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4"/>
    <p:sldMasterId id="2147483734" r:id="rId5"/>
  </p:sldMasterIdLst>
  <p:notesMasterIdLst>
    <p:notesMasterId r:id="rId22"/>
  </p:notesMasterIdLst>
  <p:sldIdLst>
    <p:sldId id="258" r:id="rId6"/>
    <p:sldId id="275" r:id="rId7"/>
    <p:sldId id="282" r:id="rId8"/>
    <p:sldId id="283" r:id="rId9"/>
    <p:sldId id="284" r:id="rId10"/>
    <p:sldId id="286" r:id="rId11"/>
    <p:sldId id="285" r:id="rId12"/>
    <p:sldId id="264" r:id="rId13"/>
    <p:sldId id="267" r:id="rId14"/>
    <p:sldId id="287" r:id="rId15"/>
    <p:sldId id="288" r:id="rId16"/>
    <p:sldId id="292" r:id="rId17"/>
    <p:sldId id="293" r:id="rId18"/>
    <p:sldId id="295" r:id="rId19"/>
    <p:sldId id="294" r:id="rId20"/>
    <p:sldId id="29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A89700-AA87-465D-98D6-8FAF2BCCF360}" v="31" dt="2023-07-13T21:17:28.1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43" autoAdjust="0"/>
    <p:restoredTop sz="94646" autoAdjust="0"/>
  </p:normalViewPr>
  <p:slideViewPr>
    <p:cSldViewPr snapToGrid="0">
      <p:cViewPr>
        <p:scale>
          <a:sx n="50" d="100"/>
          <a:sy n="50" d="100"/>
        </p:scale>
        <p:origin x="1344"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cey Waller (1911557)" userId="6d0446e9-7a72-47f0-9c67-d545e65676b3" providerId="ADAL" clId="{6DA89700-AA87-465D-98D6-8FAF2BCCF360}"/>
    <pc:docChg chg="undo redo custSel addSld delSld modSld sldOrd">
      <pc:chgData name="Stacey Waller (1911557)" userId="6d0446e9-7a72-47f0-9c67-d545e65676b3" providerId="ADAL" clId="{6DA89700-AA87-465D-98D6-8FAF2BCCF360}" dt="2023-07-13T22:13:58.386" v="588"/>
      <pc:docMkLst>
        <pc:docMk/>
      </pc:docMkLst>
      <pc:sldChg chg="modSp mod ord">
        <pc:chgData name="Stacey Waller (1911557)" userId="6d0446e9-7a72-47f0-9c67-d545e65676b3" providerId="ADAL" clId="{6DA89700-AA87-465D-98D6-8FAF2BCCF360}" dt="2023-07-13T22:07:07.959" v="586" actId="14100"/>
        <pc:sldMkLst>
          <pc:docMk/>
          <pc:sldMk cId="1592197398" sldId="264"/>
        </pc:sldMkLst>
        <pc:spChg chg="mod">
          <ac:chgData name="Stacey Waller (1911557)" userId="6d0446e9-7a72-47f0-9c67-d545e65676b3" providerId="ADAL" clId="{6DA89700-AA87-465D-98D6-8FAF2BCCF360}" dt="2023-07-13T21:16:29.560" v="526"/>
          <ac:spMkLst>
            <pc:docMk/>
            <pc:sldMk cId="1592197398" sldId="264"/>
            <ac:spMk id="65" creationId="{9080B619-4F88-D8E2-9BBE-0D8F9955A440}"/>
          </ac:spMkLst>
        </pc:spChg>
        <pc:spChg chg="mod">
          <ac:chgData name="Stacey Waller (1911557)" userId="6d0446e9-7a72-47f0-9c67-d545e65676b3" providerId="ADAL" clId="{6DA89700-AA87-465D-98D6-8FAF2BCCF360}" dt="2023-07-13T22:07:07.959" v="586" actId="14100"/>
          <ac:spMkLst>
            <pc:docMk/>
            <pc:sldMk cId="1592197398" sldId="264"/>
            <ac:spMk id="66" creationId="{64BD2013-C654-792C-2739-0D7D8A60B4BE}"/>
          </ac:spMkLst>
        </pc:spChg>
      </pc:sldChg>
      <pc:sldChg chg="delSp modSp mod ord delDesignElem">
        <pc:chgData name="Stacey Waller (1911557)" userId="6d0446e9-7a72-47f0-9c67-d545e65676b3" providerId="ADAL" clId="{6DA89700-AA87-465D-98D6-8FAF2BCCF360}" dt="2023-07-13T22:06:54.407" v="584" actId="14100"/>
        <pc:sldMkLst>
          <pc:docMk/>
          <pc:sldMk cId="592093703" sldId="267"/>
        </pc:sldMkLst>
        <pc:spChg chg="mod">
          <ac:chgData name="Stacey Waller (1911557)" userId="6d0446e9-7a72-47f0-9c67-d545e65676b3" providerId="ADAL" clId="{6DA89700-AA87-465D-98D6-8FAF2BCCF360}" dt="2023-07-13T22:06:44.598" v="583" actId="20577"/>
          <ac:spMkLst>
            <pc:docMk/>
            <pc:sldMk cId="592093703" sldId="267"/>
            <ac:spMk id="2" creationId="{6E181CB6-4A2A-2906-CD20-E7D312E1487E}"/>
          </ac:spMkLst>
        </pc:spChg>
        <pc:spChg chg="mod">
          <ac:chgData name="Stacey Waller (1911557)" userId="6d0446e9-7a72-47f0-9c67-d545e65676b3" providerId="ADAL" clId="{6DA89700-AA87-465D-98D6-8FAF2BCCF360}" dt="2023-07-13T21:16:29.560" v="526"/>
          <ac:spMkLst>
            <pc:docMk/>
            <pc:sldMk cId="592093703" sldId="267"/>
            <ac:spMk id="12" creationId="{045B8BF2-FE56-838D-84CE-1E931CB3E8CD}"/>
          </ac:spMkLst>
        </pc:spChg>
        <pc:spChg chg="mod">
          <ac:chgData name="Stacey Waller (1911557)" userId="6d0446e9-7a72-47f0-9c67-d545e65676b3" providerId="ADAL" clId="{6DA89700-AA87-465D-98D6-8FAF2BCCF360}" dt="2023-07-13T22:06:54.407" v="584" actId="14100"/>
          <ac:spMkLst>
            <pc:docMk/>
            <pc:sldMk cId="592093703" sldId="267"/>
            <ac:spMk id="13" creationId="{7BE0D882-9DC2-FC91-B00C-60E82E07145F}"/>
          </ac:spMkLst>
        </pc:spChg>
        <pc:spChg chg="mod">
          <ac:chgData name="Stacey Waller (1911557)" userId="6d0446e9-7a72-47f0-9c67-d545e65676b3" providerId="ADAL" clId="{6DA89700-AA87-465D-98D6-8FAF2BCCF360}" dt="2023-07-13T21:16:29.560" v="526"/>
          <ac:spMkLst>
            <pc:docMk/>
            <pc:sldMk cId="592093703" sldId="267"/>
            <ac:spMk id="14" creationId="{23232844-968F-6535-8BE5-2D5A2D637166}"/>
          </ac:spMkLst>
        </pc:spChg>
        <pc:spChg chg="del">
          <ac:chgData name="Stacey Waller (1911557)" userId="6d0446e9-7a72-47f0-9c67-d545e65676b3" providerId="ADAL" clId="{6DA89700-AA87-465D-98D6-8FAF2BCCF360}" dt="2023-07-13T21:16:29.560" v="526"/>
          <ac:spMkLst>
            <pc:docMk/>
            <pc:sldMk cId="592093703" sldId="267"/>
            <ac:spMk id="16" creationId="{290CB3DB-B42E-47BF-A595-527CB329A21A}"/>
          </ac:spMkLst>
        </pc:spChg>
        <pc:spChg chg="del">
          <ac:chgData name="Stacey Waller (1911557)" userId="6d0446e9-7a72-47f0-9c67-d545e65676b3" providerId="ADAL" clId="{6DA89700-AA87-465D-98D6-8FAF2BCCF360}" dt="2023-07-13T21:16:29.560" v="526"/>
          <ac:spMkLst>
            <pc:docMk/>
            <pc:sldMk cId="592093703" sldId="267"/>
            <ac:spMk id="17" creationId="{963038BC-9FCB-466B-8EE5-7B0DC8F25C95}"/>
          </ac:spMkLst>
        </pc:spChg>
        <pc:spChg chg="del">
          <ac:chgData name="Stacey Waller (1911557)" userId="6d0446e9-7a72-47f0-9c67-d545e65676b3" providerId="ADAL" clId="{6DA89700-AA87-465D-98D6-8FAF2BCCF360}" dt="2023-07-13T21:16:29.560" v="526"/>
          <ac:spMkLst>
            <pc:docMk/>
            <pc:sldMk cId="592093703" sldId="267"/>
            <ac:spMk id="18" creationId="{058F4797-C77D-4821-B8FF-057D7524C62D}"/>
          </ac:spMkLst>
        </pc:spChg>
      </pc:sldChg>
      <pc:sldChg chg="delSp modSp mod delDesignElem">
        <pc:chgData name="Stacey Waller (1911557)" userId="6d0446e9-7a72-47f0-9c67-d545e65676b3" providerId="ADAL" clId="{6DA89700-AA87-465D-98D6-8FAF2BCCF360}" dt="2023-07-13T21:40:23.739" v="561" actId="1076"/>
        <pc:sldMkLst>
          <pc:docMk/>
          <pc:sldMk cId="1121577964" sldId="275"/>
        </pc:sldMkLst>
        <pc:spChg chg="mod">
          <ac:chgData name="Stacey Waller (1911557)" userId="6d0446e9-7a72-47f0-9c67-d545e65676b3" providerId="ADAL" clId="{6DA89700-AA87-465D-98D6-8FAF2BCCF360}" dt="2023-07-13T21:16:29.560" v="526"/>
          <ac:spMkLst>
            <pc:docMk/>
            <pc:sldMk cId="1121577964" sldId="275"/>
            <ac:spMk id="4" creationId="{3A27BD7F-0E8F-4301-21C7-6072A06389D6}"/>
          </ac:spMkLst>
        </pc:spChg>
        <pc:spChg chg="mod">
          <ac:chgData name="Stacey Waller (1911557)" userId="6d0446e9-7a72-47f0-9c67-d545e65676b3" providerId="ADAL" clId="{6DA89700-AA87-465D-98D6-8FAF2BCCF360}" dt="2023-07-13T21:16:29.560" v="526"/>
          <ac:spMkLst>
            <pc:docMk/>
            <pc:sldMk cId="1121577964" sldId="275"/>
            <ac:spMk id="6" creationId="{2BF2932C-D3EE-E7B5-3952-FF08116723CB}"/>
          </ac:spMkLst>
        </pc:spChg>
        <pc:spChg chg="del">
          <ac:chgData name="Stacey Waller (1911557)" userId="6d0446e9-7a72-47f0-9c67-d545e65676b3" providerId="ADAL" clId="{6DA89700-AA87-465D-98D6-8FAF2BCCF360}" dt="2023-07-13T21:16:29.560" v="526"/>
          <ac:spMkLst>
            <pc:docMk/>
            <pc:sldMk cId="1121577964" sldId="275"/>
            <ac:spMk id="17" creationId="{AAB8EDC3-1C0D-4505-A2C7-839A5161FB53}"/>
          </ac:spMkLst>
        </pc:spChg>
        <pc:spChg chg="del">
          <ac:chgData name="Stacey Waller (1911557)" userId="6d0446e9-7a72-47f0-9c67-d545e65676b3" providerId="ADAL" clId="{6DA89700-AA87-465D-98D6-8FAF2BCCF360}" dt="2023-07-13T21:16:29.560" v="526"/>
          <ac:spMkLst>
            <pc:docMk/>
            <pc:sldMk cId="1121577964" sldId="275"/>
            <ac:spMk id="19" creationId="{2069E294-3813-4588-9E9C-AEA08F9C4DA1}"/>
          </ac:spMkLst>
        </pc:spChg>
        <pc:spChg chg="mod">
          <ac:chgData name="Stacey Waller (1911557)" userId="6d0446e9-7a72-47f0-9c67-d545e65676b3" providerId="ADAL" clId="{6DA89700-AA87-465D-98D6-8FAF2BCCF360}" dt="2023-07-13T21:40:23.739" v="561" actId="1076"/>
          <ac:spMkLst>
            <pc:docMk/>
            <pc:sldMk cId="1121577964" sldId="275"/>
            <ac:spMk id="23" creationId="{A11B2C1F-6667-6E73-916C-F09A10E589A0}"/>
          </ac:spMkLst>
        </pc:spChg>
      </pc:sldChg>
      <pc:sldChg chg="modSp del mod">
        <pc:chgData name="Stacey Waller (1911557)" userId="6d0446e9-7a72-47f0-9c67-d545e65676b3" providerId="ADAL" clId="{6DA89700-AA87-465D-98D6-8FAF2BCCF360}" dt="2023-07-13T21:12:21.188" v="481" actId="47"/>
        <pc:sldMkLst>
          <pc:docMk/>
          <pc:sldMk cId="1794498949" sldId="278"/>
        </pc:sldMkLst>
        <pc:spChg chg="mod">
          <ac:chgData name="Stacey Waller (1911557)" userId="6d0446e9-7a72-47f0-9c67-d545e65676b3" providerId="ADAL" clId="{6DA89700-AA87-465D-98D6-8FAF2BCCF360}" dt="2023-07-13T21:02:49.076" v="371" actId="255"/>
          <ac:spMkLst>
            <pc:docMk/>
            <pc:sldMk cId="1794498949" sldId="278"/>
            <ac:spMk id="3" creationId="{221A5914-8ED0-826E-A14F-9333E438E929}"/>
          </ac:spMkLst>
        </pc:spChg>
        <pc:picChg chg="mod">
          <ac:chgData name="Stacey Waller (1911557)" userId="6d0446e9-7a72-47f0-9c67-d545e65676b3" providerId="ADAL" clId="{6DA89700-AA87-465D-98D6-8FAF2BCCF360}" dt="2023-07-13T20:54:13.221" v="287" actId="1076"/>
          <ac:picMkLst>
            <pc:docMk/>
            <pc:sldMk cId="1794498949" sldId="278"/>
            <ac:picMk id="14" creationId="{920061E4-5FF8-267D-1F8C-93F94E5A141B}"/>
          </ac:picMkLst>
        </pc:picChg>
      </pc:sldChg>
      <pc:sldChg chg="modSp del mod">
        <pc:chgData name="Stacey Waller (1911557)" userId="6d0446e9-7a72-47f0-9c67-d545e65676b3" providerId="ADAL" clId="{6DA89700-AA87-465D-98D6-8FAF2BCCF360}" dt="2023-07-13T20:53:31.288" v="279" actId="47"/>
        <pc:sldMkLst>
          <pc:docMk/>
          <pc:sldMk cId="317256422" sldId="280"/>
        </pc:sldMkLst>
        <pc:spChg chg="mod">
          <ac:chgData name="Stacey Waller (1911557)" userId="6d0446e9-7a72-47f0-9c67-d545e65676b3" providerId="ADAL" clId="{6DA89700-AA87-465D-98D6-8FAF2BCCF360}" dt="2023-07-13T20:48:24.584" v="213" actId="255"/>
          <ac:spMkLst>
            <pc:docMk/>
            <pc:sldMk cId="317256422" sldId="280"/>
            <ac:spMk id="2" creationId="{84086791-FC3A-BF18-353A-D60F27DA5538}"/>
          </ac:spMkLst>
        </pc:spChg>
        <pc:spChg chg="mod">
          <ac:chgData name="Stacey Waller (1911557)" userId="6d0446e9-7a72-47f0-9c67-d545e65676b3" providerId="ADAL" clId="{6DA89700-AA87-465D-98D6-8FAF2BCCF360}" dt="2023-07-13T20:47:39.107" v="210" actId="20577"/>
          <ac:spMkLst>
            <pc:docMk/>
            <pc:sldMk cId="317256422" sldId="280"/>
            <ac:spMk id="3" creationId="{A96EDE16-A9A4-0C0E-C22C-C8E9AE2BEDEB}"/>
          </ac:spMkLst>
        </pc:spChg>
      </pc:sldChg>
      <pc:sldChg chg="modSp del mod ord">
        <pc:chgData name="Stacey Waller (1911557)" userId="6d0446e9-7a72-47f0-9c67-d545e65676b3" providerId="ADAL" clId="{6DA89700-AA87-465D-98D6-8FAF2BCCF360}" dt="2023-07-13T20:47:14.219" v="207" actId="47"/>
        <pc:sldMkLst>
          <pc:docMk/>
          <pc:sldMk cId="351600422" sldId="281"/>
        </pc:sldMkLst>
        <pc:spChg chg="mod">
          <ac:chgData name="Stacey Waller (1911557)" userId="6d0446e9-7a72-47f0-9c67-d545e65676b3" providerId="ADAL" clId="{6DA89700-AA87-465D-98D6-8FAF2BCCF360}" dt="2023-07-13T20:44:03.498" v="178" actId="20577"/>
          <ac:spMkLst>
            <pc:docMk/>
            <pc:sldMk cId="351600422" sldId="281"/>
            <ac:spMk id="3" creationId="{72C602BB-8898-DBDB-DB4F-7D3D10AAD9EC}"/>
          </ac:spMkLst>
        </pc:spChg>
      </pc:sldChg>
      <pc:sldChg chg="modSp mod">
        <pc:chgData name="Stacey Waller (1911557)" userId="6d0446e9-7a72-47f0-9c67-d545e65676b3" providerId="ADAL" clId="{6DA89700-AA87-465D-98D6-8FAF2BCCF360}" dt="2023-07-13T21:52:23.175" v="568"/>
        <pc:sldMkLst>
          <pc:docMk/>
          <pc:sldMk cId="3399895895" sldId="282"/>
        </pc:sldMkLst>
        <pc:spChg chg="mod">
          <ac:chgData name="Stacey Waller (1911557)" userId="6d0446e9-7a72-47f0-9c67-d545e65676b3" providerId="ADAL" clId="{6DA89700-AA87-465D-98D6-8FAF2BCCF360}" dt="2023-07-13T21:45:55.430" v="566" actId="688"/>
          <ac:spMkLst>
            <pc:docMk/>
            <pc:sldMk cId="3399895895" sldId="282"/>
            <ac:spMk id="13" creationId="{D6829ADF-73F3-F670-F4AA-F3F0ADD8FA92}"/>
          </ac:spMkLst>
        </pc:spChg>
        <pc:spChg chg="mod">
          <ac:chgData name="Stacey Waller (1911557)" userId="6d0446e9-7a72-47f0-9c67-d545e65676b3" providerId="ADAL" clId="{6DA89700-AA87-465D-98D6-8FAF2BCCF360}" dt="2023-07-13T21:52:23.175" v="568"/>
          <ac:spMkLst>
            <pc:docMk/>
            <pc:sldMk cId="3399895895" sldId="282"/>
            <ac:spMk id="15" creationId="{E6D8E6F5-AD21-37DA-BE79-8FCB63A649DF}"/>
          </ac:spMkLst>
        </pc:spChg>
      </pc:sldChg>
      <pc:sldChg chg="modSp mod">
        <pc:chgData name="Stacey Waller (1911557)" userId="6d0446e9-7a72-47f0-9c67-d545e65676b3" providerId="ADAL" clId="{6DA89700-AA87-465D-98D6-8FAF2BCCF360}" dt="2023-07-13T20:41:40.317" v="158" actId="20577"/>
        <pc:sldMkLst>
          <pc:docMk/>
          <pc:sldMk cId="52719763" sldId="283"/>
        </pc:sldMkLst>
        <pc:spChg chg="mod">
          <ac:chgData name="Stacey Waller (1911557)" userId="6d0446e9-7a72-47f0-9c67-d545e65676b3" providerId="ADAL" clId="{6DA89700-AA87-465D-98D6-8FAF2BCCF360}" dt="2023-07-13T20:41:40.317" v="158" actId="20577"/>
          <ac:spMkLst>
            <pc:docMk/>
            <pc:sldMk cId="52719763" sldId="283"/>
            <ac:spMk id="5" creationId="{9B0663C1-D422-C785-1371-FE77674C1DB4}"/>
          </ac:spMkLst>
        </pc:spChg>
      </pc:sldChg>
      <pc:sldChg chg="modSp mod">
        <pc:chgData name="Stacey Waller (1911557)" userId="6d0446e9-7a72-47f0-9c67-d545e65676b3" providerId="ADAL" clId="{6DA89700-AA87-465D-98D6-8FAF2BCCF360}" dt="2023-07-13T20:41:07.794" v="148" actId="1076"/>
        <pc:sldMkLst>
          <pc:docMk/>
          <pc:sldMk cId="2298010077" sldId="284"/>
        </pc:sldMkLst>
        <pc:spChg chg="mod">
          <ac:chgData name="Stacey Waller (1911557)" userId="6d0446e9-7a72-47f0-9c67-d545e65676b3" providerId="ADAL" clId="{6DA89700-AA87-465D-98D6-8FAF2BCCF360}" dt="2023-07-13T20:41:07.794" v="148" actId="1076"/>
          <ac:spMkLst>
            <pc:docMk/>
            <pc:sldMk cId="2298010077" sldId="284"/>
            <ac:spMk id="5" creationId="{B604B8A4-EF73-2D42-A479-4D786B995B82}"/>
          </ac:spMkLst>
        </pc:spChg>
      </pc:sldChg>
      <pc:sldChg chg="ord">
        <pc:chgData name="Stacey Waller (1911557)" userId="6d0446e9-7a72-47f0-9c67-d545e65676b3" providerId="ADAL" clId="{6DA89700-AA87-465D-98D6-8FAF2BCCF360}" dt="2023-07-13T21:14:45.898" v="493"/>
        <pc:sldMkLst>
          <pc:docMk/>
          <pc:sldMk cId="2600483141" sldId="285"/>
        </pc:sldMkLst>
      </pc:sldChg>
      <pc:sldChg chg="delSp modSp mod delDesignElem">
        <pc:chgData name="Stacey Waller (1911557)" userId="6d0446e9-7a72-47f0-9c67-d545e65676b3" providerId="ADAL" clId="{6DA89700-AA87-465D-98D6-8FAF2BCCF360}" dt="2023-07-13T22:05:27.034" v="572" actId="313"/>
        <pc:sldMkLst>
          <pc:docMk/>
          <pc:sldMk cId="352695705" sldId="286"/>
        </pc:sldMkLst>
        <pc:spChg chg="mod">
          <ac:chgData name="Stacey Waller (1911557)" userId="6d0446e9-7a72-47f0-9c67-d545e65676b3" providerId="ADAL" clId="{6DA89700-AA87-465D-98D6-8FAF2BCCF360}" dt="2023-07-13T21:16:29.560" v="526"/>
          <ac:spMkLst>
            <pc:docMk/>
            <pc:sldMk cId="352695705" sldId="286"/>
            <ac:spMk id="6" creationId="{1D84DA70-D598-7C0A-A4D4-1C34B641615D}"/>
          </ac:spMkLst>
        </pc:spChg>
        <pc:spChg chg="mod">
          <ac:chgData name="Stacey Waller (1911557)" userId="6d0446e9-7a72-47f0-9c67-d545e65676b3" providerId="ADAL" clId="{6DA89700-AA87-465D-98D6-8FAF2BCCF360}" dt="2023-07-13T21:21:03.338" v="546" actId="207"/>
          <ac:spMkLst>
            <pc:docMk/>
            <pc:sldMk cId="352695705" sldId="286"/>
            <ac:spMk id="10" creationId="{66E37787-1A11-E572-A629-A875CEC1CAD5}"/>
          </ac:spMkLst>
        </pc:spChg>
        <pc:spChg chg="mod">
          <ac:chgData name="Stacey Waller (1911557)" userId="6d0446e9-7a72-47f0-9c67-d545e65676b3" providerId="ADAL" clId="{6DA89700-AA87-465D-98D6-8FAF2BCCF360}" dt="2023-07-13T21:21:11.874" v="547" actId="207"/>
          <ac:spMkLst>
            <pc:docMk/>
            <pc:sldMk cId="352695705" sldId="286"/>
            <ac:spMk id="11" creationId="{42E91898-B070-5940-44EA-74AA29C1BDD7}"/>
          </ac:spMkLst>
        </pc:spChg>
        <pc:spChg chg="mod">
          <ac:chgData name="Stacey Waller (1911557)" userId="6d0446e9-7a72-47f0-9c67-d545e65676b3" providerId="ADAL" clId="{6DA89700-AA87-465D-98D6-8FAF2BCCF360}" dt="2023-07-13T22:05:27.034" v="572" actId="313"/>
          <ac:spMkLst>
            <pc:docMk/>
            <pc:sldMk cId="352695705" sldId="286"/>
            <ac:spMk id="13" creationId="{D862D0D1-6876-0C74-80DB-FC066133ECE3}"/>
          </ac:spMkLst>
        </pc:spChg>
        <pc:spChg chg="del">
          <ac:chgData name="Stacey Waller (1911557)" userId="6d0446e9-7a72-47f0-9c67-d545e65676b3" providerId="ADAL" clId="{6DA89700-AA87-465D-98D6-8FAF2BCCF360}" dt="2023-07-13T21:16:29.560" v="526"/>
          <ac:spMkLst>
            <pc:docMk/>
            <pc:sldMk cId="352695705" sldId="286"/>
            <ac:spMk id="15" creationId="{2172A0AC-3DCE-4672-BCAF-28FEF91F6020}"/>
          </ac:spMkLst>
        </pc:spChg>
        <pc:spChg chg="del">
          <ac:chgData name="Stacey Waller (1911557)" userId="6d0446e9-7a72-47f0-9c67-d545e65676b3" providerId="ADAL" clId="{6DA89700-AA87-465D-98D6-8FAF2BCCF360}" dt="2023-07-13T21:16:29.560" v="526"/>
          <ac:spMkLst>
            <pc:docMk/>
            <pc:sldMk cId="352695705" sldId="286"/>
            <ac:spMk id="17" creationId="{AE6F1C77-EDC9-4C5F-8C1C-62DD46BDA3C3}"/>
          </ac:spMkLst>
        </pc:spChg>
        <pc:picChg chg="mod">
          <ac:chgData name="Stacey Waller (1911557)" userId="6d0446e9-7a72-47f0-9c67-d545e65676b3" providerId="ADAL" clId="{6DA89700-AA87-465D-98D6-8FAF2BCCF360}" dt="2023-07-13T21:21:31.412" v="550" actId="1076"/>
          <ac:picMkLst>
            <pc:docMk/>
            <pc:sldMk cId="352695705" sldId="286"/>
            <ac:picMk id="7" creationId="{7968A922-3283-6EC4-BD68-DE66A5C14EE8}"/>
          </ac:picMkLst>
        </pc:picChg>
        <pc:picChg chg="mod">
          <ac:chgData name="Stacey Waller (1911557)" userId="6d0446e9-7a72-47f0-9c67-d545e65676b3" providerId="ADAL" clId="{6DA89700-AA87-465D-98D6-8FAF2BCCF360}" dt="2023-07-13T21:21:45.372" v="554" actId="1076"/>
          <ac:picMkLst>
            <pc:docMk/>
            <pc:sldMk cId="352695705" sldId="286"/>
            <ac:picMk id="8" creationId="{2BD749C2-4506-8E97-420C-FA9FA2038707}"/>
          </ac:picMkLst>
        </pc:picChg>
      </pc:sldChg>
      <pc:sldChg chg="delSp modSp mod delDesignElem">
        <pc:chgData name="Stacey Waller (1911557)" userId="6d0446e9-7a72-47f0-9c67-d545e65676b3" providerId="ADAL" clId="{6DA89700-AA87-465D-98D6-8FAF2BCCF360}" dt="2023-07-13T22:13:58.386" v="588"/>
        <pc:sldMkLst>
          <pc:docMk/>
          <pc:sldMk cId="1197420210" sldId="287"/>
        </pc:sldMkLst>
        <pc:spChg chg="mod">
          <ac:chgData name="Stacey Waller (1911557)" userId="6d0446e9-7a72-47f0-9c67-d545e65676b3" providerId="ADAL" clId="{6DA89700-AA87-465D-98D6-8FAF2BCCF360}" dt="2023-07-13T22:13:58.386" v="588"/>
          <ac:spMkLst>
            <pc:docMk/>
            <pc:sldMk cId="1197420210" sldId="287"/>
            <ac:spMk id="2" creationId="{A91BCF64-85A3-8F94-709A-5DE3D6904835}"/>
          </ac:spMkLst>
        </pc:spChg>
        <pc:spChg chg="mod">
          <ac:chgData name="Stacey Waller (1911557)" userId="6d0446e9-7a72-47f0-9c67-d545e65676b3" providerId="ADAL" clId="{6DA89700-AA87-465D-98D6-8FAF2BCCF360}" dt="2023-07-13T21:19:29.208" v="540" actId="113"/>
          <ac:spMkLst>
            <pc:docMk/>
            <pc:sldMk cId="1197420210" sldId="287"/>
            <ac:spMk id="3" creationId="{E9922A99-D7FB-C025-EB9B-E71BDE6E61F1}"/>
          </ac:spMkLst>
        </pc:spChg>
        <pc:spChg chg="mod">
          <ac:chgData name="Stacey Waller (1911557)" userId="6d0446e9-7a72-47f0-9c67-d545e65676b3" providerId="ADAL" clId="{6DA89700-AA87-465D-98D6-8FAF2BCCF360}" dt="2023-07-13T21:16:29.560" v="526"/>
          <ac:spMkLst>
            <pc:docMk/>
            <pc:sldMk cId="1197420210" sldId="287"/>
            <ac:spMk id="6" creationId="{88D73656-477B-A3AF-F9B2-CCC384561390}"/>
          </ac:spMkLst>
        </pc:spChg>
        <pc:spChg chg="mod">
          <ac:chgData name="Stacey Waller (1911557)" userId="6d0446e9-7a72-47f0-9c67-d545e65676b3" providerId="ADAL" clId="{6DA89700-AA87-465D-98D6-8FAF2BCCF360}" dt="2023-07-13T21:22:33.131" v="558" actId="207"/>
          <ac:spMkLst>
            <pc:docMk/>
            <pc:sldMk cId="1197420210" sldId="287"/>
            <ac:spMk id="9" creationId="{8041DC08-3F64-79F0-4C57-54CE602688ED}"/>
          </ac:spMkLst>
        </pc:spChg>
        <pc:spChg chg="del">
          <ac:chgData name="Stacey Waller (1911557)" userId="6d0446e9-7a72-47f0-9c67-d545e65676b3" providerId="ADAL" clId="{6DA89700-AA87-465D-98D6-8FAF2BCCF360}" dt="2023-07-13T21:16:29.560" v="526"/>
          <ac:spMkLst>
            <pc:docMk/>
            <pc:sldMk cId="1197420210" sldId="287"/>
            <ac:spMk id="15" creationId="{2172A0AC-3DCE-4672-BCAF-28FEF91F6020}"/>
          </ac:spMkLst>
        </pc:spChg>
        <pc:spChg chg="del">
          <ac:chgData name="Stacey Waller (1911557)" userId="6d0446e9-7a72-47f0-9c67-d545e65676b3" providerId="ADAL" clId="{6DA89700-AA87-465D-98D6-8FAF2BCCF360}" dt="2023-07-13T21:16:29.560" v="526"/>
          <ac:spMkLst>
            <pc:docMk/>
            <pc:sldMk cId="1197420210" sldId="287"/>
            <ac:spMk id="17" creationId="{AE6F1C77-EDC9-4C5F-8C1C-62DD46BDA3C3}"/>
          </ac:spMkLst>
        </pc:spChg>
      </pc:sldChg>
      <pc:sldChg chg="delSp modSp mod delDesignElem">
        <pc:chgData name="Stacey Waller (1911557)" userId="6d0446e9-7a72-47f0-9c67-d545e65676b3" providerId="ADAL" clId="{6DA89700-AA87-465D-98D6-8FAF2BCCF360}" dt="2023-07-13T22:05:59.761" v="573" actId="255"/>
        <pc:sldMkLst>
          <pc:docMk/>
          <pc:sldMk cId="3242656318" sldId="288"/>
        </pc:sldMkLst>
        <pc:spChg chg="mod">
          <ac:chgData name="Stacey Waller (1911557)" userId="6d0446e9-7a72-47f0-9c67-d545e65676b3" providerId="ADAL" clId="{6DA89700-AA87-465D-98D6-8FAF2BCCF360}" dt="2023-07-13T22:05:59.761" v="573" actId="255"/>
          <ac:spMkLst>
            <pc:docMk/>
            <pc:sldMk cId="3242656318" sldId="288"/>
            <ac:spMk id="3" creationId="{1185DF98-582D-599C-945C-A73D8548FC5D}"/>
          </ac:spMkLst>
        </pc:spChg>
        <pc:spChg chg="mod">
          <ac:chgData name="Stacey Waller (1911557)" userId="6d0446e9-7a72-47f0-9c67-d545e65676b3" providerId="ADAL" clId="{6DA89700-AA87-465D-98D6-8FAF2BCCF360}" dt="2023-07-13T20:42:06.357" v="160" actId="1076"/>
          <ac:spMkLst>
            <pc:docMk/>
            <pc:sldMk cId="3242656318" sldId="288"/>
            <ac:spMk id="5" creationId="{771B76C6-7F26-9E47-82FB-8BAE2A7AFDE4}"/>
          </ac:spMkLst>
        </pc:spChg>
        <pc:spChg chg="mod">
          <ac:chgData name="Stacey Waller (1911557)" userId="6d0446e9-7a72-47f0-9c67-d545e65676b3" providerId="ADAL" clId="{6DA89700-AA87-465D-98D6-8FAF2BCCF360}" dt="2023-07-13T21:16:29.560" v="526"/>
          <ac:spMkLst>
            <pc:docMk/>
            <pc:sldMk cId="3242656318" sldId="288"/>
            <ac:spMk id="6" creationId="{AD1E7E7A-B338-F908-9A92-419C188716B4}"/>
          </ac:spMkLst>
        </pc:spChg>
        <pc:spChg chg="mod">
          <ac:chgData name="Stacey Waller (1911557)" userId="6d0446e9-7a72-47f0-9c67-d545e65676b3" providerId="ADAL" clId="{6DA89700-AA87-465D-98D6-8FAF2BCCF360}" dt="2023-07-13T21:18:58.694" v="537" actId="207"/>
          <ac:spMkLst>
            <pc:docMk/>
            <pc:sldMk cId="3242656318" sldId="288"/>
            <ac:spMk id="9" creationId="{645FFDC0-034C-DA49-BA96-276630DC0C6F}"/>
          </ac:spMkLst>
        </pc:spChg>
        <pc:spChg chg="mod">
          <ac:chgData name="Stacey Waller (1911557)" userId="6d0446e9-7a72-47f0-9c67-d545e65676b3" providerId="ADAL" clId="{6DA89700-AA87-465D-98D6-8FAF2BCCF360}" dt="2023-07-13T21:19:05.168" v="538" actId="207"/>
          <ac:spMkLst>
            <pc:docMk/>
            <pc:sldMk cId="3242656318" sldId="288"/>
            <ac:spMk id="11" creationId="{B9A92A87-F37D-0EC6-B75F-0EE1F4E8D32B}"/>
          </ac:spMkLst>
        </pc:spChg>
        <pc:spChg chg="del">
          <ac:chgData name="Stacey Waller (1911557)" userId="6d0446e9-7a72-47f0-9c67-d545e65676b3" providerId="ADAL" clId="{6DA89700-AA87-465D-98D6-8FAF2BCCF360}" dt="2023-07-13T21:16:29.560" v="526"/>
          <ac:spMkLst>
            <pc:docMk/>
            <pc:sldMk cId="3242656318" sldId="288"/>
            <ac:spMk id="15" creationId="{2172A0AC-3DCE-4672-BCAF-28FEF91F6020}"/>
          </ac:spMkLst>
        </pc:spChg>
        <pc:spChg chg="del">
          <ac:chgData name="Stacey Waller (1911557)" userId="6d0446e9-7a72-47f0-9c67-d545e65676b3" providerId="ADAL" clId="{6DA89700-AA87-465D-98D6-8FAF2BCCF360}" dt="2023-07-13T21:16:29.560" v="526"/>
          <ac:spMkLst>
            <pc:docMk/>
            <pc:sldMk cId="3242656318" sldId="288"/>
            <ac:spMk id="17" creationId="{AE6F1C77-EDC9-4C5F-8C1C-62DD46BDA3C3}"/>
          </ac:spMkLst>
        </pc:spChg>
      </pc:sldChg>
      <pc:sldChg chg="addSp delSp modSp mod delDesignElem">
        <pc:chgData name="Stacey Waller (1911557)" userId="6d0446e9-7a72-47f0-9c67-d545e65676b3" providerId="ADAL" clId="{6DA89700-AA87-465D-98D6-8FAF2BCCF360}" dt="2023-07-13T21:20:32.796" v="545" actId="14100"/>
        <pc:sldMkLst>
          <pc:docMk/>
          <pc:sldMk cId="1610739132" sldId="292"/>
        </pc:sldMkLst>
        <pc:spChg chg="add del mod">
          <ac:chgData name="Stacey Waller (1911557)" userId="6d0446e9-7a72-47f0-9c67-d545e65676b3" providerId="ADAL" clId="{6DA89700-AA87-465D-98D6-8FAF2BCCF360}" dt="2023-07-13T20:44:34.867" v="180" actId="767"/>
          <ac:spMkLst>
            <pc:docMk/>
            <pc:sldMk cId="1610739132" sldId="292"/>
            <ac:spMk id="2" creationId="{0F252C5E-06B6-752B-E6CE-E6AF5BA52660}"/>
          </ac:spMkLst>
        </pc:spChg>
        <pc:spChg chg="add del mod">
          <ac:chgData name="Stacey Waller (1911557)" userId="6d0446e9-7a72-47f0-9c67-d545e65676b3" providerId="ADAL" clId="{6DA89700-AA87-465D-98D6-8FAF2BCCF360}" dt="2023-07-13T20:44:55.591" v="185"/>
          <ac:spMkLst>
            <pc:docMk/>
            <pc:sldMk cId="1610739132" sldId="292"/>
            <ac:spMk id="3" creationId="{644B9183-C6E5-2822-0D66-67888135166C}"/>
          </ac:spMkLst>
        </pc:spChg>
        <pc:spChg chg="mod">
          <ac:chgData name="Stacey Waller (1911557)" userId="6d0446e9-7a72-47f0-9c67-d545e65676b3" providerId="ADAL" clId="{6DA89700-AA87-465D-98D6-8FAF2BCCF360}" dt="2023-07-13T21:20:32.796" v="545" actId="14100"/>
          <ac:spMkLst>
            <pc:docMk/>
            <pc:sldMk cId="1610739132" sldId="292"/>
            <ac:spMk id="5" creationId="{9F7B4DBF-FDD6-D8DE-D6F9-246A83D553E4}"/>
          </ac:spMkLst>
        </pc:spChg>
        <pc:spChg chg="mod">
          <ac:chgData name="Stacey Waller (1911557)" userId="6d0446e9-7a72-47f0-9c67-d545e65676b3" providerId="ADAL" clId="{6DA89700-AA87-465D-98D6-8FAF2BCCF360}" dt="2023-07-13T21:16:29.560" v="526"/>
          <ac:spMkLst>
            <pc:docMk/>
            <pc:sldMk cId="1610739132" sldId="292"/>
            <ac:spMk id="6" creationId="{D6222D5D-1428-A1DE-6A24-F09910FE0678}"/>
          </ac:spMkLst>
        </pc:spChg>
        <pc:spChg chg="mod">
          <ac:chgData name="Stacey Waller (1911557)" userId="6d0446e9-7a72-47f0-9c67-d545e65676b3" providerId="ADAL" clId="{6DA89700-AA87-465D-98D6-8FAF2BCCF360}" dt="2023-07-13T20:47:03.512" v="206" actId="1076"/>
          <ac:spMkLst>
            <pc:docMk/>
            <pc:sldMk cId="1610739132" sldId="292"/>
            <ac:spMk id="9" creationId="{E32DBF59-1CB9-66E4-11F7-68F3BC4211BF}"/>
          </ac:spMkLst>
        </pc:spChg>
        <pc:spChg chg="mod">
          <ac:chgData name="Stacey Waller (1911557)" userId="6d0446e9-7a72-47f0-9c67-d545e65676b3" providerId="ADAL" clId="{6DA89700-AA87-465D-98D6-8FAF2BCCF360}" dt="2023-07-13T20:46:59.033" v="205" actId="1076"/>
          <ac:spMkLst>
            <pc:docMk/>
            <pc:sldMk cId="1610739132" sldId="292"/>
            <ac:spMk id="10" creationId="{638A571B-1009-26A2-E707-40A485096D90}"/>
          </ac:spMkLst>
        </pc:spChg>
        <pc:spChg chg="mod">
          <ac:chgData name="Stacey Waller (1911557)" userId="6d0446e9-7a72-47f0-9c67-d545e65676b3" providerId="ADAL" clId="{6DA89700-AA87-465D-98D6-8FAF2BCCF360}" dt="2023-07-13T20:46:52.182" v="204" actId="1076"/>
          <ac:spMkLst>
            <pc:docMk/>
            <pc:sldMk cId="1610739132" sldId="292"/>
            <ac:spMk id="11" creationId="{E0EA3F8B-419A-6348-753C-8571E8E49710}"/>
          </ac:spMkLst>
        </pc:spChg>
        <pc:spChg chg="add mod">
          <ac:chgData name="Stacey Waller (1911557)" userId="6d0446e9-7a72-47f0-9c67-d545e65676b3" providerId="ADAL" clId="{6DA89700-AA87-465D-98D6-8FAF2BCCF360}" dt="2023-07-13T20:46:44.833" v="203" actId="1076"/>
          <ac:spMkLst>
            <pc:docMk/>
            <pc:sldMk cId="1610739132" sldId="292"/>
            <ac:spMk id="12" creationId="{E1A99A9D-011D-9C2E-6907-2418406DD77A}"/>
          </ac:spMkLst>
        </pc:spChg>
        <pc:spChg chg="del">
          <ac:chgData name="Stacey Waller (1911557)" userId="6d0446e9-7a72-47f0-9c67-d545e65676b3" providerId="ADAL" clId="{6DA89700-AA87-465D-98D6-8FAF2BCCF360}" dt="2023-07-13T21:16:29.560" v="526"/>
          <ac:spMkLst>
            <pc:docMk/>
            <pc:sldMk cId="1610739132" sldId="292"/>
            <ac:spMk id="15" creationId="{2172A0AC-3DCE-4672-BCAF-28FEF91F6020}"/>
          </ac:spMkLst>
        </pc:spChg>
        <pc:spChg chg="del">
          <ac:chgData name="Stacey Waller (1911557)" userId="6d0446e9-7a72-47f0-9c67-d545e65676b3" providerId="ADAL" clId="{6DA89700-AA87-465D-98D6-8FAF2BCCF360}" dt="2023-07-13T21:16:29.560" v="526"/>
          <ac:spMkLst>
            <pc:docMk/>
            <pc:sldMk cId="1610739132" sldId="292"/>
            <ac:spMk id="17" creationId="{AE6F1C77-EDC9-4C5F-8C1C-62DD46BDA3C3}"/>
          </ac:spMkLst>
        </pc:spChg>
        <pc:picChg chg="mod">
          <ac:chgData name="Stacey Waller (1911557)" userId="6d0446e9-7a72-47f0-9c67-d545e65676b3" providerId="ADAL" clId="{6DA89700-AA87-465D-98D6-8FAF2BCCF360}" dt="2023-07-13T21:20:09.622" v="541" actId="1076"/>
          <ac:picMkLst>
            <pc:docMk/>
            <pc:sldMk cId="1610739132" sldId="292"/>
            <ac:picMk id="8" creationId="{9D157767-1C1C-04DF-58E6-8F90F13BB04F}"/>
          </ac:picMkLst>
        </pc:picChg>
      </pc:sldChg>
      <pc:sldChg chg="addSp delSp modSp mod ord delDesignElem">
        <pc:chgData name="Stacey Waller (1911557)" userId="6d0446e9-7a72-47f0-9c67-d545e65676b3" providerId="ADAL" clId="{6DA89700-AA87-465D-98D6-8FAF2BCCF360}" dt="2023-07-13T21:16:29.560" v="526"/>
        <pc:sldMkLst>
          <pc:docMk/>
          <pc:sldMk cId="3058689372" sldId="293"/>
        </pc:sldMkLst>
        <pc:spChg chg="del">
          <ac:chgData name="Stacey Waller (1911557)" userId="6d0446e9-7a72-47f0-9c67-d545e65676b3" providerId="ADAL" clId="{6DA89700-AA87-465D-98D6-8FAF2BCCF360}" dt="2023-07-13T20:48:40.157" v="216" actId="478"/>
          <ac:spMkLst>
            <pc:docMk/>
            <pc:sldMk cId="3058689372" sldId="293"/>
            <ac:spMk id="2" creationId="{1BAFF378-D4C0-2449-F7FC-8988593784E6}"/>
          </ac:spMkLst>
        </pc:spChg>
        <pc:spChg chg="add del mod">
          <ac:chgData name="Stacey Waller (1911557)" userId="6d0446e9-7a72-47f0-9c67-d545e65676b3" providerId="ADAL" clId="{6DA89700-AA87-465D-98D6-8FAF2BCCF360}" dt="2023-07-13T20:48:52.594" v="222" actId="478"/>
          <ac:spMkLst>
            <pc:docMk/>
            <pc:sldMk cId="3058689372" sldId="293"/>
            <ac:spMk id="3" creationId="{6096B183-0969-9C5B-4840-7B77CDE60869}"/>
          </ac:spMkLst>
        </pc:spChg>
        <pc:spChg chg="mod">
          <ac:chgData name="Stacey Waller (1911557)" userId="6d0446e9-7a72-47f0-9c67-d545e65676b3" providerId="ADAL" clId="{6DA89700-AA87-465D-98D6-8FAF2BCCF360}" dt="2023-07-13T20:42:47.160" v="166" actId="2711"/>
          <ac:spMkLst>
            <pc:docMk/>
            <pc:sldMk cId="3058689372" sldId="293"/>
            <ac:spMk id="4" creationId="{4DEE040F-264A-1A19-DA32-22D34A64CEC4}"/>
          </ac:spMkLst>
        </pc:spChg>
        <pc:spChg chg="mod">
          <ac:chgData name="Stacey Waller (1911557)" userId="6d0446e9-7a72-47f0-9c67-d545e65676b3" providerId="ADAL" clId="{6DA89700-AA87-465D-98D6-8FAF2BCCF360}" dt="2023-07-13T20:43:11.785" v="171" actId="122"/>
          <ac:spMkLst>
            <pc:docMk/>
            <pc:sldMk cId="3058689372" sldId="293"/>
            <ac:spMk id="5" creationId="{91A11BC0-C9FA-7446-934B-FB741AE4CA0F}"/>
          </ac:spMkLst>
        </pc:spChg>
        <pc:spChg chg="mod">
          <ac:chgData name="Stacey Waller (1911557)" userId="6d0446e9-7a72-47f0-9c67-d545e65676b3" providerId="ADAL" clId="{6DA89700-AA87-465D-98D6-8FAF2BCCF360}" dt="2023-07-13T21:16:29.560" v="526"/>
          <ac:spMkLst>
            <pc:docMk/>
            <pc:sldMk cId="3058689372" sldId="293"/>
            <ac:spMk id="6" creationId="{C95F6D50-02C8-F48A-71ED-E5534F8C336E}"/>
          </ac:spMkLst>
        </pc:spChg>
        <pc:spChg chg="add del mod">
          <ac:chgData name="Stacey Waller (1911557)" userId="6d0446e9-7a72-47f0-9c67-d545e65676b3" providerId="ADAL" clId="{6DA89700-AA87-465D-98D6-8FAF2BCCF360}" dt="2023-07-13T20:48:40.161" v="218"/>
          <ac:spMkLst>
            <pc:docMk/>
            <pc:sldMk cId="3058689372" sldId="293"/>
            <ac:spMk id="9" creationId="{082ED0F8-606A-0078-C064-4E7E71C93DA6}"/>
          </ac:spMkLst>
        </pc:spChg>
        <pc:spChg chg="add mod">
          <ac:chgData name="Stacey Waller (1911557)" userId="6d0446e9-7a72-47f0-9c67-d545e65676b3" providerId="ADAL" clId="{6DA89700-AA87-465D-98D6-8FAF2BCCF360}" dt="2023-07-13T20:49:35.863" v="242" actId="14100"/>
          <ac:spMkLst>
            <pc:docMk/>
            <pc:sldMk cId="3058689372" sldId="293"/>
            <ac:spMk id="10" creationId="{06C827DD-C6E7-121E-6175-40C059FFBC76}"/>
          </ac:spMkLst>
        </pc:spChg>
        <pc:spChg chg="add mod">
          <ac:chgData name="Stacey Waller (1911557)" userId="6d0446e9-7a72-47f0-9c67-d545e65676b3" providerId="ADAL" clId="{6DA89700-AA87-465D-98D6-8FAF2BCCF360}" dt="2023-07-13T20:52:42.611" v="275" actId="14100"/>
          <ac:spMkLst>
            <pc:docMk/>
            <pc:sldMk cId="3058689372" sldId="293"/>
            <ac:spMk id="11" creationId="{7A83B475-325B-C932-70FF-8943E45B55EA}"/>
          </ac:spMkLst>
        </pc:spChg>
        <pc:spChg chg="add mod">
          <ac:chgData name="Stacey Waller (1911557)" userId="6d0446e9-7a72-47f0-9c67-d545e65676b3" providerId="ADAL" clId="{6DA89700-AA87-465D-98D6-8FAF2BCCF360}" dt="2023-07-13T20:52:53.008" v="276" actId="14100"/>
          <ac:spMkLst>
            <pc:docMk/>
            <pc:sldMk cId="3058689372" sldId="293"/>
            <ac:spMk id="12" creationId="{6EE0DA88-320B-D68A-D63F-16D1C4F5239F}"/>
          </ac:spMkLst>
        </pc:spChg>
        <pc:spChg chg="del">
          <ac:chgData name="Stacey Waller (1911557)" userId="6d0446e9-7a72-47f0-9c67-d545e65676b3" providerId="ADAL" clId="{6DA89700-AA87-465D-98D6-8FAF2BCCF360}" dt="2023-07-13T21:16:29.560" v="526"/>
          <ac:spMkLst>
            <pc:docMk/>
            <pc:sldMk cId="3058689372" sldId="293"/>
            <ac:spMk id="13" creationId="{2172A0AC-3DCE-4672-BCAF-28FEF91F6020}"/>
          </ac:spMkLst>
        </pc:spChg>
        <pc:spChg chg="add mod">
          <ac:chgData name="Stacey Waller (1911557)" userId="6d0446e9-7a72-47f0-9c67-d545e65676b3" providerId="ADAL" clId="{6DA89700-AA87-465D-98D6-8FAF2BCCF360}" dt="2023-07-13T20:53:11.570" v="278" actId="14100"/>
          <ac:spMkLst>
            <pc:docMk/>
            <pc:sldMk cId="3058689372" sldId="293"/>
            <ac:spMk id="14" creationId="{599F06A3-DB5D-1C8B-2B97-4E15ADA12B34}"/>
          </ac:spMkLst>
        </pc:spChg>
        <pc:spChg chg="del">
          <ac:chgData name="Stacey Waller (1911557)" userId="6d0446e9-7a72-47f0-9c67-d545e65676b3" providerId="ADAL" clId="{6DA89700-AA87-465D-98D6-8FAF2BCCF360}" dt="2023-07-13T21:16:29.560" v="526"/>
          <ac:spMkLst>
            <pc:docMk/>
            <pc:sldMk cId="3058689372" sldId="293"/>
            <ac:spMk id="15" creationId="{AE6F1C77-EDC9-4C5F-8C1C-62DD46BDA3C3}"/>
          </ac:spMkLst>
        </pc:spChg>
        <pc:picChg chg="mod">
          <ac:chgData name="Stacey Waller (1911557)" userId="6d0446e9-7a72-47f0-9c67-d545e65676b3" providerId="ADAL" clId="{6DA89700-AA87-465D-98D6-8FAF2BCCF360}" dt="2023-07-13T20:51:11.958" v="261" actId="1076"/>
          <ac:picMkLst>
            <pc:docMk/>
            <pc:sldMk cId="3058689372" sldId="293"/>
            <ac:picMk id="8" creationId="{CB1468AB-9A04-6150-91A1-D9B90301E8F4}"/>
          </ac:picMkLst>
        </pc:picChg>
      </pc:sldChg>
      <pc:sldChg chg="addSp delSp modSp mod delDesignElem">
        <pc:chgData name="Stacey Waller (1911557)" userId="6d0446e9-7a72-47f0-9c67-d545e65676b3" providerId="ADAL" clId="{6DA89700-AA87-465D-98D6-8FAF2BCCF360}" dt="2023-07-13T21:18:29.252" v="535" actId="207"/>
        <pc:sldMkLst>
          <pc:docMk/>
          <pc:sldMk cId="2745046555" sldId="294"/>
        </pc:sldMkLst>
        <pc:spChg chg="add del mod">
          <ac:chgData name="Stacey Waller (1911557)" userId="6d0446e9-7a72-47f0-9c67-d545e65676b3" providerId="ADAL" clId="{6DA89700-AA87-465D-98D6-8FAF2BCCF360}" dt="2023-07-13T20:55:37.375" v="299" actId="478"/>
          <ac:spMkLst>
            <pc:docMk/>
            <pc:sldMk cId="2745046555" sldId="294"/>
            <ac:spMk id="2" creationId="{E8235DCB-F1B2-FCFF-9465-519ECA15F6A4}"/>
          </ac:spMkLst>
        </pc:spChg>
        <pc:spChg chg="del">
          <ac:chgData name="Stacey Waller (1911557)" userId="6d0446e9-7a72-47f0-9c67-d545e65676b3" providerId="ADAL" clId="{6DA89700-AA87-465D-98D6-8FAF2BCCF360}" dt="2023-07-13T20:55:40.699" v="300" actId="478"/>
          <ac:spMkLst>
            <pc:docMk/>
            <pc:sldMk cId="2745046555" sldId="294"/>
            <ac:spMk id="3" creationId="{6386A669-4FE9-A86B-241E-31D56AF88FA5}"/>
          </ac:spMkLst>
        </pc:spChg>
        <pc:spChg chg="mod">
          <ac:chgData name="Stacey Waller (1911557)" userId="6d0446e9-7a72-47f0-9c67-d545e65676b3" providerId="ADAL" clId="{6DA89700-AA87-465D-98D6-8FAF2BCCF360}" dt="2023-07-13T20:55:50.190" v="302" actId="2711"/>
          <ac:spMkLst>
            <pc:docMk/>
            <pc:sldMk cId="2745046555" sldId="294"/>
            <ac:spMk id="4" creationId="{C88BBA95-3B51-2AFC-5A3B-97B78CF7D13C}"/>
          </ac:spMkLst>
        </pc:spChg>
        <pc:spChg chg="mod">
          <ac:chgData name="Stacey Waller (1911557)" userId="6d0446e9-7a72-47f0-9c67-d545e65676b3" providerId="ADAL" clId="{6DA89700-AA87-465D-98D6-8FAF2BCCF360}" dt="2023-07-13T20:56:28.794" v="309" actId="1076"/>
          <ac:spMkLst>
            <pc:docMk/>
            <pc:sldMk cId="2745046555" sldId="294"/>
            <ac:spMk id="5" creationId="{FCEEB239-F8F7-8828-554E-C1901A2D3C69}"/>
          </ac:spMkLst>
        </pc:spChg>
        <pc:spChg chg="mod">
          <ac:chgData name="Stacey Waller (1911557)" userId="6d0446e9-7a72-47f0-9c67-d545e65676b3" providerId="ADAL" clId="{6DA89700-AA87-465D-98D6-8FAF2BCCF360}" dt="2023-07-13T21:16:29.560" v="526"/>
          <ac:spMkLst>
            <pc:docMk/>
            <pc:sldMk cId="2745046555" sldId="294"/>
            <ac:spMk id="6" creationId="{AC413EFE-AECB-F70D-909B-C80D867F6403}"/>
          </ac:spMkLst>
        </pc:spChg>
        <pc:spChg chg="add mod">
          <ac:chgData name="Stacey Waller (1911557)" userId="6d0446e9-7a72-47f0-9c67-d545e65676b3" providerId="ADAL" clId="{6DA89700-AA87-465D-98D6-8FAF2BCCF360}" dt="2023-07-13T21:18:29.252" v="535" actId="207"/>
          <ac:spMkLst>
            <pc:docMk/>
            <pc:sldMk cId="2745046555" sldId="294"/>
            <ac:spMk id="9" creationId="{DD46F289-5EA2-2CD3-A0CF-14F3A9CECBB4}"/>
          </ac:spMkLst>
        </pc:spChg>
        <pc:spChg chg="del">
          <ac:chgData name="Stacey Waller (1911557)" userId="6d0446e9-7a72-47f0-9c67-d545e65676b3" providerId="ADAL" clId="{6DA89700-AA87-465D-98D6-8FAF2BCCF360}" dt="2023-07-13T21:16:29.560" v="526"/>
          <ac:spMkLst>
            <pc:docMk/>
            <pc:sldMk cId="2745046555" sldId="294"/>
            <ac:spMk id="10" creationId="{2172A0AC-3DCE-4672-BCAF-28FEF91F6020}"/>
          </ac:spMkLst>
        </pc:spChg>
        <pc:spChg chg="del">
          <ac:chgData name="Stacey Waller (1911557)" userId="6d0446e9-7a72-47f0-9c67-d545e65676b3" providerId="ADAL" clId="{6DA89700-AA87-465D-98D6-8FAF2BCCF360}" dt="2023-07-13T21:16:29.560" v="526"/>
          <ac:spMkLst>
            <pc:docMk/>
            <pc:sldMk cId="2745046555" sldId="294"/>
            <ac:spMk id="11" creationId="{AE6F1C77-EDC9-4C5F-8C1C-62DD46BDA3C3}"/>
          </ac:spMkLst>
        </pc:spChg>
        <pc:spChg chg="add mod">
          <ac:chgData name="Stacey Waller (1911557)" userId="6d0446e9-7a72-47f0-9c67-d545e65676b3" providerId="ADAL" clId="{6DA89700-AA87-465D-98D6-8FAF2BCCF360}" dt="2023-07-13T21:01:57.894" v="365" actId="1076"/>
          <ac:spMkLst>
            <pc:docMk/>
            <pc:sldMk cId="2745046555" sldId="294"/>
            <ac:spMk id="12" creationId="{B64A0502-8DDE-1C72-A958-945307EDD4A6}"/>
          </ac:spMkLst>
        </pc:spChg>
        <pc:spChg chg="add mod">
          <ac:chgData name="Stacey Waller (1911557)" userId="6d0446e9-7a72-47f0-9c67-d545e65676b3" providerId="ADAL" clId="{6DA89700-AA87-465D-98D6-8FAF2BCCF360}" dt="2023-07-13T21:03:47.341" v="376"/>
          <ac:spMkLst>
            <pc:docMk/>
            <pc:sldMk cId="2745046555" sldId="294"/>
            <ac:spMk id="13" creationId="{73425F16-D6A1-D91A-142E-8C148D38E844}"/>
          </ac:spMkLst>
        </pc:spChg>
        <pc:spChg chg="add mod">
          <ac:chgData name="Stacey Waller (1911557)" userId="6d0446e9-7a72-47f0-9c67-d545e65676b3" providerId="ADAL" clId="{6DA89700-AA87-465D-98D6-8FAF2BCCF360}" dt="2023-07-13T21:04:44.174" v="385" actId="14100"/>
          <ac:spMkLst>
            <pc:docMk/>
            <pc:sldMk cId="2745046555" sldId="294"/>
            <ac:spMk id="14" creationId="{5A44E266-15B9-793A-169A-B0DE401CA8F4}"/>
          </ac:spMkLst>
        </pc:spChg>
        <pc:picChg chg="add del mod">
          <ac:chgData name="Stacey Waller (1911557)" userId="6d0446e9-7a72-47f0-9c67-d545e65676b3" providerId="ADAL" clId="{6DA89700-AA87-465D-98D6-8FAF2BCCF360}" dt="2023-07-13T20:57:56.202" v="339" actId="1076"/>
          <ac:picMkLst>
            <pc:docMk/>
            <pc:sldMk cId="2745046555" sldId="294"/>
            <ac:picMk id="8" creationId="{796E6CA7-0F9C-33E9-BEFE-317D570FB8F8}"/>
          </ac:picMkLst>
        </pc:picChg>
      </pc:sldChg>
      <pc:sldChg chg="addSp delSp modSp mod ord delDesignElem">
        <pc:chgData name="Stacey Waller (1911557)" userId="6d0446e9-7a72-47f0-9c67-d545e65676b3" providerId="ADAL" clId="{6DA89700-AA87-465D-98D6-8FAF2BCCF360}" dt="2023-07-13T21:18:11.933" v="533" actId="207"/>
        <pc:sldMkLst>
          <pc:docMk/>
          <pc:sldMk cId="3781095459" sldId="295"/>
        </pc:sldMkLst>
        <pc:spChg chg="add del mod">
          <ac:chgData name="Stacey Waller (1911557)" userId="6d0446e9-7a72-47f0-9c67-d545e65676b3" providerId="ADAL" clId="{6DA89700-AA87-465D-98D6-8FAF2BCCF360}" dt="2023-07-13T20:31:03.106" v="36" actId="478"/>
          <ac:spMkLst>
            <pc:docMk/>
            <pc:sldMk cId="3781095459" sldId="295"/>
            <ac:spMk id="2" creationId="{25374C3F-EA6B-0110-19DB-05E89E5C6DE6}"/>
          </ac:spMkLst>
        </pc:spChg>
        <pc:spChg chg="add mod">
          <ac:chgData name="Stacey Waller (1911557)" userId="6d0446e9-7a72-47f0-9c67-d545e65676b3" providerId="ADAL" clId="{6DA89700-AA87-465D-98D6-8FAF2BCCF360}" dt="2023-07-13T21:18:00.004" v="532" actId="207"/>
          <ac:spMkLst>
            <pc:docMk/>
            <pc:sldMk cId="3781095459" sldId="295"/>
            <ac:spMk id="3" creationId="{118D28FD-903E-C4E9-2008-352B6E784993}"/>
          </ac:spMkLst>
        </pc:spChg>
        <pc:spChg chg="mod">
          <ac:chgData name="Stacey Waller (1911557)" userId="6d0446e9-7a72-47f0-9c67-d545e65676b3" providerId="ADAL" clId="{6DA89700-AA87-465D-98D6-8FAF2BCCF360}" dt="2023-07-13T20:38:50.951" v="135" actId="2711"/>
          <ac:spMkLst>
            <pc:docMk/>
            <pc:sldMk cId="3781095459" sldId="295"/>
            <ac:spMk id="4" creationId="{B417A486-52B8-D402-1CD6-B84BDAA24271}"/>
          </ac:spMkLst>
        </pc:spChg>
        <pc:spChg chg="mod">
          <ac:chgData name="Stacey Waller (1911557)" userId="6d0446e9-7a72-47f0-9c67-d545e65676b3" providerId="ADAL" clId="{6DA89700-AA87-465D-98D6-8FAF2BCCF360}" dt="2023-07-13T20:39:20.714" v="141" actId="122"/>
          <ac:spMkLst>
            <pc:docMk/>
            <pc:sldMk cId="3781095459" sldId="295"/>
            <ac:spMk id="5" creationId="{F10B676C-50C8-7F46-F069-485B1DC7C6EF}"/>
          </ac:spMkLst>
        </pc:spChg>
        <pc:spChg chg="mod">
          <ac:chgData name="Stacey Waller (1911557)" userId="6d0446e9-7a72-47f0-9c67-d545e65676b3" providerId="ADAL" clId="{6DA89700-AA87-465D-98D6-8FAF2BCCF360}" dt="2023-07-13T21:16:29.560" v="526"/>
          <ac:spMkLst>
            <pc:docMk/>
            <pc:sldMk cId="3781095459" sldId="295"/>
            <ac:spMk id="6" creationId="{F27475D4-3FF9-B6C9-2408-F1EE2A378032}"/>
          </ac:spMkLst>
        </pc:spChg>
        <pc:spChg chg="add del mod">
          <ac:chgData name="Stacey Waller (1911557)" userId="6d0446e9-7a72-47f0-9c67-d545e65676b3" providerId="ADAL" clId="{6DA89700-AA87-465D-98D6-8FAF2BCCF360}" dt="2023-07-13T20:34:10.146" v="93"/>
          <ac:spMkLst>
            <pc:docMk/>
            <pc:sldMk cId="3781095459" sldId="295"/>
            <ac:spMk id="9" creationId="{6383A14B-2692-F215-F906-53821368AEB9}"/>
          </ac:spMkLst>
        </pc:spChg>
        <pc:spChg chg="add mod">
          <ac:chgData name="Stacey Waller (1911557)" userId="6d0446e9-7a72-47f0-9c67-d545e65676b3" providerId="ADAL" clId="{6DA89700-AA87-465D-98D6-8FAF2BCCF360}" dt="2023-07-13T21:18:11.933" v="533" actId="207"/>
          <ac:spMkLst>
            <pc:docMk/>
            <pc:sldMk cId="3781095459" sldId="295"/>
            <ac:spMk id="10" creationId="{9B5EA19F-F0DA-C1AD-A215-0152A3EDEF00}"/>
          </ac:spMkLst>
        </pc:spChg>
        <pc:spChg chg="add mod">
          <ac:chgData name="Stacey Waller (1911557)" userId="6d0446e9-7a72-47f0-9c67-d545e65676b3" providerId="ADAL" clId="{6DA89700-AA87-465D-98D6-8FAF2BCCF360}" dt="2023-07-13T20:38:29.850" v="133" actId="123"/>
          <ac:spMkLst>
            <pc:docMk/>
            <pc:sldMk cId="3781095459" sldId="295"/>
            <ac:spMk id="11" creationId="{0C7E7B84-5F18-C401-7396-AEAFA1E957FF}"/>
          </ac:spMkLst>
        </pc:spChg>
        <pc:spChg chg="del">
          <ac:chgData name="Stacey Waller (1911557)" userId="6d0446e9-7a72-47f0-9c67-d545e65676b3" providerId="ADAL" clId="{6DA89700-AA87-465D-98D6-8FAF2BCCF360}" dt="2023-07-13T21:16:29.560" v="526"/>
          <ac:spMkLst>
            <pc:docMk/>
            <pc:sldMk cId="3781095459" sldId="295"/>
            <ac:spMk id="20" creationId="{2172A0AC-3DCE-4672-BCAF-28FEF91F6020}"/>
          </ac:spMkLst>
        </pc:spChg>
        <pc:spChg chg="del">
          <ac:chgData name="Stacey Waller (1911557)" userId="6d0446e9-7a72-47f0-9c67-d545e65676b3" providerId="ADAL" clId="{6DA89700-AA87-465D-98D6-8FAF2BCCF360}" dt="2023-07-13T21:16:29.560" v="526"/>
          <ac:spMkLst>
            <pc:docMk/>
            <pc:sldMk cId="3781095459" sldId="295"/>
            <ac:spMk id="21" creationId="{AE6F1C77-EDC9-4C5F-8C1C-62DD46BDA3C3}"/>
          </ac:spMkLst>
        </pc:spChg>
        <pc:spChg chg="add del mod">
          <ac:chgData name="Stacey Waller (1911557)" userId="6d0446e9-7a72-47f0-9c67-d545e65676b3" providerId="ADAL" clId="{6DA89700-AA87-465D-98D6-8FAF2BCCF360}" dt="2023-07-13T20:31:20.250" v="40" actId="478"/>
          <ac:spMkLst>
            <pc:docMk/>
            <pc:sldMk cId="3781095459" sldId="295"/>
            <ac:spMk id="22" creationId="{EE988D2D-83C8-F94F-57FA-6EBC7D048A10}"/>
          </ac:spMkLst>
        </pc:spChg>
        <pc:picChg chg="mod">
          <ac:chgData name="Stacey Waller (1911557)" userId="6d0446e9-7a72-47f0-9c67-d545e65676b3" providerId="ADAL" clId="{6DA89700-AA87-465D-98D6-8FAF2BCCF360}" dt="2023-07-13T20:28:23.887" v="12" actId="1076"/>
          <ac:picMkLst>
            <pc:docMk/>
            <pc:sldMk cId="3781095459" sldId="295"/>
            <ac:picMk id="7" creationId="{1F4FEF71-2E13-29F2-609F-39BF02A80659}"/>
          </ac:picMkLst>
        </pc:picChg>
        <pc:picChg chg="add del mod">
          <ac:chgData name="Stacey Waller (1911557)" userId="6d0446e9-7a72-47f0-9c67-d545e65676b3" providerId="ADAL" clId="{6DA89700-AA87-465D-98D6-8FAF2BCCF360}" dt="2023-07-13T20:37:27.394" v="126" actId="1076"/>
          <ac:picMkLst>
            <pc:docMk/>
            <pc:sldMk cId="3781095459" sldId="295"/>
            <ac:picMk id="8" creationId="{EBA32485-55E0-4633-EDF4-CAB26A6D55C5}"/>
          </ac:picMkLst>
        </pc:picChg>
      </pc:sldChg>
      <pc:sldChg chg="addSp delSp modSp new mod setBg delDesignElem">
        <pc:chgData name="Stacey Waller (1911557)" userId="6d0446e9-7a72-47f0-9c67-d545e65676b3" providerId="ADAL" clId="{6DA89700-AA87-465D-98D6-8FAF2BCCF360}" dt="2023-07-13T21:17:50.264" v="531" actId="207"/>
        <pc:sldMkLst>
          <pc:docMk/>
          <pc:sldMk cId="2382763727" sldId="296"/>
        </pc:sldMkLst>
        <pc:spChg chg="add del mod">
          <ac:chgData name="Stacey Waller (1911557)" userId="6d0446e9-7a72-47f0-9c67-d545e65676b3" providerId="ADAL" clId="{6DA89700-AA87-465D-98D6-8FAF2BCCF360}" dt="2023-07-13T21:06:20.657" v="407" actId="478"/>
          <ac:spMkLst>
            <pc:docMk/>
            <pc:sldMk cId="2382763727" sldId="296"/>
            <ac:spMk id="2" creationId="{5A90D8A0-6490-FB3A-9EA2-74E0B7AE9BF6}"/>
          </ac:spMkLst>
        </pc:spChg>
        <pc:spChg chg="add del mod">
          <ac:chgData name="Stacey Waller (1911557)" userId="6d0446e9-7a72-47f0-9c67-d545e65676b3" providerId="ADAL" clId="{6DA89700-AA87-465D-98D6-8FAF2BCCF360}" dt="2023-07-13T21:06:24.748" v="408" actId="478"/>
          <ac:spMkLst>
            <pc:docMk/>
            <pc:sldMk cId="2382763727" sldId="296"/>
            <ac:spMk id="3" creationId="{BF2F9C8A-7D0B-D7F0-DC24-360EA8BACE73}"/>
          </ac:spMkLst>
        </pc:spChg>
        <pc:spChg chg="mod">
          <ac:chgData name="Stacey Waller (1911557)" userId="6d0446e9-7a72-47f0-9c67-d545e65676b3" providerId="ADAL" clId="{6DA89700-AA87-465D-98D6-8FAF2BCCF360}" dt="2023-07-13T21:06:38.518" v="411" actId="2711"/>
          <ac:spMkLst>
            <pc:docMk/>
            <pc:sldMk cId="2382763727" sldId="296"/>
            <ac:spMk id="4" creationId="{5C400C9E-AE93-F5EE-56B4-96E1D633EE58}"/>
          </ac:spMkLst>
        </pc:spChg>
        <pc:spChg chg="mod">
          <ac:chgData name="Stacey Waller (1911557)" userId="6d0446e9-7a72-47f0-9c67-d545e65676b3" providerId="ADAL" clId="{6DA89700-AA87-465D-98D6-8FAF2BCCF360}" dt="2023-07-13T21:07:08.787" v="417" actId="1076"/>
          <ac:spMkLst>
            <pc:docMk/>
            <pc:sldMk cId="2382763727" sldId="296"/>
            <ac:spMk id="5" creationId="{B029567F-EC8D-F917-F0AE-6DEB8CB69694}"/>
          </ac:spMkLst>
        </pc:spChg>
        <pc:spChg chg="mod">
          <ac:chgData name="Stacey Waller (1911557)" userId="6d0446e9-7a72-47f0-9c67-d545e65676b3" providerId="ADAL" clId="{6DA89700-AA87-465D-98D6-8FAF2BCCF360}" dt="2023-07-13T21:16:29.560" v="526"/>
          <ac:spMkLst>
            <pc:docMk/>
            <pc:sldMk cId="2382763727" sldId="296"/>
            <ac:spMk id="6" creationId="{B8F391D3-F224-FFE6-07A9-8D84351AD481}"/>
          </ac:spMkLst>
        </pc:spChg>
        <pc:spChg chg="add del mod">
          <ac:chgData name="Stacey Waller (1911557)" userId="6d0446e9-7a72-47f0-9c67-d545e65676b3" providerId="ADAL" clId="{6DA89700-AA87-465D-98D6-8FAF2BCCF360}" dt="2023-07-13T21:17:50.264" v="531" actId="207"/>
          <ac:spMkLst>
            <pc:docMk/>
            <pc:sldMk cId="2382763727" sldId="296"/>
            <ac:spMk id="9" creationId="{3A43CC6E-EAD7-42F9-3E5F-A4F009ACE3B8}"/>
          </ac:spMkLst>
        </pc:spChg>
        <pc:spChg chg="add mod">
          <ac:chgData name="Stacey Waller (1911557)" userId="6d0446e9-7a72-47f0-9c67-d545e65676b3" providerId="ADAL" clId="{6DA89700-AA87-465D-98D6-8FAF2BCCF360}" dt="2023-07-13T21:12:52.154" v="486" actId="1076"/>
          <ac:spMkLst>
            <pc:docMk/>
            <pc:sldMk cId="2382763727" sldId="296"/>
            <ac:spMk id="10" creationId="{0B1C3A82-3C8C-84BE-FFAA-8C875D43F000}"/>
          </ac:spMkLst>
        </pc:spChg>
        <pc:spChg chg="add mod">
          <ac:chgData name="Stacey Waller (1911557)" userId="6d0446e9-7a72-47f0-9c67-d545e65676b3" providerId="ADAL" clId="{6DA89700-AA87-465D-98D6-8FAF2BCCF360}" dt="2023-07-13T21:13:01.984" v="487" actId="1076"/>
          <ac:spMkLst>
            <pc:docMk/>
            <pc:sldMk cId="2382763727" sldId="296"/>
            <ac:spMk id="11" creationId="{4EBB8B0A-821E-CA8A-C537-01B6661F7E66}"/>
          </ac:spMkLst>
        </pc:spChg>
        <pc:spChg chg="add del">
          <ac:chgData name="Stacey Waller (1911557)" userId="6d0446e9-7a72-47f0-9c67-d545e65676b3" providerId="ADAL" clId="{6DA89700-AA87-465D-98D6-8FAF2BCCF360}" dt="2023-07-13T21:16:29.560" v="526"/>
          <ac:spMkLst>
            <pc:docMk/>
            <pc:sldMk cId="2382763727" sldId="296"/>
            <ac:spMk id="13" creationId="{2172A0AC-3DCE-4672-BCAF-28FEF91F6020}"/>
          </ac:spMkLst>
        </pc:spChg>
        <pc:spChg chg="add del">
          <ac:chgData name="Stacey Waller (1911557)" userId="6d0446e9-7a72-47f0-9c67-d545e65676b3" providerId="ADAL" clId="{6DA89700-AA87-465D-98D6-8FAF2BCCF360}" dt="2023-07-13T21:16:29.560" v="526"/>
          <ac:spMkLst>
            <pc:docMk/>
            <pc:sldMk cId="2382763727" sldId="296"/>
            <ac:spMk id="15" creationId="{AE6F1C77-EDC9-4C5F-8C1C-62DD46BDA3C3}"/>
          </ac:spMkLst>
        </pc:spChg>
        <pc:picChg chg="add mod ord">
          <ac:chgData name="Stacey Waller (1911557)" userId="6d0446e9-7a72-47f0-9c67-d545e65676b3" providerId="ADAL" clId="{6DA89700-AA87-465D-98D6-8FAF2BCCF360}" dt="2023-07-13T21:06:15.164" v="406" actId="26606"/>
          <ac:picMkLst>
            <pc:docMk/>
            <pc:sldMk cId="2382763727" sldId="296"/>
            <ac:picMk id="7" creationId="{024463E9-82A6-37DF-5C5D-B5D3841578BB}"/>
          </ac:picMkLst>
        </pc:picChg>
        <pc:picChg chg="add del mod ord">
          <ac:chgData name="Stacey Waller (1911557)" userId="6d0446e9-7a72-47f0-9c67-d545e65676b3" providerId="ADAL" clId="{6DA89700-AA87-465D-98D6-8FAF2BCCF360}" dt="2023-07-13T21:12:40.542" v="484" actId="1076"/>
          <ac:picMkLst>
            <pc:docMk/>
            <pc:sldMk cId="2382763727" sldId="296"/>
            <ac:picMk id="8" creationId="{49FAEC80-9389-FE2A-65D8-A087DA490EB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4605C5-37DC-47BE-8AB1-BAC75EFB7779}" type="datetimeFigureOut">
              <a:rPr lang="en-GB" smtClean="0"/>
              <a:t>13/07/2023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C8C55A-13AE-4740-A2BA-62CCE9FBDDAE}" type="slidenum">
              <a:rPr lang="en-GB" smtClean="0"/>
              <a:t>‹#›</a:t>
            </a:fld>
            <a:endParaRPr lang="en-GB"/>
          </a:p>
        </p:txBody>
      </p:sp>
    </p:spTree>
    <p:extLst>
      <p:ext uri="{BB962C8B-B14F-4D97-AF65-F5344CB8AC3E}">
        <p14:creationId xmlns:p14="http://schemas.microsoft.com/office/powerpoint/2010/main" val="2597190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all and welcome to this presentation, I’m Stacey Waller 1911557 I’m currently studying MBA in General Management at University of Wales Trinity Saint David. For this module, on Marketing Management my Lecturer is Efua Adams. </a:t>
            </a:r>
          </a:p>
        </p:txBody>
      </p:sp>
      <p:sp>
        <p:nvSpPr>
          <p:cNvPr id="4" name="Slide Number Placeholder 3"/>
          <p:cNvSpPr>
            <a:spLocks noGrp="1"/>
          </p:cNvSpPr>
          <p:nvPr>
            <p:ph type="sldNum" sz="quarter" idx="5"/>
          </p:nvPr>
        </p:nvSpPr>
        <p:spPr/>
        <p:txBody>
          <a:bodyPr/>
          <a:lstStyle/>
          <a:p>
            <a:fld id="{15C8C55A-13AE-4740-A2BA-62CCE9FBDDAE}" type="slidenum">
              <a:rPr lang="en-GB" smtClean="0"/>
              <a:t>1</a:t>
            </a:fld>
            <a:endParaRPr lang="en-GB"/>
          </a:p>
        </p:txBody>
      </p:sp>
    </p:spTree>
    <p:extLst>
      <p:ext uri="{BB962C8B-B14F-4D97-AF65-F5344CB8AC3E}">
        <p14:creationId xmlns:p14="http://schemas.microsoft.com/office/powerpoint/2010/main" val="3771820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C8C55A-13AE-4740-A2BA-62CCE9FBDDAE}" type="slidenum">
              <a:rPr lang="en-GB" smtClean="0"/>
              <a:t>2</a:t>
            </a:fld>
            <a:endParaRPr lang="en-GB"/>
          </a:p>
        </p:txBody>
      </p:sp>
    </p:spTree>
    <p:extLst>
      <p:ext uri="{BB962C8B-B14F-4D97-AF65-F5344CB8AC3E}">
        <p14:creationId xmlns:p14="http://schemas.microsoft.com/office/powerpoint/2010/main" val="2966216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C8C55A-13AE-4740-A2BA-62CCE9FBDDAE}" type="slidenum">
              <a:rPr lang="en-GB" smtClean="0"/>
              <a:t>8</a:t>
            </a:fld>
            <a:endParaRPr lang="en-GB"/>
          </a:p>
        </p:txBody>
      </p:sp>
    </p:spTree>
    <p:extLst>
      <p:ext uri="{BB962C8B-B14F-4D97-AF65-F5344CB8AC3E}">
        <p14:creationId xmlns:p14="http://schemas.microsoft.com/office/powerpoint/2010/main" val="2788371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C8C55A-13AE-4740-A2BA-62CCE9FBDDAE}" type="slidenum">
              <a:rPr lang="en-GB" smtClean="0"/>
              <a:t>9</a:t>
            </a:fld>
            <a:endParaRPr lang="en-GB"/>
          </a:p>
        </p:txBody>
      </p:sp>
    </p:spTree>
    <p:extLst>
      <p:ext uri="{BB962C8B-B14F-4D97-AF65-F5344CB8AC3E}">
        <p14:creationId xmlns:p14="http://schemas.microsoft.com/office/powerpoint/2010/main" val="4082628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C8C55A-13AE-4740-A2BA-62CCE9FBDDAE}" type="slidenum">
              <a:rPr lang="en-GB" smtClean="0"/>
              <a:t>12</a:t>
            </a:fld>
            <a:endParaRPr lang="en-GB"/>
          </a:p>
        </p:txBody>
      </p:sp>
    </p:spTree>
    <p:extLst>
      <p:ext uri="{BB962C8B-B14F-4D97-AF65-F5344CB8AC3E}">
        <p14:creationId xmlns:p14="http://schemas.microsoft.com/office/powerpoint/2010/main" val="1811955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E6F29-4E7E-A391-A9C2-ADE8A446CD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82C039E-EB97-04DD-CE7C-A417632485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DD175A6-9CE5-C866-19DF-73681F183ABE}"/>
              </a:ext>
            </a:extLst>
          </p:cNvPr>
          <p:cNvSpPr>
            <a:spLocks noGrp="1"/>
          </p:cNvSpPr>
          <p:nvPr>
            <p:ph type="dt" sz="half" idx="10"/>
          </p:nvPr>
        </p:nvSpPr>
        <p:spPr/>
        <p:txBody>
          <a:bodyPr/>
          <a:lstStyle/>
          <a:p>
            <a:fld id="{D371698A-8673-4ED6-B730-FD0777CC5269}" type="datetime4">
              <a:rPr lang="en-US" smtClean="0"/>
              <a:t>July 13, 2023</a:t>
            </a:fld>
            <a:endParaRPr lang="en-US"/>
          </a:p>
        </p:txBody>
      </p:sp>
      <p:sp>
        <p:nvSpPr>
          <p:cNvPr id="5" name="Footer Placeholder 4">
            <a:extLst>
              <a:ext uri="{FF2B5EF4-FFF2-40B4-BE49-F238E27FC236}">
                <a16:creationId xmlns:a16="http://schemas.microsoft.com/office/drawing/2014/main" id="{B6B99E3E-2603-3E2E-7D70-0B47C14B0294}"/>
              </a:ext>
            </a:extLst>
          </p:cNvPr>
          <p:cNvSpPr>
            <a:spLocks noGrp="1"/>
          </p:cNvSpPr>
          <p:nvPr>
            <p:ph type="ftr" sz="quarter" idx="11"/>
          </p:nvPr>
        </p:nvSpPr>
        <p:spPr/>
        <p:txBody>
          <a:bodyPr/>
          <a:lstStyle/>
          <a:p>
            <a:r>
              <a:rPr lang="en-US"/>
              <a:t>Marketing Management, International Civil Aviation  Organization, Stacey Waller </a:t>
            </a:r>
          </a:p>
        </p:txBody>
      </p:sp>
      <p:sp>
        <p:nvSpPr>
          <p:cNvPr id="6" name="Slide Number Placeholder 5">
            <a:extLst>
              <a:ext uri="{FF2B5EF4-FFF2-40B4-BE49-F238E27FC236}">
                <a16:creationId xmlns:a16="http://schemas.microsoft.com/office/drawing/2014/main" id="{80A21616-1EF5-D3CA-843C-8F1DEF49A8FC}"/>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884606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E56BC-6278-2A41-2288-3D7BA7D51B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1747F1-B3C9-CF25-BABA-C0C7636161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9A73D2-2914-BDA7-8674-1D639EE33AE6}"/>
              </a:ext>
            </a:extLst>
          </p:cNvPr>
          <p:cNvSpPr>
            <a:spLocks noGrp="1"/>
          </p:cNvSpPr>
          <p:nvPr>
            <p:ph type="dt" sz="half" idx="10"/>
          </p:nvPr>
        </p:nvSpPr>
        <p:spPr/>
        <p:txBody>
          <a:bodyPr/>
          <a:lstStyle/>
          <a:p>
            <a:fld id="{A44EBC7C-E41A-429B-8108-778A31FDBC69}" type="datetime4">
              <a:rPr lang="en-US" smtClean="0"/>
              <a:t>July 13, 2023</a:t>
            </a:fld>
            <a:endParaRPr lang="en-US"/>
          </a:p>
        </p:txBody>
      </p:sp>
      <p:sp>
        <p:nvSpPr>
          <p:cNvPr id="5" name="Footer Placeholder 4">
            <a:extLst>
              <a:ext uri="{FF2B5EF4-FFF2-40B4-BE49-F238E27FC236}">
                <a16:creationId xmlns:a16="http://schemas.microsoft.com/office/drawing/2014/main" id="{D16E214F-32FD-1D5D-CCFA-88B2D268B560}"/>
              </a:ext>
            </a:extLst>
          </p:cNvPr>
          <p:cNvSpPr>
            <a:spLocks noGrp="1"/>
          </p:cNvSpPr>
          <p:nvPr>
            <p:ph type="ftr" sz="quarter" idx="11"/>
          </p:nvPr>
        </p:nvSpPr>
        <p:spPr/>
        <p:txBody>
          <a:bodyPr/>
          <a:lstStyle/>
          <a:p>
            <a:r>
              <a:rPr lang="en-US"/>
              <a:t>Marketing Management, International Civil Aviation  Organization, Stacey Waller </a:t>
            </a:r>
            <a:endParaRPr lang="en-US" dirty="0"/>
          </a:p>
        </p:txBody>
      </p:sp>
      <p:sp>
        <p:nvSpPr>
          <p:cNvPr id="6" name="Slide Number Placeholder 5">
            <a:extLst>
              <a:ext uri="{FF2B5EF4-FFF2-40B4-BE49-F238E27FC236}">
                <a16:creationId xmlns:a16="http://schemas.microsoft.com/office/drawing/2014/main" id="{FA9328E5-F0C1-0945-3864-F2F2BA46C6A7}"/>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962353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189D2-508F-D7A2-8080-A53FCDC2E5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E62EB6-8372-A15A-F276-82B4C4D7D7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D1575C-E1A7-D7FA-5CB6-D4069A9A8606}"/>
              </a:ext>
            </a:extLst>
          </p:cNvPr>
          <p:cNvSpPr>
            <a:spLocks noGrp="1"/>
          </p:cNvSpPr>
          <p:nvPr>
            <p:ph type="dt" sz="half" idx="10"/>
          </p:nvPr>
        </p:nvSpPr>
        <p:spPr/>
        <p:txBody>
          <a:bodyPr/>
          <a:lstStyle/>
          <a:p>
            <a:fld id="{F2AF563B-F1F1-4B03-8F55-BF2CB91DF4BB}" type="datetime4">
              <a:rPr lang="en-US" smtClean="0"/>
              <a:t>July 13, 2023</a:t>
            </a:fld>
            <a:endParaRPr lang="en-US"/>
          </a:p>
        </p:txBody>
      </p:sp>
      <p:sp>
        <p:nvSpPr>
          <p:cNvPr id="5" name="Footer Placeholder 4">
            <a:extLst>
              <a:ext uri="{FF2B5EF4-FFF2-40B4-BE49-F238E27FC236}">
                <a16:creationId xmlns:a16="http://schemas.microsoft.com/office/drawing/2014/main" id="{7C66635D-3B8B-2694-BF15-75D4FEA0BDE7}"/>
              </a:ext>
            </a:extLst>
          </p:cNvPr>
          <p:cNvSpPr>
            <a:spLocks noGrp="1"/>
          </p:cNvSpPr>
          <p:nvPr>
            <p:ph type="ftr" sz="quarter" idx="11"/>
          </p:nvPr>
        </p:nvSpPr>
        <p:spPr/>
        <p:txBody>
          <a:bodyPr/>
          <a:lstStyle/>
          <a:p>
            <a:r>
              <a:rPr lang="en-US"/>
              <a:t>Marketing Management, International Civil Aviation  Organization, Stacey Waller </a:t>
            </a:r>
          </a:p>
        </p:txBody>
      </p:sp>
      <p:sp>
        <p:nvSpPr>
          <p:cNvPr id="6" name="Slide Number Placeholder 5">
            <a:extLst>
              <a:ext uri="{FF2B5EF4-FFF2-40B4-BE49-F238E27FC236}">
                <a16:creationId xmlns:a16="http://schemas.microsoft.com/office/drawing/2014/main" id="{30556874-E7EB-FF52-23A3-ED662E547F5C}"/>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598767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CF61D-50B8-C1FF-B42F-ADCAB3FDF8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3B4A68-DFBC-C1FC-1308-90AD14B6DF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E6CD602-737F-DC02-5465-94060AE7BE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4C0E5D-7F23-D66A-6F33-2B4C34807E03}"/>
              </a:ext>
            </a:extLst>
          </p:cNvPr>
          <p:cNvSpPr>
            <a:spLocks noGrp="1"/>
          </p:cNvSpPr>
          <p:nvPr>
            <p:ph type="dt" sz="half" idx="10"/>
          </p:nvPr>
        </p:nvSpPr>
        <p:spPr/>
        <p:txBody>
          <a:bodyPr/>
          <a:lstStyle/>
          <a:p>
            <a:fld id="{63B1E1D7-9593-446D-838D-49C128FFC654}" type="datetime4">
              <a:rPr lang="en-US" smtClean="0"/>
              <a:t>July 13, 2023</a:t>
            </a:fld>
            <a:endParaRPr lang="en-US" dirty="0"/>
          </a:p>
        </p:txBody>
      </p:sp>
      <p:sp>
        <p:nvSpPr>
          <p:cNvPr id="6" name="Footer Placeholder 5">
            <a:extLst>
              <a:ext uri="{FF2B5EF4-FFF2-40B4-BE49-F238E27FC236}">
                <a16:creationId xmlns:a16="http://schemas.microsoft.com/office/drawing/2014/main" id="{4725A96B-097E-CEEB-3BB0-DFEC4394AC74}"/>
              </a:ext>
            </a:extLst>
          </p:cNvPr>
          <p:cNvSpPr>
            <a:spLocks noGrp="1"/>
          </p:cNvSpPr>
          <p:nvPr>
            <p:ph type="ftr" sz="quarter" idx="11"/>
          </p:nvPr>
        </p:nvSpPr>
        <p:spPr/>
        <p:txBody>
          <a:bodyPr/>
          <a:lstStyle/>
          <a:p>
            <a:r>
              <a:rPr lang="en-US"/>
              <a:t>Marketing Management, International Civil Aviation  Organization, Stacey Waller </a:t>
            </a:r>
            <a:endParaRPr lang="en-US" dirty="0"/>
          </a:p>
        </p:txBody>
      </p:sp>
      <p:sp>
        <p:nvSpPr>
          <p:cNvPr id="7" name="Slide Number Placeholder 6">
            <a:extLst>
              <a:ext uri="{FF2B5EF4-FFF2-40B4-BE49-F238E27FC236}">
                <a16:creationId xmlns:a16="http://schemas.microsoft.com/office/drawing/2014/main" id="{22AE7F35-DEFB-BB9D-6ED5-094780716A66}"/>
              </a:ext>
            </a:extLst>
          </p:cNvPr>
          <p:cNvSpPr>
            <a:spLocks noGrp="1"/>
          </p:cNvSpPr>
          <p:nvPr>
            <p:ph type="sldNum" sz="quarter" idx="12"/>
          </p:nvPr>
        </p:nvSpPr>
        <p:spPr/>
        <p:txBody>
          <a:bodyPr/>
          <a:lstStyle/>
          <a:p>
            <a:fld id="{9D4AEF59-F28E-467C-9EA3-92D1CFAD475A}" type="slidenum">
              <a:rPr lang="en-US" smtClean="0"/>
              <a:t>‹#›</a:t>
            </a:fld>
            <a:endParaRPr lang="en-US" dirty="0"/>
          </a:p>
        </p:txBody>
      </p:sp>
    </p:spTree>
    <p:extLst>
      <p:ext uri="{BB962C8B-B14F-4D97-AF65-F5344CB8AC3E}">
        <p14:creationId xmlns:p14="http://schemas.microsoft.com/office/powerpoint/2010/main" val="512588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E86BA-F4B2-E94D-9F2B-32F2FCB1B3D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593942-BE9C-3F62-1E1E-214B62F02D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5AD965-E282-B30D-D81B-6D1904DBA6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FE27DF3-1B81-29B9-67D3-200339A5EE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996D808-3888-2AAA-8EEF-19A24F81320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7C72DF-8874-5643-1351-460661A30EE2}"/>
              </a:ext>
            </a:extLst>
          </p:cNvPr>
          <p:cNvSpPr>
            <a:spLocks noGrp="1"/>
          </p:cNvSpPr>
          <p:nvPr>
            <p:ph type="dt" sz="half" idx="10"/>
          </p:nvPr>
        </p:nvSpPr>
        <p:spPr/>
        <p:txBody>
          <a:bodyPr/>
          <a:lstStyle/>
          <a:p>
            <a:fld id="{E6596BBF-2B8E-4DC5-93B1-26B9E9BD1986}" type="datetime4">
              <a:rPr lang="en-US" smtClean="0"/>
              <a:t>July 13, 2023</a:t>
            </a:fld>
            <a:endParaRPr lang="en-US"/>
          </a:p>
        </p:txBody>
      </p:sp>
      <p:sp>
        <p:nvSpPr>
          <p:cNvPr id="8" name="Footer Placeholder 7">
            <a:extLst>
              <a:ext uri="{FF2B5EF4-FFF2-40B4-BE49-F238E27FC236}">
                <a16:creationId xmlns:a16="http://schemas.microsoft.com/office/drawing/2014/main" id="{4881C6B9-BBC2-02DE-D018-713BEDFEA8AA}"/>
              </a:ext>
            </a:extLst>
          </p:cNvPr>
          <p:cNvSpPr>
            <a:spLocks noGrp="1"/>
          </p:cNvSpPr>
          <p:nvPr>
            <p:ph type="ftr" sz="quarter" idx="11"/>
          </p:nvPr>
        </p:nvSpPr>
        <p:spPr/>
        <p:txBody>
          <a:bodyPr/>
          <a:lstStyle/>
          <a:p>
            <a:r>
              <a:rPr lang="en-US"/>
              <a:t>Marketing Management, International Civil Aviation  Organization, Stacey Waller </a:t>
            </a:r>
          </a:p>
        </p:txBody>
      </p:sp>
      <p:sp>
        <p:nvSpPr>
          <p:cNvPr id="9" name="Slide Number Placeholder 8">
            <a:extLst>
              <a:ext uri="{FF2B5EF4-FFF2-40B4-BE49-F238E27FC236}">
                <a16:creationId xmlns:a16="http://schemas.microsoft.com/office/drawing/2014/main" id="{FAAFE345-4930-E943-0BD8-8859FE14DD2A}"/>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615491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2C4E5-E431-4FE2-22D3-D979C591E6C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976DA6-BC3F-6C58-9D00-3505C3B3471E}"/>
              </a:ext>
            </a:extLst>
          </p:cNvPr>
          <p:cNvSpPr>
            <a:spLocks noGrp="1"/>
          </p:cNvSpPr>
          <p:nvPr>
            <p:ph type="dt" sz="half" idx="10"/>
          </p:nvPr>
        </p:nvSpPr>
        <p:spPr/>
        <p:txBody>
          <a:bodyPr/>
          <a:lstStyle/>
          <a:p>
            <a:fld id="{C9EE6447-C033-44CF-9F53-C901DDDA9D49}" type="datetime4">
              <a:rPr lang="en-US" smtClean="0"/>
              <a:t>July 13, 2023</a:t>
            </a:fld>
            <a:endParaRPr lang="en-US"/>
          </a:p>
        </p:txBody>
      </p:sp>
      <p:sp>
        <p:nvSpPr>
          <p:cNvPr id="4" name="Footer Placeholder 3">
            <a:extLst>
              <a:ext uri="{FF2B5EF4-FFF2-40B4-BE49-F238E27FC236}">
                <a16:creationId xmlns:a16="http://schemas.microsoft.com/office/drawing/2014/main" id="{AAA967E6-F1BE-4C42-47E2-4FEF511A1B87}"/>
              </a:ext>
            </a:extLst>
          </p:cNvPr>
          <p:cNvSpPr>
            <a:spLocks noGrp="1"/>
          </p:cNvSpPr>
          <p:nvPr>
            <p:ph type="ftr" sz="quarter" idx="11"/>
          </p:nvPr>
        </p:nvSpPr>
        <p:spPr/>
        <p:txBody>
          <a:bodyPr/>
          <a:lstStyle/>
          <a:p>
            <a:r>
              <a:rPr lang="en-US"/>
              <a:t>Marketing Management, International Civil Aviation  Organization, Stacey Waller </a:t>
            </a:r>
          </a:p>
        </p:txBody>
      </p:sp>
      <p:sp>
        <p:nvSpPr>
          <p:cNvPr id="5" name="Slide Number Placeholder 4">
            <a:extLst>
              <a:ext uri="{FF2B5EF4-FFF2-40B4-BE49-F238E27FC236}">
                <a16:creationId xmlns:a16="http://schemas.microsoft.com/office/drawing/2014/main" id="{251A8E0B-05E1-C6E5-9DC8-CFC942246140}"/>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204891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F5F33C-551D-A5BF-1230-DCAD43F63802}"/>
              </a:ext>
            </a:extLst>
          </p:cNvPr>
          <p:cNvSpPr>
            <a:spLocks noGrp="1"/>
          </p:cNvSpPr>
          <p:nvPr>
            <p:ph type="dt" sz="half" idx="10"/>
          </p:nvPr>
        </p:nvSpPr>
        <p:spPr/>
        <p:txBody>
          <a:bodyPr/>
          <a:lstStyle/>
          <a:p>
            <a:fld id="{C8DD63A8-A350-4A7D-A3E0-771FB8A71BC3}" type="datetime4">
              <a:rPr lang="en-US" smtClean="0"/>
              <a:t>July 13, 2023</a:t>
            </a:fld>
            <a:endParaRPr lang="en-US"/>
          </a:p>
        </p:txBody>
      </p:sp>
      <p:sp>
        <p:nvSpPr>
          <p:cNvPr id="3" name="Footer Placeholder 2">
            <a:extLst>
              <a:ext uri="{FF2B5EF4-FFF2-40B4-BE49-F238E27FC236}">
                <a16:creationId xmlns:a16="http://schemas.microsoft.com/office/drawing/2014/main" id="{B45A6B3D-BD82-D850-9B05-9823EBA63A86}"/>
              </a:ext>
            </a:extLst>
          </p:cNvPr>
          <p:cNvSpPr>
            <a:spLocks noGrp="1"/>
          </p:cNvSpPr>
          <p:nvPr>
            <p:ph type="ftr" sz="quarter" idx="11"/>
          </p:nvPr>
        </p:nvSpPr>
        <p:spPr/>
        <p:txBody>
          <a:bodyPr/>
          <a:lstStyle/>
          <a:p>
            <a:r>
              <a:rPr lang="en-US"/>
              <a:t>Marketing Management, International Civil Aviation  Organization, Stacey Waller </a:t>
            </a:r>
          </a:p>
        </p:txBody>
      </p:sp>
      <p:sp>
        <p:nvSpPr>
          <p:cNvPr id="4" name="Slide Number Placeholder 3">
            <a:extLst>
              <a:ext uri="{FF2B5EF4-FFF2-40B4-BE49-F238E27FC236}">
                <a16:creationId xmlns:a16="http://schemas.microsoft.com/office/drawing/2014/main" id="{34B890E2-0312-117F-59F9-A9FBD1A86AF2}"/>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208424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07520-9DBE-E85A-C09F-8D029042E2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132D43-74F5-FFBE-E479-454BA9E453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9585CB-E058-CDBA-DEB5-CA024E92CD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1D7474-A530-6AB9-0C9A-332A7431A17E}"/>
              </a:ext>
            </a:extLst>
          </p:cNvPr>
          <p:cNvSpPr>
            <a:spLocks noGrp="1"/>
          </p:cNvSpPr>
          <p:nvPr>
            <p:ph type="dt" sz="half" idx="10"/>
          </p:nvPr>
        </p:nvSpPr>
        <p:spPr/>
        <p:txBody>
          <a:bodyPr/>
          <a:lstStyle/>
          <a:p>
            <a:fld id="{B08489CE-D92A-4056-A54F-CAA4069A199D}" type="datetime4">
              <a:rPr lang="en-US" smtClean="0"/>
              <a:t>July 13, 2023</a:t>
            </a:fld>
            <a:endParaRPr lang="en-US"/>
          </a:p>
        </p:txBody>
      </p:sp>
      <p:sp>
        <p:nvSpPr>
          <p:cNvPr id="6" name="Footer Placeholder 5">
            <a:extLst>
              <a:ext uri="{FF2B5EF4-FFF2-40B4-BE49-F238E27FC236}">
                <a16:creationId xmlns:a16="http://schemas.microsoft.com/office/drawing/2014/main" id="{D13BB80E-7F69-34B8-CCCB-5A8EFFC05CE7}"/>
              </a:ext>
            </a:extLst>
          </p:cNvPr>
          <p:cNvSpPr>
            <a:spLocks noGrp="1"/>
          </p:cNvSpPr>
          <p:nvPr>
            <p:ph type="ftr" sz="quarter" idx="11"/>
          </p:nvPr>
        </p:nvSpPr>
        <p:spPr/>
        <p:txBody>
          <a:bodyPr/>
          <a:lstStyle/>
          <a:p>
            <a:r>
              <a:rPr lang="en-US"/>
              <a:t>Marketing Management, International Civil Aviation  Organization, Stacey Waller </a:t>
            </a:r>
          </a:p>
        </p:txBody>
      </p:sp>
      <p:sp>
        <p:nvSpPr>
          <p:cNvPr id="7" name="Slide Number Placeholder 6">
            <a:extLst>
              <a:ext uri="{FF2B5EF4-FFF2-40B4-BE49-F238E27FC236}">
                <a16:creationId xmlns:a16="http://schemas.microsoft.com/office/drawing/2014/main" id="{BE3662AA-9F8D-320B-6A32-72A15262F8A6}"/>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710324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BF709-A9C9-03BD-3641-44317406F9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5C901FE-C93B-FA9C-5DF7-2B3154B68D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F284ED1-B61D-A958-88FF-53C4794EEC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AE6B19-FCB5-1710-6143-118F93BFC7E0}"/>
              </a:ext>
            </a:extLst>
          </p:cNvPr>
          <p:cNvSpPr>
            <a:spLocks noGrp="1"/>
          </p:cNvSpPr>
          <p:nvPr>
            <p:ph type="dt" sz="half" idx="10"/>
          </p:nvPr>
        </p:nvSpPr>
        <p:spPr/>
        <p:txBody>
          <a:bodyPr/>
          <a:lstStyle/>
          <a:p>
            <a:fld id="{A8D23D4B-C4F1-41D6-99F4-94A100BB739C}" type="datetime4">
              <a:rPr lang="en-US" smtClean="0"/>
              <a:t>July 13, 2023</a:t>
            </a:fld>
            <a:endParaRPr lang="en-US"/>
          </a:p>
        </p:txBody>
      </p:sp>
      <p:sp>
        <p:nvSpPr>
          <p:cNvPr id="6" name="Footer Placeholder 5">
            <a:extLst>
              <a:ext uri="{FF2B5EF4-FFF2-40B4-BE49-F238E27FC236}">
                <a16:creationId xmlns:a16="http://schemas.microsoft.com/office/drawing/2014/main" id="{05801847-7CC9-6336-E029-9784D24016F9}"/>
              </a:ext>
            </a:extLst>
          </p:cNvPr>
          <p:cNvSpPr>
            <a:spLocks noGrp="1"/>
          </p:cNvSpPr>
          <p:nvPr>
            <p:ph type="ftr" sz="quarter" idx="11"/>
          </p:nvPr>
        </p:nvSpPr>
        <p:spPr/>
        <p:txBody>
          <a:bodyPr/>
          <a:lstStyle/>
          <a:p>
            <a:r>
              <a:rPr lang="en-US"/>
              <a:t>Marketing Management, International Civil Aviation  Organization, Stacey Waller </a:t>
            </a:r>
          </a:p>
        </p:txBody>
      </p:sp>
      <p:sp>
        <p:nvSpPr>
          <p:cNvPr id="7" name="Slide Number Placeholder 6">
            <a:extLst>
              <a:ext uri="{FF2B5EF4-FFF2-40B4-BE49-F238E27FC236}">
                <a16:creationId xmlns:a16="http://schemas.microsoft.com/office/drawing/2014/main" id="{DE1286D3-DA36-7C3A-1559-4D53F182695B}"/>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935281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12B3F-538C-FD0C-7814-9A9892DF84F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F532F7-4FF3-205B-8B41-742AE5400C2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171A20-A6CD-2549-6584-642E99133233}"/>
              </a:ext>
            </a:extLst>
          </p:cNvPr>
          <p:cNvSpPr>
            <a:spLocks noGrp="1"/>
          </p:cNvSpPr>
          <p:nvPr>
            <p:ph type="dt" sz="half" idx="10"/>
          </p:nvPr>
        </p:nvSpPr>
        <p:spPr/>
        <p:txBody>
          <a:bodyPr/>
          <a:lstStyle/>
          <a:p>
            <a:fld id="{64551B24-CF8F-4708-B74D-5F3652FE473B}" type="datetime4">
              <a:rPr lang="en-US" smtClean="0"/>
              <a:t>July 13, 2023</a:t>
            </a:fld>
            <a:endParaRPr lang="en-US"/>
          </a:p>
        </p:txBody>
      </p:sp>
      <p:sp>
        <p:nvSpPr>
          <p:cNvPr id="5" name="Footer Placeholder 4">
            <a:extLst>
              <a:ext uri="{FF2B5EF4-FFF2-40B4-BE49-F238E27FC236}">
                <a16:creationId xmlns:a16="http://schemas.microsoft.com/office/drawing/2014/main" id="{C438CA5F-8BC2-208E-05DC-9A9D4102D111}"/>
              </a:ext>
            </a:extLst>
          </p:cNvPr>
          <p:cNvSpPr>
            <a:spLocks noGrp="1"/>
          </p:cNvSpPr>
          <p:nvPr>
            <p:ph type="ftr" sz="quarter" idx="11"/>
          </p:nvPr>
        </p:nvSpPr>
        <p:spPr/>
        <p:txBody>
          <a:bodyPr/>
          <a:lstStyle/>
          <a:p>
            <a:r>
              <a:rPr lang="en-US"/>
              <a:t>Marketing Management, International Civil Aviation  Organization, Stacey Waller </a:t>
            </a:r>
          </a:p>
        </p:txBody>
      </p:sp>
      <p:sp>
        <p:nvSpPr>
          <p:cNvPr id="6" name="Slide Number Placeholder 5">
            <a:extLst>
              <a:ext uri="{FF2B5EF4-FFF2-40B4-BE49-F238E27FC236}">
                <a16:creationId xmlns:a16="http://schemas.microsoft.com/office/drawing/2014/main" id="{C8DE9FAF-8EEC-47AC-F647-03016D7454DF}"/>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823153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A5805E-C416-C3CE-BEFF-2D2459E616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BC5C78-0192-B483-069C-4A49AF1D15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192683-A5EA-4ACB-390E-D689D0613928}"/>
              </a:ext>
            </a:extLst>
          </p:cNvPr>
          <p:cNvSpPr>
            <a:spLocks noGrp="1"/>
          </p:cNvSpPr>
          <p:nvPr>
            <p:ph type="dt" sz="half" idx="10"/>
          </p:nvPr>
        </p:nvSpPr>
        <p:spPr/>
        <p:txBody>
          <a:bodyPr/>
          <a:lstStyle/>
          <a:p>
            <a:fld id="{AF363A8D-D897-454F-BF22-0D97D262459C}" type="datetime4">
              <a:rPr lang="en-US" smtClean="0"/>
              <a:t>July 13, 2023</a:t>
            </a:fld>
            <a:endParaRPr lang="en-US"/>
          </a:p>
        </p:txBody>
      </p:sp>
      <p:sp>
        <p:nvSpPr>
          <p:cNvPr id="5" name="Footer Placeholder 4">
            <a:extLst>
              <a:ext uri="{FF2B5EF4-FFF2-40B4-BE49-F238E27FC236}">
                <a16:creationId xmlns:a16="http://schemas.microsoft.com/office/drawing/2014/main" id="{28688CCD-59E8-20AA-8E93-33D9EB30B597}"/>
              </a:ext>
            </a:extLst>
          </p:cNvPr>
          <p:cNvSpPr>
            <a:spLocks noGrp="1"/>
          </p:cNvSpPr>
          <p:nvPr>
            <p:ph type="ftr" sz="quarter" idx="11"/>
          </p:nvPr>
        </p:nvSpPr>
        <p:spPr/>
        <p:txBody>
          <a:bodyPr/>
          <a:lstStyle/>
          <a:p>
            <a:r>
              <a:rPr lang="en-US"/>
              <a:t>Marketing Management, International Civil Aviation  Organization, Stacey Waller </a:t>
            </a:r>
          </a:p>
        </p:txBody>
      </p:sp>
      <p:sp>
        <p:nvSpPr>
          <p:cNvPr id="6" name="Slide Number Placeholder 5">
            <a:extLst>
              <a:ext uri="{FF2B5EF4-FFF2-40B4-BE49-F238E27FC236}">
                <a16:creationId xmlns:a16="http://schemas.microsoft.com/office/drawing/2014/main" id="{0414CDC1-3C11-1CFC-7851-669B5E027B95}"/>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538321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427623D-E789-411C-8ED1-DB7169F6C31C}" type="datetime4">
              <a:rPr lang="en-US" smtClean="0"/>
              <a:t>July 13, 2023</a:t>
            </a:fld>
            <a:endParaRPr lang="en-GB"/>
          </a:p>
        </p:txBody>
      </p:sp>
      <p:sp>
        <p:nvSpPr>
          <p:cNvPr id="5" name="Footer Placeholder 4"/>
          <p:cNvSpPr>
            <a:spLocks noGrp="1"/>
          </p:cNvSpPr>
          <p:nvPr>
            <p:ph type="ftr" sz="quarter" idx="11"/>
          </p:nvPr>
        </p:nvSpPr>
        <p:spPr/>
        <p:txBody>
          <a:bodyPr/>
          <a:lstStyle/>
          <a:p>
            <a:r>
              <a:rPr lang="en-GB"/>
              <a:t>Marketing Management, International Civil Aviation  Organization, Stacey Waller </a:t>
            </a:r>
          </a:p>
        </p:txBody>
      </p:sp>
      <p:sp>
        <p:nvSpPr>
          <p:cNvPr id="6" name="Slide Number Placeholder 5"/>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34028103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66C49D-BD2F-4540-AA23-41D78B2301C7}" type="datetime4">
              <a:rPr lang="en-US" smtClean="0"/>
              <a:t>July 13, 2023</a:t>
            </a:fld>
            <a:endParaRPr lang="en-GB"/>
          </a:p>
        </p:txBody>
      </p:sp>
      <p:sp>
        <p:nvSpPr>
          <p:cNvPr id="5" name="Footer Placeholder 4"/>
          <p:cNvSpPr>
            <a:spLocks noGrp="1"/>
          </p:cNvSpPr>
          <p:nvPr>
            <p:ph type="ftr" sz="quarter" idx="11"/>
          </p:nvPr>
        </p:nvSpPr>
        <p:spPr/>
        <p:txBody>
          <a:bodyPr/>
          <a:lstStyle/>
          <a:p>
            <a:r>
              <a:rPr lang="en-GB"/>
              <a:t>Marketing Management, International Civil Aviation  Organization, Stacey Waller </a:t>
            </a:r>
          </a:p>
        </p:txBody>
      </p:sp>
      <p:sp>
        <p:nvSpPr>
          <p:cNvPr id="6" name="Slide Number Placeholder 5"/>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923974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04D6B2-FABB-4552-BB50-E41B57B3A294}" type="datetime4">
              <a:rPr lang="en-US" smtClean="0"/>
              <a:t>July 13, 2023</a:t>
            </a:fld>
            <a:endParaRPr lang="en-GB"/>
          </a:p>
        </p:txBody>
      </p:sp>
      <p:sp>
        <p:nvSpPr>
          <p:cNvPr id="5" name="Footer Placeholder 4"/>
          <p:cNvSpPr>
            <a:spLocks noGrp="1"/>
          </p:cNvSpPr>
          <p:nvPr>
            <p:ph type="ftr" sz="quarter" idx="11"/>
          </p:nvPr>
        </p:nvSpPr>
        <p:spPr/>
        <p:txBody>
          <a:bodyPr/>
          <a:lstStyle/>
          <a:p>
            <a:r>
              <a:rPr lang="en-GB"/>
              <a:t>Marketing Management, International Civil Aviation  Organization, Stacey Waller </a:t>
            </a:r>
          </a:p>
        </p:txBody>
      </p:sp>
      <p:sp>
        <p:nvSpPr>
          <p:cNvPr id="6" name="Slide Number Placeholder 5"/>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947444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147C19A-0012-47FD-8ECA-CD190349F6A4}" type="datetime4">
              <a:rPr lang="en-US" smtClean="0"/>
              <a:t>July 13, 2023</a:t>
            </a:fld>
            <a:endParaRPr lang="en-GB"/>
          </a:p>
        </p:txBody>
      </p:sp>
      <p:sp>
        <p:nvSpPr>
          <p:cNvPr id="6" name="Footer Placeholder 5"/>
          <p:cNvSpPr>
            <a:spLocks noGrp="1"/>
          </p:cNvSpPr>
          <p:nvPr>
            <p:ph type="ftr" sz="quarter" idx="11"/>
          </p:nvPr>
        </p:nvSpPr>
        <p:spPr/>
        <p:txBody>
          <a:bodyPr/>
          <a:lstStyle/>
          <a:p>
            <a:r>
              <a:rPr lang="en-GB"/>
              <a:t>Marketing Management, International Civil Aviation  Organization, Stacey Waller </a:t>
            </a:r>
          </a:p>
        </p:txBody>
      </p:sp>
      <p:sp>
        <p:nvSpPr>
          <p:cNvPr id="7" name="Slide Number Placeholder 6"/>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839981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4095A0B-C74D-405D-A98F-E5483011EAF8}" type="datetime4">
              <a:rPr lang="en-US" smtClean="0"/>
              <a:t>July 13, 2023</a:t>
            </a:fld>
            <a:endParaRPr lang="en-GB"/>
          </a:p>
        </p:txBody>
      </p:sp>
      <p:sp>
        <p:nvSpPr>
          <p:cNvPr id="8" name="Footer Placeholder 7"/>
          <p:cNvSpPr>
            <a:spLocks noGrp="1"/>
          </p:cNvSpPr>
          <p:nvPr>
            <p:ph type="ftr" sz="quarter" idx="11"/>
          </p:nvPr>
        </p:nvSpPr>
        <p:spPr/>
        <p:txBody>
          <a:bodyPr/>
          <a:lstStyle/>
          <a:p>
            <a:r>
              <a:rPr lang="en-GB"/>
              <a:t>Marketing Management, International Civil Aviation  Organization, Stacey Waller </a:t>
            </a:r>
          </a:p>
        </p:txBody>
      </p:sp>
      <p:sp>
        <p:nvSpPr>
          <p:cNvPr id="9" name="Slide Number Placeholder 8"/>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12116959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347415-1B21-4DAC-9C1A-A19B08F151DF}" type="datetime4">
              <a:rPr lang="en-US" smtClean="0"/>
              <a:t>July 13, 2023</a:t>
            </a:fld>
            <a:endParaRPr lang="en-GB"/>
          </a:p>
        </p:txBody>
      </p:sp>
      <p:sp>
        <p:nvSpPr>
          <p:cNvPr id="4" name="Footer Placeholder 3"/>
          <p:cNvSpPr>
            <a:spLocks noGrp="1"/>
          </p:cNvSpPr>
          <p:nvPr>
            <p:ph type="ftr" sz="quarter" idx="11"/>
          </p:nvPr>
        </p:nvSpPr>
        <p:spPr/>
        <p:txBody>
          <a:bodyPr/>
          <a:lstStyle/>
          <a:p>
            <a:r>
              <a:rPr lang="en-GB"/>
              <a:t>Marketing Management, International Civil Aviation  Organization, Stacey Waller </a:t>
            </a:r>
          </a:p>
        </p:txBody>
      </p:sp>
      <p:sp>
        <p:nvSpPr>
          <p:cNvPr id="5" name="Slide Number Placeholder 4"/>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135021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626AFB-F1C4-4A34-8B3B-67A3E9D25236}" type="datetime4">
              <a:rPr lang="en-US" smtClean="0"/>
              <a:t>July 13, 2023</a:t>
            </a:fld>
            <a:endParaRPr lang="en-GB"/>
          </a:p>
        </p:txBody>
      </p:sp>
      <p:sp>
        <p:nvSpPr>
          <p:cNvPr id="3" name="Footer Placeholder 2"/>
          <p:cNvSpPr>
            <a:spLocks noGrp="1"/>
          </p:cNvSpPr>
          <p:nvPr>
            <p:ph type="ftr" sz="quarter" idx="11"/>
          </p:nvPr>
        </p:nvSpPr>
        <p:spPr/>
        <p:txBody>
          <a:bodyPr/>
          <a:lstStyle/>
          <a:p>
            <a:r>
              <a:rPr lang="en-GB"/>
              <a:t>Marketing Management, International Civil Aviation  Organization, Stacey Waller </a:t>
            </a:r>
          </a:p>
        </p:txBody>
      </p:sp>
      <p:sp>
        <p:nvSpPr>
          <p:cNvPr id="4" name="Slide Number Placeholder 3"/>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9211040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E62665-8D76-40B9-A752-2AF6A57C7E2C}" type="datetime4">
              <a:rPr lang="en-US" smtClean="0"/>
              <a:t>July 13, 2023</a:t>
            </a:fld>
            <a:endParaRPr lang="en-GB"/>
          </a:p>
        </p:txBody>
      </p:sp>
      <p:sp>
        <p:nvSpPr>
          <p:cNvPr id="6" name="Footer Placeholder 5"/>
          <p:cNvSpPr>
            <a:spLocks noGrp="1"/>
          </p:cNvSpPr>
          <p:nvPr>
            <p:ph type="ftr" sz="quarter" idx="11"/>
          </p:nvPr>
        </p:nvSpPr>
        <p:spPr/>
        <p:txBody>
          <a:bodyPr/>
          <a:lstStyle/>
          <a:p>
            <a:r>
              <a:rPr lang="en-GB"/>
              <a:t>Marketing Management, International Civil Aviation  Organization, Stacey Waller </a:t>
            </a:r>
          </a:p>
        </p:txBody>
      </p:sp>
      <p:sp>
        <p:nvSpPr>
          <p:cNvPr id="7" name="Slide Number Placeholder 6"/>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10477423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E62C38-B4BC-46D9-9CF5-91CFECADA977}" type="datetime4">
              <a:rPr lang="en-US" smtClean="0"/>
              <a:t>July 13, 2023</a:t>
            </a:fld>
            <a:endParaRPr lang="en-GB"/>
          </a:p>
        </p:txBody>
      </p:sp>
      <p:sp>
        <p:nvSpPr>
          <p:cNvPr id="6" name="Footer Placeholder 5"/>
          <p:cNvSpPr>
            <a:spLocks noGrp="1"/>
          </p:cNvSpPr>
          <p:nvPr>
            <p:ph type="ftr" sz="quarter" idx="11"/>
          </p:nvPr>
        </p:nvSpPr>
        <p:spPr/>
        <p:txBody>
          <a:bodyPr/>
          <a:lstStyle/>
          <a:p>
            <a:r>
              <a:rPr lang="en-GB"/>
              <a:t>Marketing Management, International Civil Aviation  Organization, Stacey Waller </a:t>
            </a:r>
          </a:p>
        </p:txBody>
      </p:sp>
      <p:sp>
        <p:nvSpPr>
          <p:cNvPr id="7" name="Slide Number Placeholder 6"/>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0438591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D6C128-E6E8-42B1-BA56-BB0FE45ED929}" type="datetime4">
              <a:rPr lang="en-US" smtClean="0"/>
              <a:t>July 13, 2023</a:t>
            </a:fld>
            <a:endParaRPr lang="en-GB"/>
          </a:p>
        </p:txBody>
      </p:sp>
      <p:sp>
        <p:nvSpPr>
          <p:cNvPr id="5" name="Footer Placeholder 4"/>
          <p:cNvSpPr>
            <a:spLocks noGrp="1"/>
          </p:cNvSpPr>
          <p:nvPr>
            <p:ph type="ftr" sz="quarter" idx="11"/>
          </p:nvPr>
        </p:nvSpPr>
        <p:spPr/>
        <p:txBody>
          <a:bodyPr/>
          <a:lstStyle/>
          <a:p>
            <a:r>
              <a:rPr lang="en-GB"/>
              <a:t>Marketing Management, International Civil Aviation  Organization, Stacey Waller </a:t>
            </a:r>
          </a:p>
        </p:txBody>
      </p:sp>
      <p:sp>
        <p:nvSpPr>
          <p:cNvPr id="6" name="Slide Number Placeholder 5"/>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2360276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29FA78-2229-407E-9F0A-799622C0ECB1}" type="datetime4">
              <a:rPr lang="en-US" smtClean="0"/>
              <a:t>July 13, 2023</a:t>
            </a:fld>
            <a:endParaRPr lang="en-GB"/>
          </a:p>
        </p:txBody>
      </p:sp>
      <p:sp>
        <p:nvSpPr>
          <p:cNvPr id="5" name="Footer Placeholder 4"/>
          <p:cNvSpPr>
            <a:spLocks noGrp="1"/>
          </p:cNvSpPr>
          <p:nvPr>
            <p:ph type="ftr" sz="quarter" idx="11"/>
          </p:nvPr>
        </p:nvSpPr>
        <p:spPr/>
        <p:txBody>
          <a:bodyPr/>
          <a:lstStyle/>
          <a:p>
            <a:r>
              <a:rPr lang="en-GB"/>
              <a:t>Marketing Management, International Civil Aviation  Organization, Stacey Waller </a:t>
            </a:r>
          </a:p>
        </p:txBody>
      </p:sp>
      <p:sp>
        <p:nvSpPr>
          <p:cNvPr id="6" name="Slide Number Placeholder 5"/>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3695559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9578C8-615E-DD43-931D-3F4C83AA86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36DB73-79CD-19F5-F963-C514F1504E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8749DC-D284-B3C9-62E5-01BDC5E742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E76BAD-B53C-42EB-ACA3-A4F9FD2A5DF9}" type="datetime4">
              <a:rPr lang="en-US" smtClean="0"/>
              <a:t>July 13, 2023</a:t>
            </a:fld>
            <a:endParaRPr lang="en-US" dirty="0">
              <a:latin typeface="+mn-lt"/>
            </a:endParaRPr>
          </a:p>
        </p:txBody>
      </p:sp>
      <p:sp>
        <p:nvSpPr>
          <p:cNvPr id="5" name="Footer Placeholder 4">
            <a:extLst>
              <a:ext uri="{FF2B5EF4-FFF2-40B4-BE49-F238E27FC236}">
                <a16:creationId xmlns:a16="http://schemas.microsoft.com/office/drawing/2014/main" id="{B61E6019-1814-71E7-0F66-D9768C7453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atin typeface="+mn-lt"/>
              </a:rPr>
              <a:t>Marketing Management, International Civil Aviation  Organization, Stacey Waller </a:t>
            </a:r>
            <a:endParaRPr lang="en-US" dirty="0">
              <a:latin typeface="+mn-lt"/>
            </a:endParaRPr>
          </a:p>
        </p:txBody>
      </p:sp>
      <p:sp>
        <p:nvSpPr>
          <p:cNvPr id="6" name="Slide Number Placeholder 5">
            <a:extLst>
              <a:ext uri="{FF2B5EF4-FFF2-40B4-BE49-F238E27FC236}">
                <a16:creationId xmlns:a16="http://schemas.microsoft.com/office/drawing/2014/main" id="{9B9A6C72-A137-17BB-16E1-9C99FDCFD3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4AEF59-F28E-467C-9EA3-92D1CFAD475A}" type="slidenum">
              <a:rPr lang="en-US" smtClean="0"/>
              <a:pPr/>
              <a:t>‹#›</a:t>
            </a:fld>
            <a:endParaRPr lang="en-US">
              <a:latin typeface="+mn-lt"/>
            </a:endParaRPr>
          </a:p>
        </p:txBody>
      </p:sp>
    </p:spTree>
    <p:extLst>
      <p:ext uri="{BB962C8B-B14F-4D97-AF65-F5344CB8AC3E}">
        <p14:creationId xmlns:p14="http://schemas.microsoft.com/office/powerpoint/2010/main" val="418832319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E76BAD-B53C-42EB-ACA3-A4F9FD2A5DF9}" type="datetime4">
              <a:rPr lang="en-US" smtClean="0"/>
              <a:t>July 13, 2023</a:t>
            </a:fld>
            <a:endParaRPr lang="en-US" dirty="0">
              <a:latin typeface="+mn-lt"/>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atin typeface="+mn-lt"/>
              </a:rPr>
              <a:t>Marketing Management, International Civil Aviation  Organization, Stacey Waller </a:t>
            </a:r>
            <a:endParaRPr lang="en-US" dirty="0">
              <a:latin typeface="+mn-lt"/>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4AEF59-F28E-467C-9EA3-92D1CFAD475A}" type="slidenum">
              <a:rPr lang="en-US" smtClean="0"/>
              <a:pPr/>
              <a:t>‹#›</a:t>
            </a:fld>
            <a:endParaRPr lang="en-US">
              <a:latin typeface="+mn-lt"/>
            </a:endParaRPr>
          </a:p>
        </p:txBody>
      </p:sp>
    </p:spTree>
    <p:extLst>
      <p:ext uri="{BB962C8B-B14F-4D97-AF65-F5344CB8AC3E}">
        <p14:creationId xmlns:p14="http://schemas.microsoft.com/office/powerpoint/2010/main" val="3047419422"/>
      </p:ext>
    </p:extLst>
  </p:cSld>
  <p:clrMap bg1="dk1" tx1="lt1" bg2="dk2" tx2="lt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greatbustardsflight.blogspot.com/2016/01/la-icaooaci-y-las-libertades-del-aire.html"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hyperlink" Target="https://greatbustardsflight.blogspot.com/2016/01/la-icaooaci-y-las-libertades-del-aire.html"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slides/_rels/slide10.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hyperlink" Target="https://greatbustardsflight.blogspot.com/2016/01/la-icaooaci-y-las-libertades-del-aire.html"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hyperlink" Target="https://greatbustardsflight.blogspot.com/2016/01/la-icaooaci-y-las-libertades-del-aire.html"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logo with a globe and wings">
            <a:extLst>
              <a:ext uri="{FF2B5EF4-FFF2-40B4-BE49-F238E27FC236}">
                <a16:creationId xmlns:a16="http://schemas.microsoft.com/office/drawing/2014/main" id="{295717FF-8ADA-9DB6-8B13-81B77E7776DA}"/>
              </a:ext>
            </a:extLst>
          </p:cNvPr>
          <p:cNvPicPr>
            <a:picLocks noChangeAspect="1"/>
          </p:cNvPicPr>
          <p:nvPr/>
        </p:nvPicPr>
        <p:blipFill rotWithShape="1">
          <a:blip r:embed="rId3">
            <a:alphaModFix amt="4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1" b="1629"/>
          <a:stretch/>
        </p:blipFill>
        <p:spPr>
          <a:xfrm>
            <a:off x="20" y="10"/>
            <a:ext cx="8450297" cy="6857990"/>
          </a:xfrm>
          <a:prstGeom prst="rect">
            <a:avLst/>
          </a:prstGeom>
        </p:spPr>
      </p:pic>
      <p:sp>
        <p:nvSpPr>
          <p:cNvPr id="3" name="Content Placeholder 2">
            <a:extLst>
              <a:ext uri="{FF2B5EF4-FFF2-40B4-BE49-F238E27FC236}">
                <a16:creationId xmlns:a16="http://schemas.microsoft.com/office/drawing/2014/main" id="{A7788743-7990-649A-430F-54E260D36F6A}"/>
              </a:ext>
            </a:extLst>
          </p:cNvPr>
          <p:cNvSpPr>
            <a:spLocks noGrp="1"/>
          </p:cNvSpPr>
          <p:nvPr>
            <p:ph idx="1"/>
          </p:nvPr>
        </p:nvSpPr>
        <p:spPr>
          <a:xfrm>
            <a:off x="501316" y="420578"/>
            <a:ext cx="4619621" cy="3957178"/>
          </a:xfrm>
        </p:spPr>
        <p:txBody>
          <a:bodyPr>
            <a:normAutofit lnSpcReduction="10000"/>
          </a:bodyPr>
          <a:lstStyle/>
          <a:p>
            <a:pPr marL="0" indent="0">
              <a:lnSpc>
                <a:spcPct val="150000"/>
              </a:lnSpc>
              <a:buNone/>
            </a:pPr>
            <a:r>
              <a:rPr lang="en-US" sz="2000" dirty="0">
                <a:solidFill>
                  <a:srgbClr val="FFFFFF"/>
                </a:solidFill>
                <a:latin typeface="Arial" panose="020B0604020202020204" pitchFamily="34" charset="0"/>
                <a:cs typeface="Arial" panose="020B0604020202020204" pitchFamily="34" charset="0"/>
              </a:rPr>
              <a:t>University of Wales Trinity Saint David</a:t>
            </a:r>
          </a:p>
          <a:p>
            <a:pPr marL="0" indent="0">
              <a:lnSpc>
                <a:spcPct val="150000"/>
              </a:lnSpc>
              <a:buNone/>
            </a:pPr>
            <a:r>
              <a:rPr lang="en-US" sz="2000" dirty="0">
                <a:solidFill>
                  <a:srgbClr val="FFFFFF"/>
                </a:solidFill>
                <a:latin typeface="Arial" panose="020B0604020202020204" pitchFamily="34" charset="0"/>
                <a:cs typeface="Arial" panose="020B0604020202020204" pitchFamily="34" charset="0"/>
              </a:rPr>
              <a:t>Marketing Management</a:t>
            </a:r>
          </a:p>
          <a:p>
            <a:pPr marL="0" indent="0">
              <a:lnSpc>
                <a:spcPct val="150000"/>
              </a:lnSpc>
              <a:buNone/>
            </a:pPr>
            <a:r>
              <a:rPr lang="en-US" sz="2000" dirty="0">
                <a:solidFill>
                  <a:srgbClr val="FFFFFF"/>
                </a:solidFill>
                <a:latin typeface="Arial" panose="020B0604020202020204" pitchFamily="34" charset="0"/>
                <a:cs typeface="Arial" panose="020B0604020202020204" pitchFamily="34" charset="0"/>
              </a:rPr>
              <a:t>MBA LCMB 7001</a:t>
            </a:r>
          </a:p>
          <a:p>
            <a:pPr marL="0" indent="0">
              <a:lnSpc>
                <a:spcPct val="150000"/>
              </a:lnSpc>
              <a:buNone/>
            </a:pPr>
            <a:r>
              <a:rPr lang="en-US" sz="2000" dirty="0">
                <a:solidFill>
                  <a:srgbClr val="FFFFFF"/>
                </a:solidFill>
                <a:latin typeface="Arial" panose="020B0604020202020204" pitchFamily="34" charset="0"/>
                <a:cs typeface="Arial" panose="020B0604020202020204" pitchFamily="34" charset="0"/>
              </a:rPr>
              <a:t>Stacey Waller</a:t>
            </a:r>
          </a:p>
          <a:p>
            <a:pPr marL="0" indent="0">
              <a:lnSpc>
                <a:spcPct val="150000"/>
              </a:lnSpc>
              <a:buNone/>
            </a:pPr>
            <a:r>
              <a:rPr lang="en-US" sz="2000" dirty="0">
                <a:solidFill>
                  <a:srgbClr val="FFFFFF"/>
                </a:solidFill>
                <a:latin typeface="Arial" panose="020B0604020202020204" pitchFamily="34" charset="0"/>
                <a:cs typeface="Arial" panose="020B0604020202020204" pitchFamily="34" charset="0"/>
              </a:rPr>
              <a:t>1911557</a:t>
            </a:r>
          </a:p>
          <a:p>
            <a:pPr marL="0" indent="0">
              <a:lnSpc>
                <a:spcPct val="150000"/>
              </a:lnSpc>
              <a:buNone/>
            </a:pPr>
            <a:r>
              <a:rPr lang="en-US" sz="2000" dirty="0">
                <a:solidFill>
                  <a:srgbClr val="FFFFFF"/>
                </a:solidFill>
                <a:latin typeface="Arial" panose="020B0604020202020204" pitchFamily="34" charset="0"/>
                <a:cs typeface="Arial" panose="020B0604020202020204" pitchFamily="34" charset="0"/>
              </a:rPr>
              <a:t>Lecturer</a:t>
            </a:r>
          </a:p>
          <a:p>
            <a:pPr marL="0" indent="0">
              <a:lnSpc>
                <a:spcPct val="150000"/>
              </a:lnSpc>
              <a:buNone/>
            </a:pPr>
            <a:r>
              <a:rPr lang="en-US" sz="2000" dirty="0">
                <a:solidFill>
                  <a:srgbClr val="FFFFFF"/>
                </a:solidFill>
                <a:latin typeface="Arial" panose="020B0604020202020204" pitchFamily="34" charset="0"/>
                <a:cs typeface="Arial" panose="020B0604020202020204" pitchFamily="34" charset="0"/>
              </a:rPr>
              <a:t>Afua Adams</a:t>
            </a:r>
          </a:p>
          <a:p>
            <a:pPr marL="0" indent="0">
              <a:buNone/>
            </a:pPr>
            <a:endParaRPr lang="en-GB" sz="2000" dirty="0">
              <a:solidFill>
                <a:srgbClr val="FFFFFF"/>
              </a:solidFill>
            </a:endParaRPr>
          </a:p>
          <a:p>
            <a:pPr marL="0" indent="0">
              <a:buNone/>
            </a:pPr>
            <a:endParaRPr lang="en-GB" sz="2000" dirty="0">
              <a:solidFill>
                <a:srgbClr val="FFFFFF"/>
              </a:solidFill>
            </a:endParaRPr>
          </a:p>
        </p:txBody>
      </p:sp>
      <p:sp>
        <p:nvSpPr>
          <p:cNvPr id="44" name="Date Placeholder 43">
            <a:extLst>
              <a:ext uri="{FF2B5EF4-FFF2-40B4-BE49-F238E27FC236}">
                <a16:creationId xmlns:a16="http://schemas.microsoft.com/office/drawing/2014/main" id="{A4A12EBB-D618-4B50-AC07-AE7DA7791D92}"/>
              </a:ext>
            </a:extLst>
          </p:cNvPr>
          <p:cNvSpPr>
            <a:spLocks noGrp="1"/>
          </p:cNvSpPr>
          <p:nvPr>
            <p:ph type="dt" sz="half" idx="10"/>
          </p:nvPr>
        </p:nvSpPr>
        <p:spPr>
          <a:xfrm>
            <a:off x="838200" y="6356350"/>
            <a:ext cx="2133600" cy="365125"/>
          </a:xfrm>
        </p:spPr>
        <p:txBody>
          <a:bodyPr>
            <a:normAutofit/>
          </a:bodyPr>
          <a:lstStyle/>
          <a:p>
            <a:pPr>
              <a:spcAft>
                <a:spcPts val="600"/>
              </a:spcAft>
            </a:pPr>
            <a:fld id="{0284F322-3276-4CDE-8996-CFFB1066E2A2}" type="datetime4">
              <a:rPr lang="en-US" sz="1400">
                <a:solidFill>
                  <a:srgbClr val="FFC000"/>
                </a:solidFill>
                <a:latin typeface="Arial" panose="020B0604020202020204" pitchFamily="34" charset="0"/>
                <a:cs typeface="Arial" panose="020B0604020202020204" pitchFamily="34" charset="0"/>
              </a:rPr>
              <a:pPr>
                <a:spcAft>
                  <a:spcPts val="600"/>
                </a:spcAft>
              </a:pPr>
              <a:t>July 13, 2023</a:t>
            </a:fld>
            <a:endParaRPr lang="en-US" sz="1400" dirty="0">
              <a:solidFill>
                <a:srgbClr val="FFC000"/>
              </a:solidFill>
              <a:latin typeface="Arial" panose="020B0604020202020204" pitchFamily="34" charset="0"/>
              <a:cs typeface="Arial" panose="020B0604020202020204" pitchFamily="34" charset="0"/>
            </a:endParaRPr>
          </a:p>
        </p:txBody>
      </p:sp>
      <p:pic>
        <p:nvPicPr>
          <p:cNvPr id="10" name="Picture 9" descr="A logo with a globe and wings">
            <a:extLst>
              <a:ext uri="{FF2B5EF4-FFF2-40B4-BE49-F238E27FC236}">
                <a16:creationId xmlns:a16="http://schemas.microsoft.com/office/drawing/2014/main" id="{25062D46-D194-ABD5-E8D9-FE002B38DD67}"/>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3895" r="14375"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5" name="Footer Placeholder 44">
            <a:extLst>
              <a:ext uri="{FF2B5EF4-FFF2-40B4-BE49-F238E27FC236}">
                <a16:creationId xmlns:a16="http://schemas.microsoft.com/office/drawing/2014/main" id="{6EAFDFCC-4BE2-75A8-A60B-E2DC88461881}"/>
              </a:ext>
            </a:extLst>
          </p:cNvPr>
          <p:cNvSpPr>
            <a:spLocks noGrp="1"/>
          </p:cNvSpPr>
          <p:nvPr>
            <p:ph type="ftr" sz="quarter" idx="11"/>
          </p:nvPr>
        </p:nvSpPr>
        <p:spPr>
          <a:xfrm>
            <a:off x="3329479" y="6192253"/>
            <a:ext cx="5273050" cy="484855"/>
          </a:xfrm>
        </p:spPr>
        <p:txBody>
          <a:bodyPr>
            <a:noAutofit/>
          </a:bodyPr>
          <a:lstStyle/>
          <a:p>
            <a:pPr>
              <a:lnSpc>
                <a:spcPct val="90000"/>
              </a:lnSpc>
              <a:spcAft>
                <a:spcPts val="600"/>
              </a:spcAft>
            </a:pPr>
            <a:r>
              <a:rPr lang="en-US" dirty="0">
                <a:solidFill>
                  <a:srgbClr val="FFC000"/>
                </a:solidFill>
                <a:latin typeface="Arial" panose="020B0604020202020204" pitchFamily="34" charset="0"/>
                <a:cs typeface="Arial" panose="020B0604020202020204" pitchFamily="34" charset="0"/>
              </a:rPr>
              <a:t>Marketing Management, International Civil Aviation  Organization</a:t>
            </a:r>
          </a:p>
          <a:p>
            <a:pPr>
              <a:lnSpc>
                <a:spcPct val="90000"/>
              </a:lnSpc>
              <a:spcAft>
                <a:spcPts val="600"/>
              </a:spcAft>
            </a:pPr>
            <a:r>
              <a:rPr lang="en-US" dirty="0">
                <a:solidFill>
                  <a:srgbClr val="FFC000"/>
                </a:solidFill>
                <a:latin typeface="Arial" panose="020B0604020202020204" pitchFamily="34" charset="0"/>
                <a:cs typeface="Arial" panose="020B0604020202020204" pitchFamily="34" charset="0"/>
              </a:rPr>
              <a:t>Stacey Waller </a:t>
            </a:r>
          </a:p>
        </p:txBody>
      </p:sp>
      <p:sp>
        <p:nvSpPr>
          <p:cNvPr id="46" name="Slide Number Placeholder 45">
            <a:extLst>
              <a:ext uri="{FF2B5EF4-FFF2-40B4-BE49-F238E27FC236}">
                <a16:creationId xmlns:a16="http://schemas.microsoft.com/office/drawing/2014/main" id="{CE72B44E-A1D8-FDD8-4C94-3B2AD39CA833}"/>
              </a:ext>
            </a:extLst>
          </p:cNvPr>
          <p:cNvSpPr>
            <a:spLocks noGrp="1"/>
          </p:cNvSpPr>
          <p:nvPr>
            <p:ph type="sldNum" sz="quarter" idx="12"/>
          </p:nvPr>
        </p:nvSpPr>
        <p:spPr>
          <a:xfrm>
            <a:off x="8610600" y="6356350"/>
            <a:ext cx="2743200" cy="365125"/>
          </a:xfrm>
        </p:spPr>
        <p:txBody>
          <a:bodyPr>
            <a:normAutofit/>
          </a:bodyPr>
          <a:lstStyle/>
          <a:p>
            <a:pPr>
              <a:spcAft>
                <a:spcPts val="600"/>
              </a:spcAft>
            </a:pPr>
            <a:r>
              <a:rPr lang="en-US" sz="1400" dirty="0">
                <a:solidFill>
                  <a:srgbClr val="FFC000"/>
                </a:solidFill>
                <a:latin typeface="Arial" panose="020B0604020202020204" pitchFamily="34" charset="0"/>
                <a:cs typeface="Arial" panose="020B0604020202020204" pitchFamily="34" charset="0"/>
              </a:rPr>
              <a:t>1</a:t>
            </a:r>
          </a:p>
        </p:txBody>
      </p:sp>
    </p:spTree>
    <p:extLst>
      <p:ext uri="{BB962C8B-B14F-4D97-AF65-F5344CB8AC3E}">
        <p14:creationId xmlns:p14="http://schemas.microsoft.com/office/powerpoint/2010/main" val="1873450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logo with a globe and wings">
            <a:extLst>
              <a:ext uri="{FF2B5EF4-FFF2-40B4-BE49-F238E27FC236}">
                <a16:creationId xmlns:a16="http://schemas.microsoft.com/office/drawing/2014/main" id="{63511C5B-9D53-1590-DF01-B125724046C2}"/>
              </a:ext>
            </a:extLst>
          </p:cNvPr>
          <p:cNvPicPr>
            <a:picLocks noChangeAspect="1"/>
          </p:cNvPicPr>
          <p:nvPr/>
        </p:nvPicPr>
        <p:blipFill rotWithShape="1">
          <a:blip r:embed="rId3">
            <a:alphaModFix amt="4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0406" b="21412"/>
          <a:stretch/>
        </p:blipFill>
        <p:spPr>
          <a:xfrm>
            <a:off x="20" y="10"/>
            <a:ext cx="12191981" cy="6857990"/>
          </a:xfrm>
          <a:prstGeom prst="rect">
            <a:avLst/>
          </a:prstGeom>
        </p:spPr>
      </p:pic>
      <p:sp>
        <p:nvSpPr>
          <p:cNvPr id="2" name="Title 1">
            <a:extLst>
              <a:ext uri="{FF2B5EF4-FFF2-40B4-BE49-F238E27FC236}">
                <a16:creationId xmlns:a16="http://schemas.microsoft.com/office/drawing/2014/main" id="{08750D8A-2A01-33F8-DC0E-1B530D797C65}"/>
              </a:ext>
            </a:extLst>
          </p:cNvPr>
          <p:cNvSpPr>
            <a:spLocks noGrp="1"/>
          </p:cNvSpPr>
          <p:nvPr>
            <p:ph type="title"/>
          </p:nvPr>
        </p:nvSpPr>
        <p:spPr>
          <a:xfrm>
            <a:off x="876627" y="1101895"/>
            <a:ext cx="10727502" cy="667271"/>
          </a:xfrm>
        </p:spPr>
        <p:txBody>
          <a:bodyPr>
            <a:normAutofit/>
          </a:bodyPr>
          <a:lstStyle/>
          <a:p>
            <a:pPr algn="ctr"/>
            <a:r>
              <a:rPr lang="en-US" sz="4000" b="1" dirty="0">
                <a:solidFill>
                  <a:srgbClr val="FFFFFF"/>
                </a:solidFill>
                <a:latin typeface="Arial" panose="020B0604020202020204" pitchFamily="34" charset="0"/>
                <a:cs typeface="Arial" panose="020B0604020202020204" pitchFamily="34" charset="0"/>
              </a:rPr>
              <a:t>INTRODUCTION</a:t>
            </a:r>
            <a:endParaRPr lang="en-GB" sz="4000" b="1" dirty="0">
              <a:solidFill>
                <a:srgbClr val="FFFFFF"/>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3A27BD7F-0E8F-4301-21C7-6072A06389D6}"/>
              </a:ext>
            </a:extLst>
          </p:cNvPr>
          <p:cNvSpPr>
            <a:spLocks noGrp="1"/>
          </p:cNvSpPr>
          <p:nvPr>
            <p:ph type="dt" sz="half" idx="10"/>
          </p:nvPr>
        </p:nvSpPr>
        <p:spPr/>
        <p:txBody>
          <a:bodyPr>
            <a:normAutofit/>
          </a:bodyPr>
          <a:lstStyle/>
          <a:p>
            <a:pPr>
              <a:spcAft>
                <a:spcPts val="600"/>
              </a:spcAft>
            </a:pPr>
            <a:fld id="{F866C49D-BD2F-4540-AA23-41D78B2301C7}" type="datetime4">
              <a:rPr lang="en-US" smtClean="0">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1F480D01-AD30-75A5-FAA6-ADB705508DBC}"/>
              </a:ext>
            </a:extLst>
          </p:cNvPr>
          <p:cNvSpPr>
            <a:spLocks noGrp="1"/>
          </p:cNvSpPr>
          <p:nvPr>
            <p:ph type="ftr" sz="quarter" idx="11"/>
          </p:nvPr>
        </p:nvSpPr>
        <p:spPr>
          <a:xfrm>
            <a:off x="3705726" y="6260264"/>
            <a:ext cx="5069305" cy="461211"/>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2BF2932C-D3EE-E7B5-3952-FF08116723CB}"/>
              </a:ext>
            </a:extLst>
          </p:cNvPr>
          <p:cNvSpPr>
            <a:spLocks noGrp="1"/>
          </p:cNvSpPr>
          <p:nvPr>
            <p:ph type="sldNum" sz="quarter" idx="12"/>
          </p:nvPr>
        </p:nvSpPr>
        <p:spPr/>
        <p:txBody>
          <a:bodyPr>
            <a:normAutofit/>
          </a:bodyPr>
          <a:lstStyle/>
          <a:p>
            <a:pPr>
              <a:spcAft>
                <a:spcPts val="600"/>
              </a:spcAft>
            </a:pPr>
            <a:fld id="{EA88DA6C-DDA2-4E2A-B210-AA001A9716C0}" type="slidenum">
              <a:rPr lang="en-GB" smtClean="0">
                <a:solidFill>
                  <a:srgbClr val="FFC000"/>
                </a:solidFill>
                <a:latin typeface="Arial" panose="020B0604020202020204" pitchFamily="34" charset="0"/>
                <a:cs typeface="Arial" panose="020B0604020202020204" pitchFamily="34" charset="0"/>
              </a:rPr>
              <a:pPr>
                <a:spcAft>
                  <a:spcPts val="600"/>
                </a:spcAft>
              </a:pPr>
              <a:t>2</a:t>
            </a:fld>
            <a:endParaRPr lang="en-GB" dirty="0">
              <a:solidFill>
                <a:srgbClr val="FFC000"/>
              </a:solidFill>
              <a:latin typeface="Arial" panose="020B0604020202020204" pitchFamily="34" charset="0"/>
              <a:cs typeface="Arial" panose="020B0604020202020204" pitchFamily="34" charset="0"/>
            </a:endParaRPr>
          </a:p>
        </p:txBody>
      </p:sp>
      <p:pic>
        <p:nvPicPr>
          <p:cNvPr id="7" name="Picture 6" descr="A logo with a globe and wings">
            <a:extLst>
              <a:ext uri="{FF2B5EF4-FFF2-40B4-BE49-F238E27FC236}">
                <a16:creationId xmlns:a16="http://schemas.microsoft.com/office/drawing/2014/main" id="{19868847-20D6-F7CC-5E53-00A108AFC2B2}"/>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3" b="3415"/>
          <a:stretch/>
        </p:blipFill>
        <p:spPr>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
        <p:nvSpPr>
          <p:cNvPr id="23" name="TextBox 22">
            <a:extLst>
              <a:ext uri="{FF2B5EF4-FFF2-40B4-BE49-F238E27FC236}">
                <a16:creationId xmlns:a16="http://schemas.microsoft.com/office/drawing/2014/main" id="{A11B2C1F-6667-6E73-916C-F09A10E589A0}"/>
              </a:ext>
            </a:extLst>
          </p:cNvPr>
          <p:cNvSpPr txBox="1"/>
          <p:nvPr/>
        </p:nvSpPr>
        <p:spPr>
          <a:xfrm>
            <a:off x="876627" y="3472196"/>
            <a:ext cx="10515457" cy="2118529"/>
          </a:xfrm>
          <a:prstGeom prst="rect">
            <a:avLst/>
          </a:prstGeom>
          <a:noFill/>
        </p:spPr>
        <p:txBody>
          <a:bodyPr wrap="square" rtlCol="0">
            <a:spAutoFit/>
          </a:bodyPr>
          <a:lstStyle/>
          <a:p>
            <a:pPr marL="0" indent="0" algn="just">
              <a:lnSpc>
                <a:spcPct val="150000"/>
              </a:lnSpc>
              <a:buNone/>
            </a:pPr>
            <a:r>
              <a:rPr lang="en-US" sz="1800" dirty="0">
                <a:solidFill>
                  <a:srgbClr val="FFFFFF"/>
                </a:solidFill>
                <a:latin typeface="Arial" panose="020B0604020202020204" pitchFamily="34" charset="0"/>
                <a:cs typeface="Arial" panose="020B0604020202020204" pitchFamily="34" charset="0"/>
              </a:rPr>
              <a:t>The greatest aviation network in Europe, according to Sugg (2018), is located in the United Kingdom. The aviation sector supports approximately 500 thousand employment and more than twenty-two billion in direct economic activity. The UK is a global leader in aviation safety and security, with one of the best and safest aviation systems in the world.</a:t>
            </a:r>
          </a:p>
          <a:p>
            <a:pPr marL="0" indent="0" algn="just">
              <a:lnSpc>
                <a:spcPct val="150000"/>
              </a:lnSpc>
              <a:buNone/>
            </a:pPr>
            <a:endParaRPr lang="en-US" sz="1800" dirty="0">
              <a:solidFill>
                <a:srgbClr val="FFFFFF"/>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6D2FD288-118F-E283-F650-D109CE07197C}"/>
              </a:ext>
            </a:extLst>
          </p:cNvPr>
          <p:cNvSpPr txBox="1"/>
          <p:nvPr/>
        </p:nvSpPr>
        <p:spPr>
          <a:xfrm>
            <a:off x="838343" y="1769166"/>
            <a:ext cx="10546861" cy="1703030"/>
          </a:xfrm>
          <a:prstGeom prst="rect">
            <a:avLst/>
          </a:prstGeom>
          <a:noFill/>
        </p:spPr>
        <p:txBody>
          <a:bodyPr wrap="square" rtlCol="0">
            <a:spAutoFit/>
          </a:bodyPr>
          <a:lstStyle/>
          <a:p>
            <a:pPr marL="0" indent="0" algn="just">
              <a:lnSpc>
                <a:spcPct val="150000"/>
              </a:lnSpc>
              <a:buNone/>
            </a:pPr>
            <a:r>
              <a:rPr lang="en-GB" sz="1800" dirty="0">
                <a:solidFill>
                  <a:srgbClr val="FFFFFF"/>
                </a:solidFill>
                <a:latin typeface="Arial" panose="020B0604020202020204" pitchFamily="34" charset="0"/>
                <a:cs typeface="Arial" panose="020B0604020202020204" pitchFamily="34" charset="0"/>
              </a:rPr>
              <a:t>This presentation on the International Civil Aviation Organization will discuss its Key factors *1, </a:t>
            </a:r>
            <a:r>
              <a:rPr lang="en-US" sz="1800" dirty="0">
                <a:solidFill>
                  <a:srgbClr val="FFFFFF"/>
                </a:solidFill>
                <a:latin typeface="Arial" panose="020B0604020202020204" pitchFamily="34" charset="0"/>
                <a:cs typeface="Arial" panose="020B0604020202020204" pitchFamily="34" charset="0"/>
              </a:rPr>
              <a:t>Environment, *2, Capacity and Effectiveness, *3, Security &amp; Facilitation, *4, Economic,  and *5, Safety </a:t>
            </a:r>
            <a:r>
              <a:rPr lang="en-GB" sz="1800" dirty="0">
                <a:solidFill>
                  <a:srgbClr val="FFFFFF"/>
                </a:solidFill>
                <a:latin typeface="Arial" panose="020B0604020202020204" pitchFamily="34" charset="0"/>
                <a:cs typeface="Arial" panose="020B0604020202020204" pitchFamily="34" charset="0"/>
              </a:rPr>
              <a:t>want can contribute to its market failure if the aviation industry do not take action to address the problem the aviation industry will suffer for future sub-sustainable advantage.</a:t>
            </a:r>
          </a:p>
        </p:txBody>
      </p:sp>
      <p:sp>
        <p:nvSpPr>
          <p:cNvPr id="3" name="TextBox 2">
            <a:extLst>
              <a:ext uri="{FF2B5EF4-FFF2-40B4-BE49-F238E27FC236}">
                <a16:creationId xmlns:a16="http://schemas.microsoft.com/office/drawing/2014/main" id="{728C2EAE-DC37-F52D-1DDD-BBD392DA4432}"/>
              </a:ext>
            </a:extLst>
          </p:cNvPr>
          <p:cNvSpPr txBox="1"/>
          <p:nvPr/>
        </p:nvSpPr>
        <p:spPr>
          <a:xfrm flipH="1">
            <a:off x="168173" y="314796"/>
            <a:ext cx="11887199" cy="738664"/>
          </a:xfrm>
          <a:prstGeom prst="rect">
            <a:avLst/>
          </a:prstGeom>
          <a:noFill/>
        </p:spPr>
        <p:txBody>
          <a:bodyPr wrap="square" rtlCol="0">
            <a:spAutoFit/>
          </a:bodyPr>
          <a:lstStyle/>
          <a:p>
            <a:pPr algn="ctr"/>
            <a:r>
              <a:rPr lang="en-US" sz="2400" b="1" dirty="0">
                <a:solidFill>
                  <a:srgbClr val="FFFFFF"/>
                </a:solidFill>
                <a:latin typeface="Arial" panose="020B0604020202020204" pitchFamily="34" charset="0"/>
                <a:cs typeface="Arial" panose="020B0604020202020204" pitchFamily="34" charset="0"/>
              </a:rPr>
              <a:t>International Organization </a:t>
            </a:r>
            <a:br>
              <a:rPr lang="en-US" b="1" dirty="0">
                <a:solidFill>
                  <a:srgbClr val="FFFFFF"/>
                </a:solidFill>
                <a:latin typeface="Arial" panose="020B0604020202020204" pitchFamily="34" charset="0"/>
                <a:cs typeface="Arial" panose="020B0604020202020204" pitchFamily="34" charset="0"/>
              </a:rPr>
            </a:br>
            <a:r>
              <a:rPr lang="en-US" sz="1800" dirty="0">
                <a:solidFill>
                  <a:srgbClr val="FFFFFF"/>
                </a:solidFill>
                <a:latin typeface="Arial" panose="020B0604020202020204" pitchFamily="34" charset="0"/>
                <a:cs typeface="Arial" panose="020B0604020202020204" pitchFamily="34" charset="0"/>
              </a:rPr>
              <a:t>International Civil Aviation Organization</a:t>
            </a:r>
            <a:endParaRPr lang="en-GB" dirty="0"/>
          </a:p>
        </p:txBody>
      </p:sp>
    </p:spTree>
    <p:extLst>
      <p:ext uri="{BB962C8B-B14F-4D97-AF65-F5344CB8AC3E}">
        <p14:creationId xmlns:p14="http://schemas.microsoft.com/office/powerpoint/2010/main" val="1121577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42">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4">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logo with a globe and wings">
            <a:extLst>
              <a:ext uri="{FF2B5EF4-FFF2-40B4-BE49-F238E27FC236}">
                <a16:creationId xmlns:a16="http://schemas.microsoft.com/office/drawing/2014/main" id="{F0514D68-DADD-CA5D-3EA3-556B83D4665A}"/>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170" y="-152390"/>
            <a:ext cx="8450317" cy="6857990"/>
          </a:xfrm>
          <a:prstGeom prst="rect">
            <a:avLst/>
          </a:prstGeom>
        </p:spPr>
      </p:pic>
      <p:sp>
        <p:nvSpPr>
          <p:cNvPr id="4" name="Date Placeholder 3">
            <a:extLst>
              <a:ext uri="{FF2B5EF4-FFF2-40B4-BE49-F238E27FC236}">
                <a16:creationId xmlns:a16="http://schemas.microsoft.com/office/drawing/2014/main" id="{6EF6DFDC-822D-F719-90D8-289AFB7FFCDF}"/>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A44EBC7C-E41A-429B-8108-778A31FDBC69}"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US"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063A9549-FD68-D5E8-CC44-4C963C165EE7}"/>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5" r="14375" b="1"/>
          <a:stretch/>
        </p:blipFill>
        <p:spPr>
          <a:xfrm>
            <a:off x="6225997" y="-2458"/>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Footer Placeholder 4">
            <a:extLst>
              <a:ext uri="{FF2B5EF4-FFF2-40B4-BE49-F238E27FC236}">
                <a16:creationId xmlns:a16="http://schemas.microsoft.com/office/drawing/2014/main" id="{F01BBAC4-CCD7-5208-4030-1B25C0DE09C3}"/>
              </a:ext>
            </a:extLst>
          </p:cNvPr>
          <p:cNvSpPr>
            <a:spLocks noGrp="1"/>
          </p:cNvSpPr>
          <p:nvPr>
            <p:ph type="ftr" sz="quarter" idx="11"/>
          </p:nvPr>
        </p:nvSpPr>
        <p:spPr>
          <a:xfrm>
            <a:off x="4038598" y="6144126"/>
            <a:ext cx="4848727" cy="577349"/>
          </a:xfrm>
        </p:spPr>
        <p:txBody>
          <a:bodyPr vert="horz" lIns="91440" tIns="45720" rIns="91440" bIns="45720" rtlCol="0" anchor="ctr">
            <a:noAutofit/>
          </a:bodyPr>
          <a:lstStyle/>
          <a:p>
            <a:pPr>
              <a:lnSpc>
                <a:spcPct val="90000"/>
              </a:lnSpc>
              <a:spcAft>
                <a:spcPts val="600"/>
              </a:spcAft>
            </a:pPr>
            <a:r>
              <a:rPr lang="en-US" kern="1200"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99FC67C4-8402-08E7-68E4-A9EE1EF64C4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9D4AEF59-F28E-467C-9EA3-92D1CFAD475A}" type="slidenum">
              <a:rPr lang="en-US" sz="1400">
                <a:solidFill>
                  <a:srgbClr val="FFC000"/>
                </a:solidFill>
                <a:latin typeface="Arial" panose="020B0604020202020204" pitchFamily="34" charset="0"/>
                <a:cs typeface="Arial" panose="020B0604020202020204" pitchFamily="34" charset="0"/>
              </a:rPr>
              <a:pPr>
                <a:spcAft>
                  <a:spcPts val="600"/>
                </a:spcAft>
              </a:pPr>
              <a:t>3</a:t>
            </a:fld>
            <a:endParaRPr lang="en-US" sz="1400" dirty="0">
              <a:solidFill>
                <a:srgbClr val="FFC00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2EE498A-E4C9-BB19-8E85-FED82D5D6987}"/>
              </a:ext>
            </a:extLst>
          </p:cNvPr>
          <p:cNvSpPr txBox="1"/>
          <p:nvPr/>
        </p:nvSpPr>
        <p:spPr>
          <a:xfrm>
            <a:off x="838200" y="1190638"/>
            <a:ext cx="10515600" cy="1524007"/>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It might have detrimental repercussions on the aviation sector in the future if the ICAO communicates with foreign governments about aviation and those nations do not reply to the ICAO on capacity and effectiveness by using runways and expanding. After COVID-19, the aviation sector will require more capacity and efficiency than ever before. </a:t>
            </a:r>
          </a:p>
        </p:txBody>
      </p:sp>
      <p:sp>
        <p:nvSpPr>
          <p:cNvPr id="2" name="TextBox 1">
            <a:extLst>
              <a:ext uri="{FF2B5EF4-FFF2-40B4-BE49-F238E27FC236}">
                <a16:creationId xmlns:a16="http://schemas.microsoft.com/office/drawing/2014/main" id="{5D65C5D7-1E56-65D9-03B6-4D5FC9FB83C0}"/>
              </a:ext>
            </a:extLst>
          </p:cNvPr>
          <p:cNvSpPr txBox="1"/>
          <p:nvPr/>
        </p:nvSpPr>
        <p:spPr>
          <a:xfrm>
            <a:off x="5181600" y="2518610"/>
            <a:ext cx="1828800" cy="369332"/>
          </a:xfrm>
          <a:prstGeom prst="rect">
            <a:avLst/>
          </a:prstGeom>
          <a:noFill/>
        </p:spPr>
        <p:txBody>
          <a:bodyPr wrap="square" rtlCol="0">
            <a:spAutoFit/>
          </a:bodyPr>
          <a:lstStyle/>
          <a:p>
            <a:endParaRPr lang="en-US" sz="1800" kern="1200" dirty="0">
              <a:solidFill>
                <a:schemeClr val="bg1"/>
              </a:solidFill>
              <a:latin typeface="+mn-lt"/>
              <a:ea typeface="+mn-ea"/>
              <a:cs typeface="+mn-cs"/>
            </a:endParaRPr>
          </a:p>
        </p:txBody>
      </p:sp>
      <p:sp>
        <p:nvSpPr>
          <p:cNvPr id="13" name="TextBox 12">
            <a:extLst>
              <a:ext uri="{FF2B5EF4-FFF2-40B4-BE49-F238E27FC236}">
                <a16:creationId xmlns:a16="http://schemas.microsoft.com/office/drawing/2014/main" id="{D6829ADF-73F3-F670-F4AA-F3F0ADD8FA92}"/>
              </a:ext>
            </a:extLst>
          </p:cNvPr>
          <p:cNvSpPr txBox="1"/>
          <p:nvPr/>
        </p:nvSpPr>
        <p:spPr>
          <a:xfrm>
            <a:off x="837860" y="2686525"/>
            <a:ext cx="10648287" cy="1524007"/>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According to Gelhausen et al. (2013), only the economic crises, terrorist attacks, and warfare have halted development in the past when it comes to global aviation traffic. Almost 2500 million people were transported by aviation across the entire world in 2010, according to ICAO (2011) the ICAO has experienced a decrease in capacity as a result of COVID-19. The structure of airports must be improved for greater efficiency.</a:t>
            </a:r>
          </a:p>
        </p:txBody>
      </p:sp>
      <p:sp>
        <p:nvSpPr>
          <p:cNvPr id="15" name="TextBox 14">
            <a:extLst>
              <a:ext uri="{FF2B5EF4-FFF2-40B4-BE49-F238E27FC236}">
                <a16:creationId xmlns:a16="http://schemas.microsoft.com/office/drawing/2014/main" id="{E6D8E6F5-AD21-37DA-BE79-8FCB63A649DF}"/>
              </a:ext>
            </a:extLst>
          </p:cNvPr>
          <p:cNvSpPr txBox="1"/>
          <p:nvPr/>
        </p:nvSpPr>
        <p:spPr>
          <a:xfrm>
            <a:off x="838030" y="4215370"/>
            <a:ext cx="10648117" cy="1524007"/>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Many heavily used airports only reach capacity at particular peak times, like the early hours of the day and nightfall. Due to their high traffic numbers, terminals including Heathrow in the United Kingdom, Frankfurt, Germany, Charles de Gaulle Airport, NYC airport, and a handful of others observed near maximum </a:t>
            </a:r>
            <a:r>
              <a:rPr lang="en-US" sz="1600" dirty="0" err="1">
                <a:solidFill>
                  <a:srgbClr val="FFFFFF"/>
                </a:solidFill>
                <a:latin typeface="Arial" panose="020B0604020202020204" pitchFamily="34" charset="0"/>
                <a:cs typeface="Arial" panose="020B0604020202020204" pitchFamily="34" charset="0"/>
              </a:rPr>
              <a:t>utilisation</a:t>
            </a:r>
            <a:r>
              <a:rPr lang="en-US" sz="1600" dirty="0">
                <a:solidFill>
                  <a:srgbClr val="FFFFFF"/>
                </a:solidFill>
                <a:latin typeface="Arial" panose="020B0604020202020204" pitchFamily="34" charset="0"/>
                <a:cs typeface="Arial" panose="020B0604020202020204" pitchFamily="34" charset="0"/>
              </a:rPr>
              <a:t> of capacity for lengthy amounts of time throughout the day. </a:t>
            </a:r>
          </a:p>
        </p:txBody>
      </p:sp>
      <p:sp>
        <p:nvSpPr>
          <p:cNvPr id="3" name="TextBox 2">
            <a:extLst>
              <a:ext uri="{FF2B5EF4-FFF2-40B4-BE49-F238E27FC236}">
                <a16:creationId xmlns:a16="http://schemas.microsoft.com/office/drawing/2014/main" id="{D1328E47-D6B8-8137-455F-7C45164592E0}"/>
              </a:ext>
            </a:extLst>
          </p:cNvPr>
          <p:cNvSpPr txBox="1"/>
          <p:nvPr/>
        </p:nvSpPr>
        <p:spPr>
          <a:xfrm>
            <a:off x="962526" y="74473"/>
            <a:ext cx="10266948" cy="1092607"/>
          </a:xfrm>
          <a:prstGeom prst="rect">
            <a:avLst/>
          </a:prstGeom>
          <a:noFill/>
        </p:spPr>
        <p:txBody>
          <a:bodyPr wrap="square" rtlCol="0">
            <a:spAutoFit/>
          </a:bodyPr>
          <a:lstStyle/>
          <a:p>
            <a:pPr algn="ctr"/>
            <a:r>
              <a:rPr lang="en-US" sz="2500" b="1" dirty="0">
                <a:solidFill>
                  <a:srgbClr val="FFFFFF"/>
                </a:solidFill>
                <a:latin typeface="Arial" panose="020B0604020202020204" pitchFamily="34" charset="0"/>
                <a:cs typeface="Arial" panose="020B0604020202020204" pitchFamily="34" charset="0"/>
              </a:rPr>
              <a:t>International Organization </a:t>
            </a:r>
            <a:br>
              <a:rPr lang="en-US" b="1" dirty="0">
                <a:solidFill>
                  <a:srgbClr val="FFFFFF"/>
                </a:solidFill>
                <a:latin typeface="Arial" panose="020B0604020202020204" pitchFamily="34" charset="0"/>
                <a:cs typeface="Arial" panose="020B0604020202020204" pitchFamily="34" charset="0"/>
              </a:rPr>
            </a:br>
            <a:r>
              <a:rPr lang="en-US" sz="2000" dirty="0">
                <a:solidFill>
                  <a:srgbClr val="FFFFFF"/>
                </a:solidFill>
                <a:latin typeface="Arial" panose="020B0604020202020204" pitchFamily="34" charset="0"/>
                <a:cs typeface="Arial" panose="020B0604020202020204" pitchFamily="34" charset="0"/>
              </a:rPr>
              <a:t>International Civil Aviation Organization</a:t>
            </a:r>
            <a:br>
              <a:rPr lang="en-US" sz="2000" dirty="0">
                <a:solidFill>
                  <a:srgbClr val="FFFFFF"/>
                </a:solidFill>
                <a:latin typeface="Arial" panose="020B0604020202020204" pitchFamily="34" charset="0"/>
                <a:cs typeface="Arial" panose="020B0604020202020204" pitchFamily="34" charset="0"/>
              </a:rPr>
            </a:br>
            <a:r>
              <a:rPr lang="en-US" sz="2000" dirty="0">
                <a:solidFill>
                  <a:srgbClr val="FFFFFF"/>
                </a:solidFill>
                <a:latin typeface="Arial" panose="020B0604020202020204" pitchFamily="34" charset="0"/>
                <a:cs typeface="Arial" panose="020B0604020202020204" pitchFamily="34" charset="0"/>
              </a:rPr>
              <a:t>Key Impacts on ICAO Capacity and Effectiveness of Air Navigation</a:t>
            </a:r>
            <a:endParaRPr lang="en-GB" sz="2000" dirty="0"/>
          </a:p>
        </p:txBody>
      </p:sp>
    </p:spTree>
    <p:extLst>
      <p:ext uri="{BB962C8B-B14F-4D97-AF65-F5344CB8AC3E}">
        <p14:creationId xmlns:p14="http://schemas.microsoft.com/office/powerpoint/2010/main" val="3399895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4">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04DE9D0C-8F65-5D55-DFE9-950C4C02D4A3}"/>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A44EBC7C-E41A-429B-8108-778A31FDBC69}"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US"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186A12E9-BE9A-F11E-F8F6-CB390459AC5A}"/>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5" r="14375" b="1"/>
          <a:stretch/>
        </p:blipFill>
        <p:spPr>
          <a:xfrm>
            <a:off x="6225997" y="-2458"/>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Footer Placeholder 4">
            <a:extLst>
              <a:ext uri="{FF2B5EF4-FFF2-40B4-BE49-F238E27FC236}">
                <a16:creationId xmlns:a16="http://schemas.microsoft.com/office/drawing/2014/main" id="{9B0663C1-D422-C785-1371-FE77674C1DB4}"/>
              </a:ext>
            </a:extLst>
          </p:cNvPr>
          <p:cNvSpPr>
            <a:spLocks noGrp="1"/>
          </p:cNvSpPr>
          <p:nvPr>
            <p:ph type="ftr" sz="quarter" idx="11"/>
          </p:nvPr>
        </p:nvSpPr>
        <p:spPr>
          <a:xfrm>
            <a:off x="3581401" y="6356350"/>
            <a:ext cx="5402178" cy="365125"/>
          </a:xfrm>
        </p:spPr>
        <p:txBody>
          <a:bodyPr vert="horz" lIns="91440" tIns="45720" rIns="91440" bIns="45720" rtlCol="0" anchor="ctr">
            <a:noAutofit/>
          </a:bodyPr>
          <a:lstStyle/>
          <a:p>
            <a:pPr algn="l">
              <a:lnSpc>
                <a:spcPct val="90000"/>
              </a:lnSpc>
              <a:spcAft>
                <a:spcPts val="600"/>
              </a:spcAft>
            </a:pPr>
            <a:r>
              <a:rPr lang="en-US" kern="1200" dirty="0">
                <a:solidFill>
                  <a:srgbClr val="FFC000"/>
                </a:solidFill>
                <a:latin typeface="Arial" panose="020B0604020202020204" pitchFamily="34" charset="0"/>
                <a:cs typeface="Arial" panose="020B0604020202020204" pitchFamily="34" charset="0"/>
              </a:rPr>
              <a:t>         Marketing Management, International Civil Aviation  Organization, </a:t>
            </a:r>
          </a:p>
          <a:p>
            <a:pPr>
              <a:lnSpc>
                <a:spcPct val="90000"/>
              </a:lnSpc>
              <a:spcAft>
                <a:spcPts val="600"/>
              </a:spcAft>
            </a:pPr>
            <a:r>
              <a:rPr lang="en-US" kern="1200" dirty="0">
                <a:solidFill>
                  <a:srgbClr val="FFC000"/>
                </a:solidFill>
                <a:latin typeface="Arial" panose="020B0604020202020204" pitchFamily="34" charset="0"/>
                <a:cs typeface="Arial" panose="020B0604020202020204" pitchFamily="34" charset="0"/>
              </a:rPr>
              <a:t>Stacey Waller </a:t>
            </a:r>
          </a:p>
        </p:txBody>
      </p:sp>
      <p:sp>
        <p:nvSpPr>
          <p:cNvPr id="6" name="Slide Number Placeholder 5">
            <a:extLst>
              <a:ext uri="{FF2B5EF4-FFF2-40B4-BE49-F238E27FC236}">
                <a16:creationId xmlns:a16="http://schemas.microsoft.com/office/drawing/2014/main" id="{51E38ECF-2890-BB77-B7B6-B02763705735}"/>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9D4AEF59-F28E-467C-9EA3-92D1CFAD475A}" type="slidenum">
              <a:rPr lang="en-US" sz="1400">
                <a:solidFill>
                  <a:srgbClr val="FFC000"/>
                </a:solidFill>
                <a:latin typeface="Arial" panose="020B0604020202020204" pitchFamily="34" charset="0"/>
                <a:cs typeface="Arial" panose="020B0604020202020204" pitchFamily="34" charset="0"/>
              </a:rPr>
              <a:pPr>
                <a:spcAft>
                  <a:spcPts val="600"/>
                </a:spcAft>
              </a:pPr>
              <a:t>4</a:t>
            </a:fld>
            <a:endParaRPr lang="en-US" sz="1400" dirty="0">
              <a:solidFill>
                <a:srgbClr val="FFC000"/>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B3E5591A-9BCD-1AAF-6573-234873F48E08}"/>
              </a:ext>
            </a:extLst>
          </p:cNvPr>
          <p:cNvSpPr txBox="1"/>
          <p:nvPr/>
        </p:nvSpPr>
        <p:spPr>
          <a:xfrm>
            <a:off x="0" y="136525"/>
            <a:ext cx="12188782" cy="1092607"/>
          </a:xfrm>
          <a:prstGeom prst="rect">
            <a:avLst/>
          </a:prstGeom>
          <a:noFill/>
        </p:spPr>
        <p:txBody>
          <a:bodyPr wrap="square" rtlCol="0">
            <a:spAutoFit/>
          </a:bodyPr>
          <a:lstStyle/>
          <a:p>
            <a:pPr algn="ctr"/>
            <a:r>
              <a:rPr lang="en-US" sz="2500" b="1" dirty="0">
                <a:solidFill>
                  <a:srgbClr val="FFFFFF"/>
                </a:solidFill>
                <a:latin typeface="Arial" panose="020B0604020202020204" pitchFamily="34" charset="0"/>
                <a:cs typeface="Arial" panose="020B0604020202020204" pitchFamily="34" charset="0"/>
              </a:rPr>
              <a:t>International Organization</a:t>
            </a:r>
            <a:br>
              <a:rPr lang="en-US" sz="1800" dirty="0">
                <a:solidFill>
                  <a:srgbClr val="FFFFFF"/>
                </a:solidFill>
                <a:latin typeface="Arial" panose="020B0604020202020204" pitchFamily="34" charset="0"/>
                <a:cs typeface="Arial" panose="020B0604020202020204" pitchFamily="34" charset="0"/>
              </a:rPr>
            </a:br>
            <a:r>
              <a:rPr lang="en-US" sz="2000" dirty="0">
                <a:solidFill>
                  <a:srgbClr val="FFFFFF"/>
                </a:solidFill>
                <a:latin typeface="Arial" panose="020B0604020202020204" pitchFamily="34" charset="0"/>
                <a:cs typeface="Arial" panose="020B0604020202020204" pitchFamily="34" charset="0"/>
              </a:rPr>
              <a:t>International Civil Aviation Organization </a:t>
            </a:r>
            <a:br>
              <a:rPr lang="en-US" sz="2000" dirty="0">
                <a:solidFill>
                  <a:srgbClr val="FFFFFF"/>
                </a:solidFill>
                <a:latin typeface="Arial" panose="020B0604020202020204" pitchFamily="34" charset="0"/>
                <a:cs typeface="Arial" panose="020B0604020202020204" pitchFamily="34" charset="0"/>
              </a:rPr>
            </a:br>
            <a:r>
              <a:rPr lang="en-GB" sz="2000" dirty="0">
                <a:solidFill>
                  <a:srgbClr val="FFFFFF"/>
                </a:solidFill>
                <a:latin typeface="Arial" panose="020B0604020202020204" pitchFamily="34" charset="0"/>
                <a:cs typeface="Arial" panose="020B0604020202020204" pitchFamily="34" charset="0"/>
              </a:rPr>
              <a:t>Key Impacts on ICAO</a:t>
            </a:r>
            <a:r>
              <a:rPr lang="en-US" sz="2000" dirty="0">
                <a:solidFill>
                  <a:srgbClr val="FFFFFF"/>
                </a:solidFill>
                <a:latin typeface="Arial" panose="020B0604020202020204" pitchFamily="34" charset="0"/>
                <a:cs typeface="Arial" panose="020B0604020202020204" pitchFamily="34" charset="0"/>
              </a:rPr>
              <a:t> Protection of the Environment</a:t>
            </a:r>
            <a:endParaRPr lang="en-GB" sz="2000" dirty="0"/>
          </a:p>
        </p:txBody>
      </p:sp>
      <p:sp>
        <p:nvSpPr>
          <p:cNvPr id="12" name="TextBox 11">
            <a:extLst>
              <a:ext uri="{FF2B5EF4-FFF2-40B4-BE49-F238E27FC236}">
                <a16:creationId xmlns:a16="http://schemas.microsoft.com/office/drawing/2014/main" id="{B317805E-4B4B-2BA9-8600-40A81FD2C6D9}"/>
              </a:ext>
            </a:extLst>
          </p:cNvPr>
          <p:cNvSpPr txBox="1"/>
          <p:nvPr/>
        </p:nvSpPr>
        <p:spPr>
          <a:xfrm>
            <a:off x="836505" y="1233967"/>
            <a:ext cx="10515601" cy="1524007"/>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The International Civil Aviation Organization (ICAO) conducted a poll in 2019 to determine the current degree of knowledge among its member nations regarding how climate change may influence international aviation operations and infrastructure. The primary findings indicated that 74% of the states had already felt the effects of climate change, and an additional 17% were anticipated to by 2030 (ICAO, 2019).</a:t>
            </a:r>
          </a:p>
        </p:txBody>
      </p:sp>
      <p:sp>
        <p:nvSpPr>
          <p:cNvPr id="14" name="TextBox 13">
            <a:extLst>
              <a:ext uri="{FF2B5EF4-FFF2-40B4-BE49-F238E27FC236}">
                <a16:creationId xmlns:a16="http://schemas.microsoft.com/office/drawing/2014/main" id="{F63A692F-8B80-FFD6-9060-50DE842F23C6}"/>
              </a:ext>
            </a:extLst>
          </p:cNvPr>
          <p:cNvSpPr txBox="1"/>
          <p:nvPr/>
        </p:nvSpPr>
        <p:spPr>
          <a:xfrm>
            <a:off x="836504" y="2834808"/>
            <a:ext cx="10515599" cy="1154675"/>
          </a:xfrm>
          <a:prstGeom prst="rect">
            <a:avLst/>
          </a:prstGeom>
          <a:noFill/>
        </p:spPr>
        <p:txBody>
          <a:bodyPr wrap="square" rtlCol="0">
            <a:spAutoFit/>
          </a:bodyPr>
          <a:lstStyle/>
          <a:p>
            <a:pPr algn="just">
              <a:lnSpc>
                <a:spcPct val="150000"/>
              </a:lnSpc>
            </a:pPr>
            <a:r>
              <a:rPr lang="en-US" sz="1600" dirty="0">
                <a:solidFill>
                  <a:srgbClr val="FFFFFF"/>
                </a:solidFill>
                <a:latin typeface="Arial" panose="020B0604020202020204" pitchFamily="34" charset="0"/>
                <a:cs typeface="Arial" panose="020B0604020202020204" pitchFamily="34" charset="0"/>
              </a:rPr>
              <a:t>As certain locations become less appealing as a result of extreme weather events or as airline operations adjust to prevent disruption in vulnerable airports, it flows (Cools et al., 2010; Pek &amp; Caldecott, 2020). has been shown that climate change can also cause changes in travel.</a:t>
            </a:r>
          </a:p>
        </p:txBody>
      </p:sp>
      <p:sp>
        <p:nvSpPr>
          <p:cNvPr id="16" name="TextBox 15">
            <a:extLst>
              <a:ext uri="{FF2B5EF4-FFF2-40B4-BE49-F238E27FC236}">
                <a16:creationId xmlns:a16="http://schemas.microsoft.com/office/drawing/2014/main" id="{80E5BF9B-F3BF-2DB1-8524-58D6AAA16E31}"/>
              </a:ext>
            </a:extLst>
          </p:cNvPr>
          <p:cNvSpPr txBox="1"/>
          <p:nvPr/>
        </p:nvSpPr>
        <p:spPr>
          <a:xfrm>
            <a:off x="836503" y="4016807"/>
            <a:ext cx="10515600" cy="1529842"/>
          </a:xfrm>
          <a:prstGeom prst="rect">
            <a:avLst/>
          </a:prstGeom>
          <a:noFill/>
        </p:spPr>
        <p:txBody>
          <a:bodyPr wrap="square" rtlCol="0">
            <a:spAutoFit/>
          </a:bodyPr>
          <a:lstStyle/>
          <a:p>
            <a:pPr algn="just">
              <a:lnSpc>
                <a:spcPct val="150000"/>
              </a:lnSpc>
            </a:pPr>
            <a:r>
              <a:rPr lang="en-US" sz="1600" dirty="0">
                <a:solidFill>
                  <a:srgbClr val="FFFFFF"/>
                </a:solidFill>
                <a:latin typeface="Arial" panose="020B0604020202020204" pitchFamily="34" charset="0"/>
                <a:cs typeface="Arial" panose="020B0604020202020204" pitchFamily="34" charset="0"/>
              </a:rPr>
              <a:t>According to Arnaldo Valdés et al. (2021); Lu, 2018; Tol, 2007; this potential shift in social norms may increase pressure on policymakers to enact stricter carbon mitigation measures (such as carbon taxes or requirements for more sustainable fuel use), the costs of which will likely be passed on to passengers through higher ticket prices and may adversely affect demand further.</a:t>
            </a:r>
            <a:endParaRPr lang="en-GB" sz="1600" dirty="0"/>
          </a:p>
        </p:txBody>
      </p:sp>
    </p:spTree>
    <p:extLst>
      <p:ext uri="{BB962C8B-B14F-4D97-AF65-F5344CB8AC3E}">
        <p14:creationId xmlns:p14="http://schemas.microsoft.com/office/powerpoint/2010/main" val="52719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logo with a globe and wings">
            <a:extLst>
              <a:ext uri="{FF2B5EF4-FFF2-40B4-BE49-F238E27FC236}">
                <a16:creationId xmlns:a16="http://schemas.microsoft.com/office/drawing/2014/main" id="{9775C4DA-FA46-2251-0143-97BAE98628B4}"/>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5A3B1C3C-B2A8-A9BC-EB70-6D493F78A0E3}"/>
              </a:ext>
            </a:extLst>
          </p:cNvPr>
          <p:cNvSpPr>
            <a:spLocks noGrp="1"/>
          </p:cNvSpPr>
          <p:nvPr>
            <p:ph type="dt" sz="half" idx="10"/>
          </p:nvPr>
        </p:nvSpPr>
        <p:spPr>
          <a:xfrm>
            <a:off x="838200" y="6356350"/>
            <a:ext cx="2133600" cy="365125"/>
          </a:xfrm>
        </p:spPr>
        <p:txBody>
          <a:bodyPr>
            <a:normAutofit/>
          </a:bodyPr>
          <a:lstStyle/>
          <a:p>
            <a:pPr>
              <a:spcAft>
                <a:spcPts val="600"/>
              </a:spcAft>
            </a:pPr>
            <a:fld id="{A44EBC7C-E41A-429B-8108-778A31FDBC69}"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US"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7531823F-05B4-AE48-2211-85075E7A56C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5" r="14375" b="1"/>
          <a:stretch/>
        </p:blipFill>
        <p:spPr>
          <a:xfrm>
            <a:off x="622616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Footer Placeholder 4">
            <a:extLst>
              <a:ext uri="{FF2B5EF4-FFF2-40B4-BE49-F238E27FC236}">
                <a16:creationId xmlns:a16="http://schemas.microsoft.com/office/drawing/2014/main" id="{B604B8A4-EF73-2D42-A479-4D786B995B82}"/>
              </a:ext>
            </a:extLst>
          </p:cNvPr>
          <p:cNvSpPr>
            <a:spLocks noGrp="1"/>
          </p:cNvSpPr>
          <p:nvPr>
            <p:ph type="ftr" sz="quarter" idx="11"/>
          </p:nvPr>
        </p:nvSpPr>
        <p:spPr>
          <a:xfrm>
            <a:off x="3760334" y="6315992"/>
            <a:ext cx="4788241" cy="365125"/>
          </a:xfrm>
        </p:spPr>
        <p:txBody>
          <a:bodyPr>
            <a:noAutofit/>
          </a:bodyPr>
          <a:lstStyle/>
          <a:p>
            <a:pPr>
              <a:lnSpc>
                <a:spcPct val="90000"/>
              </a:lnSpc>
              <a:spcAft>
                <a:spcPts val="600"/>
              </a:spcAft>
            </a:pPr>
            <a:r>
              <a:rPr lang="en-US"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E8C9198F-8164-E9B2-855D-E6C325F0B5F8}"/>
              </a:ext>
            </a:extLst>
          </p:cNvPr>
          <p:cNvSpPr>
            <a:spLocks noGrp="1"/>
          </p:cNvSpPr>
          <p:nvPr>
            <p:ph type="sldNum" sz="quarter" idx="12"/>
          </p:nvPr>
        </p:nvSpPr>
        <p:spPr>
          <a:xfrm>
            <a:off x="8610600" y="6356350"/>
            <a:ext cx="2743200" cy="365125"/>
          </a:xfrm>
        </p:spPr>
        <p:txBody>
          <a:bodyPr>
            <a:normAutofit/>
          </a:bodyPr>
          <a:lstStyle/>
          <a:p>
            <a:pPr>
              <a:spcAft>
                <a:spcPts val="600"/>
              </a:spcAft>
            </a:pPr>
            <a:fld id="{9D4AEF59-F28E-467C-9EA3-92D1CFAD475A}" type="slidenum">
              <a:rPr lang="en-US" sz="1400">
                <a:solidFill>
                  <a:srgbClr val="FFC000"/>
                </a:solidFill>
                <a:latin typeface="Arial" panose="020B0604020202020204" pitchFamily="34" charset="0"/>
                <a:cs typeface="Arial" panose="020B0604020202020204" pitchFamily="34" charset="0"/>
              </a:rPr>
              <a:pPr>
                <a:spcAft>
                  <a:spcPts val="600"/>
                </a:spcAft>
              </a:pPr>
              <a:t>5</a:t>
            </a:fld>
            <a:endParaRPr lang="en-US" sz="1400" dirty="0">
              <a:solidFill>
                <a:srgbClr val="FFC00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350594-AC3A-E24E-BACA-59B7235B054C}"/>
              </a:ext>
            </a:extLst>
          </p:cNvPr>
          <p:cNvSpPr txBox="1"/>
          <p:nvPr/>
        </p:nvSpPr>
        <p:spPr>
          <a:xfrm>
            <a:off x="0" y="136525"/>
            <a:ext cx="12188952" cy="1015663"/>
          </a:xfrm>
          <a:prstGeom prst="rect">
            <a:avLst/>
          </a:prstGeom>
          <a:noFill/>
        </p:spPr>
        <p:txBody>
          <a:bodyPr wrap="square" rtlCol="0">
            <a:spAutoFit/>
          </a:bodyPr>
          <a:lstStyle/>
          <a:p>
            <a:pPr algn="ctr"/>
            <a:r>
              <a:rPr lang="en-GB" sz="2400" dirty="0">
                <a:solidFill>
                  <a:schemeClr val="bg1"/>
                </a:solidFill>
                <a:latin typeface="Arial" panose="020B0604020202020204" pitchFamily="34" charset="0"/>
                <a:cs typeface="Arial" panose="020B0604020202020204" pitchFamily="34" charset="0"/>
              </a:rPr>
              <a:t>International Organization</a:t>
            </a:r>
            <a:br>
              <a:rPr lang="en-GB" sz="1600" dirty="0">
                <a:solidFill>
                  <a:schemeClr val="bg1"/>
                </a:solidFill>
                <a:latin typeface="Arial" panose="020B0604020202020204" pitchFamily="34" charset="0"/>
                <a:cs typeface="Arial" panose="020B0604020202020204" pitchFamily="34" charset="0"/>
              </a:rPr>
            </a:br>
            <a:r>
              <a:rPr lang="en-US" sz="1800" dirty="0">
                <a:solidFill>
                  <a:schemeClr val="bg1"/>
                </a:solidFill>
                <a:latin typeface="Arial" panose="020B0604020202020204" pitchFamily="34" charset="0"/>
                <a:cs typeface="Arial" panose="020B0604020202020204" pitchFamily="34" charset="0"/>
              </a:rPr>
              <a:t>International Civil Aviation Organization</a:t>
            </a:r>
            <a:br>
              <a:rPr lang="en-US" sz="1800" dirty="0">
                <a:solidFill>
                  <a:schemeClr val="bg1"/>
                </a:solidFill>
                <a:latin typeface="Arial" panose="020B0604020202020204" pitchFamily="34" charset="0"/>
                <a:cs typeface="Arial" panose="020B0604020202020204" pitchFamily="34" charset="0"/>
              </a:rPr>
            </a:br>
            <a:r>
              <a:rPr lang="en-US" sz="1800" dirty="0">
                <a:solidFill>
                  <a:schemeClr val="bg1"/>
                </a:solidFill>
                <a:latin typeface="Arial" panose="020B0604020202020204" pitchFamily="34" charset="0"/>
                <a:cs typeface="Arial" panose="020B0604020202020204" pitchFamily="34" charset="0"/>
              </a:rPr>
              <a:t>Key Impacts on ICAO Maximize safety in worldwide civilian aviation</a:t>
            </a:r>
            <a:endParaRPr lang="en-GB" dirty="0">
              <a:solidFill>
                <a:schemeClr val="bg1"/>
              </a:solidFill>
            </a:endParaRPr>
          </a:p>
        </p:txBody>
      </p:sp>
      <p:sp>
        <p:nvSpPr>
          <p:cNvPr id="16" name="TextBox 15">
            <a:extLst>
              <a:ext uri="{FF2B5EF4-FFF2-40B4-BE49-F238E27FC236}">
                <a16:creationId xmlns:a16="http://schemas.microsoft.com/office/drawing/2014/main" id="{7CDFE7DA-1C7C-DB07-1402-77296E9D0370}"/>
              </a:ext>
            </a:extLst>
          </p:cNvPr>
          <p:cNvSpPr txBox="1"/>
          <p:nvPr/>
        </p:nvSpPr>
        <p:spPr>
          <a:xfrm>
            <a:off x="838200" y="1163546"/>
            <a:ext cx="10712116" cy="1154675"/>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According to ICAO, (2023) The overarching and core strategic goal of the ICAO is to manage and enhance air transport safety globally. a) Monitoring of important safety trends and indicators; b) Safety analysis; c) Specific plans to solve safety concerns; and d) Implementation assistance Measures that pertain to aviation safety. </a:t>
            </a:r>
          </a:p>
        </p:txBody>
      </p:sp>
      <p:sp>
        <p:nvSpPr>
          <p:cNvPr id="18" name="TextBox 17">
            <a:extLst>
              <a:ext uri="{FF2B5EF4-FFF2-40B4-BE49-F238E27FC236}">
                <a16:creationId xmlns:a16="http://schemas.microsoft.com/office/drawing/2014/main" id="{71B51C3E-70ED-4857-6D6C-493EC9E09565}"/>
              </a:ext>
            </a:extLst>
          </p:cNvPr>
          <p:cNvSpPr txBox="1"/>
          <p:nvPr/>
        </p:nvSpPr>
        <p:spPr>
          <a:xfrm>
            <a:off x="838200" y="2249953"/>
            <a:ext cx="10712116" cy="1154675"/>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States are permitted to temporarily deviate from ICAO Standards, but only if they do so in a way that does not jeopardize safety and security and that is properly notified to ICAO. These departures should not be kept when the crisis is over.</a:t>
            </a:r>
          </a:p>
        </p:txBody>
      </p:sp>
      <p:sp>
        <p:nvSpPr>
          <p:cNvPr id="19" name="TextBox 18">
            <a:extLst>
              <a:ext uri="{FF2B5EF4-FFF2-40B4-BE49-F238E27FC236}">
                <a16:creationId xmlns:a16="http://schemas.microsoft.com/office/drawing/2014/main" id="{70DD3A49-27F8-8F66-8762-B2DBEA100B8A}"/>
              </a:ext>
            </a:extLst>
          </p:cNvPr>
          <p:cNvSpPr txBox="1"/>
          <p:nvPr/>
        </p:nvSpPr>
        <p:spPr>
          <a:xfrm>
            <a:off x="838200" y="3216749"/>
            <a:ext cx="10712116" cy="1524007"/>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Drone use is becoming more and more common, as there seems to be a sharp rise in incidents involving intrusions into prohibited areas or harm to people or property. A significant problem in creating rules and safety management methods is balancing the need for safety with the need to evaluate risks and give sustainability priority in order to increase community acceptability Sugg, (2018). </a:t>
            </a:r>
          </a:p>
        </p:txBody>
      </p:sp>
      <p:sp>
        <p:nvSpPr>
          <p:cNvPr id="20" name="TextBox 19">
            <a:extLst>
              <a:ext uri="{FF2B5EF4-FFF2-40B4-BE49-F238E27FC236}">
                <a16:creationId xmlns:a16="http://schemas.microsoft.com/office/drawing/2014/main" id="{14B9564D-FE65-2FEC-0178-D3C31EA97BC3}"/>
              </a:ext>
            </a:extLst>
          </p:cNvPr>
          <p:cNvSpPr txBox="1"/>
          <p:nvPr/>
        </p:nvSpPr>
        <p:spPr>
          <a:xfrm>
            <a:off x="838200" y="4631215"/>
            <a:ext cx="10712116" cy="1846659"/>
          </a:xfrm>
          <a:prstGeom prst="rect">
            <a:avLst/>
          </a:prstGeom>
          <a:noFill/>
        </p:spPr>
        <p:txBody>
          <a:bodyPr wrap="square" rtlCol="0">
            <a:spAutoFit/>
          </a:bodyPr>
          <a:lstStyle/>
          <a:p>
            <a:pPr algn="just">
              <a:lnSpc>
                <a:spcPct val="150000"/>
              </a:lnSpc>
            </a:pPr>
            <a:r>
              <a:rPr lang="en-US" sz="1600" dirty="0">
                <a:solidFill>
                  <a:srgbClr val="FFFFFF"/>
                </a:solidFill>
                <a:latin typeface="Arial" panose="020B0604020202020204" pitchFamily="34" charset="0"/>
                <a:cs typeface="Arial" panose="020B0604020202020204" pitchFamily="34" charset="0"/>
              </a:rPr>
              <a:t>Between December 19 and December 21, 2018, 115 drone observations have been documented over London-Gatwick Airport, leading to the runway's closure. During the 33-hour disruption, more than 1000 air travel were cancelled, affecting 140,000 travelers' and potentially costing the industry up to EUR 64 million (USD) EASA, (2022).</a:t>
            </a:r>
          </a:p>
          <a:p>
            <a:endParaRPr lang="en-GB" dirty="0"/>
          </a:p>
        </p:txBody>
      </p:sp>
    </p:spTree>
    <p:extLst>
      <p:ext uri="{BB962C8B-B14F-4D97-AF65-F5344CB8AC3E}">
        <p14:creationId xmlns:p14="http://schemas.microsoft.com/office/powerpoint/2010/main" val="2298010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2BD749C2-4506-8E97-420C-FA9FA2038707}"/>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FBB7D542-40A6-6327-6A32-898BFA202094}"/>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A307D9C1-DD1A-D283-CFA7-27766355DD39}"/>
              </a:ext>
            </a:extLst>
          </p:cNvPr>
          <p:cNvSpPr>
            <a:spLocks noGrp="1"/>
          </p:cNvSpPr>
          <p:nvPr>
            <p:ph type="ftr" sz="quarter" idx="11"/>
          </p:nvPr>
        </p:nvSpPr>
        <p:spPr>
          <a:xfrm>
            <a:off x="3603345" y="6176963"/>
            <a:ext cx="4855417" cy="544512"/>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1D84DA70-D598-7C0A-A4D4-1C34B641615D}"/>
              </a:ext>
            </a:extLst>
          </p:cNvPr>
          <p:cNvSpPr>
            <a:spLocks noGrp="1"/>
          </p:cNvSpPr>
          <p:nvPr>
            <p:ph type="sldNum" sz="quarter" idx="12"/>
          </p:nvPr>
        </p:nvSpPr>
        <p:spPr/>
        <p:txBody>
          <a:bodyPr>
            <a:normAutofit/>
          </a:bodyPr>
          <a:lstStyle/>
          <a:p>
            <a:pPr>
              <a:spcAft>
                <a:spcPts val="600"/>
              </a:spcAft>
            </a:pPr>
            <a:fld id="{EA88DA6C-DDA2-4E2A-B210-AA001A9716C0}" type="slidenum">
              <a:rPr lang="en-GB" sz="1400">
                <a:solidFill>
                  <a:srgbClr val="FFC000"/>
                </a:solidFill>
                <a:latin typeface="Arial" panose="020B0604020202020204" pitchFamily="34" charset="0"/>
                <a:cs typeface="Arial" panose="020B0604020202020204" pitchFamily="34" charset="0"/>
              </a:rPr>
              <a:pPr>
                <a:spcAft>
                  <a:spcPts val="600"/>
                </a:spcAft>
              </a:pPr>
              <a:t>6</a:t>
            </a:fld>
            <a:endParaRPr lang="en-GB" sz="1400"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7968A922-3283-6EC4-BD68-DE66A5C14EE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5" r="14375" b="1"/>
          <a:stretch/>
        </p:blipFill>
        <p:spPr>
          <a:xfrm>
            <a:off x="6225997" y="-15239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0" name="TextBox 9">
            <a:extLst>
              <a:ext uri="{FF2B5EF4-FFF2-40B4-BE49-F238E27FC236}">
                <a16:creationId xmlns:a16="http://schemas.microsoft.com/office/drawing/2014/main" id="{66E37787-1A11-E572-A629-A875CEC1CAD5}"/>
              </a:ext>
            </a:extLst>
          </p:cNvPr>
          <p:cNvSpPr txBox="1"/>
          <p:nvPr/>
        </p:nvSpPr>
        <p:spPr>
          <a:xfrm>
            <a:off x="171450" y="152400"/>
            <a:ext cx="12017332" cy="1092607"/>
          </a:xfrm>
          <a:prstGeom prst="rect">
            <a:avLst/>
          </a:prstGeom>
          <a:noFill/>
        </p:spPr>
        <p:txBody>
          <a:bodyPr wrap="square" rtlCol="0">
            <a:spAutoFit/>
          </a:bodyPr>
          <a:lstStyle/>
          <a:p>
            <a:pPr algn="ctr"/>
            <a:r>
              <a:rPr lang="en-GB" sz="2500" dirty="0">
                <a:latin typeface="Arial" panose="020B0604020202020204" pitchFamily="34" charset="0"/>
                <a:cs typeface="Arial" panose="020B0604020202020204" pitchFamily="34" charset="0"/>
              </a:rPr>
              <a:t>International Organization </a:t>
            </a:r>
            <a:br>
              <a:rPr lang="en-GB" sz="18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International Civil Aviation Organization</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Key Impacts on ICAO, Security &amp; Facilitation</a:t>
            </a:r>
            <a:r>
              <a:rPr lang="en-GB" sz="1800" dirty="0">
                <a:latin typeface="Arial" panose="020B0604020202020204" pitchFamily="34" charset="0"/>
                <a:cs typeface="Arial" panose="020B0604020202020204" pitchFamily="34" charset="0"/>
              </a:rPr>
              <a:t>.</a:t>
            </a:r>
            <a:endParaRPr lang="en-GB" dirty="0"/>
          </a:p>
        </p:txBody>
      </p:sp>
      <p:sp>
        <p:nvSpPr>
          <p:cNvPr id="11" name="TextBox 10">
            <a:extLst>
              <a:ext uri="{FF2B5EF4-FFF2-40B4-BE49-F238E27FC236}">
                <a16:creationId xmlns:a16="http://schemas.microsoft.com/office/drawing/2014/main" id="{42E91898-B070-5940-44EA-74AA29C1BDD7}"/>
              </a:ext>
            </a:extLst>
          </p:cNvPr>
          <p:cNvSpPr txBox="1"/>
          <p:nvPr/>
        </p:nvSpPr>
        <p:spPr>
          <a:xfrm>
            <a:off x="838200" y="1397397"/>
            <a:ext cx="10728158" cy="2031325"/>
          </a:xfrm>
          <a:prstGeom prst="rect">
            <a:avLst/>
          </a:prstGeom>
          <a:noFill/>
        </p:spPr>
        <p:txBody>
          <a:bodyPr wrap="square" rtlCol="0">
            <a:spAutoFit/>
          </a:bodyPr>
          <a:lstStyle/>
          <a:p>
            <a:pPr algn="just">
              <a:lnSpc>
                <a:spcPct val="150000"/>
              </a:lnSpc>
            </a:pPr>
            <a:r>
              <a:rPr lang="en-US" sz="1800" dirty="0">
                <a:latin typeface="Arial" panose="020B0604020202020204" pitchFamily="34" charset="0"/>
                <a:cs typeface="Arial" panose="020B0604020202020204" pitchFamily="34" charset="0"/>
              </a:rPr>
              <a:t>According to Bashta, (2019) Measures relating to facilitation and security. By creating a National Air Transport Facilitation Committee or an equivalent, states should improve cross-sectoral collaboration and regularly use the Passenger Health Locator Form as a guide. It is the duty of States to preserve security during all activities.</a:t>
            </a:r>
          </a:p>
          <a:p>
            <a:endParaRPr lang="en-GB" dirty="0"/>
          </a:p>
        </p:txBody>
      </p:sp>
      <p:sp>
        <p:nvSpPr>
          <p:cNvPr id="13" name="TextBox 12">
            <a:extLst>
              <a:ext uri="{FF2B5EF4-FFF2-40B4-BE49-F238E27FC236}">
                <a16:creationId xmlns:a16="http://schemas.microsoft.com/office/drawing/2014/main" id="{D862D0D1-6876-0C74-80DB-FC066133ECE3}"/>
              </a:ext>
            </a:extLst>
          </p:cNvPr>
          <p:cNvSpPr txBox="1"/>
          <p:nvPr/>
        </p:nvSpPr>
        <p:spPr>
          <a:xfrm>
            <a:off x="838030" y="3085410"/>
            <a:ext cx="10728158" cy="2534027"/>
          </a:xfrm>
          <a:prstGeom prst="rect">
            <a:avLst/>
          </a:prstGeom>
          <a:noFill/>
        </p:spPr>
        <p:txBody>
          <a:bodyPr wrap="square" rtlCol="0">
            <a:spAutoFit/>
          </a:bodyPr>
          <a:lstStyle/>
          <a:p>
            <a:pPr marL="0" indent="0" algn="just">
              <a:lnSpc>
                <a:spcPct val="150000"/>
              </a:lnSpc>
              <a:buNone/>
            </a:pPr>
            <a:r>
              <a:rPr lang="en-US" dirty="0">
                <a:latin typeface="Arial" panose="020B0604020202020204" pitchFamily="34" charset="0"/>
                <a:cs typeface="Arial" panose="020B0604020202020204" pitchFamily="34" charset="0"/>
              </a:rPr>
              <a:t>considering the critical requirement to guarantee the sustainable development regarding the worldwide air freight distribution network and to keep up the supply of machinery such as ventilation systems, face masks, and various other medical and hygiene-related products considered essential to assist with minimize the risk to the public's health resulting from the transmission from Covid-19, special attention must be provided to the ease of entrance, departing, and transportation of aeroplane involved with aid flights.</a:t>
            </a:r>
          </a:p>
        </p:txBody>
      </p:sp>
    </p:spTree>
    <p:extLst>
      <p:ext uri="{BB962C8B-B14F-4D97-AF65-F5344CB8AC3E}">
        <p14:creationId xmlns:p14="http://schemas.microsoft.com/office/powerpoint/2010/main" val="352695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logo with a globe and wings">
            <a:extLst>
              <a:ext uri="{FF2B5EF4-FFF2-40B4-BE49-F238E27FC236}">
                <a16:creationId xmlns:a16="http://schemas.microsoft.com/office/drawing/2014/main" id="{120EEFCD-55F6-5456-1CD0-9E927C718BB0}"/>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4173FB68-B7A8-9A53-2087-422CFECDC588}"/>
              </a:ext>
            </a:extLst>
          </p:cNvPr>
          <p:cNvSpPr>
            <a:spLocks noGrp="1"/>
          </p:cNvSpPr>
          <p:nvPr>
            <p:ph type="dt" sz="half" idx="10"/>
          </p:nvPr>
        </p:nvSpPr>
        <p:spPr>
          <a:xfrm>
            <a:off x="838200" y="6356350"/>
            <a:ext cx="2133600" cy="365125"/>
          </a:xfrm>
        </p:spPr>
        <p:txBody>
          <a:bodyPr>
            <a:normAutofit/>
          </a:bodyPr>
          <a:lstStyle/>
          <a:p>
            <a:pPr>
              <a:spcAft>
                <a:spcPts val="600"/>
              </a:spcAft>
            </a:pPr>
            <a:fld id="{A44EBC7C-E41A-429B-8108-778A31FDBC69}"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US"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DC041EC0-2103-AC75-CEC4-0F710AB5796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4" r="14375"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Footer Placeholder 4">
            <a:extLst>
              <a:ext uri="{FF2B5EF4-FFF2-40B4-BE49-F238E27FC236}">
                <a16:creationId xmlns:a16="http://schemas.microsoft.com/office/drawing/2014/main" id="{77D872AF-4533-5563-B86B-FDF79CA03BC0}"/>
              </a:ext>
            </a:extLst>
          </p:cNvPr>
          <p:cNvSpPr>
            <a:spLocks noGrp="1"/>
          </p:cNvSpPr>
          <p:nvPr>
            <p:ph type="ftr" sz="quarter" idx="11"/>
          </p:nvPr>
        </p:nvSpPr>
        <p:spPr>
          <a:xfrm>
            <a:off x="3393233" y="6356350"/>
            <a:ext cx="5056592" cy="365125"/>
          </a:xfrm>
        </p:spPr>
        <p:txBody>
          <a:bodyPr>
            <a:noAutofit/>
          </a:bodyPr>
          <a:lstStyle/>
          <a:p>
            <a:pPr>
              <a:lnSpc>
                <a:spcPct val="90000"/>
              </a:lnSpc>
              <a:spcAft>
                <a:spcPts val="600"/>
              </a:spcAft>
            </a:pPr>
            <a:r>
              <a:rPr lang="en-US"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35EB67A5-86D2-8740-437D-5D256CF9DB39}"/>
              </a:ext>
            </a:extLst>
          </p:cNvPr>
          <p:cNvSpPr>
            <a:spLocks noGrp="1"/>
          </p:cNvSpPr>
          <p:nvPr>
            <p:ph type="sldNum" sz="quarter" idx="12"/>
          </p:nvPr>
        </p:nvSpPr>
        <p:spPr>
          <a:xfrm>
            <a:off x="8610600" y="6356350"/>
            <a:ext cx="2743200" cy="365125"/>
          </a:xfrm>
        </p:spPr>
        <p:txBody>
          <a:bodyPr>
            <a:normAutofit/>
          </a:bodyPr>
          <a:lstStyle/>
          <a:p>
            <a:pPr>
              <a:spcAft>
                <a:spcPts val="600"/>
              </a:spcAft>
            </a:pPr>
            <a:fld id="{9D4AEF59-F28E-467C-9EA3-92D1CFAD475A}" type="slidenum">
              <a:rPr lang="en-US" sz="1400">
                <a:solidFill>
                  <a:srgbClr val="FFC000"/>
                </a:solidFill>
                <a:latin typeface="Arial" panose="020B0604020202020204" pitchFamily="34" charset="0"/>
                <a:cs typeface="Arial" panose="020B0604020202020204" pitchFamily="34" charset="0"/>
              </a:rPr>
              <a:pPr>
                <a:spcAft>
                  <a:spcPts val="600"/>
                </a:spcAft>
              </a:pPr>
              <a:t>7</a:t>
            </a:fld>
            <a:endParaRPr lang="en-US" sz="1400" dirty="0">
              <a:solidFill>
                <a:srgbClr val="FFC00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37EECE0-1445-046E-ADD1-EE4573387C6E}"/>
              </a:ext>
            </a:extLst>
          </p:cNvPr>
          <p:cNvSpPr txBox="1"/>
          <p:nvPr/>
        </p:nvSpPr>
        <p:spPr>
          <a:xfrm>
            <a:off x="131606" y="112629"/>
            <a:ext cx="12188782" cy="1246495"/>
          </a:xfrm>
          <a:prstGeom prst="rect">
            <a:avLst/>
          </a:prstGeom>
          <a:noFill/>
        </p:spPr>
        <p:txBody>
          <a:bodyPr wrap="square" rtlCol="0">
            <a:spAutoFit/>
          </a:bodyPr>
          <a:lstStyle/>
          <a:p>
            <a:pPr algn="ctr"/>
            <a:r>
              <a:rPr lang="en-GB" sz="2500" b="1" dirty="0">
                <a:solidFill>
                  <a:schemeClr val="bg1"/>
                </a:solidFill>
                <a:latin typeface="Arial" panose="020B0604020202020204" pitchFamily="34" charset="0"/>
                <a:cs typeface="Arial" panose="020B0604020202020204" pitchFamily="34" charset="0"/>
              </a:rPr>
              <a:t>International Organization </a:t>
            </a:r>
            <a:br>
              <a:rPr lang="en-GB" sz="2500" dirty="0">
                <a:solidFill>
                  <a:schemeClr val="bg1"/>
                </a:solidFill>
                <a:latin typeface="Arial" panose="020B0604020202020204" pitchFamily="34" charset="0"/>
                <a:cs typeface="Arial" panose="020B0604020202020204" pitchFamily="34" charset="0"/>
              </a:rPr>
            </a:br>
            <a:r>
              <a:rPr lang="en-GB" sz="2500" dirty="0">
                <a:solidFill>
                  <a:schemeClr val="bg1"/>
                </a:solidFill>
                <a:latin typeface="Arial" panose="020B0604020202020204" pitchFamily="34" charset="0"/>
                <a:cs typeface="Arial" panose="020B0604020202020204" pitchFamily="34" charset="0"/>
              </a:rPr>
              <a:t>International Civil Aviation Organization</a:t>
            </a:r>
            <a:br>
              <a:rPr lang="en-GB" sz="2500" dirty="0">
                <a:solidFill>
                  <a:schemeClr val="bg1"/>
                </a:solidFill>
                <a:latin typeface="Arial" panose="020B0604020202020204" pitchFamily="34" charset="0"/>
                <a:cs typeface="Arial" panose="020B0604020202020204" pitchFamily="34" charset="0"/>
              </a:rPr>
            </a:br>
            <a:r>
              <a:rPr lang="en-GB" sz="2500" dirty="0">
                <a:solidFill>
                  <a:schemeClr val="bg1"/>
                </a:solidFill>
                <a:latin typeface="Arial" panose="020B0604020202020204" pitchFamily="34" charset="0"/>
                <a:cs typeface="Arial" panose="020B0604020202020204" pitchFamily="34" charset="0"/>
              </a:rPr>
              <a:t>Key Impacts on ICAO </a:t>
            </a:r>
            <a:r>
              <a:rPr lang="en-US" sz="2500" dirty="0">
                <a:solidFill>
                  <a:schemeClr val="bg1"/>
                </a:solidFill>
                <a:latin typeface="Arial" panose="020B0604020202020204" pitchFamily="34" charset="0"/>
                <a:cs typeface="Arial" panose="020B0604020202020204" pitchFamily="34" charset="0"/>
              </a:rPr>
              <a:t>Economic Growth of Air Travel</a:t>
            </a:r>
            <a:endParaRPr lang="en-GB" sz="2500" dirty="0">
              <a:solidFill>
                <a:schemeClr val="bg1"/>
              </a:solidFill>
            </a:endParaRPr>
          </a:p>
        </p:txBody>
      </p:sp>
      <p:sp>
        <p:nvSpPr>
          <p:cNvPr id="9" name="TextBox 8">
            <a:extLst>
              <a:ext uri="{FF2B5EF4-FFF2-40B4-BE49-F238E27FC236}">
                <a16:creationId xmlns:a16="http://schemas.microsoft.com/office/drawing/2014/main" id="{A15C9EE7-6895-D2B4-E1FD-ACFEE41A398D}"/>
              </a:ext>
            </a:extLst>
          </p:cNvPr>
          <p:cNvSpPr txBox="1"/>
          <p:nvPr/>
        </p:nvSpPr>
        <p:spPr>
          <a:xfrm>
            <a:off x="747972" y="1246495"/>
            <a:ext cx="10956542" cy="2262671"/>
          </a:xfrm>
          <a:prstGeom prst="rect">
            <a:avLst/>
          </a:prstGeom>
          <a:noFill/>
        </p:spPr>
        <p:txBody>
          <a:bodyPr wrap="square" rtlCol="0">
            <a:spAutoFit/>
          </a:bodyPr>
          <a:lstStyle/>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According to Law, (2022) by promoting trade, encouraging tourism, and producing jobs, the increase of civilian air travel links helps a nation's economy. </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Year 2020, Seat Capacity %, International down -67.7%, domestic down -37.6%  total -50.1%</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Passenger Number (thousands) International -75.1% domestic -49.6%</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Passenger Revenue (USD, million) International -252.991 domestic -119.395</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Year 2021, Seat Capacity %, International down -61.9% domestic down -23.9% total -39.8%</a:t>
            </a:r>
          </a:p>
        </p:txBody>
      </p:sp>
      <p:sp>
        <p:nvSpPr>
          <p:cNvPr id="10" name="TextBox 9">
            <a:extLst>
              <a:ext uri="{FF2B5EF4-FFF2-40B4-BE49-F238E27FC236}">
                <a16:creationId xmlns:a16="http://schemas.microsoft.com/office/drawing/2014/main" id="{6B04834A-4166-5BBB-9DD2-64826982EC93}"/>
              </a:ext>
            </a:extLst>
          </p:cNvPr>
          <p:cNvSpPr txBox="1"/>
          <p:nvPr/>
        </p:nvSpPr>
        <p:spPr>
          <a:xfrm>
            <a:off x="747972" y="3488383"/>
            <a:ext cx="10956542" cy="2262671"/>
          </a:xfrm>
          <a:prstGeom prst="rect">
            <a:avLst/>
          </a:prstGeom>
          <a:noFill/>
        </p:spPr>
        <p:txBody>
          <a:bodyPr wrap="square" rtlCol="0">
            <a:spAutoFit/>
          </a:bodyPr>
          <a:lstStyle/>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Passenger Number (thousands) International -75.1%,  domestic -49.6% total – 60.1%</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Passenger Revenue (USD, million) International -250.717% domestic -72.892% total – 323.609%</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Year 2022, Seat Capacity %, International down -33.7% to 32.5% domestic down - 18.0% to 17.1% total -24.6% to - 23.5%</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Passenger Number (thousands) International -36.7% to35.2%, domestic – 24.0% to 22.3%</a:t>
            </a:r>
          </a:p>
          <a:p>
            <a:pPr marL="0" indent="0" algn="just">
              <a:lnSpc>
                <a:spcPct val="150000"/>
              </a:lnSpc>
              <a:buNone/>
            </a:pPr>
            <a:r>
              <a:rPr lang="en-US" sz="1600" dirty="0">
                <a:solidFill>
                  <a:schemeClr val="bg1"/>
                </a:solidFill>
                <a:latin typeface="Arial" panose="020B0604020202020204" pitchFamily="34" charset="0"/>
                <a:cs typeface="Arial" panose="020B0604020202020204" pitchFamily="34" charset="0"/>
              </a:rPr>
              <a:t>Passenger Revenue (USD, million) International domestic -29.3% to 27.6% ICAO, (2023).</a:t>
            </a:r>
          </a:p>
        </p:txBody>
      </p:sp>
    </p:spTree>
    <p:extLst>
      <p:ext uri="{BB962C8B-B14F-4D97-AF65-F5344CB8AC3E}">
        <p14:creationId xmlns:p14="http://schemas.microsoft.com/office/powerpoint/2010/main" val="2600483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A1C31-4C9D-5C05-255C-469D08DB5322}"/>
              </a:ext>
            </a:extLst>
          </p:cNvPr>
          <p:cNvSpPr>
            <a:spLocks noGrp="1"/>
          </p:cNvSpPr>
          <p:nvPr>
            <p:ph type="title"/>
          </p:nvPr>
        </p:nvSpPr>
        <p:spPr>
          <a:xfrm>
            <a:off x="727159" y="214573"/>
            <a:ext cx="10515600" cy="1325563"/>
          </a:xfrm>
        </p:spPr>
        <p:txBody>
          <a:bodyPr>
            <a:normAutofit/>
          </a:bodyPr>
          <a:lstStyle/>
          <a:p>
            <a:pPr algn="ctr"/>
            <a:r>
              <a:rPr lang="en-GB" sz="2800" dirty="0">
                <a:latin typeface="Arial" panose="020B0604020202020204" pitchFamily="34" charset="0"/>
                <a:cs typeface="Arial" panose="020B0604020202020204" pitchFamily="34" charset="0"/>
              </a:rPr>
              <a:t>International Organization</a:t>
            </a: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International Civil Aviation Organization</a:t>
            </a:r>
            <a:br>
              <a:rPr lang="en-GB" sz="2800" dirty="0"/>
            </a:br>
            <a:r>
              <a:rPr lang="en-US" sz="2800" dirty="0"/>
              <a:t>Economic key impacts on (ICAO) January 2020 to July 2022</a:t>
            </a:r>
            <a:endParaRPr lang="en-GB" sz="2800" dirty="0"/>
          </a:p>
        </p:txBody>
      </p:sp>
      <p:pic>
        <p:nvPicPr>
          <p:cNvPr id="7" name="Content Placeholder 6" descr="Airplane with solid fill">
            <a:extLst>
              <a:ext uri="{FF2B5EF4-FFF2-40B4-BE49-F238E27FC236}">
                <a16:creationId xmlns:a16="http://schemas.microsoft.com/office/drawing/2014/main" id="{45E0BE96-00D7-C022-A122-4224B6680BBE}"/>
              </a:ext>
            </a:extLst>
          </p:cNvPr>
          <p:cNvPicPr>
            <a:picLocks noGrp="1" noChangeAspect="1"/>
          </p:cNvPicPr>
          <p:nvPr>
            <p:ph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58240" y="2971800"/>
            <a:ext cx="914400" cy="914400"/>
          </a:xfrm>
        </p:spPr>
      </p:pic>
      <p:sp>
        <p:nvSpPr>
          <p:cNvPr id="65" name="Date Placeholder 64">
            <a:extLst>
              <a:ext uri="{FF2B5EF4-FFF2-40B4-BE49-F238E27FC236}">
                <a16:creationId xmlns:a16="http://schemas.microsoft.com/office/drawing/2014/main" id="{9080B619-4F88-D8E2-9BBE-0D8F9955A440}"/>
              </a:ext>
            </a:extLst>
          </p:cNvPr>
          <p:cNvSpPr>
            <a:spLocks noGrp="1"/>
          </p:cNvSpPr>
          <p:nvPr>
            <p:ph type="dt" sz="half" idx="10"/>
          </p:nvPr>
        </p:nvSpPr>
        <p:spPr/>
        <p:txBody>
          <a:bodyPr/>
          <a:lstStyle/>
          <a:p>
            <a:fld id="{AA0BBA79-E27E-4D21-9FA1-457D0E3F6BF6}" type="datetime4">
              <a:rPr lang="en-US" smtClean="0">
                <a:solidFill>
                  <a:srgbClr val="FFC000"/>
                </a:solidFill>
                <a:latin typeface="Arial" panose="020B0604020202020204" pitchFamily="34" charset="0"/>
                <a:cs typeface="Arial" panose="020B0604020202020204" pitchFamily="34" charset="0"/>
              </a:r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66" name="Footer Placeholder 65">
            <a:extLst>
              <a:ext uri="{FF2B5EF4-FFF2-40B4-BE49-F238E27FC236}">
                <a16:creationId xmlns:a16="http://schemas.microsoft.com/office/drawing/2014/main" id="{64BD2013-C654-792C-2739-0D7D8A60B4BE}"/>
              </a:ext>
            </a:extLst>
          </p:cNvPr>
          <p:cNvSpPr>
            <a:spLocks noGrp="1"/>
          </p:cNvSpPr>
          <p:nvPr>
            <p:ph type="ftr" sz="quarter" idx="11"/>
          </p:nvPr>
        </p:nvSpPr>
        <p:spPr>
          <a:xfrm>
            <a:off x="3811096" y="6356350"/>
            <a:ext cx="4392378" cy="322645"/>
          </a:xfrm>
        </p:spPr>
        <p:txBody>
          <a:bodyPr/>
          <a:lstStyle/>
          <a:p>
            <a:r>
              <a:rPr lang="en-GB" dirty="0">
                <a:solidFill>
                  <a:srgbClr val="FFC000"/>
                </a:solidFill>
              </a:rPr>
              <a:t>Marketing Management, International Civil Aviation  Organization, Stacey Waller </a:t>
            </a:r>
          </a:p>
        </p:txBody>
      </p:sp>
      <p:sp>
        <p:nvSpPr>
          <p:cNvPr id="67" name="Slide Number Placeholder 66">
            <a:extLst>
              <a:ext uri="{FF2B5EF4-FFF2-40B4-BE49-F238E27FC236}">
                <a16:creationId xmlns:a16="http://schemas.microsoft.com/office/drawing/2014/main" id="{747899A6-5A86-7740-1D4E-C2D1C27617B3}"/>
              </a:ext>
            </a:extLst>
          </p:cNvPr>
          <p:cNvSpPr>
            <a:spLocks noGrp="1"/>
          </p:cNvSpPr>
          <p:nvPr>
            <p:ph type="sldNum" sz="quarter" idx="12"/>
          </p:nvPr>
        </p:nvSpPr>
        <p:spPr>
          <a:xfrm>
            <a:off x="11053010" y="6356350"/>
            <a:ext cx="289589" cy="239721"/>
          </a:xfrm>
        </p:spPr>
        <p:txBody>
          <a:bodyPr/>
          <a:lstStyle/>
          <a:p>
            <a:r>
              <a:rPr lang="en-US" dirty="0">
                <a:solidFill>
                  <a:srgbClr val="FFC000"/>
                </a:solidFill>
                <a:latin typeface="Arial" panose="020B0604020202020204" pitchFamily="34" charset="0"/>
                <a:cs typeface="Arial" panose="020B0604020202020204" pitchFamily="34" charset="0"/>
              </a:rPr>
              <a:t>5</a:t>
            </a:r>
            <a:endParaRPr lang="en-GB" dirty="0">
              <a:solidFill>
                <a:srgbClr val="FFC000"/>
              </a:solidFill>
              <a:latin typeface="Arial" panose="020B0604020202020204" pitchFamily="34" charset="0"/>
              <a:cs typeface="Arial" panose="020B0604020202020204" pitchFamily="34" charset="0"/>
            </a:endParaRPr>
          </a:p>
        </p:txBody>
      </p:sp>
      <p:sp>
        <p:nvSpPr>
          <p:cNvPr id="4" name="Flowchart: Connector 3">
            <a:extLst>
              <a:ext uri="{FF2B5EF4-FFF2-40B4-BE49-F238E27FC236}">
                <a16:creationId xmlns:a16="http://schemas.microsoft.com/office/drawing/2014/main" id="{DA181B9A-D4B3-B1B6-2D36-9EF569ECB949}"/>
              </a:ext>
            </a:extLst>
          </p:cNvPr>
          <p:cNvSpPr/>
          <p:nvPr/>
        </p:nvSpPr>
        <p:spPr>
          <a:xfrm>
            <a:off x="808808" y="2390503"/>
            <a:ext cx="4311849" cy="4205568"/>
          </a:xfrm>
          <a:prstGeom prst="flowChartConnector">
            <a:avLst/>
          </a:prstGeom>
          <a:solidFill>
            <a:schemeClr val="bg1"/>
          </a:solidFill>
          <a:ln w="762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-$4</a:t>
            </a:r>
          </a:p>
        </p:txBody>
      </p:sp>
      <p:sp>
        <p:nvSpPr>
          <p:cNvPr id="5" name="TextBox 4">
            <a:extLst>
              <a:ext uri="{FF2B5EF4-FFF2-40B4-BE49-F238E27FC236}">
                <a16:creationId xmlns:a16="http://schemas.microsoft.com/office/drawing/2014/main" id="{B0BC8B8C-ADEF-1C2A-E46B-DFE9BE983ABE}"/>
              </a:ext>
            </a:extLst>
          </p:cNvPr>
          <p:cNvSpPr txBox="1"/>
          <p:nvPr/>
        </p:nvSpPr>
        <p:spPr>
          <a:xfrm flipH="1">
            <a:off x="2198910" y="3059668"/>
            <a:ext cx="2538547" cy="307777"/>
          </a:xfrm>
          <a:prstGeom prst="rect">
            <a:avLst/>
          </a:prstGeom>
          <a:noFill/>
        </p:spPr>
        <p:txBody>
          <a:bodyPr wrap="square" rtlCol="0">
            <a:spAutoFit/>
          </a:bodyPr>
          <a:lstStyle/>
          <a:p>
            <a:r>
              <a:rPr lang="en-GB" sz="1400" dirty="0">
                <a:solidFill>
                  <a:srgbClr val="92D050"/>
                </a:solidFill>
                <a:latin typeface="Arial" panose="020B0604020202020204" pitchFamily="34" charset="0"/>
                <a:cs typeface="Arial" panose="020B0604020202020204" pitchFamily="34" charset="0"/>
              </a:rPr>
              <a:t>Seats Offered (Capacity)</a:t>
            </a:r>
          </a:p>
        </p:txBody>
      </p:sp>
      <p:pic>
        <p:nvPicPr>
          <p:cNvPr id="9" name="Graphic 8" descr="Airplane with solid fill">
            <a:extLst>
              <a:ext uri="{FF2B5EF4-FFF2-40B4-BE49-F238E27FC236}">
                <a16:creationId xmlns:a16="http://schemas.microsoft.com/office/drawing/2014/main" id="{1353BCBC-5125-A91D-835F-F1A53414168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41417" y="2847703"/>
            <a:ext cx="657497" cy="765963"/>
          </a:xfrm>
          <a:prstGeom prst="rect">
            <a:avLst/>
          </a:prstGeom>
        </p:spPr>
      </p:pic>
      <p:cxnSp>
        <p:nvCxnSpPr>
          <p:cNvPr id="11" name="Straight Connector 10">
            <a:extLst>
              <a:ext uri="{FF2B5EF4-FFF2-40B4-BE49-F238E27FC236}">
                <a16:creationId xmlns:a16="http://schemas.microsoft.com/office/drawing/2014/main" id="{85FE2805-66CF-1F99-099A-DB41DCC6FB34}"/>
              </a:ext>
            </a:extLst>
          </p:cNvPr>
          <p:cNvCxnSpPr>
            <a:cxnSpLocks/>
          </p:cNvCxnSpPr>
          <p:nvPr/>
        </p:nvCxnSpPr>
        <p:spPr>
          <a:xfrm>
            <a:off x="2072640" y="3450380"/>
            <a:ext cx="2538548"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CFE52E8D-250E-7078-B719-14125EFD1DA6}"/>
              </a:ext>
            </a:extLst>
          </p:cNvPr>
          <p:cNvSpPr txBox="1"/>
          <p:nvPr/>
        </p:nvSpPr>
        <p:spPr>
          <a:xfrm flipH="1">
            <a:off x="2447106" y="3613666"/>
            <a:ext cx="1293225"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-50%</a:t>
            </a:r>
          </a:p>
        </p:txBody>
      </p:sp>
      <p:sp>
        <p:nvSpPr>
          <p:cNvPr id="15" name="Flowchart: Merge 14">
            <a:extLst>
              <a:ext uri="{FF2B5EF4-FFF2-40B4-BE49-F238E27FC236}">
                <a16:creationId xmlns:a16="http://schemas.microsoft.com/office/drawing/2014/main" id="{D05C6FDC-2B69-7E7B-EC45-BA3AD45945DA}"/>
              </a:ext>
            </a:extLst>
          </p:cNvPr>
          <p:cNvSpPr/>
          <p:nvPr/>
        </p:nvSpPr>
        <p:spPr>
          <a:xfrm>
            <a:off x="2002972" y="3648695"/>
            <a:ext cx="374468" cy="263783"/>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Graphic 17" descr="Universal access with solid fill">
            <a:extLst>
              <a:ext uri="{FF2B5EF4-FFF2-40B4-BE49-F238E27FC236}">
                <a16:creationId xmlns:a16="http://schemas.microsoft.com/office/drawing/2014/main" id="{8771C3BE-C535-A715-EEAC-295C77DF586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480457" y="3928961"/>
            <a:ext cx="818606" cy="592573"/>
          </a:xfrm>
          <a:prstGeom prst="rect">
            <a:avLst/>
          </a:prstGeom>
        </p:spPr>
      </p:pic>
      <p:sp>
        <p:nvSpPr>
          <p:cNvPr id="19" name="TextBox 18">
            <a:extLst>
              <a:ext uri="{FF2B5EF4-FFF2-40B4-BE49-F238E27FC236}">
                <a16:creationId xmlns:a16="http://schemas.microsoft.com/office/drawing/2014/main" id="{192F1897-5397-5EF4-33A7-D11692E8ED79}"/>
              </a:ext>
            </a:extLst>
          </p:cNvPr>
          <p:cNvSpPr txBox="1"/>
          <p:nvPr/>
        </p:nvSpPr>
        <p:spPr>
          <a:xfrm>
            <a:off x="2299063" y="4113329"/>
            <a:ext cx="1979024" cy="307777"/>
          </a:xfrm>
          <a:prstGeom prst="rect">
            <a:avLst/>
          </a:prstGeom>
          <a:noFill/>
        </p:spPr>
        <p:txBody>
          <a:bodyPr wrap="square" rtlCol="0">
            <a:spAutoFit/>
          </a:bodyPr>
          <a:lstStyle/>
          <a:p>
            <a:r>
              <a:rPr lang="en-GB" sz="1400" dirty="0">
                <a:solidFill>
                  <a:srgbClr val="92D050"/>
                </a:solidFill>
                <a:latin typeface="Arial" panose="020B0604020202020204" pitchFamily="34" charset="0"/>
                <a:cs typeface="Arial" panose="020B0604020202020204" pitchFamily="34" charset="0"/>
              </a:rPr>
              <a:t>Passengers Flown</a:t>
            </a:r>
          </a:p>
        </p:txBody>
      </p:sp>
      <p:cxnSp>
        <p:nvCxnSpPr>
          <p:cNvPr id="21" name="Straight Connector 20">
            <a:extLst>
              <a:ext uri="{FF2B5EF4-FFF2-40B4-BE49-F238E27FC236}">
                <a16:creationId xmlns:a16="http://schemas.microsoft.com/office/drawing/2014/main" id="{1C202135-DC3C-97FB-6CB8-E7BDDB8D4111}"/>
              </a:ext>
            </a:extLst>
          </p:cNvPr>
          <p:cNvCxnSpPr>
            <a:cxnSpLocks/>
            <a:stCxn id="18" idx="2"/>
          </p:cNvCxnSpPr>
          <p:nvPr/>
        </p:nvCxnSpPr>
        <p:spPr>
          <a:xfrm flipV="1">
            <a:off x="1889760" y="4519757"/>
            <a:ext cx="2812869" cy="1777"/>
          </a:xfrm>
          <a:prstGeom prst="line">
            <a:avLst/>
          </a:prstGeom>
        </p:spPr>
        <p:style>
          <a:lnRef idx="1">
            <a:schemeClr val="accent1"/>
          </a:lnRef>
          <a:fillRef idx="0">
            <a:schemeClr val="accent1"/>
          </a:fillRef>
          <a:effectRef idx="0">
            <a:schemeClr val="accent1"/>
          </a:effectRef>
          <a:fontRef idx="minor">
            <a:schemeClr val="tx1"/>
          </a:fontRef>
        </p:style>
      </p:cxnSp>
      <p:sp>
        <p:nvSpPr>
          <p:cNvPr id="24" name="Flowchart: Merge 23">
            <a:extLst>
              <a:ext uri="{FF2B5EF4-FFF2-40B4-BE49-F238E27FC236}">
                <a16:creationId xmlns:a16="http://schemas.microsoft.com/office/drawing/2014/main" id="{F9985463-B0F2-2E1E-9374-B4EB0FA69B01}"/>
              </a:ext>
            </a:extLst>
          </p:cNvPr>
          <p:cNvSpPr/>
          <p:nvPr/>
        </p:nvSpPr>
        <p:spPr>
          <a:xfrm>
            <a:off x="1994263" y="4729746"/>
            <a:ext cx="326571" cy="246444"/>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6CF9BE6C-89C7-AC43-222F-686AEB626414}"/>
              </a:ext>
            </a:extLst>
          </p:cNvPr>
          <p:cNvSpPr txBox="1"/>
          <p:nvPr/>
        </p:nvSpPr>
        <p:spPr>
          <a:xfrm flipH="1">
            <a:off x="2394857" y="4692568"/>
            <a:ext cx="134547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-2,703Bn</a:t>
            </a:r>
          </a:p>
        </p:txBody>
      </p:sp>
      <p:sp>
        <p:nvSpPr>
          <p:cNvPr id="26" name="TextBox 25">
            <a:extLst>
              <a:ext uri="{FF2B5EF4-FFF2-40B4-BE49-F238E27FC236}">
                <a16:creationId xmlns:a16="http://schemas.microsoft.com/office/drawing/2014/main" id="{369D06E2-617E-DF85-102A-E53795EC1D57}"/>
              </a:ext>
            </a:extLst>
          </p:cNvPr>
          <p:cNvSpPr txBox="1"/>
          <p:nvPr/>
        </p:nvSpPr>
        <p:spPr>
          <a:xfrm flipH="1">
            <a:off x="1654627" y="5061901"/>
            <a:ext cx="3500846" cy="646331"/>
          </a:xfrm>
          <a:prstGeom prst="rect">
            <a:avLst/>
          </a:prstGeom>
          <a:noFill/>
        </p:spPr>
        <p:txBody>
          <a:bodyPr wrap="square" rtlCol="0">
            <a:spAutoFit/>
          </a:bodyPr>
          <a:lstStyle/>
          <a:p>
            <a:r>
              <a:rPr lang="en-GB" sz="3600" b="1" dirty="0">
                <a:solidFill>
                  <a:srgbClr val="FF0000"/>
                </a:solidFill>
              </a:rPr>
              <a:t>$</a:t>
            </a:r>
            <a:r>
              <a:rPr lang="en-GB" dirty="0"/>
              <a:t> </a:t>
            </a:r>
            <a:r>
              <a:rPr lang="en-GB" sz="1400" dirty="0">
                <a:solidFill>
                  <a:srgbClr val="92D050"/>
                </a:solidFill>
                <a:latin typeface="Arial" panose="020B0604020202020204" pitchFamily="34" charset="0"/>
                <a:cs typeface="Arial" panose="020B0604020202020204" pitchFamily="34" charset="0"/>
              </a:rPr>
              <a:t>Airline Revenue Loss</a:t>
            </a:r>
          </a:p>
        </p:txBody>
      </p:sp>
      <p:cxnSp>
        <p:nvCxnSpPr>
          <p:cNvPr id="28" name="Straight Connector 27">
            <a:extLst>
              <a:ext uri="{FF2B5EF4-FFF2-40B4-BE49-F238E27FC236}">
                <a16:creationId xmlns:a16="http://schemas.microsoft.com/office/drawing/2014/main" id="{1BC9C437-C928-6928-85DD-C3EDD81BFC4F}"/>
              </a:ext>
            </a:extLst>
          </p:cNvPr>
          <p:cNvCxnSpPr>
            <a:cxnSpLocks/>
          </p:cNvCxnSpPr>
          <p:nvPr/>
        </p:nvCxnSpPr>
        <p:spPr>
          <a:xfrm>
            <a:off x="1889760" y="5708232"/>
            <a:ext cx="2721428" cy="0"/>
          </a:xfrm>
          <a:prstGeom prst="line">
            <a:avLst/>
          </a:prstGeom>
        </p:spPr>
        <p:style>
          <a:lnRef idx="1">
            <a:schemeClr val="accent1"/>
          </a:lnRef>
          <a:fillRef idx="0">
            <a:schemeClr val="accent1"/>
          </a:fillRef>
          <a:effectRef idx="0">
            <a:schemeClr val="accent1"/>
          </a:effectRef>
          <a:fontRef idx="minor">
            <a:schemeClr val="tx1"/>
          </a:fontRef>
        </p:style>
      </p:cxnSp>
      <p:sp>
        <p:nvSpPr>
          <p:cNvPr id="31" name="Flowchart: Merge 30">
            <a:extLst>
              <a:ext uri="{FF2B5EF4-FFF2-40B4-BE49-F238E27FC236}">
                <a16:creationId xmlns:a16="http://schemas.microsoft.com/office/drawing/2014/main" id="{52BE404C-6114-5551-13AE-50AF5C153AAB}"/>
              </a:ext>
            </a:extLst>
          </p:cNvPr>
          <p:cNvSpPr/>
          <p:nvPr/>
        </p:nvSpPr>
        <p:spPr>
          <a:xfrm>
            <a:off x="2081349" y="5827640"/>
            <a:ext cx="304803" cy="249924"/>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9C4F337C-3BD1-5BB0-58E4-B24EC76617A6}"/>
              </a:ext>
            </a:extLst>
          </p:cNvPr>
          <p:cNvSpPr txBox="1"/>
          <p:nvPr/>
        </p:nvSpPr>
        <p:spPr>
          <a:xfrm flipH="1">
            <a:off x="2341523" y="5736503"/>
            <a:ext cx="1469573"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 USD372bn</a:t>
            </a:r>
          </a:p>
        </p:txBody>
      </p:sp>
      <p:sp>
        <p:nvSpPr>
          <p:cNvPr id="33" name="TextBox 32">
            <a:extLst>
              <a:ext uri="{FF2B5EF4-FFF2-40B4-BE49-F238E27FC236}">
                <a16:creationId xmlns:a16="http://schemas.microsoft.com/office/drawing/2014/main" id="{AE353260-F99A-A263-7B3E-5556B1C8CA85}"/>
              </a:ext>
            </a:extLst>
          </p:cNvPr>
          <p:cNvSpPr txBox="1"/>
          <p:nvPr/>
        </p:nvSpPr>
        <p:spPr>
          <a:xfrm>
            <a:off x="979714" y="1815737"/>
            <a:ext cx="3879669" cy="307777"/>
          </a:xfrm>
          <a:prstGeom prst="rect">
            <a:avLst/>
          </a:prstGeom>
          <a:noFill/>
        </p:spPr>
        <p:txBody>
          <a:bodyPr wrap="square" rtlCol="0">
            <a:spAutoFit/>
          </a:bodyPr>
          <a:lstStyle/>
          <a:p>
            <a:pPr algn="ctr"/>
            <a:r>
              <a:rPr lang="en-GB" sz="1400" b="1" dirty="0">
                <a:solidFill>
                  <a:srgbClr val="92D050"/>
                </a:solidFill>
                <a:latin typeface="Arial" panose="020B0604020202020204" pitchFamily="34" charset="0"/>
                <a:cs typeface="Arial" panose="020B0604020202020204" pitchFamily="34" charset="0"/>
              </a:rPr>
              <a:t>YEAR 2020 RESULTS</a:t>
            </a:r>
          </a:p>
        </p:txBody>
      </p:sp>
      <p:sp>
        <p:nvSpPr>
          <p:cNvPr id="34" name="Flowchart: Connector 33">
            <a:extLst>
              <a:ext uri="{FF2B5EF4-FFF2-40B4-BE49-F238E27FC236}">
                <a16:creationId xmlns:a16="http://schemas.microsoft.com/office/drawing/2014/main" id="{DF22DF85-3F63-7A0D-17C0-322ADCFE1463}"/>
              </a:ext>
            </a:extLst>
          </p:cNvPr>
          <p:cNvSpPr/>
          <p:nvPr/>
        </p:nvSpPr>
        <p:spPr>
          <a:xfrm>
            <a:off x="6793770" y="2390503"/>
            <a:ext cx="4448989" cy="4205568"/>
          </a:xfrm>
          <a:prstGeom prst="flowChartConnector">
            <a:avLst/>
          </a:prstGeom>
          <a:solidFill>
            <a:schemeClr val="bg1"/>
          </a:solidFill>
          <a:ln w="762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-$4</a:t>
            </a:r>
          </a:p>
        </p:txBody>
      </p:sp>
      <p:pic>
        <p:nvPicPr>
          <p:cNvPr id="36" name="Graphic 35" descr="Airplane with solid fill">
            <a:extLst>
              <a:ext uri="{FF2B5EF4-FFF2-40B4-BE49-F238E27FC236}">
                <a16:creationId xmlns:a16="http://schemas.microsoft.com/office/drawing/2014/main" id="{DD0363C9-A7DF-3242-F072-6A3810CCBB9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377252" y="2914897"/>
            <a:ext cx="657497" cy="765963"/>
          </a:xfrm>
          <a:prstGeom prst="rect">
            <a:avLst/>
          </a:prstGeom>
        </p:spPr>
      </p:pic>
      <p:sp>
        <p:nvSpPr>
          <p:cNvPr id="37" name="TextBox 36">
            <a:extLst>
              <a:ext uri="{FF2B5EF4-FFF2-40B4-BE49-F238E27FC236}">
                <a16:creationId xmlns:a16="http://schemas.microsoft.com/office/drawing/2014/main" id="{F185A50A-2CF0-97F3-FE01-1E7234DD974B}"/>
              </a:ext>
            </a:extLst>
          </p:cNvPr>
          <p:cNvSpPr txBox="1"/>
          <p:nvPr/>
        </p:nvSpPr>
        <p:spPr>
          <a:xfrm flipH="1">
            <a:off x="7931335" y="3081048"/>
            <a:ext cx="2719248" cy="307777"/>
          </a:xfrm>
          <a:prstGeom prst="rect">
            <a:avLst/>
          </a:prstGeom>
          <a:noFill/>
        </p:spPr>
        <p:txBody>
          <a:bodyPr wrap="square" rtlCol="0">
            <a:spAutoFit/>
          </a:bodyPr>
          <a:lstStyle/>
          <a:p>
            <a:r>
              <a:rPr lang="en-GB" sz="1400" dirty="0">
                <a:solidFill>
                  <a:srgbClr val="92D050"/>
                </a:solidFill>
                <a:latin typeface="Arial" panose="020B0604020202020204" pitchFamily="34" charset="0"/>
                <a:cs typeface="Arial" panose="020B0604020202020204" pitchFamily="34" charset="0"/>
              </a:rPr>
              <a:t>Seats Offered (Capacity)</a:t>
            </a:r>
            <a:endParaRPr lang="en-GB" sz="1400" dirty="0">
              <a:latin typeface="Arial" panose="020B0604020202020204" pitchFamily="34" charset="0"/>
              <a:cs typeface="Arial" panose="020B0604020202020204" pitchFamily="34" charset="0"/>
            </a:endParaRPr>
          </a:p>
        </p:txBody>
      </p:sp>
      <p:cxnSp>
        <p:nvCxnSpPr>
          <p:cNvPr id="39" name="Straight Connector 38">
            <a:extLst>
              <a:ext uri="{FF2B5EF4-FFF2-40B4-BE49-F238E27FC236}">
                <a16:creationId xmlns:a16="http://schemas.microsoft.com/office/drawing/2014/main" id="{760D1567-B7A0-BEBB-623B-11932E640E04}"/>
              </a:ext>
            </a:extLst>
          </p:cNvPr>
          <p:cNvCxnSpPr>
            <a:cxnSpLocks/>
          </p:cNvCxnSpPr>
          <p:nvPr/>
        </p:nvCxnSpPr>
        <p:spPr>
          <a:xfrm flipH="1">
            <a:off x="7931335" y="3429000"/>
            <a:ext cx="2465606" cy="0"/>
          </a:xfrm>
          <a:prstGeom prst="line">
            <a:avLst/>
          </a:prstGeom>
        </p:spPr>
        <p:style>
          <a:lnRef idx="1">
            <a:schemeClr val="accent1"/>
          </a:lnRef>
          <a:fillRef idx="0">
            <a:schemeClr val="accent1"/>
          </a:fillRef>
          <a:effectRef idx="0">
            <a:schemeClr val="accent1"/>
          </a:effectRef>
          <a:fontRef idx="minor">
            <a:schemeClr val="tx1"/>
          </a:fontRef>
        </p:style>
      </p:cxnSp>
      <p:sp>
        <p:nvSpPr>
          <p:cNvPr id="44" name="Flowchart: Merge 43">
            <a:extLst>
              <a:ext uri="{FF2B5EF4-FFF2-40B4-BE49-F238E27FC236}">
                <a16:creationId xmlns:a16="http://schemas.microsoft.com/office/drawing/2014/main" id="{C318E061-DDCB-3585-8771-2252B028C2C1}"/>
              </a:ext>
            </a:extLst>
          </p:cNvPr>
          <p:cNvSpPr/>
          <p:nvPr/>
        </p:nvSpPr>
        <p:spPr>
          <a:xfrm>
            <a:off x="7942214" y="3648695"/>
            <a:ext cx="365763" cy="293599"/>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Graphic 44" descr="Universal access with solid fill">
            <a:extLst>
              <a:ext uri="{FF2B5EF4-FFF2-40B4-BE49-F238E27FC236}">
                <a16:creationId xmlns:a16="http://schemas.microsoft.com/office/drawing/2014/main" id="{2340A375-97DD-3F02-613D-E5F8AD0710F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88930" y="3972895"/>
            <a:ext cx="818606" cy="592573"/>
          </a:xfrm>
          <a:prstGeom prst="rect">
            <a:avLst/>
          </a:prstGeom>
        </p:spPr>
      </p:pic>
      <p:sp>
        <p:nvSpPr>
          <p:cNvPr id="46" name="TextBox 45">
            <a:extLst>
              <a:ext uri="{FF2B5EF4-FFF2-40B4-BE49-F238E27FC236}">
                <a16:creationId xmlns:a16="http://schemas.microsoft.com/office/drawing/2014/main" id="{892CE534-C962-CFD5-142A-275002C1283E}"/>
              </a:ext>
            </a:extLst>
          </p:cNvPr>
          <p:cNvSpPr txBox="1"/>
          <p:nvPr/>
        </p:nvSpPr>
        <p:spPr>
          <a:xfrm>
            <a:off x="8203474" y="4125760"/>
            <a:ext cx="2024743" cy="307777"/>
          </a:xfrm>
          <a:prstGeom prst="rect">
            <a:avLst/>
          </a:prstGeom>
          <a:noFill/>
        </p:spPr>
        <p:txBody>
          <a:bodyPr wrap="square" rtlCol="0">
            <a:spAutoFit/>
          </a:bodyPr>
          <a:lstStyle/>
          <a:p>
            <a:r>
              <a:rPr lang="en-GB" sz="1400" dirty="0">
                <a:solidFill>
                  <a:srgbClr val="92D050"/>
                </a:solidFill>
                <a:latin typeface="Arial" panose="020B0604020202020204" pitchFamily="34" charset="0"/>
                <a:cs typeface="Arial" panose="020B0604020202020204" pitchFamily="34" charset="0"/>
              </a:rPr>
              <a:t>Passengers Flown</a:t>
            </a:r>
          </a:p>
        </p:txBody>
      </p:sp>
      <p:sp>
        <p:nvSpPr>
          <p:cNvPr id="47" name="Flowchart: Merge 46">
            <a:extLst>
              <a:ext uri="{FF2B5EF4-FFF2-40B4-BE49-F238E27FC236}">
                <a16:creationId xmlns:a16="http://schemas.microsoft.com/office/drawing/2014/main" id="{BDF6DA6D-F66B-B068-CB72-780A6BC9B918}"/>
              </a:ext>
            </a:extLst>
          </p:cNvPr>
          <p:cNvSpPr/>
          <p:nvPr/>
        </p:nvSpPr>
        <p:spPr>
          <a:xfrm>
            <a:off x="7994469" y="4666956"/>
            <a:ext cx="365763" cy="293599"/>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C5EB945B-B8ED-26E2-A918-C0E7D4E56769}"/>
              </a:ext>
            </a:extLst>
          </p:cNvPr>
          <p:cNvSpPr txBox="1"/>
          <p:nvPr/>
        </p:nvSpPr>
        <p:spPr>
          <a:xfrm>
            <a:off x="7545976" y="4927434"/>
            <a:ext cx="2606038" cy="646331"/>
          </a:xfrm>
          <a:prstGeom prst="rect">
            <a:avLst/>
          </a:prstGeom>
          <a:noFill/>
        </p:spPr>
        <p:txBody>
          <a:bodyPr wrap="square" rtlCol="0">
            <a:spAutoFit/>
          </a:bodyPr>
          <a:lstStyle/>
          <a:p>
            <a:r>
              <a:rPr lang="en-GB" sz="3600" b="1" dirty="0">
                <a:solidFill>
                  <a:srgbClr val="FF0000"/>
                </a:solidFill>
              </a:rPr>
              <a:t>$</a:t>
            </a:r>
            <a:r>
              <a:rPr lang="en-GB" sz="1800" b="1" dirty="0">
                <a:solidFill>
                  <a:srgbClr val="FF0000"/>
                </a:solidFill>
              </a:rPr>
              <a:t> </a:t>
            </a:r>
            <a:r>
              <a:rPr lang="en-GB" sz="1400" dirty="0">
                <a:solidFill>
                  <a:srgbClr val="92D050"/>
                </a:solidFill>
                <a:latin typeface="Arial" panose="020B0604020202020204" pitchFamily="34" charset="0"/>
                <a:cs typeface="Arial" panose="020B0604020202020204" pitchFamily="34" charset="0"/>
              </a:rPr>
              <a:t>Airline Revenue Loss</a:t>
            </a:r>
            <a:endParaRPr lang="en-GB" sz="1400" dirty="0">
              <a:latin typeface="Arial" panose="020B0604020202020204" pitchFamily="34" charset="0"/>
              <a:cs typeface="Arial" panose="020B0604020202020204" pitchFamily="34" charset="0"/>
            </a:endParaRPr>
          </a:p>
        </p:txBody>
      </p:sp>
      <p:cxnSp>
        <p:nvCxnSpPr>
          <p:cNvPr id="51" name="Straight Connector 50">
            <a:extLst>
              <a:ext uri="{FF2B5EF4-FFF2-40B4-BE49-F238E27FC236}">
                <a16:creationId xmlns:a16="http://schemas.microsoft.com/office/drawing/2014/main" id="{3F7AEEB2-86A0-912A-BBB1-4FD778977728}"/>
              </a:ext>
            </a:extLst>
          </p:cNvPr>
          <p:cNvCxnSpPr>
            <a:cxnSpLocks/>
          </p:cNvCxnSpPr>
          <p:nvPr/>
        </p:nvCxnSpPr>
        <p:spPr>
          <a:xfrm flipV="1">
            <a:off x="7994469" y="4488978"/>
            <a:ext cx="2402472" cy="26372"/>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062A48E2-4842-BA56-2D32-1FF7427C5BCE}"/>
              </a:ext>
            </a:extLst>
          </p:cNvPr>
          <p:cNvCxnSpPr>
            <a:cxnSpLocks/>
          </p:cNvCxnSpPr>
          <p:nvPr/>
        </p:nvCxnSpPr>
        <p:spPr>
          <a:xfrm flipV="1">
            <a:off x="7866023" y="5490357"/>
            <a:ext cx="2402472" cy="26372"/>
          </a:xfrm>
          <a:prstGeom prst="line">
            <a:avLst/>
          </a:prstGeom>
        </p:spPr>
        <p:style>
          <a:lnRef idx="1">
            <a:schemeClr val="accent1"/>
          </a:lnRef>
          <a:fillRef idx="0">
            <a:schemeClr val="accent1"/>
          </a:fillRef>
          <a:effectRef idx="0">
            <a:schemeClr val="accent1"/>
          </a:effectRef>
          <a:fontRef idx="minor">
            <a:schemeClr val="tx1"/>
          </a:fontRef>
        </p:style>
      </p:cxnSp>
      <p:sp>
        <p:nvSpPr>
          <p:cNvPr id="58" name="Flowchart: Merge 57">
            <a:extLst>
              <a:ext uri="{FF2B5EF4-FFF2-40B4-BE49-F238E27FC236}">
                <a16:creationId xmlns:a16="http://schemas.microsoft.com/office/drawing/2014/main" id="{5AB4C302-F1CB-C3B5-66E1-8769DFDF42B9}"/>
              </a:ext>
            </a:extLst>
          </p:cNvPr>
          <p:cNvSpPr/>
          <p:nvPr/>
        </p:nvSpPr>
        <p:spPr>
          <a:xfrm>
            <a:off x="8038013" y="5687840"/>
            <a:ext cx="365763" cy="292805"/>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TextBox 58">
            <a:extLst>
              <a:ext uri="{FF2B5EF4-FFF2-40B4-BE49-F238E27FC236}">
                <a16:creationId xmlns:a16="http://schemas.microsoft.com/office/drawing/2014/main" id="{DAAF0165-2BBF-2993-7AA4-7081E1729687}"/>
              </a:ext>
            </a:extLst>
          </p:cNvPr>
          <p:cNvSpPr txBox="1"/>
          <p:nvPr/>
        </p:nvSpPr>
        <p:spPr>
          <a:xfrm>
            <a:off x="8347170" y="3572962"/>
            <a:ext cx="158931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- 40%</a:t>
            </a:r>
          </a:p>
        </p:txBody>
      </p:sp>
      <p:sp>
        <p:nvSpPr>
          <p:cNvPr id="60" name="TextBox 59">
            <a:extLst>
              <a:ext uri="{FF2B5EF4-FFF2-40B4-BE49-F238E27FC236}">
                <a16:creationId xmlns:a16="http://schemas.microsoft.com/office/drawing/2014/main" id="{D1300A14-8EB5-286C-5E06-5AAA76F2D3BF}"/>
              </a:ext>
            </a:extLst>
          </p:cNvPr>
          <p:cNvSpPr txBox="1"/>
          <p:nvPr/>
        </p:nvSpPr>
        <p:spPr>
          <a:xfrm>
            <a:off x="8307977" y="4630504"/>
            <a:ext cx="1650262"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- 2,203bn</a:t>
            </a:r>
          </a:p>
        </p:txBody>
      </p:sp>
      <p:sp>
        <p:nvSpPr>
          <p:cNvPr id="61" name="TextBox 60">
            <a:extLst>
              <a:ext uri="{FF2B5EF4-FFF2-40B4-BE49-F238E27FC236}">
                <a16:creationId xmlns:a16="http://schemas.microsoft.com/office/drawing/2014/main" id="{F4938E0A-B285-DC35-307A-029E12B28849}"/>
              </a:ext>
            </a:extLst>
          </p:cNvPr>
          <p:cNvSpPr txBox="1"/>
          <p:nvPr/>
        </p:nvSpPr>
        <p:spPr>
          <a:xfrm>
            <a:off x="8403776" y="5631619"/>
            <a:ext cx="1446701"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 USD324bn</a:t>
            </a:r>
          </a:p>
        </p:txBody>
      </p:sp>
      <p:sp>
        <p:nvSpPr>
          <p:cNvPr id="62" name="TextBox 61">
            <a:extLst>
              <a:ext uri="{FF2B5EF4-FFF2-40B4-BE49-F238E27FC236}">
                <a16:creationId xmlns:a16="http://schemas.microsoft.com/office/drawing/2014/main" id="{63D0D676-04A5-D362-FAC7-C6D2D26419D2}"/>
              </a:ext>
            </a:extLst>
          </p:cNvPr>
          <p:cNvSpPr txBox="1"/>
          <p:nvPr/>
        </p:nvSpPr>
        <p:spPr>
          <a:xfrm>
            <a:off x="7831176" y="1826743"/>
            <a:ext cx="2397041" cy="307777"/>
          </a:xfrm>
          <a:prstGeom prst="rect">
            <a:avLst/>
          </a:prstGeom>
          <a:noFill/>
        </p:spPr>
        <p:txBody>
          <a:bodyPr wrap="square" rtlCol="0">
            <a:spAutoFit/>
          </a:bodyPr>
          <a:lstStyle/>
          <a:p>
            <a:r>
              <a:rPr lang="en-GB" sz="1400" b="1" dirty="0">
                <a:solidFill>
                  <a:srgbClr val="92D050"/>
                </a:solidFill>
                <a:latin typeface="Arial" panose="020B0604020202020204" pitchFamily="34" charset="0"/>
                <a:cs typeface="Arial" panose="020B0604020202020204" pitchFamily="34" charset="0"/>
              </a:rPr>
              <a:t>YEAR 2021 RESULTS</a:t>
            </a:r>
          </a:p>
        </p:txBody>
      </p:sp>
    </p:spTree>
    <p:extLst>
      <p:ext uri="{BB962C8B-B14F-4D97-AF65-F5344CB8AC3E}">
        <p14:creationId xmlns:p14="http://schemas.microsoft.com/office/powerpoint/2010/main" val="1592197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81CB6-4A2A-2906-CD20-E7D312E1487E}"/>
              </a:ext>
            </a:extLst>
          </p:cNvPr>
          <p:cNvSpPr>
            <a:spLocks noGrp="1"/>
          </p:cNvSpPr>
          <p:nvPr>
            <p:ph type="title"/>
          </p:nvPr>
        </p:nvSpPr>
        <p:spPr>
          <a:xfrm>
            <a:off x="1449571" y="693774"/>
            <a:ext cx="9292856" cy="1212880"/>
          </a:xfrm>
        </p:spPr>
        <p:txBody>
          <a:bodyPr>
            <a:normAutofit/>
          </a:bodyPr>
          <a:lstStyle/>
          <a:p>
            <a:pPr algn="ctr"/>
            <a:r>
              <a:rPr lang="en-US" sz="2500" dirty="0">
                <a:solidFill>
                  <a:schemeClr val="tx1">
                    <a:alpha val="60000"/>
                  </a:schemeClr>
                </a:solidFill>
                <a:latin typeface="Arial" panose="020B0604020202020204" pitchFamily="34" charset="0"/>
                <a:cs typeface="Arial" panose="020B0604020202020204" pitchFamily="34" charset="0"/>
              </a:rPr>
              <a:t>International Organization</a:t>
            </a:r>
            <a:br>
              <a:rPr lang="en-US" sz="2500" dirty="0">
                <a:solidFill>
                  <a:schemeClr val="tx1">
                    <a:alpha val="60000"/>
                  </a:schemeClr>
                </a:solidFill>
                <a:latin typeface="Arial" panose="020B0604020202020204" pitchFamily="34" charset="0"/>
                <a:cs typeface="Arial" panose="020B0604020202020204" pitchFamily="34" charset="0"/>
              </a:rPr>
            </a:br>
            <a:r>
              <a:rPr lang="en-US" sz="2500" dirty="0">
                <a:solidFill>
                  <a:schemeClr val="tx1">
                    <a:alpha val="60000"/>
                  </a:schemeClr>
                </a:solidFill>
                <a:latin typeface="Arial" panose="020B0604020202020204" pitchFamily="34" charset="0"/>
                <a:cs typeface="Arial" panose="020B0604020202020204" pitchFamily="34" charset="0"/>
              </a:rPr>
              <a:t>International Civil Aviation Organization</a:t>
            </a:r>
            <a:br>
              <a:rPr lang="en-US" sz="2500" dirty="0">
                <a:solidFill>
                  <a:schemeClr val="tx1">
                    <a:alpha val="60000"/>
                  </a:schemeClr>
                </a:solidFill>
                <a:latin typeface="Arial" panose="020B0604020202020204" pitchFamily="34" charset="0"/>
                <a:cs typeface="Arial" panose="020B0604020202020204" pitchFamily="34" charset="0"/>
              </a:rPr>
            </a:br>
            <a:r>
              <a:rPr lang="en-US" sz="2000" dirty="0">
                <a:solidFill>
                  <a:schemeClr val="tx1">
                    <a:alpha val="60000"/>
                  </a:schemeClr>
                </a:solidFill>
                <a:latin typeface="Arial" panose="020B0604020202020204" pitchFamily="34" charset="0"/>
                <a:cs typeface="Arial" panose="020B0604020202020204" pitchFamily="34" charset="0"/>
              </a:rPr>
              <a:t>Economic key impacts on (ICAO) January 2020 to July 2022.</a:t>
            </a:r>
            <a:endParaRPr lang="en-GB" sz="2000" dirty="0">
              <a:solidFill>
                <a:schemeClr val="tx1">
                  <a:alpha val="60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3F7F730-3888-AAB5-EE94-A756A7382FD7}"/>
              </a:ext>
            </a:extLst>
          </p:cNvPr>
          <p:cNvSpPr>
            <a:spLocks noGrp="1"/>
          </p:cNvSpPr>
          <p:nvPr>
            <p:ph idx="1"/>
          </p:nvPr>
        </p:nvSpPr>
        <p:spPr>
          <a:xfrm>
            <a:off x="2408764" y="2408274"/>
            <a:ext cx="7374471" cy="3359890"/>
          </a:xfrm>
        </p:spPr>
        <p:txBody>
          <a:bodyPr/>
          <a:lstStyle/>
          <a:p>
            <a:pPr marL="0" indent="0" algn="ctr" defTabSz="640080">
              <a:lnSpc>
                <a:spcPct val="100000"/>
              </a:lnSpc>
              <a:spcBef>
                <a:spcPts val="0"/>
              </a:spcBef>
              <a:buNone/>
              <a:defRPr/>
            </a:pPr>
            <a:endParaRPr lang="en-GB" sz="1260" kern="1200" dirty="0">
              <a:solidFill>
                <a:srgbClr val="92D050"/>
              </a:solidFill>
              <a:latin typeface="Arial" panose="020B0604020202020204" pitchFamily="34" charset="0"/>
              <a:ea typeface="+mn-ea"/>
              <a:cs typeface="Arial" panose="020B0604020202020204" pitchFamily="34" charset="0"/>
            </a:endParaRPr>
          </a:p>
          <a:p>
            <a:pPr marL="0" indent="0">
              <a:buNone/>
            </a:pPr>
            <a:endParaRPr lang="en-GB" dirty="0"/>
          </a:p>
        </p:txBody>
      </p:sp>
      <p:sp>
        <p:nvSpPr>
          <p:cNvPr id="12" name="Date Placeholder 11">
            <a:extLst>
              <a:ext uri="{FF2B5EF4-FFF2-40B4-BE49-F238E27FC236}">
                <a16:creationId xmlns:a16="http://schemas.microsoft.com/office/drawing/2014/main" id="{045B8BF2-FE56-838D-84CE-1E931CB3E8CD}"/>
              </a:ext>
            </a:extLst>
          </p:cNvPr>
          <p:cNvSpPr>
            <a:spLocks noGrp="1"/>
          </p:cNvSpPr>
          <p:nvPr>
            <p:ph type="dt" sz="half" idx="10"/>
          </p:nvPr>
        </p:nvSpPr>
        <p:spPr/>
        <p:txBody>
          <a:bodyPr/>
          <a:lstStyle/>
          <a:p>
            <a:fld id="{CDDCF11E-2B56-4E3E-B99E-6A9C68EE324A}" type="datetime4">
              <a:rPr lang="en-US" sz="1000" b="1" smtClean="0">
                <a:solidFill>
                  <a:srgbClr val="FFC000"/>
                </a:solidFill>
                <a:latin typeface="Arial" panose="020B0604020202020204" pitchFamily="34" charset="0"/>
                <a:cs typeface="Arial" panose="020B0604020202020204" pitchFamily="34" charset="0"/>
              </a:rPr>
              <a:t>July 13, 2023</a:t>
            </a:fld>
            <a:endParaRPr lang="en-GB" sz="1000" b="1" dirty="0">
              <a:solidFill>
                <a:srgbClr val="FFC000"/>
              </a:solidFill>
              <a:latin typeface="Arial" panose="020B0604020202020204" pitchFamily="34" charset="0"/>
              <a:cs typeface="Arial" panose="020B0604020202020204" pitchFamily="34" charset="0"/>
            </a:endParaRPr>
          </a:p>
        </p:txBody>
      </p:sp>
      <p:sp>
        <p:nvSpPr>
          <p:cNvPr id="13" name="Footer Placeholder 12">
            <a:extLst>
              <a:ext uri="{FF2B5EF4-FFF2-40B4-BE49-F238E27FC236}">
                <a16:creationId xmlns:a16="http://schemas.microsoft.com/office/drawing/2014/main" id="{7BE0D882-9DC2-FC91-B00C-60E82E07145F}"/>
              </a:ext>
            </a:extLst>
          </p:cNvPr>
          <p:cNvSpPr>
            <a:spLocks noGrp="1"/>
          </p:cNvSpPr>
          <p:nvPr>
            <p:ph type="ftr" sz="quarter" idx="11"/>
          </p:nvPr>
        </p:nvSpPr>
        <p:spPr>
          <a:xfrm>
            <a:off x="4038600" y="6363528"/>
            <a:ext cx="4171950" cy="357947"/>
          </a:xfrm>
        </p:spPr>
        <p:txBody>
          <a:bodyPr/>
          <a:lstStyle/>
          <a:p>
            <a:r>
              <a:rPr lang="en-GB" sz="1000" b="1"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14" name="Slide Number Placeholder 13">
            <a:extLst>
              <a:ext uri="{FF2B5EF4-FFF2-40B4-BE49-F238E27FC236}">
                <a16:creationId xmlns:a16="http://schemas.microsoft.com/office/drawing/2014/main" id="{23232844-968F-6535-8BE5-2D5A2D637166}"/>
              </a:ext>
            </a:extLst>
          </p:cNvPr>
          <p:cNvSpPr>
            <a:spLocks noGrp="1"/>
          </p:cNvSpPr>
          <p:nvPr>
            <p:ph type="sldNum" sz="quarter" idx="12"/>
          </p:nvPr>
        </p:nvSpPr>
        <p:spPr/>
        <p:txBody>
          <a:bodyPr/>
          <a:lstStyle/>
          <a:p>
            <a:fld id="{EA88DA6C-DDA2-4E2A-B210-AA001A9716C0}" type="slidenum">
              <a:rPr lang="en-GB" sz="1000" smtClean="0">
                <a:solidFill>
                  <a:srgbClr val="FFC000"/>
                </a:solidFill>
                <a:latin typeface="Arial" panose="020B0604020202020204" pitchFamily="34" charset="0"/>
                <a:cs typeface="Arial" panose="020B0604020202020204" pitchFamily="34" charset="0"/>
              </a:rPr>
              <a:t>9</a:t>
            </a:fld>
            <a:endParaRPr lang="en-GB" sz="1000" dirty="0">
              <a:solidFill>
                <a:srgbClr val="FFC000"/>
              </a:solidFill>
              <a:latin typeface="Arial" panose="020B0604020202020204" pitchFamily="34" charset="0"/>
              <a:cs typeface="Arial" panose="020B0604020202020204" pitchFamily="34" charset="0"/>
            </a:endParaRPr>
          </a:p>
        </p:txBody>
      </p:sp>
      <p:pic>
        <p:nvPicPr>
          <p:cNvPr id="5" name="Content Placeholder 4" descr="Airplane with solid fill">
            <a:extLst>
              <a:ext uri="{FF2B5EF4-FFF2-40B4-BE49-F238E27FC236}">
                <a16:creationId xmlns:a16="http://schemas.microsoft.com/office/drawing/2014/main" id="{CEE9347B-5F7D-5BEA-39C6-D6622031EE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395508" y="3005132"/>
            <a:ext cx="528086" cy="489791"/>
          </a:xfrm>
          <a:prstGeom prst="rect">
            <a:avLst/>
          </a:prstGeom>
        </p:spPr>
      </p:pic>
      <p:sp>
        <p:nvSpPr>
          <p:cNvPr id="7" name="TextBox 6">
            <a:extLst>
              <a:ext uri="{FF2B5EF4-FFF2-40B4-BE49-F238E27FC236}">
                <a16:creationId xmlns:a16="http://schemas.microsoft.com/office/drawing/2014/main" id="{CA7C6E6C-54CE-AF79-80DF-7A7567C97CDD}"/>
              </a:ext>
            </a:extLst>
          </p:cNvPr>
          <p:cNvSpPr txBox="1"/>
          <p:nvPr/>
        </p:nvSpPr>
        <p:spPr>
          <a:xfrm>
            <a:off x="5152102" y="3121222"/>
            <a:ext cx="2388988" cy="307777"/>
          </a:xfrm>
          <a:prstGeom prst="rect">
            <a:avLst/>
          </a:prstGeom>
          <a:noFill/>
        </p:spPr>
        <p:txBody>
          <a:bodyPr wrap="square">
            <a:spAutoFit/>
          </a:bodyPr>
          <a:lstStyle/>
          <a:p>
            <a:pPr defTabSz="640080">
              <a:spcAft>
                <a:spcPts val="600"/>
              </a:spcAft>
            </a:pPr>
            <a:r>
              <a:rPr lang="en-GB" sz="1400" kern="1200" dirty="0">
                <a:solidFill>
                  <a:srgbClr val="92D050"/>
                </a:solidFill>
                <a:latin typeface="Arial" panose="020B0604020202020204" pitchFamily="34" charset="0"/>
                <a:ea typeface="+mn-ea"/>
                <a:cs typeface="Arial" panose="020B0604020202020204" pitchFamily="34" charset="0"/>
              </a:rPr>
              <a:t>Seats Offered (Capacity</a:t>
            </a:r>
            <a:r>
              <a:rPr lang="en-GB" sz="1260" kern="1200" dirty="0">
                <a:solidFill>
                  <a:srgbClr val="92D050"/>
                </a:solidFill>
                <a:latin typeface="Arial" panose="020B0604020202020204" pitchFamily="34" charset="0"/>
                <a:ea typeface="+mn-ea"/>
                <a:cs typeface="Arial" panose="020B0604020202020204" pitchFamily="34" charset="0"/>
              </a:rPr>
              <a:t>)</a:t>
            </a:r>
            <a:endParaRPr lang="en-GB" sz="1800" dirty="0">
              <a:solidFill>
                <a:srgbClr val="92D050"/>
              </a:solidFill>
              <a:latin typeface="Arial" panose="020B0604020202020204" pitchFamily="34" charset="0"/>
              <a:cs typeface="Arial" panose="020B0604020202020204" pitchFamily="34" charset="0"/>
            </a:endParaRPr>
          </a:p>
        </p:txBody>
      </p:sp>
      <p:sp>
        <p:nvSpPr>
          <p:cNvPr id="4" name="Flowchart: Merge 3">
            <a:extLst>
              <a:ext uri="{FF2B5EF4-FFF2-40B4-BE49-F238E27FC236}">
                <a16:creationId xmlns:a16="http://schemas.microsoft.com/office/drawing/2014/main" id="{4F54A6A5-C6FD-A74F-1EC9-F15B67CD7B61}"/>
              </a:ext>
            </a:extLst>
          </p:cNvPr>
          <p:cNvSpPr/>
          <p:nvPr/>
        </p:nvSpPr>
        <p:spPr>
          <a:xfrm>
            <a:off x="6330479" y="5162909"/>
            <a:ext cx="366545" cy="329361"/>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Merge 5">
            <a:extLst>
              <a:ext uri="{FF2B5EF4-FFF2-40B4-BE49-F238E27FC236}">
                <a16:creationId xmlns:a16="http://schemas.microsoft.com/office/drawing/2014/main" id="{4AB0D66C-E852-6D1B-0F7D-27E634791A76}"/>
              </a:ext>
            </a:extLst>
          </p:cNvPr>
          <p:cNvSpPr/>
          <p:nvPr/>
        </p:nvSpPr>
        <p:spPr>
          <a:xfrm>
            <a:off x="4837850" y="3503093"/>
            <a:ext cx="366545" cy="329361"/>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Merge 7">
            <a:extLst>
              <a:ext uri="{FF2B5EF4-FFF2-40B4-BE49-F238E27FC236}">
                <a16:creationId xmlns:a16="http://schemas.microsoft.com/office/drawing/2014/main" id="{3983B594-FB06-25A3-CCFD-4D2A5501205D}"/>
              </a:ext>
            </a:extLst>
          </p:cNvPr>
          <p:cNvSpPr/>
          <p:nvPr/>
        </p:nvSpPr>
        <p:spPr>
          <a:xfrm>
            <a:off x="4844796" y="5177396"/>
            <a:ext cx="366545" cy="329361"/>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lowchart: Merge 8">
            <a:extLst>
              <a:ext uri="{FF2B5EF4-FFF2-40B4-BE49-F238E27FC236}">
                <a16:creationId xmlns:a16="http://schemas.microsoft.com/office/drawing/2014/main" id="{4FBC63FB-93A2-3AAB-9FA3-B3B1591634C1}"/>
              </a:ext>
            </a:extLst>
          </p:cNvPr>
          <p:cNvSpPr/>
          <p:nvPr/>
        </p:nvSpPr>
        <p:spPr>
          <a:xfrm>
            <a:off x="6265941" y="3534264"/>
            <a:ext cx="366545" cy="329361"/>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lowchart: Merge 9">
            <a:extLst>
              <a:ext uri="{FF2B5EF4-FFF2-40B4-BE49-F238E27FC236}">
                <a16:creationId xmlns:a16="http://schemas.microsoft.com/office/drawing/2014/main" id="{CA1CF1D1-6EF0-44E5-C2FD-25C799BB16AD}"/>
              </a:ext>
            </a:extLst>
          </p:cNvPr>
          <p:cNvSpPr/>
          <p:nvPr/>
        </p:nvSpPr>
        <p:spPr>
          <a:xfrm>
            <a:off x="6277082" y="4442069"/>
            <a:ext cx="366545" cy="329361"/>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lowchart: Merge 10">
            <a:extLst>
              <a:ext uri="{FF2B5EF4-FFF2-40B4-BE49-F238E27FC236}">
                <a16:creationId xmlns:a16="http://schemas.microsoft.com/office/drawing/2014/main" id="{9851A9CA-B6E8-581B-AF00-C53F3166961A}"/>
              </a:ext>
            </a:extLst>
          </p:cNvPr>
          <p:cNvSpPr/>
          <p:nvPr/>
        </p:nvSpPr>
        <p:spPr>
          <a:xfrm>
            <a:off x="4837850" y="4483425"/>
            <a:ext cx="366545" cy="329361"/>
          </a:xfrm>
          <a:prstGeom prst="flowChartMerg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46470AAF-C9F3-A01F-532C-2F7732D058CF}"/>
              </a:ext>
            </a:extLst>
          </p:cNvPr>
          <p:cNvSpPr txBox="1"/>
          <p:nvPr/>
        </p:nvSpPr>
        <p:spPr>
          <a:xfrm>
            <a:off x="5375997" y="3970165"/>
            <a:ext cx="1893573" cy="307777"/>
          </a:xfrm>
          <a:prstGeom prst="rect">
            <a:avLst/>
          </a:prstGeom>
          <a:noFill/>
        </p:spPr>
        <p:txBody>
          <a:bodyPr wrap="square">
            <a:spAutoFit/>
          </a:bodyPr>
          <a:lstStyle/>
          <a:p>
            <a:r>
              <a:rPr lang="en-GB" sz="1400" dirty="0">
                <a:solidFill>
                  <a:srgbClr val="92D050"/>
                </a:solidFill>
                <a:latin typeface="Arial" panose="020B0604020202020204" pitchFamily="34" charset="0"/>
                <a:cs typeface="Arial" panose="020B0604020202020204" pitchFamily="34" charset="0"/>
              </a:rPr>
              <a:t>Passengers Flown</a:t>
            </a:r>
          </a:p>
        </p:txBody>
      </p:sp>
      <p:sp>
        <p:nvSpPr>
          <p:cNvPr id="20" name="TextBox 19">
            <a:extLst>
              <a:ext uri="{FF2B5EF4-FFF2-40B4-BE49-F238E27FC236}">
                <a16:creationId xmlns:a16="http://schemas.microsoft.com/office/drawing/2014/main" id="{BBC6BA47-B3BC-B4C3-1D91-CC01F379F899}"/>
              </a:ext>
            </a:extLst>
          </p:cNvPr>
          <p:cNvSpPr txBox="1"/>
          <p:nvPr/>
        </p:nvSpPr>
        <p:spPr>
          <a:xfrm>
            <a:off x="5184655" y="4715276"/>
            <a:ext cx="2323882" cy="307777"/>
          </a:xfrm>
          <a:prstGeom prst="rect">
            <a:avLst/>
          </a:prstGeom>
          <a:noFill/>
        </p:spPr>
        <p:txBody>
          <a:bodyPr wrap="square">
            <a:spAutoFit/>
          </a:bodyPr>
          <a:lstStyle/>
          <a:p>
            <a:r>
              <a:rPr lang="en-GB" sz="1400" dirty="0">
                <a:solidFill>
                  <a:srgbClr val="92D050"/>
                </a:solidFill>
                <a:latin typeface="Arial" panose="020B0604020202020204" pitchFamily="34" charset="0"/>
                <a:cs typeface="Arial" panose="020B0604020202020204" pitchFamily="34" charset="0"/>
              </a:rPr>
              <a:t>Airline Revenue Loss</a:t>
            </a:r>
            <a:endParaRPr lang="en-GB" sz="1400" dirty="0"/>
          </a:p>
        </p:txBody>
      </p:sp>
      <p:pic>
        <p:nvPicPr>
          <p:cNvPr id="21" name="Graphic 20" descr="Universal access with solid fill">
            <a:extLst>
              <a:ext uri="{FF2B5EF4-FFF2-40B4-BE49-F238E27FC236}">
                <a16:creationId xmlns:a16="http://schemas.microsoft.com/office/drawing/2014/main" id="{6D75C2D1-D54C-0A9D-455B-782A5C6E5C7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21000" y="3719330"/>
            <a:ext cx="926483" cy="670663"/>
          </a:xfrm>
          <a:prstGeom prst="rect">
            <a:avLst/>
          </a:prstGeom>
        </p:spPr>
      </p:pic>
      <p:sp>
        <p:nvSpPr>
          <p:cNvPr id="23" name="TextBox 22">
            <a:extLst>
              <a:ext uri="{FF2B5EF4-FFF2-40B4-BE49-F238E27FC236}">
                <a16:creationId xmlns:a16="http://schemas.microsoft.com/office/drawing/2014/main" id="{6273EB54-64E3-E878-537B-967A39B46047}"/>
              </a:ext>
            </a:extLst>
          </p:cNvPr>
          <p:cNvSpPr txBox="1"/>
          <p:nvPr/>
        </p:nvSpPr>
        <p:spPr>
          <a:xfrm>
            <a:off x="4447196" y="4544335"/>
            <a:ext cx="424710" cy="584775"/>
          </a:xfrm>
          <a:prstGeom prst="rect">
            <a:avLst/>
          </a:prstGeom>
          <a:noFill/>
        </p:spPr>
        <p:txBody>
          <a:bodyPr wrap="square">
            <a:spAutoFit/>
          </a:bodyPr>
          <a:lstStyle/>
          <a:p>
            <a:r>
              <a:rPr lang="en-GB" sz="3200" b="1" dirty="0">
                <a:solidFill>
                  <a:srgbClr val="FF0000"/>
                </a:solidFill>
                <a:latin typeface="Arial" panose="020B0604020202020204" pitchFamily="34" charset="0"/>
                <a:cs typeface="Arial" panose="020B0604020202020204" pitchFamily="34" charset="0"/>
              </a:rPr>
              <a:t>$</a:t>
            </a:r>
            <a:endParaRPr lang="en-GB" sz="3200" dirty="0"/>
          </a:p>
        </p:txBody>
      </p:sp>
      <p:cxnSp>
        <p:nvCxnSpPr>
          <p:cNvPr id="25" name="Straight Connector 24">
            <a:extLst>
              <a:ext uri="{FF2B5EF4-FFF2-40B4-BE49-F238E27FC236}">
                <a16:creationId xmlns:a16="http://schemas.microsoft.com/office/drawing/2014/main" id="{47142088-53E5-F356-9F6A-1248444BAAFE}"/>
              </a:ext>
            </a:extLst>
          </p:cNvPr>
          <p:cNvCxnSpPr>
            <a:cxnSpLocks/>
          </p:cNvCxnSpPr>
          <p:nvPr/>
        </p:nvCxnSpPr>
        <p:spPr>
          <a:xfrm>
            <a:off x="5041232" y="3946358"/>
            <a:ext cx="2730373" cy="1019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AB4D613-126B-56BF-27E7-44FA7959397B}"/>
              </a:ext>
            </a:extLst>
          </p:cNvPr>
          <p:cNvCxnSpPr>
            <a:cxnSpLocks/>
          </p:cNvCxnSpPr>
          <p:nvPr/>
        </p:nvCxnSpPr>
        <p:spPr>
          <a:xfrm flipH="1">
            <a:off x="5054627" y="4271211"/>
            <a:ext cx="2272605" cy="484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B5FC24B-FE15-9877-3035-0760D37C9067}"/>
              </a:ext>
            </a:extLst>
          </p:cNvPr>
          <p:cNvCxnSpPr>
            <a:cxnSpLocks/>
          </p:cNvCxnSpPr>
          <p:nvPr/>
        </p:nvCxnSpPr>
        <p:spPr>
          <a:xfrm>
            <a:off x="4943618" y="5023053"/>
            <a:ext cx="2597472"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6" name="Block Arc 45">
            <a:extLst>
              <a:ext uri="{FF2B5EF4-FFF2-40B4-BE49-F238E27FC236}">
                <a16:creationId xmlns:a16="http://schemas.microsoft.com/office/drawing/2014/main" id="{D067143E-A06C-8484-CB4C-42C377771540}"/>
              </a:ext>
            </a:extLst>
          </p:cNvPr>
          <p:cNvSpPr/>
          <p:nvPr/>
        </p:nvSpPr>
        <p:spPr>
          <a:xfrm rot="5400000">
            <a:off x="5493218" y="3040220"/>
            <a:ext cx="3652884" cy="2388989"/>
          </a:xfrm>
          <a:prstGeom prst="blockArc">
            <a:avLst>
              <a:gd name="adj1" fmla="val 10059226"/>
              <a:gd name="adj2" fmla="val 357124"/>
              <a:gd name="adj3" fmla="val 1238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7" name="TextBox 46">
            <a:extLst>
              <a:ext uri="{FF2B5EF4-FFF2-40B4-BE49-F238E27FC236}">
                <a16:creationId xmlns:a16="http://schemas.microsoft.com/office/drawing/2014/main" id="{251A7DB5-AA98-5237-EB5A-7CBD2E2AF9C0}"/>
              </a:ext>
            </a:extLst>
          </p:cNvPr>
          <p:cNvSpPr txBox="1"/>
          <p:nvPr/>
        </p:nvSpPr>
        <p:spPr>
          <a:xfrm>
            <a:off x="4447196" y="1997358"/>
            <a:ext cx="3251953" cy="369332"/>
          </a:xfrm>
          <a:prstGeom prst="rect">
            <a:avLst/>
          </a:prstGeom>
          <a:noFill/>
        </p:spPr>
        <p:txBody>
          <a:bodyPr wrap="square" rtlCol="0">
            <a:spAutoFit/>
          </a:bodyPr>
          <a:lstStyle/>
          <a:p>
            <a:pPr marL="0" indent="0" algn="ctr" defTabSz="640080">
              <a:lnSpc>
                <a:spcPct val="100000"/>
              </a:lnSpc>
              <a:spcBef>
                <a:spcPts val="0"/>
              </a:spcBef>
              <a:buNone/>
              <a:defRPr/>
            </a:pPr>
            <a:r>
              <a:rPr lang="en-GB" sz="1800" kern="1200" dirty="0">
                <a:solidFill>
                  <a:srgbClr val="92D050"/>
                </a:solidFill>
                <a:latin typeface="Arial" panose="020B0604020202020204" pitchFamily="34" charset="0"/>
                <a:ea typeface="+mn-ea"/>
                <a:cs typeface="Arial" panose="020B0604020202020204" pitchFamily="34" charset="0"/>
              </a:rPr>
              <a:t>YEAR 2022 OUTLOOK</a:t>
            </a:r>
          </a:p>
        </p:txBody>
      </p:sp>
      <p:sp>
        <p:nvSpPr>
          <p:cNvPr id="51" name="TextBox 50">
            <a:extLst>
              <a:ext uri="{FF2B5EF4-FFF2-40B4-BE49-F238E27FC236}">
                <a16:creationId xmlns:a16="http://schemas.microsoft.com/office/drawing/2014/main" id="{73F0FA9D-CCA6-A911-1B2E-76058AFA29EA}"/>
              </a:ext>
            </a:extLst>
          </p:cNvPr>
          <p:cNvSpPr txBox="1"/>
          <p:nvPr/>
        </p:nvSpPr>
        <p:spPr>
          <a:xfrm>
            <a:off x="5324959" y="3557749"/>
            <a:ext cx="2230927" cy="369332"/>
          </a:xfrm>
          <a:prstGeom prst="rect">
            <a:avLst/>
          </a:prstGeom>
          <a:noFill/>
        </p:spPr>
        <p:txBody>
          <a:bodyPr wrap="square">
            <a:spAutoFit/>
          </a:bodyPr>
          <a:lstStyle/>
          <a:p>
            <a:r>
              <a:rPr lang="en-GB" dirty="0"/>
              <a:t>- 19%              - 22%</a:t>
            </a:r>
          </a:p>
        </p:txBody>
      </p:sp>
      <p:sp>
        <p:nvSpPr>
          <p:cNvPr id="53" name="TextBox 52">
            <a:extLst>
              <a:ext uri="{FF2B5EF4-FFF2-40B4-BE49-F238E27FC236}">
                <a16:creationId xmlns:a16="http://schemas.microsoft.com/office/drawing/2014/main" id="{6851194B-3BA8-C179-8EBF-A84CAB6EED2A}"/>
              </a:ext>
            </a:extLst>
          </p:cNvPr>
          <p:cNvSpPr txBox="1"/>
          <p:nvPr/>
        </p:nvSpPr>
        <p:spPr>
          <a:xfrm>
            <a:off x="5328005" y="4398123"/>
            <a:ext cx="2257799" cy="369332"/>
          </a:xfrm>
          <a:prstGeom prst="rect">
            <a:avLst/>
          </a:prstGeom>
          <a:noFill/>
        </p:spPr>
        <p:txBody>
          <a:bodyPr wrap="square">
            <a:spAutoFit/>
          </a:bodyPr>
          <a:lstStyle/>
          <a:p>
            <a:r>
              <a:rPr lang="en-GB" dirty="0"/>
              <a:t>-1,123m         -1,292m </a:t>
            </a:r>
          </a:p>
        </p:txBody>
      </p:sp>
      <p:sp>
        <p:nvSpPr>
          <p:cNvPr id="55" name="TextBox 54">
            <a:extLst>
              <a:ext uri="{FF2B5EF4-FFF2-40B4-BE49-F238E27FC236}">
                <a16:creationId xmlns:a16="http://schemas.microsoft.com/office/drawing/2014/main" id="{18306A5D-B526-9470-9D72-D3C7CD35AF44}"/>
              </a:ext>
            </a:extLst>
          </p:cNvPr>
          <p:cNvSpPr txBox="1"/>
          <p:nvPr/>
        </p:nvSpPr>
        <p:spPr>
          <a:xfrm>
            <a:off x="5152102" y="5190970"/>
            <a:ext cx="6218903" cy="369332"/>
          </a:xfrm>
          <a:prstGeom prst="rect">
            <a:avLst/>
          </a:prstGeom>
          <a:noFill/>
        </p:spPr>
        <p:txBody>
          <a:bodyPr wrap="square">
            <a:spAutoFit/>
          </a:bodyPr>
          <a:lstStyle/>
          <a:p>
            <a:r>
              <a:rPr lang="en-GB" dirty="0"/>
              <a:t>-USD 169bn       -USD 191bn</a:t>
            </a:r>
          </a:p>
        </p:txBody>
      </p:sp>
    </p:spTree>
    <p:extLst>
      <p:ext uri="{BB962C8B-B14F-4D97-AF65-F5344CB8AC3E}">
        <p14:creationId xmlns:p14="http://schemas.microsoft.com/office/powerpoint/2010/main" val="592093703"/>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8E1C02C4-DB2E-DF95-E7D1-FD37FC218DA0}"/>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5D4AB312-BC01-FBE4-94C7-26517F9C64C7}"/>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ABC66737-A5C4-F491-BA19-9CDAE08EB1E0}"/>
              </a:ext>
            </a:extLst>
          </p:cNvPr>
          <p:cNvSpPr>
            <a:spLocks noGrp="1"/>
          </p:cNvSpPr>
          <p:nvPr>
            <p:ph type="ftr" sz="quarter" idx="11"/>
          </p:nvPr>
        </p:nvSpPr>
        <p:spPr>
          <a:xfrm>
            <a:off x="3393233" y="6356350"/>
            <a:ext cx="4619621" cy="365125"/>
          </a:xfrm>
        </p:spPr>
        <p:txBody>
          <a:bodyPr>
            <a:normAutofit fontScale="92500" lnSpcReduction="20000"/>
          </a:bodyPr>
          <a:lstStyle/>
          <a:p>
            <a:pPr>
              <a:lnSpc>
                <a:spcPct val="90000"/>
              </a:lnSpc>
              <a:spcAft>
                <a:spcPts val="600"/>
              </a:spcAft>
            </a:pPr>
            <a:r>
              <a:rPr lang="en-GB" sz="1300" dirty="0">
                <a:solidFill>
                  <a:srgbClr val="FFC000"/>
                </a:solidFill>
              </a:rPr>
              <a:t>Mar</a:t>
            </a:r>
            <a:r>
              <a:rPr lang="en-GB" sz="1300" dirty="0">
                <a:solidFill>
                  <a:srgbClr val="FFC000"/>
                </a:solidFill>
                <a:latin typeface="Arial" panose="020B0604020202020204" pitchFamily="34" charset="0"/>
                <a:cs typeface="Arial" panose="020B0604020202020204" pitchFamily="34" charset="0"/>
              </a:rPr>
              <a:t>keting Management, International Civil Aviation  </a:t>
            </a:r>
            <a:r>
              <a:rPr lang="en-GB" dirty="0">
                <a:solidFill>
                  <a:srgbClr val="FFC000"/>
                </a:solidFill>
                <a:latin typeface="Arial" panose="020B0604020202020204" pitchFamily="34" charset="0"/>
                <a:cs typeface="Arial" panose="020B0604020202020204" pitchFamily="34" charset="0"/>
              </a:rPr>
              <a:t>Organization, Stacey Waller </a:t>
            </a:r>
          </a:p>
        </p:txBody>
      </p:sp>
      <p:sp>
        <p:nvSpPr>
          <p:cNvPr id="6" name="Slide Number Placeholder 5">
            <a:extLst>
              <a:ext uri="{FF2B5EF4-FFF2-40B4-BE49-F238E27FC236}">
                <a16:creationId xmlns:a16="http://schemas.microsoft.com/office/drawing/2014/main" id="{88D73656-477B-A3AF-F9B2-CCC384561390}"/>
              </a:ext>
            </a:extLst>
          </p:cNvPr>
          <p:cNvSpPr>
            <a:spLocks noGrp="1"/>
          </p:cNvSpPr>
          <p:nvPr>
            <p:ph type="sldNum" sz="quarter" idx="12"/>
          </p:nvPr>
        </p:nvSpPr>
        <p:spPr/>
        <p:txBody>
          <a:bodyPr>
            <a:normAutofit/>
          </a:bodyPr>
          <a:lstStyle/>
          <a:p>
            <a:pPr>
              <a:spcAft>
                <a:spcPts val="600"/>
              </a:spcAft>
            </a:pPr>
            <a:fld id="{EA88DA6C-DDA2-4E2A-B210-AA001A9716C0}" type="slidenum">
              <a:rPr lang="en-GB" sz="1400">
                <a:solidFill>
                  <a:srgbClr val="FFC000"/>
                </a:solidFill>
                <a:latin typeface="Arial" panose="020B0604020202020204" pitchFamily="34" charset="0"/>
                <a:cs typeface="Arial" panose="020B0604020202020204" pitchFamily="34" charset="0"/>
              </a:rPr>
              <a:pPr>
                <a:spcAft>
                  <a:spcPts val="600"/>
                </a:spcAft>
              </a:pPr>
              <a:t>10</a:t>
            </a:fld>
            <a:endParaRPr lang="en-GB" sz="1400"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84CDB86A-CF65-E537-22D7-5F5173A48E6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5" r="14375" b="1"/>
          <a:stretch/>
        </p:blipFill>
        <p:spPr>
          <a:xfrm>
            <a:off x="6247688" y="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3" name="TextBox 2">
            <a:extLst>
              <a:ext uri="{FF2B5EF4-FFF2-40B4-BE49-F238E27FC236}">
                <a16:creationId xmlns:a16="http://schemas.microsoft.com/office/drawing/2014/main" id="{E9922A99-D7FB-C025-EB9B-E71BDE6E61F1}"/>
              </a:ext>
            </a:extLst>
          </p:cNvPr>
          <p:cNvSpPr txBox="1"/>
          <p:nvPr/>
        </p:nvSpPr>
        <p:spPr>
          <a:xfrm>
            <a:off x="1714996" y="285750"/>
            <a:ext cx="9021662" cy="1092607"/>
          </a:xfrm>
          <a:prstGeom prst="rect">
            <a:avLst/>
          </a:prstGeom>
          <a:noFill/>
        </p:spPr>
        <p:txBody>
          <a:bodyPr wrap="square" rtlCol="0">
            <a:spAutoFit/>
          </a:bodyPr>
          <a:lstStyle/>
          <a:p>
            <a:pPr algn="ctr"/>
            <a:r>
              <a:rPr kumimoji="0" lang="en-GB" sz="25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International Organization </a:t>
            </a:r>
            <a:br>
              <a:rPr kumimoji="0" lang="en-GB" sz="2500" b="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br>
            <a:r>
              <a:rPr kumimoji="0" lang="en-GB" sz="2000" b="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International Civil Aviation Organization</a:t>
            </a:r>
            <a:br>
              <a:rPr kumimoji="0" lang="en-GB" sz="2000" b="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br>
            <a:r>
              <a:rPr kumimoji="0" lang="en-GB" sz="2000" b="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ICAO Allocation of Resources to meet Challenges</a:t>
            </a:r>
            <a:endParaRPr lang="en-GB" sz="2000" dirty="0"/>
          </a:p>
        </p:txBody>
      </p:sp>
      <p:sp>
        <p:nvSpPr>
          <p:cNvPr id="2" name="TextBox 1">
            <a:extLst>
              <a:ext uri="{FF2B5EF4-FFF2-40B4-BE49-F238E27FC236}">
                <a16:creationId xmlns:a16="http://schemas.microsoft.com/office/drawing/2014/main" id="{A91BCF64-85A3-8F94-709A-5DE3D6904835}"/>
              </a:ext>
            </a:extLst>
          </p:cNvPr>
          <p:cNvSpPr txBox="1"/>
          <p:nvPr/>
        </p:nvSpPr>
        <p:spPr>
          <a:xfrm>
            <a:off x="838200" y="1530747"/>
            <a:ext cx="10515600" cy="2118529"/>
          </a:xfrm>
          <a:prstGeom prst="rect">
            <a:avLst/>
          </a:prstGeom>
          <a:noFill/>
        </p:spPr>
        <p:txBody>
          <a:bodyPr wrap="square" rtlCol="0">
            <a:spAutoFit/>
          </a:bodyPr>
          <a:lstStyle/>
          <a:p>
            <a:pPr marL="0" indent="0" algn="just">
              <a:lnSpc>
                <a:spcPct val="150000"/>
              </a:lnSpc>
              <a:buNone/>
            </a:pPr>
            <a:r>
              <a:rPr lang="en-US" sz="1800" dirty="0">
                <a:latin typeface="Arial" panose="020B0604020202020204" pitchFamily="34" charset="0"/>
                <a:cs typeface="Arial" panose="020B0604020202020204" pitchFamily="34" charset="0"/>
              </a:rPr>
              <a:t>The resources required for the Strategic planning and Transformation Targets and Contributing Strategies, as well as the outcomes, priorities, and challenges that must be solved, are provided in the Organization's Budget paper for 2023, according to ICAO. </a:t>
            </a:r>
            <a:r>
              <a:rPr lang="en-US" sz="1800">
                <a:latin typeface="Arial" panose="020B0604020202020204" pitchFamily="34" charset="0"/>
                <a:cs typeface="Arial" panose="020B0604020202020204" pitchFamily="34" charset="0"/>
              </a:rPr>
              <a:t>Legal, administrative duties, HR, languages, and publishing services, meeting, security, and procuring services, and services related to information technology.</a:t>
            </a:r>
            <a:endParaRPr lang="en-US" sz="18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8041DC08-3F64-79F0-4C57-54CE602688ED}"/>
              </a:ext>
            </a:extLst>
          </p:cNvPr>
          <p:cNvSpPr txBox="1"/>
          <p:nvPr/>
        </p:nvSpPr>
        <p:spPr>
          <a:xfrm>
            <a:off x="836676" y="3550608"/>
            <a:ext cx="10515600" cy="1703030"/>
          </a:xfrm>
          <a:prstGeom prst="rect">
            <a:avLst/>
          </a:prstGeom>
          <a:noFill/>
        </p:spPr>
        <p:txBody>
          <a:bodyPr wrap="square" rtlCol="0">
            <a:spAutoFit/>
          </a:bodyPr>
          <a:lstStyle/>
          <a:p>
            <a:pPr marL="0" indent="0" algn="just">
              <a:lnSpc>
                <a:spcPct val="150000"/>
              </a:lnSpc>
              <a:buNone/>
            </a:pPr>
            <a:r>
              <a:rPr lang="en-US" sz="1800" dirty="0">
                <a:latin typeface="Arial" panose="020B0604020202020204" pitchFamily="34" charset="0"/>
                <a:cs typeface="Arial" panose="020B0604020202020204" pitchFamily="34" charset="0"/>
              </a:rPr>
              <a:t>Under the general resource mobilization strategy of ICAO, the organization has created a specific resource mobilization strategy for the COVID-19 crisis. This strategy reflects the uniqueness of the COVID-19 crisis in terms of the scope and duration of the crisis, the high cost of the response, and the urgent need to diversify the donor base in order to ensure sustained funding.</a:t>
            </a:r>
          </a:p>
        </p:txBody>
      </p:sp>
    </p:spTree>
    <p:extLst>
      <p:ext uri="{BB962C8B-B14F-4D97-AF65-F5344CB8AC3E}">
        <p14:creationId xmlns:p14="http://schemas.microsoft.com/office/powerpoint/2010/main" val="11974202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70399CF6-D84B-BCB7-0AE7-EFB34B0BE352}"/>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84F23674-1450-0C54-5102-3E9CBFDA7ECB}"/>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771B76C6-7F26-9E47-82FB-8BAE2A7AFDE4}"/>
              </a:ext>
            </a:extLst>
          </p:cNvPr>
          <p:cNvSpPr>
            <a:spLocks noGrp="1"/>
          </p:cNvSpPr>
          <p:nvPr>
            <p:ph type="ftr" sz="quarter" idx="11"/>
          </p:nvPr>
        </p:nvSpPr>
        <p:spPr>
          <a:xfrm>
            <a:off x="3977490" y="6356350"/>
            <a:ext cx="4633110" cy="365125"/>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AD1E7E7A-B338-F908-9A92-419C188716B4}"/>
              </a:ext>
            </a:extLst>
          </p:cNvPr>
          <p:cNvSpPr>
            <a:spLocks noGrp="1"/>
          </p:cNvSpPr>
          <p:nvPr>
            <p:ph type="sldNum" sz="quarter" idx="12"/>
          </p:nvPr>
        </p:nvSpPr>
        <p:spPr/>
        <p:txBody>
          <a:bodyPr>
            <a:normAutofit/>
          </a:bodyPr>
          <a:lstStyle/>
          <a:p>
            <a:pPr>
              <a:spcAft>
                <a:spcPts val="600"/>
              </a:spcAft>
            </a:pPr>
            <a:fld id="{EA88DA6C-DDA2-4E2A-B210-AA001A9716C0}" type="slidenum">
              <a:rPr lang="en-GB" sz="1400">
                <a:solidFill>
                  <a:srgbClr val="FFC000"/>
                </a:solidFill>
                <a:latin typeface="Arial" panose="020B0604020202020204" pitchFamily="34" charset="0"/>
                <a:cs typeface="Arial" panose="020B0604020202020204" pitchFamily="34" charset="0"/>
              </a:rPr>
              <a:pPr>
                <a:spcAft>
                  <a:spcPts val="600"/>
                </a:spcAft>
              </a:pPr>
              <a:t>11</a:t>
            </a:fld>
            <a:endParaRPr lang="en-GB" sz="1400"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62F5D2A3-FCC2-5D62-256F-2F3EF2DAF5B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5" r="14375" b="1"/>
          <a:stretch/>
        </p:blipFill>
        <p:spPr>
          <a:xfrm>
            <a:off x="6216384" y="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3" name="TextBox 2">
            <a:extLst>
              <a:ext uri="{FF2B5EF4-FFF2-40B4-BE49-F238E27FC236}">
                <a16:creationId xmlns:a16="http://schemas.microsoft.com/office/drawing/2014/main" id="{1185DF98-582D-599C-945C-A73D8548FC5D}"/>
              </a:ext>
            </a:extLst>
          </p:cNvPr>
          <p:cNvSpPr txBox="1"/>
          <p:nvPr/>
        </p:nvSpPr>
        <p:spPr>
          <a:xfrm>
            <a:off x="288758" y="365561"/>
            <a:ext cx="11406143" cy="1092607"/>
          </a:xfrm>
          <a:prstGeom prst="rect">
            <a:avLst/>
          </a:prstGeom>
          <a:noFill/>
        </p:spPr>
        <p:txBody>
          <a:bodyPr wrap="square" rtlCol="0">
            <a:spAutoFit/>
          </a:bodyPr>
          <a:lstStyle/>
          <a:p>
            <a:pPr algn="ctr"/>
            <a:r>
              <a:rPr kumimoji="0" lang="en-US" sz="25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International Organization</a:t>
            </a:r>
            <a:br>
              <a:rPr kumimoji="0" lang="en-US" sz="2500" b="1"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br>
            <a:r>
              <a:rPr kumimoji="0" lang="en-US" sz="200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International Civil Aviation Organization </a:t>
            </a:r>
            <a:br>
              <a:rPr kumimoji="0" lang="en-US" sz="200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br>
            <a:r>
              <a:rPr kumimoji="0" lang="en-US" sz="200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ICAO Competitive Advantage</a:t>
            </a:r>
            <a:endParaRPr lang="en-GB" sz="2000" dirty="0"/>
          </a:p>
        </p:txBody>
      </p:sp>
      <p:sp>
        <p:nvSpPr>
          <p:cNvPr id="9" name="TextBox 8">
            <a:extLst>
              <a:ext uri="{FF2B5EF4-FFF2-40B4-BE49-F238E27FC236}">
                <a16:creationId xmlns:a16="http://schemas.microsoft.com/office/drawing/2014/main" id="{645FFDC0-034C-DA49-BA96-276630DC0C6F}"/>
              </a:ext>
            </a:extLst>
          </p:cNvPr>
          <p:cNvSpPr txBox="1"/>
          <p:nvPr/>
        </p:nvSpPr>
        <p:spPr>
          <a:xfrm>
            <a:off x="893298" y="1612754"/>
            <a:ext cx="10515601" cy="2125069"/>
          </a:xfrm>
          <a:prstGeom prst="rect">
            <a:avLst/>
          </a:prstGeom>
          <a:noFill/>
        </p:spPr>
        <p:txBody>
          <a:bodyPr wrap="square" rtlCol="0">
            <a:spAutoFit/>
          </a:bodyPr>
          <a:lstStyle/>
          <a:p>
            <a:pPr algn="just">
              <a:lnSpc>
                <a:spcPct val="150000"/>
              </a:lnSpc>
            </a:pPr>
            <a:r>
              <a:rPr lang="en-US" sz="1800" dirty="0">
                <a:latin typeface="Arial" panose="020B0604020202020204" pitchFamily="34" charset="0"/>
                <a:cs typeface="Arial" panose="020B0604020202020204" pitchFamily="34" charset="0"/>
              </a:rPr>
              <a:t>According to Rutkowski, (2020) In an environment of intense rivalry among carriers offering passenger air transport services, the market for air travel for passengers is an exchange process. Security serves as this market's primary pillar. The International Civil Aviation Organization (ICAO) describes it as a situation in which there is a continuous process of hazard detection and safety risk management to keep the likelihood of harm or damage to property at or below an acceptable level.</a:t>
            </a:r>
            <a:endParaRPr lang="en-GB" dirty="0"/>
          </a:p>
        </p:txBody>
      </p:sp>
      <p:sp>
        <p:nvSpPr>
          <p:cNvPr id="10" name="TextBox 9">
            <a:extLst>
              <a:ext uri="{FF2B5EF4-FFF2-40B4-BE49-F238E27FC236}">
                <a16:creationId xmlns:a16="http://schemas.microsoft.com/office/drawing/2014/main" id="{00950D6E-B42B-113E-0AC2-772F7EE888FF}"/>
              </a:ext>
            </a:extLst>
          </p:cNvPr>
          <p:cNvSpPr txBox="1"/>
          <p:nvPr/>
        </p:nvSpPr>
        <p:spPr>
          <a:xfrm>
            <a:off x="1812759" y="3914274"/>
            <a:ext cx="4812630" cy="802469"/>
          </a:xfrm>
          <a:prstGeom prst="rect">
            <a:avLst/>
          </a:prstGeom>
          <a:noFill/>
        </p:spPr>
        <p:txBody>
          <a:bodyPr wrap="square" rtlCol="0">
            <a:spAutoFit/>
          </a:bodyPr>
          <a:lstStyle/>
          <a:p>
            <a:endParaRPr lang="en-GB" dirty="0"/>
          </a:p>
        </p:txBody>
      </p:sp>
      <p:sp>
        <p:nvSpPr>
          <p:cNvPr id="11" name="TextBox 10">
            <a:extLst>
              <a:ext uri="{FF2B5EF4-FFF2-40B4-BE49-F238E27FC236}">
                <a16:creationId xmlns:a16="http://schemas.microsoft.com/office/drawing/2014/main" id="{B9A92A87-F37D-0EC6-B75F-0EE1F4E8D32B}"/>
              </a:ext>
            </a:extLst>
          </p:cNvPr>
          <p:cNvSpPr txBox="1"/>
          <p:nvPr/>
        </p:nvSpPr>
        <p:spPr>
          <a:xfrm>
            <a:off x="878441" y="3701080"/>
            <a:ext cx="10515601" cy="2031325"/>
          </a:xfrm>
          <a:prstGeom prst="rect">
            <a:avLst/>
          </a:prstGeom>
          <a:noFill/>
        </p:spPr>
        <p:txBody>
          <a:bodyPr wrap="square" rtlCol="0">
            <a:spAutoFit/>
          </a:bodyPr>
          <a:lstStyle/>
          <a:p>
            <a:pPr algn="just">
              <a:lnSpc>
                <a:spcPct val="150000"/>
              </a:lnSpc>
            </a:pPr>
            <a:r>
              <a:rPr lang="en-US" sz="1800" dirty="0">
                <a:latin typeface="Arial" panose="020B0604020202020204" pitchFamily="34" charset="0"/>
                <a:cs typeface="Arial" panose="020B0604020202020204" pitchFamily="34" charset="0"/>
              </a:rPr>
              <a:t>Airlines require a new form of aircraft to provide them a competitive edge over one another. This new style of aircraft uses technical improvements to make the hull more appealing to potential purchasers, leasing firms, and airlines. Pricing advantage that may be obtained by marketing techniques and initiatives that directly influence the price at which customers purchase a certain item. </a:t>
            </a:r>
            <a:endParaRPr lang="en-GB" sz="1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242656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9D157767-1C1C-04DF-58E6-8F90F13BB04F}"/>
              </a:ext>
            </a:extLst>
          </p:cNvPr>
          <p:cNvPicPr>
            <a:picLocks noChangeAspect="1"/>
          </p:cNvPicPr>
          <p:nvPr/>
        </p:nvPicPr>
        <p:blipFill rotWithShape="1">
          <a:blip r:embed="rId3">
            <a:alphaModFix amt="4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1" b="1629"/>
          <a:stretch/>
        </p:blipFill>
        <p:spPr>
          <a:xfrm>
            <a:off x="20" y="-152390"/>
            <a:ext cx="8450297" cy="6857990"/>
          </a:xfrm>
          <a:prstGeom prst="rect">
            <a:avLst/>
          </a:prstGeom>
        </p:spPr>
      </p:pic>
      <p:sp>
        <p:nvSpPr>
          <p:cNvPr id="4" name="Date Placeholder 3">
            <a:extLst>
              <a:ext uri="{FF2B5EF4-FFF2-40B4-BE49-F238E27FC236}">
                <a16:creationId xmlns:a16="http://schemas.microsoft.com/office/drawing/2014/main" id="{0263D89F-5E99-835F-9410-A22622F7263A}"/>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9F7B4DBF-FDD6-D8DE-D6F9-246A83D553E4}"/>
              </a:ext>
            </a:extLst>
          </p:cNvPr>
          <p:cNvSpPr>
            <a:spLocks noGrp="1"/>
          </p:cNvSpPr>
          <p:nvPr>
            <p:ph type="ftr" sz="quarter" idx="11"/>
          </p:nvPr>
        </p:nvSpPr>
        <p:spPr>
          <a:xfrm>
            <a:off x="3923763" y="6349511"/>
            <a:ext cx="4839058" cy="392561"/>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D6222D5D-1428-A1DE-6A24-F09910FE0678}"/>
              </a:ext>
            </a:extLst>
          </p:cNvPr>
          <p:cNvSpPr>
            <a:spLocks noGrp="1"/>
          </p:cNvSpPr>
          <p:nvPr>
            <p:ph type="sldNum" sz="quarter" idx="12"/>
          </p:nvPr>
        </p:nvSpPr>
        <p:spPr/>
        <p:txBody>
          <a:bodyPr>
            <a:normAutofit/>
          </a:bodyPr>
          <a:lstStyle/>
          <a:p>
            <a:pPr>
              <a:spcAft>
                <a:spcPts val="600"/>
              </a:spcAft>
            </a:pPr>
            <a:fld id="{EA88DA6C-DDA2-4E2A-B210-AA001A9716C0}" type="slidenum">
              <a:rPr lang="en-GB" sz="1400">
                <a:solidFill>
                  <a:srgbClr val="FFC000"/>
                </a:solidFill>
                <a:latin typeface="Arial" panose="020B0604020202020204" pitchFamily="34" charset="0"/>
                <a:cs typeface="Arial" panose="020B0604020202020204" pitchFamily="34" charset="0"/>
              </a:rPr>
              <a:pPr>
                <a:spcAft>
                  <a:spcPts val="600"/>
                </a:spcAft>
              </a:pPr>
              <a:t>12</a:t>
            </a:fld>
            <a:endParaRPr lang="en-GB" sz="1400"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7F9D9620-66E1-7DB6-B8E3-FBABBBE13F75}"/>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3894" r="14375"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9" name="TextBox 8">
            <a:extLst>
              <a:ext uri="{FF2B5EF4-FFF2-40B4-BE49-F238E27FC236}">
                <a16:creationId xmlns:a16="http://schemas.microsoft.com/office/drawing/2014/main" id="{E32DBF59-1CB9-66E4-11F7-68F3BC4211BF}"/>
              </a:ext>
            </a:extLst>
          </p:cNvPr>
          <p:cNvSpPr txBox="1"/>
          <p:nvPr/>
        </p:nvSpPr>
        <p:spPr>
          <a:xfrm>
            <a:off x="510129" y="338782"/>
            <a:ext cx="11678653" cy="1077218"/>
          </a:xfrm>
          <a:prstGeom prst="rect">
            <a:avLst/>
          </a:prstGeom>
          <a:noFill/>
        </p:spPr>
        <p:txBody>
          <a:bodyPr wrap="square" rtlCol="0">
            <a:spAutoFit/>
          </a:bodyPr>
          <a:lstStyle/>
          <a:p>
            <a:pPr algn="ctr"/>
            <a:r>
              <a:rPr kumimoji="0" lang="en-GB" sz="2400" b="1"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International Organization </a:t>
            </a:r>
            <a:br>
              <a:rPr kumimoji="0" lang="en-GB" sz="2400" b="1"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br>
            <a:r>
              <a:rPr kumimoji="0" lang="en-GB" sz="200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International Civil Aviation Organization </a:t>
            </a:r>
            <a:br>
              <a:rPr kumimoji="0" lang="en-GB" sz="200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br>
            <a:r>
              <a:rPr kumimoji="0" lang="en-GB" sz="200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ICAO Recommendations</a:t>
            </a:r>
            <a:endParaRPr lang="en-GB" sz="2000" dirty="0"/>
          </a:p>
        </p:txBody>
      </p:sp>
      <p:sp>
        <p:nvSpPr>
          <p:cNvPr id="10" name="TextBox 9">
            <a:extLst>
              <a:ext uri="{FF2B5EF4-FFF2-40B4-BE49-F238E27FC236}">
                <a16:creationId xmlns:a16="http://schemas.microsoft.com/office/drawing/2014/main" id="{638A571B-1009-26A2-E707-40A485096D90}"/>
              </a:ext>
            </a:extLst>
          </p:cNvPr>
          <p:cNvSpPr txBox="1"/>
          <p:nvPr/>
        </p:nvSpPr>
        <p:spPr>
          <a:xfrm>
            <a:off x="891729" y="1416000"/>
            <a:ext cx="10712116" cy="1893339"/>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According to ICAO, (2022) In support of the Paris Agreement's temperature goal, ICAO and its Member States are urged to cooperate in order to work towards a long-term global aspirational goal for international aviation (LTAG) of net-zero carbon emissions by 2050, considering each State's unique circumstances and respective capabilities (such as the degree of development, the maturity of aviation markets, sustainable growth of its international aviation, just transition, and others).</a:t>
            </a:r>
          </a:p>
        </p:txBody>
      </p:sp>
      <p:sp>
        <p:nvSpPr>
          <p:cNvPr id="11" name="TextBox 10">
            <a:extLst>
              <a:ext uri="{FF2B5EF4-FFF2-40B4-BE49-F238E27FC236}">
                <a16:creationId xmlns:a16="http://schemas.microsoft.com/office/drawing/2014/main" id="{E0EA3F8B-419A-6348-753C-8571E8E49710}"/>
              </a:ext>
            </a:extLst>
          </p:cNvPr>
          <p:cNvSpPr txBox="1"/>
          <p:nvPr/>
        </p:nvSpPr>
        <p:spPr>
          <a:xfrm>
            <a:off x="869769" y="3302500"/>
            <a:ext cx="10712116" cy="1160511"/>
          </a:xfrm>
          <a:prstGeom prst="rect">
            <a:avLst/>
          </a:prstGeom>
          <a:noFill/>
        </p:spPr>
        <p:txBody>
          <a:bodyPr wrap="square" rtlCol="0">
            <a:spAutoFit/>
          </a:bodyPr>
          <a:lstStyle/>
          <a:p>
            <a:pPr algn="just">
              <a:lnSpc>
                <a:spcPct val="150000"/>
              </a:lnSpc>
            </a:pPr>
            <a:r>
              <a:rPr lang="en-US" sz="1600" dirty="0">
                <a:solidFill>
                  <a:srgbClr val="FFFFFF"/>
                </a:solidFill>
                <a:latin typeface="Arial" panose="020B0604020202020204" pitchFamily="34" charset="0"/>
                <a:cs typeface="Arial" panose="020B0604020202020204" pitchFamily="34" charset="0"/>
              </a:rPr>
              <a:t>Confirmed that in order to reduce GHG emissions from international aviation, States and the sector must work together actively. It also took notice of the industry's joint pledge to reach net-zero carbon emissions by the year 2050</a:t>
            </a:r>
            <a:endParaRPr lang="en-GB" sz="1600" dirty="0"/>
          </a:p>
        </p:txBody>
      </p:sp>
      <p:sp>
        <p:nvSpPr>
          <p:cNvPr id="12" name="TextBox 11">
            <a:extLst>
              <a:ext uri="{FF2B5EF4-FFF2-40B4-BE49-F238E27FC236}">
                <a16:creationId xmlns:a16="http://schemas.microsoft.com/office/drawing/2014/main" id="{E1A99A9D-011D-9C2E-6907-2418406DD77A}"/>
              </a:ext>
            </a:extLst>
          </p:cNvPr>
          <p:cNvSpPr txBox="1"/>
          <p:nvPr/>
        </p:nvSpPr>
        <p:spPr>
          <a:xfrm>
            <a:off x="869769" y="4499483"/>
            <a:ext cx="10712116" cy="1524007"/>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With the understanding that fuel-related actions will likely have the biggest potential impact on reducing aviation CO2 emissions, ICAO and its Member States are invited to collaborate with pertinent organizations to make the greatest progress possible on the implementation of aviation in-sector CO2 emissions reduction measures (such as technology, operations, and fuels).</a:t>
            </a:r>
            <a:endParaRPr lang="en-GB" sz="16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0739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CB1468AB-9A04-6150-91A1-D9B90301E8F4}"/>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4DEE040F-264A-1A19-DA32-22D34A64CEC4}"/>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91A11BC0-C9FA-7446-934B-FB741AE4CA0F}"/>
              </a:ext>
            </a:extLst>
          </p:cNvPr>
          <p:cNvSpPr>
            <a:spLocks noGrp="1"/>
          </p:cNvSpPr>
          <p:nvPr>
            <p:ph type="ftr" sz="quarter" idx="11"/>
          </p:nvPr>
        </p:nvSpPr>
        <p:spPr>
          <a:xfrm>
            <a:off x="3393233" y="6356350"/>
            <a:ext cx="4619621" cy="365125"/>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C95F6D50-02C8-F48A-71ED-E5534F8C336E}"/>
              </a:ext>
            </a:extLst>
          </p:cNvPr>
          <p:cNvSpPr>
            <a:spLocks noGrp="1"/>
          </p:cNvSpPr>
          <p:nvPr>
            <p:ph type="sldNum" sz="quarter" idx="12"/>
          </p:nvPr>
        </p:nvSpPr>
        <p:spPr/>
        <p:txBody>
          <a:bodyPr>
            <a:normAutofit/>
          </a:bodyPr>
          <a:lstStyle/>
          <a:p>
            <a:pPr>
              <a:spcAft>
                <a:spcPts val="600"/>
              </a:spcAft>
            </a:pPr>
            <a:fld id="{EA88DA6C-DDA2-4E2A-B210-AA001A9716C0}" type="slidenum">
              <a:rPr lang="en-GB" sz="1400">
                <a:solidFill>
                  <a:srgbClr val="FFC000"/>
                </a:solidFill>
                <a:latin typeface="Arial" panose="020B0604020202020204" pitchFamily="34" charset="0"/>
                <a:cs typeface="Arial" panose="020B0604020202020204" pitchFamily="34" charset="0"/>
              </a:rPr>
              <a:pPr>
                <a:spcAft>
                  <a:spcPts val="600"/>
                </a:spcAft>
              </a:pPr>
              <a:t>13</a:t>
            </a:fld>
            <a:endParaRPr lang="en-GB" sz="1400" dirty="0">
              <a:solidFill>
                <a:srgbClr val="FFC000"/>
              </a:solidFill>
              <a:latin typeface="Arial" panose="020B0604020202020204" pitchFamily="34" charset="0"/>
              <a:cs typeface="Arial" panose="020B0604020202020204" pitchFamily="34" charset="0"/>
            </a:endParaRPr>
          </a:p>
        </p:txBody>
      </p:sp>
      <p:pic>
        <p:nvPicPr>
          <p:cNvPr id="7" name="Picture 6" descr="A logo with a globe and wings">
            <a:extLst>
              <a:ext uri="{FF2B5EF4-FFF2-40B4-BE49-F238E27FC236}">
                <a16:creationId xmlns:a16="http://schemas.microsoft.com/office/drawing/2014/main" id="{87A17155-0BBA-9F07-97E3-14E313CC83A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4" r="14375"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0" name="TextBox 9">
            <a:extLst>
              <a:ext uri="{FF2B5EF4-FFF2-40B4-BE49-F238E27FC236}">
                <a16:creationId xmlns:a16="http://schemas.microsoft.com/office/drawing/2014/main" id="{06C827DD-C6E7-121E-6175-40C059FFBC76}"/>
              </a:ext>
            </a:extLst>
          </p:cNvPr>
          <p:cNvSpPr txBox="1"/>
          <p:nvPr/>
        </p:nvSpPr>
        <p:spPr>
          <a:xfrm>
            <a:off x="1737360" y="310896"/>
            <a:ext cx="8897115" cy="1092607"/>
          </a:xfrm>
          <a:prstGeom prst="rect">
            <a:avLst/>
          </a:prstGeom>
          <a:noFill/>
        </p:spPr>
        <p:txBody>
          <a:bodyPr wrap="square" rtlCol="0">
            <a:spAutoFit/>
          </a:bodyPr>
          <a:lstStyle/>
          <a:p>
            <a:pPr algn="ctr"/>
            <a:r>
              <a:rPr kumimoji="0" lang="en-GB" sz="2500" b="1"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International Organization </a:t>
            </a:r>
            <a:br>
              <a:rPr kumimoji="0" lang="en-GB" sz="25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br>
            <a:r>
              <a:rPr kumimoji="0" lang="en-GB" sz="20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International Civil Aviation Organization </a:t>
            </a:r>
            <a:br>
              <a:rPr kumimoji="0" lang="en-GB" sz="20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br>
            <a:r>
              <a:rPr kumimoji="0" lang="en-GB" sz="20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ICAO Green Marketing Corporate Social Responsibility</a:t>
            </a:r>
            <a:endParaRPr lang="en-GB" dirty="0"/>
          </a:p>
        </p:txBody>
      </p:sp>
      <p:sp>
        <p:nvSpPr>
          <p:cNvPr id="11" name="TextBox 10">
            <a:extLst>
              <a:ext uri="{FF2B5EF4-FFF2-40B4-BE49-F238E27FC236}">
                <a16:creationId xmlns:a16="http://schemas.microsoft.com/office/drawing/2014/main" id="{7A83B475-325B-C932-70FF-8943E45B55EA}"/>
              </a:ext>
            </a:extLst>
          </p:cNvPr>
          <p:cNvSpPr txBox="1"/>
          <p:nvPr/>
        </p:nvSpPr>
        <p:spPr>
          <a:xfrm>
            <a:off x="1005840" y="1714390"/>
            <a:ext cx="10497312" cy="416011"/>
          </a:xfrm>
          <a:prstGeom prst="rect">
            <a:avLst/>
          </a:prstGeom>
          <a:noFill/>
        </p:spPr>
        <p:txBody>
          <a:bodyPr wrap="square" rtlCol="0">
            <a:spAutoFit/>
          </a:bodyPr>
          <a:lstStyle/>
          <a:p>
            <a:pPr marL="0" indent="0">
              <a:lnSpc>
                <a:spcPct val="150000"/>
              </a:lnSpc>
              <a:buNone/>
            </a:pPr>
            <a:r>
              <a:rPr lang="en-US" sz="1600" dirty="0">
                <a:solidFill>
                  <a:srgbClr val="FFFFFF"/>
                </a:solidFill>
                <a:latin typeface="Arial" panose="020B0604020202020204" pitchFamily="34" charset="0"/>
                <a:cs typeface="Arial" panose="020B0604020202020204" pitchFamily="34" charset="0"/>
              </a:rPr>
              <a:t>As the industry worked to improve itself, it took proactive steps to lower its environmental impact ICAO, (2020). </a:t>
            </a:r>
          </a:p>
        </p:txBody>
      </p:sp>
      <p:sp>
        <p:nvSpPr>
          <p:cNvPr id="12" name="TextBox 11">
            <a:extLst>
              <a:ext uri="{FF2B5EF4-FFF2-40B4-BE49-F238E27FC236}">
                <a16:creationId xmlns:a16="http://schemas.microsoft.com/office/drawing/2014/main" id="{6EE0DA88-320B-D68A-D63F-16D1C4F5239F}"/>
              </a:ext>
            </a:extLst>
          </p:cNvPr>
          <p:cNvSpPr txBox="1"/>
          <p:nvPr/>
        </p:nvSpPr>
        <p:spPr>
          <a:xfrm>
            <a:off x="1005670" y="2060925"/>
            <a:ext cx="10003706" cy="1154675"/>
          </a:xfrm>
          <a:prstGeom prst="rect">
            <a:avLst/>
          </a:prstGeom>
          <a:noFill/>
        </p:spPr>
        <p:txBody>
          <a:bodyPr wrap="square" rtlCol="0">
            <a:spAutoFit/>
          </a:bodyPr>
          <a:lstStyle/>
          <a:p>
            <a:pPr marL="0" indent="0" algn="just">
              <a:lnSpc>
                <a:spcPct val="150000"/>
              </a:lnSpc>
              <a:buNone/>
            </a:pPr>
            <a:r>
              <a:rPr lang="en-US" sz="1600" dirty="0">
                <a:solidFill>
                  <a:srgbClr val="FFFFFF"/>
                </a:solidFill>
                <a:latin typeface="Arial" panose="020B0604020202020204" pitchFamily="34" charset="0"/>
                <a:cs typeface="Arial" panose="020B0604020202020204" pitchFamily="34" charset="0"/>
              </a:rPr>
              <a:t>According to ICAO emissions, noise, fuels, and CORSIA were recognized as the main elements that impact a company's business environment and corporate social responsibility. ICAO collaborates with Committee on Aviation Environmental Protection on the issues. </a:t>
            </a:r>
          </a:p>
        </p:txBody>
      </p:sp>
      <p:sp>
        <p:nvSpPr>
          <p:cNvPr id="14" name="TextBox 13">
            <a:extLst>
              <a:ext uri="{FF2B5EF4-FFF2-40B4-BE49-F238E27FC236}">
                <a16:creationId xmlns:a16="http://schemas.microsoft.com/office/drawing/2014/main" id="{599F06A3-DB5D-1C8B-2B97-4E15ADA12B34}"/>
              </a:ext>
            </a:extLst>
          </p:cNvPr>
          <p:cNvSpPr txBox="1"/>
          <p:nvPr/>
        </p:nvSpPr>
        <p:spPr>
          <a:xfrm>
            <a:off x="1005500" y="3117883"/>
            <a:ext cx="10003707" cy="2268506"/>
          </a:xfrm>
          <a:prstGeom prst="rect">
            <a:avLst/>
          </a:prstGeom>
          <a:noFill/>
        </p:spPr>
        <p:txBody>
          <a:bodyPr wrap="square" rtlCol="0">
            <a:spAutoFit/>
          </a:bodyPr>
          <a:lstStyle/>
          <a:p>
            <a:pPr algn="just">
              <a:lnSpc>
                <a:spcPct val="150000"/>
              </a:lnSpc>
            </a:pPr>
            <a:r>
              <a:rPr lang="en-US" sz="1600" dirty="0">
                <a:solidFill>
                  <a:srgbClr val="FFFFFF"/>
                </a:solidFill>
                <a:latin typeface="Arial" panose="020B0604020202020204" pitchFamily="34" charset="0"/>
                <a:cs typeface="Arial" panose="020B0604020202020204" pitchFamily="34" charset="0"/>
              </a:rPr>
              <a:t>The ICAO's efforts to safeguard the environment in aviation have substantially advanced thanks to this work. The major and limiting constraints in airport regions continue to be aeroplane noise and the local air quality. CORSIA (Carbon Offsetting and Reduction Scheme for International Aviation), airports and operations, and sustainable and low-carbon aviation fuels. These milestones show how important a role  CAEP Members, Observers, and nominated technical experts have played in furthering ICAO's aviation environmental protection initiatives</a:t>
            </a:r>
            <a:endParaRPr lang="en-GB" sz="1600" dirty="0"/>
          </a:p>
        </p:txBody>
      </p:sp>
    </p:spTree>
    <p:extLst>
      <p:ext uri="{BB962C8B-B14F-4D97-AF65-F5344CB8AC3E}">
        <p14:creationId xmlns:p14="http://schemas.microsoft.com/office/powerpoint/2010/main" val="3058689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EBA32485-55E0-4633-EDF4-CAB26A6D55C5}"/>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B417A486-52B8-D402-1CD6-B84BDAA24271}"/>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F10B676C-50C8-7F46-F069-485B1DC7C6EF}"/>
              </a:ext>
            </a:extLst>
          </p:cNvPr>
          <p:cNvSpPr>
            <a:spLocks noGrp="1"/>
          </p:cNvSpPr>
          <p:nvPr>
            <p:ph type="ftr" sz="quarter" idx="11"/>
          </p:nvPr>
        </p:nvSpPr>
        <p:spPr>
          <a:xfrm>
            <a:off x="3393233" y="6218352"/>
            <a:ext cx="4661566" cy="503123"/>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F27475D4-3FF9-B6C9-2408-F1EE2A378032}"/>
              </a:ext>
            </a:extLst>
          </p:cNvPr>
          <p:cNvSpPr>
            <a:spLocks noGrp="1"/>
          </p:cNvSpPr>
          <p:nvPr>
            <p:ph type="sldNum" sz="quarter" idx="12"/>
          </p:nvPr>
        </p:nvSpPr>
        <p:spPr/>
        <p:txBody>
          <a:bodyPr>
            <a:normAutofit/>
          </a:bodyPr>
          <a:lstStyle/>
          <a:p>
            <a:pPr>
              <a:spcAft>
                <a:spcPts val="600"/>
              </a:spcAft>
            </a:pPr>
            <a:fld id="{EA88DA6C-DDA2-4E2A-B210-AA001A9716C0}" type="slidenum">
              <a:rPr lang="en-GB" sz="1400">
                <a:solidFill>
                  <a:srgbClr val="FFC000"/>
                </a:solidFill>
                <a:latin typeface="Arial" panose="020B0604020202020204" pitchFamily="34" charset="0"/>
                <a:cs typeface="Arial" panose="020B0604020202020204" pitchFamily="34" charset="0"/>
              </a:rPr>
              <a:pPr>
                <a:spcAft>
                  <a:spcPts val="600"/>
                </a:spcAft>
              </a:pPr>
              <a:t>14</a:t>
            </a:fld>
            <a:endParaRPr lang="en-GB" sz="1400" dirty="0">
              <a:solidFill>
                <a:srgbClr val="FFC000"/>
              </a:solidFill>
              <a:latin typeface="Arial" panose="020B0604020202020204" pitchFamily="34" charset="0"/>
              <a:cs typeface="Arial" panose="020B0604020202020204" pitchFamily="34" charset="0"/>
            </a:endParaRPr>
          </a:p>
        </p:txBody>
      </p:sp>
      <p:pic>
        <p:nvPicPr>
          <p:cNvPr id="7" name="Content Placeholder 6" descr="A logo with a globe and wings">
            <a:extLst>
              <a:ext uri="{FF2B5EF4-FFF2-40B4-BE49-F238E27FC236}">
                <a16:creationId xmlns:a16="http://schemas.microsoft.com/office/drawing/2014/main" id="{1F4FEF71-2E13-29F2-609F-39BF02A8065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4" r="14375"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3" name="TextBox 2">
            <a:extLst>
              <a:ext uri="{FF2B5EF4-FFF2-40B4-BE49-F238E27FC236}">
                <a16:creationId xmlns:a16="http://schemas.microsoft.com/office/drawing/2014/main" id="{118D28FD-903E-C4E9-2008-352B6E784993}"/>
              </a:ext>
            </a:extLst>
          </p:cNvPr>
          <p:cNvSpPr txBox="1"/>
          <p:nvPr/>
        </p:nvSpPr>
        <p:spPr>
          <a:xfrm>
            <a:off x="785930" y="639648"/>
            <a:ext cx="10866314" cy="3370666"/>
          </a:xfrm>
          <a:prstGeom prst="rect">
            <a:avLst/>
          </a:prstGeom>
          <a:noFill/>
        </p:spPr>
        <p:txBody>
          <a:bodyPr wrap="square" rtlCol="0">
            <a:spAutoFit/>
          </a:bodyPr>
          <a:lstStyle/>
          <a:p>
            <a:pPr algn="just">
              <a:lnSpc>
                <a:spcPct val="150000"/>
              </a:lnSpc>
            </a:pPr>
            <a:r>
              <a:rPr lang="en-GB" sz="1600" dirty="0">
                <a:latin typeface="Arial" panose="020B0604020202020204" pitchFamily="34" charset="0"/>
                <a:cs typeface="Arial" panose="020B0604020202020204" pitchFamily="34" charset="0"/>
              </a:rPr>
              <a:t>Buchanan, D.A. and Badham, R.J. (2008) Power, politics, and organizational change : winning the turf game. 2nd edn. London: Sage.</a:t>
            </a:r>
          </a:p>
          <a:p>
            <a:pPr algn="just">
              <a:lnSpc>
                <a:spcPct val="150000"/>
              </a:lnSpc>
            </a:pPr>
            <a:r>
              <a:rPr lang="en-GB" sz="1600" dirty="0">
                <a:latin typeface="Arial" panose="020B0604020202020204" pitchFamily="34" charset="0"/>
                <a:cs typeface="Arial" panose="020B0604020202020204" pitchFamily="34" charset="0"/>
              </a:rPr>
              <a:t>Lenia Spadaro 1,*ORCID, Francesca Pirlone 1,*ORCID, Fabrizio Bruno 1,2,Gianluca Saba 3,Barbara Poggio 3 and Sabrina Bruzzone 3 (2023) 'Sustainability | Free Full-Text | Stakeholder Participation in Planning of a Sustainable and Competitive Tourism Destination: The Genoa Integrated Action Plan', Sustainability, 15(6) Available at: https://www.mdpi.com/2071-1050/15/6/5005.</a:t>
            </a:r>
          </a:p>
          <a:p>
            <a:pPr algn="just">
              <a:lnSpc>
                <a:spcPct val="150000"/>
              </a:lnSpc>
            </a:pPr>
            <a:r>
              <a:rPr lang="en-GB" sz="1600" dirty="0">
                <a:latin typeface="Arial" panose="020B0604020202020204" pitchFamily="34" charset="0"/>
                <a:cs typeface="Arial" panose="020B0604020202020204" pitchFamily="34" charset="0"/>
              </a:rPr>
              <a:t>Colin C.H. Law a b, Yahua Zhang a, Jeff Gow a c, Xuan-Binh Vu (Benjamin) a d (2021) 'Dynamic relationship between air transport, economic growth and inbound tourism in Cambodia, Laos, Myanmar and Vietnam - ScienceDirect', Journal of Air Transport Management, 98 Available at: https://www.sciencedirect.com/science/article/</a:t>
            </a:r>
          </a:p>
        </p:txBody>
      </p:sp>
      <p:sp>
        <p:nvSpPr>
          <p:cNvPr id="10" name="TextBox 9">
            <a:extLst>
              <a:ext uri="{FF2B5EF4-FFF2-40B4-BE49-F238E27FC236}">
                <a16:creationId xmlns:a16="http://schemas.microsoft.com/office/drawing/2014/main" id="{9B5EA19F-F0DA-C1AD-A215-0152A3EDEF00}"/>
              </a:ext>
            </a:extLst>
          </p:cNvPr>
          <p:cNvSpPr txBox="1"/>
          <p:nvPr/>
        </p:nvSpPr>
        <p:spPr>
          <a:xfrm>
            <a:off x="1142998" y="136525"/>
            <a:ext cx="9669781"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REFERENCE</a:t>
            </a:r>
            <a:r>
              <a:rPr lang="en-US" sz="2800" b="1" dirty="0">
                <a:solidFill>
                  <a:schemeClr val="bg1"/>
                </a:solidFill>
                <a:latin typeface="Arial" panose="020B0604020202020204" pitchFamily="34" charset="0"/>
                <a:cs typeface="Arial" panose="020B0604020202020204" pitchFamily="34" charset="0"/>
              </a:rPr>
              <a:t> </a:t>
            </a:r>
            <a:endParaRPr lang="en-GB" sz="2800" b="1"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0C7E7B84-5F18-C401-7396-AEAFA1E957FF}"/>
              </a:ext>
            </a:extLst>
          </p:cNvPr>
          <p:cNvSpPr txBox="1"/>
          <p:nvPr/>
        </p:nvSpPr>
        <p:spPr>
          <a:xfrm>
            <a:off x="785760" y="4010314"/>
            <a:ext cx="10866314" cy="1524007"/>
          </a:xfrm>
          <a:prstGeom prst="rect">
            <a:avLst/>
          </a:prstGeom>
          <a:noFill/>
        </p:spPr>
        <p:txBody>
          <a:bodyPr wrap="square" rtlCol="0">
            <a:spAutoFit/>
          </a:bodyPr>
          <a:lstStyle/>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Damoe, F. (2014) The Mediating Effect of Organisational Climate on the Relationship Between HRM Practices and HR Outcomes in the Libyan Public Sector.</a:t>
            </a:r>
          </a:p>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Denizci Guillet, B. and Chu, A.M.C. (2021) Managing hotel revenue amid the COVID-19 crisis Bradford, England : MCB University Press, pp. 604-627.</a:t>
            </a:r>
          </a:p>
        </p:txBody>
      </p:sp>
    </p:spTree>
    <p:extLst>
      <p:ext uri="{BB962C8B-B14F-4D97-AF65-F5344CB8AC3E}">
        <p14:creationId xmlns:p14="http://schemas.microsoft.com/office/powerpoint/2010/main" val="3781095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796E6CA7-0F9C-33E9-BEFE-317D570FB8F8}"/>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20" y="10"/>
            <a:ext cx="8450297" cy="6857990"/>
          </a:xfrm>
          <a:prstGeom prst="rect">
            <a:avLst/>
          </a:prstGeom>
        </p:spPr>
      </p:pic>
      <p:sp>
        <p:nvSpPr>
          <p:cNvPr id="4" name="Date Placeholder 3">
            <a:extLst>
              <a:ext uri="{FF2B5EF4-FFF2-40B4-BE49-F238E27FC236}">
                <a16:creationId xmlns:a16="http://schemas.microsoft.com/office/drawing/2014/main" id="{C88BBA95-3B51-2AFC-5A3B-97B78CF7D13C}"/>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FCEEB239-F8F7-8828-554E-C1901A2D3C69}"/>
              </a:ext>
            </a:extLst>
          </p:cNvPr>
          <p:cNvSpPr>
            <a:spLocks noGrp="1"/>
          </p:cNvSpPr>
          <p:nvPr>
            <p:ph type="ftr" sz="quarter" idx="11"/>
          </p:nvPr>
        </p:nvSpPr>
        <p:spPr>
          <a:xfrm>
            <a:off x="3755775" y="6378575"/>
            <a:ext cx="4854655" cy="365125"/>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AC413EFE-AECB-F70D-909B-C80D867F6403}"/>
              </a:ext>
            </a:extLst>
          </p:cNvPr>
          <p:cNvSpPr>
            <a:spLocks noGrp="1"/>
          </p:cNvSpPr>
          <p:nvPr>
            <p:ph type="sldNum" sz="quarter" idx="12"/>
          </p:nvPr>
        </p:nvSpPr>
        <p:spPr/>
        <p:txBody>
          <a:bodyPr>
            <a:normAutofit/>
          </a:bodyPr>
          <a:lstStyle/>
          <a:p>
            <a:pPr>
              <a:spcAft>
                <a:spcPts val="600"/>
              </a:spcAft>
            </a:pPr>
            <a:fld id="{EA88DA6C-DDA2-4E2A-B210-AA001A9716C0}" type="slidenum">
              <a:rPr lang="en-GB" sz="1400">
                <a:solidFill>
                  <a:srgbClr val="FFC000"/>
                </a:solidFill>
                <a:latin typeface="Arial" panose="020B0604020202020204" pitchFamily="34" charset="0"/>
                <a:cs typeface="Arial" panose="020B0604020202020204" pitchFamily="34" charset="0"/>
              </a:rPr>
              <a:pPr>
                <a:spcAft>
                  <a:spcPts val="600"/>
                </a:spcAft>
              </a:pPr>
              <a:t>15</a:t>
            </a:fld>
            <a:endParaRPr lang="en-GB" sz="1400" dirty="0">
              <a:solidFill>
                <a:srgbClr val="FFC000"/>
              </a:solidFill>
              <a:latin typeface="Arial" panose="020B0604020202020204" pitchFamily="34" charset="0"/>
              <a:cs typeface="Arial" panose="020B0604020202020204" pitchFamily="34" charset="0"/>
            </a:endParaRPr>
          </a:p>
        </p:txBody>
      </p:sp>
      <p:pic>
        <p:nvPicPr>
          <p:cNvPr id="7" name="Picture 6" descr="A logo with a globe and wings">
            <a:extLst>
              <a:ext uri="{FF2B5EF4-FFF2-40B4-BE49-F238E27FC236}">
                <a16:creationId xmlns:a16="http://schemas.microsoft.com/office/drawing/2014/main" id="{C1AE43E7-8354-676B-48F9-D79FA058D3D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4" r="14375"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9" name="TextBox 8">
            <a:extLst>
              <a:ext uri="{FF2B5EF4-FFF2-40B4-BE49-F238E27FC236}">
                <a16:creationId xmlns:a16="http://schemas.microsoft.com/office/drawing/2014/main" id="{DD46F289-5EA2-2CD3-A0CF-14F3A9CECBB4}"/>
              </a:ext>
            </a:extLst>
          </p:cNvPr>
          <p:cNvSpPr txBox="1"/>
          <p:nvPr/>
        </p:nvSpPr>
        <p:spPr>
          <a:xfrm>
            <a:off x="3626815" y="310896"/>
            <a:ext cx="5112573" cy="523220"/>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REFERENCE</a:t>
            </a:r>
            <a:endParaRPr lang="en-GB" sz="2800" b="1"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64A0502-8DDE-1C72-A958-945307EDD4A6}"/>
              </a:ext>
            </a:extLst>
          </p:cNvPr>
          <p:cNvSpPr txBox="1"/>
          <p:nvPr/>
        </p:nvSpPr>
        <p:spPr>
          <a:xfrm>
            <a:off x="838200" y="856341"/>
            <a:ext cx="10683240" cy="4478662"/>
          </a:xfrm>
          <a:prstGeom prst="rect">
            <a:avLst/>
          </a:prstGeom>
          <a:noFill/>
        </p:spPr>
        <p:txBody>
          <a:bodyPr wrap="square" rtlCol="0">
            <a:spAutoFit/>
          </a:bodyPr>
          <a:lstStyle/>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Dung, L.G. and Giang Phi (2021) 'Strategic responses of the hotel sector to COVID-19: Toward a refined pandemic crisis management framework - ScienceDirect', International Journal of hospitality Management, 94 Available at: https://www.sciencedirect.com/science/article/pii/S0278431920303601.</a:t>
            </a:r>
          </a:p>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Hui-Hua Yang a, Yu-Hern Chang b, Chien-Hung Lin b (2022) 'A combined approach for selecting drone management strategies based on the ICAO Safety Management System (SMS) components - ScienceDirect', Journal of Air Transport Management, 104 Available at: https://www.sciencedirect.com/science/article/.</a:t>
            </a:r>
          </a:p>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ICAO (2023) 'International Civil Aviation Organizational', Available at: https://www.icao.int/sustainability/Documents/COVID-19/ICAO_Coronavirus_Econ_Impact.pdf.</a:t>
            </a:r>
          </a:p>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John Macilree, David Timothy Duval b (2020) 'Aeropolitics in a post-COVID-19 world', Journal of Air Transport Management, , pp. 1-4 Available at: https://pdf.sciencedirectassets.com/271915/1-s2.0-S0969699720X00068/1-s2.0-S096969972030301X/main.pdf?X-Amz-Security-Token=</a:t>
            </a:r>
          </a:p>
          <a:p>
            <a:pPr marL="0" indent="0" algn="just">
              <a:lnSpc>
                <a:spcPct val="150000"/>
              </a:lnSpc>
              <a:buNone/>
            </a:pPr>
            <a:endParaRPr lang="en-GB" sz="1600" dirty="0">
              <a:solidFill>
                <a:srgbClr val="FFFFFF"/>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73425F16-D6A1-D91A-142E-8C148D38E844}"/>
              </a:ext>
            </a:extLst>
          </p:cNvPr>
          <p:cNvSpPr txBox="1"/>
          <p:nvPr/>
        </p:nvSpPr>
        <p:spPr>
          <a:xfrm>
            <a:off x="1098088" y="5216286"/>
            <a:ext cx="10255712" cy="365125"/>
          </a:xfrm>
          <a:prstGeom prst="rect">
            <a:avLst/>
          </a:prstGeom>
          <a:noFill/>
        </p:spPr>
        <p:txBody>
          <a:bodyPr wrap="square" rtlCol="0">
            <a:spAutoFit/>
          </a:bodyPr>
          <a:lstStyle/>
          <a:p>
            <a:endParaRPr lang="en-GB" dirty="0"/>
          </a:p>
        </p:txBody>
      </p:sp>
      <p:sp>
        <p:nvSpPr>
          <p:cNvPr id="14" name="TextBox 13">
            <a:extLst>
              <a:ext uri="{FF2B5EF4-FFF2-40B4-BE49-F238E27FC236}">
                <a16:creationId xmlns:a16="http://schemas.microsoft.com/office/drawing/2014/main" id="{5A44E266-15B9-793A-169A-B0DE401CA8F4}"/>
              </a:ext>
            </a:extLst>
          </p:cNvPr>
          <p:cNvSpPr txBox="1"/>
          <p:nvPr/>
        </p:nvSpPr>
        <p:spPr>
          <a:xfrm>
            <a:off x="827337" y="4794766"/>
            <a:ext cx="10683240" cy="1154675"/>
          </a:xfrm>
          <a:prstGeom prst="rect">
            <a:avLst/>
          </a:prstGeom>
          <a:noFill/>
        </p:spPr>
        <p:txBody>
          <a:bodyPr wrap="square" rtlCol="0">
            <a:spAutoFit/>
          </a:bodyPr>
          <a:lstStyle/>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Kim, J.J. and Han, H. (2022) 'Saving the hotel industry: Strategic response to the COVID-19 pandemic, hotel selection analysis, and customer retention', International Journal of Hospitality Management, 102, pp. 103163 Available at: https://doi.org/10.1016/j.ijhm.2022.103163.</a:t>
            </a:r>
          </a:p>
        </p:txBody>
      </p:sp>
    </p:spTree>
    <p:extLst>
      <p:ext uri="{BB962C8B-B14F-4D97-AF65-F5344CB8AC3E}">
        <p14:creationId xmlns:p14="http://schemas.microsoft.com/office/powerpoint/2010/main" val="2745046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logo with a globe and wings">
            <a:extLst>
              <a:ext uri="{FF2B5EF4-FFF2-40B4-BE49-F238E27FC236}">
                <a16:creationId xmlns:a16="http://schemas.microsoft.com/office/drawing/2014/main" id="{49FAEC80-9389-FE2A-65D8-A087DA490EB1}"/>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1629"/>
          <a:stretch/>
        </p:blipFill>
        <p:spPr>
          <a:xfrm>
            <a:off x="-164572" y="-17008"/>
            <a:ext cx="8450297" cy="6857990"/>
          </a:xfrm>
          <a:prstGeom prst="rect">
            <a:avLst/>
          </a:prstGeom>
        </p:spPr>
      </p:pic>
      <p:sp>
        <p:nvSpPr>
          <p:cNvPr id="4" name="Date Placeholder 3">
            <a:extLst>
              <a:ext uri="{FF2B5EF4-FFF2-40B4-BE49-F238E27FC236}">
                <a16:creationId xmlns:a16="http://schemas.microsoft.com/office/drawing/2014/main" id="{5C400C9E-AE93-F5EE-56B4-96E1D633EE58}"/>
              </a:ext>
            </a:extLst>
          </p:cNvPr>
          <p:cNvSpPr>
            <a:spLocks noGrp="1"/>
          </p:cNvSpPr>
          <p:nvPr>
            <p:ph type="dt" sz="half" idx="10"/>
          </p:nvPr>
        </p:nvSpPr>
        <p:spPr>
          <a:xfrm>
            <a:off x="838200" y="6356350"/>
            <a:ext cx="2133600" cy="365125"/>
          </a:xfrm>
        </p:spPr>
        <p:txBody>
          <a:bodyPr>
            <a:normAutofit/>
          </a:bodyPr>
          <a:lstStyle/>
          <a:p>
            <a:pPr>
              <a:spcAft>
                <a:spcPts val="600"/>
              </a:spcAft>
            </a:pPr>
            <a:fld id="{F866C49D-BD2F-4540-AA23-41D78B2301C7}" type="datetime4">
              <a:rPr lang="en-US" smtClean="0">
                <a:solidFill>
                  <a:srgbClr val="FFC000"/>
                </a:solidFill>
                <a:latin typeface="Arial" panose="020B0604020202020204" pitchFamily="34" charset="0"/>
                <a:cs typeface="Arial" panose="020B0604020202020204" pitchFamily="34" charset="0"/>
              </a:rPr>
              <a:pPr>
                <a:spcAft>
                  <a:spcPts val="600"/>
                </a:spcAft>
              </a:pPr>
              <a:t>July 13, 2023</a:t>
            </a:fld>
            <a:endParaRPr lang="en-GB" dirty="0">
              <a:solidFill>
                <a:srgbClr val="FFC000"/>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B029567F-EC8D-F917-F0AE-6DEB8CB69694}"/>
              </a:ext>
            </a:extLst>
          </p:cNvPr>
          <p:cNvSpPr>
            <a:spLocks noGrp="1"/>
          </p:cNvSpPr>
          <p:nvPr>
            <p:ph type="ftr" sz="quarter" idx="11"/>
          </p:nvPr>
        </p:nvSpPr>
        <p:spPr>
          <a:xfrm>
            <a:off x="3856539" y="6356350"/>
            <a:ext cx="4671775" cy="365125"/>
          </a:xfrm>
        </p:spPr>
        <p:txBody>
          <a:bodyPr>
            <a:noAutofit/>
          </a:bodyPr>
          <a:lstStyle/>
          <a:p>
            <a:pPr>
              <a:lnSpc>
                <a:spcPct val="90000"/>
              </a:lnSpc>
              <a:spcAft>
                <a:spcPts val="600"/>
              </a:spcAft>
            </a:pPr>
            <a:r>
              <a:rPr lang="en-GB" dirty="0">
                <a:solidFill>
                  <a:srgbClr val="FFC000"/>
                </a:solidFill>
                <a:latin typeface="Arial" panose="020B0604020202020204" pitchFamily="34" charset="0"/>
                <a:cs typeface="Arial" panose="020B0604020202020204" pitchFamily="34" charset="0"/>
              </a:rPr>
              <a:t>Marketing Management, International Civil Aviation  Organization, Stacey Waller </a:t>
            </a:r>
          </a:p>
        </p:txBody>
      </p:sp>
      <p:sp>
        <p:nvSpPr>
          <p:cNvPr id="6" name="Slide Number Placeholder 5">
            <a:extLst>
              <a:ext uri="{FF2B5EF4-FFF2-40B4-BE49-F238E27FC236}">
                <a16:creationId xmlns:a16="http://schemas.microsoft.com/office/drawing/2014/main" id="{B8F391D3-F224-FFE6-07A9-8D84351AD481}"/>
              </a:ext>
            </a:extLst>
          </p:cNvPr>
          <p:cNvSpPr>
            <a:spLocks noGrp="1"/>
          </p:cNvSpPr>
          <p:nvPr>
            <p:ph type="sldNum" sz="quarter" idx="12"/>
          </p:nvPr>
        </p:nvSpPr>
        <p:spPr/>
        <p:txBody>
          <a:bodyPr>
            <a:normAutofit/>
          </a:bodyPr>
          <a:lstStyle/>
          <a:p>
            <a:pPr>
              <a:spcAft>
                <a:spcPts val="600"/>
              </a:spcAft>
            </a:pPr>
            <a:fld id="{EA88DA6C-DDA2-4E2A-B210-AA001A9716C0}" type="slidenum">
              <a:rPr lang="en-GB" sz="1400" smtClean="0">
                <a:solidFill>
                  <a:srgbClr val="FFC000"/>
                </a:solidFill>
                <a:latin typeface="Arial" panose="020B0604020202020204" pitchFamily="34" charset="0"/>
                <a:cs typeface="Arial" panose="020B0604020202020204" pitchFamily="34" charset="0"/>
              </a:rPr>
              <a:pPr>
                <a:spcAft>
                  <a:spcPts val="600"/>
                </a:spcAft>
              </a:pPr>
              <a:t>16</a:t>
            </a:fld>
            <a:endParaRPr lang="en-GB" sz="1400" dirty="0">
              <a:solidFill>
                <a:srgbClr val="FFC000"/>
              </a:solidFill>
              <a:latin typeface="Arial" panose="020B0604020202020204" pitchFamily="34" charset="0"/>
              <a:cs typeface="Arial" panose="020B0604020202020204" pitchFamily="34" charset="0"/>
            </a:endParaRPr>
          </a:p>
        </p:txBody>
      </p:sp>
      <p:pic>
        <p:nvPicPr>
          <p:cNvPr id="7" name="Picture 6" descr="A logo with a globe and wings">
            <a:extLst>
              <a:ext uri="{FF2B5EF4-FFF2-40B4-BE49-F238E27FC236}">
                <a16:creationId xmlns:a16="http://schemas.microsoft.com/office/drawing/2014/main" id="{024463E9-82A6-37DF-5C5D-B5D3841578B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895" r="14375"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9" name="TextBox 8">
            <a:extLst>
              <a:ext uri="{FF2B5EF4-FFF2-40B4-BE49-F238E27FC236}">
                <a16:creationId xmlns:a16="http://schemas.microsoft.com/office/drawing/2014/main" id="{3A43CC6E-EAD7-42F9-3E5F-A4F009ACE3B8}"/>
              </a:ext>
            </a:extLst>
          </p:cNvPr>
          <p:cNvSpPr txBox="1"/>
          <p:nvPr/>
        </p:nvSpPr>
        <p:spPr>
          <a:xfrm>
            <a:off x="3545127" y="610985"/>
            <a:ext cx="4903035" cy="584775"/>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REFERENCE</a:t>
            </a:r>
            <a:r>
              <a:rPr lang="en-US" sz="3200" dirty="0">
                <a:latin typeface="Arial" panose="020B0604020202020204" pitchFamily="34" charset="0"/>
                <a:cs typeface="Arial" panose="020B0604020202020204" pitchFamily="34" charset="0"/>
              </a:rPr>
              <a:t> </a:t>
            </a:r>
            <a:endParaRPr lang="en-GB" sz="3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B1C3A82-3C8C-84BE-FFAA-8C875D43F000}"/>
              </a:ext>
            </a:extLst>
          </p:cNvPr>
          <p:cNvSpPr txBox="1"/>
          <p:nvPr/>
        </p:nvSpPr>
        <p:spPr>
          <a:xfrm>
            <a:off x="878567" y="1130655"/>
            <a:ext cx="10088028" cy="1524007"/>
          </a:xfrm>
          <a:prstGeom prst="rect">
            <a:avLst/>
          </a:prstGeom>
          <a:noFill/>
        </p:spPr>
        <p:txBody>
          <a:bodyPr wrap="square" rtlCol="0">
            <a:spAutoFit/>
          </a:bodyPr>
          <a:lstStyle/>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Mbugua, G.M. (2009) Challenges of strategy implementation at the Kenya civil aviation authority. . University of Nairobi. Available at: http://erepository.uonbi.ac.ke/handle/11295/13253 (Accessed: Jul 11, 2023).</a:t>
            </a:r>
          </a:p>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Ratiu Patricia and Leonina-Emilia Suciu (2013) 'The Annals of the University of Oradea. Economic Sciences', Available at: :http://anale.steconomiceuoradea.ro,.</a:t>
            </a:r>
          </a:p>
        </p:txBody>
      </p:sp>
      <p:sp>
        <p:nvSpPr>
          <p:cNvPr id="11" name="TextBox 10">
            <a:extLst>
              <a:ext uri="{FF2B5EF4-FFF2-40B4-BE49-F238E27FC236}">
                <a16:creationId xmlns:a16="http://schemas.microsoft.com/office/drawing/2014/main" id="{4EBB8B0A-821E-CA8A-C537-01B6661F7E66}"/>
              </a:ext>
            </a:extLst>
          </p:cNvPr>
          <p:cNvSpPr txBox="1"/>
          <p:nvPr/>
        </p:nvSpPr>
        <p:spPr>
          <a:xfrm>
            <a:off x="878567" y="2781980"/>
            <a:ext cx="10088028" cy="2632003"/>
          </a:xfrm>
          <a:prstGeom prst="rect">
            <a:avLst/>
          </a:prstGeom>
          <a:noFill/>
        </p:spPr>
        <p:txBody>
          <a:bodyPr wrap="square" rtlCol="0">
            <a:spAutoFit/>
          </a:bodyPr>
          <a:lstStyle/>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Shin, H., Sharma, A., Nicolau, J.L. and Kang, J. (2021) 'The impact of hotel CSR for strategic philanthropy on booking behaviour and hotel performance during the COVID-19 pandemic', Tourism Management, 85, pp. 104322 Available at: https://doi.org/10.1016/j.tourman.2021.104322.</a:t>
            </a:r>
          </a:p>
          <a:p>
            <a:pPr marL="0" indent="0" algn="just">
              <a:lnSpc>
                <a:spcPct val="150000"/>
              </a:lnSpc>
              <a:buNone/>
            </a:pPr>
            <a:r>
              <a:rPr lang="en-GB" sz="1600" dirty="0">
                <a:solidFill>
                  <a:srgbClr val="FFFFFF"/>
                </a:solidFill>
                <a:latin typeface="Arial" panose="020B0604020202020204" pitchFamily="34" charset="0"/>
                <a:cs typeface="Arial" panose="020B0604020202020204" pitchFamily="34" charset="0"/>
              </a:rPr>
              <a:t>Wernerfelt, B. (1984) A resource-based view of the firm Hoboken, NJ : John Wiley &amp; Sons, pp. 171-180.</a:t>
            </a:r>
          </a:p>
          <a:p>
            <a:pPr marL="0" indent="0" algn="just">
              <a:lnSpc>
                <a:spcPct val="150000"/>
              </a:lnSpc>
              <a:buNone/>
            </a:pPr>
            <a:r>
              <a:rPr lang="az-Cyrl-AZ" sz="1600" dirty="0">
                <a:solidFill>
                  <a:srgbClr val="FFFFFF"/>
                </a:solidFill>
                <a:latin typeface="Arial" panose="020B0604020202020204" pitchFamily="34" charset="0"/>
                <a:cs typeface="Arial" panose="020B0604020202020204" pitchFamily="34" charset="0"/>
              </a:rPr>
              <a:t>Башта, ОВ, </a:t>
            </a:r>
            <a:r>
              <a:rPr lang="en-GB" sz="1600" dirty="0">
                <a:solidFill>
                  <a:srgbClr val="FFFFFF"/>
                </a:solidFill>
                <a:latin typeface="Arial" panose="020B0604020202020204" pitchFamily="34" charset="0"/>
                <a:cs typeface="Arial" panose="020B0604020202020204" pitchFamily="34" charset="0"/>
              </a:rPr>
              <a:t>Bashta, O.V., </a:t>
            </a:r>
            <a:r>
              <a:rPr lang="az-Cyrl-AZ" sz="1600" dirty="0">
                <a:solidFill>
                  <a:srgbClr val="FFFFFF"/>
                </a:solidFill>
                <a:latin typeface="Arial" panose="020B0604020202020204" pitchFamily="34" charset="0"/>
                <a:cs typeface="Arial" panose="020B0604020202020204" pitchFamily="34" charset="0"/>
              </a:rPr>
              <a:t>Носко, ПЛ, </a:t>
            </a:r>
            <a:r>
              <a:rPr lang="en-GB" sz="1600" dirty="0">
                <a:solidFill>
                  <a:srgbClr val="FFFFFF"/>
                </a:solidFill>
                <a:latin typeface="Arial" panose="020B0604020202020204" pitchFamily="34" charset="0"/>
                <a:cs typeface="Arial" panose="020B0604020202020204" pitchFamily="34" charset="0"/>
              </a:rPr>
              <a:t>Nosko, P.L., </a:t>
            </a:r>
            <a:r>
              <a:rPr lang="az-Cyrl-AZ" sz="1600" dirty="0">
                <a:solidFill>
                  <a:srgbClr val="FFFFFF"/>
                </a:solidFill>
                <a:latin typeface="Arial" panose="020B0604020202020204" pitchFamily="34" charset="0"/>
                <a:cs typeface="Arial" panose="020B0604020202020204" pitchFamily="34" charset="0"/>
              </a:rPr>
              <a:t>Башта, АО, </a:t>
            </a:r>
            <a:r>
              <a:rPr lang="en-GB" sz="1600" dirty="0">
                <a:solidFill>
                  <a:srgbClr val="FFFFFF"/>
                </a:solidFill>
                <a:latin typeface="Arial" panose="020B0604020202020204" pitchFamily="34" charset="0"/>
                <a:cs typeface="Arial" panose="020B0604020202020204" pitchFamily="34" charset="0"/>
              </a:rPr>
              <a:t>Bashta, A.O., </a:t>
            </a:r>
            <a:r>
              <a:rPr lang="az-Cyrl-AZ" sz="1600" dirty="0">
                <a:solidFill>
                  <a:srgbClr val="FFFFFF"/>
                </a:solidFill>
                <a:latin typeface="Arial" panose="020B0604020202020204" pitchFamily="34" charset="0"/>
                <a:cs typeface="Arial" panose="020B0604020202020204" pitchFamily="34" charset="0"/>
              </a:rPr>
              <a:t>Котляр, ОВ </a:t>
            </a:r>
            <a:r>
              <a:rPr lang="en-GB" sz="1600" dirty="0">
                <a:solidFill>
                  <a:srgbClr val="FFFFFF"/>
                </a:solidFill>
                <a:latin typeface="Arial" panose="020B0604020202020204" pitchFamily="34" charset="0"/>
                <a:cs typeface="Arial" panose="020B0604020202020204" pitchFamily="34" charset="0"/>
              </a:rPr>
              <a:t>and Kotliar, O.V. (2022) Some features of aviation safety facilitation standards in relation to the COVID-19 pandemic. . National Aviation University. Available at: https://er.nau.edu.ua/handle/NAU/58773 (Accessed: Jul 12, 2023).</a:t>
            </a:r>
          </a:p>
        </p:txBody>
      </p:sp>
    </p:spTree>
    <p:extLst>
      <p:ext uri="{BB962C8B-B14F-4D97-AF65-F5344CB8AC3E}">
        <p14:creationId xmlns:p14="http://schemas.microsoft.com/office/powerpoint/2010/main" val="23827637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F46216B-77A9-411A-B9D3-5023FCB702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717b0226-a333-4c25-acd7-534bd000737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73C3363D2C34142BB9C00026A752F8F" ma:contentTypeVersion="17" ma:contentTypeDescription="Create a new document." ma:contentTypeScope="" ma:versionID="58008a8b9e8b8e80e4321c682882e2b0">
  <xsd:schema xmlns:xsd="http://www.w3.org/2001/XMLSchema" xmlns:xs="http://www.w3.org/2001/XMLSchema" xmlns:p="http://schemas.microsoft.com/office/2006/metadata/properties" xmlns:ns3="717b0226-a333-4c25-acd7-534bd000737f" xmlns:ns4="5fa7c6fb-f4dc-42b8-b650-783ea9de0442" targetNamespace="http://schemas.microsoft.com/office/2006/metadata/properties" ma:root="true" ma:fieldsID="673bde40d2c054358f152c840514ad1c" ns3:_="" ns4:_="">
    <xsd:import namespace="717b0226-a333-4c25-acd7-534bd000737f"/>
    <xsd:import namespace="5fa7c6fb-f4dc-42b8-b650-783ea9de044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SearchProperties"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b0226-a333-4c25-acd7-534bd00073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fa7c6fb-f4dc-42b8-b650-783ea9de044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4EFB3B-8FA9-45C8-8657-264C1F342E32}">
  <ds:schemaRefs>
    <ds:schemaRef ds:uri="http://schemas.microsoft.com/sharepoint/v3/contenttype/forms"/>
  </ds:schemaRefs>
</ds:datastoreItem>
</file>

<file path=customXml/itemProps2.xml><?xml version="1.0" encoding="utf-8"?>
<ds:datastoreItem xmlns:ds="http://schemas.openxmlformats.org/officeDocument/2006/customXml" ds:itemID="{06E48F32-10A4-4178-A541-0B4863559FA8}">
  <ds:schemaRefs>
    <ds:schemaRef ds:uri="http://www.w3.org/XML/1998/namespace"/>
    <ds:schemaRef ds:uri="http://schemas.openxmlformats.org/package/2006/metadata/core-properties"/>
    <ds:schemaRef ds:uri="http://schemas.microsoft.com/office/2006/documentManagement/types"/>
    <ds:schemaRef ds:uri="http://purl.org/dc/terms/"/>
    <ds:schemaRef ds:uri="http://purl.org/dc/dcmitype/"/>
    <ds:schemaRef ds:uri="5fa7c6fb-f4dc-42b8-b650-783ea9de0442"/>
    <ds:schemaRef ds:uri="http://schemas.microsoft.com/office/infopath/2007/PartnerControls"/>
    <ds:schemaRef ds:uri="717b0226-a333-4c25-acd7-534bd000737f"/>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AD04D2CC-24A2-42B3-854E-93ADFC764E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7b0226-a333-4c25-acd7-534bd000737f"/>
    <ds:schemaRef ds:uri="5fa7c6fb-f4dc-42b8-b650-783ea9de04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7329</TotalTime>
  <Words>2990</Words>
  <Application>Microsoft Office PowerPoint</Application>
  <PresentationFormat>Widescreen</PresentationFormat>
  <Paragraphs>152</Paragraphs>
  <Slides>16</Slides>
  <Notes>5</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16</vt:i4>
      </vt:variant>
    </vt:vector>
  </HeadingPairs>
  <TitlesOfParts>
    <vt:vector size="21" baseType="lpstr">
      <vt:lpstr>Arial</vt:lpstr>
      <vt:lpstr>Calibri</vt:lpstr>
      <vt:lpstr>Calibri Light</vt:lpstr>
      <vt:lpstr>Office Theme</vt:lpstr>
      <vt:lpstr>1_Office Theme</vt:lpstr>
      <vt:lpstr>PowerPoint Presentation</vt:lpstr>
      <vt:lpstr>INTRODUCTION</vt:lpstr>
      <vt:lpstr>PowerPoint Presentation</vt:lpstr>
      <vt:lpstr>PowerPoint Presentation</vt:lpstr>
      <vt:lpstr>PowerPoint Presentation</vt:lpstr>
      <vt:lpstr>PowerPoint Presentation</vt:lpstr>
      <vt:lpstr>PowerPoint Presentation</vt:lpstr>
      <vt:lpstr>International Organization International Civil Aviation Organization Economic key impacts on (ICAO) January 2020 to July 2022</vt:lpstr>
      <vt:lpstr>International Organization International Civil Aviation Organization Economic key impacts on (ICAO) January 2020 to July 2022.</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Wales Trinity Saint David Marketing Management MBA LCMB 7001 </dc:title>
  <dc:creator>Stacey Waller (1911557)</dc:creator>
  <cp:lastModifiedBy>Stacey Waller (1911557)</cp:lastModifiedBy>
  <cp:revision>7</cp:revision>
  <dcterms:created xsi:type="dcterms:W3CDTF">2023-06-29T11:56:03Z</dcterms:created>
  <dcterms:modified xsi:type="dcterms:W3CDTF">2023-07-13T22:14:06Z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0x010100C73C3363D2C34142BB9C00026A752F8F</vt:lpwstr>
  </property>
</Properties>
</file>