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 id="2147483672" r:id="rId2"/>
    <p:sldMasterId id="2147483673" r:id="rId3"/>
  </p:sldMasterIdLst>
  <p:notesMasterIdLst>
    <p:notesMasterId r:id="rId8"/>
  </p:notesMasterIdLst>
  <p:sldIdLst>
    <p:sldId id="256" r:id="rId4"/>
    <p:sldId id="258" r:id="rId5"/>
    <p:sldId id="259" r:id="rId6"/>
    <p:sldId id="271" r:id="rId7"/>
  </p:sldIdLst>
  <p:sldSz cx="9144000" cy="5143500" type="screen16x9"/>
  <p:notesSz cx="6858000" cy="9144000"/>
  <p:embeddedFontLst>
    <p:embeddedFont>
      <p:font typeface="Gill Sans" panose="020B0604020202020204" charset="0"/>
      <p:regular r:id="rId9"/>
      <p:bold r:id="rId10"/>
    </p:embeddedFont>
    <p:embeddedFont>
      <p:font typeface="Poppins" panose="020B0604020202020204" charset="0"/>
      <p:regular r:id="rId11"/>
      <p:bold r:id="rId12"/>
      <p:italic r:id="rId13"/>
      <p:boldItalic r:id="rId1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BAD0B97-52C2-4B07-B398-FBB3407D5982}">
  <a:tblStyle styleId="{8BAD0B97-52C2-4B07-B398-FBB3407D5982}"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249" autoAdjust="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font" Target="fonts/font5.fntdata"/><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font" Target="fonts/font4.fntdata"/><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font" Target="fonts/font3.fntdata"/><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font" Target="fonts/font2.fntdata"/><Relationship Id="rId4" Type="http://schemas.openxmlformats.org/officeDocument/2006/relationships/slide" Target="slides/slide1.xml"/><Relationship Id="rId9" Type="http://schemas.openxmlformats.org/officeDocument/2006/relationships/font" Target="fonts/font1.fntdata"/><Relationship Id="rId14"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5b789f12dd_2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 name="Google Shape;141;g5b789f12dd_2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5b789f12dd_2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FontTx/>
              <a:buNone/>
            </a:pPr>
            <a:r>
              <a:rPr lang="en-GB" sz="1100" b="0" i="0" u="none" strike="noStrike" cap="none" dirty="0">
                <a:solidFill>
                  <a:srgbClr val="000000"/>
                </a:solidFill>
                <a:effectLst/>
                <a:latin typeface="Arial"/>
                <a:ea typeface="Arial"/>
                <a:cs typeface="Arial"/>
                <a:sym typeface="Arial"/>
              </a:rPr>
              <a:t>The cultural web is a framework designed by Kevin Scholes and Gerry Johnson in 1992. The cultural Web is a useful tool to help management to focus on the key elements which contribute to what they called the ‘paradigm’ of their organisational culture and help in understanding how the different influences affect their organisational culture (Business Balls, 2019). Scholes and Johnson suggested that each element may be analysed to get a clearer picture of any cultural issues in an organisation. It has six elements. They are: - </a:t>
            </a:r>
          </a:p>
          <a:p>
            <a:pPr marL="158750" indent="0">
              <a:buFontTx/>
              <a:buNone/>
            </a:pPr>
            <a:r>
              <a:rPr lang="en-GB" sz="1100" b="0" i="0" u="none" strike="noStrike" cap="none" dirty="0">
                <a:solidFill>
                  <a:srgbClr val="000000"/>
                </a:solidFill>
                <a:effectLst/>
                <a:latin typeface="Arial"/>
                <a:ea typeface="Arial"/>
                <a:cs typeface="Arial"/>
                <a:sym typeface="Arial"/>
              </a:rPr>
              <a:t>Stories – this is past and present events talked about by individuals both inside and outside the company. This could be to do with anything for example success, disasters, heroes and villains (mindtools, 2019).  </a:t>
            </a:r>
          </a:p>
          <a:p>
            <a:pPr marL="158750" indent="0">
              <a:buFontTx/>
              <a:buNone/>
            </a:pPr>
            <a:r>
              <a:rPr lang="en-GB" sz="1100" b="0" i="0" u="none" strike="noStrike" cap="none" dirty="0">
                <a:solidFill>
                  <a:srgbClr val="000000"/>
                </a:solidFill>
                <a:effectLst/>
                <a:latin typeface="Arial"/>
                <a:ea typeface="Arial"/>
                <a:cs typeface="Arial"/>
                <a:sym typeface="Arial"/>
              </a:rPr>
              <a:t>Symbols – symbols visually represent the company. They could be logos, slogans, badges, titles, mascots and so on (Business Balls, 2019). </a:t>
            </a:r>
          </a:p>
          <a:p>
            <a:pPr marL="158750" indent="0">
              <a:buFontTx/>
              <a:buNone/>
            </a:pPr>
            <a:r>
              <a:rPr lang="en-GB" sz="1100" b="0" i="0" u="none" strike="noStrike" cap="none" dirty="0">
                <a:solidFill>
                  <a:srgbClr val="000000"/>
                </a:solidFill>
                <a:effectLst/>
                <a:latin typeface="Arial"/>
                <a:ea typeface="Arial"/>
                <a:cs typeface="Arial"/>
                <a:sym typeface="Arial"/>
              </a:rPr>
              <a:t>Power structure – These are the most powerful groups and individuals within the organisation. They have the highest amount of influence on decision making, operations and strategic direction (</a:t>
            </a:r>
            <a:r>
              <a:rPr lang="en-GB" sz="1100" b="0" i="0" u="none" strike="noStrike" cap="none" dirty="0" err="1">
                <a:solidFill>
                  <a:srgbClr val="000000"/>
                </a:solidFill>
                <a:effectLst/>
                <a:latin typeface="Arial"/>
                <a:ea typeface="Arial"/>
                <a:cs typeface="Arial"/>
                <a:sym typeface="Arial"/>
              </a:rPr>
              <a:t>Toolshero</a:t>
            </a:r>
            <a:r>
              <a:rPr lang="en-GB" sz="1100" b="0" i="0" u="none" strike="noStrike" cap="none" dirty="0">
                <a:solidFill>
                  <a:srgbClr val="000000"/>
                </a:solidFill>
                <a:effectLst/>
                <a:latin typeface="Arial"/>
                <a:ea typeface="Arial"/>
                <a:cs typeface="Arial"/>
                <a:sym typeface="Arial"/>
              </a:rPr>
              <a:t>, 2019).</a:t>
            </a:r>
          </a:p>
          <a:p>
            <a:pPr marL="158750" indent="0">
              <a:buFontTx/>
              <a:buNone/>
            </a:pPr>
            <a:r>
              <a:rPr lang="en-GB" sz="1100" b="0" i="0" u="none" strike="noStrike" cap="none" dirty="0">
                <a:solidFill>
                  <a:srgbClr val="000000"/>
                </a:solidFill>
                <a:effectLst/>
                <a:latin typeface="Arial"/>
                <a:ea typeface="Arial"/>
                <a:cs typeface="Arial"/>
                <a:sym typeface="Arial"/>
              </a:rPr>
              <a:t>Organisational structure – this refers to the power within an organisation and the relationships might exist between individuals and groups. It also refers to the power some members may have which are unwritten, but their contribution has influence and are valued by those who are above (</a:t>
            </a:r>
            <a:r>
              <a:rPr lang="en-GB" sz="1100" b="0" i="0" u="none" strike="noStrike" cap="none" dirty="0" err="1">
                <a:solidFill>
                  <a:srgbClr val="000000"/>
                </a:solidFill>
                <a:effectLst/>
                <a:latin typeface="Arial"/>
                <a:ea typeface="Arial"/>
                <a:cs typeface="Arial"/>
                <a:sym typeface="Arial"/>
              </a:rPr>
              <a:t>Toolshero</a:t>
            </a:r>
            <a:r>
              <a:rPr lang="en-GB" sz="1100" b="0" i="0" u="none" strike="noStrike" cap="none" dirty="0">
                <a:solidFill>
                  <a:srgbClr val="000000"/>
                </a:solidFill>
                <a:effectLst/>
                <a:latin typeface="Arial"/>
                <a:ea typeface="Arial"/>
                <a:cs typeface="Arial"/>
                <a:sym typeface="Arial"/>
              </a:rPr>
              <a:t>, 2019). </a:t>
            </a:r>
          </a:p>
          <a:p>
            <a:pPr marL="158750" indent="0">
              <a:buFontTx/>
              <a:buNone/>
            </a:pPr>
            <a:r>
              <a:rPr lang="en-GB" sz="1100" b="0" i="0" u="none" strike="noStrike" cap="none" dirty="0">
                <a:solidFill>
                  <a:srgbClr val="000000"/>
                </a:solidFill>
                <a:effectLst/>
                <a:latin typeface="Arial"/>
                <a:ea typeface="Arial"/>
                <a:cs typeface="Arial"/>
                <a:sym typeface="Arial"/>
              </a:rPr>
              <a:t>Control system – these are things that are important to the organisation which get measured or monitored either systematically or more informally. For example, financial systems, clocking in and out systems or even reward systems (Mindtools, 2019). </a:t>
            </a:r>
          </a:p>
          <a:p>
            <a:pPr marL="158750" indent="0">
              <a:buFontTx/>
              <a:buNone/>
            </a:pPr>
            <a:r>
              <a:rPr lang="en-GB" sz="1100" b="0" i="0" u="none" strike="noStrike" cap="none" dirty="0">
                <a:solidFill>
                  <a:srgbClr val="000000"/>
                </a:solidFill>
                <a:effectLst/>
                <a:latin typeface="Arial"/>
                <a:ea typeface="Arial"/>
                <a:cs typeface="Arial"/>
                <a:sym typeface="Arial"/>
              </a:rPr>
              <a:t>Rituals and Routine – the daily behaviours and actions of the people that signal acceptable behaviour in the organisation. They are the things that make up the way we do things on a day to day basis (Business Balls, 2019). </a:t>
            </a:r>
          </a:p>
          <a:p>
            <a:pPr marL="0" lvl="0" indent="0" algn="l" rtl="0">
              <a:spcBef>
                <a:spcPts val="0"/>
              </a:spcBef>
              <a:spcAft>
                <a:spcPts val="0"/>
              </a:spcAft>
              <a:buNone/>
            </a:pPr>
            <a:endParaRPr dirty="0"/>
          </a:p>
        </p:txBody>
      </p:sp>
      <p:sp>
        <p:nvSpPr>
          <p:cNvPr id="153" name="Google Shape;153;g5b789f12dd_2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59a40382a0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59a40382a0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Another cultural model is Charles Handy’s four culture model. In 1999, Handy defined four different kinds of cultures which organisations follow. They are: - </a:t>
            </a:r>
          </a:p>
          <a:p>
            <a:pPr marL="158750" indent="0">
              <a:buNone/>
            </a:pPr>
            <a:r>
              <a:rPr lang="en-GB" sz="1100" b="0" i="0" u="none" strike="noStrike" cap="none" dirty="0">
                <a:solidFill>
                  <a:srgbClr val="000000"/>
                </a:solidFill>
                <a:effectLst/>
                <a:latin typeface="Arial"/>
                <a:ea typeface="Arial"/>
                <a:cs typeface="Arial"/>
                <a:sym typeface="Arial"/>
              </a:rPr>
              <a:t>Power, this is where power is held by a few individuals and their influence spreads throughout the business. There are very few rules and regulations. Those at power make the decisions (Tutor2u, 2019), The benefit of power culture is that it can lead to quick decision making which is why it is considered strong. </a:t>
            </a:r>
          </a:p>
          <a:p>
            <a:pPr marL="158750" indent="0">
              <a:buNone/>
            </a:pPr>
            <a:r>
              <a:rPr lang="en-GB" sz="1100" b="0" i="0" u="none" strike="noStrike" cap="none" dirty="0">
                <a:solidFill>
                  <a:srgbClr val="000000"/>
                </a:solidFill>
                <a:effectLst/>
                <a:latin typeface="Arial"/>
                <a:ea typeface="Arial"/>
                <a:cs typeface="Arial"/>
                <a:sym typeface="Arial"/>
              </a:rPr>
              <a:t>The next culture is role. Here people have clearly delegated authorities within a highly defined structure so everyone in the business knows what their role is (Tutor2u, 2019) and power is determined by the position one holds. Handy found that role cultures have a tall detailed structure which can lead to decision making being slow. </a:t>
            </a:r>
          </a:p>
          <a:p>
            <a:pPr marL="158750" indent="0">
              <a:buNone/>
            </a:pPr>
            <a:r>
              <a:rPr lang="en-GB" sz="1100" b="0" i="0" u="none" strike="noStrike" cap="none" dirty="0">
                <a:solidFill>
                  <a:srgbClr val="000000"/>
                </a:solidFill>
                <a:effectLst/>
                <a:latin typeface="Arial"/>
                <a:ea typeface="Arial"/>
                <a:cs typeface="Arial"/>
                <a:sym typeface="Arial"/>
              </a:rPr>
              <a:t>The third culture is task, this is when project-based teams are formed and power often shifts in the team (Tutor2u, 2019). A matrix structure works well the task culture as effective teamwork can work very well and increase productivity (MSG, 2019).  </a:t>
            </a:r>
          </a:p>
          <a:p>
            <a:pPr marL="158750" indent="0">
              <a:buNone/>
            </a:pPr>
            <a:r>
              <a:rPr lang="en-GB" sz="1100" b="0" i="0" u="none" strike="noStrike" cap="none" dirty="0">
                <a:solidFill>
                  <a:srgbClr val="000000"/>
                </a:solidFill>
                <a:effectLst/>
                <a:latin typeface="Arial"/>
                <a:ea typeface="Arial"/>
                <a:cs typeface="Arial"/>
                <a:sym typeface="Arial"/>
              </a:rPr>
              <a:t>And the last culture is person. Here it’s all about individuals who see themselves as superior to the business. This culture consists of individuals who are just happy to come in and work for the same business (Tutor2u, 2019). This culture is normally seen more in firms of professional such as solicitor firms.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5b8def9a05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5b8def9a05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8" name="Google Shape;58;p14"/>
          <p:cNvSpPr txBox="1">
            <a:spLocks noGrp="1"/>
          </p:cNvSpPr>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a:endParaRPr/>
          </a:p>
        </p:txBody>
      </p:sp>
      <p:sp>
        <p:nvSpPr>
          <p:cNvPr id="59" name="Google Shape;59;p14"/>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0" name="Google Shape;60;p14"/>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61" name="Google Shape;61;p14"/>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Google Shape;70;p16"/>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71" name="Google Shape;71;p16"/>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2" name="Google Shape;72;p16"/>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3" name="Google Shape;73;p16"/>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4"/>
        <p:cNvGrpSpPr/>
        <p:nvPr/>
      </p:nvGrpSpPr>
      <p:grpSpPr>
        <a:xfrm>
          <a:off x="0" y="0"/>
          <a:ext cx="0" cy="0"/>
          <a:chOff x="0" y="0"/>
          <a:chExt cx="0" cy="0"/>
        </a:xfrm>
      </p:grpSpPr>
      <p:sp>
        <p:nvSpPr>
          <p:cNvPr id="75" name="Google Shape;75;p17"/>
          <p:cNvSpPr txBox="1">
            <a:spLocks noGrp="1"/>
          </p:cNvSpPr>
          <p:nvPr>
            <p:ph type="ctr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Google Shape;76;p17"/>
          <p:cNvSpPr txBox="1">
            <a:spLocks noGrp="1"/>
          </p:cNvSpPr>
          <p:nvPr>
            <p:ph type="subTitle" idx="1"/>
          </p:nvPr>
        </p:nvSpPr>
        <p:spPr>
          <a:xfrm>
            <a:off x="2021395" y="3264408"/>
            <a:ext cx="5101209" cy="929921"/>
          </a:xfrm>
          <a:prstGeom prst="rect">
            <a:avLst/>
          </a:prstGeom>
          <a:noFill/>
          <a:ln>
            <a:noFill/>
          </a:ln>
        </p:spPr>
        <p:txBody>
          <a:bodyPr spcFirstLastPara="1" wrap="square" lIns="68575" tIns="34275" rIns="68575" bIns="34275" anchor="t" anchorCtr="0"/>
          <a:lstStyle>
            <a:lvl1pPr lvl="0" algn="ctr">
              <a:lnSpc>
                <a:spcPct val="100000"/>
              </a:lnSpc>
              <a:spcBef>
                <a:spcPts val="800"/>
              </a:spcBef>
              <a:spcAft>
                <a:spcPts val="0"/>
              </a:spcAft>
              <a:buSzPts val="1500"/>
              <a:buNone/>
              <a:defRPr sz="1500">
                <a:solidFill>
                  <a:srgbClr val="FEFEFE"/>
                </a:solidFill>
              </a:defRPr>
            </a:lvl1pPr>
            <a:lvl2pPr lvl="1" algn="ctr">
              <a:lnSpc>
                <a:spcPct val="100000"/>
              </a:lnSpc>
              <a:spcBef>
                <a:spcPts val="800"/>
              </a:spcBef>
              <a:spcAft>
                <a:spcPts val="0"/>
              </a:spcAft>
              <a:buSzPts val="1500"/>
              <a:buNone/>
              <a:defRPr sz="1500"/>
            </a:lvl2pPr>
            <a:lvl3pPr lvl="2" algn="ctr">
              <a:lnSpc>
                <a:spcPct val="100000"/>
              </a:lnSpc>
              <a:spcBef>
                <a:spcPts val="800"/>
              </a:spcBef>
              <a:spcAft>
                <a:spcPts val="0"/>
              </a:spcAft>
              <a:buSzPts val="1400"/>
              <a:buNone/>
              <a:defRPr sz="1400"/>
            </a:lvl3pPr>
            <a:lvl4pPr lvl="3" algn="ctr">
              <a:lnSpc>
                <a:spcPct val="100000"/>
              </a:lnSpc>
              <a:spcBef>
                <a:spcPts val="800"/>
              </a:spcBef>
              <a:spcAft>
                <a:spcPts val="0"/>
              </a:spcAft>
              <a:buSzPts val="1200"/>
              <a:buNone/>
              <a:defRPr sz="1200"/>
            </a:lvl4pPr>
            <a:lvl5pPr lvl="4" algn="ctr">
              <a:lnSpc>
                <a:spcPct val="100000"/>
              </a:lnSpc>
              <a:spcBef>
                <a:spcPts val="800"/>
              </a:spcBef>
              <a:spcAft>
                <a:spcPts val="0"/>
              </a:spcAft>
              <a:buSzPts val="1200"/>
              <a:buNone/>
              <a:defRPr sz="1200"/>
            </a:lvl5pPr>
            <a:lvl6pPr lvl="5" algn="ctr">
              <a:lnSpc>
                <a:spcPct val="100000"/>
              </a:lnSpc>
              <a:spcBef>
                <a:spcPts val="800"/>
              </a:spcBef>
              <a:spcAft>
                <a:spcPts val="0"/>
              </a:spcAft>
              <a:buSzPts val="1200"/>
              <a:buNone/>
              <a:defRPr sz="1200"/>
            </a:lvl6pPr>
            <a:lvl7pPr lvl="6" algn="ctr">
              <a:lnSpc>
                <a:spcPct val="100000"/>
              </a:lnSpc>
              <a:spcBef>
                <a:spcPts val="800"/>
              </a:spcBef>
              <a:spcAft>
                <a:spcPts val="0"/>
              </a:spcAft>
              <a:buSzPts val="1200"/>
              <a:buNone/>
              <a:defRPr sz="1200"/>
            </a:lvl7pPr>
            <a:lvl8pPr lvl="7" algn="ctr">
              <a:lnSpc>
                <a:spcPct val="100000"/>
              </a:lnSpc>
              <a:spcBef>
                <a:spcPts val="800"/>
              </a:spcBef>
              <a:spcAft>
                <a:spcPts val="0"/>
              </a:spcAft>
              <a:buSzPts val="1200"/>
              <a:buNone/>
              <a:defRPr sz="1200"/>
            </a:lvl8pPr>
            <a:lvl9pPr lvl="8" algn="ctr">
              <a:lnSpc>
                <a:spcPct val="100000"/>
              </a:lnSpc>
              <a:spcBef>
                <a:spcPts val="800"/>
              </a:spcBef>
              <a:spcAft>
                <a:spcPts val="0"/>
              </a:spcAft>
              <a:buSzPts val="1200"/>
              <a:buNone/>
              <a:defRPr sz="1200"/>
            </a:lvl9pPr>
          </a:lstStyle>
          <a:p>
            <a:endParaRPr/>
          </a:p>
        </p:txBody>
      </p:sp>
      <p:sp>
        <p:nvSpPr>
          <p:cNvPr id="77" name="Google Shape;77;p17"/>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8" name="Google Shape;78;p17"/>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79" name="Google Shape;79;p17"/>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80"/>
        <p:cNvGrpSpPr/>
        <p:nvPr/>
      </p:nvGrpSpPr>
      <p:grpSpPr>
        <a:xfrm>
          <a:off x="0" y="0"/>
          <a:ext cx="0" cy="0"/>
          <a:chOff x="0" y="0"/>
          <a:chExt cx="0" cy="0"/>
        </a:xfrm>
      </p:grpSpPr>
      <p:sp>
        <p:nvSpPr>
          <p:cNvPr id="81" name="Google Shape;81;p18"/>
          <p:cNvSpPr txBox="1">
            <a:spLocks noGrp="1"/>
          </p:cNvSpPr>
          <p:nvPr>
            <p:ph type="title"/>
          </p:nvPr>
        </p:nvSpPr>
        <p:spPr>
          <a:xfrm>
            <a:off x="1200150" y="1790058"/>
            <a:ext cx="6743700" cy="1234440"/>
          </a:xfrm>
          <a:prstGeom prst="rect">
            <a:avLst/>
          </a:prstGeom>
          <a:solidFill>
            <a:srgbClr val="FFFFFF"/>
          </a:solidFill>
          <a:ln w="38100" cap="flat" cmpd="sng">
            <a:solidFill>
              <a:srgbClr val="404040"/>
            </a:solidFill>
            <a:prstDash val="solid"/>
            <a:round/>
            <a:headEnd type="none" w="sm" len="sm"/>
            <a:tailEnd type="none" w="sm" len="sm"/>
          </a:ln>
        </p:spPr>
        <p:txBody>
          <a:bodyPr spcFirstLastPara="1" wrap="square" lIns="205725" tIns="137150" rIns="205725" bIns="137150" anchor="ctr" anchorCtr="1"/>
          <a:lstStyle>
            <a:lvl1pPr lvl="0" algn="ctr">
              <a:lnSpc>
                <a:spcPct val="90000"/>
              </a:lnSpc>
              <a:spcBef>
                <a:spcPts val="0"/>
              </a:spcBef>
              <a:spcAft>
                <a:spcPts val="0"/>
              </a:spcAft>
              <a:buClr>
                <a:srgbClr val="262626"/>
              </a:buClr>
              <a:buSzPts val="2900"/>
              <a:buFont typeface="Gill Sans"/>
              <a:buNone/>
              <a:defRPr sz="29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2" name="Google Shape;82;p18"/>
          <p:cNvSpPr txBox="1">
            <a:spLocks noGrp="1"/>
          </p:cNvSpPr>
          <p:nvPr>
            <p:ph type="body" idx="1"/>
          </p:nvPr>
        </p:nvSpPr>
        <p:spPr>
          <a:xfrm>
            <a:off x="2021395" y="3264349"/>
            <a:ext cx="5101209" cy="948812"/>
          </a:xfrm>
          <a:prstGeom prst="rect">
            <a:avLst/>
          </a:prstGeom>
          <a:noFill/>
          <a:ln>
            <a:noFill/>
          </a:ln>
        </p:spPr>
        <p:txBody>
          <a:bodyPr spcFirstLastPara="1" wrap="square" lIns="68575" tIns="34275" rIns="68575" bIns="34275" anchor="t" anchorCtr="1"/>
          <a:lstStyle>
            <a:lvl1pPr marL="457200" lvl="0" indent="-228600" algn="l">
              <a:lnSpc>
                <a:spcPct val="100000"/>
              </a:lnSpc>
              <a:spcBef>
                <a:spcPts val="800"/>
              </a:spcBef>
              <a:spcAft>
                <a:spcPts val="0"/>
              </a:spcAft>
              <a:buSzPts val="1500"/>
              <a:buNone/>
              <a:defRPr sz="1500">
                <a:solidFill>
                  <a:schemeClr val="lt1"/>
                </a:solidFill>
              </a:defRPr>
            </a:lvl1pPr>
            <a:lvl2pPr marL="914400" lvl="1" indent="-228600" algn="l">
              <a:lnSpc>
                <a:spcPct val="100000"/>
              </a:lnSpc>
              <a:spcBef>
                <a:spcPts val="800"/>
              </a:spcBef>
              <a:spcAft>
                <a:spcPts val="0"/>
              </a:spcAft>
              <a:buSzPts val="1500"/>
              <a:buNone/>
              <a:defRPr sz="1500">
                <a:solidFill>
                  <a:schemeClr val="lt1"/>
                </a:solidFill>
              </a:defRPr>
            </a:lvl2pPr>
            <a:lvl3pPr marL="1371600" lvl="2" indent="-228600" algn="l">
              <a:lnSpc>
                <a:spcPct val="100000"/>
              </a:lnSpc>
              <a:spcBef>
                <a:spcPts val="800"/>
              </a:spcBef>
              <a:spcAft>
                <a:spcPts val="0"/>
              </a:spcAft>
              <a:buSzPts val="1400"/>
              <a:buNone/>
              <a:defRPr sz="1400">
                <a:solidFill>
                  <a:schemeClr val="lt1"/>
                </a:solidFill>
              </a:defRPr>
            </a:lvl3pPr>
            <a:lvl4pPr marL="1828800" lvl="3" indent="-228600" algn="l">
              <a:lnSpc>
                <a:spcPct val="100000"/>
              </a:lnSpc>
              <a:spcBef>
                <a:spcPts val="800"/>
              </a:spcBef>
              <a:spcAft>
                <a:spcPts val="0"/>
              </a:spcAft>
              <a:buSzPts val="1200"/>
              <a:buNone/>
              <a:defRPr sz="1200">
                <a:solidFill>
                  <a:schemeClr val="lt1"/>
                </a:solidFill>
              </a:defRPr>
            </a:lvl4pPr>
            <a:lvl5pPr marL="2286000" lvl="4" indent="-228600" algn="l">
              <a:lnSpc>
                <a:spcPct val="100000"/>
              </a:lnSpc>
              <a:spcBef>
                <a:spcPts val="800"/>
              </a:spcBef>
              <a:spcAft>
                <a:spcPts val="0"/>
              </a:spcAft>
              <a:buSzPts val="1200"/>
              <a:buNone/>
              <a:defRPr sz="1200">
                <a:solidFill>
                  <a:schemeClr val="lt1"/>
                </a:solidFill>
              </a:defRPr>
            </a:lvl5pPr>
            <a:lvl6pPr marL="2743200" lvl="5" indent="-228600" algn="l">
              <a:lnSpc>
                <a:spcPct val="100000"/>
              </a:lnSpc>
              <a:spcBef>
                <a:spcPts val="800"/>
              </a:spcBef>
              <a:spcAft>
                <a:spcPts val="0"/>
              </a:spcAft>
              <a:buSzPts val="1200"/>
              <a:buNone/>
              <a:defRPr sz="1200">
                <a:solidFill>
                  <a:schemeClr val="lt1"/>
                </a:solidFill>
              </a:defRPr>
            </a:lvl6pPr>
            <a:lvl7pPr marL="3200400" lvl="6" indent="-228600" algn="l">
              <a:lnSpc>
                <a:spcPct val="100000"/>
              </a:lnSpc>
              <a:spcBef>
                <a:spcPts val="800"/>
              </a:spcBef>
              <a:spcAft>
                <a:spcPts val="0"/>
              </a:spcAft>
              <a:buSzPts val="1200"/>
              <a:buNone/>
              <a:defRPr sz="1200">
                <a:solidFill>
                  <a:schemeClr val="lt1"/>
                </a:solidFill>
              </a:defRPr>
            </a:lvl7pPr>
            <a:lvl8pPr marL="3657600" lvl="7" indent="-228600" algn="l">
              <a:lnSpc>
                <a:spcPct val="100000"/>
              </a:lnSpc>
              <a:spcBef>
                <a:spcPts val="800"/>
              </a:spcBef>
              <a:spcAft>
                <a:spcPts val="0"/>
              </a:spcAft>
              <a:buSzPts val="1200"/>
              <a:buNone/>
              <a:defRPr sz="1200">
                <a:solidFill>
                  <a:schemeClr val="lt1"/>
                </a:solidFill>
              </a:defRPr>
            </a:lvl8pPr>
            <a:lvl9pPr marL="4114800" lvl="8" indent="-228600" algn="l">
              <a:lnSpc>
                <a:spcPct val="100000"/>
              </a:lnSpc>
              <a:spcBef>
                <a:spcPts val="800"/>
              </a:spcBef>
              <a:spcAft>
                <a:spcPts val="0"/>
              </a:spcAft>
              <a:buSzPts val="1200"/>
              <a:buNone/>
              <a:defRPr sz="1200">
                <a:solidFill>
                  <a:schemeClr val="lt1"/>
                </a:solidFill>
              </a:defRPr>
            </a:lvl9pPr>
          </a:lstStyle>
          <a:p>
            <a:endParaRPr/>
          </a:p>
        </p:txBody>
      </p:sp>
      <p:sp>
        <p:nvSpPr>
          <p:cNvPr id="83" name="Google Shape;83;p18"/>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4" name="Google Shape;84;p18"/>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85" name="Google Shape;85;p18"/>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88" name="Google Shape;88;p19"/>
          <p:cNvSpPr txBox="1">
            <a:spLocks noGrp="1"/>
          </p:cNvSpPr>
          <p:nvPr>
            <p:ph type="body" idx="1"/>
          </p:nvPr>
        </p:nvSpPr>
        <p:spPr>
          <a:xfrm>
            <a:off x="1186434" y="1978533"/>
            <a:ext cx="3203828"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89" name="Google Shape;89;p19"/>
          <p:cNvSpPr txBox="1">
            <a:spLocks noGrp="1"/>
          </p:cNvSpPr>
          <p:nvPr>
            <p:ph type="body" idx="2"/>
          </p:nvPr>
        </p:nvSpPr>
        <p:spPr>
          <a:xfrm>
            <a:off x="4753736" y="1978533"/>
            <a:ext cx="3202685" cy="232648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0" name="Google Shape;90;p19"/>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1" name="Google Shape;91;p19"/>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2" name="Google Shape;92;p19"/>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93"/>
        <p:cNvGrpSpPr/>
        <p:nvPr/>
      </p:nvGrpSpPr>
      <p:grpSpPr>
        <a:xfrm>
          <a:off x="0" y="0"/>
          <a:ext cx="0" cy="0"/>
          <a:chOff x="0" y="0"/>
          <a:chExt cx="0" cy="0"/>
        </a:xfrm>
      </p:grpSpPr>
      <p:sp>
        <p:nvSpPr>
          <p:cNvPr id="94" name="Google Shape;94;p20"/>
          <p:cNvSpPr txBox="1">
            <a:spLocks noGrp="1"/>
          </p:cNvSpPr>
          <p:nvPr>
            <p:ph type="body" idx="1"/>
          </p:nvPr>
        </p:nvSpPr>
        <p:spPr>
          <a:xfrm>
            <a:off x="118757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a:endParaRPr/>
          </a:p>
        </p:txBody>
      </p:sp>
      <p:sp>
        <p:nvSpPr>
          <p:cNvPr id="95" name="Google Shape;95;p20"/>
          <p:cNvSpPr txBox="1">
            <a:spLocks noGrp="1"/>
          </p:cNvSpPr>
          <p:nvPr>
            <p:ph type="body" idx="2"/>
          </p:nvPr>
        </p:nvSpPr>
        <p:spPr>
          <a:xfrm>
            <a:off x="1187577" y="2357438"/>
            <a:ext cx="3202686"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6" name="Google Shape;96;p20"/>
          <p:cNvSpPr txBox="1">
            <a:spLocks noGrp="1"/>
          </p:cNvSpPr>
          <p:nvPr>
            <p:ph type="body" idx="3"/>
          </p:nvPr>
        </p:nvSpPr>
        <p:spPr>
          <a:xfrm>
            <a:off x="4753737" y="2357438"/>
            <a:ext cx="3190113" cy="194758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04800" algn="l">
              <a:lnSpc>
                <a:spcPct val="100000"/>
              </a:lnSpc>
              <a:spcBef>
                <a:spcPts val="800"/>
              </a:spcBef>
              <a:spcAft>
                <a:spcPts val="0"/>
              </a:spcAft>
              <a:buSzPts val="12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97" name="Google Shape;97;p20"/>
          <p:cNvSpPr txBox="1">
            <a:spLocks noGrp="1"/>
          </p:cNvSpPr>
          <p:nvPr>
            <p:ph type="body" idx="4"/>
          </p:nvPr>
        </p:nvSpPr>
        <p:spPr>
          <a:xfrm>
            <a:off x="4753737" y="1735075"/>
            <a:ext cx="3202686" cy="528065"/>
          </a:xfrm>
          <a:prstGeom prst="rect">
            <a:avLst/>
          </a:prstGeom>
          <a:noFill/>
          <a:ln>
            <a:noFill/>
          </a:ln>
        </p:spPr>
        <p:txBody>
          <a:bodyPr spcFirstLastPara="1" wrap="square" lIns="68575" tIns="34275" rIns="68575" bIns="34275" anchor="b" anchorCtr="1"/>
          <a:lstStyle>
            <a:lvl1pPr marL="457200" lvl="0" indent="-228600" algn="ctr">
              <a:lnSpc>
                <a:spcPct val="100000"/>
              </a:lnSpc>
              <a:spcBef>
                <a:spcPts val="800"/>
              </a:spcBef>
              <a:spcAft>
                <a:spcPts val="0"/>
              </a:spcAft>
              <a:buSzPts val="1400"/>
              <a:buNone/>
              <a:defRPr sz="1400" b="0" cap="none">
                <a:solidFill>
                  <a:schemeClr val="accent2"/>
                </a:solidFill>
              </a:defRPr>
            </a:lvl1pPr>
            <a:lvl2pPr marL="914400" lvl="1" indent="-228600" algn="l">
              <a:lnSpc>
                <a:spcPct val="100000"/>
              </a:lnSpc>
              <a:spcBef>
                <a:spcPts val="800"/>
              </a:spcBef>
              <a:spcAft>
                <a:spcPts val="0"/>
              </a:spcAft>
              <a:buSzPts val="1400"/>
              <a:buNone/>
              <a:defRPr sz="1400" b="1"/>
            </a:lvl2pPr>
            <a:lvl3pPr marL="1371600" lvl="2" indent="-228600" algn="l">
              <a:lnSpc>
                <a:spcPct val="100000"/>
              </a:lnSpc>
              <a:spcBef>
                <a:spcPts val="800"/>
              </a:spcBef>
              <a:spcAft>
                <a:spcPts val="0"/>
              </a:spcAft>
              <a:buSzPts val="1400"/>
              <a:buNone/>
              <a:defRPr sz="1400" b="1"/>
            </a:lvl3pPr>
            <a:lvl4pPr marL="1828800" lvl="3" indent="-228600" algn="l">
              <a:lnSpc>
                <a:spcPct val="100000"/>
              </a:lnSpc>
              <a:spcBef>
                <a:spcPts val="800"/>
              </a:spcBef>
              <a:spcAft>
                <a:spcPts val="0"/>
              </a:spcAft>
              <a:buSzPts val="1200"/>
              <a:buNone/>
              <a:defRPr sz="1200" b="1"/>
            </a:lvl4pPr>
            <a:lvl5pPr marL="2286000" lvl="4" indent="-228600" algn="l">
              <a:lnSpc>
                <a:spcPct val="100000"/>
              </a:lnSpc>
              <a:spcBef>
                <a:spcPts val="800"/>
              </a:spcBef>
              <a:spcAft>
                <a:spcPts val="0"/>
              </a:spcAft>
              <a:buSzPts val="1200"/>
              <a:buNone/>
              <a:defRPr sz="1200" b="1"/>
            </a:lvl5pPr>
            <a:lvl6pPr marL="2743200" lvl="5" indent="-228600" algn="l">
              <a:lnSpc>
                <a:spcPct val="100000"/>
              </a:lnSpc>
              <a:spcBef>
                <a:spcPts val="800"/>
              </a:spcBef>
              <a:spcAft>
                <a:spcPts val="0"/>
              </a:spcAft>
              <a:buSzPts val="1200"/>
              <a:buNone/>
              <a:defRPr sz="1200" b="1"/>
            </a:lvl6pPr>
            <a:lvl7pPr marL="3200400" lvl="6" indent="-228600" algn="l">
              <a:lnSpc>
                <a:spcPct val="100000"/>
              </a:lnSpc>
              <a:spcBef>
                <a:spcPts val="800"/>
              </a:spcBef>
              <a:spcAft>
                <a:spcPts val="0"/>
              </a:spcAft>
              <a:buSzPts val="1200"/>
              <a:buNone/>
              <a:defRPr sz="1200" b="1"/>
            </a:lvl7pPr>
            <a:lvl8pPr marL="3657600" lvl="7" indent="-228600" algn="l">
              <a:lnSpc>
                <a:spcPct val="100000"/>
              </a:lnSpc>
              <a:spcBef>
                <a:spcPts val="800"/>
              </a:spcBef>
              <a:spcAft>
                <a:spcPts val="0"/>
              </a:spcAft>
              <a:buSzPts val="1200"/>
              <a:buNone/>
              <a:defRPr sz="1200" b="1"/>
            </a:lvl8pPr>
            <a:lvl9pPr marL="4114800" lvl="8" indent="-228600" algn="l">
              <a:lnSpc>
                <a:spcPct val="100000"/>
              </a:lnSpc>
              <a:spcBef>
                <a:spcPts val="800"/>
              </a:spcBef>
              <a:spcAft>
                <a:spcPts val="0"/>
              </a:spcAft>
              <a:buSzPts val="1200"/>
              <a:buNone/>
              <a:defRPr sz="1200" b="1"/>
            </a:lvl9pPr>
          </a:lstStyle>
          <a:p>
            <a:endParaRPr/>
          </a:p>
        </p:txBody>
      </p:sp>
      <p:sp>
        <p:nvSpPr>
          <p:cNvPr id="98" name="Google Shape;98;p20"/>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99" name="Google Shape;99;p20"/>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0" name="Google Shape;100;p20"/>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
        <p:nvSpPr>
          <p:cNvPr id="101" name="Google Shape;101;p20"/>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2"/>
        <p:cNvGrpSpPr/>
        <p:nvPr/>
      </p:nvGrpSpPr>
      <p:grpSpPr>
        <a:xfrm>
          <a:off x="0" y="0"/>
          <a:ext cx="0" cy="0"/>
          <a:chOff x="0" y="0"/>
          <a:chExt cx="0" cy="0"/>
        </a:xfrm>
      </p:grpSpPr>
      <p:sp>
        <p:nvSpPr>
          <p:cNvPr id="103" name="Google Shape;103;p21"/>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04" name="Google Shape;104;p21"/>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5" name="Google Shape;105;p21"/>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6" name="Google Shape;106;p21"/>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7"/>
        <p:cNvGrpSpPr/>
        <p:nvPr/>
      </p:nvGrpSpPr>
      <p:grpSpPr>
        <a:xfrm>
          <a:off x="0" y="0"/>
          <a:ext cx="0" cy="0"/>
          <a:chOff x="0" y="0"/>
          <a:chExt cx="0" cy="0"/>
        </a:xfrm>
      </p:grpSpPr>
      <p:sp>
        <p:nvSpPr>
          <p:cNvPr id="108" name="Google Shape;108;p22"/>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09" name="Google Shape;109;p22"/>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0" name="Google Shape;110;p22"/>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11"/>
        <p:cNvGrpSpPr/>
        <p:nvPr/>
      </p:nvGrpSpPr>
      <p:grpSpPr>
        <a:xfrm>
          <a:off x="0" y="0"/>
          <a:ext cx="0" cy="0"/>
          <a:chOff x="0" y="0"/>
          <a:chExt cx="0" cy="0"/>
        </a:xfrm>
      </p:grpSpPr>
      <p:sp>
        <p:nvSpPr>
          <p:cNvPr id="112" name="Google Shape;112;p23"/>
          <p:cNvSpPr/>
          <p:nvPr/>
        </p:nvSpPr>
        <p:spPr>
          <a:xfrm>
            <a:off x="0" y="0"/>
            <a:ext cx="4572000"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113" name="Google Shape;113;p23"/>
          <p:cNvSpPr txBox="1">
            <a:spLocks noGrp="1"/>
          </p:cNvSpPr>
          <p:nvPr>
            <p:ph type="title"/>
          </p:nvPr>
        </p:nvSpPr>
        <p:spPr>
          <a:xfrm>
            <a:off x="603504" y="1682871"/>
            <a:ext cx="3364992" cy="856123"/>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14" name="Google Shape;114;p23"/>
          <p:cNvSpPr txBox="1">
            <a:spLocks noGrp="1"/>
          </p:cNvSpPr>
          <p:nvPr>
            <p:ph type="body" idx="1"/>
          </p:nvPr>
        </p:nvSpPr>
        <p:spPr>
          <a:xfrm>
            <a:off x="5052060" y="603504"/>
            <a:ext cx="3611880" cy="3936492"/>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sz="1400">
                <a:solidFill>
                  <a:schemeClr val="dk1"/>
                </a:solidFill>
              </a:defRPr>
            </a:lvl1pPr>
            <a:lvl2pPr marL="914400" lvl="1" indent="-304800" algn="l">
              <a:lnSpc>
                <a:spcPct val="100000"/>
              </a:lnSpc>
              <a:spcBef>
                <a:spcPts val="800"/>
              </a:spcBef>
              <a:spcAft>
                <a:spcPts val="0"/>
              </a:spcAft>
              <a:buSzPts val="1200"/>
              <a:buChar char="•"/>
              <a:defRPr sz="1200">
                <a:solidFill>
                  <a:schemeClr val="dk1"/>
                </a:solidFill>
              </a:defRPr>
            </a:lvl2pPr>
            <a:lvl3pPr marL="1371600" lvl="2" indent="-304800" algn="l">
              <a:lnSpc>
                <a:spcPct val="100000"/>
              </a:lnSpc>
              <a:spcBef>
                <a:spcPts val="800"/>
              </a:spcBef>
              <a:spcAft>
                <a:spcPts val="0"/>
              </a:spcAft>
              <a:buSzPts val="1200"/>
              <a:buChar char="•"/>
              <a:defRPr sz="1200">
                <a:solidFill>
                  <a:schemeClr val="dk1"/>
                </a:solidFill>
              </a:defRPr>
            </a:lvl3pPr>
            <a:lvl4pPr marL="1828800" lvl="3" indent="-304800" algn="l">
              <a:lnSpc>
                <a:spcPct val="100000"/>
              </a:lnSpc>
              <a:spcBef>
                <a:spcPts val="800"/>
              </a:spcBef>
              <a:spcAft>
                <a:spcPts val="0"/>
              </a:spcAft>
              <a:buSzPts val="1200"/>
              <a:buChar char="•"/>
              <a:defRPr sz="1200">
                <a:solidFill>
                  <a:schemeClr val="dk1"/>
                </a:solidFill>
              </a:defRPr>
            </a:lvl4pPr>
            <a:lvl5pPr marL="2286000" lvl="4" indent="-304800" algn="l">
              <a:lnSpc>
                <a:spcPct val="100000"/>
              </a:lnSpc>
              <a:spcBef>
                <a:spcPts val="800"/>
              </a:spcBef>
              <a:spcAft>
                <a:spcPts val="0"/>
              </a:spcAft>
              <a:buSzPts val="1200"/>
              <a:buChar char="•"/>
              <a:defRPr sz="1200">
                <a:solidFill>
                  <a:schemeClr val="dk1"/>
                </a:solidFill>
              </a:defRPr>
            </a:lvl5pPr>
            <a:lvl6pPr marL="2743200" lvl="5" indent="-304800" algn="l">
              <a:lnSpc>
                <a:spcPct val="100000"/>
              </a:lnSpc>
              <a:spcBef>
                <a:spcPts val="800"/>
              </a:spcBef>
              <a:spcAft>
                <a:spcPts val="0"/>
              </a:spcAft>
              <a:buSzPts val="1200"/>
              <a:buChar char="•"/>
              <a:defRPr sz="1200"/>
            </a:lvl6pPr>
            <a:lvl7pPr marL="3200400" lvl="6" indent="-304800" algn="l">
              <a:lnSpc>
                <a:spcPct val="100000"/>
              </a:lnSpc>
              <a:spcBef>
                <a:spcPts val="800"/>
              </a:spcBef>
              <a:spcAft>
                <a:spcPts val="0"/>
              </a:spcAft>
              <a:buSzPts val="1200"/>
              <a:buChar char="•"/>
              <a:defRPr sz="1200"/>
            </a:lvl7pPr>
            <a:lvl8pPr marL="3657600" lvl="7" indent="-304800" algn="l">
              <a:lnSpc>
                <a:spcPct val="100000"/>
              </a:lnSpc>
              <a:spcBef>
                <a:spcPts val="800"/>
              </a:spcBef>
              <a:spcAft>
                <a:spcPts val="0"/>
              </a:spcAft>
              <a:buSzPts val="1200"/>
              <a:buChar char="•"/>
              <a:defRPr sz="1200"/>
            </a:lvl8pPr>
            <a:lvl9pPr marL="4114800" lvl="8" indent="-304800" algn="l">
              <a:lnSpc>
                <a:spcPct val="100000"/>
              </a:lnSpc>
              <a:spcBef>
                <a:spcPts val="800"/>
              </a:spcBef>
              <a:spcAft>
                <a:spcPts val="0"/>
              </a:spcAft>
              <a:buSzPts val="1200"/>
              <a:buChar char="•"/>
              <a:defRPr sz="1200"/>
            </a:lvl9pPr>
          </a:lstStyle>
          <a:p>
            <a:endParaRPr/>
          </a:p>
        </p:txBody>
      </p:sp>
      <p:sp>
        <p:nvSpPr>
          <p:cNvPr id="115" name="Google Shape;115;p23"/>
          <p:cNvSpPr txBox="1">
            <a:spLocks noGrp="1"/>
          </p:cNvSpPr>
          <p:nvPr>
            <p:ph type="body" idx="2"/>
          </p:nvPr>
        </p:nvSpPr>
        <p:spPr>
          <a:xfrm>
            <a:off x="836676" y="2662438"/>
            <a:ext cx="2846070" cy="1645527"/>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a:endParaRPr/>
          </a:p>
        </p:txBody>
      </p:sp>
      <p:sp>
        <p:nvSpPr>
          <p:cNvPr id="116" name="Google Shape;116;p23"/>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7" name="Google Shape;117;p23"/>
          <p:cNvSpPr txBox="1">
            <a:spLocks noGrp="1"/>
          </p:cNvSpPr>
          <p:nvPr>
            <p:ph type="ftr" idx="11"/>
          </p:nvPr>
        </p:nvSpPr>
        <p:spPr>
          <a:xfrm>
            <a:off x="603504" y="4677156"/>
            <a:ext cx="387562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18" name="Google Shape;118;p23"/>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19"/>
        <p:cNvGrpSpPr/>
        <p:nvPr/>
      </p:nvGrpSpPr>
      <p:grpSpPr>
        <a:xfrm>
          <a:off x="0" y="0"/>
          <a:ext cx="0" cy="0"/>
          <a:chOff x="0" y="0"/>
          <a:chExt cx="0" cy="0"/>
        </a:xfrm>
      </p:grpSpPr>
      <p:sp>
        <p:nvSpPr>
          <p:cNvPr id="120" name="Google Shape;120;p24"/>
          <p:cNvSpPr/>
          <p:nvPr/>
        </p:nvSpPr>
        <p:spPr>
          <a:xfrm>
            <a:off x="0" y="0"/>
            <a:ext cx="4571999" cy="5143500"/>
          </a:xfrm>
          <a:prstGeom prst="rect">
            <a:avLst/>
          </a:prstGeom>
          <a:solidFill>
            <a:schemeClr val="accent2"/>
          </a:solidFill>
          <a:ln>
            <a:noFill/>
          </a:ln>
        </p:spPr>
        <p:txBody>
          <a:bodyPr spcFirstLastPara="1" wrap="square" lIns="68575" tIns="68575" rIns="68575" bIns="68575" anchor="ctr" anchorCtr="0">
            <a:noAutofit/>
          </a:bodyPr>
          <a:lstStyle/>
          <a:p>
            <a:pPr marL="0" lvl="0" indent="0" algn="l" rtl="0">
              <a:spcBef>
                <a:spcPts val="0"/>
              </a:spcBef>
              <a:spcAft>
                <a:spcPts val="0"/>
              </a:spcAft>
              <a:buNone/>
            </a:pPr>
            <a:endParaRPr/>
          </a:p>
        </p:txBody>
      </p:sp>
      <p:sp>
        <p:nvSpPr>
          <p:cNvPr id="121" name="Google Shape;121;p24"/>
          <p:cNvSpPr txBox="1">
            <a:spLocks noGrp="1"/>
          </p:cNvSpPr>
          <p:nvPr>
            <p:ph type="title"/>
          </p:nvPr>
        </p:nvSpPr>
        <p:spPr>
          <a:xfrm>
            <a:off x="606392" y="1682871"/>
            <a:ext cx="3371248" cy="850980"/>
          </a:xfrm>
          <a:prstGeom prst="rect">
            <a:avLst/>
          </a:prstGeom>
          <a:solidFill>
            <a:srgbClr val="FFFFFF"/>
          </a:solidFill>
          <a:ln w="9525" cap="flat" cmpd="sng">
            <a:solidFill>
              <a:srgbClr val="404040"/>
            </a:solidFill>
            <a:prstDash val="solid"/>
            <a:round/>
            <a:headEnd type="none" w="sm" len="sm"/>
            <a:tailEnd type="none" w="sm" len="sm"/>
          </a:ln>
        </p:spPr>
        <p:txBody>
          <a:bodyPr spcFirstLastPara="1" wrap="square" lIns="137150" tIns="137150" rIns="137150" bIns="137150" anchor="ctr" anchorCtr="1"/>
          <a:lstStyle>
            <a:lvl1pPr lvl="0" algn="ctr">
              <a:lnSpc>
                <a:spcPct val="90000"/>
              </a:lnSpc>
              <a:spcBef>
                <a:spcPts val="0"/>
              </a:spcBef>
              <a:spcAft>
                <a:spcPts val="0"/>
              </a:spcAft>
              <a:buClr>
                <a:srgbClr val="262626"/>
              </a:buClr>
              <a:buSzPts val="1700"/>
              <a:buFont typeface="Gill Sans"/>
              <a:buNone/>
              <a:defRPr sz="1700">
                <a:solidFill>
                  <a:srgbClr val="262626"/>
                </a:solidFill>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2" name="Google Shape;122;p24"/>
          <p:cNvSpPr>
            <a:spLocks noGrp="1"/>
          </p:cNvSpPr>
          <p:nvPr>
            <p:ph type="pic" idx="2"/>
          </p:nvPr>
        </p:nvSpPr>
        <p:spPr>
          <a:xfrm>
            <a:off x="4571999" y="0"/>
            <a:ext cx="4576573" cy="5143500"/>
          </a:xfrm>
          <a:prstGeom prst="rect">
            <a:avLst/>
          </a:prstGeom>
          <a:solidFill>
            <a:srgbClr val="BFBFBF"/>
          </a:solidFill>
          <a:ln>
            <a:noFill/>
          </a:ln>
        </p:spPr>
        <p:txBody>
          <a:bodyPr spcFirstLastPara="1" wrap="square" lIns="68575" tIns="34275" rIns="68575" bIns="34275" anchor="t" anchorCtr="0"/>
          <a:lstStyle>
            <a:lvl1pPr marR="0" lvl="0" algn="l" rtl="0">
              <a:lnSpc>
                <a:spcPct val="100000"/>
              </a:lnSpc>
              <a:spcBef>
                <a:spcPts val="800"/>
              </a:spcBef>
              <a:spcAft>
                <a:spcPts val="0"/>
              </a:spcAft>
              <a:buClr>
                <a:schemeClr val="accent2"/>
              </a:buClr>
              <a:buSzPts val="2400"/>
              <a:buFont typeface="Arial"/>
              <a:buNone/>
              <a:defRPr sz="2400" b="0" i="0" u="none" strike="noStrike" cap="none">
                <a:solidFill>
                  <a:schemeClr val="dk1"/>
                </a:solidFill>
                <a:latin typeface="Gill Sans"/>
                <a:ea typeface="Gill Sans"/>
                <a:cs typeface="Gill Sans"/>
                <a:sym typeface="Gill Sans"/>
              </a:defRPr>
            </a:lvl1pPr>
            <a:lvl2pPr marR="0" lvl="1" algn="l" rtl="0">
              <a:lnSpc>
                <a:spcPct val="100000"/>
              </a:lnSpc>
              <a:spcBef>
                <a:spcPts val="800"/>
              </a:spcBef>
              <a:spcAft>
                <a:spcPts val="0"/>
              </a:spcAft>
              <a:buClr>
                <a:schemeClr val="accent2"/>
              </a:buClr>
              <a:buSzPts val="2100"/>
              <a:buFont typeface="Arial"/>
              <a:buNone/>
              <a:defRPr sz="2100" b="0" i="0" u="none" strike="noStrike" cap="none">
                <a:solidFill>
                  <a:srgbClr val="262626"/>
                </a:solidFill>
                <a:latin typeface="Gill Sans"/>
                <a:ea typeface="Gill Sans"/>
                <a:cs typeface="Gill Sans"/>
                <a:sym typeface="Gill Sans"/>
              </a:defRPr>
            </a:lvl2pPr>
            <a:lvl3pPr marR="0" lvl="2" algn="l" rtl="0">
              <a:lnSpc>
                <a:spcPct val="100000"/>
              </a:lnSpc>
              <a:spcBef>
                <a:spcPts val="800"/>
              </a:spcBef>
              <a:spcAft>
                <a:spcPts val="0"/>
              </a:spcAft>
              <a:buClr>
                <a:schemeClr val="accent2"/>
              </a:buClr>
              <a:buSzPts val="1800"/>
              <a:buFont typeface="Arial"/>
              <a:buNone/>
              <a:defRPr sz="1800" b="0" i="0" u="none" strike="noStrike" cap="none">
                <a:solidFill>
                  <a:srgbClr val="262626"/>
                </a:solidFill>
                <a:latin typeface="Gill Sans"/>
                <a:ea typeface="Gill Sans"/>
                <a:cs typeface="Gill Sans"/>
                <a:sym typeface="Gill Sans"/>
              </a:defRPr>
            </a:lvl3pPr>
            <a:lvl4pPr marR="0" lvl="3" algn="l" rtl="0">
              <a:lnSpc>
                <a:spcPct val="100000"/>
              </a:lnSpc>
              <a:spcBef>
                <a:spcPts val="800"/>
              </a:spcBef>
              <a:spcAft>
                <a:spcPts val="0"/>
              </a:spcAft>
              <a:buClr>
                <a:schemeClr val="accent2"/>
              </a:buClr>
              <a:buSzPts val="1500"/>
              <a:buFont typeface="Arial"/>
              <a:buNone/>
              <a:defRPr sz="1500" b="0" i="0" u="none" strike="noStrike" cap="none">
                <a:solidFill>
                  <a:srgbClr val="262626"/>
                </a:solidFill>
                <a:latin typeface="Gill Sans"/>
                <a:ea typeface="Gill Sans"/>
                <a:cs typeface="Gill Sans"/>
                <a:sym typeface="Gill Sans"/>
              </a:defRPr>
            </a:lvl4pPr>
            <a:lvl5pPr marR="0" lvl="4" algn="l" rtl="0">
              <a:lnSpc>
                <a:spcPct val="100000"/>
              </a:lnSpc>
              <a:spcBef>
                <a:spcPts val="800"/>
              </a:spcBef>
              <a:spcAft>
                <a:spcPts val="0"/>
              </a:spcAft>
              <a:buClr>
                <a:schemeClr val="accent2"/>
              </a:buClr>
              <a:buSzPts val="1500"/>
              <a:buFont typeface="Arial"/>
              <a:buNone/>
              <a:defRPr sz="1500" b="0" i="0" u="none" strike="noStrike" cap="none">
                <a:solidFill>
                  <a:srgbClr val="262626"/>
                </a:solidFill>
                <a:latin typeface="Gill Sans"/>
                <a:ea typeface="Gill Sans"/>
                <a:cs typeface="Gill Sans"/>
                <a:sym typeface="Gill Sans"/>
              </a:defRPr>
            </a:lvl5pPr>
            <a:lvl6pPr marR="0" lvl="5"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6pPr>
            <a:lvl7pPr marR="0" lvl="6"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7pPr>
            <a:lvl8pPr marR="0" lvl="7"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8pPr>
            <a:lvl9pPr marR="0" lvl="8" algn="l" rtl="0">
              <a:lnSpc>
                <a:spcPct val="100000"/>
              </a:lnSpc>
              <a:spcBef>
                <a:spcPts val="800"/>
              </a:spcBef>
              <a:spcAft>
                <a:spcPts val="0"/>
              </a:spcAft>
              <a:buClr>
                <a:schemeClr val="accent2"/>
              </a:buClr>
              <a:buSzPts val="1500"/>
              <a:buFont typeface="Arial"/>
              <a:buNone/>
              <a:defRPr sz="1500" b="0" i="0" u="none" strike="noStrike" cap="none">
                <a:solidFill>
                  <a:schemeClr val="dk1"/>
                </a:solidFill>
                <a:latin typeface="Gill Sans"/>
                <a:ea typeface="Gill Sans"/>
                <a:cs typeface="Gill Sans"/>
                <a:sym typeface="Gill Sans"/>
              </a:defRPr>
            </a:lvl9pPr>
          </a:lstStyle>
          <a:p>
            <a:endParaRPr/>
          </a:p>
        </p:txBody>
      </p:sp>
      <p:sp>
        <p:nvSpPr>
          <p:cNvPr id="123" name="Google Shape;123;p24"/>
          <p:cNvSpPr txBox="1">
            <a:spLocks noGrp="1"/>
          </p:cNvSpPr>
          <p:nvPr>
            <p:ph type="body" idx="1"/>
          </p:nvPr>
        </p:nvSpPr>
        <p:spPr>
          <a:xfrm>
            <a:off x="836676" y="2662438"/>
            <a:ext cx="2846070" cy="1645528"/>
          </a:xfrm>
          <a:prstGeom prst="rect">
            <a:avLst/>
          </a:prstGeom>
          <a:noFill/>
          <a:ln>
            <a:noFill/>
          </a:ln>
        </p:spPr>
        <p:txBody>
          <a:bodyPr spcFirstLastPara="1" wrap="square" lIns="68575" tIns="34275" rIns="68575" bIns="34275" anchor="t" anchorCtr="1"/>
          <a:lstStyle>
            <a:lvl1pPr marL="457200" lvl="0" indent="-228600" algn="ctr">
              <a:lnSpc>
                <a:spcPct val="100000"/>
              </a:lnSpc>
              <a:spcBef>
                <a:spcPts val="800"/>
              </a:spcBef>
              <a:spcAft>
                <a:spcPts val="0"/>
              </a:spcAft>
              <a:buSzPts val="1100"/>
              <a:buNone/>
              <a:defRPr sz="1100">
                <a:solidFill>
                  <a:srgbClr val="FFFFFF"/>
                </a:solidFill>
              </a:defRPr>
            </a:lvl1pPr>
            <a:lvl2pPr marL="914400" lvl="1" indent="-228600" algn="l">
              <a:lnSpc>
                <a:spcPct val="100000"/>
              </a:lnSpc>
              <a:spcBef>
                <a:spcPts val="800"/>
              </a:spcBef>
              <a:spcAft>
                <a:spcPts val="0"/>
              </a:spcAft>
              <a:buSzPts val="1100"/>
              <a:buNone/>
              <a:defRPr sz="1100"/>
            </a:lvl2pPr>
            <a:lvl3pPr marL="1371600" lvl="2" indent="-228600" algn="l">
              <a:lnSpc>
                <a:spcPct val="100000"/>
              </a:lnSpc>
              <a:spcBef>
                <a:spcPts val="800"/>
              </a:spcBef>
              <a:spcAft>
                <a:spcPts val="0"/>
              </a:spcAft>
              <a:buSzPts val="900"/>
              <a:buNone/>
              <a:defRPr sz="900"/>
            </a:lvl3pPr>
            <a:lvl4pPr marL="1828800" lvl="3" indent="-228600" algn="l">
              <a:lnSpc>
                <a:spcPct val="100000"/>
              </a:lnSpc>
              <a:spcBef>
                <a:spcPts val="800"/>
              </a:spcBef>
              <a:spcAft>
                <a:spcPts val="0"/>
              </a:spcAft>
              <a:buSzPts val="800"/>
              <a:buNone/>
              <a:defRPr sz="800"/>
            </a:lvl4pPr>
            <a:lvl5pPr marL="2286000" lvl="4" indent="-228600" algn="l">
              <a:lnSpc>
                <a:spcPct val="100000"/>
              </a:lnSpc>
              <a:spcBef>
                <a:spcPts val="800"/>
              </a:spcBef>
              <a:spcAft>
                <a:spcPts val="0"/>
              </a:spcAft>
              <a:buSzPts val="800"/>
              <a:buNone/>
              <a:defRPr sz="800"/>
            </a:lvl5pPr>
            <a:lvl6pPr marL="2743200" lvl="5" indent="-228600" algn="l">
              <a:lnSpc>
                <a:spcPct val="100000"/>
              </a:lnSpc>
              <a:spcBef>
                <a:spcPts val="800"/>
              </a:spcBef>
              <a:spcAft>
                <a:spcPts val="0"/>
              </a:spcAft>
              <a:buSzPts val="800"/>
              <a:buNone/>
              <a:defRPr sz="800"/>
            </a:lvl6pPr>
            <a:lvl7pPr marL="3200400" lvl="6" indent="-228600" algn="l">
              <a:lnSpc>
                <a:spcPct val="100000"/>
              </a:lnSpc>
              <a:spcBef>
                <a:spcPts val="800"/>
              </a:spcBef>
              <a:spcAft>
                <a:spcPts val="0"/>
              </a:spcAft>
              <a:buSzPts val="800"/>
              <a:buNone/>
              <a:defRPr sz="800"/>
            </a:lvl7pPr>
            <a:lvl8pPr marL="3657600" lvl="7" indent="-228600" algn="l">
              <a:lnSpc>
                <a:spcPct val="100000"/>
              </a:lnSpc>
              <a:spcBef>
                <a:spcPts val="800"/>
              </a:spcBef>
              <a:spcAft>
                <a:spcPts val="0"/>
              </a:spcAft>
              <a:buSzPts val="800"/>
              <a:buNone/>
              <a:defRPr sz="800"/>
            </a:lvl8pPr>
            <a:lvl9pPr marL="4114800" lvl="8" indent="-228600" algn="l">
              <a:lnSpc>
                <a:spcPct val="100000"/>
              </a:lnSpc>
              <a:spcBef>
                <a:spcPts val="800"/>
              </a:spcBef>
              <a:spcAft>
                <a:spcPts val="0"/>
              </a:spcAft>
              <a:buSzPts val="800"/>
              <a:buNone/>
              <a:defRPr sz="800"/>
            </a:lvl9pPr>
          </a:lstStyle>
          <a:p>
            <a:endParaRPr/>
          </a:p>
        </p:txBody>
      </p:sp>
      <p:sp>
        <p:nvSpPr>
          <p:cNvPr id="124" name="Google Shape;124;p24"/>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5" name="Google Shape;125;p24"/>
          <p:cNvSpPr txBox="1">
            <a:spLocks noGrp="1"/>
          </p:cNvSpPr>
          <p:nvPr>
            <p:ph type="ftr" idx="11"/>
          </p:nvPr>
        </p:nvSpPr>
        <p:spPr>
          <a:xfrm>
            <a:off x="606392" y="4677156"/>
            <a:ext cx="3827797"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solidFill>
                  <a:srgbClr val="FFFFFF"/>
                </a:solidFill>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26" name="Google Shape;126;p24"/>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7"/>
        <p:cNvGrpSpPr/>
        <p:nvPr/>
      </p:nvGrpSpPr>
      <p:grpSpPr>
        <a:xfrm>
          <a:off x="0" y="0"/>
          <a:ext cx="0" cy="0"/>
          <a:chOff x="0" y="0"/>
          <a:chExt cx="0" cy="0"/>
        </a:xfrm>
      </p:grpSpPr>
      <p:sp>
        <p:nvSpPr>
          <p:cNvPr id="128" name="Google Shape;128;p25"/>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29" name="Google Shape;129;p25"/>
          <p:cNvSpPr txBox="1">
            <a:spLocks noGrp="1"/>
          </p:cNvSpPr>
          <p:nvPr>
            <p:ph type="body" idx="1"/>
          </p:nvPr>
        </p:nvSpPr>
        <p:spPr>
          <a:xfrm rot="5400000">
            <a:off x="3408756" y="243129"/>
            <a:ext cx="2326487" cy="5797296"/>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130" name="Google Shape;130;p25"/>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1" name="Google Shape;131;p25"/>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2" name="Google Shape;132;p25"/>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3"/>
        <p:cNvGrpSpPr/>
        <p:nvPr/>
      </p:nvGrpSpPr>
      <p:grpSpPr>
        <a:xfrm>
          <a:off x="0" y="0"/>
          <a:ext cx="0" cy="0"/>
          <a:chOff x="0" y="0"/>
          <a:chExt cx="0" cy="0"/>
        </a:xfrm>
      </p:grpSpPr>
      <p:sp>
        <p:nvSpPr>
          <p:cNvPr id="134" name="Google Shape;134;p26"/>
          <p:cNvSpPr txBox="1">
            <a:spLocks noGrp="1"/>
          </p:cNvSpPr>
          <p:nvPr>
            <p:ph type="title"/>
          </p:nvPr>
        </p:nvSpPr>
        <p:spPr>
          <a:xfrm rot="5400000">
            <a:off x="5108007" y="2084772"/>
            <a:ext cx="3737610" cy="973956"/>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lvl="0" algn="ctr">
              <a:lnSpc>
                <a:spcPct val="9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35" name="Google Shape;135;p26"/>
          <p:cNvSpPr txBox="1">
            <a:spLocks noGrp="1"/>
          </p:cNvSpPr>
          <p:nvPr>
            <p:ph type="body" idx="1"/>
          </p:nvPr>
        </p:nvSpPr>
        <p:spPr>
          <a:xfrm rot="5400000">
            <a:off x="2128980" y="247317"/>
            <a:ext cx="3737610" cy="4648867"/>
          </a:xfrm>
          <a:prstGeom prst="rect">
            <a:avLst/>
          </a:prstGeom>
          <a:noFill/>
          <a:ln>
            <a:noFill/>
          </a:ln>
        </p:spPr>
        <p:txBody>
          <a:bodyPr spcFirstLastPara="1" wrap="square" lIns="68575" tIns="34275" rIns="68575" bIns="34275" anchor="t" anchorCtr="0"/>
          <a:lstStyle>
            <a:lvl1pPr marL="457200" lvl="0" indent="-317500" algn="l">
              <a:lnSpc>
                <a:spcPct val="100000"/>
              </a:lnSpc>
              <a:spcBef>
                <a:spcPts val="800"/>
              </a:spcBef>
              <a:spcAft>
                <a:spcPts val="0"/>
              </a:spcAft>
              <a:buSzPts val="1400"/>
              <a:buChar char="•"/>
              <a:defRPr/>
            </a:lvl1pPr>
            <a:lvl2pPr marL="914400" lvl="1" indent="-317500" algn="l">
              <a:lnSpc>
                <a:spcPct val="100000"/>
              </a:lnSpc>
              <a:spcBef>
                <a:spcPts val="800"/>
              </a:spcBef>
              <a:spcAft>
                <a:spcPts val="0"/>
              </a:spcAft>
              <a:buSzPts val="1400"/>
              <a:buChar char="•"/>
              <a:defRPr/>
            </a:lvl2pPr>
            <a:lvl3pPr marL="1371600" lvl="2" indent="-317500" algn="l">
              <a:lnSpc>
                <a:spcPct val="100000"/>
              </a:lnSpc>
              <a:spcBef>
                <a:spcPts val="800"/>
              </a:spcBef>
              <a:spcAft>
                <a:spcPts val="0"/>
              </a:spcAft>
              <a:buSzPts val="1400"/>
              <a:buChar char="•"/>
              <a:defRPr/>
            </a:lvl3pPr>
            <a:lvl4pPr marL="1828800" lvl="3" indent="-317500" algn="l">
              <a:lnSpc>
                <a:spcPct val="100000"/>
              </a:lnSpc>
              <a:spcBef>
                <a:spcPts val="800"/>
              </a:spcBef>
              <a:spcAft>
                <a:spcPts val="0"/>
              </a:spcAft>
              <a:buSzPts val="1400"/>
              <a:buChar char="•"/>
              <a:defRPr/>
            </a:lvl4pPr>
            <a:lvl5pPr marL="2286000" lvl="4" indent="-317500" algn="l">
              <a:lnSpc>
                <a:spcPct val="100000"/>
              </a:lnSpc>
              <a:spcBef>
                <a:spcPts val="800"/>
              </a:spcBef>
              <a:spcAft>
                <a:spcPts val="0"/>
              </a:spcAft>
              <a:buSzPts val="1400"/>
              <a:buChar char="•"/>
              <a:defRPr/>
            </a:lvl5pPr>
            <a:lvl6pPr marL="2743200" lvl="5" indent="-317500" algn="l">
              <a:lnSpc>
                <a:spcPct val="100000"/>
              </a:lnSpc>
              <a:spcBef>
                <a:spcPts val="800"/>
              </a:spcBef>
              <a:spcAft>
                <a:spcPts val="0"/>
              </a:spcAft>
              <a:buSzPts val="1400"/>
              <a:buChar char="•"/>
              <a:defRPr/>
            </a:lvl6pPr>
            <a:lvl7pPr marL="3200400" lvl="6" indent="-317500" algn="l">
              <a:lnSpc>
                <a:spcPct val="100000"/>
              </a:lnSpc>
              <a:spcBef>
                <a:spcPts val="800"/>
              </a:spcBef>
              <a:spcAft>
                <a:spcPts val="0"/>
              </a:spcAft>
              <a:buSzPts val="1400"/>
              <a:buChar char="•"/>
              <a:defRPr/>
            </a:lvl7pPr>
            <a:lvl8pPr marL="3657600" lvl="7" indent="-317500" algn="l">
              <a:lnSpc>
                <a:spcPct val="100000"/>
              </a:lnSpc>
              <a:spcBef>
                <a:spcPts val="800"/>
              </a:spcBef>
              <a:spcAft>
                <a:spcPts val="0"/>
              </a:spcAft>
              <a:buSzPts val="1400"/>
              <a:buChar char="•"/>
              <a:defRPr/>
            </a:lvl8pPr>
            <a:lvl9pPr marL="4114800" lvl="8" indent="-317500" algn="l">
              <a:lnSpc>
                <a:spcPct val="100000"/>
              </a:lnSpc>
              <a:spcBef>
                <a:spcPts val="800"/>
              </a:spcBef>
              <a:spcAft>
                <a:spcPts val="0"/>
              </a:spcAft>
              <a:buSzPts val="1400"/>
              <a:buChar char="•"/>
              <a:defRPr/>
            </a:lvl9pPr>
          </a:lstStyle>
          <a:p>
            <a:endParaRPr/>
          </a:p>
        </p:txBody>
      </p:sp>
      <p:sp>
        <p:nvSpPr>
          <p:cNvPr id="136" name="Google Shape;136;p26"/>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lvl="0" algn="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7" name="Google Shape;137;p26"/>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38" name="Google Shape;138;p26"/>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3">
            <a:alphaModFix amt="33000"/>
          </a:blip>
          <a:stretch>
            <a:fillRect/>
          </a:stretch>
        </a:blip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1673352" y="723519"/>
            <a:ext cx="5797296" cy="891540"/>
          </a:xfrm>
          <a:prstGeom prst="rect">
            <a:avLst/>
          </a:prstGeom>
          <a:solidFill>
            <a:schemeClr val="dk1"/>
          </a:solidFill>
          <a:ln w="31750" cap="sq" cmpd="sng">
            <a:solidFill>
              <a:srgbClr val="FEFEFE"/>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FEFEFE"/>
              </a:buClr>
              <a:buSzPts val="2100"/>
              <a:buFont typeface="Gill Sans"/>
              <a:buNone/>
              <a:defRPr sz="2100" b="0" i="0" u="none" strike="noStrike" cap="none">
                <a:solidFill>
                  <a:srgbClr val="FEFEFE"/>
                </a:solidFill>
                <a:latin typeface="Gill Sans"/>
                <a:ea typeface="Gill Sans"/>
                <a:cs typeface="Gill Sans"/>
                <a:sym typeface="Gill Sa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52" name="Google Shape;52;p13"/>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a:buChar char="•"/>
              <a:defRPr sz="1400" b="0" i="0" u="none" strike="noStrike" cap="none">
                <a:solidFill>
                  <a:srgbClr val="FEFEFE"/>
                </a:solidFill>
                <a:latin typeface="Gill Sans"/>
                <a:ea typeface="Gill Sans"/>
                <a:cs typeface="Gill Sans"/>
                <a:sym typeface="Gill Sans"/>
              </a:defRPr>
            </a:lvl1pPr>
            <a:lvl2pPr marL="914400" marR="0" lvl="1"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2pPr>
            <a:lvl3pPr marL="1371600" marR="0" lvl="2"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3pPr>
            <a:lvl4pPr marL="1828800" marR="0" lvl="3"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4pPr>
            <a:lvl5pPr marL="2286000" marR="0" lvl="4" indent="-304800" algn="l" rtl="0">
              <a:lnSpc>
                <a:spcPct val="100000"/>
              </a:lnSpc>
              <a:spcBef>
                <a:spcPts val="800"/>
              </a:spcBef>
              <a:spcAft>
                <a:spcPts val="0"/>
              </a:spcAft>
              <a:buClr>
                <a:schemeClr val="accent2"/>
              </a:buClr>
              <a:buSzPts val="1200"/>
              <a:buFont typeface="Arial"/>
              <a:buChar char="•"/>
              <a:defRPr sz="1200" b="0" i="0" u="none" strike="noStrike" cap="none">
                <a:solidFill>
                  <a:srgbClr val="FEFEFE"/>
                </a:solidFill>
                <a:latin typeface="Gill Sans"/>
                <a:ea typeface="Gill Sans"/>
                <a:cs typeface="Gill Sans"/>
                <a:sym typeface="Gill Sans"/>
              </a:defRPr>
            </a:lvl5pPr>
            <a:lvl6pPr marL="2743200" marR="0" lvl="5"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6pPr>
            <a:lvl7pPr marL="3200400" marR="0" lvl="6"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7pPr>
            <a:lvl8pPr marL="3657600" marR="0" lvl="7"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8pPr>
            <a:lvl9pPr marL="4114800" marR="0" lvl="8"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lt1"/>
                </a:solidFill>
                <a:latin typeface="Gill Sans"/>
                <a:ea typeface="Gill Sans"/>
                <a:cs typeface="Gill Sans"/>
                <a:sym typeface="Gill Sans"/>
              </a:defRPr>
            </a:lvl9pPr>
          </a:lstStyle>
          <a:p>
            <a:endParaRPr/>
          </a:p>
        </p:txBody>
      </p:sp>
      <p:sp>
        <p:nvSpPr>
          <p:cNvPr id="53" name="Google Shape;53;p13"/>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9pPr>
          </a:lstStyle>
          <a:p>
            <a:endParaRPr/>
          </a:p>
        </p:txBody>
      </p:sp>
      <p:sp>
        <p:nvSpPr>
          <p:cNvPr id="54" name="Google Shape;54;p13"/>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lt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lt1"/>
                </a:solidFill>
                <a:latin typeface="Gill Sans"/>
                <a:ea typeface="Gill Sans"/>
                <a:cs typeface="Gill Sans"/>
                <a:sym typeface="Gill Sans"/>
              </a:defRPr>
            </a:lvl9pPr>
          </a:lstStyle>
          <a:p>
            <a:endParaRPr/>
          </a:p>
        </p:txBody>
      </p:sp>
      <p:sp>
        <p:nvSpPr>
          <p:cNvPr id="55" name="Google Shape;55;p13"/>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a:ea typeface="Gill Sans"/>
                <a:cs typeface="Gill Sans"/>
                <a:sym typeface="Gill Sans"/>
              </a:defRPr>
            </a:lvl1pPr>
            <a:lvl2pPr marL="0" marR="0" lvl="1" indent="0" algn="ctr" rtl="0">
              <a:spcBef>
                <a:spcPts val="0"/>
              </a:spcBef>
              <a:buNone/>
              <a:defRPr sz="800" b="0" i="0" u="none" strike="noStrike" cap="none">
                <a:solidFill>
                  <a:srgbClr val="FFFFFF"/>
                </a:solidFill>
                <a:latin typeface="Gill Sans"/>
                <a:ea typeface="Gill Sans"/>
                <a:cs typeface="Gill Sans"/>
                <a:sym typeface="Gill Sans"/>
              </a:defRPr>
            </a:lvl2pPr>
            <a:lvl3pPr marL="0" marR="0" lvl="2" indent="0" algn="ctr" rtl="0">
              <a:spcBef>
                <a:spcPts val="0"/>
              </a:spcBef>
              <a:buNone/>
              <a:defRPr sz="800" b="0" i="0" u="none" strike="noStrike" cap="none">
                <a:solidFill>
                  <a:srgbClr val="FFFFFF"/>
                </a:solidFill>
                <a:latin typeface="Gill Sans"/>
                <a:ea typeface="Gill Sans"/>
                <a:cs typeface="Gill Sans"/>
                <a:sym typeface="Gill Sans"/>
              </a:defRPr>
            </a:lvl3pPr>
            <a:lvl4pPr marL="0" marR="0" lvl="3" indent="0" algn="ctr" rtl="0">
              <a:spcBef>
                <a:spcPts val="0"/>
              </a:spcBef>
              <a:buNone/>
              <a:defRPr sz="800" b="0" i="0" u="none" strike="noStrike" cap="none">
                <a:solidFill>
                  <a:srgbClr val="FFFFFF"/>
                </a:solidFill>
                <a:latin typeface="Gill Sans"/>
                <a:ea typeface="Gill Sans"/>
                <a:cs typeface="Gill Sans"/>
                <a:sym typeface="Gill Sans"/>
              </a:defRPr>
            </a:lvl4pPr>
            <a:lvl5pPr marL="0" marR="0" lvl="4" indent="0" algn="ctr" rtl="0">
              <a:spcBef>
                <a:spcPts val="0"/>
              </a:spcBef>
              <a:buNone/>
              <a:defRPr sz="800" b="0" i="0" u="none" strike="noStrike" cap="none">
                <a:solidFill>
                  <a:srgbClr val="FFFFFF"/>
                </a:solidFill>
                <a:latin typeface="Gill Sans"/>
                <a:ea typeface="Gill Sans"/>
                <a:cs typeface="Gill Sans"/>
                <a:sym typeface="Gill Sans"/>
              </a:defRPr>
            </a:lvl5pPr>
            <a:lvl6pPr marL="0" marR="0" lvl="5" indent="0" algn="ctr" rtl="0">
              <a:spcBef>
                <a:spcPts val="0"/>
              </a:spcBef>
              <a:buNone/>
              <a:defRPr sz="800" b="0" i="0" u="none" strike="noStrike" cap="none">
                <a:solidFill>
                  <a:srgbClr val="FFFFFF"/>
                </a:solidFill>
                <a:latin typeface="Gill Sans"/>
                <a:ea typeface="Gill Sans"/>
                <a:cs typeface="Gill Sans"/>
                <a:sym typeface="Gill Sans"/>
              </a:defRPr>
            </a:lvl6pPr>
            <a:lvl7pPr marL="0" marR="0" lvl="6" indent="0" algn="ctr" rtl="0">
              <a:spcBef>
                <a:spcPts val="0"/>
              </a:spcBef>
              <a:buNone/>
              <a:defRPr sz="800" b="0" i="0" u="none" strike="noStrike" cap="none">
                <a:solidFill>
                  <a:srgbClr val="FFFFFF"/>
                </a:solidFill>
                <a:latin typeface="Gill Sans"/>
                <a:ea typeface="Gill Sans"/>
                <a:cs typeface="Gill Sans"/>
                <a:sym typeface="Gill Sans"/>
              </a:defRPr>
            </a:lvl7pPr>
            <a:lvl8pPr marL="0" marR="0" lvl="7" indent="0" algn="ctr" rtl="0">
              <a:spcBef>
                <a:spcPts val="0"/>
              </a:spcBef>
              <a:buNone/>
              <a:defRPr sz="800" b="0" i="0" u="none" strike="noStrike" cap="none">
                <a:solidFill>
                  <a:srgbClr val="FFFFFF"/>
                </a:solidFill>
                <a:latin typeface="Gill Sans"/>
                <a:ea typeface="Gill Sans"/>
                <a:cs typeface="Gill Sans"/>
                <a:sym typeface="Gill Sans"/>
              </a:defRPr>
            </a:lvl8pPr>
            <a:lvl9pPr marL="0" marR="0" lvl="8" indent="0" algn="ctr" rtl="0">
              <a:spcBef>
                <a:spcPts val="0"/>
              </a:spcBef>
              <a:buNone/>
              <a:defRPr sz="800" b="0" i="0" u="none" strike="noStrike" cap="none">
                <a:solidFill>
                  <a:srgbClr val="FFFFFF"/>
                </a:solidFill>
                <a:latin typeface="Gill Sans"/>
                <a:ea typeface="Gill Sans"/>
                <a:cs typeface="Gill Sans"/>
                <a:sym typeface="Gill Sans"/>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3">
            <a:alphaModFix amt="33000"/>
          </a:blip>
          <a:stretch>
            <a:fillRect/>
          </a:stretch>
        </a:blipFill>
        <a:effectLst/>
      </p:bgPr>
    </p:bg>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lstStyle>
            <a:lvl1pPr marR="0" lvl="0" algn="ctr" rtl="0">
              <a:lnSpc>
                <a:spcPct val="90000"/>
              </a:lnSpc>
              <a:spcBef>
                <a:spcPts val="0"/>
              </a:spcBef>
              <a:spcAft>
                <a:spcPts val="0"/>
              </a:spcAft>
              <a:buClr>
                <a:srgbClr val="262626"/>
              </a:buClr>
              <a:buSzPts val="2100"/>
              <a:buFont typeface="Gill Sans"/>
              <a:buNone/>
              <a:defRPr sz="2100" b="0" i="0" u="none" strike="noStrike" cap="none">
                <a:solidFill>
                  <a:srgbClr val="262626"/>
                </a:solidFill>
                <a:latin typeface="Gill Sans"/>
                <a:ea typeface="Gill Sans"/>
                <a:cs typeface="Gill Sans"/>
                <a:sym typeface="Gill Sans"/>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64" name="Google Shape;64;p15"/>
          <p:cNvSpPr txBox="1">
            <a:spLocks noGrp="1"/>
          </p:cNvSpPr>
          <p:nvPr>
            <p:ph type="body" idx="1"/>
          </p:nvPr>
        </p:nvSpPr>
        <p:spPr>
          <a:xfrm>
            <a:off x="1673352" y="1978533"/>
            <a:ext cx="5797296" cy="2326487"/>
          </a:xfrm>
          <a:prstGeom prst="rect">
            <a:avLst/>
          </a:prstGeom>
          <a:noFill/>
          <a:ln>
            <a:noFill/>
          </a:ln>
        </p:spPr>
        <p:txBody>
          <a:bodyPr spcFirstLastPara="1" wrap="square" lIns="68575" tIns="34275" rIns="68575" bIns="34275" anchor="t" anchorCtr="0"/>
          <a:lstStyle>
            <a:lvl1pPr marL="457200" marR="0" lvl="0" indent="-317500" algn="l" rtl="0">
              <a:lnSpc>
                <a:spcPct val="100000"/>
              </a:lnSpc>
              <a:spcBef>
                <a:spcPts val="800"/>
              </a:spcBef>
              <a:spcAft>
                <a:spcPts val="0"/>
              </a:spcAft>
              <a:buClr>
                <a:schemeClr val="accent2"/>
              </a:buClr>
              <a:buSzPts val="1400"/>
              <a:buFont typeface="Arial"/>
              <a:buChar char="•"/>
              <a:defRPr sz="1400" b="0" i="0" u="none" strike="noStrike" cap="none">
                <a:solidFill>
                  <a:srgbClr val="262626"/>
                </a:solidFill>
                <a:latin typeface="Gill Sans"/>
                <a:ea typeface="Gill Sans"/>
                <a:cs typeface="Gill Sans"/>
                <a:sym typeface="Gill Sans"/>
              </a:defRPr>
            </a:lvl1pPr>
            <a:lvl2pPr marL="914400" marR="0" lvl="1"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2pPr>
            <a:lvl3pPr marL="1371600" marR="0" lvl="2"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3pPr>
            <a:lvl4pPr marL="1828800" marR="0" lvl="3"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4pPr>
            <a:lvl5pPr marL="2286000" marR="0" lvl="4" indent="-304800" algn="l" rtl="0">
              <a:lnSpc>
                <a:spcPct val="100000"/>
              </a:lnSpc>
              <a:spcBef>
                <a:spcPts val="800"/>
              </a:spcBef>
              <a:spcAft>
                <a:spcPts val="0"/>
              </a:spcAft>
              <a:buClr>
                <a:schemeClr val="accent2"/>
              </a:buClr>
              <a:buSzPts val="1200"/>
              <a:buFont typeface="Arial"/>
              <a:buChar char="•"/>
              <a:defRPr sz="1200" b="0" i="0" u="none" strike="noStrike" cap="none">
                <a:solidFill>
                  <a:srgbClr val="262626"/>
                </a:solidFill>
                <a:latin typeface="Gill Sans"/>
                <a:ea typeface="Gill Sans"/>
                <a:cs typeface="Gill Sans"/>
                <a:sym typeface="Gill Sans"/>
              </a:defRPr>
            </a:lvl5pPr>
            <a:lvl6pPr marL="2743200" marR="0" lvl="5"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6pPr>
            <a:lvl7pPr marL="3200400" marR="0" lvl="6"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7pPr>
            <a:lvl8pPr marL="3657600" marR="0" lvl="7"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8pPr>
            <a:lvl9pPr marL="4114800" marR="0" lvl="8" indent="-304800" algn="l" rtl="0">
              <a:lnSpc>
                <a:spcPct val="100000"/>
              </a:lnSpc>
              <a:spcBef>
                <a:spcPts val="800"/>
              </a:spcBef>
              <a:spcAft>
                <a:spcPts val="0"/>
              </a:spcAft>
              <a:buClr>
                <a:schemeClr val="accent2"/>
              </a:buClr>
              <a:buSzPts val="1200"/>
              <a:buFont typeface="Arial"/>
              <a:buChar char="•"/>
              <a:defRPr sz="1200" b="0" i="0" u="none" strike="noStrike" cap="none">
                <a:solidFill>
                  <a:schemeClr val="dk1"/>
                </a:solidFill>
                <a:latin typeface="Gill Sans"/>
                <a:ea typeface="Gill Sans"/>
                <a:cs typeface="Gill Sans"/>
                <a:sym typeface="Gill Sans"/>
              </a:defRPr>
            </a:lvl9pPr>
          </a:lstStyle>
          <a:p>
            <a:endParaRPr/>
          </a:p>
        </p:txBody>
      </p:sp>
      <p:sp>
        <p:nvSpPr>
          <p:cNvPr id="65" name="Google Shape;65;p15"/>
          <p:cNvSpPr txBox="1">
            <a:spLocks noGrp="1"/>
          </p:cNvSpPr>
          <p:nvPr>
            <p:ph type="dt" idx="10"/>
          </p:nvPr>
        </p:nvSpPr>
        <p:spPr>
          <a:xfrm>
            <a:off x="5866072" y="4679112"/>
            <a:ext cx="2065310" cy="242976"/>
          </a:xfrm>
          <a:prstGeom prst="rect">
            <a:avLst/>
          </a:prstGeom>
          <a:noFill/>
          <a:ln>
            <a:noFill/>
          </a:ln>
        </p:spPr>
        <p:txBody>
          <a:bodyPr spcFirstLastPara="1" wrap="square" lIns="68575" tIns="34275" rIns="68575" bIns="34275" anchor="ctr" anchorCtr="0"/>
          <a:lstStyle>
            <a:lvl1pPr marR="0" lvl="0" algn="r" rtl="0">
              <a:spcBef>
                <a:spcPts val="0"/>
              </a:spcBef>
              <a:spcAft>
                <a:spcPts val="0"/>
              </a:spcAft>
              <a:buSzPts val="1100"/>
              <a:buNone/>
              <a:defRPr sz="800" b="0" i="0" u="none" strike="noStrike" cap="none">
                <a:solidFill>
                  <a:schemeClr val="dk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9pPr>
          </a:lstStyle>
          <a:p>
            <a:endParaRPr/>
          </a:p>
        </p:txBody>
      </p:sp>
      <p:sp>
        <p:nvSpPr>
          <p:cNvPr id="66" name="Google Shape;66;p15"/>
          <p:cNvSpPr txBox="1">
            <a:spLocks noGrp="1"/>
          </p:cNvSpPr>
          <p:nvPr>
            <p:ph type="ftr" idx="11"/>
          </p:nvPr>
        </p:nvSpPr>
        <p:spPr>
          <a:xfrm>
            <a:off x="1200150" y="4677156"/>
            <a:ext cx="4425892" cy="240030"/>
          </a:xfrm>
          <a:prstGeom prst="rect">
            <a:avLst/>
          </a:prstGeom>
          <a:noFill/>
          <a:ln>
            <a:noFill/>
          </a:ln>
        </p:spPr>
        <p:txBody>
          <a:bodyPr spcFirstLastPara="1" wrap="square" lIns="68575" tIns="34275" rIns="68575" bIns="34275" anchor="ctr" anchorCtr="0"/>
          <a:lstStyle>
            <a:lvl1pPr marR="0" lvl="0" algn="l" rtl="0">
              <a:spcBef>
                <a:spcPts val="0"/>
              </a:spcBef>
              <a:spcAft>
                <a:spcPts val="0"/>
              </a:spcAft>
              <a:buSzPts val="1100"/>
              <a:buNone/>
              <a:defRPr sz="800" b="0" i="0" u="none" strike="noStrike" cap="none">
                <a:solidFill>
                  <a:schemeClr val="dk1"/>
                </a:solidFill>
                <a:latin typeface="Gill Sans"/>
                <a:ea typeface="Gill Sans"/>
                <a:cs typeface="Gill Sans"/>
                <a:sym typeface="Gill Sans"/>
              </a:defRPr>
            </a:lvl1pPr>
            <a:lvl2pPr marR="0" lvl="1"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100"/>
              <a:buNone/>
              <a:defRPr sz="1400" b="0" i="0" u="none" strike="noStrike" cap="none">
                <a:solidFill>
                  <a:schemeClr val="dk1"/>
                </a:solidFill>
                <a:latin typeface="Gill Sans"/>
                <a:ea typeface="Gill Sans"/>
                <a:cs typeface="Gill Sans"/>
                <a:sym typeface="Gill Sans"/>
              </a:defRPr>
            </a:lvl9pPr>
          </a:lstStyle>
          <a:p>
            <a:endParaRPr/>
          </a:p>
        </p:txBody>
      </p:sp>
      <p:sp>
        <p:nvSpPr>
          <p:cNvPr id="67" name="Google Shape;67;p15"/>
          <p:cNvSpPr>
            <a:spLocks noGrp="1"/>
          </p:cNvSpPr>
          <p:nvPr>
            <p:ph type="sldNum" idx="12"/>
          </p:nvPr>
        </p:nvSpPr>
        <p:spPr>
          <a:xfrm>
            <a:off x="8069191" y="4663440"/>
            <a:ext cx="274320" cy="274320"/>
          </a:xfrm>
          <a:prstGeom prst="ellipse">
            <a:avLst/>
          </a:prstGeom>
          <a:solidFill>
            <a:srgbClr val="1D1D1D">
              <a:alpha val="69803"/>
            </a:srgbClr>
          </a:solidFill>
          <a:ln>
            <a:noFill/>
          </a:ln>
        </p:spPr>
        <p:txBody>
          <a:bodyPr spcFirstLastPara="1" wrap="square" lIns="13700" tIns="34275" rIns="13700" bIns="34275" anchor="ctr" anchorCtr="0">
            <a:noAutofit/>
          </a:bodyPr>
          <a:lstStyle>
            <a:lvl1pPr marL="0" marR="0" lvl="0" indent="0" algn="ctr" rtl="0">
              <a:spcBef>
                <a:spcPts val="0"/>
              </a:spcBef>
              <a:buNone/>
              <a:defRPr sz="800" b="0" i="0" u="none" strike="noStrike" cap="none">
                <a:solidFill>
                  <a:srgbClr val="FFFFFF"/>
                </a:solidFill>
                <a:latin typeface="Gill Sans"/>
                <a:ea typeface="Gill Sans"/>
                <a:cs typeface="Gill Sans"/>
                <a:sym typeface="Gill Sans"/>
              </a:defRPr>
            </a:lvl1pPr>
            <a:lvl2pPr marL="0" marR="0" lvl="1" indent="0" algn="ctr" rtl="0">
              <a:spcBef>
                <a:spcPts val="0"/>
              </a:spcBef>
              <a:buNone/>
              <a:defRPr sz="800" b="0" i="0" u="none" strike="noStrike" cap="none">
                <a:solidFill>
                  <a:srgbClr val="FFFFFF"/>
                </a:solidFill>
                <a:latin typeface="Gill Sans"/>
                <a:ea typeface="Gill Sans"/>
                <a:cs typeface="Gill Sans"/>
                <a:sym typeface="Gill Sans"/>
              </a:defRPr>
            </a:lvl2pPr>
            <a:lvl3pPr marL="0" marR="0" lvl="2" indent="0" algn="ctr" rtl="0">
              <a:spcBef>
                <a:spcPts val="0"/>
              </a:spcBef>
              <a:buNone/>
              <a:defRPr sz="800" b="0" i="0" u="none" strike="noStrike" cap="none">
                <a:solidFill>
                  <a:srgbClr val="FFFFFF"/>
                </a:solidFill>
                <a:latin typeface="Gill Sans"/>
                <a:ea typeface="Gill Sans"/>
                <a:cs typeface="Gill Sans"/>
                <a:sym typeface="Gill Sans"/>
              </a:defRPr>
            </a:lvl3pPr>
            <a:lvl4pPr marL="0" marR="0" lvl="3" indent="0" algn="ctr" rtl="0">
              <a:spcBef>
                <a:spcPts val="0"/>
              </a:spcBef>
              <a:buNone/>
              <a:defRPr sz="800" b="0" i="0" u="none" strike="noStrike" cap="none">
                <a:solidFill>
                  <a:srgbClr val="FFFFFF"/>
                </a:solidFill>
                <a:latin typeface="Gill Sans"/>
                <a:ea typeface="Gill Sans"/>
                <a:cs typeface="Gill Sans"/>
                <a:sym typeface="Gill Sans"/>
              </a:defRPr>
            </a:lvl4pPr>
            <a:lvl5pPr marL="0" marR="0" lvl="4" indent="0" algn="ctr" rtl="0">
              <a:spcBef>
                <a:spcPts val="0"/>
              </a:spcBef>
              <a:buNone/>
              <a:defRPr sz="800" b="0" i="0" u="none" strike="noStrike" cap="none">
                <a:solidFill>
                  <a:srgbClr val="FFFFFF"/>
                </a:solidFill>
                <a:latin typeface="Gill Sans"/>
                <a:ea typeface="Gill Sans"/>
                <a:cs typeface="Gill Sans"/>
                <a:sym typeface="Gill Sans"/>
              </a:defRPr>
            </a:lvl5pPr>
            <a:lvl6pPr marL="0" marR="0" lvl="5" indent="0" algn="ctr" rtl="0">
              <a:spcBef>
                <a:spcPts val="0"/>
              </a:spcBef>
              <a:buNone/>
              <a:defRPr sz="800" b="0" i="0" u="none" strike="noStrike" cap="none">
                <a:solidFill>
                  <a:srgbClr val="FFFFFF"/>
                </a:solidFill>
                <a:latin typeface="Gill Sans"/>
                <a:ea typeface="Gill Sans"/>
                <a:cs typeface="Gill Sans"/>
                <a:sym typeface="Gill Sans"/>
              </a:defRPr>
            </a:lvl6pPr>
            <a:lvl7pPr marL="0" marR="0" lvl="6" indent="0" algn="ctr" rtl="0">
              <a:spcBef>
                <a:spcPts val="0"/>
              </a:spcBef>
              <a:buNone/>
              <a:defRPr sz="800" b="0" i="0" u="none" strike="noStrike" cap="none">
                <a:solidFill>
                  <a:srgbClr val="FFFFFF"/>
                </a:solidFill>
                <a:latin typeface="Gill Sans"/>
                <a:ea typeface="Gill Sans"/>
                <a:cs typeface="Gill Sans"/>
                <a:sym typeface="Gill Sans"/>
              </a:defRPr>
            </a:lvl7pPr>
            <a:lvl8pPr marL="0" marR="0" lvl="7" indent="0" algn="ctr" rtl="0">
              <a:spcBef>
                <a:spcPts val="0"/>
              </a:spcBef>
              <a:buNone/>
              <a:defRPr sz="800" b="0" i="0" u="none" strike="noStrike" cap="none">
                <a:solidFill>
                  <a:srgbClr val="FFFFFF"/>
                </a:solidFill>
                <a:latin typeface="Gill Sans"/>
                <a:ea typeface="Gill Sans"/>
                <a:cs typeface="Gill Sans"/>
                <a:sym typeface="Gill Sans"/>
              </a:defRPr>
            </a:lvl8pPr>
            <a:lvl9pPr marL="0" marR="0" lvl="8" indent="0" algn="ctr" rtl="0">
              <a:spcBef>
                <a:spcPts val="0"/>
              </a:spcBef>
              <a:buNone/>
              <a:defRPr sz="800" b="0" i="0" u="none" strike="noStrike" cap="none">
                <a:solidFill>
                  <a:srgbClr val="FFFFFF"/>
                </a:solidFill>
                <a:latin typeface="Gill Sans"/>
                <a:ea typeface="Gill Sans"/>
                <a:cs typeface="Gill Sans"/>
                <a:sym typeface="Gill Sans"/>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hyperlink" Target="https://www.toolshero.com/management/cultural-web-analysis/" TargetMode="External"/><Relationship Id="rId3" Type="http://schemas.openxmlformats.org/officeDocument/2006/relationships/hyperlink" Target="http://ryanli1993.blogspot.com/2012/03/organisational-culture.html" TargetMode="External"/><Relationship Id="rId7" Type="http://schemas.openxmlformats.org/officeDocument/2006/relationships/hyperlink" Target="http://www.managementstudyguide.com/"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hyperlink" Target="https://www.mindtools.com/pages/article/newSTR_90.htm" TargetMode="External"/><Relationship Id="rId5" Type="http://schemas.openxmlformats.org/officeDocument/2006/relationships/hyperlink" Target="https://www.business.com/articles/management-theory-of-charles-handy/" TargetMode="External"/><Relationship Id="rId4" Type="http://schemas.openxmlformats.org/officeDocument/2006/relationships/hyperlink" Target="https://www.businessballs.com/strategy-innovation/cultural-web-johnson-scholes/" TargetMode="External"/><Relationship Id="rId9" Type="http://schemas.openxmlformats.org/officeDocument/2006/relationships/hyperlink" Target="http://www.tutor2u.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Shape 142"/>
        <p:cNvGrpSpPr/>
        <p:nvPr/>
      </p:nvGrpSpPr>
      <p:grpSpPr>
        <a:xfrm>
          <a:off x="0" y="0"/>
          <a:ext cx="0" cy="0"/>
          <a:chOff x="0" y="0"/>
          <a:chExt cx="0" cy="0"/>
        </a:xfrm>
      </p:grpSpPr>
      <p:sp>
        <p:nvSpPr>
          <p:cNvPr id="143" name="Google Shape;143;p27"/>
          <p:cNvSpPr txBox="1">
            <a:spLocks noGrp="1"/>
          </p:cNvSpPr>
          <p:nvPr>
            <p:ph type="subTitle" idx="1"/>
          </p:nvPr>
        </p:nvSpPr>
        <p:spPr>
          <a:xfrm>
            <a:off x="2021395" y="3768788"/>
            <a:ext cx="5101209" cy="283892"/>
          </a:xfrm>
          <a:prstGeom prst="rect">
            <a:avLst/>
          </a:prstGeom>
          <a:noFill/>
          <a:ln>
            <a:noFill/>
          </a:ln>
        </p:spPr>
        <p:txBody>
          <a:bodyPr spcFirstLastPara="1" wrap="square" lIns="68575" tIns="34275" rIns="68575" bIns="34275" anchor="t" anchorCtr="0">
            <a:noAutofit/>
          </a:bodyPr>
          <a:lstStyle/>
          <a:p>
            <a:pPr marL="0" lvl="0" indent="0" algn="ctr" rtl="0">
              <a:lnSpc>
                <a:spcPct val="90000"/>
              </a:lnSpc>
              <a:spcBef>
                <a:spcPts val="0"/>
              </a:spcBef>
              <a:spcAft>
                <a:spcPts val="0"/>
              </a:spcAft>
              <a:buSzPts val="1500"/>
              <a:buNone/>
            </a:pPr>
            <a:r>
              <a:rPr lang="en" sz="1100" dirty="0"/>
              <a:t> The Wonderful Everyday </a:t>
            </a:r>
            <a:endParaRPr sz="1100" dirty="0"/>
          </a:p>
        </p:txBody>
      </p:sp>
      <p:sp>
        <p:nvSpPr>
          <p:cNvPr id="144" name="Google Shape;144;p27"/>
          <p:cNvSpPr/>
          <p:nvPr/>
        </p:nvSpPr>
        <p:spPr>
          <a:xfrm>
            <a:off x="1411909" y="1090820"/>
            <a:ext cx="6599583" cy="2226365"/>
          </a:xfrm>
          <a:prstGeom prst="ellipse">
            <a:avLst/>
          </a:prstGeom>
          <a:solidFill>
            <a:srgbClr val="FFFF00"/>
          </a:solidFill>
          <a:ln w="12700" cap="flat" cmpd="sng">
            <a:solidFill>
              <a:srgbClr val="79851C"/>
            </a:solidFill>
            <a:prstDash val="solid"/>
            <a:round/>
            <a:headEnd type="none" w="sm" len="sm"/>
            <a:tailEnd type="none" w="sm" len="sm"/>
          </a:ln>
        </p:spPr>
        <p:txBody>
          <a:bodyPr spcFirstLastPara="1" wrap="square" lIns="68575" tIns="34275" rIns="68575" bIns="34275" anchor="ctr" anchorCtr="0">
            <a:noAutofit/>
          </a:bodyPr>
          <a:lstStyle/>
          <a:p>
            <a:pPr marL="0" marR="0" lvl="0" indent="0" algn="ctr" rtl="0">
              <a:spcBef>
                <a:spcPts val="0"/>
              </a:spcBef>
              <a:spcAft>
                <a:spcPts val="0"/>
              </a:spcAft>
              <a:buNone/>
            </a:pPr>
            <a:r>
              <a:rPr lang="en" sz="2400" b="1" i="0" u="none" strike="noStrike" cap="none">
                <a:solidFill>
                  <a:srgbClr val="002060"/>
                </a:solidFill>
                <a:latin typeface="Poppins"/>
                <a:ea typeface="Poppins"/>
                <a:cs typeface="Poppins"/>
                <a:sym typeface="Poppins"/>
              </a:rPr>
              <a:t>IKEA Culture and its Impact on Organisational Efficiency</a:t>
            </a:r>
            <a:endParaRPr sz="2400" b="1" i="0" u="none" strike="noStrike" cap="none">
              <a:solidFill>
                <a:srgbClr val="002060"/>
              </a:solidFill>
              <a:latin typeface="Gill Sans"/>
              <a:ea typeface="Gill Sans"/>
              <a:cs typeface="Gill Sans"/>
              <a:sym typeface="Gill Sans"/>
            </a:endParaRPr>
          </a:p>
        </p:txBody>
      </p:sp>
      <p:sp>
        <p:nvSpPr>
          <p:cNvPr id="2" name="TextBox 1">
            <a:extLst>
              <a:ext uri="{FF2B5EF4-FFF2-40B4-BE49-F238E27FC236}">
                <a16:creationId xmlns:a16="http://schemas.microsoft.com/office/drawing/2014/main" id="{F44237DA-3228-4006-9692-E0D5D6DC2573}"/>
              </a:ext>
            </a:extLst>
          </p:cNvPr>
          <p:cNvSpPr txBox="1"/>
          <p:nvPr/>
        </p:nvSpPr>
        <p:spPr>
          <a:xfrm>
            <a:off x="0" y="4391025"/>
            <a:ext cx="9144000" cy="261610"/>
          </a:xfrm>
          <a:prstGeom prst="rect">
            <a:avLst/>
          </a:prstGeom>
          <a:noFill/>
        </p:spPr>
        <p:txBody>
          <a:bodyPr wrap="square" rtlCol="0">
            <a:spAutoFit/>
          </a:bodyPr>
          <a:lstStyle/>
          <a:p>
            <a:pPr algn="ctr"/>
            <a:r>
              <a:rPr lang="en-GB" sz="1100" dirty="0">
                <a:solidFill>
                  <a:schemeClr val="bg1"/>
                </a:solidFill>
              </a:rPr>
              <a:t>   Nazrin Sultana Karim - 1710333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9"/>
          <p:cNvSpPr txBox="1">
            <a:spLocks noGrp="1"/>
          </p:cNvSpPr>
          <p:nvPr>
            <p:ph type="title"/>
          </p:nvPr>
        </p:nvSpPr>
        <p:spPr>
          <a:xfrm>
            <a:off x="1673352" y="723519"/>
            <a:ext cx="5797296" cy="891540"/>
          </a:xfrm>
          <a:prstGeom prst="rect">
            <a:avLst/>
          </a:prstGeom>
          <a:solidFill>
            <a:schemeClr val="lt1"/>
          </a:solidFill>
          <a:ln w="31750" cap="sq" cmpd="sng">
            <a:solidFill>
              <a:srgbClr val="3F3F3F"/>
            </a:solidFill>
            <a:prstDash val="solid"/>
            <a:miter lim="800000"/>
            <a:headEnd type="none" w="sm" len="sm"/>
            <a:tailEnd type="none" w="sm" len="sm"/>
          </a:ln>
        </p:spPr>
        <p:txBody>
          <a:bodyPr spcFirstLastPara="1" wrap="square" lIns="137150" tIns="137150" rIns="137150" bIns="137150" anchor="ctr" anchorCtr="0">
            <a:noAutofit/>
          </a:bodyPr>
          <a:lstStyle/>
          <a:p>
            <a:pPr marL="0" lvl="0" indent="0" algn="ctr" rtl="0">
              <a:lnSpc>
                <a:spcPct val="90000"/>
              </a:lnSpc>
              <a:spcBef>
                <a:spcPts val="0"/>
              </a:spcBef>
              <a:spcAft>
                <a:spcPts val="0"/>
              </a:spcAft>
              <a:buClr>
                <a:srgbClr val="262626"/>
              </a:buClr>
              <a:buSzPts val="2100"/>
              <a:buFont typeface="Gill Sans"/>
              <a:buNone/>
            </a:pPr>
            <a:r>
              <a:rPr lang="en" sz="2400"/>
              <a:t>CULTURE WEB </a:t>
            </a:r>
            <a:endParaRPr sz="2400"/>
          </a:p>
        </p:txBody>
      </p:sp>
      <p:sp>
        <p:nvSpPr>
          <p:cNvPr id="156" name="Google Shape;156;p29"/>
          <p:cNvSpPr txBox="1">
            <a:spLocks noGrp="1"/>
          </p:cNvSpPr>
          <p:nvPr>
            <p:ph type="body" idx="1"/>
          </p:nvPr>
        </p:nvSpPr>
        <p:spPr>
          <a:xfrm>
            <a:off x="0" y="1978525"/>
            <a:ext cx="9078600" cy="3165000"/>
          </a:xfrm>
          <a:prstGeom prst="rect">
            <a:avLst/>
          </a:prstGeom>
          <a:noFill/>
          <a:ln>
            <a:noFill/>
          </a:ln>
        </p:spPr>
        <p:txBody>
          <a:bodyPr spcFirstLastPara="1" wrap="square" lIns="68575" tIns="34275" rIns="68575" bIns="34275" anchor="t" anchorCtr="0">
            <a:noAutofit/>
          </a:bodyPr>
          <a:lstStyle/>
          <a:p>
            <a:pPr marL="177800" lvl="0" indent="-88900" algn="l" rtl="0">
              <a:lnSpc>
                <a:spcPct val="100000"/>
              </a:lnSpc>
              <a:spcBef>
                <a:spcPts val="0"/>
              </a:spcBef>
              <a:spcAft>
                <a:spcPts val="0"/>
              </a:spcAft>
              <a:buSzPts val="1400"/>
              <a:buNone/>
            </a:pPr>
            <a:endParaRPr dirty="0"/>
          </a:p>
          <a:p>
            <a:pPr marL="177800" lvl="0" indent="-88900" algn="l" rtl="0">
              <a:lnSpc>
                <a:spcPct val="100000"/>
              </a:lnSpc>
              <a:spcBef>
                <a:spcPts val="0"/>
              </a:spcBef>
              <a:spcAft>
                <a:spcPts val="0"/>
              </a:spcAft>
              <a:buSzPts val="1400"/>
              <a:buNone/>
            </a:pPr>
            <a:endParaRPr dirty="0"/>
          </a:p>
          <a:p>
            <a:pPr marL="177800" lvl="0" indent="-88900" algn="l" rtl="0">
              <a:lnSpc>
                <a:spcPct val="100000"/>
              </a:lnSpc>
              <a:spcBef>
                <a:spcPts val="0"/>
              </a:spcBef>
              <a:spcAft>
                <a:spcPts val="0"/>
              </a:spcAft>
              <a:buSzPts val="1400"/>
              <a:buNone/>
            </a:pPr>
            <a:endParaRPr dirty="0"/>
          </a:p>
          <a:p>
            <a:pPr marL="457200" lvl="0" indent="-317500" algn="l" rtl="0">
              <a:lnSpc>
                <a:spcPct val="100000"/>
              </a:lnSpc>
              <a:spcBef>
                <a:spcPts val="0"/>
              </a:spcBef>
              <a:spcAft>
                <a:spcPts val="0"/>
              </a:spcAft>
              <a:buClr>
                <a:srgbClr val="351C75"/>
              </a:buClr>
              <a:buSzPts val="1400"/>
              <a:buChar char="❏"/>
            </a:pPr>
            <a:r>
              <a:rPr lang="en" dirty="0">
                <a:solidFill>
                  <a:srgbClr val="351C75"/>
                </a:solidFill>
              </a:rPr>
              <a:t>Has six elements </a:t>
            </a:r>
            <a:endParaRPr dirty="0">
              <a:solidFill>
                <a:srgbClr val="351C75"/>
              </a:solidFill>
            </a:endParaRPr>
          </a:p>
          <a:p>
            <a:pPr marL="457200" lvl="0" indent="0" algn="l" rtl="0">
              <a:lnSpc>
                <a:spcPct val="100000"/>
              </a:lnSpc>
              <a:spcBef>
                <a:spcPts val="0"/>
              </a:spcBef>
              <a:spcAft>
                <a:spcPts val="0"/>
              </a:spcAft>
              <a:buNone/>
            </a:pPr>
            <a:endParaRPr dirty="0">
              <a:solidFill>
                <a:srgbClr val="351C75"/>
              </a:solidFill>
            </a:endParaRPr>
          </a:p>
          <a:p>
            <a:pPr marL="457200" lvl="0" indent="-317500" algn="l" rtl="0">
              <a:lnSpc>
                <a:spcPct val="100000"/>
              </a:lnSpc>
              <a:spcBef>
                <a:spcPts val="0"/>
              </a:spcBef>
              <a:spcAft>
                <a:spcPts val="0"/>
              </a:spcAft>
              <a:buClr>
                <a:srgbClr val="351C75"/>
              </a:buClr>
              <a:buSzPts val="1400"/>
              <a:buChar char="❏"/>
            </a:pPr>
            <a:r>
              <a:rPr lang="en" dirty="0">
                <a:solidFill>
                  <a:srgbClr val="351C75"/>
                </a:solidFill>
              </a:rPr>
              <a:t>Helps management to focus on key elements</a:t>
            </a:r>
            <a:endParaRPr dirty="0">
              <a:solidFill>
                <a:srgbClr val="351C75"/>
              </a:solidFill>
            </a:endParaRPr>
          </a:p>
          <a:p>
            <a:pPr marL="457200" lvl="0" indent="0" algn="l" rtl="0">
              <a:lnSpc>
                <a:spcPct val="100000"/>
              </a:lnSpc>
              <a:spcBef>
                <a:spcPts val="0"/>
              </a:spcBef>
              <a:spcAft>
                <a:spcPts val="0"/>
              </a:spcAft>
              <a:buNone/>
            </a:pPr>
            <a:endParaRPr dirty="0">
              <a:solidFill>
                <a:srgbClr val="351C75"/>
              </a:solidFill>
            </a:endParaRPr>
          </a:p>
          <a:p>
            <a:pPr marL="457200" lvl="0" indent="-317500" algn="l" rtl="0">
              <a:lnSpc>
                <a:spcPct val="100000"/>
              </a:lnSpc>
              <a:spcBef>
                <a:spcPts val="0"/>
              </a:spcBef>
              <a:spcAft>
                <a:spcPts val="0"/>
              </a:spcAft>
              <a:buClr>
                <a:srgbClr val="351C75"/>
              </a:buClr>
              <a:buSzPts val="1400"/>
              <a:buChar char="❏"/>
            </a:pPr>
            <a:r>
              <a:rPr lang="en" dirty="0">
                <a:solidFill>
                  <a:srgbClr val="351C75"/>
                </a:solidFill>
              </a:rPr>
              <a:t>Helps understand how different influences affect their organisational culture</a:t>
            </a:r>
            <a:endParaRPr dirty="0">
              <a:solidFill>
                <a:srgbClr val="351C75"/>
              </a:solidFill>
            </a:endParaRPr>
          </a:p>
          <a:p>
            <a:pPr marL="457200" lvl="0" indent="0" algn="l" rtl="0">
              <a:lnSpc>
                <a:spcPct val="100000"/>
              </a:lnSpc>
              <a:spcBef>
                <a:spcPts val="0"/>
              </a:spcBef>
              <a:spcAft>
                <a:spcPts val="0"/>
              </a:spcAft>
              <a:buNone/>
            </a:pPr>
            <a:endParaRPr dirty="0">
              <a:solidFill>
                <a:srgbClr val="351C75"/>
              </a:solidFill>
            </a:endParaRPr>
          </a:p>
          <a:p>
            <a:pPr marL="457200" lvl="0" indent="-317500" algn="l" rtl="0">
              <a:lnSpc>
                <a:spcPct val="100000"/>
              </a:lnSpc>
              <a:spcBef>
                <a:spcPts val="0"/>
              </a:spcBef>
              <a:spcAft>
                <a:spcPts val="0"/>
              </a:spcAft>
              <a:buClr>
                <a:srgbClr val="351C75"/>
              </a:buClr>
              <a:buSzPts val="1400"/>
              <a:buChar char="❏"/>
            </a:pPr>
            <a:r>
              <a:rPr lang="en" dirty="0">
                <a:solidFill>
                  <a:srgbClr val="351C75"/>
                </a:solidFill>
              </a:rPr>
              <a:t>Analysing elements to identify cultural issues in the organisation</a:t>
            </a:r>
            <a:endParaRPr dirty="0">
              <a:solidFill>
                <a:srgbClr val="351C75"/>
              </a:solidFill>
            </a:endParaRPr>
          </a:p>
          <a:p>
            <a:pPr marL="177800" lvl="0" indent="-88900" algn="l" rtl="0">
              <a:lnSpc>
                <a:spcPct val="100000"/>
              </a:lnSpc>
              <a:spcBef>
                <a:spcPts val="0"/>
              </a:spcBef>
              <a:spcAft>
                <a:spcPts val="0"/>
              </a:spcAft>
              <a:buSzPts val="1400"/>
              <a:buNone/>
            </a:pPr>
            <a:endParaRPr dirty="0"/>
          </a:p>
          <a:p>
            <a:pPr marL="177800" lvl="0" indent="-88900" algn="l" rtl="0">
              <a:lnSpc>
                <a:spcPct val="100000"/>
              </a:lnSpc>
              <a:spcBef>
                <a:spcPts val="0"/>
              </a:spcBef>
              <a:spcAft>
                <a:spcPts val="0"/>
              </a:spcAft>
              <a:buSzPts val="1400"/>
              <a:buNone/>
            </a:pPr>
            <a:r>
              <a:rPr lang="en" sz="1100" dirty="0"/>
              <a:t>(Business Balls, 2019)</a:t>
            </a:r>
            <a:endParaRPr sz="1100" dirty="0"/>
          </a:p>
          <a:p>
            <a:pPr marL="177800" lvl="0" indent="-88900" algn="l" rtl="0">
              <a:lnSpc>
                <a:spcPct val="100000"/>
              </a:lnSpc>
              <a:spcBef>
                <a:spcPts val="0"/>
              </a:spcBef>
              <a:spcAft>
                <a:spcPts val="0"/>
              </a:spcAft>
              <a:buSzPts val="1400"/>
              <a:buNone/>
            </a:pPr>
            <a:endParaRPr sz="1100" dirty="0"/>
          </a:p>
          <a:p>
            <a:pPr marL="177800" lvl="0" indent="-88900" algn="l" rtl="0">
              <a:lnSpc>
                <a:spcPct val="100000"/>
              </a:lnSpc>
              <a:spcBef>
                <a:spcPts val="0"/>
              </a:spcBef>
              <a:spcAft>
                <a:spcPts val="0"/>
              </a:spcAft>
              <a:buSzPts val="1400"/>
              <a:buNone/>
            </a:pPr>
            <a:r>
              <a:rPr lang="en" sz="1100" dirty="0"/>
              <a:t>                                                                                                                                                                                                 (Leadership Centre, 2019)</a:t>
            </a:r>
            <a:endParaRPr sz="1100" dirty="0"/>
          </a:p>
        </p:txBody>
      </p:sp>
      <p:pic>
        <p:nvPicPr>
          <p:cNvPr id="157" name="Google Shape;157;p29"/>
          <p:cNvPicPr preferRelativeResize="0"/>
          <p:nvPr/>
        </p:nvPicPr>
        <p:blipFill>
          <a:blip r:embed="rId3">
            <a:alphaModFix/>
          </a:blip>
          <a:stretch>
            <a:fillRect/>
          </a:stretch>
        </p:blipFill>
        <p:spPr>
          <a:xfrm>
            <a:off x="5454663" y="1615059"/>
            <a:ext cx="3095625" cy="33813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30"/>
          <p:cNvSpPr txBox="1">
            <a:spLocks noGrp="1"/>
          </p:cNvSpPr>
          <p:nvPr>
            <p:ph type="title"/>
          </p:nvPr>
        </p:nvSpPr>
        <p:spPr>
          <a:xfrm>
            <a:off x="1542977" y="190194"/>
            <a:ext cx="5797200" cy="891600"/>
          </a:xfrm>
          <a:prstGeom prst="rect">
            <a:avLst/>
          </a:prstGeom>
        </p:spPr>
        <p:txBody>
          <a:bodyPr spcFirstLastPara="1" wrap="square" lIns="137150" tIns="137150" rIns="137150" bIns="137150" anchor="ctr" anchorCtr="0">
            <a:noAutofit/>
          </a:bodyPr>
          <a:lstStyle/>
          <a:p>
            <a:pPr marL="0" lvl="0" indent="0" algn="ctr" rtl="0">
              <a:spcBef>
                <a:spcPts val="0"/>
              </a:spcBef>
              <a:spcAft>
                <a:spcPts val="0"/>
              </a:spcAft>
              <a:buNone/>
            </a:pPr>
            <a:r>
              <a:rPr lang="en"/>
              <a:t>Charles Handy’s Four Culture Model</a:t>
            </a:r>
            <a:endParaRPr/>
          </a:p>
        </p:txBody>
      </p:sp>
      <p:graphicFrame>
        <p:nvGraphicFramePr>
          <p:cNvPr id="163" name="Google Shape;163;p30"/>
          <p:cNvGraphicFramePr/>
          <p:nvPr/>
        </p:nvGraphicFramePr>
        <p:xfrm>
          <a:off x="817000" y="1439725"/>
          <a:ext cx="7164450" cy="3505140"/>
        </p:xfrm>
        <a:graphic>
          <a:graphicData uri="http://schemas.openxmlformats.org/drawingml/2006/table">
            <a:tbl>
              <a:tblPr>
                <a:noFill/>
                <a:tableStyleId>{8BAD0B97-52C2-4B07-B398-FBB3407D5982}</a:tableStyleId>
              </a:tblPr>
              <a:tblGrid>
                <a:gridCol w="3525175">
                  <a:extLst>
                    <a:ext uri="{9D8B030D-6E8A-4147-A177-3AD203B41FA5}">
                      <a16:colId xmlns:a16="http://schemas.microsoft.com/office/drawing/2014/main" val="20000"/>
                    </a:ext>
                  </a:extLst>
                </a:gridCol>
                <a:gridCol w="3639275">
                  <a:extLst>
                    <a:ext uri="{9D8B030D-6E8A-4147-A177-3AD203B41FA5}">
                      <a16:colId xmlns:a16="http://schemas.microsoft.com/office/drawing/2014/main" val="20001"/>
                    </a:ext>
                  </a:extLst>
                </a:gridCol>
              </a:tblGrid>
              <a:tr h="1468750">
                <a:tc>
                  <a:txBody>
                    <a:bodyPr/>
                    <a:lstStyle/>
                    <a:p>
                      <a:pPr marL="0" lvl="0" indent="0" algn="l" rtl="0">
                        <a:lnSpc>
                          <a:spcPct val="115000"/>
                        </a:lnSpc>
                        <a:spcBef>
                          <a:spcPts val="0"/>
                        </a:spcBef>
                        <a:spcAft>
                          <a:spcPts val="0"/>
                        </a:spcAft>
                        <a:buNone/>
                      </a:pPr>
                      <a:r>
                        <a:rPr lang="en" sz="1100" b="1" u="sng">
                          <a:solidFill>
                            <a:srgbClr val="351C75"/>
                          </a:solidFill>
                        </a:rPr>
                        <a:t>Power</a:t>
                      </a:r>
                      <a:endParaRPr sz="1100" b="1" u="sng">
                        <a:solidFill>
                          <a:srgbClr val="351C75"/>
                        </a:solidFill>
                      </a:endParaRPr>
                    </a:p>
                    <a:p>
                      <a:pPr marL="0" lvl="0" indent="0" algn="l" rtl="0">
                        <a:lnSpc>
                          <a:spcPct val="115000"/>
                        </a:lnSpc>
                        <a:spcBef>
                          <a:spcPts val="0"/>
                        </a:spcBef>
                        <a:spcAft>
                          <a:spcPts val="0"/>
                        </a:spcAft>
                        <a:buNone/>
                      </a:pP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Power is held by a few individuals</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Few rules and regulations</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Those in power make decisions</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Fast decision making</a:t>
                      </a:r>
                      <a:endParaRPr sz="1100">
                        <a:solidFill>
                          <a:srgbClr val="351C75"/>
                        </a:solidFill>
                      </a:endParaRPr>
                    </a:p>
                    <a:p>
                      <a:pPr marL="457200" lvl="0" indent="0" algn="l" rtl="0">
                        <a:lnSpc>
                          <a:spcPct val="115000"/>
                        </a:lnSpc>
                        <a:spcBef>
                          <a:spcPts val="0"/>
                        </a:spcBef>
                        <a:spcAft>
                          <a:spcPts val="0"/>
                        </a:spcAft>
                        <a:buNone/>
                      </a:pPr>
                      <a:r>
                        <a:rPr lang="en" sz="800">
                          <a:solidFill>
                            <a:srgbClr val="351C75"/>
                          </a:solidFill>
                        </a:rPr>
                        <a:t>(tutor2u, 2019)</a:t>
                      </a:r>
                      <a:endParaRPr sz="800">
                        <a:solidFill>
                          <a:srgbClr val="351C75"/>
                        </a:solidFill>
                      </a:endParaRPr>
                    </a:p>
                    <a:p>
                      <a:pPr marL="0" lvl="0" indent="0" algn="l" rtl="0">
                        <a:lnSpc>
                          <a:spcPct val="115000"/>
                        </a:lnSpc>
                        <a:spcBef>
                          <a:spcPts val="0"/>
                        </a:spcBef>
                        <a:spcAft>
                          <a:spcPts val="0"/>
                        </a:spcAft>
                        <a:buNone/>
                      </a:pPr>
                      <a:r>
                        <a:rPr lang="en" sz="1100">
                          <a:solidFill>
                            <a:srgbClr val="351C75"/>
                          </a:solidFill>
                        </a:rPr>
                        <a:t> </a:t>
                      </a:r>
                      <a:endParaRPr sz="1100">
                        <a:solidFill>
                          <a:srgbClr val="351C75"/>
                        </a:solidFill>
                      </a:endParaRPr>
                    </a:p>
                  </a:txBody>
                  <a:tcPr marL="68575" marR="68575"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 sz="1100" b="1" u="sng">
                          <a:solidFill>
                            <a:srgbClr val="351C75"/>
                          </a:solidFill>
                        </a:rPr>
                        <a:t>Role</a:t>
                      </a:r>
                      <a:endParaRPr sz="1100" b="1" u="sng">
                        <a:solidFill>
                          <a:srgbClr val="351C75"/>
                        </a:solidFill>
                      </a:endParaRPr>
                    </a:p>
                    <a:p>
                      <a:pPr marL="0" lvl="0" indent="0" algn="l" rtl="0">
                        <a:lnSpc>
                          <a:spcPct val="115000"/>
                        </a:lnSpc>
                        <a:spcBef>
                          <a:spcPts val="0"/>
                        </a:spcBef>
                        <a:spcAft>
                          <a:spcPts val="0"/>
                        </a:spcAft>
                        <a:buNone/>
                      </a:pP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Clearly delegated authorities</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Highly defined structure</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Tall detailed structure</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Slow decision making</a:t>
                      </a:r>
                      <a:endParaRPr sz="1100">
                        <a:solidFill>
                          <a:srgbClr val="351C75"/>
                        </a:solidFill>
                      </a:endParaRPr>
                    </a:p>
                    <a:p>
                      <a:pPr marL="457200" lvl="0" indent="0" algn="l" rtl="0">
                        <a:lnSpc>
                          <a:spcPct val="115000"/>
                        </a:lnSpc>
                        <a:spcBef>
                          <a:spcPts val="0"/>
                        </a:spcBef>
                        <a:spcAft>
                          <a:spcPts val="0"/>
                        </a:spcAft>
                        <a:buNone/>
                      </a:pPr>
                      <a:r>
                        <a:rPr lang="en" sz="800">
                          <a:solidFill>
                            <a:srgbClr val="351C75"/>
                          </a:solidFill>
                        </a:rPr>
                        <a:t>(Tutor2u, 2019)</a:t>
                      </a:r>
                      <a:endParaRPr sz="800">
                        <a:solidFill>
                          <a:srgbClr val="351C75"/>
                        </a:solidFill>
                      </a:endParaRPr>
                    </a:p>
                  </a:txBody>
                  <a:tcPr marL="68575" marR="68575"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1627325">
                <a:tc>
                  <a:txBody>
                    <a:bodyPr/>
                    <a:lstStyle/>
                    <a:p>
                      <a:pPr marL="0" lvl="0" indent="0" algn="l" rtl="0">
                        <a:lnSpc>
                          <a:spcPct val="115000"/>
                        </a:lnSpc>
                        <a:spcBef>
                          <a:spcPts val="0"/>
                        </a:spcBef>
                        <a:spcAft>
                          <a:spcPts val="0"/>
                        </a:spcAft>
                        <a:buNone/>
                      </a:pPr>
                      <a:r>
                        <a:rPr lang="en" sz="1100" b="1" u="sng">
                          <a:solidFill>
                            <a:srgbClr val="351C75"/>
                          </a:solidFill>
                        </a:rPr>
                        <a:t>Task</a:t>
                      </a:r>
                      <a:endParaRPr sz="1100" b="1" u="sng">
                        <a:solidFill>
                          <a:srgbClr val="351C75"/>
                        </a:solidFill>
                      </a:endParaRPr>
                    </a:p>
                    <a:p>
                      <a:pPr marL="0" lvl="0" indent="0" algn="l" rtl="0">
                        <a:lnSpc>
                          <a:spcPct val="115000"/>
                        </a:lnSpc>
                        <a:spcBef>
                          <a:spcPts val="0"/>
                        </a:spcBef>
                        <a:spcAft>
                          <a:spcPts val="0"/>
                        </a:spcAft>
                        <a:buNone/>
                      </a:pP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Project based teams</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Power often shifts in the team</a:t>
                      </a:r>
                      <a:r>
                        <a:rPr lang="en" sz="800">
                          <a:solidFill>
                            <a:srgbClr val="351C75"/>
                          </a:solidFill>
                        </a:rPr>
                        <a:t> (Tutor2u, 2019)</a:t>
                      </a:r>
                      <a:endParaRPr sz="8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Matrix structure works well with task culture</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Effective teamwork can increase productivity</a:t>
                      </a:r>
                      <a:endParaRPr sz="1100">
                        <a:solidFill>
                          <a:srgbClr val="351C75"/>
                        </a:solidFill>
                      </a:endParaRPr>
                    </a:p>
                    <a:p>
                      <a:pPr marL="457200" lvl="0" indent="0" algn="l" rtl="0">
                        <a:lnSpc>
                          <a:spcPct val="115000"/>
                        </a:lnSpc>
                        <a:spcBef>
                          <a:spcPts val="0"/>
                        </a:spcBef>
                        <a:spcAft>
                          <a:spcPts val="0"/>
                        </a:spcAft>
                        <a:buNone/>
                      </a:pPr>
                      <a:r>
                        <a:rPr lang="en" sz="800">
                          <a:solidFill>
                            <a:srgbClr val="351C75"/>
                          </a:solidFill>
                        </a:rPr>
                        <a:t>(MSG, 2019) </a:t>
                      </a:r>
                      <a:endParaRPr sz="800">
                        <a:solidFill>
                          <a:srgbClr val="351C75"/>
                        </a:solidFill>
                      </a:endParaRPr>
                    </a:p>
                  </a:txBody>
                  <a:tcPr marL="68575" marR="68575"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tcPr>
                </a:tc>
                <a:tc>
                  <a:txBody>
                    <a:bodyPr/>
                    <a:lstStyle/>
                    <a:p>
                      <a:pPr marL="0" lvl="0" indent="0" algn="l" rtl="0">
                        <a:lnSpc>
                          <a:spcPct val="115000"/>
                        </a:lnSpc>
                        <a:spcBef>
                          <a:spcPts val="0"/>
                        </a:spcBef>
                        <a:spcAft>
                          <a:spcPts val="0"/>
                        </a:spcAft>
                        <a:buNone/>
                      </a:pPr>
                      <a:r>
                        <a:rPr lang="en" sz="1100" b="1" u="sng">
                          <a:solidFill>
                            <a:srgbClr val="351C75"/>
                          </a:solidFill>
                        </a:rPr>
                        <a:t>Person</a:t>
                      </a:r>
                      <a:endParaRPr sz="1100" b="1" u="sng">
                        <a:solidFill>
                          <a:srgbClr val="351C75"/>
                        </a:solidFill>
                      </a:endParaRPr>
                    </a:p>
                    <a:p>
                      <a:pPr marL="0" lvl="0" indent="0" algn="l" rtl="0">
                        <a:lnSpc>
                          <a:spcPct val="115000"/>
                        </a:lnSpc>
                        <a:spcBef>
                          <a:spcPts val="0"/>
                        </a:spcBef>
                        <a:spcAft>
                          <a:spcPts val="0"/>
                        </a:spcAft>
                        <a:buNone/>
                      </a:pP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Individuals who see themselves as superior</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Individuals who are just happy to come in and work for the same business</a:t>
                      </a:r>
                      <a:endParaRPr sz="1100">
                        <a:solidFill>
                          <a:srgbClr val="351C75"/>
                        </a:solidFill>
                      </a:endParaRPr>
                    </a:p>
                    <a:p>
                      <a:pPr marL="457200" lvl="0" indent="-298450" algn="l" rtl="0">
                        <a:lnSpc>
                          <a:spcPct val="115000"/>
                        </a:lnSpc>
                        <a:spcBef>
                          <a:spcPts val="0"/>
                        </a:spcBef>
                        <a:spcAft>
                          <a:spcPts val="0"/>
                        </a:spcAft>
                        <a:buClr>
                          <a:srgbClr val="351C75"/>
                        </a:buClr>
                        <a:buSzPts val="1100"/>
                        <a:buChar char="❏"/>
                      </a:pPr>
                      <a:r>
                        <a:rPr lang="en" sz="1100">
                          <a:solidFill>
                            <a:srgbClr val="351C75"/>
                          </a:solidFill>
                        </a:rPr>
                        <a:t>Common in firms of professionals</a:t>
                      </a:r>
                      <a:endParaRPr sz="1100">
                        <a:solidFill>
                          <a:srgbClr val="351C75"/>
                        </a:solidFill>
                      </a:endParaRPr>
                    </a:p>
                    <a:p>
                      <a:pPr marL="457200" lvl="0" indent="0" algn="l" rtl="0">
                        <a:lnSpc>
                          <a:spcPct val="115000"/>
                        </a:lnSpc>
                        <a:spcBef>
                          <a:spcPts val="0"/>
                        </a:spcBef>
                        <a:spcAft>
                          <a:spcPts val="0"/>
                        </a:spcAft>
                        <a:buNone/>
                      </a:pPr>
                      <a:r>
                        <a:rPr lang="en" sz="800">
                          <a:solidFill>
                            <a:srgbClr val="351C75"/>
                          </a:solidFill>
                        </a:rPr>
                        <a:t>(Tutor2u, 2019)</a:t>
                      </a:r>
                      <a:endParaRPr sz="800">
                        <a:solidFill>
                          <a:srgbClr val="351C75"/>
                        </a:solidFill>
                      </a:endParaRPr>
                    </a:p>
                    <a:p>
                      <a:pPr marL="0" lvl="0" indent="0" algn="l" rtl="0">
                        <a:lnSpc>
                          <a:spcPct val="115000"/>
                        </a:lnSpc>
                        <a:spcBef>
                          <a:spcPts val="0"/>
                        </a:spcBef>
                        <a:spcAft>
                          <a:spcPts val="0"/>
                        </a:spcAft>
                        <a:buNone/>
                      </a:pPr>
                      <a:r>
                        <a:rPr lang="en" sz="1100">
                          <a:solidFill>
                            <a:srgbClr val="351C75"/>
                          </a:solidFill>
                        </a:rPr>
                        <a:t> </a:t>
                      </a:r>
                      <a:endParaRPr sz="1100">
                        <a:solidFill>
                          <a:srgbClr val="351C75"/>
                        </a:solidFill>
                      </a:endParaRPr>
                    </a:p>
                    <a:p>
                      <a:pPr marL="0" lvl="0" indent="0" algn="l" rtl="0">
                        <a:lnSpc>
                          <a:spcPct val="115000"/>
                        </a:lnSpc>
                        <a:spcBef>
                          <a:spcPts val="0"/>
                        </a:spcBef>
                        <a:spcAft>
                          <a:spcPts val="0"/>
                        </a:spcAft>
                        <a:buNone/>
                      </a:pPr>
                      <a:endParaRPr sz="1100">
                        <a:solidFill>
                          <a:srgbClr val="351C75"/>
                        </a:solidFill>
                      </a:endParaRPr>
                    </a:p>
                  </a:txBody>
                  <a:tcPr marL="68575" marR="68575"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42"/>
          <p:cNvSpPr txBox="1">
            <a:spLocks noGrp="1"/>
          </p:cNvSpPr>
          <p:nvPr>
            <p:ph type="title"/>
          </p:nvPr>
        </p:nvSpPr>
        <p:spPr>
          <a:xfrm>
            <a:off x="1673352" y="723519"/>
            <a:ext cx="5797200" cy="891600"/>
          </a:xfrm>
          <a:prstGeom prst="rect">
            <a:avLst/>
          </a:prstGeom>
        </p:spPr>
        <p:txBody>
          <a:bodyPr spcFirstLastPara="1" wrap="square" lIns="137150" tIns="137150" rIns="137150" bIns="137150" anchor="ctr" anchorCtr="0">
            <a:noAutofit/>
          </a:bodyPr>
          <a:lstStyle/>
          <a:p>
            <a:pPr marL="0" lvl="0" indent="0" algn="ctr" rtl="0">
              <a:spcBef>
                <a:spcPts val="0"/>
              </a:spcBef>
              <a:spcAft>
                <a:spcPts val="0"/>
              </a:spcAft>
              <a:buNone/>
            </a:pPr>
            <a:r>
              <a:rPr lang="en"/>
              <a:t>References </a:t>
            </a:r>
            <a:endParaRPr/>
          </a:p>
        </p:txBody>
      </p:sp>
      <p:sp>
        <p:nvSpPr>
          <p:cNvPr id="241" name="Google Shape;241;p42"/>
          <p:cNvSpPr txBox="1">
            <a:spLocks noGrp="1"/>
          </p:cNvSpPr>
          <p:nvPr>
            <p:ph type="body" idx="1"/>
          </p:nvPr>
        </p:nvSpPr>
        <p:spPr>
          <a:xfrm>
            <a:off x="899775" y="1978525"/>
            <a:ext cx="7601100" cy="3057600"/>
          </a:xfrm>
          <a:prstGeom prst="rect">
            <a:avLst/>
          </a:prstGeom>
        </p:spPr>
        <p:txBody>
          <a:bodyPr spcFirstLastPara="1" wrap="square" lIns="68575" tIns="34275" rIns="68575" bIns="34275" anchor="t" anchorCtr="0">
            <a:noAutofit/>
          </a:bodyPr>
          <a:lstStyle/>
          <a:p>
            <a:pPr marL="139700" indent="0">
              <a:buNone/>
            </a:pPr>
            <a:r>
              <a:rPr lang="en-GB" sz="1100" dirty="0"/>
              <a:t>Blogspot. (2012), People and Organisation, [Online]. Available: </a:t>
            </a:r>
            <a:r>
              <a:rPr lang="en-GB" sz="1100" u="sng" dirty="0">
                <a:hlinkClick r:id="rId3"/>
              </a:rPr>
              <a:t>http://ryanli1993.blogspot.com/2012/03/organisational-culture.html</a:t>
            </a:r>
            <a:r>
              <a:rPr lang="en-GB" sz="1100" dirty="0"/>
              <a:t>, [Accessed: 9</a:t>
            </a:r>
            <a:r>
              <a:rPr lang="en-GB" sz="1100" baseline="30000" dirty="0"/>
              <a:t>th</a:t>
            </a:r>
            <a:r>
              <a:rPr lang="en-GB" sz="1100" dirty="0"/>
              <a:t> June 2019].</a:t>
            </a:r>
          </a:p>
          <a:p>
            <a:pPr marL="139700" indent="0">
              <a:buNone/>
            </a:pPr>
            <a:r>
              <a:rPr lang="en-GB" sz="1100" dirty="0"/>
              <a:t>Business Balls. (2019), ‘Cultural Web – Johnson and Scholes, 1992’, [Online]. Available: </a:t>
            </a:r>
            <a:r>
              <a:rPr lang="en-GB" sz="1100" u="sng" dirty="0">
                <a:hlinkClick r:id="rId4"/>
              </a:rPr>
              <a:t>https://www.businessballs.com/strategy-innovation/cultural-web-johnson-scholes/</a:t>
            </a:r>
            <a:r>
              <a:rPr lang="en-GB" sz="1100" dirty="0"/>
              <a:t>. [ Accessed: 9</a:t>
            </a:r>
            <a:r>
              <a:rPr lang="en-GB" sz="1100" baseline="30000" dirty="0"/>
              <a:t>th</a:t>
            </a:r>
            <a:r>
              <a:rPr lang="en-GB" sz="1100" dirty="0"/>
              <a:t> June 2019].</a:t>
            </a:r>
          </a:p>
          <a:p>
            <a:pPr marL="139700" indent="0">
              <a:buNone/>
            </a:pPr>
            <a:r>
              <a:rPr lang="en-GB" sz="1100" dirty="0" err="1"/>
              <a:t>Dininni</a:t>
            </a:r>
            <a:r>
              <a:rPr lang="en-GB" sz="1100" dirty="0"/>
              <a:t>, J. (2017), Management Theory of Charles Handy, [Online]. Available: </a:t>
            </a:r>
            <a:r>
              <a:rPr lang="en-GB" sz="1100" u="sng" dirty="0">
                <a:hlinkClick r:id="rId5"/>
              </a:rPr>
              <a:t>https://www.business.com/articles/management-theory-of-charles-handy/</a:t>
            </a:r>
            <a:r>
              <a:rPr lang="en-GB" sz="1100" dirty="0"/>
              <a:t>. [Accessed: 9</a:t>
            </a:r>
            <a:r>
              <a:rPr lang="en-GB" sz="1100" baseline="30000" dirty="0"/>
              <a:t>th</a:t>
            </a:r>
            <a:r>
              <a:rPr lang="en-GB" sz="1100" dirty="0"/>
              <a:t> June 2019].</a:t>
            </a:r>
          </a:p>
          <a:p>
            <a:pPr marL="139700" indent="0">
              <a:buNone/>
            </a:pPr>
            <a:r>
              <a:rPr lang="en-GB" sz="1100" dirty="0"/>
              <a:t>Mindtools. (2019), ‘The Cultural Web’, [Online]. Available: </a:t>
            </a:r>
            <a:r>
              <a:rPr lang="en-GB" sz="1100" u="sng" dirty="0">
                <a:hlinkClick r:id="rId6"/>
              </a:rPr>
              <a:t>https://www.mindtools.com/pages/article/newSTR_90.htm</a:t>
            </a:r>
            <a:r>
              <a:rPr lang="en-GB" sz="1100" dirty="0"/>
              <a:t>. [ Accessed: 9</a:t>
            </a:r>
            <a:r>
              <a:rPr lang="en-GB" sz="1100" baseline="30000" dirty="0"/>
              <a:t>th</a:t>
            </a:r>
            <a:r>
              <a:rPr lang="en-GB" sz="1100" dirty="0"/>
              <a:t> June 2019].</a:t>
            </a:r>
          </a:p>
          <a:p>
            <a:pPr marL="139700" indent="0">
              <a:buNone/>
            </a:pPr>
            <a:r>
              <a:rPr lang="en-GB" sz="1100" dirty="0"/>
              <a:t>MSG. (2019), Charles Handy Model of Organisation Culture, [Online]. Available: </a:t>
            </a:r>
            <a:r>
              <a:rPr lang="en-GB" sz="1100" u="sng" dirty="0">
                <a:hlinkClick r:id="rId7"/>
              </a:rPr>
              <a:t>www.managementstudyguide.com</a:t>
            </a:r>
            <a:r>
              <a:rPr lang="en-GB" sz="1100" dirty="0"/>
              <a:t>. [Accessed: 9</a:t>
            </a:r>
            <a:r>
              <a:rPr lang="en-GB" sz="1100" baseline="30000" dirty="0"/>
              <a:t>th</a:t>
            </a:r>
            <a:r>
              <a:rPr lang="en-GB" sz="1100" dirty="0"/>
              <a:t> June 2019].</a:t>
            </a:r>
          </a:p>
          <a:p>
            <a:pPr marL="139700" indent="0">
              <a:buNone/>
            </a:pPr>
            <a:r>
              <a:rPr lang="en-GB" sz="1100" dirty="0" err="1"/>
              <a:t>Toolshero</a:t>
            </a:r>
            <a:r>
              <a:rPr lang="en-GB" sz="1100" dirty="0"/>
              <a:t>. (2019), Cultural Web Analysis’, [Online]. Available: </a:t>
            </a:r>
            <a:r>
              <a:rPr lang="en-GB" sz="1100" u="sng" dirty="0">
                <a:hlinkClick r:id="rId8"/>
              </a:rPr>
              <a:t>https://www.toolshero.com/management/cultural-web-analysis/</a:t>
            </a:r>
            <a:r>
              <a:rPr lang="en-GB" sz="1100" dirty="0"/>
              <a:t>. [ Accessed: 9</a:t>
            </a:r>
            <a:r>
              <a:rPr lang="en-GB" sz="1100" baseline="30000" dirty="0"/>
              <a:t>th</a:t>
            </a:r>
            <a:r>
              <a:rPr lang="en-GB" sz="1100" dirty="0"/>
              <a:t> June 2019].</a:t>
            </a:r>
          </a:p>
          <a:p>
            <a:pPr marL="139700" indent="0">
              <a:buNone/>
            </a:pPr>
            <a:r>
              <a:rPr lang="en-GB" sz="1100" dirty="0"/>
              <a:t>Tutor2u. (2019), Handy’s Model of Organisation Culture, [Online]. Available: </a:t>
            </a:r>
            <a:r>
              <a:rPr lang="en-GB" sz="1100" u="sng" dirty="0">
                <a:hlinkClick r:id="rId9"/>
              </a:rPr>
              <a:t>www.tutor2u.net</a:t>
            </a:r>
            <a:r>
              <a:rPr lang="en-GB" sz="1100" dirty="0"/>
              <a:t>. [Accessed: 9</a:t>
            </a:r>
            <a:r>
              <a:rPr lang="en-GB" sz="1100" baseline="30000" dirty="0"/>
              <a:t>th</a:t>
            </a:r>
            <a:r>
              <a:rPr lang="en-GB" sz="1100" dirty="0"/>
              <a:t> June 2019].</a:t>
            </a:r>
          </a:p>
          <a:p>
            <a:pPr marL="0" lvl="0" indent="0" algn="l" rtl="0">
              <a:spcBef>
                <a:spcPts val="800"/>
              </a:spcBef>
              <a:spcAft>
                <a:spcPts val="0"/>
              </a:spcAft>
              <a:buNone/>
            </a:pPr>
            <a:endParaRPr dirty="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Parcel">
  <a:themeElements>
    <a:clrScheme name="Parcel">
      <a:dk1>
        <a:srgbClr val="000000"/>
      </a:dk1>
      <a:lt1>
        <a:srgbClr val="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1016</Words>
  <Application>Microsoft Office PowerPoint</Application>
  <PresentationFormat>On-screen Show (16:9)</PresentationFormat>
  <Paragraphs>68</Paragraphs>
  <Slides>4</Slides>
  <Notes>4</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4</vt:i4>
      </vt:variant>
    </vt:vector>
  </HeadingPairs>
  <TitlesOfParts>
    <vt:vector size="10" baseType="lpstr">
      <vt:lpstr>Gill Sans</vt:lpstr>
      <vt:lpstr>Arial</vt:lpstr>
      <vt:lpstr>Poppins</vt:lpstr>
      <vt:lpstr>Simple Light</vt:lpstr>
      <vt:lpstr>Parcel</vt:lpstr>
      <vt:lpstr>Parcel</vt:lpstr>
      <vt:lpstr>PowerPoint Presentation</vt:lpstr>
      <vt:lpstr>CULTURE WEB </vt:lpstr>
      <vt:lpstr>Charles Handy’s Four Culture Model</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Nazrin Karim</cp:lastModifiedBy>
  <cp:revision>4</cp:revision>
  <dcterms:modified xsi:type="dcterms:W3CDTF">2019-06-23T16:20:35Z</dcterms:modified>
</cp:coreProperties>
</file>