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7" r:id="rId3"/>
    <p:sldId id="269" r:id="rId4"/>
    <p:sldId id="272" r:id="rId5"/>
    <p:sldId id="270" r:id="rId6"/>
    <p:sldId id="261" r:id="rId7"/>
    <p:sldId id="271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59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148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524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476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677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00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289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843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500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25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9707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840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7895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215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50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722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411DA-4EFA-429C-B65C-71BEC0EF96C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F4A0565-0622-43DF-96F7-7AB7FC0DE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20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C3F4-6F06-4CC1-96A1-D3FE92AFA8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5861" y="134277"/>
            <a:ext cx="9263270" cy="38398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Skills for Life: Employability and future pathways 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2011CE-621A-43B4-AA8A-07BFBB22B92E}"/>
              </a:ext>
            </a:extLst>
          </p:cNvPr>
          <p:cNvSpPr txBox="1"/>
          <p:nvPr/>
        </p:nvSpPr>
        <p:spPr>
          <a:xfrm>
            <a:off x="0" y="5255239"/>
            <a:ext cx="1152939" cy="32164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r"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dirty="0"/>
              <a:t>ECGE6001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93988F-6B0A-4214-B170-F7B2B19094CB}"/>
              </a:ext>
            </a:extLst>
          </p:cNvPr>
          <p:cNvSpPr txBox="1"/>
          <p:nvPr/>
        </p:nvSpPr>
        <p:spPr>
          <a:xfrm>
            <a:off x="0" y="5416063"/>
            <a:ext cx="4009292" cy="1441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2000" dirty="0"/>
              <a:t>Nakita Sweetland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2000" dirty="0"/>
              <a:t>1705129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2000" dirty="0"/>
              <a:t>Due Date:16/10/2019</a:t>
            </a:r>
          </a:p>
        </p:txBody>
      </p:sp>
    </p:spTree>
    <p:extLst>
      <p:ext uri="{BB962C8B-B14F-4D97-AF65-F5344CB8AC3E}">
        <p14:creationId xmlns:p14="http://schemas.microsoft.com/office/powerpoint/2010/main" val="1829260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B4E2737-AC4C-41A5-8225-3AFFCD96F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7D2AB-EE01-4131-B8CE-A09D5D1C8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 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Job description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 description of Homelessness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Skills needed for future job role 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Theory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How has the Skills for Life module, voluntary work and previous jobs helped?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1845229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BC55C6F-A238-4E5E-953D-806E63A2E8C1}"/>
              </a:ext>
            </a:extLst>
          </p:cNvPr>
          <p:cNvSpPr txBox="1"/>
          <p:nvPr/>
        </p:nvSpPr>
        <p:spPr>
          <a:xfrm>
            <a:off x="142762" y="188721"/>
            <a:ext cx="5287368" cy="14802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endParaRPr lang="en-US" sz="30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1BA1C1FF-4F8C-449F-B65F-3AC745BFD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62" y="1668955"/>
            <a:ext cx="3854481" cy="12078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F6D1CB-2A0B-4681-A2DA-496BB0DFDA72}"/>
              </a:ext>
            </a:extLst>
          </p:cNvPr>
          <p:cNvSpPr txBox="1"/>
          <p:nvPr/>
        </p:nvSpPr>
        <p:spPr>
          <a:xfrm>
            <a:off x="4131100" y="267232"/>
            <a:ext cx="5287368" cy="5894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 first contact point for Huggard clients and other visitors and callers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a friendly and professional first contact service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Deal with day to day issues with regard to access exclusion and first line support to Huggard clients, visitors and callers in line with agreed procedures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Actively engage with Huggard clients and to work proactively to provide and maintain a supportive, welcoming, safe and clean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that the reception desk is staffed and fully operational during normal working conditions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work collectively and productively with team members to ensure that all shift duties are undertaken effectively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Huggard clients to access appropriate services, referring as appropriate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Appropriately report any issues which are a cause for concern, raising an alarm if necessary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an immediate appropriate response to any incidences in line with procedures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Undertake regular checks of the premises and monitor client activity throughout the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Maintain the database and log book keeping appropriate records and providing comprehensive handover notes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and report maintenance and service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Attend team meetings and take part in supervision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undertake other duties as reasonably required by management.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1643AC-BE9E-427C-B393-9B22D4636094}"/>
              </a:ext>
            </a:extLst>
          </p:cNvPr>
          <p:cNvSpPr txBox="1"/>
          <p:nvPr/>
        </p:nvSpPr>
        <p:spPr>
          <a:xfrm>
            <a:off x="2070002" y="2876810"/>
            <a:ext cx="2002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Huggard, 2012-17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BB9D51-EA52-49A8-B313-E415E83E69CF}"/>
              </a:ext>
            </a:extLst>
          </p:cNvPr>
          <p:cNvSpPr txBox="1"/>
          <p:nvPr/>
        </p:nvSpPr>
        <p:spPr>
          <a:xfrm>
            <a:off x="7188297" y="6221436"/>
            <a:ext cx="2002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Huggard, 2012-17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FBE3DC-EE32-40F2-B76B-9A1AB63143F2}"/>
              </a:ext>
            </a:extLst>
          </p:cNvPr>
          <p:cNvSpPr txBox="1"/>
          <p:nvPr/>
        </p:nvSpPr>
        <p:spPr>
          <a:xfrm>
            <a:off x="165505" y="3368545"/>
            <a:ext cx="389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Job role: Day Centre Team Member </a:t>
            </a:r>
          </a:p>
        </p:txBody>
      </p:sp>
    </p:spTree>
    <p:extLst>
      <p:ext uri="{BB962C8B-B14F-4D97-AF65-F5344CB8AC3E}">
        <p14:creationId xmlns:p14="http://schemas.microsoft.com/office/powerpoint/2010/main" val="1860228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69ECB-65D0-4712-BD9C-9B42015AE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description of Homelessness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841B08-A1F3-4E1A-BADB-DD13BF42B6C6}"/>
              </a:ext>
            </a:extLst>
          </p:cNvPr>
          <p:cNvSpPr/>
          <p:nvPr/>
        </p:nvSpPr>
        <p:spPr>
          <a:xfrm>
            <a:off x="517049" y="1796774"/>
            <a:ext cx="4174435" cy="1632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‘Homelessness is an emotive word that conjures up in people’s minds’ (Ravenhill, 2016).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ECD36D-F393-4D88-8D06-970F623D3518}"/>
              </a:ext>
            </a:extLst>
          </p:cNvPr>
          <p:cNvSpPr/>
          <p:nvPr/>
        </p:nvSpPr>
        <p:spPr>
          <a:xfrm>
            <a:off x="5259852" y="1796775"/>
            <a:ext cx="4174435" cy="1632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‘We define destitution as when people have lacked two or more of these essentials over the past month because they couldn’t afford them; or if their income is extremely low’ (Goulden, 2018)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B1DFF4-9CD8-4BB5-BEFE-A438EE5DF5BB}"/>
              </a:ext>
            </a:extLst>
          </p:cNvPr>
          <p:cNvSpPr/>
          <p:nvPr/>
        </p:nvSpPr>
        <p:spPr>
          <a:xfrm>
            <a:off x="2987103" y="3840922"/>
            <a:ext cx="4174435" cy="21733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contributing factors that can cause homelessness are: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Living in rented homes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Harsh debts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Financial pressure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High costs for basic essentials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(Goulden, 2018)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724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5F1D2-1079-4662-B801-EB773071A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Skills needed for future job role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741C70-1DE5-46BD-A860-420E6C4208B0}"/>
              </a:ext>
            </a:extLst>
          </p:cNvPr>
          <p:cNvSpPr txBox="1"/>
          <p:nvPr/>
        </p:nvSpPr>
        <p:spPr>
          <a:xfrm>
            <a:off x="185531" y="1745734"/>
            <a:ext cx="821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Exploring the job description the skills that are needed for the job role are: 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9EDD869-372F-463D-BDC4-12C95E7A53DE}"/>
              </a:ext>
            </a:extLst>
          </p:cNvPr>
          <p:cNvSpPr/>
          <p:nvPr/>
        </p:nvSpPr>
        <p:spPr>
          <a:xfrm>
            <a:off x="1364975" y="2462111"/>
            <a:ext cx="2623931" cy="1285461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Communication skills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C73E29E-F3B9-4C25-A0DA-2A5696CEF0AD}"/>
              </a:ext>
            </a:extLst>
          </p:cNvPr>
          <p:cNvSpPr/>
          <p:nvPr/>
        </p:nvSpPr>
        <p:spPr>
          <a:xfrm>
            <a:off x="1364976" y="3880818"/>
            <a:ext cx="2623930" cy="12854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Working with others skills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60B35E7-8245-4BAD-9004-891D735B1DF4}"/>
              </a:ext>
            </a:extLst>
          </p:cNvPr>
          <p:cNvSpPr/>
          <p:nvPr/>
        </p:nvSpPr>
        <p:spPr>
          <a:xfrm>
            <a:off x="1364975" y="5350225"/>
            <a:ext cx="2623930" cy="12854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Punctuality, honesty and reliability</a:t>
            </a:r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AD6CC7C-7DDA-4F54-8A73-C0B0D4591AC7}"/>
              </a:ext>
            </a:extLst>
          </p:cNvPr>
          <p:cNvSpPr/>
          <p:nvPr/>
        </p:nvSpPr>
        <p:spPr>
          <a:xfrm>
            <a:off x="4784034" y="2462111"/>
            <a:ext cx="2623931" cy="12854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Problem Solving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DEB3216-426B-4E9C-B5C3-20810F13977F}"/>
              </a:ext>
            </a:extLst>
          </p:cNvPr>
          <p:cNvSpPr/>
          <p:nvPr/>
        </p:nvSpPr>
        <p:spPr>
          <a:xfrm>
            <a:off x="4784034" y="3906168"/>
            <a:ext cx="2623929" cy="12854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Planning and organising skills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E7CD3C4-0087-4529-B395-28B33D5A3AFB}"/>
              </a:ext>
            </a:extLst>
          </p:cNvPr>
          <p:cNvSpPr/>
          <p:nvPr/>
        </p:nvSpPr>
        <p:spPr>
          <a:xfrm>
            <a:off x="4784034" y="5350225"/>
            <a:ext cx="2623928" cy="12854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Technology Skills </a:t>
            </a:r>
          </a:p>
        </p:txBody>
      </p:sp>
    </p:spTree>
    <p:extLst>
      <p:ext uri="{BB962C8B-B14F-4D97-AF65-F5344CB8AC3E}">
        <p14:creationId xmlns:p14="http://schemas.microsoft.com/office/powerpoint/2010/main" val="1618958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C2710-9E1B-4FAC-9D93-8867038C9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4445" y="66261"/>
            <a:ext cx="3364579" cy="130754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Theory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98F6E7-C224-48F1-A784-683BD465127B}"/>
              </a:ext>
            </a:extLst>
          </p:cNvPr>
          <p:cNvSpPr txBox="1"/>
          <p:nvPr/>
        </p:nvSpPr>
        <p:spPr>
          <a:xfrm>
            <a:off x="4676501" y="1166191"/>
            <a:ext cx="4827636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‘Each individual has the desire to move towards the level of self-actualisation. However, life experiences which are disrupting, decrease the possibility to even meet lower level needs’ (McLeod, 2018)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6508F0-6A12-4198-A8B0-B70EF3A9CE52}"/>
              </a:ext>
            </a:extLst>
          </p:cNvPr>
          <p:cNvSpPr txBox="1"/>
          <p:nvPr/>
        </p:nvSpPr>
        <p:spPr>
          <a:xfrm>
            <a:off x="0" y="1691861"/>
            <a:ext cx="3345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Maslow’s- Hierarchy of Needs 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CE215600-D889-40D7-920F-F64EBEE7B004}"/>
              </a:ext>
            </a:extLst>
          </p:cNvPr>
          <p:cNvSpPr/>
          <p:nvPr/>
        </p:nvSpPr>
        <p:spPr>
          <a:xfrm>
            <a:off x="3825113" y="1750483"/>
            <a:ext cx="567591" cy="405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EF85FE-E423-4487-9DA0-59C0AFF24C2F}"/>
              </a:ext>
            </a:extLst>
          </p:cNvPr>
          <p:cNvSpPr txBox="1"/>
          <p:nvPr/>
        </p:nvSpPr>
        <p:spPr>
          <a:xfrm>
            <a:off x="283796" y="4298538"/>
            <a:ext cx="3541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Emile Durkheim’s-</a:t>
            </a:r>
            <a:r>
              <a:rPr lang="en-GB" b="1" dirty="0"/>
              <a:t>Functionalism</a:t>
            </a:r>
            <a:endParaRPr lang="en-GB" dirty="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7D9DBD06-48F0-4B27-9431-76FC5CF6E8A2}"/>
              </a:ext>
            </a:extLst>
          </p:cNvPr>
          <p:cNvSpPr/>
          <p:nvPr/>
        </p:nvSpPr>
        <p:spPr>
          <a:xfrm>
            <a:off x="3825112" y="4391209"/>
            <a:ext cx="567591" cy="405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02FA1C-F2E5-467A-935A-0F6DA6D8E811}"/>
              </a:ext>
            </a:extLst>
          </p:cNvPr>
          <p:cNvSpPr txBox="1"/>
          <p:nvPr/>
        </p:nvSpPr>
        <p:spPr>
          <a:xfrm>
            <a:off x="4676501" y="3883040"/>
            <a:ext cx="336407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Functionalism interprets each part of society in terms of how it contributes to the stability of the whole society’ (Crossman, 2019)</a:t>
            </a:r>
          </a:p>
        </p:txBody>
      </p:sp>
    </p:spTree>
    <p:extLst>
      <p:ext uri="{BB962C8B-B14F-4D97-AF65-F5344CB8AC3E}">
        <p14:creationId xmlns:p14="http://schemas.microsoft.com/office/powerpoint/2010/main" val="650075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F63A9-E476-44FD-8279-B51082797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has the Skills for Life module, voluntary work and previous jobs helped?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B14EAE-9F65-4615-A74C-24608D265663}"/>
              </a:ext>
            </a:extLst>
          </p:cNvPr>
          <p:cNvSpPr/>
          <p:nvPr/>
        </p:nvSpPr>
        <p:spPr>
          <a:xfrm>
            <a:off x="491805" y="2302565"/>
            <a:ext cx="3922644" cy="11264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communication, team work and independent skills have developed throughout the module.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E68370-8239-49DA-BAD3-85E40FB82D5B}"/>
              </a:ext>
            </a:extLst>
          </p:cNvPr>
          <p:cNvSpPr/>
          <p:nvPr/>
        </p:nvSpPr>
        <p:spPr>
          <a:xfrm>
            <a:off x="5340625" y="2299252"/>
            <a:ext cx="3922644" cy="1320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Previous voluntary work in a homeless centre has enabled me to develop in skills that that I did not know I had.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06F0794-B6E5-4BF7-AC6D-1BF30C492829}"/>
              </a:ext>
            </a:extLst>
          </p:cNvPr>
          <p:cNvSpPr/>
          <p:nvPr/>
        </p:nvSpPr>
        <p:spPr>
          <a:xfrm>
            <a:off x="2392232" y="4375425"/>
            <a:ext cx="5166872" cy="1603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‘Safeguarding children is a number one priority because children are considered as vulnerable because of their dependency, physical immaturity and size’ (Koubel and Bungay, 2012).</a:t>
            </a:r>
          </a:p>
        </p:txBody>
      </p:sp>
    </p:spTree>
    <p:extLst>
      <p:ext uri="{BB962C8B-B14F-4D97-AF65-F5344CB8AC3E}">
        <p14:creationId xmlns:p14="http://schemas.microsoft.com/office/powerpoint/2010/main" val="1255053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4A121-64A3-4468-88D2-039F39F24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6661" y="238538"/>
            <a:ext cx="5577692" cy="1360557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A71AA3D-0464-4115-916D-B0E449901B38}"/>
              </a:ext>
            </a:extLst>
          </p:cNvPr>
          <p:cNvSpPr/>
          <p:nvPr/>
        </p:nvSpPr>
        <p:spPr>
          <a:xfrm>
            <a:off x="2503189" y="4496353"/>
            <a:ext cx="4903305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‘Experience gained through voluntary work will strengthen your application, as will experience of working with vulnerable people’ (TARGETjobs, 2019).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81C344-ACC9-450A-BD04-7DE563D777F3}"/>
              </a:ext>
            </a:extLst>
          </p:cNvPr>
          <p:cNvSpPr/>
          <p:nvPr/>
        </p:nvSpPr>
        <p:spPr>
          <a:xfrm>
            <a:off x="167860" y="1598543"/>
            <a:ext cx="4617647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importance of skills and how they have improved throughout the Skills for life module, work and everyday life.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4077D7B-D788-4677-B71E-CFD299611DDB}"/>
              </a:ext>
            </a:extLst>
          </p:cNvPr>
          <p:cNvSpPr/>
          <p:nvPr/>
        </p:nvSpPr>
        <p:spPr>
          <a:xfrm>
            <a:off x="4954842" y="1599647"/>
            <a:ext cx="4903305" cy="152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However, I feel that I need to learn more about the policies connected to homelessness. </a:t>
            </a:r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845703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3AF63-2ED2-45B9-B902-D998684B5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739" y="331304"/>
            <a:ext cx="4585252" cy="993913"/>
          </a:xfrm>
        </p:spPr>
        <p:txBody>
          <a:bodyPr>
            <a:normAutofit fontScale="90000"/>
          </a:bodyPr>
          <a:lstStyle/>
          <a:p>
            <a:r>
              <a:rPr lang="en-GB" sz="4900" dirty="0">
                <a:solidFill>
                  <a:schemeClr val="tx1"/>
                </a:solidFill>
              </a:rPr>
              <a:t>Reference list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8C35D-EAB2-48F4-800C-58712E47B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861" y="1537253"/>
            <a:ext cx="8598141" cy="4504110"/>
          </a:xfrm>
        </p:spPr>
        <p:txBody>
          <a:bodyPr>
            <a:normAutofit/>
          </a:bodyPr>
          <a:lstStyle/>
          <a:p>
            <a:r>
              <a:rPr lang="en-GB" dirty="0"/>
              <a:t>Crossman, A. (2019). </a:t>
            </a:r>
            <a:r>
              <a:rPr lang="en-GB" i="1" dirty="0"/>
              <a:t>Understanding Functionalist Theory.</a:t>
            </a:r>
            <a:r>
              <a:rPr lang="en-GB" dirty="0"/>
              <a:t> Available: https://www.thoughtco.com/functionalist-perspective-3026625. Last accessed 9th October 2019.</a:t>
            </a:r>
          </a:p>
          <a:p>
            <a:r>
              <a:rPr lang="en-GB" dirty="0"/>
              <a:t>Goulden, C. (2018). </a:t>
            </a:r>
            <a:r>
              <a:rPr lang="en-GB" i="1" dirty="0"/>
              <a:t>What is destitution?.</a:t>
            </a:r>
            <a:r>
              <a:rPr lang="en-GB" dirty="0"/>
              <a:t> Available: https://www.jrf.org.uk/blog/what-destitution. Last accessed 11th October 2019.</a:t>
            </a:r>
          </a:p>
          <a:p>
            <a:r>
              <a:rPr lang="en-GB" dirty="0"/>
              <a:t>GOV.uk. (2019). </a:t>
            </a:r>
            <a:r>
              <a:rPr lang="en-GB" i="1" dirty="0"/>
              <a:t>Data Protection.</a:t>
            </a:r>
            <a:r>
              <a:rPr lang="en-GB" dirty="0"/>
              <a:t> Available: https://www.gov.uk/data-protection. Last accessed 10th October 2019.</a:t>
            </a:r>
          </a:p>
          <a:p>
            <a:r>
              <a:rPr lang="en-GB" dirty="0"/>
              <a:t>Huggard. (2012-17). </a:t>
            </a:r>
            <a:r>
              <a:rPr lang="en-GB" i="1" dirty="0"/>
              <a:t>Day Centre Team Job Description.</a:t>
            </a:r>
            <a:r>
              <a:rPr lang="en-GB" dirty="0"/>
              <a:t> Available: http://www.huggard.org.uk/Day-Centre-Team/. Last accessed 10th October 2019.</a:t>
            </a:r>
          </a:p>
          <a:p>
            <a:r>
              <a:rPr lang="en-GB" dirty="0"/>
              <a:t>Koubel, G., Bungay, H (2012). </a:t>
            </a:r>
            <a:r>
              <a:rPr lang="en-GB" i="1" dirty="0"/>
              <a:t>Rights, Risks and </a:t>
            </a:r>
            <a:r>
              <a:rPr lang="en-GB" i="1" dirty="0" err="1"/>
              <a:t>Responsibilites</a:t>
            </a:r>
            <a:r>
              <a:rPr lang="en-GB" i="1" dirty="0"/>
              <a:t> </a:t>
            </a:r>
            <a:r>
              <a:rPr lang="en-GB" dirty="0"/>
              <a:t>. United Kingdom: Palgrave Macmillan. p142-56.</a:t>
            </a:r>
          </a:p>
        </p:txBody>
      </p:sp>
    </p:spTree>
    <p:extLst>
      <p:ext uri="{BB962C8B-B14F-4D97-AF65-F5344CB8AC3E}">
        <p14:creationId xmlns:p14="http://schemas.microsoft.com/office/powerpoint/2010/main" val="1158300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FCF98-CE10-4DCE-AB1E-2550F5A7F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continued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5D2F3-662B-4208-BAE5-9183121C9F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McLeod, S. (2018). </a:t>
            </a:r>
            <a:r>
              <a:rPr lang="en-GB" i="1" dirty="0"/>
              <a:t>Maslow's Hierarchy of Needs.</a:t>
            </a:r>
            <a:r>
              <a:rPr lang="en-GB" dirty="0"/>
              <a:t> Available: https://www.simplypsychology.org/maslow.html. Last accessed 8th October 2019.</a:t>
            </a:r>
          </a:p>
          <a:p>
            <a:r>
              <a:rPr lang="en-GB" dirty="0"/>
              <a:t>Ravenhill, M (2016). </a:t>
            </a:r>
            <a:r>
              <a:rPr lang="en-GB" i="1" dirty="0"/>
              <a:t>The Culture of Homelessness</a:t>
            </a:r>
            <a:r>
              <a:rPr lang="en-GB" dirty="0"/>
              <a:t>. Oxon and New York: Routledge. p5.</a:t>
            </a:r>
          </a:p>
          <a:p>
            <a:r>
              <a:rPr lang="en-GB" dirty="0"/>
              <a:t>TARGET jobs . (2019). </a:t>
            </a:r>
            <a:r>
              <a:rPr lang="en-GB" i="1" dirty="0"/>
              <a:t>Homeless support worker: job description.</a:t>
            </a:r>
            <a:r>
              <a:rPr lang="en-GB" dirty="0"/>
              <a:t> Available: https://targetjobs.co.uk/careers-advice/job-descriptions/279781-homeless-worker-job-description. Last accessed 7th October 2019.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921394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1766</TotalTime>
  <Words>727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Facet</vt:lpstr>
      <vt:lpstr>Skills for Life: Employability and future pathways  </vt:lpstr>
      <vt:lpstr>contents</vt:lpstr>
      <vt:lpstr>PowerPoint Presentation</vt:lpstr>
      <vt:lpstr>A description of Homelessness </vt:lpstr>
      <vt:lpstr>Skills needed for future job role  </vt:lpstr>
      <vt:lpstr>Theory</vt:lpstr>
      <vt:lpstr>How has the Skills for Life module, voluntary work and previous jobs helped?</vt:lpstr>
      <vt:lpstr>Conclusion</vt:lpstr>
      <vt:lpstr>Reference list </vt:lpstr>
      <vt:lpstr>Reference list continued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for life: Employability and Future pathways  </dc:title>
  <dc:creator>Nakita sweetland</dc:creator>
  <cp:lastModifiedBy>Nakita sweetland</cp:lastModifiedBy>
  <cp:revision>36</cp:revision>
  <dcterms:created xsi:type="dcterms:W3CDTF">2019-10-15T09:29:30Z</dcterms:created>
  <dcterms:modified xsi:type="dcterms:W3CDTF">2019-10-17T09:59:44Z</dcterms:modified>
</cp:coreProperties>
</file>