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9" d="100"/>
          <a:sy n="79" d="100"/>
        </p:scale>
        <p:origin x="82" y="3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52498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2748859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2049675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DCDE69-C08C-40ED-A883-5268D9A16BA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3972348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DCDE69-C08C-40ED-A883-5268D9A16BAA}"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300822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504287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1802624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397708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CDE69-C08C-40ED-A883-5268D9A16BA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181703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CDE69-C08C-40ED-A883-5268D9A16BA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138718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232061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8079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2385619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3941531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3728194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1877015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DCDE69-C08C-40ED-A883-5268D9A16BA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5871F-FB98-42A9-B8B2-088BDBEB7579}" type="slidenum">
              <a:rPr lang="en-GB" smtClean="0"/>
              <a:t>‹#›</a:t>
            </a:fld>
            <a:endParaRPr lang="en-GB"/>
          </a:p>
        </p:txBody>
      </p:sp>
    </p:spTree>
    <p:extLst>
      <p:ext uri="{BB962C8B-B14F-4D97-AF65-F5344CB8AC3E}">
        <p14:creationId xmlns:p14="http://schemas.microsoft.com/office/powerpoint/2010/main" val="135309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8DCDE69-C08C-40ED-A883-5268D9A16BAA}" type="datetimeFigureOut">
              <a:rPr lang="en-GB" smtClean="0"/>
              <a:t>26/02/2022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CB5871F-FB98-42A9-B8B2-088BDBEB7579}" type="slidenum">
              <a:rPr lang="en-GB" smtClean="0"/>
              <a:t>‹#›</a:t>
            </a:fld>
            <a:endParaRPr lang="en-GB"/>
          </a:p>
        </p:txBody>
      </p:sp>
    </p:spTree>
    <p:extLst>
      <p:ext uri="{BB962C8B-B14F-4D97-AF65-F5344CB8AC3E}">
        <p14:creationId xmlns:p14="http://schemas.microsoft.com/office/powerpoint/2010/main" val="65147088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E51047-B35F-49CB-AAEC-E8050878E22C}"/>
              </a:ext>
            </a:extLst>
          </p:cNvPr>
          <p:cNvSpPr>
            <a:spLocks noGrp="1"/>
          </p:cNvSpPr>
          <p:nvPr>
            <p:ph type="ctrTitle"/>
          </p:nvPr>
        </p:nvSpPr>
        <p:spPr/>
        <p:txBody>
          <a:bodyPr>
            <a:normAutofit/>
          </a:bodyPr>
          <a:lstStyle/>
          <a:p>
            <a:r>
              <a:rPr lang="en-GB" sz="2200" b="1" dirty="0" err="1"/>
              <a:t>Name:ERROL</a:t>
            </a:r>
            <a:r>
              <a:rPr lang="en-GB" sz="2200" b="1" dirty="0"/>
              <a:t> MCCALLA</a:t>
            </a:r>
            <a:br>
              <a:rPr lang="en-GB" sz="2200" b="1" dirty="0"/>
            </a:br>
            <a:r>
              <a:rPr lang="en-GB" sz="2200" b="1" dirty="0"/>
              <a:t>STUDENT ID:2028568</a:t>
            </a:r>
            <a:br>
              <a:rPr lang="en-GB" sz="2200" b="1" dirty="0"/>
            </a:br>
            <a:br>
              <a:rPr lang="en-GB" sz="2200" b="1" dirty="0"/>
            </a:br>
            <a:r>
              <a:rPr lang="en-GB" sz="2200" b="1" dirty="0"/>
              <a:t>LECTURER: REBBECA KAVANAGH</a:t>
            </a:r>
            <a:br>
              <a:rPr lang="en-GB" sz="2200" b="1" dirty="0"/>
            </a:br>
            <a:r>
              <a:rPr lang="en-GB" sz="2200" b="1" dirty="0"/>
              <a:t>MODUL CODE: BMHP4003</a:t>
            </a:r>
            <a:br>
              <a:rPr lang="en-GB" dirty="0"/>
            </a:br>
            <a:r>
              <a:rPr lang="en-GB" dirty="0"/>
              <a:t>:</a:t>
            </a:r>
          </a:p>
        </p:txBody>
      </p:sp>
      <p:sp>
        <p:nvSpPr>
          <p:cNvPr id="5" name="Subtitle 4">
            <a:extLst>
              <a:ext uri="{FF2B5EF4-FFF2-40B4-BE49-F238E27FC236}">
                <a16:creationId xmlns:a16="http://schemas.microsoft.com/office/drawing/2014/main" id="{B34AEBAA-24B3-4D67-B7B4-C318B5286C44}"/>
              </a:ext>
            </a:extLst>
          </p:cNvPr>
          <p:cNvSpPr>
            <a:spLocks noGrp="1"/>
          </p:cNvSpPr>
          <p:nvPr>
            <p:ph type="subTitle" idx="1"/>
          </p:nvPr>
        </p:nvSpPr>
        <p:spPr/>
        <p:txBody>
          <a:bodyPr/>
          <a:lstStyle/>
          <a:p>
            <a:r>
              <a:rPr lang="en-GB" dirty="0"/>
              <a:t>PSYCHOLOGY FOR SOCIAL AND HEALTH CARE</a:t>
            </a:r>
          </a:p>
        </p:txBody>
      </p:sp>
    </p:spTree>
    <p:extLst>
      <p:ext uri="{BB962C8B-B14F-4D97-AF65-F5344CB8AC3E}">
        <p14:creationId xmlns:p14="http://schemas.microsoft.com/office/powerpoint/2010/main" val="345779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3C0F4-8166-4D4F-AE03-EBFF94E0D01E}"/>
              </a:ext>
            </a:extLst>
          </p:cNvPr>
          <p:cNvSpPr>
            <a:spLocks noGrp="1"/>
          </p:cNvSpPr>
          <p:nvPr>
            <p:ph type="title"/>
          </p:nvPr>
        </p:nvSpPr>
        <p:spPr/>
        <p:txBody>
          <a:bodyPr/>
          <a:lstStyle/>
          <a:p>
            <a:r>
              <a:rPr lang="en-GB" dirty="0"/>
              <a:t>WHY IS PSYCHOLOGY IS IMPORTANT IN A YOUTH OFFENDING TEAM</a:t>
            </a:r>
          </a:p>
        </p:txBody>
      </p:sp>
      <p:sp>
        <p:nvSpPr>
          <p:cNvPr id="3" name="Content Placeholder 2">
            <a:extLst>
              <a:ext uri="{FF2B5EF4-FFF2-40B4-BE49-F238E27FC236}">
                <a16:creationId xmlns:a16="http://schemas.microsoft.com/office/drawing/2014/main" id="{2C89737A-25ED-44C2-B574-6DA047A915AE}"/>
              </a:ext>
            </a:extLst>
          </p:cNvPr>
          <p:cNvSpPr>
            <a:spLocks noGrp="1"/>
          </p:cNvSpPr>
          <p:nvPr>
            <p:ph sz="half" idx="1"/>
          </p:nvPr>
        </p:nvSpPr>
        <p:spPr/>
        <p:txBody>
          <a:bodyPr>
            <a:normAutofit/>
          </a:bodyPr>
          <a:lstStyle/>
          <a:p>
            <a:r>
              <a:rPr lang="en-GB" dirty="0"/>
              <a:t>The important of </a:t>
            </a:r>
            <a:r>
              <a:rPr lang="en-GB" dirty="0" err="1"/>
              <a:t>psychologhy</a:t>
            </a:r>
            <a:r>
              <a:rPr lang="en-GB" dirty="0"/>
              <a:t> as a youth offending team according to some researches over the past ten years they has been increase of awareness and concern significant of numbers of young people  either in, or deemed to be at risk of being in the criminal justice system so having good understanding psychological knowledge is very help full.</a:t>
            </a:r>
          </a:p>
        </p:txBody>
      </p:sp>
      <p:sp>
        <p:nvSpPr>
          <p:cNvPr id="4" name="Content Placeholder 3">
            <a:extLst>
              <a:ext uri="{FF2B5EF4-FFF2-40B4-BE49-F238E27FC236}">
                <a16:creationId xmlns:a16="http://schemas.microsoft.com/office/drawing/2014/main" id="{B1CF5E46-26D6-4C4E-9FF4-555632ACA92F}"/>
              </a:ext>
            </a:extLst>
          </p:cNvPr>
          <p:cNvSpPr>
            <a:spLocks noGrp="1"/>
          </p:cNvSpPr>
          <p:nvPr>
            <p:ph sz="half" idx="2"/>
          </p:nvPr>
        </p:nvSpPr>
        <p:spPr/>
        <p:txBody>
          <a:bodyPr>
            <a:normAutofit/>
          </a:bodyPr>
          <a:lstStyle/>
          <a:p>
            <a:pPr marL="0" indent="0">
              <a:buNone/>
            </a:pPr>
            <a:r>
              <a:rPr lang="en-GB" dirty="0" err="1"/>
              <a:t>Psychologiest</a:t>
            </a:r>
            <a:r>
              <a:rPr lang="en-GB" dirty="0"/>
              <a:t> to support youth offending workers so that they can take account of and respond to special educational workers.</a:t>
            </a:r>
          </a:p>
        </p:txBody>
      </p:sp>
      <p:pic>
        <p:nvPicPr>
          <p:cNvPr id="6" name="Picture 5" descr="Icon&#10;&#10;Description automatically generated">
            <a:extLst>
              <a:ext uri="{FF2B5EF4-FFF2-40B4-BE49-F238E27FC236}">
                <a16:creationId xmlns:a16="http://schemas.microsoft.com/office/drawing/2014/main" id="{ECFF278E-DC32-4EBC-B253-730C61A671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4062" y="3167062"/>
            <a:ext cx="523875" cy="523875"/>
          </a:xfrm>
          <a:prstGeom prst="rect">
            <a:avLst/>
          </a:prstGeom>
        </p:spPr>
      </p:pic>
      <p:pic>
        <p:nvPicPr>
          <p:cNvPr id="8" name="Picture 7" descr="A picture containing floor, person, indoor, standing&#10;&#10;Description automatically generated">
            <a:extLst>
              <a:ext uri="{FF2B5EF4-FFF2-40B4-BE49-F238E27FC236}">
                <a16:creationId xmlns:a16="http://schemas.microsoft.com/office/drawing/2014/main" id="{32619BB9-6148-4BBB-86BF-4828D8AD5A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6938763" y="3167062"/>
            <a:ext cx="5892656" cy="3817661"/>
          </a:xfrm>
          <a:prstGeom prst="rect">
            <a:avLst/>
          </a:prstGeom>
        </p:spPr>
      </p:pic>
    </p:spTree>
    <p:extLst>
      <p:ext uri="{BB962C8B-B14F-4D97-AF65-F5344CB8AC3E}">
        <p14:creationId xmlns:p14="http://schemas.microsoft.com/office/powerpoint/2010/main" val="504872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EF337-099A-4F2B-9579-7E86ED22DAA3}"/>
              </a:ext>
            </a:extLst>
          </p:cNvPr>
          <p:cNvSpPr>
            <a:spLocks noGrp="1"/>
          </p:cNvSpPr>
          <p:nvPr>
            <p:ph type="ctrTitle"/>
          </p:nvPr>
        </p:nvSpPr>
        <p:spPr/>
        <p:txBody>
          <a:bodyPr/>
          <a:lstStyle/>
          <a:p>
            <a:br>
              <a:rPr lang="en-GB" sz="2800" dirty="0"/>
            </a:br>
            <a:br>
              <a:rPr lang="en-GB" sz="2800" dirty="0"/>
            </a:br>
            <a:r>
              <a:rPr lang="en-GB" sz="2800" dirty="0"/>
              <a:t>Psychologically the prisoners can not understand the face of psychology some times prisoners will youth psychology to get they want across the prisoner system.</a:t>
            </a:r>
            <a:endParaRPr lang="en-GB" dirty="0"/>
          </a:p>
        </p:txBody>
      </p:sp>
      <p:sp>
        <p:nvSpPr>
          <p:cNvPr id="3" name="Subtitle 2">
            <a:extLst>
              <a:ext uri="{FF2B5EF4-FFF2-40B4-BE49-F238E27FC236}">
                <a16:creationId xmlns:a16="http://schemas.microsoft.com/office/drawing/2014/main" id="{E845E3BB-DDC1-4A2A-9F91-C155FD4AA1EF}"/>
              </a:ext>
            </a:extLst>
          </p:cNvPr>
          <p:cNvSpPr>
            <a:spLocks noGrp="1"/>
          </p:cNvSpPr>
          <p:nvPr>
            <p:ph type="subTitle" idx="1"/>
          </p:nvPr>
        </p:nvSpPr>
        <p:spPr/>
        <p:txBody>
          <a:bodyPr/>
          <a:lstStyle/>
          <a:p>
            <a:r>
              <a:rPr lang="en-GB" dirty="0"/>
              <a:t>Prisoners  understand that the system can change by using  psychological methods across the prison system </a:t>
            </a:r>
          </a:p>
        </p:txBody>
      </p:sp>
      <p:pic>
        <p:nvPicPr>
          <p:cNvPr id="7" name="Picture 6" descr="A group of men walking down a hallway&#10;&#10;Description automatically generated with low confidence">
            <a:extLst>
              <a:ext uri="{FF2B5EF4-FFF2-40B4-BE49-F238E27FC236}">
                <a16:creationId xmlns:a16="http://schemas.microsoft.com/office/drawing/2014/main" id="{147C9BC1-2598-4B03-8F41-8E9F0D5698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6643" y="238539"/>
            <a:ext cx="6605926" cy="2927136"/>
          </a:xfrm>
          <a:prstGeom prst="rect">
            <a:avLst/>
          </a:prstGeom>
        </p:spPr>
      </p:pic>
    </p:spTree>
    <p:extLst>
      <p:ext uri="{BB962C8B-B14F-4D97-AF65-F5344CB8AC3E}">
        <p14:creationId xmlns:p14="http://schemas.microsoft.com/office/powerpoint/2010/main" val="3105578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D5DB-22D4-445D-BB36-60339D65B873}"/>
              </a:ext>
            </a:extLst>
          </p:cNvPr>
          <p:cNvSpPr>
            <a:spLocks noGrp="1"/>
          </p:cNvSpPr>
          <p:nvPr>
            <p:ph type="title"/>
          </p:nvPr>
        </p:nvSpPr>
        <p:spPr>
          <a:xfrm>
            <a:off x="359050" y="397565"/>
            <a:ext cx="4560819" cy="1967948"/>
          </a:xfrm>
        </p:spPr>
        <p:txBody>
          <a:bodyPr>
            <a:normAutofit fontScale="90000"/>
          </a:bodyPr>
          <a:lstStyle/>
          <a:p>
            <a:r>
              <a:rPr lang="en-GB" dirty="0"/>
              <a:t>Some youth prisoners can become dangerous inside the prison because of the pressure they face hard to resist the reality </a:t>
            </a:r>
          </a:p>
        </p:txBody>
      </p:sp>
      <p:pic>
        <p:nvPicPr>
          <p:cNvPr id="6" name="Picture Placeholder 5" descr="A picture containing window, silhouette&#10;&#10;Description automatically generated">
            <a:extLst>
              <a:ext uri="{FF2B5EF4-FFF2-40B4-BE49-F238E27FC236}">
                <a16:creationId xmlns:a16="http://schemas.microsoft.com/office/drawing/2014/main" id="{BF8C0590-D0A9-429F-81B0-FE228335783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5000" r="15000"/>
          <a:stretch>
            <a:fillRect/>
          </a:stretch>
        </p:blipFill>
        <p:spPr/>
      </p:pic>
      <p:sp>
        <p:nvSpPr>
          <p:cNvPr id="4" name="Text Placeholder 3">
            <a:extLst>
              <a:ext uri="{FF2B5EF4-FFF2-40B4-BE49-F238E27FC236}">
                <a16:creationId xmlns:a16="http://schemas.microsoft.com/office/drawing/2014/main" id="{E2EC8E40-F75C-464D-8E56-4E671E86836C}"/>
              </a:ext>
            </a:extLst>
          </p:cNvPr>
          <p:cNvSpPr>
            <a:spLocks noGrp="1"/>
          </p:cNvSpPr>
          <p:nvPr>
            <p:ph type="body" sz="half" idx="2"/>
          </p:nvPr>
        </p:nvSpPr>
        <p:spPr>
          <a:xfrm>
            <a:off x="836612" y="3101008"/>
            <a:ext cx="3935413" cy="2767979"/>
          </a:xfrm>
        </p:spPr>
        <p:txBody>
          <a:bodyPr>
            <a:normAutofit fontScale="92500" lnSpcReduction="10000"/>
          </a:bodyPr>
          <a:lstStyle/>
          <a:p>
            <a:r>
              <a:rPr lang="en-GB" sz="2800" dirty="0"/>
              <a:t>some</a:t>
            </a:r>
            <a:r>
              <a:rPr lang="en-GB" dirty="0"/>
              <a:t> </a:t>
            </a:r>
            <a:r>
              <a:rPr lang="en-GB" sz="2800" dirty="0"/>
              <a:t>prisoners can learn and understand that the system can change so that how they can use the power of psychology with force.</a:t>
            </a:r>
            <a:endParaRPr lang="en-GB" dirty="0"/>
          </a:p>
        </p:txBody>
      </p:sp>
    </p:spTree>
    <p:extLst>
      <p:ext uri="{BB962C8B-B14F-4D97-AF65-F5344CB8AC3E}">
        <p14:creationId xmlns:p14="http://schemas.microsoft.com/office/powerpoint/2010/main" val="20666098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47</TotalTime>
  <Words>203</Words>
  <Application>Microsoft Office PowerPoint</Application>
  <PresentationFormat>Widescreen</PresentationFormat>
  <Paragraphs>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Ion</vt:lpstr>
      <vt:lpstr>Name:ERROL MCCALLA STUDENT ID:2028568  LECTURER: REBBECA KAVANAGH MODUL CODE: BMHP4003 :</vt:lpstr>
      <vt:lpstr>WHY IS PSYCHOLOGY IS IMPORTANT IN A YOUTH OFFENDING TEAM</vt:lpstr>
      <vt:lpstr>  Psychologically the prisoners can not understand the face of psychology some times prisoners will youth psychology to get they want across the prisoner system.</vt:lpstr>
      <vt:lpstr>Some youth prisoners can become dangerous inside the prison because of the pressure they face hard to resist the reality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Name:ERROL MCCALLA STUDENT ID:2028568  LECTURER: REBBECA KAVANAGH MODUL CODE: BMHP4003 :</dc:title>
  <dc:creator>Errol Mccalla (2028568)</dc:creator>
  <cp:lastModifiedBy>Errol Mccalla (2028568)</cp:lastModifiedBy>
  <cp:revision>5</cp:revision>
  <dcterms:created xsi:type="dcterms:W3CDTF">2022-02-26T17:09:16Z</dcterms:created>
  <dcterms:modified xsi:type="dcterms:W3CDTF">2022-02-26T17:56:38Z</dcterms:modified>
</cp:coreProperties>
</file>