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7" r:id="rId5"/>
    <p:sldId id="258" r:id="rId6"/>
    <p:sldId id="261" r:id="rId7"/>
    <p:sldId id="278" r:id="rId8"/>
    <p:sldId id="262" r:id="rId9"/>
    <p:sldId id="272" r:id="rId10"/>
    <p:sldId id="280" r:id="rId11"/>
    <p:sldId id="281" r:id="rId12"/>
    <p:sldId id="279" r:id="rId13"/>
    <p:sldId id="282" r:id="rId14"/>
    <p:sldId id="277" r:id="rId15"/>
    <p:sldId id="276"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FF9970-9DEB-4EF5-9008-3E8FCBCFC77C}" v="49" dt="2023-02-19T00:16:55.795"/>
  </p1510:revLst>
</p1510:revInfo>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Alupei" userId="f04951c8-3662-4fbd-9605-0658aa71d83b" providerId="ADAL" clId="{A96E725B-E366-4F3D-83B7-97C88FFC26FC}"/>
    <pc:docChg chg="undo custSel addSld modSld">
      <pc:chgData name="Andreea Alupei" userId="f04951c8-3662-4fbd-9605-0658aa71d83b" providerId="ADAL" clId="{A96E725B-E366-4F3D-83B7-97C88FFC26FC}" dt="2023-02-12T22:07:52.902" v="28" actId="680"/>
      <pc:docMkLst>
        <pc:docMk/>
      </pc:docMkLst>
      <pc:sldChg chg="addSp delSp modSp mod modTransition setClrOvrMap">
        <pc:chgData name="Andreea Alupei" userId="f04951c8-3662-4fbd-9605-0658aa71d83b" providerId="ADAL" clId="{A96E725B-E366-4F3D-83B7-97C88FFC26FC}" dt="2023-02-12T22:07:29.179" v="27"/>
        <pc:sldMkLst>
          <pc:docMk/>
          <pc:sldMk cId="2024694414" sldId="261"/>
        </pc:sldMkLst>
        <pc:spChg chg="mod">
          <ac:chgData name="Andreea Alupei" userId="f04951c8-3662-4fbd-9605-0658aa71d83b" providerId="ADAL" clId="{A96E725B-E366-4F3D-83B7-97C88FFC26FC}" dt="2023-02-12T22:07:11.051" v="26" actId="26606"/>
          <ac:spMkLst>
            <pc:docMk/>
            <pc:sldMk cId="2024694414" sldId="261"/>
            <ac:spMk id="2" creationId="{00000000-0000-0000-0000-000000000000}"/>
          </ac:spMkLst>
        </pc:spChg>
        <pc:spChg chg="add del mod">
          <ac:chgData name="Andreea Alupei" userId="f04951c8-3662-4fbd-9605-0658aa71d83b" providerId="ADAL" clId="{A96E725B-E366-4F3D-83B7-97C88FFC26FC}" dt="2023-02-12T22:07:08.035" v="25"/>
          <ac:spMkLst>
            <pc:docMk/>
            <pc:sldMk cId="2024694414" sldId="261"/>
            <ac:spMk id="16" creationId="{B4B202E8-DDED-9493-6CD2-9D16A79D3230}"/>
          </ac:spMkLst>
        </pc:spChg>
        <pc:spChg chg="del">
          <ac:chgData name="Andreea Alupei" userId="f04951c8-3662-4fbd-9605-0658aa71d83b" providerId="ADAL" clId="{A96E725B-E366-4F3D-83B7-97C88FFC26FC}" dt="2023-02-12T22:07:11.051" v="26" actId="26606"/>
          <ac:spMkLst>
            <pc:docMk/>
            <pc:sldMk cId="2024694414" sldId="261"/>
            <ac:spMk id="18" creationId="{2B566528-1B12-4246-9431-5C2D7D081168}"/>
          </ac:spMkLst>
        </pc:spChg>
        <pc:spChg chg="del">
          <ac:chgData name="Andreea Alupei" userId="f04951c8-3662-4fbd-9605-0658aa71d83b" providerId="ADAL" clId="{A96E725B-E366-4F3D-83B7-97C88FFC26FC}" dt="2023-02-12T22:07:11.051" v="26" actId="26606"/>
          <ac:spMkLst>
            <pc:docMk/>
            <pc:sldMk cId="2024694414" sldId="261"/>
            <ac:spMk id="20" creationId="{2E80C965-DB6D-4F81-9E9E-B027384D0BD6}"/>
          </ac:spMkLst>
        </pc:spChg>
        <pc:spChg chg="del">
          <ac:chgData name="Andreea Alupei" userId="f04951c8-3662-4fbd-9605-0658aa71d83b" providerId="ADAL" clId="{A96E725B-E366-4F3D-83B7-97C88FFC26FC}" dt="2023-02-12T22:07:11.051" v="26" actId="26606"/>
          <ac:spMkLst>
            <pc:docMk/>
            <pc:sldMk cId="2024694414" sldId="261"/>
            <ac:spMk id="22" creationId="{A580F890-B085-4E95-96AA-55AEBEC5CE6E}"/>
          </ac:spMkLst>
        </pc:spChg>
        <pc:spChg chg="del">
          <ac:chgData name="Andreea Alupei" userId="f04951c8-3662-4fbd-9605-0658aa71d83b" providerId="ADAL" clId="{A96E725B-E366-4F3D-83B7-97C88FFC26FC}" dt="2023-02-12T22:07:11.051" v="26" actId="26606"/>
          <ac:spMkLst>
            <pc:docMk/>
            <pc:sldMk cId="2024694414" sldId="261"/>
            <ac:spMk id="24" creationId="{D3F51FEB-38FB-4F6C-9F7B-2F2AFAB65463}"/>
          </ac:spMkLst>
        </pc:spChg>
        <pc:spChg chg="del">
          <ac:chgData name="Andreea Alupei" userId="f04951c8-3662-4fbd-9605-0658aa71d83b" providerId="ADAL" clId="{A96E725B-E366-4F3D-83B7-97C88FFC26FC}" dt="2023-02-12T22:07:11.051" v="26" actId="26606"/>
          <ac:spMkLst>
            <pc:docMk/>
            <pc:sldMk cId="2024694414" sldId="261"/>
            <ac:spMk id="26" creationId="{1E547BA6-BAE0-43BB-A7CA-60F69CE252F0}"/>
          </ac:spMkLst>
        </pc:spChg>
        <pc:spChg chg="add">
          <ac:chgData name="Andreea Alupei" userId="f04951c8-3662-4fbd-9605-0658aa71d83b" providerId="ADAL" clId="{A96E725B-E366-4F3D-83B7-97C88FFC26FC}" dt="2023-02-12T22:07:11.051" v="26" actId="26606"/>
          <ac:spMkLst>
            <pc:docMk/>
            <pc:sldMk cId="2024694414" sldId="261"/>
            <ac:spMk id="32" creationId="{A8384FB5-9ADC-4DDC-881B-597D56F5B15D}"/>
          </ac:spMkLst>
        </pc:spChg>
        <pc:spChg chg="add">
          <ac:chgData name="Andreea Alupei" userId="f04951c8-3662-4fbd-9605-0658aa71d83b" providerId="ADAL" clId="{A96E725B-E366-4F3D-83B7-97C88FFC26FC}" dt="2023-02-12T22:07:11.051" v="26" actId="26606"/>
          <ac:spMkLst>
            <pc:docMk/>
            <pc:sldMk cId="2024694414" sldId="261"/>
            <ac:spMk id="34" creationId="{91E5A9A7-95C6-4F4F-B00E-C82E07FE62EF}"/>
          </ac:spMkLst>
        </pc:spChg>
        <pc:spChg chg="add">
          <ac:chgData name="Andreea Alupei" userId="f04951c8-3662-4fbd-9605-0658aa71d83b" providerId="ADAL" clId="{A96E725B-E366-4F3D-83B7-97C88FFC26FC}" dt="2023-02-12T22:07:11.051" v="26" actId="26606"/>
          <ac:spMkLst>
            <pc:docMk/>
            <pc:sldMk cId="2024694414" sldId="261"/>
            <ac:spMk id="36" creationId="{D07DD2DE-F619-49DD-B5E7-03A290FF4ED1}"/>
          </ac:spMkLst>
        </pc:spChg>
        <pc:spChg chg="add">
          <ac:chgData name="Andreea Alupei" userId="f04951c8-3662-4fbd-9605-0658aa71d83b" providerId="ADAL" clId="{A96E725B-E366-4F3D-83B7-97C88FFC26FC}" dt="2023-02-12T22:07:11.051" v="26" actId="26606"/>
          <ac:spMkLst>
            <pc:docMk/>
            <pc:sldMk cId="2024694414" sldId="261"/>
            <ac:spMk id="38" creationId="{85149191-5F60-4A28-AAFF-039F96B0F3EC}"/>
          </ac:spMkLst>
        </pc:spChg>
        <pc:spChg chg="add">
          <ac:chgData name="Andreea Alupei" userId="f04951c8-3662-4fbd-9605-0658aa71d83b" providerId="ADAL" clId="{A96E725B-E366-4F3D-83B7-97C88FFC26FC}" dt="2023-02-12T22:07:11.051" v="26" actId="26606"/>
          <ac:spMkLst>
            <pc:docMk/>
            <pc:sldMk cId="2024694414" sldId="261"/>
            <ac:spMk id="40" creationId="{F8260ED5-17F7-4158-B241-D51DD4CF1B7E}"/>
          </ac:spMkLst>
        </pc:spChg>
        <pc:graphicFrameChg chg="del mod">
          <ac:chgData name="Andreea Alupei" userId="f04951c8-3662-4fbd-9605-0658aa71d83b" providerId="ADAL" clId="{A96E725B-E366-4F3D-83B7-97C88FFC26FC}" dt="2023-02-12T22:06:53.859" v="24" actId="478"/>
          <ac:graphicFrameMkLst>
            <pc:docMk/>
            <pc:sldMk cId="2024694414" sldId="261"/>
            <ac:graphicFrameMk id="28" creationId="{BE758BED-1232-C607-D451-F9BA5E4DBA7C}"/>
          </ac:graphicFrameMkLst>
        </pc:graphicFrameChg>
        <pc:picChg chg="add mod">
          <ac:chgData name="Andreea Alupei" userId="f04951c8-3662-4fbd-9605-0658aa71d83b" providerId="ADAL" clId="{A96E725B-E366-4F3D-83B7-97C88FFC26FC}" dt="2023-02-12T22:07:11.051" v="26" actId="26606"/>
          <ac:picMkLst>
            <pc:docMk/>
            <pc:sldMk cId="2024694414" sldId="261"/>
            <ac:picMk id="27" creationId="{BDEDB672-A2EF-E766-7065-086988866BF2}"/>
          </ac:picMkLst>
        </pc:picChg>
      </pc:sldChg>
      <pc:sldChg chg="addSp delSp modSp mod modTransition">
        <pc:chgData name="Andreea Alupei" userId="f04951c8-3662-4fbd-9605-0658aa71d83b" providerId="ADAL" clId="{A96E725B-E366-4F3D-83B7-97C88FFC26FC}" dt="2023-02-12T22:01:50.973" v="9"/>
        <pc:sldMkLst>
          <pc:docMk/>
          <pc:sldMk cId="1278717241" sldId="274"/>
        </pc:sldMkLst>
        <pc:spChg chg="mod">
          <ac:chgData name="Andreea Alupei" userId="f04951c8-3662-4fbd-9605-0658aa71d83b" providerId="ADAL" clId="{A96E725B-E366-4F3D-83B7-97C88FFC26FC}" dt="2023-02-12T22:01:14.375" v="8" actId="26606"/>
          <ac:spMkLst>
            <pc:docMk/>
            <pc:sldMk cId="1278717241" sldId="274"/>
            <ac:spMk id="2" creationId="{3C72535B-E5D9-B60C-2920-9BD7C8F60E0C}"/>
          </ac:spMkLst>
        </pc:spChg>
        <pc:spChg chg="del">
          <ac:chgData name="Andreea Alupei" userId="f04951c8-3662-4fbd-9605-0658aa71d83b" providerId="ADAL" clId="{A96E725B-E366-4F3D-83B7-97C88FFC26FC}" dt="2023-02-12T22:01:14.375" v="8" actId="26606"/>
          <ac:spMkLst>
            <pc:docMk/>
            <pc:sldMk cId="1278717241" sldId="274"/>
            <ac:spMk id="73" creationId="{33CD251C-A887-4D2F-925B-FC097198538B}"/>
          </ac:spMkLst>
        </pc:spChg>
        <pc:spChg chg="del">
          <ac:chgData name="Andreea Alupei" userId="f04951c8-3662-4fbd-9605-0658aa71d83b" providerId="ADAL" clId="{A96E725B-E366-4F3D-83B7-97C88FFC26FC}" dt="2023-02-12T22:01:14.375" v="8" actId="26606"/>
          <ac:spMkLst>
            <pc:docMk/>
            <pc:sldMk cId="1278717241" sldId="274"/>
            <ac:spMk id="75" creationId="{B19D093C-27FB-4032-B282-42C4563F257C}"/>
          </ac:spMkLst>
        </pc:spChg>
        <pc:spChg chg="add del">
          <ac:chgData name="Andreea Alupei" userId="f04951c8-3662-4fbd-9605-0658aa71d83b" providerId="ADAL" clId="{A96E725B-E366-4F3D-83B7-97C88FFC26FC}" dt="2023-02-12T22:01:14.375" v="8" actId="26606"/>
          <ac:spMkLst>
            <pc:docMk/>
            <pc:sldMk cId="1278717241" sldId="274"/>
            <ac:spMk id="82" creationId="{BBEEDCF3-1323-FDBE-4728-BAC39D2895AF}"/>
          </ac:spMkLst>
        </pc:spChg>
        <pc:spChg chg="add">
          <ac:chgData name="Andreea Alupei" userId="f04951c8-3662-4fbd-9605-0658aa71d83b" providerId="ADAL" clId="{A96E725B-E366-4F3D-83B7-97C88FFC26FC}" dt="2023-02-12T22:01:14.375" v="8" actId="26606"/>
          <ac:spMkLst>
            <pc:docMk/>
            <pc:sldMk cId="1278717241" sldId="274"/>
            <ac:spMk id="87" creationId="{A8384FB5-9ADC-4DDC-881B-597D56F5B15D}"/>
          </ac:spMkLst>
        </pc:spChg>
        <pc:spChg chg="add">
          <ac:chgData name="Andreea Alupei" userId="f04951c8-3662-4fbd-9605-0658aa71d83b" providerId="ADAL" clId="{A96E725B-E366-4F3D-83B7-97C88FFC26FC}" dt="2023-02-12T22:01:14.375" v="8" actId="26606"/>
          <ac:spMkLst>
            <pc:docMk/>
            <pc:sldMk cId="1278717241" sldId="274"/>
            <ac:spMk id="89" creationId="{91E5A9A7-95C6-4F4F-B00E-C82E07FE62EF}"/>
          </ac:spMkLst>
        </pc:spChg>
        <pc:spChg chg="add">
          <ac:chgData name="Andreea Alupei" userId="f04951c8-3662-4fbd-9605-0658aa71d83b" providerId="ADAL" clId="{A96E725B-E366-4F3D-83B7-97C88FFC26FC}" dt="2023-02-12T22:01:14.375" v="8" actId="26606"/>
          <ac:spMkLst>
            <pc:docMk/>
            <pc:sldMk cId="1278717241" sldId="274"/>
            <ac:spMk id="91" creationId="{D07DD2DE-F619-49DD-B5E7-03A290FF4ED1}"/>
          </ac:spMkLst>
        </pc:spChg>
        <pc:spChg chg="add">
          <ac:chgData name="Andreea Alupei" userId="f04951c8-3662-4fbd-9605-0658aa71d83b" providerId="ADAL" clId="{A96E725B-E366-4F3D-83B7-97C88FFC26FC}" dt="2023-02-12T22:01:14.375" v="8" actId="26606"/>
          <ac:spMkLst>
            <pc:docMk/>
            <pc:sldMk cId="1278717241" sldId="274"/>
            <ac:spMk id="93" creationId="{85149191-5F60-4A28-AAFF-039F96B0F3EC}"/>
          </ac:spMkLst>
        </pc:spChg>
        <pc:spChg chg="add">
          <ac:chgData name="Andreea Alupei" userId="f04951c8-3662-4fbd-9605-0658aa71d83b" providerId="ADAL" clId="{A96E725B-E366-4F3D-83B7-97C88FFC26FC}" dt="2023-02-12T22:01:14.375" v="8" actId="26606"/>
          <ac:spMkLst>
            <pc:docMk/>
            <pc:sldMk cId="1278717241" sldId="274"/>
            <ac:spMk id="95" creationId="{F8260ED5-17F7-4158-B241-D51DD4CF1B7E}"/>
          </ac:spMkLst>
        </pc:spChg>
        <pc:grpChg chg="del">
          <ac:chgData name="Andreea Alupei" userId="f04951c8-3662-4fbd-9605-0658aa71d83b" providerId="ADAL" clId="{A96E725B-E366-4F3D-83B7-97C88FFC26FC}" dt="2023-02-12T22:01:14.375" v="8" actId="26606"/>
          <ac:grpSpMkLst>
            <pc:docMk/>
            <pc:sldMk cId="1278717241" sldId="274"/>
            <ac:grpSpMk id="77" creationId="{35EE815E-1BD3-4777-B652-6D98825BF66B}"/>
          </ac:grpSpMkLst>
        </pc:grpChg>
        <pc:picChg chg="mod">
          <ac:chgData name="Andreea Alupei" userId="f04951c8-3662-4fbd-9605-0658aa71d83b" providerId="ADAL" clId="{A96E725B-E366-4F3D-83B7-97C88FFC26FC}" dt="2023-02-12T22:01:14.375" v="8" actId="26606"/>
          <ac:picMkLst>
            <pc:docMk/>
            <pc:sldMk cId="1278717241" sldId="274"/>
            <ac:picMk id="4" creationId="{ADA873E9-999F-8B78-47E1-BBAE116C15D7}"/>
          </ac:picMkLst>
        </pc:picChg>
      </pc:sldChg>
      <pc:sldChg chg="addSp delSp modSp new mod modTransition setBg">
        <pc:chgData name="Andreea Alupei" userId="f04951c8-3662-4fbd-9605-0658aa71d83b" providerId="ADAL" clId="{A96E725B-E366-4F3D-83B7-97C88FFC26FC}" dt="2023-02-12T22:06:41.353" v="20"/>
        <pc:sldMkLst>
          <pc:docMk/>
          <pc:sldMk cId="3171171130" sldId="275"/>
        </pc:sldMkLst>
        <pc:spChg chg="del mod">
          <ac:chgData name="Andreea Alupei" userId="f04951c8-3662-4fbd-9605-0658aa71d83b" providerId="ADAL" clId="{A96E725B-E366-4F3D-83B7-97C88FFC26FC}" dt="2023-02-12T22:06:28.504" v="17" actId="478"/>
          <ac:spMkLst>
            <pc:docMk/>
            <pc:sldMk cId="3171171130" sldId="275"/>
            <ac:spMk id="2" creationId="{7A08DCC8-19A7-9E94-525F-7BA88B286F43}"/>
          </ac:spMkLst>
        </pc:spChg>
        <pc:spChg chg="del mod">
          <ac:chgData name="Andreea Alupei" userId="f04951c8-3662-4fbd-9605-0658aa71d83b" providerId="ADAL" clId="{A96E725B-E366-4F3D-83B7-97C88FFC26FC}" dt="2023-02-12T22:06:19.351" v="13" actId="478"/>
          <ac:spMkLst>
            <pc:docMk/>
            <pc:sldMk cId="3171171130" sldId="275"/>
            <ac:spMk id="3" creationId="{C0B64EAA-9C25-2D1B-020C-1DF15694A115}"/>
          </ac:spMkLst>
        </pc:spChg>
        <pc:spChg chg="add del">
          <ac:chgData name="Andreea Alupei" userId="f04951c8-3662-4fbd-9605-0658aa71d83b" providerId="ADAL" clId="{A96E725B-E366-4F3D-83B7-97C88FFC26FC}" dt="2023-02-12T22:06:04.800" v="12" actId="26606"/>
          <ac:spMkLst>
            <pc:docMk/>
            <pc:sldMk cId="3171171130" sldId="275"/>
            <ac:spMk id="8" creationId="{70DFC902-7D23-471A-B557-B6B6917D7A0D}"/>
          </ac:spMkLst>
        </pc:spChg>
        <pc:spChg chg="add del">
          <ac:chgData name="Andreea Alupei" userId="f04951c8-3662-4fbd-9605-0658aa71d83b" providerId="ADAL" clId="{A96E725B-E366-4F3D-83B7-97C88FFC26FC}" dt="2023-02-12T22:06:04.800" v="12" actId="26606"/>
          <ac:spMkLst>
            <pc:docMk/>
            <pc:sldMk cId="3171171130" sldId="275"/>
            <ac:spMk id="10" creationId="{A55D5633-D557-4DCA-982C-FF36EB7A1C00}"/>
          </ac:spMkLst>
        </pc:spChg>
        <pc:spChg chg="add del">
          <ac:chgData name="Andreea Alupei" userId="f04951c8-3662-4fbd-9605-0658aa71d83b" providerId="ADAL" clId="{A96E725B-E366-4F3D-83B7-97C88FFC26FC}" dt="2023-02-12T22:06:04.800" v="12" actId="26606"/>
          <ac:spMkLst>
            <pc:docMk/>
            <pc:sldMk cId="3171171130" sldId="275"/>
            <ac:spMk id="12" creationId="{450D3AD2-FA80-415F-A9CE-54D884561CD7}"/>
          </ac:spMkLst>
        </pc:spChg>
        <pc:spChg chg="add del">
          <ac:chgData name="Andreea Alupei" userId="f04951c8-3662-4fbd-9605-0658aa71d83b" providerId="ADAL" clId="{A96E725B-E366-4F3D-83B7-97C88FFC26FC}" dt="2023-02-12T22:06:31.022" v="18" actId="26606"/>
          <ac:spMkLst>
            <pc:docMk/>
            <pc:sldMk cId="3171171130" sldId="275"/>
            <ac:spMk id="17" creationId="{827B839B-9ADE-406B-8590-F1CAEDED45A1}"/>
          </ac:spMkLst>
        </pc:spChg>
        <pc:spChg chg="add del">
          <ac:chgData name="Andreea Alupei" userId="f04951c8-3662-4fbd-9605-0658aa71d83b" providerId="ADAL" clId="{A96E725B-E366-4F3D-83B7-97C88FFC26FC}" dt="2023-02-12T22:06:31.022" v="18" actId="26606"/>
          <ac:spMkLst>
            <pc:docMk/>
            <pc:sldMk cId="3171171130" sldId="275"/>
            <ac:spMk id="19" creationId="{CFE45BF0-46DB-408C-B5F7-7B11716805D4}"/>
          </ac:spMkLst>
        </pc:spChg>
        <pc:spChg chg="add del">
          <ac:chgData name="Andreea Alupei" userId="f04951c8-3662-4fbd-9605-0658aa71d83b" providerId="ADAL" clId="{A96E725B-E366-4F3D-83B7-97C88FFC26FC}" dt="2023-02-12T22:06:31.022" v="18" actId="26606"/>
          <ac:spMkLst>
            <pc:docMk/>
            <pc:sldMk cId="3171171130" sldId="275"/>
            <ac:spMk id="21" creationId="{2AEBC8F2-97B1-41B4-93F1-2D289E197FBA}"/>
          </ac:spMkLst>
        </pc:spChg>
        <pc:spChg chg="add del">
          <ac:chgData name="Andreea Alupei" userId="f04951c8-3662-4fbd-9605-0658aa71d83b" providerId="ADAL" clId="{A96E725B-E366-4F3D-83B7-97C88FFC26FC}" dt="2023-02-12T22:06:31.022" v="18" actId="26606"/>
          <ac:spMkLst>
            <pc:docMk/>
            <pc:sldMk cId="3171171130" sldId="275"/>
            <ac:spMk id="23" creationId="{472E3A19-F5D5-48FC-BB9C-48C2F68F598B}"/>
          </ac:spMkLst>
        </pc:spChg>
        <pc:spChg chg="add del">
          <ac:chgData name="Andreea Alupei" userId="f04951c8-3662-4fbd-9605-0658aa71d83b" providerId="ADAL" clId="{A96E725B-E366-4F3D-83B7-97C88FFC26FC}" dt="2023-02-12T22:06:31.022" v="18" actId="26606"/>
          <ac:spMkLst>
            <pc:docMk/>
            <pc:sldMk cId="3171171130" sldId="275"/>
            <ac:spMk id="25" creationId="{7A62E32F-BB65-43A8-8EB5-92346890E549}"/>
          </ac:spMkLst>
        </pc:spChg>
        <pc:spChg chg="add del">
          <ac:chgData name="Andreea Alupei" userId="f04951c8-3662-4fbd-9605-0658aa71d83b" providerId="ADAL" clId="{A96E725B-E366-4F3D-83B7-97C88FFC26FC}" dt="2023-02-12T22:06:31.022" v="18" actId="26606"/>
          <ac:spMkLst>
            <pc:docMk/>
            <pc:sldMk cId="3171171130" sldId="275"/>
            <ac:spMk id="27" creationId="{14E91B64-9FCC-451E-AFB4-A827D6329367}"/>
          </ac:spMkLst>
        </pc:spChg>
        <pc:spChg chg="add del">
          <ac:chgData name="Andreea Alupei" userId="f04951c8-3662-4fbd-9605-0658aa71d83b" providerId="ADAL" clId="{A96E725B-E366-4F3D-83B7-97C88FFC26FC}" dt="2023-02-12T22:06:36.114" v="19" actId="26606"/>
          <ac:spMkLst>
            <pc:docMk/>
            <pc:sldMk cId="3171171130" sldId="275"/>
            <ac:spMk id="32" creationId="{AB8C311F-7253-4AED-9701-7FC0708C41C7}"/>
          </ac:spMkLst>
        </pc:spChg>
        <pc:spChg chg="add del">
          <ac:chgData name="Andreea Alupei" userId="f04951c8-3662-4fbd-9605-0658aa71d83b" providerId="ADAL" clId="{A96E725B-E366-4F3D-83B7-97C88FFC26FC}" dt="2023-02-12T22:06:36.114" v="19" actId="26606"/>
          <ac:spMkLst>
            <pc:docMk/>
            <pc:sldMk cId="3171171130" sldId="275"/>
            <ac:spMk id="34" creationId="{E2384209-CB15-4CDF-9D31-C44FD9A3F20D}"/>
          </ac:spMkLst>
        </pc:spChg>
        <pc:spChg chg="add del">
          <ac:chgData name="Andreea Alupei" userId="f04951c8-3662-4fbd-9605-0658aa71d83b" providerId="ADAL" clId="{A96E725B-E366-4F3D-83B7-97C88FFC26FC}" dt="2023-02-12T22:06:36.114" v="19" actId="26606"/>
          <ac:spMkLst>
            <pc:docMk/>
            <pc:sldMk cId="3171171130" sldId="275"/>
            <ac:spMk id="36" creationId="{2633B3B5-CC90-43F0-8714-D31D1F3F0209}"/>
          </ac:spMkLst>
        </pc:spChg>
        <pc:spChg chg="add del">
          <ac:chgData name="Andreea Alupei" userId="f04951c8-3662-4fbd-9605-0658aa71d83b" providerId="ADAL" clId="{A96E725B-E366-4F3D-83B7-97C88FFC26FC}" dt="2023-02-12T22:06:36.114" v="19" actId="26606"/>
          <ac:spMkLst>
            <pc:docMk/>
            <pc:sldMk cId="3171171130" sldId="275"/>
            <ac:spMk id="38" creationId="{A8D57A06-A426-446D-B02C-A2DC6B62E45E}"/>
          </ac:spMkLst>
        </pc:spChg>
        <pc:spChg chg="add">
          <ac:chgData name="Andreea Alupei" userId="f04951c8-3662-4fbd-9605-0658aa71d83b" providerId="ADAL" clId="{A96E725B-E366-4F3D-83B7-97C88FFC26FC}" dt="2023-02-12T22:06:36.114" v="19" actId="26606"/>
          <ac:spMkLst>
            <pc:docMk/>
            <pc:sldMk cId="3171171130" sldId="275"/>
            <ac:spMk id="43" creationId="{F3060C83-F051-4F0E-ABAD-AA0DFC48B218}"/>
          </ac:spMkLst>
        </pc:spChg>
        <pc:spChg chg="add">
          <ac:chgData name="Andreea Alupei" userId="f04951c8-3662-4fbd-9605-0658aa71d83b" providerId="ADAL" clId="{A96E725B-E366-4F3D-83B7-97C88FFC26FC}" dt="2023-02-12T22:06:36.114" v="19" actId="26606"/>
          <ac:spMkLst>
            <pc:docMk/>
            <pc:sldMk cId="3171171130" sldId="275"/>
            <ac:spMk id="45" creationId="{83C98ABE-055B-441F-B07E-44F97F083C39}"/>
          </ac:spMkLst>
        </pc:spChg>
        <pc:spChg chg="add">
          <ac:chgData name="Andreea Alupei" userId="f04951c8-3662-4fbd-9605-0658aa71d83b" providerId="ADAL" clId="{A96E725B-E366-4F3D-83B7-97C88FFC26FC}" dt="2023-02-12T22:06:36.114" v="19" actId="26606"/>
          <ac:spMkLst>
            <pc:docMk/>
            <pc:sldMk cId="3171171130" sldId="275"/>
            <ac:spMk id="47" creationId="{29FDB030-9B49-4CED-8CCD-4D99382388AC}"/>
          </ac:spMkLst>
        </pc:spChg>
        <pc:spChg chg="add">
          <ac:chgData name="Andreea Alupei" userId="f04951c8-3662-4fbd-9605-0658aa71d83b" providerId="ADAL" clId="{A96E725B-E366-4F3D-83B7-97C88FFC26FC}" dt="2023-02-12T22:06:36.114" v="19" actId="26606"/>
          <ac:spMkLst>
            <pc:docMk/>
            <pc:sldMk cId="3171171130" sldId="275"/>
            <ac:spMk id="49" creationId="{3783CA14-24A1-485C-8B30-D6A5D87987AD}"/>
          </ac:spMkLst>
        </pc:spChg>
        <pc:spChg chg="add">
          <ac:chgData name="Andreea Alupei" userId="f04951c8-3662-4fbd-9605-0658aa71d83b" providerId="ADAL" clId="{A96E725B-E366-4F3D-83B7-97C88FFC26FC}" dt="2023-02-12T22:06:36.114" v="19" actId="26606"/>
          <ac:spMkLst>
            <pc:docMk/>
            <pc:sldMk cId="3171171130" sldId="275"/>
            <ac:spMk id="51" creationId="{9A97C86A-04D6-40F7-AE84-31AB43E6A846}"/>
          </ac:spMkLst>
        </pc:spChg>
        <pc:spChg chg="add">
          <ac:chgData name="Andreea Alupei" userId="f04951c8-3662-4fbd-9605-0658aa71d83b" providerId="ADAL" clId="{A96E725B-E366-4F3D-83B7-97C88FFC26FC}" dt="2023-02-12T22:06:36.114" v="19" actId="26606"/>
          <ac:spMkLst>
            <pc:docMk/>
            <pc:sldMk cId="3171171130" sldId="275"/>
            <ac:spMk id="53" creationId="{FF9F2414-84E8-453E-B1F3-389FDE8192D9}"/>
          </ac:spMkLst>
        </pc:spChg>
        <pc:spChg chg="add">
          <ac:chgData name="Andreea Alupei" userId="f04951c8-3662-4fbd-9605-0658aa71d83b" providerId="ADAL" clId="{A96E725B-E366-4F3D-83B7-97C88FFC26FC}" dt="2023-02-12T22:06:36.114" v="19" actId="26606"/>
          <ac:spMkLst>
            <pc:docMk/>
            <pc:sldMk cId="3171171130" sldId="275"/>
            <ac:spMk id="55" creationId="{3ECA69A1-7536-43AC-85EF-C7106179F5ED}"/>
          </ac:spMkLst>
        </pc:spChg>
        <pc:picChg chg="add mod">
          <ac:chgData name="Andreea Alupei" userId="f04951c8-3662-4fbd-9605-0658aa71d83b" providerId="ADAL" clId="{A96E725B-E366-4F3D-83B7-97C88FFC26FC}" dt="2023-02-12T22:06:36.114" v="19" actId="26606"/>
          <ac:picMkLst>
            <pc:docMk/>
            <pc:sldMk cId="3171171130" sldId="275"/>
            <ac:picMk id="4" creationId="{8A0B3A08-8895-4D0F-892F-78A8542C7FE2}"/>
          </ac:picMkLst>
        </pc:picChg>
      </pc:sldChg>
      <pc:sldChg chg="new">
        <pc:chgData name="Andreea Alupei" userId="f04951c8-3662-4fbd-9605-0658aa71d83b" providerId="ADAL" clId="{A96E725B-E366-4F3D-83B7-97C88FFC26FC}" dt="2023-02-12T22:07:52.902" v="28" actId="680"/>
        <pc:sldMkLst>
          <pc:docMk/>
          <pc:sldMk cId="4153764767" sldId="276"/>
        </pc:sldMkLst>
      </pc:sldChg>
    </pc:docChg>
  </pc:docChgLst>
  <pc:docChgLst>
    <pc:chgData name="Andreea Alupei (2127464)" userId="f04951c8-3662-4fbd-9605-0658aa71d83b" providerId="ADAL" clId="{14FF9970-9DEB-4EF5-9008-3E8FCBCFC77C}"/>
    <pc:docChg chg="undo custSel addSld delSld modSld sldOrd">
      <pc:chgData name="Andreea Alupei (2127464)" userId="f04951c8-3662-4fbd-9605-0658aa71d83b" providerId="ADAL" clId="{14FF9970-9DEB-4EF5-9008-3E8FCBCFC77C}" dt="2023-02-19T00:18:26.264" v="676" actId="20577"/>
      <pc:docMkLst>
        <pc:docMk/>
      </pc:docMkLst>
      <pc:sldChg chg="addSp modSp mod">
        <pc:chgData name="Andreea Alupei (2127464)" userId="f04951c8-3662-4fbd-9605-0658aa71d83b" providerId="ADAL" clId="{14FF9970-9DEB-4EF5-9008-3E8FCBCFC77C}" dt="2023-02-19T00:18:26.264" v="676" actId="20577"/>
        <pc:sldMkLst>
          <pc:docMk/>
          <pc:sldMk cId="769675095" sldId="257"/>
        </pc:sldMkLst>
        <pc:spChg chg="mod">
          <ac:chgData name="Andreea Alupei (2127464)" userId="f04951c8-3662-4fbd-9605-0658aa71d83b" providerId="ADAL" clId="{14FF9970-9DEB-4EF5-9008-3E8FCBCFC77C}" dt="2023-02-19T00:16:45.633" v="643" actId="1076"/>
          <ac:spMkLst>
            <pc:docMk/>
            <pc:sldMk cId="769675095" sldId="257"/>
            <ac:spMk id="2" creationId="{00000000-0000-0000-0000-000000000000}"/>
          </ac:spMkLst>
        </pc:spChg>
        <pc:spChg chg="mod">
          <ac:chgData name="Andreea Alupei (2127464)" userId="f04951c8-3662-4fbd-9605-0658aa71d83b" providerId="ADAL" clId="{14FF9970-9DEB-4EF5-9008-3E8FCBCFC77C}" dt="2023-02-19T00:16:39.838" v="642" actId="14100"/>
          <ac:spMkLst>
            <pc:docMk/>
            <pc:sldMk cId="769675095" sldId="257"/>
            <ac:spMk id="3" creationId="{00000000-0000-0000-0000-000000000000}"/>
          </ac:spMkLst>
        </pc:spChg>
        <pc:spChg chg="add mod">
          <ac:chgData name="Andreea Alupei (2127464)" userId="f04951c8-3662-4fbd-9605-0658aa71d83b" providerId="ADAL" clId="{14FF9970-9DEB-4EF5-9008-3E8FCBCFC77C}" dt="2023-02-19T00:18:26.264" v="676" actId="20577"/>
          <ac:spMkLst>
            <pc:docMk/>
            <pc:sldMk cId="769675095" sldId="257"/>
            <ac:spMk id="4" creationId="{A80DE381-47B8-D337-43CF-F89A029A6D7C}"/>
          </ac:spMkLst>
        </pc:spChg>
      </pc:sldChg>
      <pc:sldChg chg="modSp mod modAnim">
        <pc:chgData name="Andreea Alupei (2127464)" userId="f04951c8-3662-4fbd-9605-0658aa71d83b" providerId="ADAL" clId="{14FF9970-9DEB-4EF5-9008-3E8FCBCFC77C}" dt="2023-02-18T18:44:30.774" v="349"/>
        <pc:sldMkLst>
          <pc:docMk/>
          <pc:sldMk cId="3081074109" sldId="258"/>
        </pc:sldMkLst>
        <pc:spChg chg="mod">
          <ac:chgData name="Andreea Alupei (2127464)" userId="f04951c8-3662-4fbd-9605-0658aa71d83b" providerId="ADAL" clId="{14FF9970-9DEB-4EF5-9008-3E8FCBCFC77C}" dt="2023-02-18T17:09:17.855" v="5" actId="20578"/>
          <ac:spMkLst>
            <pc:docMk/>
            <pc:sldMk cId="3081074109" sldId="258"/>
            <ac:spMk id="7" creationId="{4E094211-F907-86BD-C27A-A80520AF72DE}"/>
          </ac:spMkLst>
        </pc:spChg>
        <pc:spChg chg="mod">
          <ac:chgData name="Andreea Alupei (2127464)" userId="f04951c8-3662-4fbd-9605-0658aa71d83b" providerId="ADAL" clId="{14FF9970-9DEB-4EF5-9008-3E8FCBCFC77C}" dt="2023-02-18T18:20:25.541" v="236" actId="313"/>
          <ac:spMkLst>
            <pc:docMk/>
            <pc:sldMk cId="3081074109" sldId="258"/>
            <ac:spMk id="8" creationId="{FCCAE833-08CD-EAE1-28A1-F336E9311442}"/>
          </ac:spMkLst>
        </pc:spChg>
        <pc:picChg chg="mod">
          <ac:chgData name="Andreea Alupei (2127464)" userId="f04951c8-3662-4fbd-9605-0658aa71d83b" providerId="ADAL" clId="{14FF9970-9DEB-4EF5-9008-3E8FCBCFC77C}" dt="2023-02-18T17:09:58.555" v="12" actId="14100"/>
          <ac:picMkLst>
            <pc:docMk/>
            <pc:sldMk cId="3081074109" sldId="258"/>
            <ac:picMk id="16" creationId="{82DF7D5B-0936-844F-FEEF-4D7D946D5BFB}"/>
          </ac:picMkLst>
        </pc:picChg>
      </pc:sldChg>
      <pc:sldChg chg="del">
        <pc:chgData name="Andreea Alupei (2127464)" userId="f04951c8-3662-4fbd-9605-0658aa71d83b" providerId="ADAL" clId="{14FF9970-9DEB-4EF5-9008-3E8FCBCFC77C}" dt="2023-02-18T17:59:12.276" v="178" actId="2696"/>
        <pc:sldMkLst>
          <pc:docMk/>
          <pc:sldMk cId="92330003" sldId="260"/>
        </pc:sldMkLst>
      </pc:sldChg>
      <pc:sldChg chg="addSp delSp modSp mod modAnim">
        <pc:chgData name="Andreea Alupei (2127464)" userId="f04951c8-3662-4fbd-9605-0658aa71d83b" providerId="ADAL" clId="{14FF9970-9DEB-4EF5-9008-3E8FCBCFC77C}" dt="2023-02-18T18:44:37.946" v="350"/>
        <pc:sldMkLst>
          <pc:docMk/>
          <pc:sldMk cId="2024694414" sldId="261"/>
        </pc:sldMkLst>
        <pc:spChg chg="add del mod">
          <ac:chgData name="Andreea Alupei (2127464)" userId="f04951c8-3662-4fbd-9605-0658aa71d83b" providerId="ADAL" clId="{14FF9970-9DEB-4EF5-9008-3E8FCBCFC77C}" dt="2023-02-18T18:28:53.105" v="279"/>
          <ac:spMkLst>
            <pc:docMk/>
            <pc:sldMk cId="2024694414" sldId="261"/>
            <ac:spMk id="4" creationId="{2C52204F-78DD-A506-7B3A-B9E30350EB1B}"/>
          </ac:spMkLst>
        </pc:spChg>
        <pc:spChg chg="add mod">
          <ac:chgData name="Andreea Alupei (2127464)" userId="f04951c8-3662-4fbd-9605-0658aa71d83b" providerId="ADAL" clId="{14FF9970-9DEB-4EF5-9008-3E8FCBCFC77C}" dt="2023-02-18T18:30:56.748" v="288" actId="20577"/>
          <ac:spMkLst>
            <pc:docMk/>
            <pc:sldMk cId="2024694414" sldId="261"/>
            <ac:spMk id="6" creationId="{F7E0FDAA-14F1-223F-4329-672B8F8199C6}"/>
          </ac:spMkLst>
        </pc:spChg>
        <pc:picChg chg="add mod">
          <ac:chgData name="Andreea Alupei (2127464)" userId="f04951c8-3662-4fbd-9605-0658aa71d83b" providerId="ADAL" clId="{14FF9970-9DEB-4EF5-9008-3E8FCBCFC77C}" dt="2023-02-18T18:28:55.051" v="280" actId="1076"/>
          <ac:picMkLst>
            <pc:docMk/>
            <pc:sldMk cId="2024694414" sldId="261"/>
            <ac:picMk id="5" creationId="{1E003624-4C4C-3A4A-FB41-839B089542E2}"/>
          </ac:picMkLst>
        </pc:picChg>
        <pc:picChg chg="del">
          <ac:chgData name="Andreea Alupei (2127464)" userId="f04951c8-3662-4fbd-9605-0658aa71d83b" providerId="ADAL" clId="{14FF9970-9DEB-4EF5-9008-3E8FCBCFC77C}" dt="2023-02-18T18:28:50.414" v="278" actId="478"/>
          <ac:picMkLst>
            <pc:docMk/>
            <pc:sldMk cId="2024694414" sldId="261"/>
            <ac:picMk id="27" creationId="{BDEDB672-A2EF-E766-7065-086988866BF2}"/>
          </ac:picMkLst>
        </pc:picChg>
      </pc:sldChg>
      <pc:sldChg chg="addSp delSp modSp mod modAnim">
        <pc:chgData name="Andreea Alupei (2127464)" userId="f04951c8-3662-4fbd-9605-0658aa71d83b" providerId="ADAL" clId="{14FF9970-9DEB-4EF5-9008-3E8FCBCFC77C}" dt="2023-02-18T18:45:07.793" v="355"/>
        <pc:sldMkLst>
          <pc:docMk/>
          <pc:sldMk cId="219715311" sldId="262"/>
        </pc:sldMkLst>
        <pc:spChg chg="mod">
          <ac:chgData name="Andreea Alupei (2127464)" userId="f04951c8-3662-4fbd-9605-0658aa71d83b" providerId="ADAL" clId="{14FF9970-9DEB-4EF5-9008-3E8FCBCFC77C}" dt="2023-02-18T17:59:33.523" v="181" actId="2711"/>
          <ac:spMkLst>
            <pc:docMk/>
            <pc:sldMk cId="219715311" sldId="262"/>
            <ac:spMk id="2" creationId="{00000000-0000-0000-0000-000000000000}"/>
          </ac:spMkLst>
        </pc:spChg>
        <pc:spChg chg="mod">
          <ac:chgData name="Andreea Alupei (2127464)" userId="f04951c8-3662-4fbd-9605-0658aa71d83b" providerId="ADAL" clId="{14FF9970-9DEB-4EF5-9008-3E8FCBCFC77C}" dt="2023-02-18T18:18:28.430" v="207"/>
          <ac:spMkLst>
            <pc:docMk/>
            <pc:sldMk cId="219715311" sldId="262"/>
            <ac:spMk id="4" creationId="{00000000-0000-0000-0000-000000000000}"/>
          </ac:spMkLst>
        </pc:spChg>
        <pc:spChg chg="del">
          <ac:chgData name="Andreea Alupei (2127464)" userId="f04951c8-3662-4fbd-9605-0658aa71d83b" providerId="ADAL" clId="{14FF9970-9DEB-4EF5-9008-3E8FCBCFC77C}" dt="2023-02-18T17:59:28.149" v="180" actId="26606"/>
          <ac:spMkLst>
            <pc:docMk/>
            <pc:sldMk cId="219715311" sldId="262"/>
            <ac:spMk id="75" creationId="{827B839B-9ADE-406B-8590-F1CAEDED45A1}"/>
          </ac:spMkLst>
        </pc:spChg>
        <pc:spChg chg="del">
          <ac:chgData name="Andreea Alupei (2127464)" userId="f04951c8-3662-4fbd-9605-0658aa71d83b" providerId="ADAL" clId="{14FF9970-9DEB-4EF5-9008-3E8FCBCFC77C}" dt="2023-02-18T17:59:28.149" v="180" actId="26606"/>
          <ac:spMkLst>
            <pc:docMk/>
            <pc:sldMk cId="219715311" sldId="262"/>
            <ac:spMk id="77" creationId="{CFE45BF0-46DB-408C-B5F7-7B11716805D4}"/>
          </ac:spMkLst>
        </pc:spChg>
        <pc:spChg chg="del">
          <ac:chgData name="Andreea Alupei (2127464)" userId="f04951c8-3662-4fbd-9605-0658aa71d83b" providerId="ADAL" clId="{14FF9970-9DEB-4EF5-9008-3E8FCBCFC77C}" dt="2023-02-18T17:59:28.149" v="180" actId="26606"/>
          <ac:spMkLst>
            <pc:docMk/>
            <pc:sldMk cId="219715311" sldId="262"/>
            <ac:spMk id="79" creationId="{2AEBC8F2-97B1-41B4-93F1-2D289E197FBA}"/>
          </ac:spMkLst>
        </pc:spChg>
        <pc:spChg chg="del">
          <ac:chgData name="Andreea Alupei (2127464)" userId="f04951c8-3662-4fbd-9605-0658aa71d83b" providerId="ADAL" clId="{14FF9970-9DEB-4EF5-9008-3E8FCBCFC77C}" dt="2023-02-18T17:59:28.149" v="180" actId="26606"/>
          <ac:spMkLst>
            <pc:docMk/>
            <pc:sldMk cId="219715311" sldId="262"/>
            <ac:spMk id="81" creationId="{472E3A19-F5D5-48FC-BB9C-48C2F68F598B}"/>
          </ac:spMkLst>
        </pc:spChg>
        <pc:spChg chg="del">
          <ac:chgData name="Andreea Alupei (2127464)" userId="f04951c8-3662-4fbd-9605-0658aa71d83b" providerId="ADAL" clId="{14FF9970-9DEB-4EF5-9008-3E8FCBCFC77C}" dt="2023-02-18T17:59:28.149" v="180" actId="26606"/>
          <ac:spMkLst>
            <pc:docMk/>
            <pc:sldMk cId="219715311" sldId="262"/>
            <ac:spMk id="83" creationId="{7A62E32F-BB65-43A8-8EB5-92346890E549}"/>
          </ac:spMkLst>
        </pc:spChg>
        <pc:spChg chg="del">
          <ac:chgData name="Andreea Alupei (2127464)" userId="f04951c8-3662-4fbd-9605-0658aa71d83b" providerId="ADAL" clId="{14FF9970-9DEB-4EF5-9008-3E8FCBCFC77C}" dt="2023-02-18T17:59:28.149" v="180" actId="26606"/>
          <ac:spMkLst>
            <pc:docMk/>
            <pc:sldMk cId="219715311" sldId="262"/>
            <ac:spMk id="85" creationId="{14E91B64-9FCC-451E-AFB4-A827D6329367}"/>
          </ac:spMkLst>
        </pc:spChg>
        <pc:spChg chg="add">
          <ac:chgData name="Andreea Alupei (2127464)" userId="f04951c8-3662-4fbd-9605-0658aa71d83b" providerId="ADAL" clId="{14FF9970-9DEB-4EF5-9008-3E8FCBCFC77C}" dt="2023-02-18T17:59:28.149" v="180" actId="26606"/>
          <ac:spMkLst>
            <pc:docMk/>
            <pc:sldMk cId="219715311" sldId="262"/>
            <ac:spMk id="90" creationId="{76EFD3D9-44F0-4267-BCC1-1613E79D8274}"/>
          </ac:spMkLst>
        </pc:spChg>
        <pc:spChg chg="add">
          <ac:chgData name="Andreea Alupei (2127464)" userId="f04951c8-3662-4fbd-9605-0658aa71d83b" providerId="ADAL" clId="{14FF9970-9DEB-4EF5-9008-3E8FCBCFC77C}" dt="2023-02-18T17:59:28.149" v="180" actId="26606"/>
          <ac:spMkLst>
            <pc:docMk/>
            <pc:sldMk cId="219715311" sldId="262"/>
            <ac:spMk id="92" creationId="{A779A851-95D6-41AF-937A-B0E4B7F6FA8D}"/>
          </ac:spMkLst>
        </pc:spChg>
        <pc:spChg chg="add">
          <ac:chgData name="Andreea Alupei (2127464)" userId="f04951c8-3662-4fbd-9605-0658aa71d83b" providerId="ADAL" clId="{14FF9970-9DEB-4EF5-9008-3E8FCBCFC77C}" dt="2023-02-18T17:59:28.149" v="180" actId="26606"/>
          <ac:spMkLst>
            <pc:docMk/>
            <pc:sldMk cId="219715311" sldId="262"/>
            <ac:spMk id="94" creationId="{953FB2E7-B6CB-429C-81EB-D9516D6D5C8D}"/>
          </ac:spMkLst>
        </pc:spChg>
        <pc:spChg chg="add">
          <ac:chgData name="Andreea Alupei (2127464)" userId="f04951c8-3662-4fbd-9605-0658aa71d83b" providerId="ADAL" clId="{14FF9970-9DEB-4EF5-9008-3E8FCBCFC77C}" dt="2023-02-18T17:59:28.149" v="180" actId="26606"/>
          <ac:spMkLst>
            <pc:docMk/>
            <pc:sldMk cId="219715311" sldId="262"/>
            <ac:spMk id="96" creationId="{2EC40DB1-B719-4A13-9A4D-0966B4B27866}"/>
          </ac:spMkLst>
        </pc:spChg>
        <pc:spChg chg="add">
          <ac:chgData name="Andreea Alupei (2127464)" userId="f04951c8-3662-4fbd-9605-0658aa71d83b" providerId="ADAL" clId="{14FF9970-9DEB-4EF5-9008-3E8FCBCFC77C}" dt="2023-02-18T17:59:28.149" v="180" actId="26606"/>
          <ac:spMkLst>
            <pc:docMk/>
            <pc:sldMk cId="219715311" sldId="262"/>
            <ac:spMk id="98" creationId="{82211336-CFF3-412D-868A-6679C1004C45}"/>
          </ac:spMkLst>
        </pc:spChg>
      </pc:sldChg>
      <pc:sldChg chg="addSp delSp modSp del mod">
        <pc:chgData name="Andreea Alupei (2127464)" userId="f04951c8-3662-4fbd-9605-0658aa71d83b" providerId="ADAL" clId="{14FF9970-9DEB-4EF5-9008-3E8FCBCFC77C}" dt="2023-02-18T17:09:53.067" v="11" actId="2696"/>
        <pc:sldMkLst>
          <pc:docMk/>
          <pc:sldMk cId="1590767165" sldId="271"/>
        </pc:sldMkLst>
        <pc:spChg chg="mod">
          <ac:chgData name="Andreea Alupei (2127464)" userId="f04951c8-3662-4fbd-9605-0658aa71d83b" providerId="ADAL" clId="{14FF9970-9DEB-4EF5-9008-3E8FCBCFC77C}" dt="2023-02-18T17:09:32.410" v="7" actId="14100"/>
          <ac:spMkLst>
            <pc:docMk/>
            <pc:sldMk cId="1590767165" sldId="271"/>
            <ac:spMk id="2" creationId="{897CD413-8DFE-D196-F2B0-4D40D9EA6E41}"/>
          </ac:spMkLst>
        </pc:spChg>
        <pc:spChg chg="add del mod">
          <ac:chgData name="Andreea Alupei (2127464)" userId="f04951c8-3662-4fbd-9605-0658aa71d83b" providerId="ADAL" clId="{14FF9970-9DEB-4EF5-9008-3E8FCBCFC77C}" dt="2023-02-18T17:09:48.690" v="10"/>
          <ac:spMkLst>
            <pc:docMk/>
            <pc:sldMk cId="1590767165" sldId="271"/>
            <ac:spMk id="3" creationId="{0E00AFF6-9AE7-2E22-9682-8A1DC64E9182}"/>
          </ac:spMkLst>
        </pc:spChg>
        <pc:picChg chg="del mod">
          <ac:chgData name="Andreea Alupei (2127464)" userId="f04951c8-3662-4fbd-9605-0658aa71d83b" providerId="ADAL" clId="{14FF9970-9DEB-4EF5-9008-3E8FCBCFC77C}" dt="2023-02-18T16:50:17.859" v="2" actId="478"/>
          <ac:picMkLst>
            <pc:docMk/>
            <pc:sldMk cId="1590767165" sldId="271"/>
            <ac:picMk id="4" creationId="{C01BD539-6BE9-D4FE-F67E-F4CE59ADF126}"/>
          </ac:picMkLst>
        </pc:picChg>
      </pc:sldChg>
      <pc:sldChg chg="modSp mod modAnim">
        <pc:chgData name="Andreea Alupei (2127464)" userId="f04951c8-3662-4fbd-9605-0658aa71d83b" providerId="ADAL" clId="{14FF9970-9DEB-4EF5-9008-3E8FCBCFC77C}" dt="2023-02-18T18:45:40.951" v="361"/>
        <pc:sldMkLst>
          <pc:docMk/>
          <pc:sldMk cId="2993729501" sldId="272"/>
        </pc:sldMkLst>
        <pc:spChg chg="mod">
          <ac:chgData name="Andreea Alupei (2127464)" userId="f04951c8-3662-4fbd-9605-0658aa71d83b" providerId="ADAL" clId="{14FF9970-9DEB-4EF5-9008-3E8FCBCFC77C}" dt="2023-02-18T18:17:03.409" v="203"/>
          <ac:spMkLst>
            <pc:docMk/>
            <pc:sldMk cId="2993729501" sldId="272"/>
            <ac:spMk id="2" creationId="{0B6ACB47-1D0F-19B5-2084-39B5A6228CA3}"/>
          </ac:spMkLst>
        </pc:spChg>
        <pc:spChg chg="mod">
          <ac:chgData name="Andreea Alupei (2127464)" userId="f04951c8-3662-4fbd-9605-0658aa71d83b" providerId="ADAL" clId="{14FF9970-9DEB-4EF5-9008-3E8FCBCFC77C}" dt="2023-02-18T18:27:40.487" v="277"/>
          <ac:spMkLst>
            <pc:docMk/>
            <pc:sldMk cId="2993729501" sldId="272"/>
            <ac:spMk id="4" creationId="{519791BF-7C3B-B21F-6332-293FC52E5382}"/>
          </ac:spMkLst>
        </pc:spChg>
      </pc:sldChg>
      <pc:sldChg chg="modSp del mod">
        <pc:chgData name="Andreea Alupei (2127464)" userId="f04951c8-3662-4fbd-9605-0658aa71d83b" providerId="ADAL" clId="{14FF9970-9DEB-4EF5-9008-3E8FCBCFC77C}" dt="2023-02-18T18:35:05.465" v="322" actId="2696"/>
        <pc:sldMkLst>
          <pc:docMk/>
          <pc:sldMk cId="1127274104" sldId="273"/>
        </pc:sldMkLst>
        <pc:spChg chg="mod">
          <ac:chgData name="Andreea Alupei (2127464)" userId="f04951c8-3662-4fbd-9605-0658aa71d83b" providerId="ADAL" clId="{14FF9970-9DEB-4EF5-9008-3E8FCBCFC77C}" dt="2023-02-18T18:35:00.005" v="321" actId="1076"/>
          <ac:spMkLst>
            <pc:docMk/>
            <pc:sldMk cId="1127274104" sldId="273"/>
            <ac:spMk id="2" creationId="{7C091E64-D760-85E1-0138-E73A10351AFC}"/>
          </ac:spMkLst>
        </pc:spChg>
      </pc:sldChg>
      <pc:sldChg chg="del">
        <pc:chgData name="Andreea Alupei (2127464)" userId="f04951c8-3662-4fbd-9605-0658aa71d83b" providerId="ADAL" clId="{14FF9970-9DEB-4EF5-9008-3E8FCBCFC77C}" dt="2023-02-18T18:33:12.391" v="320" actId="2696"/>
        <pc:sldMkLst>
          <pc:docMk/>
          <pc:sldMk cId="1278717241" sldId="274"/>
        </pc:sldMkLst>
      </pc:sldChg>
      <pc:sldChg chg="addSp delSp modSp del mod">
        <pc:chgData name="Andreea Alupei (2127464)" userId="f04951c8-3662-4fbd-9605-0658aa71d83b" providerId="ADAL" clId="{14FF9970-9DEB-4EF5-9008-3E8FCBCFC77C}" dt="2023-02-18T17:26:52.431" v="125" actId="2696"/>
        <pc:sldMkLst>
          <pc:docMk/>
          <pc:sldMk cId="3171171130" sldId="275"/>
        </pc:sldMkLst>
        <pc:spChg chg="add del mod">
          <ac:chgData name="Andreea Alupei (2127464)" userId="f04951c8-3662-4fbd-9605-0658aa71d83b" providerId="ADAL" clId="{14FF9970-9DEB-4EF5-9008-3E8FCBCFC77C}" dt="2023-02-18T17:26:48.233" v="122"/>
          <ac:spMkLst>
            <pc:docMk/>
            <pc:sldMk cId="3171171130" sldId="275"/>
            <ac:spMk id="2" creationId="{8BF0C571-00C2-6DAA-2EC7-EAAA52657E18}"/>
          </ac:spMkLst>
        </pc:spChg>
        <pc:spChg chg="add del mod">
          <ac:chgData name="Andreea Alupei (2127464)" userId="f04951c8-3662-4fbd-9605-0658aa71d83b" providerId="ADAL" clId="{14FF9970-9DEB-4EF5-9008-3E8FCBCFC77C}" dt="2023-02-18T17:26:48.233" v="124"/>
          <ac:spMkLst>
            <pc:docMk/>
            <pc:sldMk cId="3171171130" sldId="275"/>
            <ac:spMk id="3" creationId="{689BC5D8-437B-26D3-521B-5A489312F556}"/>
          </ac:spMkLst>
        </pc:spChg>
        <pc:picChg chg="del mod">
          <ac:chgData name="Andreea Alupei (2127464)" userId="f04951c8-3662-4fbd-9605-0658aa71d83b" providerId="ADAL" clId="{14FF9970-9DEB-4EF5-9008-3E8FCBCFC77C}" dt="2023-02-18T17:26:22.593" v="117" actId="478"/>
          <ac:picMkLst>
            <pc:docMk/>
            <pc:sldMk cId="3171171130" sldId="275"/>
            <ac:picMk id="4" creationId="{8A0B3A08-8895-4D0F-892F-78A8542C7FE2}"/>
          </ac:picMkLst>
        </pc:picChg>
      </pc:sldChg>
      <pc:sldChg chg="modSp mod ord">
        <pc:chgData name="Andreea Alupei (2127464)" userId="f04951c8-3662-4fbd-9605-0658aa71d83b" providerId="ADAL" clId="{14FF9970-9DEB-4EF5-9008-3E8FCBCFC77C}" dt="2023-02-18T18:47:24.085" v="363" actId="20577"/>
        <pc:sldMkLst>
          <pc:docMk/>
          <pc:sldMk cId="3521747863" sldId="276"/>
        </pc:sldMkLst>
        <pc:spChg chg="mod">
          <ac:chgData name="Andreea Alupei (2127464)" userId="f04951c8-3662-4fbd-9605-0658aa71d83b" providerId="ADAL" clId="{14FF9970-9DEB-4EF5-9008-3E8FCBCFC77C}" dt="2023-02-18T18:33:01.212" v="318" actId="27636"/>
          <ac:spMkLst>
            <pc:docMk/>
            <pc:sldMk cId="3521747863" sldId="276"/>
            <ac:spMk id="2" creationId="{50D0264E-0AFE-254C-5964-80739BBBB4D9}"/>
          </ac:spMkLst>
        </pc:spChg>
        <pc:spChg chg="mod">
          <ac:chgData name="Andreea Alupei (2127464)" userId="f04951c8-3662-4fbd-9605-0658aa71d83b" providerId="ADAL" clId="{14FF9970-9DEB-4EF5-9008-3E8FCBCFC77C}" dt="2023-02-18T18:47:24.085" v="363" actId="20577"/>
          <ac:spMkLst>
            <pc:docMk/>
            <pc:sldMk cId="3521747863" sldId="276"/>
            <ac:spMk id="3" creationId="{21D4E2F2-3159-9D16-592D-54B3146855A0}"/>
          </ac:spMkLst>
        </pc:spChg>
      </pc:sldChg>
      <pc:sldChg chg="addSp delSp modSp add mod">
        <pc:chgData name="Andreea Alupei (2127464)" userId="f04951c8-3662-4fbd-9605-0658aa71d83b" providerId="ADAL" clId="{14FF9970-9DEB-4EF5-9008-3E8FCBCFC77C}" dt="2023-02-18T18:48:10.975" v="394" actId="20577"/>
        <pc:sldMkLst>
          <pc:docMk/>
          <pc:sldMk cId="947998980" sldId="277"/>
        </pc:sldMkLst>
        <pc:spChg chg="mod">
          <ac:chgData name="Andreea Alupei (2127464)" userId="f04951c8-3662-4fbd-9605-0658aa71d83b" providerId="ADAL" clId="{14FF9970-9DEB-4EF5-9008-3E8FCBCFC77C}" dt="2023-02-18T18:32:52.717" v="315" actId="2711"/>
          <ac:spMkLst>
            <pc:docMk/>
            <pc:sldMk cId="947998980" sldId="277"/>
            <ac:spMk id="2" creationId="{50D0264E-0AFE-254C-5964-80739BBBB4D9}"/>
          </ac:spMkLst>
        </pc:spChg>
        <pc:spChg chg="mod">
          <ac:chgData name="Andreea Alupei (2127464)" userId="f04951c8-3662-4fbd-9605-0658aa71d83b" providerId="ADAL" clId="{14FF9970-9DEB-4EF5-9008-3E8FCBCFC77C}" dt="2023-02-18T18:48:10.975" v="394" actId="20577"/>
          <ac:spMkLst>
            <pc:docMk/>
            <pc:sldMk cId="947998980" sldId="277"/>
            <ac:spMk id="3" creationId="{21D4E2F2-3159-9D16-592D-54B3146855A0}"/>
          </ac:spMkLst>
        </pc:spChg>
        <pc:spChg chg="del">
          <ac:chgData name="Andreea Alupei (2127464)" userId="f04951c8-3662-4fbd-9605-0658aa71d83b" providerId="ADAL" clId="{14FF9970-9DEB-4EF5-9008-3E8FCBCFC77C}" dt="2023-02-18T17:14:44.244" v="41" actId="26606"/>
          <ac:spMkLst>
            <pc:docMk/>
            <pc:sldMk cId="947998980" sldId="277"/>
            <ac:spMk id="29" creationId="{09588DA8-065E-4F6F-8EFD-43104AB2E0CF}"/>
          </ac:spMkLst>
        </pc:spChg>
        <pc:spChg chg="del">
          <ac:chgData name="Andreea Alupei (2127464)" userId="f04951c8-3662-4fbd-9605-0658aa71d83b" providerId="ADAL" clId="{14FF9970-9DEB-4EF5-9008-3E8FCBCFC77C}" dt="2023-02-18T17:14:44.244" v="41" actId="26606"/>
          <ac:spMkLst>
            <pc:docMk/>
            <pc:sldMk cId="947998980" sldId="277"/>
            <ac:spMk id="30" creationId="{C4285719-470E-454C-AF62-8323075F1F5B}"/>
          </ac:spMkLst>
        </pc:spChg>
        <pc:spChg chg="del">
          <ac:chgData name="Andreea Alupei (2127464)" userId="f04951c8-3662-4fbd-9605-0658aa71d83b" providerId="ADAL" clId="{14FF9970-9DEB-4EF5-9008-3E8FCBCFC77C}" dt="2023-02-18T17:14:44.244" v="41" actId="26606"/>
          <ac:spMkLst>
            <pc:docMk/>
            <pc:sldMk cId="947998980" sldId="277"/>
            <ac:spMk id="31" creationId="{CD9FE4EF-C4D8-49A0-B2FF-81D8DB7D8A24}"/>
          </ac:spMkLst>
        </pc:spChg>
        <pc:spChg chg="del">
          <ac:chgData name="Andreea Alupei (2127464)" userId="f04951c8-3662-4fbd-9605-0658aa71d83b" providerId="ADAL" clId="{14FF9970-9DEB-4EF5-9008-3E8FCBCFC77C}" dt="2023-02-18T17:14:44.244" v="41" actId="26606"/>
          <ac:spMkLst>
            <pc:docMk/>
            <pc:sldMk cId="947998980" sldId="277"/>
            <ac:spMk id="32" creationId="{4300840D-0A0B-4512-BACA-B439D5B9C57C}"/>
          </ac:spMkLst>
        </pc:spChg>
        <pc:spChg chg="del">
          <ac:chgData name="Andreea Alupei (2127464)" userId="f04951c8-3662-4fbd-9605-0658aa71d83b" providerId="ADAL" clId="{14FF9970-9DEB-4EF5-9008-3E8FCBCFC77C}" dt="2023-02-18T17:14:44.244" v="41" actId="26606"/>
          <ac:spMkLst>
            <pc:docMk/>
            <pc:sldMk cId="947998980" sldId="277"/>
            <ac:spMk id="33" creationId="{D2B78728-A580-49A7-84F9-6EF6F583ADE0}"/>
          </ac:spMkLst>
        </pc:spChg>
        <pc:spChg chg="del">
          <ac:chgData name="Andreea Alupei (2127464)" userId="f04951c8-3662-4fbd-9605-0658aa71d83b" providerId="ADAL" clId="{14FF9970-9DEB-4EF5-9008-3E8FCBCFC77C}" dt="2023-02-18T17:14:44.244" v="41" actId="26606"/>
          <ac:spMkLst>
            <pc:docMk/>
            <pc:sldMk cId="947998980" sldId="277"/>
            <ac:spMk id="34" creationId="{38FAA1A1-D861-433F-88FA-1E9D6FD31D11}"/>
          </ac:spMkLst>
        </pc:spChg>
        <pc:spChg chg="del">
          <ac:chgData name="Andreea Alupei (2127464)" userId="f04951c8-3662-4fbd-9605-0658aa71d83b" providerId="ADAL" clId="{14FF9970-9DEB-4EF5-9008-3E8FCBCFC77C}" dt="2023-02-18T17:14:44.244" v="41" actId="26606"/>
          <ac:spMkLst>
            <pc:docMk/>
            <pc:sldMk cId="947998980" sldId="277"/>
            <ac:spMk id="35" creationId="{8D71EDA1-87BF-4D5D-AB79-F346FD19278A}"/>
          </ac:spMkLst>
        </pc:spChg>
        <pc:spChg chg="add">
          <ac:chgData name="Andreea Alupei (2127464)" userId="f04951c8-3662-4fbd-9605-0658aa71d83b" providerId="ADAL" clId="{14FF9970-9DEB-4EF5-9008-3E8FCBCFC77C}" dt="2023-02-18T17:14:44.244" v="41" actId="26606"/>
          <ac:spMkLst>
            <pc:docMk/>
            <pc:sldMk cId="947998980" sldId="277"/>
            <ac:spMk id="40" creationId="{09588DA8-065E-4F6F-8EFD-43104AB2E0CF}"/>
          </ac:spMkLst>
        </pc:spChg>
        <pc:spChg chg="add">
          <ac:chgData name="Andreea Alupei (2127464)" userId="f04951c8-3662-4fbd-9605-0658aa71d83b" providerId="ADAL" clId="{14FF9970-9DEB-4EF5-9008-3E8FCBCFC77C}" dt="2023-02-18T17:14:44.244" v="41" actId="26606"/>
          <ac:spMkLst>
            <pc:docMk/>
            <pc:sldMk cId="947998980" sldId="277"/>
            <ac:spMk id="42" creationId="{C4285719-470E-454C-AF62-8323075F1F5B}"/>
          </ac:spMkLst>
        </pc:spChg>
        <pc:spChg chg="add">
          <ac:chgData name="Andreea Alupei (2127464)" userId="f04951c8-3662-4fbd-9605-0658aa71d83b" providerId="ADAL" clId="{14FF9970-9DEB-4EF5-9008-3E8FCBCFC77C}" dt="2023-02-18T17:14:44.244" v="41" actId="26606"/>
          <ac:spMkLst>
            <pc:docMk/>
            <pc:sldMk cId="947998980" sldId="277"/>
            <ac:spMk id="44" creationId="{CD9FE4EF-C4D8-49A0-B2FF-81D8DB7D8A24}"/>
          </ac:spMkLst>
        </pc:spChg>
        <pc:spChg chg="add">
          <ac:chgData name="Andreea Alupei (2127464)" userId="f04951c8-3662-4fbd-9605-0658aa71d83b" providerId="ADAL" clId="{14FF9970-9DEB-4EF5-9008-3E8FCBCFC77C}" dt="2023-02-18T17:14:44.244" v="41" actId="26606"/>
          <ac:spMkLst>
            <pc:docMk/>
            <pc:sldMk cId="947998980" sldId="277"/>
            <ac:spMk id="46" creationId="{4300840D-0A0B-4512-BACA-B439D5B9C57C}"/>
          </ac:spMkLst>
        </pc:spChg>
        <pc:spChg chg="add">
          <ac:chgData name="Andreea Alupei (2127464)" userId="f04951c8-3662-4fbd-9605-0658aa71d83b" providerId="ADAL" clId="{14FF9970-9DEB-4EF5-9008-3E8FCBCFC77C}" dt="2023-02-18T17:14:44.244" v="41" actId="26606"/>
          <ac:spMkLst>
            <pc:docMk/>
            <pc:sldMk cId="947998980" sldId="277"/>
            <ac:spMk id="48" creationId="{D2B78728-A580-49A7-84F9-6EF6F583ADE0}"/>
          </ac:spMkLst>
        </pc:spChg>
        <pc:spChg chg="add">
          <ac:chgData name="Andreea Alupei (2127464)" userId="f04951c8-3662-4fbd-9605-0658aa71d83b" providerId="ADAL" clId="{14FF9970-9DEB-4EF5-9008-3E8FCBCFC77C}" dt="2023-02-18T17:14:44.244" v="41" actId="26606"/>
          <ac:spMkLst>
            <pc:docMk/>
            <pc:sldMk cId="947998980" sldId="277"/>
            <ac:spMk id="50" creationId="{38FAA1A1-D861-433F-88FA-1E9D6FD31D11}"/>
          </ac:spMkLst>
        </pc:spChg>
        <pc:spChg chg="add">
          <ac:chgData name="Andreea Alupei (2127464)" userId="f04951c8-3662-4fbd-9605-0658aa71d83b" providerId="ADAL" clId="{14FF9970-9DEB-4EF5-9008-3E8FCBCFC77C}" dt="2023-02-18T17:14:44.244" v="41" actId="26606"/>
          <ac:spMkLst>
            <pc:docMk/>
            <pc:sldMk cId="947998980" sldId="277"/>
            <ac:spMk id="52" creationId="{8D71EDA1-87BF-4D5D-AB79-F346FD19278A}"/>
          </ac:spMkLst>
        </pc:spChg>
      </pc:sldChg>
      <pc:sldChg chg="addSp delSp modSp new mod setBg modAnim">
        <pc:chgData name="Andreea Alupei (2127464)" userId="f04951c8-3662-4fbd-9605-0658aa71d83b" providerId="ADAL" clId="{14FF9970-9DEB-4EF5-9008-3E8FCBCFC77C}" dt="2023-02-18T18:44:50.509" v="352"/>
        <pc:sldMkLst>
          <pc:docMk/>
          <pc:sldMk cId="472167650" sldId="278"/>
        </pc:sldMkLst>
        <pc:spChg chg="mod">
          <ac:chgData name="Andreea Alupei (2127464)" userId="f04951c8-3662-4fbd-9605-0658aa71d83b" providerId="ADAL" clId="{14FF9970-9DEB-4EF5-9008-3E8FCBCFC77C}" dt="2023-02-18T18:05:30.584" v="187" actId="26606"/>
          <ac:spMkLst>
            <pc:docMk/>
            <pc:sldMk cId="472167650" sldId="278"/>
            <ac:spMk id="2" creationId="{530436E1-4A37-5E8A-842F-DFEC7009CA1A}"/>
          </ac:spMkLst>
        </pc:spChg>
        <pc:spChg chg="mod">
          <ac:chgData name="Andreea Alupei (2127464)" userId="f04951c8-3662-4fbd-9605-0658aa71d83b" providerId="ADAL" clId="{14FF9970-9DEB-4EF5-9008-3E8FCBCFC77C}" dt="2023-02-18T18:27:22.896" v="276"/>
          <ac:spMkLst>
            <pc:docMk/>
            <pc:sldMk cId="472167650" sldId="278"/>
            <ac:spMk id="3" creationId="{E816957A-573E-56A5-B6EC-9360120999D4}"/>
          </ac:spMkLst>
        </pc:spChg>
        <pc:spChg chg="add del">
          <ac:chgData name="Andreea Alupei (2127464)" userId="f04951c8-3662-4fbd-9605-0658aa71d83b" providerId="ADAL" clId="{14FF9970-9DEB-4EF5-9008-3E8FCBCFC77C}" dt="2023-02-18T17:27:17.673" v="127" actId="26606"/>
          <ac:spMkLst>
            <pc:docMk/>
            <pc:sldMk cId="472167650" sldId="278"/>
            <ac:spMk id="8" creationId="{09588DA8-065E-4F6F-8EFD-43104AB2E0CF}"/>
          </ac:spMkLst>
        </pc:spChg>
        <pc:spChg chg="add del">
          <ac:chgData name="Andreea Alupei (2127464)" userId="f04951c8-3662-4fbd-9605-0658aa71d83b" providerId="ADAL" clId="{14FF9970-9DEB-4EF5-9008-3E8FCBCFC77C}" dt="2023-02-18T17:27:17.673" v="127" actId="26606"/>
          <ac:spMkLst>
            <pc:docMk/>
            <pc:sldMk cId="472167650" sldId="278"/>
            <ac:spMk id="10" creationId="{C4285719-470E-454C-AF62-8323075F1F5B}"/>
          </ac:spMkLst>
        </pc:spChg>
        <pc:spChg chg="add del">
          <ac:chgData name="Andreea Alupei (2127464)" userId="f04951c8-3662-4fbd-9605-0658aa71d83b" providerId="ADAL" clId="{14FF9970-9DEB-4EF5-9008-3E8FCBCFC77C}" dt="2023-02-18T17:27:17.673" v="127" actId="26606"/>
          <ac:spMkLst>
            <pc:docMk/>
            <pc:sldMk cId="472167650" sldId="278"/>
            <ac:spMk id="12" creationId="{CD9FE4EF-C4D8-49A0-B2FF-81D8DB7D8A24}"/>
          </ac:spMkLst>
        </pc:spChg>
        <pc:spChg chg="add del">
          <ac:chgData name="Andreea Alupei (2127464)" userId="f04951c8-3662-4fbd-9605-0658aa71d83b" providerId="ADAL" clId="{14FF9970-9DEB-4EF5-9008-3E8FCBCFC77C}" dt="2023-02-18T17:27:17.673" v="127" actId="26606"/>
          <ac:spMkLst>
            <pc:docMk/>
            <pc:sldMk cId="472167650" sldId="278"/>
            <ac:spMk id="14" creationId="{4300840D-0A0B-4512-BACA-B439D5B9C57C}"/>
          </ac:spMkLst>
        </pc:spChg>
        <pc:spChg chg="add del">
          <ac:chgData name="Andreea Alupei (2127464)" userId="f04951c8-3662-4fbd-9605-0658aa71d83b" providerId="ADAL" clId="{14FF9970-9DEB-4EF5-9008-3E8FCBCFC77C}" dt="2023-02-18T17:27:17.673" v="127" actId="26606"/>
          <ac:spMkLst>
            <pc:docMk/>
            <pc:sldMk cId="472167650" sldId="278"/>
            <ac:spMk id="16" creationId="{D2B78728-A580-49A7-84F9-6EF6F583ADE0}"/>
          </ac:spMkLst>
        </pc:spChg>
        <pc:spChg chg="add del">
          <ac:chgData name="Andreea Alupei (2127464)" userId="f04951c8-3662-4fbd-9605-0658aa71d83b" providerId="ADAL" clId="{14FF9970-9DEB-4EF5-9008-3E8FCBCFC77C}" dt="2023-02-18T17:27:17.673" v="127" actId="26606"/>
          <ac:spMkLst>
            <pc:docMk/>
            <pc:sldMk cId="472167650" sldId="278"/>
            <ac:spMk id="18" creationId="{38FAA1A1-D861-433F-88FA-1E9D6FD31D11}"/>
          </ac:spMkLst>
        </pc:spChg>
        <pc:spChg chg="add del">
          <ac:chgData name="Andreea Alupei (2127464)" userId="f04951c8-3662-4fbd-9605-0658aa71d83b" providerId="ADAL" clId="{14FF9970-9DEB-4EF5-9008-3E8FCBCFC77C}" dt="2023-02-18T17:27:17.673" v="127" actId="26606"/>
          <ac:spMkLst>
            <pc:docMk/>
            <pc:sldMk cId="472167650" sldId="278"/>
            <ac:spMk id="20" creationId="{8D71EDA1-87BF-4D5D-AB79-F346FD19278A}"/>
          </ac:spMkLst>
        </pc:spChg>
        <pc:spChg chg="add del">
          <ac:chgData name="Andreea Alupei (2127464)" userId="f04951c8-3662-4fbd-9605-0658aa71d83b" providerId="ADAL" clId="{14FF9970-9DEB-4EF5-9008-3E8FCBCFC77C}" dt="2023-02-18T18:05:30.584" v="187" actId="26606"/>
          <ac:spMkLst>
            <pc:docMk/>
            <pc:sldMk cId="472167650" sldId="278"/>
            <ac:spMk id="22" creationId="{76EFD3D9-44F0-4267-BCC1-1613E79D8274}"/>
          </ac:spMkLst>
        </pc:spChg>
        <pc:spChg chg="add del">
          <ac:chgData name="Andreea Alupei (2127464)" userId="f04951c8-3662-4fbd-9605-0658aa71d83b" providerId="ADAL" clId="{14FF9970-9DEB-4EF5-9008-3E8FCBCFC77C}" dt="2023-02-18T18:05:30.584" v="187" actId="26606"/>
          <ac:spMkLst>
            <pc:docMk/>
            <pc:sldMk cId="472167650" sldId="278"/>
            <ac:spMk id="23" creationId="{A779A851-95D6-41AF-937A-B0E4B7F6FA8D}"/>
          </ac:spMkLst>
        </pc:spChg>
        <pc:spChg chg="add del">
          <ac:chgData name="Andreea Alupei (2127464)" userId="f04951c8-3662-4fbd-9605-0658aa71d83b" providerId="ADAL" clId="{14FF9970-9DEB-4EF5-9008-3E8FCBCFC77C}" dt="2023-02-18T18:05:30.584" v="187" actId="26606"/>
          <ac:spMkLst>
            <pc:docMk/>
            <pc:sldMk cId="472167650" sldId="278"/>
            <ac:spMk id="24" creationId="{953FB2E7-B6CB-429C-81EB-D9516D6D5C8D}"/>
          </ac:spMkLst>
        </pc:spChg>
        <pc:spChg chg="add del">
          <ac:chgData name="Andreea Alupei (2127464)" userId="f04951c8-3662-4fbd-9605-0658aa71d83b" providerId="ADAL" clId="{14FF9970-9DEB-4EF5-9008-3E8FCBCFC77C}" dt="2023-02-18T18:05:30.584" v="187" actId="26606"/>
          <ac:spMkLst>
            <pc:docMk/>
            <pc:sldMk cId="472167650" sldId="278"/>
            <ac:spMk id="25" creationId="{2EC40DB1-B719-4A13-9A4D-0966B4B27866}"/>
          </ac:spMkLst>
        </pc:spChg>
        <pc:spChg chg="add del">
          <ac:chgData name="Andreea Alupei (2127464)" userId="f04951c8-3662-4fbd-9605-0658aa71d83b" providerId="ADAL" clId="{14FF9970-9DEB-4EF5-9008-3E8FCBCFC77C}" dt="2023-02-18T18:05:30.584" v="187" actId="26606"/>
          <ac:spMkLst>
            <pc:docMk/>
            <pc:sldMk cId="472167650" sldId="278"/>
            <ac:spMk id="26" creationId="{82211336-CFF3-412D-868A-6679C1004C45}"/>
          </ac:spMkLst>
        </pc:spChg>
        <pc:spChg chg="add">
          <ac:chgData name="Andreea Alupei (2127464)" userId="f04951c8-3662-4fbd-9605-0658aa71d83b" providerId="ADAL" clId="{14FF9970-9DEB-4EF5-9008-3E8FCBCFC77C}" dt="2023-02-18T18:05:30.584" v="187" actId="26606"/>
          <ac:spMkLst>
            <pc:docMk/>
            <pc:sldMk cId="472167650" sldId="278"/>
            <ac:spMk id="31" creationId="{C5E1D13B-3A3C-462E-A6FF-A3D5A3881F31}"/>
          </ac:spMkLst>
        </pc:spChg>
        <pc:spChg chg="add">
          <ac:chgData name="Andreea Alupei (2127464)" userId="f04951c8-3662-4fbd-9605-0658aa71d83b" providerId="ADAL" clId="{14FF9970-9DEB-4EF5-9008-3E8FCBCFC77C}" dt="2023-02-18T18:05:30.584" v="187" actId="26606"/>
          <ac:spMkLst>
            <pc:docMk/>
            <pc:sldMk cId="472167650" sldId="278"/>
            <ac:spMk id="33" creationId="{B82AB0A7-5ADB-43AA-A85D-9EB9D8BC09DC}"/>
          </ac:spMkLst>
        </pc:spChg>
        <pc:spChg chg="add">
          <ac:chgData name="Andreea Alupei (2127464)" userId="f04951c8-3662-4fbd-9605-0658aa71d83b" providerId="ADAL" clId="{14FF9970-9DEB-4EF5-9008-3E8FCBCFC77C}" dt="2023-02-18T18:05:30.584" v="187" actId="26606"/>
          <ac:spMkLst>
            <pc:docMk/>
            <pc:sldMk cId="472167650" sldId="278"/>
            <ac:spMk id="35" creationId="{94214E17-97F3-4B04-AAE9-03BA148AE969}"/>
          </ac:spMkLst>
        </pc:spChg>
        <pc:spChg chg="add">
          <ac:chgData name="Andreea Alupei (2127464)" userId="f04951c8-3662-4fbd-9605-0658aa71d83b" providerId="ADAL" clId="{14FF9970-9DEB-4EF5-9008-3E8FCBCFC77C}" dt="2023-02-18T18:05:30.584" v="187" actId="26606"/>
          <ac:spMkLst>
            <pc:docMk/>
            <pc:sldMk cId="472167650" sldId="278"/>
            <ac:spMk id="37" creationId="{EC9D92EA-1FC7-47BC-8749-59CAF27E94C9}"/>
          </ac:spMkLst>
        </pc:spChg>
        <pc:picChg chg="add mod">
          <ac:chgData name="Andreea Alupei (2127464)" userId="f04951c8-3662-4fbd-9605-0658aa71d83b" providerId="ADAL" clId="{14FF9970-9DEB-4EF5-9008-3E8FCBCFC77C}" dt="2023-02-18T18:05:41.625" v="189" actId="962"/>
          <ac:picMkLst>
            <pc:docMk/>
            <pc:sldMk cId="472167650" sldId="278"/>
            <ac:picMk id="4" creationId="{5770956B-7AFE-4208-A651-10CC0C963D96}"/>
          </ac:picMkLst>
        </pc:picChg>
      </pc:sldChg>
      <pc:sldChg chg="addSp delSp modSp add mod modTransition modAnim">
        <pc:chgData name="Andreea Alupei (2127464)" userId="f04951c8-3662-4fbd-9605-0658aa71d83b" providerId="ADAL" clId="{14FF9970-9DEB-4EF5-9008-3E8FCBCFC77C}" dt="2023-02-19T00:13:57.997" v="625" actId="5793"/>
        <pc:sldMkLst>
          <pc:docMk/>
          <pc:sldMk cId="3618212926" sldId="279"/>
        </pc:sldMkLst>
        <pc:spChg chg="mod">
          <ac:chgData name="Andreea Alupei (2127464)" userId="f04951c8-3662-4fbd-9605-0658aa71d83b" providerId="ADAL" clId="{14FF9970-9DEB-4EF5-9008-3E8FCBCFC77C}" dt="2023-02-18T23:49:02.723" v="552" actId="26606"/>
          <ac:spMkLst>
            <pc:docMk/>
            <pc:sldMk cId="3618212926" sldId="279"/>
            <ac:spMk id="2" creationId="{3C72535B-E5D9-B60C-2920-9BD7C8F60E0C}"/>
          </ac:spMkLst>
        </pc:spChg>
        <pc:spChg chg="add mod ord">
          <ac:chgData name="Andreea Alupei (2127464)" userId="f04951c8-3662-4fbd-9605-0658aa71d83b" providerId="ADAL" clId="{14FF9970-9DEB-4EF5-9008-3E8FCBCFC77C}" dt="2023-02-19T00:13:57.997" v="625" actId="5793"/>
          <ac:spMkLst>
            <pc:docMk/>
            <pc:sldMk cId="3618212926" sldId="279"/>
            <ac:spMk id="5" creationId="{7914696F-7465-7BA0-5ED7-C33A19EFB859}"/>
          </ac:spMkLst>
        </pc:spChg>
        <pc:spChg chg="add del">
          <ac:chgData name="Andreea Alupei (2127464)" userId="f04951c8-3662-4fbd-9605-0658aa71d83b" providerId="ADAL" clId="{14FF9970-9DEB-4EF5-9008-3E8FCBCFC77C}" dt="2023-02-18T23:30:01.722" v="495" actId="26606"/>
          <ac:spMkLst>
            <pc:docMk/>
            <pc:sldMk cId="3618212926" sldId="279"/>
            <ac:spMk id="87" creationId="{A8384FB5-9ADC-4DDC-881B-597D56F5B15D}"/>
          </ac:spMkLst>
        </pc:spChg>
        <pc:spChg chg="add del">
          <ac:chgData name="Andreea Alupei (2127464)" userId="f04951c8-3662-4fbd-9605-0658aa71d83b" providerId="ADAL" clId="{14FF9970-9DEB-4EF5-9008-3E8FCBCFC77C}" dt="2023-02-18T23:30:01.722" v="495" actId="26606"/>
          <ac:spMkLst>
            <pc:docMk/>
            <pc:sldMk cId="3618212926" sldId="279"/>
            <ac:spMk id="89" creationId="{91E5A9A7-95C6-4F4F-B00E-C82E07FE62EF}"/>
          </ac:spMkLst>
        </pc:spChg>
        <pc:spChg chg="add del">
          <ac:chgData name="Andreea Alupei (2127464)" userId="f04951c8-3662-4fbd-9605-0658aa71d83b" providerId="ADAL" clId="{14FF9970-9DEB-4EF5-9008-3E8FCBCFC77C}" dt="2023-02-18T23:30:01.722" v="495" actId="26606"/>
          <ac:spMkLst>
            <pc:docMk/>
            <pc:sldMk cId="3618212926" sldId="279"/>
            <ac:spMk id="91" creationId="{D07DD2DE-F619-49DD-B5E7-03A290FF4ED1}"/>
          </ac:spMkLst>
        </pc:spChg>
        <pc:spChg chg="add del">
          <ac:chgData name="Andreea Alupei (2127464)" userId="f04951c8-3662-4fbd-9605-0658aa71d83b" providerId="ADAL" clId="{14FF9970-9DEB-4EF5-9008-3E8FCBCFC77C}" dt="2023-02-18T23:30:01.722" v="495" actId="26606"/>
          <ac:spMkLst>
            <pc:docMk/>
            <pc:sldMk cId="3618212926" sldId="279"/>
            <ac:spMk id="93" creationId="{85149191-5F60-4A28-AAFF-039F96B0F3EC}"/>
          </ac:spMkLst>
        </pc:spChg>
        <pc:spChg chg="add del">
          <ac:chgData name="Andreea Alupei (2127464)" userId="f04951c8-3662-4fbd-9605-0658aa71d83b" providerId="ADAL" clId="{14FF9970-9DEB-4EF5-9008-3E8FCBCFC77C}" dt="2023-02-18T23:30:01.722" v="495" actId="26606"/>
          <ac:spMkLst>
            <pc:docMk/>
            <pc:sldMk cId="3618212926" sldId="279"/>
            <ac:spMk id="95" creationId="{F8260ED5-17F7-4158-B241-D51DD4CF1B7E}"/>
          </ac:spMkLst>
        </pc:spChg>
        <pc:spChg chg="add del">
          <ac:chgData name="Andreea Alupei (2127464)" userId="f04951c8-3662-4fbd-9605-0658aa71d83b" providerId="ADAL" clId="{14FF9970-9DEB-4EF5-9008-3E8FCBCFC77C}" dt="2023-02-18T23:29:58.960" v="492" actId="26606"/>
          <ac:spMkLst>
            <pc:docMk/>
            <pc:sldMk cId="3618212926" sldId="279"/>
            <ac:spMk id="97" creationId="{EBC2F302-F28D-4E1E-A98C-FE0F42D0FE4F}"/>
          </ac:spMkLst>
        </pc:spChg>
        <pc:spChg chg="add del">
          <ac:chgData name="Andreea Alupei (2127464)" userId="f04951c8-3662-4fbd-9605-0658aa71d83b" providerId="ADAL" clId="{14FF9970-9DEB-4EF5-9008-3E8FCBCFC77C}" dt="2023-02-18T23:30:01.722" v="494" actId="26606"/>
          <ac:spMkLst>
            <pc:docMk/>
            <pc:sldMk cId="3618212926" sldId="279"/>
            <ac:spMk id="99" creationId="{A44CB4EE-83AD-4C56-872E-1E3F03E706BB}"/>
          </ac:spMkLst>
        </pc:spChg>
        <pc:spChg chg="add del">
          <ac:chgData name="Andreea Alupei (2127464)" userId="f04951c8-3662-4fbd-9605-0658aa71d83b" providerId="ADAL" clId="{14FF9970-9DEB-4EF5-9008-3E8FCBCFC77C}" dt="2023-02-18T23:29:42.674" v="484" actId="26606"/>
          <ac:spMkLst>
            <pc:docMk/>
            <pc:sldMk cId="3618212926" sldId="279"/>
            <ac:spMk id="100" creationId="{04812C46-200A-4DEB-A05E-3ED6C68C2387}"/>
          </ac:spMkLst>
        </pc:spChg>
        <pc:spChg chg="add del">
          <ac:chgData name="Andreea Alupei (2127464)" userId="f04951c8-3662-4fbd-9605-0658aa71d83b" providerId="ADAL" clId="{14FF9970-9DEB-4EF5-9008-3E8FCBCFC77C}" dt="2023-02-18T23:30:01.722" v="494" actId="26606"/>
          <ac:spMkLst>
            <pc:docMk/>
            <pc:sldMk cId="3618212926" sldId="279"/>
            <ac:spMk id="101" creationId="{9255E12D-D5B1-4FC4-8749-107188960747}"/>
          </ac:spMkLst>
        </pc:spChg>
        <pc:spChg chg="add del">
          <ac:chgData name="Andreea Alupei (2127464)" userId="f04951c8-3662-4fbd-9605-0658aa71d83b" providerId="ADAL" clId="{14FF9970-9DEB-4EF5-9008-3E8FCBCFC77C}" dt="2023-02-18T23:29:42.674" v="484" actId="26606"/>
          <ac:spMkLst>
            <pc:docMk/>
            <pc:sldMk cId="3618212926" sldId="279"/>
            <ac:spMk id="102" creationId="{D1EA859B-E555-4109-94F3-6700E046E008}"/>
          </ac:spMkLst>
        </pc:spChg>
        <pc:spChg chg="add del">
          <ac:chgData name="Andreea Alupei (2127464)" userId="f04951c8-3662-4fbd-9605-0658aa71d83b" providerId="ADAL" clId="{14FF9970-9DEB-4EF5-9008-3E8FCBCFC77C}" dt="2023-02-18T23:30:01.722" v="494" actId="26606"/>
          <ac:spMkLst>
            <pc:docMk/>
            <pc:sldMk cId="3618212926" sldId="279"/>
            <ac:spMk id="103" creationId="{9B20A794-0515-443F-9764-44A6569EC318}"/>
          </ac:spMkLst>
        </pc:spChg>
        <pc:spChg chg="add del">
          <ac:chgData name="Andreea Alupei (2127464)" userId="f04951c8-3662-4fbd-9605-0658aa71d83b" providerId="ADAL" clId="{14FF9970-9DEB-4EF5-9008-3E8FCBCFC77C}" dt="2023-02-18T23:29:46.239" v="486" actId="26606"/>
          <ac:spMkLst>
            <pc:docMk/>
            <pc:sldMk cId="3618212926" sldId="279"/>
            <ac:spMk id="104" creationId="{94214E17-97F3-4B04-AAE9-03BA148AE969}"/>
          </ac:spMkLst>
        </pc:spChg>
        <pc:spChg chg="add del">
          <ac:chgData name="Andreea Alupei (2127464)" userId="f04951c8-3662-4fbd-9605-0658aa71d83b" providerId="ADAL" clId="{14FF9970-9DEB-4EF5-9008-3E8FCBCFC77C}" dt="2023-02-18T23:29:46.239" v="486" actId="26606"/>
          <ac:spMkLst>
            <pc:docMk/>
            <pc:sldMk cId="3618212926" sldId="279"/>
            <ac:spMk id="105" creationId="{C5E1D13B-3A3C-462E-A6FF-A3D5A3881F31}"/>
          </ac:spMkLst>
        </pc:spChg>
        <pc:spChg chg="add del">
          <ac:chgData name="Andreea Alupei (2127464)" userId="f04951c8-3662-4fbd-9605-0658aa71d83b" providerId="ADAL" clId="{14FF9970-9DEB-4EF5-9008-3E8FCBCFC77C}" dt="2023-02-18T23:29:46.239" v="486" actId="26606"/>
          <ac:spMkLst>
            <pc:docMk/>
            <pc:sldMk cId="3618212926" sldId="279"/>
            <ac:spMk id="106" creationId="{EC9D92EA-1FC7-47BC-8749-59CAF27E94C9}"/>
          </ac:spMkLst>
        </pc:spChg>
        <pc:spChg chg="add del">
          <ac:chgData name="Andreea Alupei (2127464)" userId="f04951c8-3662-4fbd-9605-0658aa71d83b" providerId="ADAL" clId="{14FF9970-9DEB-4EF5-9008-3E8FCBCFC77C}" dt="2023-02-18T23:29:46.239" v="486" actId="26606"/>
          <ac:spMkLst>
            <pc:docMk/>
            <pc:sldMk cId="3618212926" sldId="279"/>
            <ac:spMk id="107" creationId="{B82AB0A7-5ADB-43AA-A85D-9EB9D8BC09DC}"/>
          </ac:spMkLst>
        </pc:spChg>
        <pc:spChg chg="add del">
          <ac:chgData name="Andreea Alupei (2127464)" userId="f04951c8-3662-4fbd-9605-0658aa71d83b" providerId="ADAL" clId="{14FF9970-9DEB-4EF5-9008-3E8FCBCFC77C}" dt="2023-02-18T23:30:01.722" v="494" actId="26606"/>
          <ac:spMkLst>
            <pc:docMk/>
            <pc:sldMk cId="3618212926" sldId="279"/>
            <ac:spMk id="108" creationId="{A9CE15CA-2228-4197-93B9-E41A1DC42D51}"/>
          </ac:spMkLst>
        </pc:spChg>
        <pc:spChg chg="add del">
          <ac:chgData name="Andreea Alupei (2127464)" userId="f04951c8-3662-4fbd-9605-0658aa71d83b" providerId="ADAL" clId="{14FF9970-9DEB-4EF5-9008-3E8FCBCFC77C}" dt="2023-02-18T23:49:02.723" v="552" actId="26606"/>
          <ac:spMkLst>
            <pc:docMk/>
            <pc:sldMk cId="3618212926" sldId="279"/>
            <ac:spMk id="110" creationId="{EBC2F302-F28D-4E1E-A98C-FE0F42D0FE4F}"/>
          </ac:spMkLst>
        </pc:spChg>
        <pc:spChg chg="add">
          <ac:chgData name="Andreea Alupei (2127464)" userId="f04951c8-3662-4fbd-9605-0658aa71d83b" providerId="ADAL" clId="{14FF9970-9DEB-4EF5-9008-3E8FCBCFC77C}" dt="2023-02-18T23:49:02.723" v="552" actId="26606"/>
          <ac:spMkLst>
            <pc:docMk/>
            <pc:sldMk cId="3618212926" sldId="279"/>
            <ac:spMk id="115" creationId="{21AC6A30-4F22-4C0F-B278-19C5B8A80C55}"/>
          </ac:spMkLst>
        </pc:spChg>
        <pc:spChg chg="add">
          <ac:chgData name="Andreea Alupei (2127464)" userId="f04951c8-3662-4fbd-9605-0658aa71d83b" providerId="ADAL" clId="{14FF9970-9DEB-4EF5-9008-3E8FCBCFC77C}" dt="2023-02-18T23:49:02.723" v="552" actId="26606"/>
          <ac:spMkLst>
            <pc:docMk/>
            <pc:sldMk cId="3618212926" sldId="279"/>
            <ac:spMk id="117" creationId="{BB4335AD-65B1-44E4-90AF-264024FE4BD2}"/>
          </ac:spMkLst>
        </pc:spChg>
        <pc:picChg chg="add mod ord modCrop">
          <ac:chgData name="Andreea Alupei (2127464)" userId="f04951c8-3662-4fbd-9605-0658aa71d83b" providerId="ADAL" clId="{14FF9970-9DEB-4EF5-9008-3E8FCBCFC77C}" dt="2023-02-18T23:49:02.723" v="552" actId="26606"/>
          <ac:picMkLst>
            <pc:docMk/>
            <pc:sldMk cId="3618212926" sldId="279"/>
            <ac:picMk id="3" creationId="{46F7BDC3-0BE4-9964-807A-B4741216C1B5}"/>
          </ac:picMkLst>
        </pc:picChg>
        <pc:picChg chg="add mod">
          <ac:chgData name="Andreea Alupei (2127464)" userId="f04951c8-3662-4fbd-9605-0658aa71d83b" providerId="ADAL" clId="{14FF9970-9DEB-4EF5-9008-3E8FCBCFC77C}" dt="2023-02-18T23:49:02.723" v="552" actId="26606"/>
          <ac:picMkLst>
            <pc:docMk/>
            <pc:sldMk cId="3618212926" sldId="279"/>
            <ac:picMk id="4" creationId="{294322FC-3159-51C6-44D4-127B49284D30}"/>
          </ac:picMkLst>
        </pc:picChg>
        <pc:picChg chg="del">
          <ac:chgData name="Andreea Alupei (2127464)" userId="f04951c8-3662-4fbd-9605-0658aa71d83b" providerId="ADAL" clId="{14FF9970-9DEB-4EF5-9008-3E8FCBCFC77C}" dt="2023-02-18T18:48:37.663" v="402" actId="478"/>
          <ac:picMkLst>
            <pc:docMk/>
            <pc:sldMk cId="3618212926" sldId="279"/>
            <ac:picMk id="4" creationId="{ADA873E9-999F-8B78-47E1-BBAE116C15D7}"/>
          </ac:picMkLst>
        </pc:picChg>
      </pc:sldChg>
      <pc:sldChg chg="addSp delSp modSp new mod ord setBg modAnim">
        <pc:chgData name="Andreea Alupei (2127464)" userId="f04951c8-3662-4fbd-9605-0658aa71d83b" providerId="ADAL" clId="{14FF9970-9DEB-4EF5-9008-3E8FCBCFC77C}" dt="2023-02-18T18:45:56.076" v="362"/>
        <pc:sldMkLst>
          <pc:docMk/>
          <pc:sldMk cId="3297930480" sldId="280"/>
        </pc:sldMkLst>
        <pc:spChg chg="mod">
          <ac:chgData name="Andreea Alupei (2127464)" userId="f04951c8-3662-4fbd-9605-0658aa71d83b" providerId="ADAL" clId="{14FF9970-9DEB-4EF5-9008-3E8FCBCFC77C}" dt="2023-02-18T18:41:03.208" v="338" actId="26606"/>
          <ac:spMkLst>
            <pc:docMk/>
            <pc:sldMk cId="3297930480" sldId="280"/>
            <ac:spMk id="2" creationId="{A0C706C4-16A4-A5C4-B146-071A5C7E00A3}"/>
          </ac:spMkLst>
        </pc:spChg>
        <pc:spChg chg="mod">
          <ac:chgData name="Andreea Alupei (2127464)" userId="f04951c8-3662-4fbd-9605-0658aa71d83b" providerId="ADAL" clId="{14FF9970-9DEB-4EF5-9008-3E8FCBCFC77C}" dt="2023-02-18T18:44:07.977" v="348"/>
          <ac:spMkLst>
            <pc:docMk/>
            <pc:sldMk cId="3297930480" sldId="280"/>
            <ac:spMk id="3" creationId="{EB760D73-45BE-4DA4-0AF5-164347FBA5CF}"/>
          </ac:spMkLst>
        </pc:spChg>
        <pc:spChg chg="add del">
          <ac:chgData name="Andreea Alupei (2127464)" userId="f04951c8-3662-4fbd-9605-0658aa71d83b" providerId="ADAL" clId="{14FF9970-9DEB-4EF5-9008-3E8FCBCFC77C}" dt="2023-02-18T18:41:03.208" v="338" actId="26606"/>
          <ac:spMkLst>
            <pc:docMk/>
            <pc:sldMk cId="3297930480" sldId="280"/>
            <ac:spMk id="8" creationId="{827B839B-9ADE-406B-8590-F1CAEDED45A1}"/>
          </ac:spMkLst>
        </pc:spChg>
        <pc:spChg chg="add del">
          <ac:chgData name="Andreea Alupei (2127464)" userId="f04951c8-3662-4fbd-9605-0658aa71d83b" providerId="ADAL" clId="{14FF9970-9DEB-4EF5-9008-3E8FCBCFC77C}" dt="2023-02-18T18:41:03.208" v="338" actId="26606"/>
          <ac:spMkLst>
            <pc:docMk/>
            <pc:sldMk cId="3297930480" sldId="280"/>
            <ac:spMk id="10" creationId="{CFE45BF0-46DB-408C-B5F7-7B11716805D4}"/>
          </ac:spMkLst>
        </pc:spChg>
        <pc:spChg chg="add del">
          <ac:chgData name="Andreea Alupei (2127464)" userId="f04951c8-3662-4fbd-9605-0658aa71d83b" providerId="ADAL" clId="{14FF9970-9DEB-4EF5-9008-3E8FCBCFC77C}" dt="2023-02-18T18:41:03.208" v="338" actId="26606"/>
          <ac:spMkLst>
            <pc:docMk/>
            <pc:sldMk cId="3297930480" sldId="280"/>
            <ac:spMk id="12" creationId="{2AEBC8F2-97B1-41B4-93F1-2D289E197FBA}"/>
          </ac:spMkLst>
        </pc:spChg>
        <pc:spChg chg="add del">
          <ac:chgData name="Andreea Alupei (2127464)" userId="f04951c8-3662-4fbd-9605-0658aa71d83b" providerId="ADAL" clId="{14FF9970-9DEB-4EF5-9008-3E8FCBCFC77C}" dt="2023-02-18T18:41:03.208" v="338" actId="26606"/>
          <ac:spMkLst>
            <pc:docMk/>
            <pc:sldMk cId="3297930480" sldId="280"/>
            <ac:spMk id="14" creationId="{472E3A19-F5D5-48FC-BB9C-48C2F68F598B}"/>
          </ac:spMkLst>
        </pc:spChg>
        <pc:spChg chg="add del">
          <ac:chgData name="Andreea Alupei (2127464)" userId="f04951c8-3662-4fbd-9605-0658aa71d83b" providerId="ADAL" clId="{14FF9970-9DEB-4EF5-9008-3E8FCBCFC77C}" dt="2023-02-18T18:41:03.208" v="338" actId="26606"/>
          <ac:spMkLst>
            <pc:docMk/>
            <pc:sldMk cId="3297930480" sldId="280"/>
            <ac:spMk id="16" creationId="{7A62E32F-BB65-43A8-8EB5-92346890E549}"/>
          </ac:spMkLst>
        </pc:spChg>
        <pc:spChg chg="add del">
          <ac:chgData name="Andreea Alupei (2127464)" userId="f04951c8-3662-4fbd-9605-0658aa71d83b" providerId="ADAL" clId="{14FF9970-9DEB-4EF5-9008-3E8FCBCFC77C}" dt="2023-02-18T18:41:03.208" v="338" actId="26606"/>
          <ac:spMkLst>
            <pc:docMk/>
            <pc:sldMk cId="3297930480" sldId="280"/>
            <ac:spMk id="18" creationId="{14E91B64-9FCC-451E-AFB4-A827D6329367}"/>
          </ac:spMkLst>
        </pc:spChg>
        <pc:spChg chg="add del">
          <ac:chgData name="Andreea Alupei (2127464)" userId="f04951c8-3662-4fbd-9605-0658aa71d83b" providerId="ADAL" clId="{14FF9970-9DEB-4EF5-9008-3E8FCBCFC77C}" dt="2023-02-18T18:41:03.208" v="337" actId="26606"/>
          <ac:spMkLst>
            <pc:docMk/>
            <pc:sldMk cId="3297930480" sldId="280"/>
            <ac:spMk id="23" creationId="{3CD9DF72-87A3-404E-A828-84CBF11A8303}"/>
          </ac:spMkLst>
        </pc:spChg>
        <pc:spChg chg="add">
          <ac:chgData name="Andreea Alupei (2127464)" userId="f04951c8-3662-4fbd-9605-0658aa71d83b" providerId="ADAL" clId="{14FF9970-9DEB-4EF5-9008-3E8FCBCFC77C}" dt="2023-02-18T18:41:03.208" v="338" actId="26606"/>
          <ac:spMkLst>
            <pc:docMk/>
            <pc:sldMk cId="3297930480" sldId="280"/>
            <ac:spMk id="31" creationId="{DD38EE57-B708-47C9-A4A4-E25F09FAB029}"/>
          </ac:spMkLst>
        </pc:spChg>
        <pc:grpChg chg="add">
          <ac:chgData name="Andreea Alupei (2127464)" userId="f04951c8-3662-4fbd-9605-0658aa71d83b" providerId="ADAL" clId="{14FF9970-9DEB-4EF5-9008-3E8FCBCFC77C}" dt="2023-02-18T18:41:03.208" v="338" actId="26606"/>
          <ac:grpSpMkLst>
            <pc:docMk/>
            <pc:sldMk cId="3297930480" sldId="280"/>
            <ac:grpSpMk id="32" creationId="{57A28182-58A5-4DBB-8F64-BD944BCA8154}"/>
          </ac:grpSpMkLst>
        </pc:grpChg>
        <pc:picChg chg="add mod ord">
          <ac:chgData name="Andreea Alupei (2127464)" userId="f04951c8-3662-4fbd-9605-0658aa71d83b" providerId="ADAL" clId="{14FF9970-9DEB-4EF5-9008-3E8FCBCFC77C}" dt="2023-02-18T18:42:57.909" v="341" actId="14100"/>
          <ac:picMkLst>
            <pc:docMk/>
            <pc:sldMk cId="3297930480" sldId="280"/>
            <ac:picMk id="4" creationId="{3ACA04A5-C7B2-74CB-9FEB-8B602FEF6A14}"/>
          </ac:picMkLst>
        </pc:picChg>
        <pc:cxnChg chg="add del">
          <ac:chgData name="Andreea Alupei (2127464)" userId="f04951c8-3662-4fbd-9605-0658aa71d83b" providerId="ADAL" clId="{14FF9970-9DEB-4EF5-9008-3E8FCBCFC77C}" dt="2023-02-18T18:41:03.208" v="337" actId="26606"/>
          <ac:cxnSpMkLst>
            <pc:docMk/>
            <pc:sldMk cId="3297930480" sldId="280"/>
            <ac:cxnSpMk id="25" creationId="{20E3A342-4D61-4E3F-AF90-1AB42AEB96CC}"/>
          </ac:cxnSpMkLst>
        </pc:cxnChg>
      </pc:sldChg>
      <pc:sldChg chg="addSp delSp modSp new mod ord setBg modAnim">
        <pc:chgData name="Andreea Alupei (2127464)" userId="f04951c8-3662-4fbd-9605-0658aa71d83b" providerId="ADAL" clId="{14FF9970-9DEB-4EF5-9008-3E8FCBCFC77C}" dt="2023-02-19T00:13:40.436" v="622"/>
        <pc:sldMkLst>
          <pc:docMk/>
          <pc:sldMk cId="3801305566" sldId="281"/>
        </pc:sldMkLst>
        <pc:spChg chg="mod">
          <ac:chgData name="Andreea Alupei (2127464)" userId="f04951c8-3662-4fbd-9605-0658aa71d83b" providerId="ADAL" clId="{14FF9970-9DEB-4EF5-9008-3E8FCBCFC77C}" dt="2023-02-18T18:53:36.423" v="433" actId="20577"/>
          <ac:spMkLst>
            <pc:docMk/>
            <pc:sldMk cId="3801305566" sldId="281"/>
            <ac:spMk id="2" creationId="{5C4762A3-54DE-D17B-22A1-9950B23A3889}"/>
          </ac:spMkLst>
        </pc:spChg>
        <pc:spChg chg="add del mod">
          <ac:chgData name="Andreea Alupei (2127464)" userId="f04951c8-3662-4fbd-9605-0658aa71d83b" providerId="ADAL" clId="{14FF9970-9DEB-4EF5-9008-3E8FCBCFC77C}" dt="2023-02-18T18:49:50.976" v="412" actId="26606"/>
          <ac:spMkLst>
            <pc:docMk/>
            <pc:sldMk cId="3801305566" sldId="281"/>
            <ac:spMk id="3" creationId="{FC656097-C533-F4D8-099E-DBD47EE542C5}"/>
          </ac:spMkLst>
        </pc:spChg>
        <pc:spChg chg="add del">
          <ac:chgData name="Andreea Alupei (2127464)" userId="f04951c8-3662-4fbd-9605-0658aa71d83b" providerId="ADAL" clId="{14FF9970-9DEB-4EF5-9008-3E8FCBCFC77C}" dt="2023-02-18T18:49:45.378" v="407" actId="26606"/>
          <ac:spMkLst>
            <pc:docMk/>
            <pc:sldMk cId="3801305566" sldId="281"/>
            <ac:spMk id="8" creationId="{D8D7C0D3-896F-4BBB-A220-33D724ED0CCE}"/>
          </ac:spMkLst>
        </pc:spChg>
        <pc:spChg chg="add del">
          <ac:chgData name="Andreea Alupei (2127464)" userId="f04951c8-3662-4fbd-9605-0658aa71d83b" providerId="ADAL" clId="{14FF9970-9DEB-4EF5-9008-3E8FCBCFC77C}" dt="2023-02-18T18:49:45.378" v="407" actId="26606"/>
          <ac:spMkLst>
            <pc:docMk/>
            <pc:sldMk cId="3801305566" sldId="281"/>
            <ac:spMk id="10" creationId="{2AA3A18B-202B-4C39-BC9E-ED4D6E98D8C5}"/>
          </ac:spMkLst>
        </pc:spChg>
        <pc:spChg chg="add del">
          <ac:chgData name="Andreea Alupei (2127464)" userId="f04951c8-3662-4fbd-9605-0658aa71d83b" providerId="ADAL" clId="{14FF9970-9DEB-4EF5-9008-3E8FCBCFC77C}" dt="2023-02-18T18:49:45.378" v="407" actId="26606"/>
          <ac:spMkLst>
            <pc:docMk/>
            <pc:sldMk cId="3801305566" sldId="281"/>
            <ac:spMk id="12" creationId="{AC94672E-068C-4CF1-8438-22EA8E7C652E}"/>
          </ac:spMkLst>
        </pc:spChg>
        <pc:spChg chg="add del">
          <ac:chgData name="Andreea Alupei (2127464)" userId="f04951c8-3662-4fbd-9605-0658aa71d83b" providerId="ADAL" clId="{14FF9970-9DEB-4EF5-9008-3E8FCBCFC77C}" dt="2023-02-18T18:49:45.378" v="407" actId="26606"/>
          <ac:spMkLst>
            <pc:docMk/>
            <pc:sldMk cId="3801305566" sldId="281"/>
            <ac:spMk id="14" creationId="{3B48638D-7038-4CAA-88F7-1E3494C4DD11}"/>
          </ac:spMkLst>
        </pc:spChg>
        <pc:spChg chg="add del">
          <ac:chgData name="Andreea Alupei (2127464)" userId="f04951c8-3662-4fbd-9605-0658aa71d83b" providerId="ADAL" clId="{14FF9970-9DEB-4EF5-9008-3E8FCBCFC77C}" dt="2023-02-18T18:49:45.378" v="407" actId="26606"/>
          <ac:spMkLst>
            <pc:docMk/>
            <pc:sldMk cId="3801305566" sldId="281"/>
            <ac:spMk id="16" creationId="{7BA74AD2-45D9-4D21-A436-71C6744C16AD}"/>
          </ac:spMkLst>
        </pc:spChg>
        <pc:spChg chg="add del">
          <ac:chgData name="Andreea Alupei (2127464)" userId="f04951c8-3662-4fbd-9605-0658aa71d83b" providerId="ADAL" clId="{14FF9970-9DEB-4EF5-9008-3E8FCBCFC77C}" dt="2023-02-18T18:49:46.622" v="409" actId="26606"/>
          <ac:spMkLst>
            <pc:docMk/>
            <pc:sldMk cId="3801305566" sldId="281"/>
            <ac:spMk id="18" creationId="{880D38C5-CFB9-4498-AD9C-38B2BBF65BFA}"/>
          </ac:spMkLst>
        </pc:spChg>
        <pc:spChg chg="add del">
          <ac:chgData name="Andreea Alupei (2127464)" userId="f04951c8-3662-4fbd-9605-0658aa71d83b" providerId="ADAL" clId="{14FF9970-9DEB-4EF5-9008-3E8FCBCFC77C}" dt="2023-02-18T18:49:46.622" v="409" actId="26606"/>
          <ac:spMkLst>
            <pc:docMk/>
            <pc:sldMk cId="3801305566" sldId="281"/>
            <ac:spMk id="19" creationId="{84285630-E11A-4CC4-800A-68532E743884}"/>
          </ac:spMkLst>
        </pc:spChg>
        <pc:spChg chg="add del">
          <ac:chgData name="Andreea Alupei (2127464)" userId="f04951c8-3662-4fbd-9605-0658aa71d83b" providerId="ADAL" clId="{14FF9970-9DEB-4EF5-9008-3E8FCBCFC77C}" dt="2023-02-18T18:49:46.622" v="409" actId="26606"/>
          <ac:spMkLst>
            <pc:docMk/>
            <pc:sldMk cId="3801305566" sldId="281"/>
            <ac:spMk id="20" creationId="{069B0493-EC1B-42FD-A38E-D4620EA2CF5F}"/>
          </ac:spMkLst>
        </pc:spChg>
        <pc:spChg chg="add del">
          <ac:chgData name="Andreea Alupei (2127464)" userId="f04951c8-3662-4fbd-9605-0658aa71d83b" providerId="ADAL" clId="{14FF9970-9DEB-4EF5-9008-3E8FCBCFC77C}" dt="2023-02-18T18:49:46.622" v="409" actId="26606"/>
          <ac:spMkLst>
            <pc:docMk/>
            <pc:sldMk cId="3801305566" sldId="281"/>
            <ac:spMk id="21" creationId="{D263E12D-D6FE-41E6-98B7-EBA88FED2E74}"/>
          </ac:spMkLst>
        </pc:spChg>
        <pc:spChg chg="add del">
          <ac:chgData name="Andreea Alupei (2127464)" userId="f04951c8-3662-4fbd-9605-0658aa71d83b" providerId="ADAL" clId="{14FF9970-9DEB-4EF5-9008-3E8FCBCFC77C}" dt="2023-02-18T18:49:46.622" v="409" actId="26606"/>
          <ac:spMkLst>
            <pc:docMk/>
            <pc:sldMk cId="3801305566" sldId="281"/>
            <ac:spMk id="22" creationId="{80FAEE97-8C0C-4ED5-BC7D-C6870947B895}"/>
          </ac:spMkLst>
        </pc:spChg>
        <pc:spChg chg="add del">
          <ac:chgData name="Andreea Alupei (2127464)" userId="f04951c8-3662-4fbd-9605-0658aa71d83b" providerId="ADAL" clId="{14FF9970-9DEB-4EF5-9008-3E8FCBCFC77C}" dt="2023-02-18T18:49:46.622" v="409" actId="26606"/>
          <ac:spMkLst>
            <pc:docMk/>
            <pc:sldMk cId="3801305566" sldId="281"/>
            <ac:spMk id="23" creationId="{5BFAC9A7-CED6-40CD-BC73-6B06ECAC298E}"/>
          </ac:spMkLst>
        </pc:spChg>
        <pc:spChg chg="add del">
          <ac:chgData name="Andreea Alupei (2127464)" userId="f04951c8-3662-4fbd-9605-0658aa71d83b" providerId="ADAL" clId="{14FF9970-9DEB-4EF5-9008-3E8FCBCFC77C}" dt="2023-02-18T18:49:50.961" v="411" actId="26606"/>
          <ac:spMkLst>
            <pc:docMk/>
            <pc:sldMk cId="3801305566" sldId="281"/>
            <ac:spMk id="25" creationId="{B26EE4FD-480F-42A5-9FEB-DA630457CFB7}"/>
          </ac:spMkLst>
        </pc:spChg>
        <pc:spChg chg="add del">
          <ac:chgData name="Andreea Alupei (2127464)" userId="f04951c8-3662-4fbd-9605-0658aa71d83b" providerId="ADAL" clId="{14FF9970-9DEB-4EF5-9008-3E8FCBCFC77C}" dt="2023-02-18T18:49:50.961" v="411" actId="26606"/>
          <ac:spMkLst>
            <pc:docMk/>
            <pc:sldMk cId="3801305566" sldId="281"/>
            <ac:spMk id="26" creationId="{A187062F-BE14-42FC-B06A-607DB23849C3}"/>
          </ac:spMkLst>
        </pc:spChg>
        <pc:spChg chg="add del">
          <ac:chgData name="Andreea Alupei (2127464)" userId="f04951c8-3662-4fbd-9605-0658aa71d83b" providerId="ADAL" clId="{14FF9970-9DEB-4EF5-9008-3E8FCBCFC77C}" dt="2023-02-18T18:49:50.961" v="411" actId="26606"/>
          <ac:spMkLst>
            <pc:docMk/>
            <pc:sldMk cId="3801305566" sldId="281"/>
            <ac:spMk id="27" creationId="{731FE21B-2A45-4BF5-8B03-E12341988774}"/>
          </ac:spMkLst>
        </pc:spChg>
        <pc:spChg chg="add del">
          <ac:chgData name="Andreea Alupei (2127464)" userId="f04951c8-3662-4fbd-9605-0658aa71d83b" providerId="ADAL" clId="{14FF9970-9DEB-4EF5-9008-3E8FCBCFC77C}" dt="2023-02-18T18:49:50.961" v="411" actId="26606"/>
          <ac:spMkLst>
            <pc:docMk/>
            <pc:sldMk cId="3801305566" sldId="281"/>
            <ac:spMk id="28" creationId="{2DC5A94D-79ED-48F5-9DC5-96CBB507CEC8}"/>
          </ac:spMkLst>
        </pc:spChg>
        <pc:spChg chg="add del">
          <ac:chgData name="Andreea Alupei (2127464)" userId="f04951c8-3662-4fbd-9605-0658aa71d83b" providerId="ADAL" clId="{14FF9970-9DEB-4EF5-9008-3E8FCBCFC77C}" dt="2023-02-18T18:49:50.961" v="411" actId="26606"/>
          <ac:spMkLst>
            <pc:docMk/>
            <pc:sldMk cId="3801305566" sldId="281"/>
            <ac:spMk id="29" creationId="{93A3D4BE-AF25-4F9A-9C29-1145CCE24A28}"/>
          </ac:spMkLst>
        </pc:spChg>
        <pc:spChg chg="add del">
          <ac:chgData name="Andreea Alupei (2127464)" userId="f04951c8-3662-4fbd-9605-0658aa71d83b" providerId="ADAL" clId="{14FF9970-9DEB-4EF5-9008-3E8FCBCFC77C}" dt="2023-02-18T18:49:56.464" v="413" actId="26606"/>
          <ac:spMkLst>
            <pc:docMk/>
            <pc:sldMk cId="3801305566" sldId="281"/>
            <ac:spMk id="31" creationId="{D91C6979-50E4-4EE2-898F-C6C12778BD34}"/>
          </ac:spMkLst>
        </pc:spChg>
        <pc:spChg chg="add del">
          <ac:chgData name="Andreea Alupei (2127464)" userId="f04951c8-3662-4fbd-9605-0658aa71d83b" providerId="ADAL" clId="{14FF9970-9DEB-4EF5-9008-3E8FCBCFC77C}" dt="2023-02-18T18:49:56.464" v="413" actId="26606"/>
          <ac:spMkLst>
            <pc:docMk/>
            <pc:sldMk cId="3801305566" sldId="281"/>
            <ac:spMk id="32" creationId="{72E44FCB-1CD3-4165-BB80-B9725454FF53}"/>
          </ac:spMkLst>
        </pc:spChg>
        <pc:spChg chg="add del">
          <ac:chgData name="Andreea Alupei (2127464)" userId="f04951c8-3662-4fbd-9605-0658aa71d83b" providerId="ADAL" clId="{14FF9970-9DEB-4EF5-9008-3E8FCBCFC77C}" dt="2023-02-18T18:49:56.464" v="413" actId="26606"/>
          <ac:spMkLst>
            <pc:docMk/>
            <pc:sldMk cId="3801305566" sldId="281"/>
            <ac:spMk id="33" creationId="{81089C96-ABA7-4974-ACD5-74686A5534CB}"/>
          </ac:spMkLst>
        </pc:spChg>
        <pc:spChg chg="add del">
          <ac:chgData name="Andreea Alupei (2127464)" userId="f04951c8-3662-4fbd-9605-0658aa71d83b" providerId="ADAL" clId="{14FF9970-9DEB-4EF5-9008-3E8FCBCFC77C}" dt="2023-02-18T18:49:56.464" v="413" actId="26606"/>
          <ac:spMkLst>
            <pc:docMk/>
            <pc:sldMk cId="3801305566" sldId="281"/>
            <ac:spMk id="34" creationId="{6FA230C2-E9CA-4943-A930-10AA88473A8E}"/>
          </ac:spMkLst>
        </pc:spChg>
        <pc:spChg chg="add del">
          <ac:chgData name="Andreea Alupei (2127464)" userId="f04951c8-3662-4fbd-9605-0658aa71d83b" providerId="ADAL" clId="{14FF9970-9DEB-4EF5-9008-3E8FCBCFC77C}" dt="2023-02-18T18:49:56.464" v="413" actId="26606"/>
          <ac:spMkLst>
            <pc:docMk/>
            <pc:sldMk cId="3801305566" sldId="281"/>
            <ac:spMk id="35" creationId="{CC988297-7FEA-4B53-AC29-C3E10B38F5FE}"/>
          </ac:spMkLst>
        </pc:spChg>
        <pc:spChg chg="add del">
          <ac:chgData name="Andreea Alupei (2127464)" userId="f04951c8-3662-4fbd-9605-0658aa71d83b" providerId="ADAL" clId="{14FF9970-9DEB-4EF5-9008-3E8FCBCFC77C}" dt="2023-02-18T18:49:56.464" v="413" actId="26606"/>
          <ac:spMkLst>
            <pc:docMk/>
            <pc:sldMk cId="3801305566" sldId="281"/>
            <ac:spMk id="36" creationId="{3932437D-69C7-41AF-8DA3-28AE212E1A52}"/>
          </ac:spMkLst>
        </pc:spChg>
        <pc:spChg chg="add del">
          <ac:chgData name="Andreea Alupei (2127464)" userId="f04951c8-3662-4fbd-9605-0658aa71d83b" providerId="ADAL" clId="{14FF9970-9DEB-4EF5-9008-3E8FCBCFC77C}" dt="2023-02-18T18:49:56.464" v="413" actId="26606"/>
          <ac:spMkLst>
            <pc:docMk/>
            <pc:sldMk cId="3801305566" sldId="281"/>
            <ac:spMk id="37" creationId="{47C5A609-4AC8-4DED-80A9-5303643561E9}"/>
          </ac:spMkLst>
        </pc:spChg>
        <pc:spChg chg="add mod">
          <ac:chgData name="Andreea Alupei (2127464)" userId="f04951c8-3662-4fbd-9605-0658aa71d83b" providerId="ADAL" clId="{14FF9970-9DEB-4EF5-9008-3E8FCBCFC77C}" dt="2023-02-18T19:12:25.778" v="441" actId="27636"/>
          <ac:spMkLst>
            <pc:docMk/>
            <pc:sldMk cId="3801305566" sldId="281"/>
            <ac:spMk id="38" creationId="{FC656097-C533-F4D8-099E-DBD47EE542C5}"/>
          </ac:spMkLst>
        </pc:spChg>
        <pc:spChg chg="add del">
          <ac:chgData name="Andreea Alupei (2127464)" userId="f04951c8-3662-4fbd-9605-0658aa71d83b" providerId="ADAL" clId="{14FF9970-9DEB-4EF5-9008-3E8FCBCFC77C}" dt="2023-02-18T18:49:56.464" v="413" actId="26606"/>
          <ac:spMkLst>
            <pc:docMk/>
            <pc:sldMk cId="3801305566" sldId="281"/>
            <ac:spMk id="39" creationId="{13581BFA-99C5-4E44-9DE8-D2609F86299F}"/>
          </ac:spMkLst>
        </pc:spChg>
        <pc:spChg chg="add">
          <ac:chgData name="Andreea Alupei (2127464)" userId="f04951c8-3662-4fbd-9605-0658aa71d83b" providerId="ADAL" clId="{14FF9970-9DEB-4EF5-9008-3E8FCBCFC77C}" dt="2023-02-18T18:49:56.464" v="413" actId="26606"/>
          <ac:spMkLst>
            <pc:docMk/>
            <pc:sldMk cId="3801305566" sldId="281"/>
            <ac:spMk id="44" creationId="{6A1473A6-3F22-483E-8A30-80B9D2B14592}"/>
          </ac:spMkLst>
        </pc:spChg>
        <pc:grpChg chg="add">
          <ac:chgData name="Andreea Alupei (2127464)" userId="f04951c8-3662-4fbd-9605-0658aa71d83b" providerId="ADAL" clId="{14FF9970-9DEB-4EF5-9008-3E8FCBCFC77C}" dt="2023-02-18T18:49:56.464" v="413" actId="26606"/>
          <ac:grpSpMkLst>
            <pc:docMk/>
            <pc:sldMk cId="3801305566" sldId="281"/>
            <ac:grpSpMk id="46" creationId="{AA1375E3-3E53-4D75-BAB7-E5929BFCB25F}"/>
          </ac:grpSpMkLst>
        </pc:grpChg>
      </pc:sldChg>
      <pc:sldChg chg="addSp delSp modSp new mod modTransition setBg modAnim">
        <pc:chgData name="Andreea Alupei (2127464)" userId="f04951c8-3662-4fbd-9605-0658aa71d83b" providerId="ADAL" clId="{14FF9970-9DEB-4EF5-9008-3E8FCBCFC77C}" dt="2023-02-19T00:14:32.851" v="635"/>
        <pc:sldMkLst>
          <pc:docMk/>
          <pc:sldMk cId="998127715" sldId="282"/>
        </pc:sldMkLst>
        <pc:spChg chg="mod">
          <ac:chgData name="Andreea Alupei (2127464)" userId="f04951c8-3662-4fbd-9605-0658aa71d83b" providerId="ADAL" clId="{14FF9970-9DEB-4EF5-9008-3E8FCBCFC77C}" dt="2023-02-19T00:10:03.239" v="609" actId="14100"/>
          <ac:spMkLst>
            <pc:docMk/>
            <pc:sldMk cId="998127715" sldId="282"/>
            <ac:spMk id="2" creationId="{A61E6FE1-4ED0-81C1-BBB2-5C746D58A282}"/>
          </ac:spMkLst>
        </pc:spChg>
        <pc:spChg chg="mod ord">
          <ac:chgData name="Andreea Alupei (2127464)" userId="f04951c8-3662-4fbd-9605-0658aa71d83b" providerId="ADAL" clId="{14FF9970-9DEB-4EF5-9008-3E8FCBCFC77C}" dt="2023-02-19T00:14:08.881" v="630" actId="20577"/>
          <ac:spMkLst>
            <pc:docMk/>
            <pc:sldMk cId="998127715" sldId="282"/>
            <ac:spMk id="3" creationId="{A0C98815-E5DF-AA1A-BF43-E34BC5A599CF}"/>
          </ac:spMkLst>
        </pc:spChg>
        <pc:spChg chg="add del">
          <ac:chgData name="Andreea Alupei (2127464)" userId="f04951c8-3662-4fbd-9605-0658aa71d83b" providerId="ADAL" clId="{14FF9970-9DEB-4EF5-9008-3E8FCBCFC77C}" dt="2023-02-19T00:05:57.360" v="570" actId="26606"/>
          <ac:spMkLst>
            <pc:docMk/>
            <pc:sldMk cId="998127715" sldId="282"/>
            <ac:spMk id="8" creationId="{09588DA8-065E-4F6F-8EFD-43104AB2E0CF}"/>
          </ac:spMkLst>
        </pc:spChg>
        <pc:spChg chg="add del">
          <ac:chgData name="Andreea Alupei (2127464)" userId="f04951c8-3662-4fbd-9605-0658aa71d83b" providerId="ADAL" clId="{14FF9970-9DEB-4EF5-9008-3E8FCBCFC77C}" dt="2023-02-19T00:05:57.360" v="570" actId="26606"/>
          <ac:spMkLst>
            <pc:docMk/>
            <pc:sldMk cId="998127715" sldId="282"/>
            <ac:spMk id="10" creationId="{C4285719-470E-454C-AF62-8323075F1F5B}"/>
          </ac:spMkLst>
        </pc:spChg>
        <pc:spChg chg="add del">
          <ac:chgData name="Andreea Alupei (2127464)" userId="f04951c8-3662-4fbd-9605-0658aa71d83b" providerId="ADAL" clId="{14FF9970-9DEB-4EF5-9008-3E8FCBCFC77C}" dt="2023-02-19T00:05:57.360" v="570" actId="26606"/>
          <ac:spMkLst>
            <pc:docMk/>
            <pc:sldMk cId="998127715" sldId="282"/>
            <ac:spMk id="12" creationId="{CD9FE4EF-C4D8-49A0-B2FF-81D8DB7D8A24}"/>
          </ac:spMkLst>
        </pc:spChg>
        <pc:spChg chg="add del">
          <ac:chgData name="Andreea Alupei (2127464)" userId="f04951c8-3662-4fbd-9605-0658aa71d83b" providerId="ADAL" clId="{14FF9970-9DEB-4EF5-9008-3E8FCBCFC77C}" dt="2023-02-19T00:05:57.360" v="570" actId="26606"/>
          <ac:spMkLst>
            <pc:docMk/>
            <pc:sldMk cId="998127715" sldId="282"/>
            <ac:spMk id="14" creationId="{4300840D-0A0B-4512-BACA-B439D5B9C57C}"/>
          </ac:spMkLst>
        </pc:spChg>
        <pc:spChg chg="add del">
          <ac:chgData name="Andreea Alupei (2127464)" userId="f04951c8-3662-4fbd-9605-0658aa71d83b" providerId="ADAL" clId="{14FF9970-9DEB-4EF5-9008-3E8FCBCFC77C}" dt="2023-02-19T00:05:57.360" v="570" actId="26606"/>
          <ac:spMkLst>
            <pc:docMk/>
            <pc:sldMk cId="998127715" sldId="282"/>
            <ac:spMk id="16" creationId="{D2B78728-A580-49A7-84F9-6EF6F583ADE0}"/>
          </ac:spMkLst>
        </pc:spChg>
        <pc:spChg chg="add del">
          <ac:chgData name="Andreea Alupei (2127464)" userId="f04951c8-3662-4fbd-9605-0658aa71d83b" providerId="ADAL" clId="{14FF9970-9DEB-4EF5-9008-3E8FCBCFC77C}" dt="2023-02-19T00:05:57.360" v="570" actId="26606"/>
          <ac:spMkLst>
            <pc:docMk/>
            <pc:sldMk cId="998127715" sldId="282"/>
            <ac:spMk id="18" creationId="{38FAA1A1-D861-433F-88FA-1E9D6FD31D11}"/>
          </ac:spMkLst>
        </pc:spChg>
        <pc:spChg chg="add del">
          <ac:chgData name="Andreea Alupei (2127464)" userId="f04951c8-3662-4fbd-9605-0658aa71d83b" providerId="ADAL" clId="{14FF9970-9DEB-4EF5-9008-3E8FCBCFC77C}" dt="2023-02-19T00:05:57.360" v="570" actId="26606"/>
          <ac:spMkLst>
            <pc:docMk/>
            <pc:sldMk cId="998127715" sldId="282"/>
            <ac:spMk id="20" creationId="{8D71EDA1-87BF-4D5D-AB79-F346FD19278A}"/>
          </ac:spMkLst>
        </pc:spChg>
        <pc:spChg chg="add del">
          <ac:chgData name="Andreea Alupei (2127464)" userId="f04951c8-3662-4fbd-9605-0658aa71d83b" providerId="ADAL" clId="{14FF9970-9DEB-4EF5-9008-3E8FCBCFC77C}" dt="2023-02-19T00:06:31.778" v="581" actId="26606"/>
          <ac:spMkLst>
            <pc:docMk/>
            <pc:sldMk cId="998127715" sldId="282"/>
            <ac:spMk id="25" creationId="{131BAD53-4E89-4F62-BBB7-26359763ED39}"/>
          </ac:spMkLst>
        </pc:spChg>
        <pc:spChg chg="add del">
          <ac:chgData name="Andreea Alupei (2127464)" userId="f04951c8-3662-4fbd-9605-0658aa71d83b" providerId="ADAL" clId="{14FF9970-9DEB-4EF5-9008-3E8FCBCFC77C}" dt="2023-02-19T00:06:31.778" v="581" actId="26606"/>
          <ac:spMkLst>
            <pc:docMk/>
            <pc:sldMk cId="998127715" sldId="282"/>
            <ac:spMk id="27" creationId="{62756DA2-40EB-4C6F-B962-5822FFB54FB6}"/>
          </ac:spMkLst>
        </pc:spChg>
        <pc:spChg chg="add del">
          <ac:chgData name="Andreea Alupei (2127464)" userId="f04951c8-3662-4fbd-9605-0658aa71d83b" providerId="ADAL" clId="{14FF9970-9DEB-4EF5-9008-3E8FCBCFC77C}" dt="2023-02-19T00:08:20.104" v="592" actId="26606"/>
          <ac:spMkLst>
            <pc:docMk/>
            <pc:sldMk cId="998127715" sldId="282"/>
            <ac:spMk id="32" creationId="{637B2035-1FCB-439A-B421-095E136C7E07}"/>
          </ac:spMkLst>
        </pc:spChg>
        <pc:spChg chg="add del">
          <ac:chgData name="Andreea Alupei (2127464)" userId="f04951c8-3662-4fbd-9605-0658aa71d83b" providerId="ADAL" clId="{14FF9970-9DEB-4EF5-9008-3E8FCBCFC77C}" dt="2023-02-19T00:08:20.104" v="592" actId="26606"/>
          <ac:spMkLst>
            <pc:docMk/>
            <pc:sldMk cId="998127715" sldId="282"/>
            <ac:spMk id="34" creationId="{676D6CDF-C512-4739-B158-55EE955EFA39}"/>
          </ac:spMkLst>
        </pc:spChg>
        <pc:spChg chg="add del">
          <ac:chgData name="Andreea Alupei (2127464)" userId="f04951c8-3662-4fbd-9605-0658aa71d83b" providerId="ADAL" clId="{14FF9970-9DEB-4EF5-9008-3E8FCBCFC77C}" dt="2023-02-19T00:09:51.470" v="606" actId="26606"/>
          <ac:spMkLst>
            <pc:docMk/>
            <pc:sldMk cId="998127715" sldId="282"/>
            <ac:spMk id="39" creationId="{21AC6A30-4F22-4C0F-B278-19C5B8A80C55}"/>
          </ac:spMkLst>
        </pc:spChg>
        <pc:spChg chg="add del">
          <ac:chgData name="Andreea Alupei (2127464)" userId="f04951c8-3662-4fbd-9605-0658aa71d83b" providerId="ADAL" clId="{14FF9970-9DEB-4EF5-9008-3E8FCBCFC77C}" dt="2023-02-19T00:09:51.470" v="606" actId="26606"/>
          <ac:spMkLst>
            <pc:docMk/>
            <pc:sldMk cId="998127715" sldId="282"/>
            <ac:spMk id="41" creationId="{BB4335AD-65B1-44E4-90AF-264024FE4BD2}"/>
          </ac:spMkLst>
        </pc:spChg>
        <pc:spChg chg="add del">
          <ac:chgData name="Andreea Alupei (2127464)" userId="f04951c8-3662-4fbd-9605-0658aa71d83b" providerId="ADAL" clId="{14FF9970-9DEB-4EF5-9008-3E8FCBCFC77C}" dt="2023-02-19T00:09:51.463" v="605" actId="26606"/>
          <ac:spMkLst>
            <pc:docMk/>
            <pc:sldMk cId="998127715" sldId="282"/>
            <ac:spMk id="46" creationId="{21AC6A30-4F22-4C0F-B278-19C5B8A80C55}"/>
          </ac:spMkLst>
        </pc:spChg>
        <pc:spChg chg="add del">
          <ac:chgData name="Andreea Alupei (2127464)" userId="f04951c8-3662-4fbd-9605-0658aa71d83b" providerId="ADAL" clId="{14FF9970-9DEB-4EF5-9008-3E8FCBCFC77C}" dt="2023-02-19T00:09:51.463" v="605" actId="26606"/>
          <ac:spMkLst>
            <pc:docMk/>
            <pc:sldMk cId="998127715" sldId="282"/>
            <ac:spMk id="48" creationId="{BB4335AD-65B1-44E4-90AF-264024FE4BD2}"/>
          </ac:spMkLst>
        </pc:spChg>
        <pc:spChg chg="add">
          <ac:chgData name="Andreea Alupei (2127464)" userId="f04951c8-3662-4fbd-9605-0658aa71d83b" providerId="ADAL" clId="{14FF9970-9DEB-4EF5-9008-3E8FCBCFC77C}" dt="2023-02-19T00:09:51.470" v="606" actId="26606"/>
          <ac:spMkLst>
            <pc:docMk/>
            <pc:sldMk cId="998127715" sldId="282"/>
            <ac:spMk id="50" creationId="{70BEB1E7-2F88-40BC-B73D-42E5B6F80BFC}"/>
          </ac:spMkLst>
        </pc:spChg>
        <pc:spChg chg="add">
          <ac:chgData name="Andreea Alupei (2127464)" userId="f04951c8-3662-4fbd-9605-0658aa71d83b" providerId="ADAL" clId="{14FF9970-9DEB-4EF5-9008-3E8FCBCFC77C}" dt="2023-02-19T00:09:51.470" v="606" actId="26606"/>
          <ac:spMkLst>
            <pc:docMk/>
            <pc:sldMk cId="998127715" sldId="282"/>
            <ac:spMk id="51" creationId="{D2B783EE-0239-4717-BBEA-8C9EAC61C824}"/>
          </ac:spMkLst>
        </pc:spChg>
        <pc:spChg chg="add">
          <ac:chgData name="Andreea Alupei (2127464)" userId="f04951c8-3662-4fbd-9605-0658aa71d83b" providerId="ADAL" clId="{14FF9970-9DEB-4EF5-9008-3E8FCBCFC77C}" dt="2023-02-19T00:09:51.470" v="606" actId="26606"/>
          <ac:spMkLst>
            <pc:docMk/>
            <pc:sldMk cId="998127715" sldId="282"/>
            <ac:spMk id="52" creationId="{A7B99495-F43F-4D80-A44F-2CB4764EB90B}"/>
          </ac:spMkLst>
        </pc:spChg>
        <pc:picChg chg="add mod ord">
          <ac:chgData name="Andreea Alupei (2127464)" userId="f04951c8-3662-4fbd-9605-0658aa71d83b" providerId="ADAL" clId="{14FF9970-9DEB-4EF5-9008-3E8FCBCFC77C}" dt="2023-02-19T00:09:51.470" v="606" actId="26606"/>
          <ac:picMkLst>
            <pc:docMk/>
            <pc:sldMk cId="998127715" sldId="282"/>
            <ac:picMk id="4" creationId="{CFD592C5-634B-0F59-0C73-F7320D07FD44}"/>
          </ac:picMkLst>
        </pc:picChg>
        <pc:picChg chg="add del mod">
          <ac:chgData name="Andreea Alupei (2127464)" userId="f04951c8-3662-4fbd-9605-0658aa71d83b" providerId="ADAL" clId="{14FF9970-9DEB-4EF5-9008-3E8FCBCFC77C}" dt="2023-02-19T00:09:43.051" v="602" actId="478"/>
          <ac:picMkLst>
            <pc:docMk/>
            <pc:sldMk cId="998127715" sldId="282"/>
            <ac:picMk id="5" creationId="{2B24124A-658D-4726-1FA4-961FA8A880B9}"/>
          </ac:picMkLst>
        </pc:picChg>
        <pc:picChg chg="add mod ord">
          <ac:chgData name="Andreea Alupei (2127464)" userId="f04951c8-3662-4fbd-9605-0658aa71d83b" providerId="ADAL" clId="{14FF9970-9DEB-4EF5-9008-3E8FCBCFC77C}" dt="2023-02-19T00:09:51.470" v="606" actId="26606"/>
          <ac:picMkLst>
            <pc:docMk/>
            <pc:sldMk cId="998127715" sldId="282"/>
            <ac:picMk id="6" creationId="{EFE2234D-4A10-B285-D08C-32646B3AC304}"/>
          </ac:picMkLst>
        </pc:picChg>
      </pc:sldChg>
    </pc:docChg>
  </pc:docChgLst>
  <pc:docChgLst>
    <pc:chgData name="Andreea Alupei (2127464)" userId="S::2127464@student.uwtsd.ac.uk::f04951c8-3662-4fbd-9605-0658aa71d83b" providerId="AD" clId="Web-{E5AC3C56-7BDB-8121-D06B-D183658969ED}"/>
    <pc:docChg chg="addSld delSld modSld">
      <pc:chgData name="Andreea Alupei (2127464)" userId="S::2127464@student.uwtsd.ac.uk::f04951c8-3662-4fbd-9605-0658aa71d83b" providerId="AD" clId="Web-{E5AC3C56-7BDB-8121-D06B-D183658969ED}" dt="2023-02-17T08:43:23.683" v="6"/>
      <pc:docMkLst>
        <pc:docMk/>
      </pc:docMkLst>
      <pc:sldChg chg="addSp delSp modSp new mod setBg">
        <pc:chgData name="Andreea Alupei (2127464)" userId="S::2127464@student.uwtsd.ac.uk::f04951c8-3662-4fbd-9605-0658aa71d83b" providerId="AD" clId="Web-{E5AC3C56-7BDB-8121-D06B-D183658969ED}" dt="2023-02-17T08:43:23.683" v="6"/>
        <pc:sldMkLst>
          <pc:docMk/>
          <pc:sldMk cId="3521747863" sldId="276"/>
        </pc:sldMkLst>
        <pc:spChg chg="mod">
          <ac:chgData name="Andreea Alupei (2127464)" userId="S::2127464@student.uwtsd.ac.uk::f04951c8-3662-4fbd-9605-0658aa71d83b" providerId="AD" clId="Web-{E5AC3C56-7BDB-8121-D06B-D183658969ED}" dt="2023-02-17T08:43:23.683" v="6"/>
          <ac:spMkLst>
            <pc:docMk/>
            <pc:sldMk cId="3521747863" sldId="276"/>
            <ac:spMk id="2" creationId="{50D0264E-0AFE-254C-5964-80739BBBB4D9}"/>
          </ac:spMkLst>
        </pc:spChg>
        <pc:spChg chg="mod">
          <ac:chgData name="Andreea Alupei (2127464)" userId="S::2127464@student.uwtsd.ac.uk::f04951c8-3662-4fbd-9605-0658aa71d83b" providerId="AD" clId="Web-{E5AC3C56-7BDB-8121-D06B-D183658969ED}" dt="2023-02-17T08:43:23.683" v="6"/>
          <ac:spMkLst>
            <pc:docMk/>
            <pc:sldMk cId="3521747863" sldId="276"/>
            <ac:spMk id="3" creationId="{21D4E2F2-3159-9D16-592D-54B3146855A0}"/>
          </ac:spMkLst>
        </pc:spChg>
        <pc:spChg chg="add del">
          <ac:chgData name="Andreea Alupei (2127464)" userId="S::2127464@student.uwtsd.ac.uk::f04951c8-3662-4fbd-9605-0658aa71d83b" providerId="AD" clId="Web-{E5AC3C56-7BDB-8121-D06B-D183658969ED}" dt="2023-02-17T08:43:14.230" v="3"/>
          <ac:spMkLst>
            <pc:docMk/>
            <pc:sldMk cId="3521747863" sldId="276"/>
            <ac:spMk id="8" creationId="{09588DA8-065E-4F6F-8EFD-43104AB2E0CF}"/>
          </ac:spMkLst>
        </pc:spChg>
        <pc:spChg chg="add del">
          <ac:chgData name="Andreea Alupei (2127464)" userId="S::2127464@student.uwtsd.ac.uk::f04951c8-3662-4fbd-9605-0658aa71d83b" providerId="AD" clId="Web-{E5AC3C56-7BDB-8121-D06B-D183658969ED}" dt="2023-02-17T08:43:14.230" v="3"/>
          <ac:spMkLst>
            <pc:docMk/>
            <pc:sldMk cId="3521747863" sldId="276"/>
            <ac:spMk id="10" creationId="{C4285719-470E-454C-AF62-8323075F1F5B}"/>
          </ac:spMkLst>
        </pc:spChg>
        <pc:spChg chg="add del">
          <ac:chgData name="Andreea Alupei (2127464)" userId="S::2127464@student.uwtsd.ac.uk::f04951c8-3662-4fbd-9605-0658aa71d83b" providerId="AD" clId="Web-{E5AC3C56-7BDB-8121-D06B-D183658969ED}" dt="2023-02-17T08:43:14.230" v="3"/>
          <ac:spMkLst>
            <pc:docMk/>
            <pc:sldMk cId="3521747863" sldId="276"/>
            <ac:spMk id="12" creationId="{CD9FE4EF-C4D8-49A0-B2FF-81D8DB7D8A24}"/>
          </ac:spMkLst>
        </pc:spChg>
        <pc:spChg chg="add del">
          <ac:chgData name="Andreea Alupei (2127464)" userId="S::2127464@student.uwtsd.ac.uk::f04951c8-3662-4fbd-9605-0658aa71d83b" providerId="AD" clId="Web-{E5AC3C56-7BDB-8121-D06B-D183658969ED}" dt="2023-02-17T08:43:14.230" v="3"/>
          <ac:spMkLst>
            <pc:docMk/>
            <pc:sldMk cId="3521747863" sldId="276"/>
            <ac:spMk id="14" creationId="{4300840D-0A0B-4512-BACA-B439D5B9C57C}"/>
          </ac:spMkLst>
        </pc:spChg>
        <pc:spChg chg="add del">
          <ac:chgData name="Andreea Alupei (2127464)" userId="S::2127464@student.uwtsd.ac.uk::f04951c8-3662-4fbd-9605-0658aa71d83b" providerId="AD" clId="Web-{E5AC3C56-7BDB-8121-D06B-D183658969ED}" dt="2023-02-17T08:43:14.230" v="3"/>
          <ac:spMkLst>
            <pc:docMk/>
            <pc:sldMk cId="3521747863" sldId="276"/>
            <ac:spMk id="16" creationId="{D2B78728-A580-49A7-84F9-6EF6F583ADE0}"/>
          </ac:spMkLst>
        </pc:spChg>
        <pc:spChg chg="add del">
          <ac:chgData name="Andreea Alupei (2127464)" userId="S::2127464@student.uwtsd.ac.uk::f04951c8-3662-4fbd-9605-0658aa71d83b" providerId="AD" clId="Web-{E5AC3C56-7BDB-8121-D06B-D183658969ED}" dt="2023-02-17T08:43:14.230" v="3"/>
          <ac:spMkLst>
            <pc:docMk/>
            <pc:sldMk cId="3521747863" sldId="276"/>
            <ac:spMk id="18" creationId="{38FAA1A1-D861-433F-88FA-1E9D6FD31D11}"/>
          </ac:spMkLst>
        </pc:spChg>
        <pc:spChg chg="add del">
          <ac:chgData name="Andreea Alupei (2127464)" userId="S::2127464@student.uwtsd.ac.uk::f04951c8-3662-4fbd-9605-0658aa71d83b" providerId="AD" clId="Web-{E5AC3C56-7BDB-8121-D06B-D183658969ED}" dt="2023-02-17T08:43:14.230" v="3"/>
          <ac:spMkLst>
            <pc:docMk/>
            <pc:sldMk cId="3521747863" sldId="276"/>
            <ac:spMk id="20" creationId="{8D71EDA1-87BF-4D5D-AB79-F346FD19278A}"/>
          </ac:spMkLst>
        </pc:spChg>
        <pc:spChg chg="add del">
          <ac:chgData name="Andreea Alupei (2127464)" userId="S::2127464@student.uwtsd.ac.uk::f04951c8-3662-4fbd-9605-0658aa71d83b" providerId="AD" clId="Web-{E5AC3C56-7BDB-8121-D06B-D183658969ED}" dt="2023-02-17T08:43:23.667" v="5"/>
          <ac:spMkLst>
            <pc:docMk/>
            <pc:sldMk cId="3521747863" sldId="276"/>
            <ac:spMk id="22" creationId="{827B839B-9ADE-406B-8590-F1CAEDED45A1}"/>
          </ac:spMkLst>
        </pc:spChg>
        <pc:spChg chg="add del">
          <ac:chgData name="Andreea Alupei (2127464)" userId="S::2127464@student.uwtsd.ac.uk::f04951c8-3662-4fbd-9605-0658aa71d83b" providerId="AD" clId="Web-{E5AC3C56-7BDB-8121-D06B-D183658969ED}" dt="2023-02-17T08:43:23.667" v="5"/>
          <ac:spMkLst>
            <pc:docMk/>
            <pc:sldMk cId="3521747863" sldId="276"/>
            <ac:spMk id="23" creationId="{CFE45BF0-46DB-408C-B5F7-7B11716805D4}"/>
          </ac:spMkLst>
        </pc:spChg>
        <pc:spChg chg="add del">
          <ac:chgData name="Andreea Alupei (2127464)" userId="S::2127464@student.uwtsd.ac.uk::f04951c8-3662-4fbd-9605-0658aa71d83b" providerId="AD" clId="Web-{E5AC3C56-7BDB-8121-D06B-D183658969ED}" dt="2023-02-17T08:43:23.667" v="5"/>
          <ac:spMkLst>
            <pc:docMk/>
            <pc:sldMk cId="3521747863" sldId="276"/>
            <ac:spMk id="24" creationId="{2AEBC8F2-97B1-41B4-93F1-2D289E197FBA}"/>
          </ac:spMkLst>
        </pc:spChg>
        <pc:spChg chg="add del">
          <ac:chgData name="Andreea Alupei (2127464)" userId="S::2127464@student.uwtsd.ac.uk::f04951c8-3662-4fbd-9605-0658aa71d83b" providerId="AD" clId="Web-{E5AC3C56-7BDB-8121-D06B-D183658969ED}" dt="2023-02-17T08:43:23.667" v="5"/>
          <ac:spMkLst>
            <pc:docMk/>
            <pc:sldMk cId="3521747863" sldId="276"/>
            <ac:spMk id="25" creationId="{472E3A19-F5D5-48FC-BB9C-48C2F68F598B}"/>
          </ac:spMkLst>
        </pc:spChg>
        <pc:spChg chg="add del">
          <ac:chgData name="Andreea Alupei (2127464)" userId="S::2127464@student.uwtsd.ac.uk::f04951c8-3662-4fbd-9605-0658aa71d83b" providerId="AD" clId="Web-{E5AC3C56-7BDB-8121-D06B-D183658969ED}" dt="2023-02-17T08:43:23.667" v="5"/>
          <ac:spMkLst>
            <pc:docMk/>
            <pc:sldMk cId="3521747863" sldId="276"/>
            <ac:spMk id="26" creationId="{7A62E32F-BB65-43A8-8EB5-92346890E549}"/>
          </ac:spMkLst>
        </pc:spChg>
        <pc:spChg chg="add del">
          <ac:chgData name="Andreea Alupei (2127464)" userId="S::2127464@student.uwtsd.ac.uk::f04951c8-3662-4fbd-9605-0658aa71d83b" providerId="AD" clId="Web-{E5AC3C56-7BDB-8121-D06B-D183658969ED}" dt="2023-02-17T08:43:23.667" v="5"/>
          <ac:spMkLst>
            <pc:docMk/>
            <pc:sldMk cId="3521747863" sldId="276"/>
            <ac:spMk id="27" creationId="{14E91B64-9FCC-451E-AFB4-A827D6329367}"/>
          </ac:spMkLst>
        </pc:spChg>
        <pc:spChg chg="add">
          <ac:chgData name="Andreea Alupei (2127464)" userId="S::2127464@student.uwtsd.ac.uk::f04951c8-3662-4fbd-9605-0658aa71d83b" providerId="AD" clId="Web-{E5AC3C56-7BDB-8121-D06B-D183658969ED}" dt="2023-02-17T08:43:23.683" v="6"/>
          <ac:spMkLst>
            <pc:docMk/>
            <pc:sldMk cId="3521747863" sldId="276"/>
            <ac:spMk id="29" creationId="{09588DA8-065E-4F6F-8EFD-43104AB2E0CF}"/>
          </ac:spMkLst>
        </pc:spChg>
        <pc:spChg chg="add">
          <ac:chgData name="Andreea Alupei (2127464)" userId="S::2127464@student.uwtsd.ac.uk::f04951c8-3662-4fbd-9605-0658aa71d83b" providerId="AD" clId="Web-{E5AC3C56-7BDB-8121-D06B-D183658969ED}" dt="2023-02-17T08:43:23.683" v="6"/>
          <ac:spMkLst>
            <pc:docMk/>
            <pc:sldMk cId="3521747863" sldId="276"/>
            <ac:spMk id="30" creationId="{C4285719-470E-454C-AF62-8323075F1F5B}"/>
          </ac:spMkLst>
        </pc:spChg>
        <pc:spChg chg="add">
          <ac:chgData name="Andreea Alupei (2127464)" userId="S::2127464@student.uwtsd.ac.uk::f04951c8-3662-4fbd-9605-0658aa71d83b" providerId="AD" clId="Web-{E5AC3C56-7BDB-8121-D06B-D183658969ED}" dt="2023-02-17T08:43:23.683" v="6"/>
          <ac:spMkLst>
            <pc:docMk/>
            <pc:sldMk cId="3521747863" sldId="276"/>
            <ac:spMk id="31" creationId="{CD9FE4EF-C4D8-49A0-B2FF-81D8DB7D8A24}"/>
          </ac:spMkLst>
        </pc:spChg>
        <pc:spChg chg="add">
          <ac:chgData name="Andreea Alupei (2127464)" userId="S::2127464@student.uwtsd.ac.uk::f04951c8-3662-4fbd-9605-0658aa71d83b" providerId="AD" clId="Web-{E5AC3C56-7BDB-8121-D06B-D183658969ED}" dt="2023-02-17T08:43:23.683" v="6"/>
          <ac:spMkLst>
            <pc:docMk/>
            <pc:sldMk cId="3521747863" sldId="276"/>
            <ac:spMk id="32" creationId="{4300840D-0A0B-4512-BACA-B439D5B9C57C}"/>
          </ac:spMkLst>
        </pc:spChg>
        <pc:spChg chg="add">
          <ac:chgData name="Andreea Alupei (2127464)" userId="S::2127464@student.uwtsd.ac.uk::f04951c8-3662-4fbd-9605-0658aa71d83b" providerId="AD" clId="Web-{E5AC3C56-7BDB-8121-D06B-D183658969ED}" dt="2023-02-17T08:43:23.683" v="6"/>
          <ac:spMkLst>
            <pc:docMk/>
            <pc:sldMk cId="3521747863" sldId="276"/>
            <ac:spMk id="33" creationId="{D2B78728-A580-49A7-84F9-6EF6F583ADE0}"/>
          </ac:spMkLst>
        </pc:spChg>
        <pc:spChg chg="add">
          <ac:chgData name="Andreea Alupei (2127464)" userId="S::2127464@student.uwtsd.ac.uk::f04951c8-3662-4fbd-9605-0658aa71d83b" providerId="AD" clId="Web-{E5AC3C56-7BDB-8121-D06B-D183658969ED}" dt="2023-02-17T08:43:23.683" v="6"/>
          <ac:spMkLst>
            <pc:docMk/>
            <pc:sldMk cId="3521747863" sldId="276"/>
            <ac:spMk id="34" creationId="{38FAA1A1-D861-433F-88FA-1E9D6FD31D11}"/>
          </ac:spMkLst>
        </pc:spChg>
        <pc:spChg chg="add">
          <ac:chgData name="Andreea Alupei (2127464)" userId="S::2127464@student.uwtsd.ac.uk::f04951c8-3662-4fbd-9605-0658aa71d83b" providerId="AD" clId="Web-{E5AC3C56-7BDB-8121-D06B-D183658969ED}" dt="2023-02-17T08:43:23.683" v="6"/>
          <ac:spMkLst>
            <pc:docMk/>
            <pc:sldMk cId="3521747863" sldId="276"/>
            <ac:spMk id="35" creationId="{8D71EDA1-87BF-4D5D-AB79-F346FD19278A}"/>
          </ac:spMkLst>
        </pc:spChg>
      </pc:sldChg>
      <pc:sldChg chg="del">
        <pc:chgData name="Andreea Alupei (2127464)" userId="S::2127464@student.uwtsd.ac.uk::f04951c8-3662-4fbd-9605-0658aa71d83b" providerId="AD" clId="Web-{E5AC3C56-7BDB-8121-D06B-D183658969ED}" dt="2023-02-17T08:42:58.917" v="0"/>
        <pc:sldMkLst>
          <pc:docMk/>
          <pc:sldMk cId="4153764767" sldId="27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76063A9-B4EA-431D-97C0-3B651F0CB980}" type="datetime1">
              <a:rPr lang="en-GB" smtClean="0"/>
              <a:t>18/02/2023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7E03411-58E2-43FD-AE1D-AD77DFF8CB20}" type="slidenum">
              <a:rPr lang="en-GB" smtClean="0"/>
              <a:t>‹#›</a:t>
            </a:fld>
            <a:endParaRPr lang="en-GB"/>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CE51C6-BE2E-4900-9384-E0C6520E6F4D}" type="datetime1">
              <a:rPr lang="en-GB" smtClean="0"/>
              <a:pPr/>
              <a:t>18/02/2023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8DC57A8-AE18-4654-B6AF-04B3577165BE}" type="slidenum">
              <a:rPr lang="en-GB" noProof="0" smtClean="0"/>
              <a:t>‹#›</a:t>
            </a:fld>
            <a:endParaRPr lang="en-GB" noProof="0"/>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a:t>
            </a:fld>
            <a:endParaRPr lang="en-GB"/>
          </a:p>
        </p:txBody>
      </p:sp>
    </p:spTree>
    <p:extLst>
      <p:ext uri="{BB962C8B-B14F-4D97-AF65-F5344CB8AC3E}">
        <p14:creationId xmlns:p14="http://schemas.microsoft.com/office/powerpoint/2010/main" val="2458541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2</a:t>
            </a:fld>
            <a:endParaRPr lang="en-GB"/>
          </a:p>
        </p:txBody>
      </p:sp>
    </p:spTree>
    <p:extLst>
      <p:ext uri="{BB962C8B-B14F-4D97-AF65-F5344CB8AC3E}">
        <p14:creationId xmlns:p14="http://schemas.microsoft.com/office/powerpoint/2010/main" val="2214111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3</a:t>
            </a:fld>
            <a:endParaRPr lang="en-GB"/>
          </a:p>
        </p:txBody>
      </p:sp>
    </p:spTree>
    <p:extLst>
      <p:ext uri="{BB962C8B-B14F-4D97-AF65-F5344CB8AC3E}">
        <p14:creationId xmlns:p14="http://schemas.microsoft.com/office/powerpoint/2010/main" val="12612081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5</a:t>
            </a:fld>
            <a:endParaRPr lang="en-GB"/>
          </a:p>
        </p:txBody>
      </p:sp>
    </p:spTree>
    <p:extLst>
      <p:ext uri="{BB962C8B-B14F-4D97-AF65-F5344CB8AC3E}">
        <p14:creationId xmlns:p14="http://schemas.microsoft.com/office/powerpoint/2010/main" val="29577167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rtlCol="0" anchor="b">
            <a:normAutofit/>
          </a:bodyPr>
          <a:lstStyle>
            <a:lvl1pPr algn="l">
              <a:defRPr sz="5400"/>
            </a:lvl1pPr>
          </a:lstStyle>
          <a:p>
            <a:pPr rtl="0"/>
            <a:r>
              <a:rPr lang="en-GB" noProof="0"/>
              <a:t>Click to edit Master title style</a:t>
            </a:r>
          </a:p>
        </p:txBody>
      </p:sp>
      <p:sp>
        <p:nvSpPr>
          <p:cNvPr id="3" name="Subtitle 2"/>
          <p:cNvSpPr>
            <a:spLocks noGrp="1"/>
          </p:cNvSpPr>
          <p:nvPr>
            <p:ph type="subTitle" idx="1"/>
          </p:nvPr>
        </p:nvSpPr>
        <p:spPr>
          <a:xfrm>
            <a:off x="4265610" y="3733800"/>
            <a:ext cx="6858002" cy="914400"/>
          </a:xfrm>
        </p:spPr>
        <p:txBody>
          <a:bodyPr rtlCol="0"/>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CEA8D5D-6154-4020-B17A-425193D9A440}" type="datetime1">
              <a:rPr lang="en-GB" noProof="0" smtClean="0"/>
              <a:t>18/02/2023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rtlCol="0" anchor="b">
            <a:normAutofit/>
          </a:bodyPr>
          <a:lstStyle>
            <a:lvl1pPr>
              <a:defRPr sz="4400"/>
            </a:lvl1pPr>
          </a:lstStyle>
          <a:p>
            <a:pPr rtl="0"/>
            <a:r>
              <a:rPr lang="en-GB" noProof="0"/>
              <a:t>Click to edit Master title style</a:t>
            </a:r>
          </a:p>
        </p:txBody>
      </p:sp>
      <p:sp>
        <p:nvSpPr>
          <p:cNvPr id="3" name="Text Placeholder 2"/>
          <p:cNvSpPr>
            <a:spLocks noGrp="1"/>
          </p:cNvSpPr>
          <p:nvPr>
            <p:ph type="body" idx="1"/>
          </p:nvPr>
        </p:nvSpPr>
        <p:spPr>
          <a:xfrm>
            <a:off x="4265610" y="3733800"/>
            <a:ext cx="6858002" cy="914400"/>
          </a:xfrm>
        </p:spPr>
        <p:txBody>
          <a:bodyPr rtlCol="0"/>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065212" y="1825625"/>
            <a:ext cx="4954588" cy="418795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1825625"/>
            <a:ext cx="4951414" cy="418795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6C5C5B4A-D69F-4525-A7CF-0885D2F2A607}" type="datetime1">
              <a:rPr lang="en-GB" noProof="0" smtClean="0"/>
              <a:t>18/02/2023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1069848"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69848" y="2505075"/>
            <a:ext cx="4956048" cy="34766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172200"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2505075"/>
            <a:ext cx="4956048" cy="34766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070F9C1E-60A7-466A-A0B8-A3A5ECCAB84A}" type="datetime1">
              <a:rPr lang="en-GB" noProof="0" smtClean="0"/>
              <a:t>18/02/2023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21FB0EDF-8EB1-497E-9107-BEABCA85DE9E}" type="datetime1">
              <a:rPr lang="en-GB" noProof="0" smtClean="0"/>
              <a:t>18/02/2023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3AB2429C-F11A-4869-B7D4-0E7C8A268FE2}" type="datetime1">
              <a:rPr lang="en-GB" noProof="0" smtClean="0"/>
              <a:t>18/02/2023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Pictures with Captions">
    <p:spTree>
      <p:nvGrpSpPr>
        <p:cNvPr id="1" name=""/>
        <p:cNvGrpSpPr/>
        <p:nvPr/>
      </p:nvGrpSpPr>
      <p:grpSpPr>
        <a:xfrm>
          <a:off x="0" y="0"/>
          <a:ext cx="0" cy="0"/>
          <a:chOff x="0" y="0"/>
          <a:chExt cx="0" cy="0"/>
        </a:xfrm>
      </p:grpSpPr>
      <p:sp>
        <p:nvSpPr>
          <p:cNvPr id="6" name="Date Placeholder 5"/>
          <p:cNvSpPr>
            <a:spLocks noGrp="1"/>
          </p:cNvSpPr>
          <p:nvPr>
            <p:ph type="dt" sz="half" idx="10"/>
          </p:nvPr>
        </p:nvSpPr>
        <p:spPr>
          <a:xfrm>
            <a:off x="7844952" y="6077466"/>
            <a:ext cx="1396260" cy="228600"/>
          </a:xfrm>
        </p:spPr>
        <p:txBody>
          <a:bodyPr rtlCol="0"/>
          <a:lstStyle/>
          <a:p>
            <a:pPr rtl="0"/>
            <a:fld id="{6A09F972-3469-474E-A721-AA1F791BC15B}" type="datetime1">
              <a:rPr lang="en-GB" noProof="0" smtClean="0"/>
              <a:t>18/02/2023</a:t>
            </a:fld>
            <a:endParaRPr lang="en-GB" noProof="0"/>
          </a:p>
        </p:txBody>
      </p:sp>
      <p:sp>
        <p:nvSpPr>
          <p:cNvPr id="7" name="Footer Placeholder 6"/>
          <p:cNvSpPr>
            <a:spLocks noGrp="1"/>
          </p:cNvSpPr>
          <p:nvPr>
            <p:ph type="ftr" sz="quarter" idx="11"/>
          </p:nvPr>
        </p:nvSpPr>
        <p:spPr>
          <a:xfrm>
            <a:off x="1748954" y="6077466"/>
            <a:ext cx="5943600" cy="228600"/>
          </a:xfrm>
        </p:spPr>
        <p:txBody>
          <a:bodyPr rtlCol="0"/>
          <a:lstStyle/>
          <a:p>
            <a:pPr rtl="0"/>
            <a:endParaRPr lang="en-GB" noProof="0"/>
          </a:p>
        </p:txBody>
      </p:sp>
      <p:sp>
        <p:nvSpPr>
          <p:cNvPr id="8" name="Slide Number Placeholder 7"/>
          <p:cNvSpPr>
            <a:spLocks noGrp="1"/>
          </p:cNvSpPr>
          <p:nvPr>
            <p:ph type="sldNum" sz="quarter" idx="12"/>
          </p:nvPr>
        </p:nvSpPr>
        <p:spPr>
          <a:xfrm>
            <a:off x="834554" y="6077466"/>
            <a:ext cx="762000" cy="228600"/>
          </a:xfrm>
        </p:spPr>
        <p:txBody>
          <a:bodyPr rtlCol="0"/>
          <a:lstStyle/>
          <a:p>
            <a:pPr rtl="0"/>
            <a:fld id="{022B156B-59AE-415F-B24B-8756D48BB977}" type="slidenum">
              <a:rPr lang="en-GB" noProof="0" smtClean="0"/>
              <a:pPr rtl="0"/>
              <a:t>‹#›</a:t>
            </a:fld>
            <a:endParaRPr lang="en-GB" noProof="0"/>
          </a:p>
        </p:txBody>
      </p:sp>
      <p:grpSp>
        <p:nvGrpSpPr>
          <p:cNvPr id="9" name="Group 8"/>
          <p:cNvGrpSpPr/>
          <p:nvPr/>
        </p:nvGrpSpPr>
        <p:grpSpPr>
          <a:xfrm>
            <a:off x="343772" y="782284"/>
            <a:ext cx="5318979" cy="3795623"/>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22" name="Group 21"/>
          <p:cNvGrpSpPr/>
          <p:nvPr/>
        </p:nvGrpSpPr>
        <p:grpSpPr>
          <a:xfrm>
            <a:off x="6054461" y="782284"/>
            <a:ext cx="5318979" cy="3795623"/>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36" name="Picture Placeholder 33"/>
          <p:cNvSpPr>
            <a:spLocks noGrp="1" noChangeAspect="1"/>
          </p:cNvSpPr>
          <p:nvPr>
            <p:ph type="pic" sz="quarter" idx="17"/>
          </p:nvPr>
        </p:nvSpPr>
        <p:spPr>
          <a:xfrm>
            <a:off x="602961" y="1077860"/>
            <a:ext cx="4800601" cy="32004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37" name="Picture Placeholder 33"/>
          <p:cNvSpPr>
            <a:spLocks noGrp="1" noChangeAspect="1"/>
          </p:cNvSpPr>
          <p:nvPr>
            <p:ph type="pic" sz="quarter" idx="18"/>
          </p:nvPr>
        </p:nvSpPr>
        <p:spPr>
          <a:xfrm>
            <a:off x="6313650" y="1077860"/>
            <a:ext cx="4800601" cy="32004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39" name="Text Placeholder 3"/>
          <p:cNvSpPr>
            <a:spLocks noGrp="1"/>
          </p:cNvSpPr>
          <p:nvPr>
            <p:ph type="body" sz="half" idx="2"/>
          </p:nvPr>
        </p:nvSpPr>
        <p:spPr>
          <a:xfrm>
            <a:off x="821764" y="4705865"/>
            <a:ext cx="4368980" cy="1295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0" name="Text Placeholder 3"/>
          <p:cNvSpPr>
            <a:spLocks noGrp="1"/>
          </p:cNvSpPr>
          <p:nvPr>
            <p:ph type="body" sz="half" idx="19"/>
          </p:nvPr>
        </p:nvSpPr>
        <p:spPr>
          <a:xfrm>
            <a:off x="6512249" y="4705865"/>
            <a:ext cx="4368980" cy="1295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Pictures with Captions">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rtlCol="0"/>
          <a:lstStyle/>
          <a:p>
            <a:pPr rtl="0"/>
            <a:fld id="{EC6C22EF-9994-4255-87BF-87BC3749D885}" type="datetime1">
              <a:rPr lang="en-GB" noProof="0" smtClean="0"/>
              <a:t>18/02/2023</a:t>
            </a:fld>
            <a:endParaRPr lang="en-GB" noProof="0"/>
          </a:p>
        </p:txBody>
      </p:sp>
      <p:sp>
        <p:nvSpPr>
          <p:cNvPr id="7" name="Footer Placeholder 6"/>
          <p:cNvSpPr>
            <a:spLocks noGrp="1"/>
          </p:cNvSpPr>
          <p:nvPr>
            <p:ph type="ftr" sz="quarter" idx="11"/>
          </p:nvPr>
        </p:nvSpPr>
        <p:spPr/>
        <p:txBody>
          <a:bodyPr rtlCol="0"/>
          <a:lstStyle/>
          <a:p>
            <a:pPr rtl="0"/>
            <a:endParaRPr lang="en-GB" noProof="0"/>
          </a:p>
        </p:txBody>
      </p:sp>
      <p:sp>
        <p:nvSpPr>
          <p:cNvPr id="8" name="Slide Number Placeholder 7"/>
          <p:cNvSpPr>
            <a:spLocks noGrp="1"/>
          </p:cNvSpPr>
          <p:nvPr>
            <p:ph type="sldNum" sz="quarter" idx="12"/>
          </p:nvPr>
        </p:nvSpPr>
        <p:spPr/>
        <p:txBody>
          <a:bodyPr rtlCol="0"/>
          <a:lstStyle/>
          <a:p>
            <a:pPr rtl="0"/>
            <a:fld id="{022B156B-59AE-415F-B24B-8756D48BB977}" type="slidenum">
              <a:rPr lang="en-GB" noProof="0" smtClean="0"/>
              <a:pPr rtl="0"/>
              <a:t>‹#›</a:t>
            </a:fld>
            <a:endParaRPr lang="en-GB" noProof="0"/>
          </a:p>
        </p:txBody>
      </p:sp>
      <p:grpSp>
        <p:nvGrpSpPr>
          <p:cNvPr id="35" name="Group 34"/>
          <p:cNvGrpSpPr>
            <a:grpSpLocks noChangeAspect="1"/>
          </p:cNvGrpSpPr>
          <p:nvPr/>
        </p:nvGrpSpPr>
        <p:grpSpPr>
          <a:xfrm rot="5400000">
            <a:off x="4030971" y="647727"/>
            <a:ext cx="4116828" cy="3383280"/>
            <a:chOff x="895350" y="3313113"/>
            <a:chExt cx="3613151" cy="2790825"/>
          </a:xfrm>
          <a:solidFill>
            <a:schemeClr val="tx1">
              <a:lumMod val="50000"/>
            </a:schemeClr>
          </a:solidFill>
        </p:grpSpPr>
        <p:sp>
          <p:nvSpPr>
            <p:cNvPr id="3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52" name="Group 51"/>
          <p:cNvGrpSpPr>
            <a:grpSpLocks noChangeAspect="1"/>
          </p:cNvGrpSpPr>
          <p:nvPr/>
        </p:nvGrpSpPr>
        <p:grpSpPr>
          <a:xfrm rot="5400000">
            <a:off x="263071" y="1127733"/>
            <a:ext cx="4114800" cy="3381614"/>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65" name="Group 64"/>
          <p:cNvGrpSpPr>
            <a:grpSpLocks noChangeAspect="1"/>
          </p:cNvGrpSpPr>
          <p:nvPr/>
        </p:nvGrpSpPr>
        <p:grpSpPr>
          <a:xfrm rot="5400000">
            <a:off x="7803905" y="1127738"/>
            <a:ext cx="4114800" cy="3381613"/>
            <a:chOff x="895350" y="3313113"/>
            <a:chExt cx="3613151" cy="2790825"/>
          </a:xfrm>
          <a:solidFill>
            <a:schemeClr val="tx1">
              <a:lumMod val="50000"/>
            </a:schemeClr>
          </a:solidFill>
        </p:grpSpPr>
        <p:sp>
          <p:nvSpPr>
            <p:cNvPr id="66"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7"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8"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9"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0"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1"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2"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3"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4"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5"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6"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7"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78" name="Picture Placeholder 33"/>
          <p:cNvSpPr>
            <a:spLocks noGrp="1"/>
          </p:cNvSpPr>
          <p:nvPr>
            <p:ph type="pic" sz="quarter" idx="18"/>
          </p:nvPr>
        </p:nvSpPr>
        <p:spPr>
          <a:xfrm>
            <a:off x="4599885" y="533400"/>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79" name="Picture Placeholder 33"/>
          <p:cNvSpPr>
            <a:spLocks noGrp="1"/>
          </p:cNvSpPr>
          <p:nvPr>
            <p:ph type="pic" sz="quarter" idx="19"/>
          </p:nvPr>
        </p:nvSpPr>
        <p:spPr>
          <a:xfrm>
            <a:off x="834571" y="1013590"/>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80" name="Picture Placeholder 33"/>
          <p:cNvSpPr>
            <a:spLocks noGrp="1"/>
          </p:cNvSpPr>
          <p:nvPr>
            <p:ph type="pic" sz="quarter" idx="20"/>
          </p:nvPr>
        </p:nvSpPr>
        <p:spPr>
          <a:xfrm>
            <a:off x="8375405" y="1013591"/>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81" name="Text Placeholder 3"/>
          <p:cNvSpPr>
            <a:spLocks noGrp="1"/>
          </p:cNvSpPr>
          <p:nvPr>
            <p:ph type="body" sz="half" idx="2"/>
          </p:nvPr>
        </p:nvSpPr>
        <p:spPr>
          <a:xfrm>
            <a:off x="948871" y="5018002"/>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2" name="Text Placeholder 3"/>
          <p:cNvSpPr>
            <a:spLocks noGrp="1"/>
          </p:cNvSpPr>
          <p:nvPr>
            <p:ph type="body" sz="half" idx="21"/>
          </p:nvPr>
        </p:nvSpPr>
        <p:spPr>
          <a:xfrm>
            <a:off x="4707208" y="4582378"/>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3" name="Text Placeholder 3"/>
          <p:cNvSpPr>
            <a:spLocks noGrp="1"/>
          </p:cNvSpPr>
          <p:nvPr>
            <p:ph type="body" sz="half" idx="22"/>
          </p:nvPr>
        </p:nvSpPr>
        <p:spPr>
          <a:xfrm>
            <a:off x="8489705" y="5018002"/>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ree Pictures with Caption">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rtlCol="0"/>
          <a:lstStyle/>
          <a:p>
            <a:pPr rtl="0"/>
            <a:fld id="{7382691A-3A5B-41AC-AD7D-5A834952ABC0}" type="datetime1">
              <a:rPr lang="en-GB" noProof="0" smtClean="0"/>
              <a:t>18/02/2023</a:t>
            </a:fld>
            <a:endParaRPr lang="en-GB" noProof="0"/>
          </a:p>
        </p:txBody>
      </p:sp>
      <p:sp>
        <p:nvSpPr>
          <p:cNvPr id="7" name="Footer Placeholder 6"/>
          <p:cNvSpPr>
            <a:spLocks noGrp="1"/>
          </p:cNvSpPr>
          <p:nvPr>
            <p:ph type="ftr" sz="quarter" idx="11"/>
          </p:nvPr>
        </p:nvSpPr>
        <p:spPr/>
        <p:txBody>
          <a:bodyPr rtlCol="0"/>
          <a:lstStyle/>
          <a:p>
            <a:pPr rtl="0"/>
            <a:endParaRPr lang="en-GB" noProof="0"/>
          </a:p>
        </p:txBody>
      </p:sp>
      <p:sp>
        <p:nvSpPr>
          <p:cNvPr id="8" name="Slide Number Placeholder 7"/>
          <p:cNvSpPr>
            <a:spLocks noGrp="1"/>
          </p:cNvSpPr>
          <p:nvPr>
            <p:ph type="sldNum" sz="quarter" idx="12"/>
          </p:nvPr>
        </p:nvSpPr>
        <p:spPr/>
        <p:txBody>
          <a:bodyPr rtlCol="0"/>
          <a:lstStyle/>
          <a:p>
            <a:pPr rtl="0"/>
            <a:fld id="{022B156B-59AE-415F-B24B-8756D48BB977}" type="slidenum">
              <a:rPr lang="en-GB" noProof="0" smtClean="0"/>
              <a:pPr rtl="0"/>
              <a:t>‹#›</a:t>
            </a:fld>
            <a:endParaRPr lang="en-GB" noProof="0"/>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97" name="Picture Placeholder 33"/>
          <p:cNvSpPr>
            <a:spLocks noGrp="1"/>
          </p:cNvSpPr>
          <p:nvPr>
            <p:ph type="pic" sz="quarter" idx="17"/>
          </p:nvPr>
        </p:nvSpPr>
        <p:spPr>
          <a:xfrm>
            <a:off x="840795" y="1020193"/>
            <a:ext cx="3886200" cy="4572000"/>
          </a:xfrm>
          <a:solidFill>
            <a:schemeClr val="bg2"/>
          </a:solidFill>
          <a:ln w="38100">
            <a:solidFill>
              <a:schemeClr val="bg1"/>
            </a:solidFill>
          </a:ln>
        </p:spPr>
        <p:txBody>
          <a:bodyPr rtlCol="0"/>
          <a:lstStyle>
            <a:lvl1pPr marL="0" indent="0" algn="ctr">
              <a:buNone/>
              <a:defRPr/>
            </a:lvl1pPr>
          </a:lstStyle>
          <a:p>
            <a:pPr rtl="0"/>
            <a:endParaRPr lang="en-GB" noProof="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11" name="Picture Placeholder 33"/>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rtlCol="0"/>
          <a:lstStyle>
            <a:lvl1pPr marL="0" indent="0" algn="ctr">
              <a:buNone/>
              <a:defRPr/>
            </a:lvl1pPr>
          </a:lstStyle>
          <a:p>
            <a:pPr rtl="0"/>
            <a:endParaRPr lang="en-GB" noProof="0"/>
          </a:p>
        </p:txBody>
      </p:sp>
      <p:grpSp>
        <p:nvGrpSpPr>
          <p:cNvPr id="112" name="Group 111"/>
          <p:cNvGrpSpPr/>
          <p:nvPr/>
        </p:nvGrpSpPr>
        <p:grpSpPr>
          <a:xfrm>
            <a:off x="5322489" y="34361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25" name="Picture Placeholder 33"/>
          <p:cNvSpPr>
            <a:spLocks noGrp="1" noChangeAspect="1"/>
          </p:cNvSpPr>
          <p:nvPr>
            <p:ph type="pic" sz="quarter" idx="19"/>
          </p:nvPr>
        </p:nvSpPr>
        <p:spPr>
          <a:xfrm>
            <a:off x="5546780" y="3646566"/>
            <a:ext cx="2993366" cy="2305338"/>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126" name="Text Placeholder 3"/>
          <p:cNvSpPr>
            <a:spLocks noGrp="1"/>
          </p:cNvSpPr>
          <p:nvPr>
            <p:ph type="body" sz="half" idx="21"/>
          </p:nvPr>
        </p:nvSpPr>
        <p:spPr>
          <a:xfrm>
            <a:off x="9066214" y="2048893"/>
            <a:ext cx="2286000" cy="2514599"/>
          </a:xfrm>
        </p:spPr>
        <p:txBody>
          <a:bodyPr rtlCol="0" anchor="ct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rtlCol="0" anchor="b">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a:xfrm>
            <a:off x="836613" y="914400"/>
            <a:ext cx="6172201" cy="50292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7511732" y="3555523"/>
            <a:ext cx="3840480" cy="238807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8075611" y="6019801"/>
            <a:ext cx="1396260" cy="228600"/>
          </a:xfrm>
        </p:spPr>
        <p:txBody>
          <a:bodyPr rtlCol="0"/>
          <a:lstStyle/>
          <a:p>
            <a:pPr rtl="0"/>
            <a:fld id="{AC825D3E-5F8D-4E89-8A6F-28886663E6A7}" type="datetime1">
              <a:rPr lang="en-GB" noProof="0" smtClean="0"/>
              <a:t>18/02/2023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65213" y="6019801"/>
            <a:ext cx="762000" cy="228600"/>
          </a:xfrm>
        </p:spPr>
        <p:txBody>
          <a:bodyPr rtlCol="0"/>
          <a:lstStyle>
            <a:lvl1pPr algn="l">
              <a:defRPr/>
            </a:lvl1pPr>
          </a:lstStyle>
          <a:p>
            <a:pPr rtl="0"/>
            <a:fld id="{022B156B-59AE-415F-B24B-8756D48BB977}" type="slidenum">
              <a:rPr lang="en-GB" noProof="0" smtClean="0"/>
              <a:pPr rtl="0"/>
              <a:t>‹#›</a:t>
            </a:fld>
            <a:endParaRPr lang="en-GB" noProof="0"/>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2" name="Title 1"/>
          <p:cNvSpPr>
            <a:spLocks noGrp="1"/>
          </p:cNvSpPr>
          <p:nvPr>
            <p:ph type="title"/>
          </p:nvPr>
        </p:nvSpPr>
        <p:spPr>
          <a:xfrm>
            <a:off x="7492891" y="1330347"/>
            <a:ext cx="3840480" cy="2103120"/>
          </a:xfrm>
        </p:spPr>
        <p:txBody>
          <a:bodyPr rtlCol="0" anchor="b">
            <a:normAutofit/>
          </a:bodyPr>
          <a:lstStyle>
            <a:lvl1pPr>
              <a:defRPr sz="3600"/>
            </a:lvl1pPr>
          </a:lstStyle>
          <a:p>
            <a:pPr rtl="0"/>
            <a:r>
              <a:rPr lang="en-GB" noProof="0"/>
              <a:t>Click to edit Master title style</a:t>
            </a:r>
          </a:p>
        </p:txBody>
      </p:sp>
      <p:sp>
        <p:nvSpPr>
          <p:cNvPr id="3" name="Picture Placeholder 2"/>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endParaRPr lang="en-GB" noProof="0"/>
          </a:p>
        </p:txBody>
      </p:sp>
      <p:sp>
        <p:nvSpPr>
          <p:cNvPr id="4" name="Text Placeholder 3"/>
          <p:cNvSpPr>
            <a:spLocks noGrp="1"/>
          </p:cNvSpPr>
          <p:nvPr>
            <p:ph type="body" sz="half" idx="2"/>
          </p:nvPr>
        </p:nvSpPr>
        <p:spPr>
          <a:xfrm>
            <a:off x="7492891" y="3555521"/>
            <a:ext cx="3840480" cy="216851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C9DBC011-1F85-460A-B36C-218D6B1C376A}" type="datetime1">
              <a:rPr lang="en-GB" noProof="0" smtClean="0"/>
              <a:t>18/02/2023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4A9784C-7B7D-46E9-B7BE-8904F7F71651}" type="datetime1">
              <a:rPr lang="en-GB" noProof="0" smtClean="0"/>
              <a:t>18/02/2023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838199" y="304800"/>
            <a:ext cx="8633671" cy="567690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91567BF-1097-48C1-B478-C7C48735007D}" type="datetime1">
              <a:rPr lang="en-GB" noProof="0" smtClean="0"/>
              <a:t>18/02/2023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000">
                <a:solidFill>
                  <a:schemeClr val="tx1"/>
                </a:solidFill>
              </a:defRPr>
            </a:lvl1pPr>
          </a:lstStyle>
          <a:p>
            <a:pPr rtl="0"/>
            <a:fld id="{18D66609-39F4-435A-9399-6CE6093621BA}" type="datetime1">
              <a:rPr lang="en-GB" noProof="0" smtClean="0"/>
              <a:t>18/02/2023</a:t>
            </a:fld>
            <a:endParaRPr lang="en-GB" noProof="0"/>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000">
                <a:solidFill>
                  <a:schemeClr val="tx1"/>
                </a:solidFill>
              </a:defRPr>
            </a:lvl1pPr>
          </a:lstStyle>
          <a:p>
            <a:pPr rtl="0"/>
            <a:endParaRPr lang="en-GB" noProof="0"/>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000">
                <a:solidFill>
                  <a:schemeClr val="tx1"/>
                </a:solidFill>
              </a:defRPr>
            </a:lvl1pPr>
          </a:lstStyle>
          <a:p>
            <a:pPr rtl="0"/>
            <a:fld id="{022B156B-59AE-415F-B24B-8756D48BB977}" type="slidenum">
              <a:rPr lang="en-GB" noProof="0" smtClean="0"/>
              <a:pPr rtl="0"/>
              <a:t>‹#›</a:t>
            </a:fld>
            <a:endParaRPr lang="en-GB" noProof="0"/>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tructural-learning.com/post/jean-piagets-theory-of-cognitive-development-and-active-classrooms" TargetMode="External"/><Relationship Id="rId2" Type="http://schemas.openxmlformats.org/officeDocument/2006/relationships/hyperlink" Target="https://www.simplypsychology.org/piaget.html" TargetMode="External"/><Relationship Id="rId1" Type="http://schemas.openxmlformats.org/officeDocument/2006/relationships/slideLayout" Target="../slideLayouts/slideLayout2.xml"/><Relationship Id="rId4" Type="http://schemas.openxmlformats.org/officeDocument/2006/relationships/hyperlink" Target="http://www.vkmaheshwari.com/WP/?p=786"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medicalnewstoday.com/articles/325030#concrete-operation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2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6477" y="2231977"/>
            <a:ext cx="3186764" cy="2827449"/>
          </a:xfrm>
        </p:spPr>
        <p:txBody>
          <a:bodyPr rtlCol="0" anchor="t">
            <a:normAutofit fontScale="90000"/>
          </a:bodyPr>
          <a:lstStyle/>
          <a:p>
            <a:pPr rtl="0"/>
            <a:r>
              <a:rPr lang="en-GB" sz="4000" b="1" dirty="0">
                <a:solidFill>
                  <a:srgbClr val="FFFFFF"/>
                </a:solidFill>
                <a:latin typeface="Arial Nova Light" panose="020B0604020202020204" pitchFamily="34" charset="0"/>
                <a:cs typeface="Arial" panose="020B0604020202020204" pitchFamily="34" charset="0"/>
              </a:rPr>
              <a:t>Psychology in Health and Social Care</a:t>
            </a:r>
            <a:br>
              <a:rPr lang="en-GB" sz="4000" b="1" dirty="0">
                <a:solidFill>
                  <a:srgbClr val="FFFFFF"/>
                </a:solidFill>
                <a:latin typeface="Arial Nova Light" panose="020B0604020202020204" pitchFamily="34" charset="0"/>
                <a:cs typeface="Arial" panose="020B0604020202020204" pitchFamily="34" charset="0"/>
              </a:rPr>
            </a:br>
            <a:r>
              <a:rPr lang="en-GB" sz="4000" b="1" dirty="0">
                <a:solidFill>
                  <a:srgbClr val="FFFFFF"/>
                </a:solidFill>
                <a:latin typeface="Arial Nova Light" panose="020B0604020202020204" pitchFamily="34" charset="0"/>
                <a:cs typeface="Arial" panose="020B0604020202020204" pitchFamily="34" charset="0"/>
              </a:rPr>
              <a:t>LCHS4006_BIRM</a:t>
            </a:r>
          </a:p>
        </p:txBody>
      </p:sp>
      <p:sp>
        <p:nvSpPr>
          <p:cNvPr id="3" name="Subtitle 2"/>
          <p:cNvSpPr>
            <a:spLocks noGrp="1"/>
          </p:cNvSpPr>
          <p:nvPr>
            <p:ph type="subTitle" idx="1"/>
          </p:nvPr>
        </p:nvSpPr>
        <p:spPr>
          <a:xfrm>
            <a:off x="206477" y="806824"/>
            <a:ext cx="3373303" cy="1097041"/>
          </a:xfrm>
        </p:spPr>
        <p:txBody>
          <a:bodyPr rtlCol="0" anchor="b">
            <a:normAutofit/>
          </a:bodyPr>
          <a:lstStyle/>
          <a:p>
            <a:pPr rtl="0">
              <a:spcAft>
                <a:spcPts val="600"/>
              </a:spcAft>
            </a:pPr>
            <a:r>
              <a:rPr lang="en-GB" sz="2000" b="1" dirty="0">
                <a:solidFill>
                  <a:srgbClr val="FFFFFF"/>
                </a:solidFill>
                <a:latin typeface="Arial Nova Light" panose="020B0304020202020204" pitchFamily="34" charset="0"/>
              </a:rPr>
              <a:t>ANDREEA ALUPEI</a:t>
            </a:r>
          </a:p>
          <a:p>
            <a:pPr rtl="0">
              <a:spcAft>
                <a:spcPts val="600"/>
              </a:spcAft>
            </a:pPr>
            <a:r>
              <a:rPr lang="en-GB" sz="2000" b="1" dirty="0">
                <a:solidFill>
                  <a:srgbClr val="FFFFFF"/>
                </a:solidFill>
                <a:latin typeface="Arial Nova Light" panose="020B0304020202020204" pitchFamily="34" charset="0"/>
              </a:rPr>
              <a:t>STUDENT NUMBER:2127464</a:t>
            </a:r>
          </a:p>
        </p:txBody>
      </p:sp>
      <p:pic>
        <p:nvPicPr>
          <p:cNvPr id="5" name="Picture 4" descr="A close-up of a ferris wheel&#10;&#10;Description automatically generated with medium confidence">
            <a:extLst>
              <a:ext uri="{FF2B5EF4-FFF2-40B4-BE49-F238E27FC236}">
                <a16:creationId xmlns:a16="http://schemas.microsoft.com/office/drawing/2014/main" id="{0FC5A537-8821-5DAC-37C2-DB130ED6DE9E}"/>
              </a:ext>
            </a:extLst>
          </p:cNvPr>
          <p:cNvPicPr>
            <a:picLocks noChangeAspect="1"/>
          </p:cNvPicPr>
          <p:nvPr/>
        </p:nvPicPr>
        <p:blipFill rotWithShape="1">
          <a:blip r:embed="rId3"/>
          <a:srcRect t="29687"/>
          <a:stretch/>
        </p:blipFill>
        <p:spPr>
          <a:xfrm>
            <a:off x="4502428" y="1396743"/>
            <a:ext cx="7225748" cy="4064513"/>
          </a:xfrm>
          <a:prstGeom prst="rect">
            <a:avLst/>
          </a:prstGeom>
        </p:spPr>
      </p:pic>
      <p:sp>
        <p:nvSpPr>
          <p:cNvPr id="4" name="TextBox 3">
            <a:extLst>
              <a:ext uri="{FF2B5EF4-FFF2-40B4-BE49-F238E27FC236}">
                <a16:creationId xmlns:a16="http://schemas.microsoft.com/office/drawing/2014/main" id="{A80DE381-47B8-D337-43CF-F89A029A6D7C}"/>
              </a:ext>
            </a:extLst>
          </p:cNvPr>
          <p:cNvSpPr txBox="1"/>
          <p:nvPr/>
        </p:nvSpPr>
        <p:spPr>
          <a:xfrm>
            <a:off x="266707" y="5482235"/>
            <a:ext cx="2802193" cy="677108"/>
          </a:xfrm>
          <a:prstGeom prst="rect">
            <a:avLst/>
          </a:prstGeom>
          <a:noFill/>
        </p:spPr>
        <p:txBody>
          <a:bodyPr wrap="square" rtlCol="0">
            <a:spAutoFit/>
          </a:bodyPr>
          <a:lstStyle/>
          <a:p>
            <a:r>
              <a:rPr lang="en-GB" sz="2000" dirty="0">
                <a:solidFill>
                  <a:schemeClr val="bg1"/>
                </a:solidFill>
                <a:latin typeface="Arial Nova Light" panose="020B0304020202020204" pitchFamily="34" charset="0"/>
              </a:rPr>
              <a:t>Lecturer name</a:t>
            </a:r>
            <a:r>
              <a:rPr lang="en-GB" dirty="0">
                <a:solidFill>
                  <a:schemeClr val="bg1"/>
                </a:solidFill>
                <a:latin typeface="Arial Nova Light" panose="020B0304020202020204" pitchFamily="34" charset="0"/>
              </a:rPr>
              <a:t>: Hayley Trower</a:t>
            </a:r>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Stack of magazines on table">
            <a:extLst>
              <a:ext uri="{FF2B5EF4-FFF2-40B4-BE49-F238E27FC236}">
                <a16:creationId xmlns:a16="http://schemas.microsoft.com/office/drawing/2014/main" id="{82DF7D5B-0936-844F-FEEF-4D7D946D5BFB}"/>
              </a:ext>
            </a:extLst>
          </p:cNvPr>
          <p:cNvPicPr>
            <a:picLocks noChangeAspect="1"/>
          </p:cNvPicPr>
          <p:nvPr/>
        </p:nvPicPr>
        <p:blipFill rotWithShape="1">
          <a:blip r:embed="rId3"/>
          <a:srcRect t="6197" r="14797" b="2894"/>
          <a:stretch/>
        </p:blipFill>
        <p:spPr>
          <a:xfrm>
            <a:off x="2562726" y="0"/>
            <a:ext cx="9629274" cy="6857521"/>
          </a:xfrm>
          <a:prstGeom prst="rect">
            <a:avLst/>
          </a:prstGeom>
        </p:spPr>
      </p:pic>
      <p:sp>
        <p:nvSpPr>
          <p:cNvPr id="34" name="Freeform: Shape 33">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4E094211-F907-86BD-C27A-A80520AF72DE}"/>
              </a:ext>
            </a:extLst>
          </p:cNvPr>
          <p:cNvSpPr>
            <a:spLocks noGrp="1"/>
          </p:cNvSpPr>
          <p:nvPr>
            <p:ph type="ctrTitle"/>
          </p:nvPr>
        </p:nvSpPr>
        <p:spPr>
          <a:xfrm>
            <a:off x="804671" y="342006"/>
            <a:ext cx="4039471" cy="1100132"/>
          </a:xfrm>
        </p:spPr>
        <p:txBody>
          <a:bodyPr anchor="b">
            <a:normAutofit/>
          </a:bodyPr>
          <a:lstStyle/>
          <a:p>
            <a:r>
              <a:rPr lang="en-GB" b="1" dirty="0">
                <a:solidFill>
                  <a:schemeClr val="tx2">
                    <a:lumMod val="10000"/>
                  </a:schemeClr>
                </a:solidFill>
                <a:latin typeface="Arial Nova Light" panose="020B0304020202020204" pitchFamily="34" charset="0"/>
              </a:rPr>
              <a:t>Introduction</a:t>
            </a:r>
          </a:p>
        </p:txBody>
      </p:sp>
      <p:sp>
        <p:nvSpPr>
          <p:cNvPr id="8" name="Subtitle 7">
            <a:extLst>
              <a:ext uri="{FF2B5EF4-FFF2-40B4-BE49-F238E27FC236}">
                <a16:creationId xmlns:a16="http://schemas.microsoft.com/office/drawing/2014/main" id="{FCCAE833-08CD-EAE1-28A1-F336E9311442}"/>
              </a:ext>
            </a:extLst>
          </p:cNvPr>
          <p:cNvSpPr>
            <a:spLocks noGrp="1"/>
          </p:cNvSpPr>
          <p:nvPr>
            <p:ph type="subTitle" idx="1"/>
          </p:nvPr>
        </p:nvSpPr>
        <p:spPr>
          <a:xfrm>
            <a:off x="804672" y="2481943"/>
            <a:ext cx="10821272" cy="3483429"/>
          </a:xfrm>
        </p:spPr>
        <p:txBody>
          <a:bodyPr anchor="t">
            <a:normAutofit/>
          </a:bodyPr>
          <a:lstStyle/>
          <a:p>
            <a:pPr marL="342900" indent="-342900">
              <a:buFont typeface="Wingdings" panose="05000000000000000000" pitchFamily="2" charset="2"/>
              <a:buChar char="v"/>
            </a:pPr>
            <a:r>
              <a:rPr lang="en-GB" sz="2000" b="1" dirty="0">
                <a:solidFill>
                  <a:schemeClr val="bg2">
                    <a:lumMod val="95000"/>
                    <a:lumOff val="5000"/>
                  </a:schemeClr>
                </a:solidFill>
                <a:latin typeface="Arial Nova Light" panose="020B0304020202020204" pitchFamily="34" charset="0"/>
              </a:rPr>
              <a:t>According to Jean Piaget's theory of cognitive development, kids' brain is developing in different ways at different ages. The process of a child's cognitive growth includes more than just learning facts and figures; it also includes the building of a mental model of the world. Children go through several phases of cognitive development as a result of the interplay between intrinsic abilities and experiences in their early years.(McLeod,2022)</a:t>
            </a:r>
          </a:p>
          <a:p>
            <a:pPr marL="342900" indent="-342900">
              <a:buFont typeface="Wingdings" panose="05000000000000000000" pitchFamily="2" charset="2"/>
              <a:buChar char="q"/>
            </a:pPr>
            <a:endParaRPr lang="en-GB" sz="2000" b="1" dirty="0">
              <a:solidFill>
                <a:schemeClr val="bg2">
                  <a:lumMod val="95000"/>
                  <a:lumOff val="5000"/>
                </a:schemeClr>
              </a:solidFill>
              <a:latin typeface="Arial Nova Light" panose="020B0304020202020204" pitchFamily="34" charset="0"/>
            </a:endParaRPr>
          </a:p>
          <a:p>
            <a:endParaRPr lang="en-GB" sz="2000" b="1" dirty="0">
              <a:solidFill>
                <a:schemeClr val="bg2">
                  <a:lumMod val="95000"/>
                  <a:lumOff val="5000"/>
                </a:schemeClr>
              </a:solidFill>
              <a:latin typeface="Arial Nova Light" panose="020B0304020202020204" pitchFamily="34" charset="0"/>
            </a:endParaRPr>
          </a:p>
        </p:txBody>
      </p:sp>
    </p:spTree>
    <p:extLst>
      <p:ext uri="{BB962C8B-B14F-4D97-AF65-F5344CB8AC3E}">
        <p14:creationId xmlns:p14="http://schemas.microsoft.com/office/powerpoint/2010/main" val="30810741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2500" kern="1200">
                <a:solidFill>
                  <a:srgbClr val="FFFFFF"/>
                </a:solidFill>
                <a:latin typeface="+mj-lt"/>
                <a:ea typeface="+mj-ea"/>
                <a:cs typeface="+mj-cs"/>
              </a:rPr>
              <a:t>4 STAGES OF COGNITIVE DEVELOPMENT</a:t>
            </a:r>
          </a:p>
        </p:txBody>
      </p:sp>
      <p:pic>
        <p:nvPicPr>
          <p:cNvPr id="5" name="Content Placeholder 4">
            <a:extLst>
              <a:ext uri="{FF2B5EF4-FFF2-40B4-BE49-F238E27FC236}">
                <a16:creationId xmlns:a16="http://schemas.microsoft.com/office/drawing/2014/main" id="{1E003624-4C4C-3A4A-FB41-839B089542E2}"/>
              </a:ext>
            </a:extLst>
          </p:cNvPr>
          <p:cNvPicPr>
            <a:picLocks noGrp="1" noChangeAspect="1"/>
          </p:cNvPicPr>
          <p:nvPr>
            <p:ph idx="1"/>
          </p:nvPr>
        </p:nvPicPr>
        <p:blipFill>
          <a:blip r:embed="rId3"/>
          <a:stretch>
            <a:fillRect/>
          </a:stretch>
        </p:blipFill>
        <p:spPr>
          <a:xfrm>
            <a:off x="4870988" y="478712"/>
            <a:ext cx="5886831" cy="4229100"/>
          </a:xfrm>
          <a:prstGeom prst="rect">
            <a:avLst/>
          </a:prstGeom>
        </p:spPr>
      </p:pic>
      <p:sp>
        <p:nvSpPr>
          <p:cNvPr id="6" name="TextBox 5">
            <a:extLst>
              <a:ext uri="{FF2B5EF4-FFF2-40B4-BE49-F238E27FC236}">
                <a16:creationId xmlns:a16="http://schemas.microsoft.com/office/drawing/2014/main" id="{F7E0FDAA-14F1-223F-4329-672B8F8199C6}"/>
              </a:ext>
            </a:extLst>
          </p:cNvPr>
          <p:cNvSpPr txBox="1"/>
          <p:nvPr/>
        </p:nvSpPr>
        <p:spPr>
          <a:xfrm>
            <a:off x="5978013" y="5014452"/>
            <a:ext cx="2654710" cy="369332"/>
          </a:xfrm>
          <a:prstGeom prst="rect">
            <a:avLst/>
          </a:prstGeom>
          <a:noFill/>
        </p:spPr>
        <p:txBody>
          <a:bodyPr wrap="square" rtlCol="0">
            <a:spAutoFit/>
          </a:bodyPr>
          <a:lstStyle/>
          <a:p>
            <a:r>
              <a:rPr lang="en-GB" dirty="0"/>
              <a:t> (Maheshwari.2013)</a:t>
            </a:r>
          </a:p>
        </p:txBody>
      </p:sp>
    </p:spTree>
    <p:extLst>
      <p:ext uri="{BB962C8B-B14F-4D97-AF65-F5344CB8AC3E}">
        <p14:creationId xmlns:p14="http://schemas.microsoft.com/office/powerpoint/2010/main" val="2024694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30436E1-4A37-5E8A-842F-DFEC7009CA1A}"/>
              </a:ext>
            </a:extLst>
          </p:cNvPr>
          <p:cNvSpPr>
            <a:spLocks noGrp="1"/>
          </p:cNvSpPr>
          <p:nvPr>
            <p:ph type="title"/>
          </p:nvPr>
        </p:nvSpPr>
        <p:spPr>
          <a:xfrm>
            <a:off x="804201" y="951273"/>
            <a:ext cx="6149595" cy="1190546"/>
          </a:xfrm>
        </p:spPr>
        <p:txBody>
          <a:bodyPr>
            <a:normAutofit/>
          </a:bodyPr>
          <a:lstStyle/>
          <a:p>
            <a:r>
              <a:rPr lang="en-GB" dirty="0">
                <a:solidFill>
                  <a:srgbClr val="FFFFFF"/>
                </a:solidFill>
                <a:latin typeface="Arial Nova Light" panose="020B0304020202020204" pitchFamily="34" charset="0"/>
              </a:rPr>
              <a:t>1. The sensorimotor stage (birth to 2 years)</a:t>
            </a:r>
          </a:p>
        </p:txBody>
      </p:sp>
      <p:sp>
        <p:nvSpPr>
          <p:cNvPr id="3" name="Content Placeholder 2">
            <a:extLst>
              <a:ext uri="{FF2B5EF4-FFF2-40B4-BE49-F238E27FC236}">
                <a16:creationId xmlns:a16="http://schemas.microsoft.com/office/drawing/2014/main" id="{E816957A-573E-56A5-B6EC-9360120999D4}"/>
              </a:ext>
            </a:extLst>
          </p:cNvPr>
          <p:cNvSpPr>
            <a:spLocks noGrp="1"/>
          </p:cNvSpPr>
          <p:nvPr>
            <p:ph idx="1"/>
          </p:nvPr>
        </p:nvSpPr>
        <p:spPr>
          <a:xfrm>
            <a:off x="811094" y="2232591"/>
            <a:ext cx="6149595" cy="3301517"/>
          </a:xfrm>
        </p:spPr>
        <p:txBody>
          <a:bodyPr anchor="t">
            <a:normAutofit/>
          </a:bodyPr>
          <a:lstStyle/>
          <a:p>
            <a:pPr>
              <a:lnSpc>
                <a:spcPct val="90000"/>
              </a:lnSpc>
              <a:buClr>
                <a:schemeClr val="bg2">
                  <a:lumMod val="50000"/>
                </a:schemeClr>
              </a:buClr>
              <a:buFont typeface="Wingdings" panose="05000000000000000000" pitchFamily="2" charset="2"/>
              <a:buChar char="q"/>
            </a:pPr>
            <a:r>
              <a:rPr lang="en-GB" sz="1900" dirty="0">
                <a:solidFill>
                  <a:srgbClr val="FEFFFF"/>
                </a:solidFill>
                <a:latin typeface="Arial Nova Light" panose="020B0304020202020204" pitchFamily="34" charset="0"/>
              </a:rPr>
              <a:t>During the first stage, known as the sensory motor stage, an infant's attention is directed towards to the world around him as he begins to make sense of physical feelings and learn how to control his body.</a:t>
            </a:r>
          </a:p>
          <a:p>
            <a:pPr>
              <a:lnSpc>
                <a:spcPct val="90000"/>
              </a:lnSpc>
              <a:buClr>
                <a:schemeClr val="bg2">
                  <a:lumMod val="50000"/>
                </a:schemeClr>
              </a:buClr>
              <a:buFont typeface="Wingdings" panose="05000000000000000000" pitchFamily="2" charset="2"/>
              <a:buChar char="q"/>
            </a:pPr>
            <a:r>
              <a:rPr lang="en-GB" sz="1900" dirty="0">
                <a:solidFill>
                  <a:srgbClr val="FEFFFF"/>
                </a:solidFill>
                <a:latin typeface="Arial Nova Light" panose="020B0304020202020204" pitchFamily="34" charset="0"/>
              </a:rPr>
              <a:t>Babies discover how various factors influence them by accumulating this data. The ability to distinguish between individuals, items, textures, and visuals is another skill they acquire.</a:t>
            </a:r>
          </a:p>
          <a:p>
            <a:pPr>
              <a:lnSpc>
                <a:spcPct val="90000"/>
              </a:lnSpc>
              <a:buClr>
                <a:schemeClr val="bg2">
                  <a:lumMod val="50000"/>
                </a:schemeClr>
              </a:buClr>
              <a:buFont typeface="Wingdings" panose="05000000000000000000" pitchFamily="2" charset="2"/>
              <a:buChar char="q"/>
            </a:pPr>
            <a:r>
              <a:rPr lang="en-GB" sz="1900" dirty="0">
                <a:solidFill>
                  <a:srgbClr val="FEFFFF"/>
                </a:solidFill>
                <a:latin typeface="Arial Nova Light" panose="020B0304020202020204" pitchFamily="34" charset="0"/>
              </a:rPr>
              <a:t>Children also develop an understanding of cause and consequence throughout this time. (Sherrell, 2021)</a:t>
            </a:r>
          </a:p>
        </p:txBody>
      </p:sp>
      <p:pic>
        <p:nvPicPr>
          <p:cNvPr id="4" name="Picture 3" descr="A baby sitting in a box&#10;&#10;Description automatically generated with medium confidence">
            <a:extLst>
              <a:ext uri="{FF2B5EF4-FFF2-40B4-BE49-F238E27FC236}">
                <a16:creationId xmlns:a16="http://schemas.microsoft.com/office/drawing/2014/main" id="{5770956B-7AFE-4208-A651-10CC0C963D96}"/>
              </a:ext>
            </a:extLst>
          </p:cNvPr>
          <p:cNvPicPr>
            <a:picLocks noChangeAspect="1"/>
          </p:cNvPicPr>
          <p:nvPr/>
        </p:nvPicPr>
        <p:blipFill rotWithShape="1">
          <a:blip r:embed="rId2"/>
          <a:srcRect l="13547" r="27798" b="-1"/>
          <a:stretch/>
        </p:blipFill>
        <p:spPr>
          <a:xfrm>
            <a:off x="7554137" y="1353980"/>
            <a:ext cx="4637558" cy="5257799"/>
          </a:xfrm>
          <a:prstGeom prst="rect">
            <a:avLst/>
          </a:prstGeom>
        </p:spPr>
      </p:pic>
    </p:spTree>
    <p:extLst>
      <p:ext uri="{BB962C8B-B14F-4D97-AF65-F5344CB8AC3E}">
        <p14:creationId xmlns:p14="http://schemas.microsoft.com/office/powerpoint/2010/main" val="472167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Shape 9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vert="horz" lIns="91440" tIns="45720" rIns="91440" bIns="45720" rtlCol="0" anchor="ctr">
            <a:normAutofit/>
          </a:bodyPr>
          <a:lstStyle/>
          <a:p>
            <a:r>
              <a:rPr lang="en-US" sz="3400" kern="1200" dirty="0">
                <a:solidFill>
                  <a:srgbClr val="FFFFFF"/>
                </a:solidFill>
                <a:latin typeface="Arial Nova Light" panose="020B0304020202020204" pitchFamily="34" charset="0"/>
              </a:rPr>
              <a:t>2.Pre-operational Stage(Toddler and Early childhood)</a:t>
            </a:r>
          </a:p>
        </p:txBody>
      </p:sp>
      <p:sp>
        <p:nvSpPr>
          <p:cNvPr id="9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 Placeholder 3"/>
          <p:cNvSpPr>
            <a:spLocks noGrp="1"/>
          </p:cNvSpPr>
          <p:nvPr>
            <p:ph type="body" sz="half" idx="2"/>
          </p:nvPr>
        </p:nvSpPr>
        <p:spPr>
          <a:xfrm>
            <a:off x="5221862" y="1719618"/>
            <a:ext cx="5948831" cy="4334629"/>
          </a:xfrm>
        </p:spPr>
        <p:txBody>
          <a:bodyPr vert="horz" lIns="91440" tIns="45720" rIns="91440" bIns="45720" rtlCol="0" anchor="ctr">
            <a:normAutofit/>
          </a:bodyPr>
          <a:lstStyle/>
          <a:p>
            <a:pPr marL="114300" indent="-342900">
              <a:lnSpc>
                <a:spcPct val="90000"/>
              </a:lnSpc>
              <a:buClr>
                <a:schemeClr val="tx2"/>
              </a:buClr>
              <a:buFont typeface="Wingdings" panose="05000000000000000000" pitchFamily="2" charset="2"/>
              <a:buChar char="Ø"/>
            </a:pPr>
            <a:r>
              <a:rPr lang="en-GB" dirty="0">
                <a:solidFill>
                  <a:srgbClr val="FEFFFF"/>
                </a:solidFill>
                <a:latin typeface="Arial Nova Light" panose="020B0304020202020204" pitchFamily="34" charset="0"/>
              </a:rPr>
              <a:t>Throughout this developmental period, kids increase their understanding of object permanence and advance their capacity for abstract thought. This indicates that they can consider concepts that are not part of the material universe, such as events that have already occurred in the past.</a:t>
            </a:r>
          </a:p>
          <a:p>
            <a:pPr marL="114300" indent="-342900">
              <a:lnSpc>
                <a:spcPct val="90000"/>
              </a:lnSpc>
              <a:buClr>
                <a:schemeClr val="tx2"/>
              </a:buClr>
              <a:buFont typeface="Wingdings" panose="05000000000000000000" pitchFamily="2" charset="2"/>
              <a:buChar char="Ø"/>
            </a:pPr>
            <a:r>
              <a:rPr lang="en-GB" dirty="0">
                <a:solidFill>
                  <a:srgbClr val="FEFFFF"/>
                </a:solidFill>
                <a:latin typeface="Arial Nova Light" panose="020B0304020202020204" pitchFamily="34" charset="0"/>
              </a:rPr>
              <a:t>Children at this age can mentally separate their thoughts from their bodies. Later-stage cognitive abilities like operational and logical reasoning are still limited to them.</a:t>
            </a:r>
          </a:p>
          <a:p>
            <a:pPr marL="114300" indent="-342900">
              <a:lnSpc>
                <a:spcPct val="90000"/>
              </a:lnSpc>
              <a:buClr>
                <a:schemeClr val="tx2"/>
              </a:buClr>
              <a:buFont typeface="Wingdings" panose="05000000000000000000" pitchFamily="2" charset="2"/>
              <a:buChar char="Ø"/>
            </a:pPr>
            <a:r>
              <a:rPr lang="en-GB" dirty="0">
                <a:solidFill>
                  <a:srgbClr val="FEFFFF"/>
                </a:solidFill>
                <a:latin typeface="Arial Nova Light" panose="020B0304020202020204" pitchFamily="34" charset="0"/>
              </a:rPr>
              <a:t>There own perception is still egocentric, or focused on how they see the universe, and intuitive, or focused on how they feel about it. (Main, 2022)</a:t>
            </a:r>
          </a:p>
          <a:p>
            <a:pPr marL="114300" indent="-342900">
              <a:lnSpc>
                <a:spcPct val="90000"/>
              </a:lnSpc>
              <a:buClr>
                <a:schemeClr val="tx2"/>
              </a:buClr>
              <a:buFont typeface="Wingdings" panose="05000000000000000000" pitchFamily="2" charset="2"/>
              <a:buChar char="Ø"/>
            </a:pPr>
            <a:endParaRPr lang="en-US" dirty="0">
              <a:solidFill>
                <a:srgbClr val="FEFFFF"/>
              </a:solidFill>
              <a:latin typeface="Arial Nova Light" panose="020B0304020202020204" pitchFamily="34" charset="0"/>
            </a:endParaRPr>
          </a:p>
        </p:txBody>
      </p:sp>
    </p:spTree>
    <p:extLst>
      <p:ext uri="{BB962C8B-B14F-4D97-AF65-F5344CB8AC3E}">
        <p14:creationId xmlns:p14="http://schemas.microsoft.com/office/powerpoint/2010/main" val="21971531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wipe(down)">
                                      <p:cBhvr>
                                        <p:cTn id="14" dur="580">
                                          <p:stCondLst>
                                            <p:cond delay="0"/>
                                          </p:stCondLst>
                                        </p:cTn>
                                        <p:tgtEl>
                                          <p:spTgt spid="4">
                                            <p:txEl>
                                              <p:pRg st="0" end="0"/>
                                            </p:txEl>
                                          </p:spTgt>
                                        </p:tgtEl>
                                      </p:cBhvr>
                                    </p:animEffect>
                                    <p:anim calcmode="lin" valueType="num">
                                      <p:cBhvr>
                                        <p:cTn id="15"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4">
                                            <p:txEl>
                                              <p:pRg st="0" end="0"/>
                                            </p:txEl>
                                          </p:spTgt>
                                        </p:tgtEl>
                                      </p:cBhvr>
                                      <p:to x="100000" y="60000"/>
                                    </p:animScale>
                                    <p:animScale>
                                      <p:cBhvr>
                                        <p:cTn id="21" dur="166" decel="50000">
                                          <p:stCondLst>
                                            <p:cond delay="676"/>
                                          </p:stCondLst>
                                        </p:cTn>
                                        <p:tgtEl>
                                          <p:spTgt spid="4">
                                            <p:txEl>
                                              <p:pRg st="0" end="0"/>
                                            </p:txEl>
                                          </p:spTgt>
                                        </p:tgtEl>
                                      </p:cBhvr>
                                      <p:to x="100000" y="100000"/>
                                    </p:animScale>
                                    <p:animScale>
                                      <p:cBhvr>
                                        <p:cTn id="22" dur="26">
                                          <p:stCondLst>
                                            <p:cond delay="1312"/>
                                          </p:stCondLst>
                                        </p:cTn>
                                        <p:tgtEl>
                                          <p:spTgt spid="4">
                                            <p:txEl>
                                              <p:pRg st="0" end="0"/>
                                            </p:txEl>
                                          </p:spTgt>
                                        </p:tgtEl>
                                      </p:cBhvr>
                                      <p:to x="100000" y="80000"/>
                                    </p:animScale>
                                    <p:animScale>
                                      <p:cBhvr>
                                        <p:cTn id="23" dur="166" decel="50000">
                                          <p:stCondLst>
                                            <p:cond delay="1338"/>
                                          </p:stCondLst>
                                        </p:cTn>
                                        <p:tgtEl>
                                          <p:spTgt spid="4">
                                            <p:txEl>
                                              <p:pRg st="0" end="0"/>
                                            </p:txEl>
                                          </p:spTgt>
                                        </p:tgtEl>
                                      </p:cBhvr>
                                      <p:to x="100000" y="100000"/>
                                    </p:animScale>
                                    <p:animScale>
                                      <p:cBhvr>
                                        <p:cTn id="24" dur="26">
                                          <p:stCondLst>
                                            <p:cond delay="1642"/>
                                          </p:stCondLst>
                                        </p:cTn>
                                        <p:tgtEl>
                                          <p:spTgt spid="4">
                                            <p:txEl>
                                              <p:pRg st="0" end="0"/>
                                            </p:txEl>
                                          </p:spTgt>
                                        </p:tgtEl>
                                      </p:cBhvr>
                                      <p:to x="100000" y="90000"/>
                                    </p:animScale>
                                    <p:animScale>
                                      <p:cBhvr>
                                        <p:cTn id="25" dur="166" decel="50000">
                                          <p:stCondLst>
                                            <p:cond delay="1668"/>
                                          </p:stCondLst>
                                        </p:cTn>
                                        <p:tgtEl>
                                          <p:spTgt spid="4">
                                            <p:txEl>
                                              <p:pRg st="0" end="0"/>
                                            </p:txEl>
                                          </p:spTgt>
                                        </p:tgtEl>
                                      </p:cBhvr>
                                      <p:to x="100000" y="100000"/>
                                    </p:animScale>
                                    <p:animScale>
                                      <p:cBhvr>
                                        <p:cTn id="26" dur="26">
                                          <p:stCondLst>
                                            <p:cond delay="1808"/>
                                          </p:stCondLst>
                                        </p:cTn>
                                        <p:tgtEl>
                                          <p:spTgt spid="4">
                                            <p:txEl>
                                              <p:pRg st="0" end="0"/>
                                            </p:txEl>
                                          </p:spTgt>
                                        </p:tgtEl>
                                      </p:cBhvr>
                                      <p:to x="100000" y="95000"/>
                                    </p:animScale>
                                    <p:animScale>
                                      <p:cBhvr>
                                        <p:cTn id="27" dur="166" decel="50000">
                                          <p:stCondLst>
                                            <p:cond delay="1834"/>
                                          </p:stCondLst>
                                        </p:cTn>
                                        <p:tgtEl>
                                          <p:spTgt spid="4">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wipe(down)">
                                      <p:cBhvr>
                                        <p:cTn id="32" dur="580">
                                          <p:stCondLst>
                                            <p:cond delay="0"/>
                                          </p:stCondLst>
                                        </p:cTn>
                                        <p:tgtEl>
                                          <p:spTgt spid="4">
                                            <p:txEl>
                                              <p:pRg st="1" end="1"/>
                                            </p:txEl>
                                          </p:spTgt>
                                        </p:tgtEl>
                                      </p:cBhvr>
                                    </p:animEffect>
                                    <p:anim calcmode="lin" valueType="num">
                                      <p:cBhvr>
                                        <p:cTn id="33"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4">
                                            <p:txEl>
                                              <p:pRg st="1" end="1"/>
                                            </p:txEl>
                                          </p:spTgt>
                                        </p:tgtEl>
                                      </p:cBhvr>
                                      <p:to x="100000" y="60000"/>
                                    </p:animScale>
                                    <p:animScale>
                                      <p:cBhvr>
                                        <p:cTn id="39" dur="166" decel="50000">
                                          <p:stCondLst>
                                            <p:cond delay="676"/>
                                          </p:stCondLst>
                                        </p:cTn>
                                        <p:tgtEl>
                                          <p:spTgt spid="4">
                                            <p:txEl>
                                              <p:pRg st="1" end="1"/>
                                            </p:txEl>
                                          </p:spTgt>
                                        </p:tgtEl>
                                      </p:cBhvr>
                                      <p:to x="100000" y="100000"/>
                                    </p:animScale>
                                    <p:animScale>
                                      <p:cBhvr>
                                        <p:cTn id="40" dur="26">
                                          <p:stCondLst>
                                            <p:cond delay="1312"/>
                                          </p:stCondLst>
                                        </p:cTn>
                                        <p:tgtEl>
                                          <p:spTgt spid="4">
                                            <p:txEl>
                                              <p:pRg st="1" end="1"/>
                                            </p:txEl>
                                          </p:spTgt>
                                        </p:tgtEl>
                                      </p:cBhvr>
                                      <p:to x="100000" y="80000"/>
                                    </p:animScale>
                                    <p:animScale>
                                      <p:cBhvr>
                                        <p:cTn id="41" dur="166" decel="50000">
                                          <p:stCondLst>
                                            <p:cond delay="1338"/>
                                          </p:stCondLst>
                                        </p:cTn>
                                        <p:tgtEl>
                                          <p:spTgt spid="4">
                                            <p:txEl>
                                              <p:pRg st="1" end="1"/>
                                            </p:txEl>
                                          </p:spTgt>
                                        </p:tgtEl>
                                      </p:cBhvr>
                                      <p:to x="100000" y="100000"/>
                                    </p:animScale>
                                    <p:animScale>
                                      <p:cBhvr>
                                        <p:cTn id="42" dur="26">
                                          <p:stCondLst>
                                            <p:cond delay="1642"/>
                                          </p:stCondLst>
                                        </p:cTn>
                                        <p:tgtEl>
                                          <p:spTgt spid="4">
                                            <p:txEl>
                                              <p:pRg st="1" end="1"/>
                                            </p:txEl>
                                          </p:spTgt>
                                        </p:tgtEl>
                                      </p:cBhvr>
                                      <p:to x="100000" y="90000"/>
                                    </p:animScale>
                                    <p:animScale>
                                      <p:cBhvr>
                                        <p:cTn id="43" dur="166" decel="50000">
                                          <p:stCondLst>
                                            <p:cond delay="1668"/>
                                          </p:stCondLst>
                                        </p:cTn>
                                        <p:tgtEl>
                                          <p:spTgt spid="4">
                                            <p:txEl>
                                              <p:pRg st="1" end="1"/>
                                            </p:txEl>
                                          </p:spTgt>
                                        </p:tgtEl>
                                      </p:cBhvr>
                                      <p:to x="100000" y="100000"/>
                                    </p:animScale>
                                    <p:animScale>
                                      <p:cBhvr>
                                        <p:cTn id="44" dur="26">
                                          <p:stCondLst>
                                            <p:cond delay="1808"/>
                                          </p:stCondLst>
                                        </p:cTn>
                                        <p:tgtEl>
                                          <p:spTgt spid="4">
                                            <p:txEl>
                                              <p:pRg st="1" end="1"/>
                                            </p:txEl>
                                          </p:spTgt>
                                        </p:tgtEl>
                                      </p:cBhvr>
                                      <p:to x="100000" y="95000"/>
                                    </p:animScale>
                                    <p:animScale>
                                      <p:cBhvr>
                                        <p:cTn id="45" dur="166" decel="50000">
                                          <p:stCondLst>
                                            <p:cond delay="1834"/>
                                          </p:stCondLst>
                                        </p:cTn>
                                        <p:tgtEl>
                                          <p:spTgt spid="4">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wipe(down)">
                                      <p:cBhvr>
                                        <p:cTn id="50" dur="580">
                                          <p:stCondLst>
                                            <p:cond delay="0"/>
                                          </p:stCondLst>
                                        </p:cTn>
                                        <p:tgtEl>
                                          <p:spTgt spid="4">
                                            <p:txEl>
                                              <p:pRg st="2" end="2"/>
                                            </p:txEl>
                                          </p:spTgt>
                                        </p:tgtEl>
                                      </p:cBhvr>
                                    </p:animEffect>
                                    <p:anim calcmode="lin" valueType="num">
                                      <p:cBhvr>
                                        <p:cTn id="51"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4">
                                            <p:txEl>
                                              <p:pRg st="2" end="2"/>
                                            </p:txEl>
                                          </p:spTgt>
                                        </p:tgtEl>
                                      </p:cBhvr>
                                      <p:to x="100000" y="60000"/>
                                    </p:animScale>
                                    <p:animScale>
                                      <p:cBhvr>
                                        <p:cTn id="57" dur="166" decel="50000">
                                          <p:stCondLst>
                                            <p:cond delay="676"/>
                                          </p:stCondLst>
                                        </p:cTn>
                                        <p:tgtEl>
                                          <p:spTgt spid="4">
                                            <p:txEl>
                                              <p:pRg st="2" end="2"/>
                                            </p:txEl>
                                          </p:spTgt>
                                        </p:tgtEl>
                                      </p:cBhvr>
                                      <p:to x="100000" y="100000"/>
                                    </p:animScale>
                                    <p:animScale>
                                      <p:cBhvr>
                                        <p:cTn id="58" dur="26">
                                          <p:stCondLst>
                                            <p:cond delay="1312"/>
                                          </p:stCondLst>
                                        </p:cTn>
                                        <p:tgtEl>
                                          <p:spTgt spid="4">
                                            <p:txEl>
                                              <p:pRg st="2" end="2"/>
                                            </p:txEl>
                                          </p:spTgt>
                                        </p:tgtEl>
                                      </p:cBhvr>
                                      <p:to x="100000" y="80000"/>
                                    </p:animScale>
                                    <p:animScale>
                                      <p:cBhvr>
                                        <p:cTn id="59" dur="166" decel="50000">
                                          <p:stCondLst>
                                            <p:cond delay="1338"/>
                                          </p:stCondLst>
                                        </p:cTn>
                                        <p:tgtEl>
                                          <p:spTgt spid="4">
                                            <p:txEl>
                                              <p:pRg st="2" end="2"/>
                                            </p:txEl>
                                          </p:spTgt>
                                        </p:tgtEl>
                                      </p:cBhvr>
                                      <p:to x="100000" y="100000"/>
                                    </p:animScale>
                                    <p:animScale>
                                      <p:cBhvr>
                                        <p:cTn id="60" dur="26">
                                          <p:stCondLst>
                                            <p:cond delay="1642"/>
                                          </p:stCondLst>
                                        </p:cTn>
                                        <p:tgtEl>
                                          <p:spTgt spid="4">
                                            <p:txEl>
                                              <p:pRg st="2" end="2"/>
                                            </p:txEl>
                                          </p:spTgt>
                                        </p:tgtEl>
                                      </p:cBhvr>
                                      <p:to x="100000" y="90000"/>
                                    </p:animScale>
                                    <p:animScale>
                                      <p:cBhvr>
                                        <p:cTn id="61" dur="166" decel="50000">
                                          <p:stCondLst>
                                            <p:cond delay="1668"/>
                                          </p:stCondLst>
                                        </p:cTn>
                                        <p:tgtEl>
                                          <p:spTgt spid="4">
                                            <p:txEl>
                                              <p:pRg st="2" end="2"/>
                                            </p:txEl>
                                          </p:spTgt>
                                        </p:tgtEl>
                                      </p:cBhvr>
                                      <p:to x="100000" y="100000"/>
                                    </p:animScale>
                                    <p:animScale>
                                      <p:cBhvr>
                                        <p:cTn id="62" dur="26">
                                          <p:stCondLst>
                                            <p:cond delay="1808"/>
                                          </p:stCondLst>
                                        </p:cTn>
                                        <p:tgtEl>
                                          <p:spTgt spid="4">
                                            <p:txEl>
                                              <p:pRg st="2" end="2"/>
                                            </p:txEl>
                                          </p:spTgt>
                                        </p:tgtEl>
                                      </p:cBhvr>
                                      <p:to x="100000" y="95000"/>
                                    </p:animScale>
                                    <p:animScale>
                                      <p:cBhvr>
                                        <p:cTn id="63" dur="166" decel="50000">
                                          <p:stCondLst>
                                            <p:cond delay="1834"/>
                                          </p:stCondLst>
                                        </p:cTn>
                                        <p:tgtEl>
                                          <p:spTgt spid="4">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9"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Rectangle 42">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B6ACB47-1D0F-19B5-2084-39B5A6228CA3}"/>
              </a:ext>
            </a:extLst>
          </p:cNvPr>
          <p:cNvSpPr>
            <a:spLocks noGrp="1"/>
          </p:cNvSpPr>
          <p:nvPr>
            <p:ph type="title"/>
          </p:nvPr>
        </p:nvSpPr>
        <p:spPr>
          <a:xfrm>
            <a:off x="1047280" y="759805"/>
            <a:ext cx="10306520" cy="1325563"/>
          </a:xfrm>
        </p:spPr>
        <p:txBody>
          <a:bodyPr>
            <a:normAutofit/>
          </a:bodyPr>
          <a:lstStyle/>
          <a:p>
            <a:r>
              <a:rPr lang="en-GB" sz="4000" dirty="0">
                <a:solidFill>
                  <a:srgbClr val="FFFFFF"/>
                </a:solidFill>
                <a:latin typeface="Arial Nova Light" panose="020B0304020202020204" pitchFamily="34" charset="0"/>
              </a:rPr>
              <a:t>3. The concrete operational stage (7–11 years)</a:t>
            </a:r>
          </a:p>
        </p:txBody>
      </p:sp>
      <p:sp>
        <p:nvSpPr>
          <p:cNvPr id="4" name="Content Placeholder 3">
            <a:extLst>
              <a:ext uri="{FF2B5EF4-FFF2-40B4-BE49-F238E27FC236}">
                <a16:creationId xmlns:a16="http://schemas.microsoft.com/office/drawing/2014/main" id="{519791BF-7C3B-B21F-6332-293FC52E5382}"/>
              </a:ext>
            </a:extLst>
          </p:cNvPr>
          <p:cNvSpPr>
            <a:spLocks noGrp="1"/>
          </p:cNvSpPr>
          <p:nvPr>
            <p:ph idx="1"/>
          </p:nvPr>
        </p:nvSpPr>
        <p:spPr>
          <a:xfrm>
            <a:off x="1165778" y="2354090"/>
            <a:ext cx="4802404" cy="3703520"/>
          </a:xfrm>
        </p:spPr>
        <p:txBody>
          <a:bodyPr>
            <a:normAutofit lnSpcReduction="10000"/>
          </a:bodyPr>
          <a:lstStyle/>
          <a:p>
            <a:pPr>
              <a:lnSpc>
                <a:spcPct val="90000"/>
              </a:lnSpc>
            </a:pPr>
            <a:r>
              <a:rPr lang="en-GB" sz="1900" dirty="0">
                <a:solidFill>
                  <a:schemeClr val="tx1">
                    <a:lumMod val="50000"/>
                  </a:schemeClr>
                </a:solidFill>
                <a:latin typeface="Arial Nova Light" panose="020B0304020202020204" pitchFamily="34" charset="0"/>
              </a:rPr>
              <a:t>By the time a kid enters the concrete operational stage, he or she is better at including others in group activities, can utilise operations (a set of logical rules) to conserve quantities, and has come to terms with the fact that other people have different perspectives on the world than they do. Young people continue to struggle with abstract thought.</a:t>
            </a:r>
          </a:p>
          <a:p>
            <a:pPr>
              <a:lnSpc>
                <a:spcPct val="90000"/>
              </a:lnSpc>
            </a:pPr>
            <a:r>
              <a:rPr lang="en-GB" sz="1900" dirty="0">
                <a:solidFill>
                  <a:schemeClr val="tx1">
                    <a:lumMod val="50000"/>
                  </a:schemeClr>
                </a:solidFill>
                <a:latin typeface="Arial Nova Light" panose="020B0304020202020204" pitchFamily="34" charset="0"/>
              </a:rPr>
              <a:t>It's best to avoid asking children in this age range to solve theoretical or conceptual problems because they're more likely to make mistakes or become overwhelmed. (McLeod,2022)</a:t>
            </a:r>
          </a:p>
        </p:txBody>
      </p:sp>
      <p:pic>
        <p:nvPicPr>
          <p:cNvPr id="5" name="Picture 4">
            <a:extLst>
              <a:ext uri="{FF2B5EF4-FFF2-40B4-BE49-F238E27FC236}">
                <a16:creationId xmlns:a16="http://schemas.microsoft.com/office/drawing/2014/main" id="{5A83E18F-3FD3-10E7-C5CF-8B292C999675}"/>
              </a:ext>
            </a:extLst>
          </p:cNvPr>
          <p:cNvPicPr>
            <a:picLocks noChangeAspect="1"/>
          </p:cNvPicPr>
          <p:nvPr/>
        </p:nvPicPr>
        <p:blipFill rotWithShape="1">
          <a:blip r:embed="rId2"/>
          <a:srcRect l="2304" r="1" b="1"/>
          <a:stretch/>
        </p:blipFill>
        <p:spPr>
          <a:xfrm>
            <a:off x="6098892" y="2492376"/>
            <a:ext cx="4802404" cy="3563372"/>
          </a:xfrm>
          <a:prstGeom prst="rect">
            <a:avLst/>
          </a:prstGeom>
        </p:spPr>
      </p:pic>
    </p:spTree>
    <p:extLst>
      <p:ext uri="{BB962C8B-B14F-4D97-AF65-F5344CB8AC3E}">
        <p14:creationId xmlns:p14="http://schemas.microsoft.com/office/powerpoint/2010/main" val="299372950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5" presetClass="emph" presetSubtype="0" grpId="0" nodeType="clickEffect">
                                  <p:stCondLst>
                                    <p:cond delay="0"/>
                                  </p:stCondLst>
                                  <p:iterate type="lt">
                                    <p:tmAbs val="25"/>
                                  </p:iterate>
                                  <p:childTnLst>
                                    <p:set>
                                      <p:cBhvr override="childStyle">
                                        <p:cTn id="11" dur="indefinite"/>
                                        <p:tgtEl>
                                          <p:spTgt spid="4">
                                            <p:txEl>
                                              <p:pRg st="0" end="0"/>
                                            </p:txEl>
                                          </p:spTgt>
                                        </p:tgtEl>
                                        <p:attrNameLst>
                                          <p:attrName>style.fontWeight</p:attrName>
                                        </p:attrNameLst>
                                      </p:cBhvr>
                                      <p:to>
                                        <p:strVal val="bold"/>
                                      </p:to>
                                    </p:set>
                                  </p:childTnLst>
                                </p:cTn>
                              </p:par>
                            </p:childTnLst>
                          </p:cTn>
                        </p:par>
                      </p:childTnLst>
                    </p:cTn>
                  </p:par>
                  <p:par>
                    <p:cTn id="12" fill="hold">
                      <p:stCondLst>
                        <p:cond delay="indefinite"/>
                      </p:stCondLst>
                      <p:childTnLst>
                        <p:par>
                          <p:cTn id="13" fill="hold">
                            <p:stCondLst>
                              <p:cond delay="0"/>
                            </p:stCondLst>
                            <p:childTnLst>
                              <p:par>
                                <p:cTn id="14" presetID="15" presetClass="emph" presetSubtype="0" grpId="0" nodeType="clickEffect">
                                  <p:stCondLst>
                                    <p:cond delay="0"/>
                                  </p:stCondLst>
                                  <p:iterate type="lt">
                                    <p:tmAbs val="25"/>
                                  </p:iterate>
                                  <p:childTnLst>
                                    <p:set>
                                      <p:cBhvr override="childStyle">
                                        <p:cTn id="15" dur="indefinite"/>
                                        <p:tgtEl>
                                          <p:spTgt spid="4">
                                            <p:txEl>
                                              <p:pRg st="1" end="1"/>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2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0C706C4-16A4-A5C4-B146-071A5C7E00A3}"/>
              </a:ext>
            </a:extLst>
          </p:cNvPr>
          <p:cNvSpPr>
            <a:spLocks noGrp="1"/>
          </p:cNvSpPr>
          <p:nvPr>
            <p:ph type="title"/>
          </p:nvPr>
        </p:nvSpPr>
        <p:spPr>
          <a:xfrm>
            <a:off x="1047280" y="759805"/>
            <a:ext cx="10306520" cy="1325563"/>
          </a:xfrm>
        </p:spPr>
        <p:txBody>
          <a:bodyPr>
            <a:normAutofit/>
          </a:bodyPr>
          <a:lstStyle/>
          <a:p>
            <a:r>
              <a:rPr lang="en-GB" sz="4000" dirty="0">
                <a:solidFill>
                  <a:srgbClr val="FFFFFF"/>
                </a:solidFill>
                <a:latin typeface="Arial Nova Light" panose="020B0304020202020204" pitchFamily="34" charset="0"/>
              </a:rPr>
              <a:t>4. The formal operational stage (12+ years)</a:t>
            </a:r>
          </a:p>
        </p:txBody>
      </p:sp>
      <p:sp>
        <p:nvSpPr>
          <p:cNvPr id="3" name="Content Placeholder 2">
            <a:extLst>
              <a:ext uri="{FF2B5EF4-FFF2-40B4-BE49-F238E27FC236}">
                <a16:creationId xmlns:a16="http://schemas.microsoft.com/office/drawing/2014/main" id="{EB760D73-45BE-4DA4-0AF5-164347FBA5CF}"/>
              </a:ext>
            </a:extLst>
          </p:cNvPr>
          <p:cNvSpPr>
            <a:spLocks noGrp="1"/>
          </p:cNvSpPr>
          <p:nvPr>
            <p:ph idx="1"/>
          </p:nvPr>
        </p:nvSpPr>
        <p:spPr>
          <a:xfrm>
            <a:off x="1119322" y="2269974"/>
            <a:ext cx="6353194" cy="3851813"/>
          </a:xfrm>
        </p:spPr>
        <p:txBody>
          <a:bodyPr>
            <a:normAutofit lnSpcReduction="10000"/>
          </a:bodyPr>
          <a:lstStyle/>
          <a:p>
            <a:pPr>
              <a:buFont typeface="Wingdings" panose="05000000000000000000" pitchFamily="2" charset="2"/>
              <a:buChar char="v"/>
            </a:pPr>
            <a:r>
              <a:rPr lang="en-GB" sz="2200" dirty="0">
                <a:latin typeface="Arial Nova Light" panose="020B0304020202020204" pitchFamily="34" charset="0"/>
              </a:rPr>
              <a:t>Children reach their full cognitive potential and enter this final stage, where they acquire increasingly complex rules of logic. Students then apply these rules in order to solve problems and get an understanding of how abstract concepts function.</a:t>
            </a:r>
          </a:p>
          <a:p>
            <a:pPr>
              <a:buFont typeface="Wingdings" panose="05000000000000000000" pitchFamily="2" charset="2"/>
              <a:buChar char="v"/>
            </a:pPr>
            <a:r>
              <a:rPr lang="en-GB" sz="2200" dirty="0">
                <a:latin typeface="Arial Nova Light" panose="020B0304020202020204" pitchFamily="34" charset="0"/>
              </a:rPr>
              <a:t>At this age, children can also look at their own thoughts and actions and judge them. For instance, if they have a fight with a friend, they can think about how their thoughts or actions might have played a role. (Sherrell, 2021)</a:t>
            </a:r>
          </a:p>
          <a:p>
            <a:pPr>
              <a:buFont typeface="Wingdings" panose="05000000000000000000" pitchFamily="2" charset="2"/>
              <a:buChar char="v"/>
            </a:pPr>
            <a:endParaRPr lang="en-GB" sz="2200" dirty="0">
              <a:latin typeface="Arial Nova Light" panose="020B0304020202020204" pitchFamily="34" charset="0"/>
            </a:endParaRPr>
          </a:p>
        </p:txBody>
      </p:sp>
      <p:pic>
        <p:nvPicPr>
          <p:cNvPr id="4" name="Picture 3">
            <a:extLst>
              <a:ext uri="{FF2B5EF4-FFF2-40B4-BE49-F238E27FC236}">
                <a16:creationId xmlns:a16="http://schemas.microsoft.com/office/drawing/2014/main" id="{3ACA04A5-C7B2-74CB-9FEB-8B602FEF6A14}"/>
              </a:ext>
            </a:extLst>
          </p:cNvPr>
          <p:cNvPicPr>
            <a:picLocks noChangeAspect="1"/>
          </p:cNvPicPr>
          <p:nvPr/>
        </p:nvPicPr>
        <p:blipFill>
          <a:blip r:embed="rId2"/>
          <a:stretch>
            <a:fillRect/>
          </a:stretch>
        </p:blipFill>
        <p:spPr>
          <a:xfrm>
            <a:off x="7541342" y="2912440"/>
            <a:ext cx="4276662" cy="2394931"/>
          </a:xfrm>
          <a:prstGeom prst="rect">
            <a:avLst/>
          </a:prstGeom>
        </p:spPr>
      </p:pic>
    </p:spTree>
    <p:extLst>
      <p:ext uri="{BB962C8B-B14F-4D97-AF65-F5344CB8AC3E}">
        <p14:creationId xmlns:p14="http://schemas.microsoft.com/office/powerpoint/2010/main" val="3297930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Scale>
                                      <p:cBhvr>
                                        <p:cTn id="12"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3">
                                            <p:txEl>
                                              <p:pRg st="0" end="0"/>
                                            </p:txEl>
                                          </p:spTgt>
                                        </p:tgtEl>
                                        <p:attrNameLst>
                                          <p:attrName>ppt_x</p:attrName>
                                          <p:attrName>ppt_y</p:attrName>
                                        </p:attrNameLst>
                                      </p:cBhvr>
                                    </p:animMotion>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Scale>
                                      <p:cBhvr>
                                        <p:cTn id="19"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3">
                                            <p:txEl>
                                              <p:pRg st="1" end="1"/>
                                            </p:txEl>
                                          </p:spTgt>
                                        </p:tgtEl>
                                        <p:attrNameLst>
                                          <p:attrName>ppt_x</p:attrName>
                                          <p:attrName>ppt_y</p:attrName>
                                        </p:attrNameLst>
                                      </p:cBhvr>
                                    </p:animMotion>
                                    <p:animEffect transition="in" filter="fade">
                                      <p:cBhvr>
                                        <p:cTn id="21"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4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C4762A3-54DE-D17B-22A1-9950B23A3889}"/>
              </a:ext>
            </a:extLst>
          </p:cNvPr>
          <p:cNvSpPr>
            <a:spLocks noGrp="1"/>
          </p:cNvSpPr>
          <p:nvPr>
            <p:ph type="title"/>
          </p:nvPr>
        </p:nvSpPr>
        <p:spPr>
          <a:xfrm>
            <a:off x="1098468" y="885652"/>
            <a:ext cx="3229803" cy="1277446"/>
          </a:xfrm>
        </p:spPr>
        <p:txBody>
          <a:bodyPr>
            <a:normAutofit fontScale="90000"/>
          </a:bodyPr>
          <a:lstStyle/>
          <a:p>
            <a:r>
              <a:rPr lang="en-GB" dirty="0">
                <a:solidFill>
                  <a:srgbClr val="FFFFFF"/>
                </a:solidFill>
              </a:rPr>
              <a:t>Piaget’s theory</a:t>
            </a:r>
            <a:br>
              <a:rPr lang="en-GB" dirty="0">
                <a:solidFill>
                  <a:srgbClr val="FFFFFF"/>
                </a:solidFill>
              </a:rPr>
            </a:br>
            <a:r>
              <a:rPr lang="en-GB" dirty="0">
                <a:solidFill>
                  <a:srgbClr val="FFFFFF"/>
                </a:solidFill>
              </a:rPr>
              <a:t>CONCLUSION</a:t>
            </a:r>
          </a:p>
        </p:txBody>
      </p:sp>
      <p:sp>
        <p:nvSpPr>
          <p:cNvPr id="38" name="Content Placeholder 2">
            <a:extLst>
              <a:ext uri="{FF2B5EF4-FFF2-40B4-BE49-F238E27FC236}">
                <a16:creationId xmlns:a16="http://schemas.microsoft.com/office/drawing/2014/main" id="{FC656097-C533-F4D8-099E-DBD47EE542C5}"/>
              </a:ext>
            </a:extLst>
          </p:cNvPr>
          <p:cNvSpPr>
            <a:spLocks noGrp="1"/>
          </p:cNvSpPr>
          <p:nvPr>
            <p:ph idx="1"/>
          </p:nvPr>
        </p:nvSpPr>
        <p:spPr>
          <a:xfrm>
            <a:off x="4978708" y="1415845"/>
            <a:ext cx="6525220" cy="4086655"/>
          </a:xfrm>
        </p:spPr>
        <p:txBody>
          <a:bodyPr anchor="ctr">
            <a:normAutofit fontScale="92500" lnSpcReduction="10000"/>
          </a:bodyPr>
          <a:lstStyle/>
          <a:p>
            <a:pPr>
              <a:buFont typeface="Wingdings" panose="05000000000000000000" pitchFamily="2" charset="2"/>
              <a:buChar char="ü"/>
            </a:pPr>
            <a:endParaRPr lang="en-GB" dirty="0">
              <a:solidFill>
                <a:schemeClr val="tx1">
                  <a:lumMod val="50000"/>
                </a:schemeClr>
              </a:solidFill>
              <a:latin typeface="Arial Nova Light" panose="020B0304020202020204" pitchFamily="34" charset="0"/>
            </a:endParaRPr>
          </a:p>
          <a:p>
            <a:pPr>
              <a:buFont typeface="Wingdings" panose="05000000000000000000" pitchFamily="2" charset="2"/>
              <a:buChar char="ü"/>
            </a:pPr>
            <a:r>
              <a:rPr lang="en-GB" dirty="0">
                <a:solidFill>
                  <a:schemeClr val="tx1">
                    <a:lumMod val="50000"/>
                  </a:schemeClr>
                </a:solidFill>
                <a:latin typeface="Arial Nova Light" panose="020B0304020202020204" pitchFamily="34" charset="0"/>
              </a:rPr>
              <a:t>Piaget's theory is based on the idea that children need to explore, talk to other people, and try new things to learn about their world and understand it.</a:t>
            </a:r>
          </a:p>
          <a:p>
            <a:pPr>
              <a:buFont typeface="Wingdings" panose="05000000000000000000" pitchFamily="2" charset="2"/>
              <a:buChar char="ü"/>
            </a:pPr>
            <a:r>
              <a:rPr lang="en-GB" dirty="0">
                <a:solidFill>
                  <a:schemeClr val="tx1">
                    <a:lumMod val="50000"/>
                  </a:schemeClr>
                </a:solidFill>
                <a:latin typeface="Arial Nova Light" panose="020B0304020202020204" pitchFamily="34" charset="0"/>
              </a:rPr>
              <a:t>In Piaget's view, child develops into a continuous necessity to  learn new things and change their actual mental systems, or models.</a:t>
            </a:r>
          </a:p>
          <a:p>
            <a:pPr>
              <a:buFont typeface="Wingdings" panose="05000000000000000000" pitchFamily="2" charset="2"/>
              <a:buChar char="ü"/>
            </a:pPr>
            <a:r>
              <a:rPr lang="en-GB" dirty="0">
                <a:solidFill>
                  <a:schemeClr val="tx1">
                    <a:lumMod val="50000"/>
                  </a:schemeClr>
                </a:solidFill>
                <a:latin typeface="Arial Nova Light" panose="020B0304020202020204" pitchFamily="34" charset="0"/>
              </a:rPr>
              <a:t>And he learned that kids don't necessarily learn the same way adults do.</a:t>
            </a:r>
          </a:p>
          <a:p>
            <a:pPr>
              <a:buFont typeface="Wingdings" panose="05000000000000000000" pitchFamily="2" charset="2"/>
              <a:buChar char="ü"/>
            </a:pPr>
            <a:endParaRPr lang="en-GB" dirty="0">
              <a:solidFill>
                <a:schemeClr val="tx1">
                  <a:lumMod val="50000"/>
                </a:schemeClr>
              </a:solidFill>
              <a:latin typeface="Arial Nova Light" panose="020B0304020202020204" pitchFamily="34" charset="0"/>
            </a:endParaRPr>
          </a:p>
          <a:p>
            <a:pPr>
              <a:buFont typeface="Wingdings" panose="05000000000000000000" pitchFamily="2" charset="2"/>
              <a:buChar char="ü"/>
            </a:pPr>
            <a:endParaRPr lang="en-GB" dirty="0">
              <a:solidFill>
                <a:schemeClr val="tx1">
                  <a:lumMod val="50000"/>
                </a:schemeClr>
              </a:solidFill>
              <a:latin typeface="Arial Nova Light" panose="020B0304020202020204" pitchFamily="34" charset="0"/>
            </a:endParaRPr>
          </a:p>
        </p:txBody>
      </p:sp>
    </p:spTree>
    <p:extLst>
      <p:ext uri="{BB962C8B-B14F-4D97-AF65-F5344CB8AC3E}">
        <p14:creationId xmlns:p14="http://schemas.microsoft.com/office/powerpoint/2010/main" val="3801305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38">
                                            <p:txEl>
                                              <p:pRg st="1" end="1"/>
                                            </p:txEl>
                                          </p:spTgt>
                                        </p:tgtEl>
                                        <p:attrNameLst>
                                          <p:attrName>style.visibility</p:attrName>
                                        </p:attrNameLst>
                                      </p:cBhvr>
                                      <p:to>
                                        <p:strVal val="visible"/>
                                      </p:to>
                                    </p:set>
                                    <p:animEffect transition="in" filter="circle(in)">
                                      <p:cBhvr>
                                        <p:cTn id="14" dur="2000"/>
                                        <p:tgtEl>
                                          <p:spTgt spid="38">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8">
                                            <p:txEl>
                                              <p:pRg st="2" end="2"/>
                                            </p:txEl>
                                          </p:spTgt>
                                        </p:tgtEl>
                                        <p:attrNameLst>
                                          <p:attrName>style.visibility</p:attrName>
                                        </p:attrNameLst>
                                      </p:cBhvr>
                                      <p:to>
                                        <p:strVal val="visible"/>
                                      </p:to>
                                    </p:set>
                                    <p:animEffect transition="in" filter="circle(in)">
                                      <p:cBhvr>
                                        <p:cTn id="19" dur="2000"/>
                                        <p:tgtEl>
                                          <p:spTgt spid="38">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38">
                                            <p:txEl>
                                              <p:pRg st="3" end="3"/>
                                            </p:txEl>
                                          </p:spTgt>
                                        </p:tgtEl>
                                        <p:attrNameLst>
                                          <p:attrName>style.visibility</p:attrName>
                                        </p:attrNameLst>
                                      </p:cBhvr>
                                      <p:to>
                                        <p:strVal val="visible"/>
                                      </p:to>
                                    </p:set>
                                    <p:animEffect transition="in" filter="circle(in)">
                                      <p:cBhvr>
                                        <p:cTn id="24" dur="2000"/>
                                        <p:tgtEl>
                                          <p:spTgt spid="3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5" name="Rectangle 114">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2535B-E5D9-B60C-2920-9BD7C8F60E0C}"/>
              </a:ext>
            </a:extLst>
          </p:cNvPr>
          <p:cNvSpPr>
            <a:spLocks noGrp="1"/>
          </p:cNvSpPr>
          <p:nvPr>
            <p:ph type="title"/>
          </p:nvPr>
        </p:nvSpPr>
        <p:spPr>
          <a:xfrm>
            <a:off x="3970366" y="609600"/>
            <a:ext cx="4267200" cy="1351472"/>
          </a:xfrm>
        </p:spPr>
        <p:txBody>
          <a:bodyPr vert="horz" lIns="91440" tIns="45720" rIns="91440" bIns="45720" rtlCol="0">
            <a:normAutofit/>
          </a:bodyPr>
          <a:lstStyle/>
          <a:p>
            <a:pPr algn="ctr"/>
            <a:r>
              <a:rPr lang="en-US" kern="1200" dirty="0">
                <a:solidFill>
                  <a:schemeClr val="tx1">
                    <a:lumMod val="85000"/>
                    <a:lumOff val="15000"/>
                  </a:schemeClr>
                </a:solidFill>
                <a:latin typeface="Arial Nova Light" panose="020B0304020202020204" pitchFamily="34" charset="0"/>
              </a:rPr>
              <a:t>A</a:t>
            </a:r>
            <a:r>
              <a:rPr lang="en-US" kern="1200" dirty="0">
                <a:solidFill>
                  <a:schemeClr val="tx1">
                    <a:lumMod val="85000"/>
                    <a:lumOff val="15000"/>
                  </a:schemeClr>
                </a:solidFill>
                <a:effectLst/>
                <a:latin typeface="Arial Nova Light" panose="020B0304020202020204" pitchFamily="34" charset="0"/>
              </a:rPr>
              <a:t>ctivities</a:t>
            </a:r>
            <a:r>
              <a:rPr lang="en-US" kern="1200" spc="-10" dirty="0">
                <a:solidFill>
                  <a:schemeClr val="tx1">
                    <a:lumMod val="85000"/>
                    <a:lumOff val="15000"/>
                  </a:schemeClr>
                </a:solidFill>
                <a:effectLst/>
                <a:latin typeface="Arial Nova Light" panose="020B0304020202020204" pitchFamily="34" charset="0"/>
              </a:rPr>
              <a:t> </a:t>
            </a:r>
            <a:r>
              <a:rPr lang="en-US" kern="1200" dirty="0">
                <a:solidFill>
                  <a:schemeClr val="tx1">
                    <a:lumMod val="85000"/>
                    <a:lumOff val="15000"/>
                  </a:schemeClr>
                </a:solidFill>
                <a:effectLst/>
                <a:latin typeface="Arial Nova Light" panose="020B0304020202020204" pitchFamily="34" charset="0"/>
              </a:rPr>
              <a:t>for children 0– 2 years </a:t>
            </a:r>
            <a:endParaRPr lang="en-US" kern="1200" dirty="0">
              <a:solidFill>
                <a:schemeClr val="tx1">
                  <a:lumMod val="85000"/>
                  <a:lumOff val="15000"/>
                </a:schemeClr>
              </a:solidFill>
              <a:latin typeface="Arial Nova Light" panose="020B0304020202020204" pitchFamily="34" charset="0"/>
            </a:endParaRPr>
          </a:p>
        </p:txBody>
      </p:sp>
      <p:pic>
        <p:nvPicPr>
          <p:cNvPr id="3" name="Picture 2">
            <a:extLst>
              <a:ext uri="{FF2B5EF4-FFF2-40B4-BE49-F238E27FC236}">
                <a16:creationId xmlns:a16="http://schemas.microsoft.com/office/drawing/2014/main" id="{46F7BDC3-0BE4-9964-807A-B4741216C1B5}"/>
              </a:ext>
            </a:extLst>
          </p:cNvPr>
          <p:cNvPicPr>
            <a:picLocks noChangeAspect="1"/>
          </p:cNvPicPr>
          <p:nvPr/>
        </p:nvPicPr>
        <p:blipFill rotWithShape="1">
          <a:blip r:embed="rId2"/>
          <a:srcRect l="16053" r="3215"/>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5" name="Content Placeholder 4">
            <a:extLst>
              <a:ext uri="{FF2B5EF4-FFF2-40B4-BE49-F238E27FC236}">
                <a16:creationId xmlns:a16="http://schemas.microsoft.com/office/drawing/2014/main" id="{7914696F-7465-7BA0-5ED7-C33A19EFB859}"/>
              </a:ext>
            </a:extLst>
          </p:cNvPr>
          <p:cNvSpPr>
            <a:spLocks noGrp="1"/>
          </p:cNvSpPr>
          <p:nvPr>
            <p:ph idx="1"/>
          </p:nvPr>
        </p:nvSpPr>
        <p:spPr>
          <a:xfrm>
            <a:off x="4198966" y="2147357"/>
            <a:ext cx="3810000" cy="4101042"/>
          </a:xfrm>
        </p:spPr>
        <p:txBody>
          <a:bodyPr>
            <a:normAutofit/>
          </a:bodyPr>
          <a:lstStyle/>
          <a:p>
            <a:pPr marL="0" indent="0">
              <a:lnSpc>
                <a:spcPct val="90000"/>
              </a:lnSpc>
              <a:buNone/>
            </a:pPr>
            <a:r>
              <a:rPr lang="en-GB" sz="1300" dirty="0">
                <a:solidFill>
                  <a:schemeClr val="tx1">
                    <a:lumMod val="85000"/>
                    <a:lumOff val="15000"/>
                  </a:schemeClr>
                </a:solidFill>
                <a:latin typeface="Arial Nova Light" panose="020B0304020202020204" pitchFamily="34" charset="0"/>
              </a:rPr>
              <a:t>A)Sensory bags-are a wonderful method to engage the senses of touch and feel in your young children, especially your toddlers. The toddlers are at an age where they learn best via exploration, so they will pick up and play with just about anything.</a:t>
            </a:r>
          </a:p>
          <a:p>
            <a:pPr marL="0" indent="0">
              <a:lnSpc>
                <a:spcPct val="90000"/>
              </a:lnSpc>
              <a:buNone/>
            </a:pPr>
            <a:r>
              <a:rPr lang="en-GB" sz="1300" dirty="0">
                <a:solidFill>
                  <a:schemeClr val="tx1">
                    <a:lumMod val="85000"/>
                    <a:lumOff val="15000"/>
                  </a:schemeClr>
                </a:solidFill>
                <a:latin typeface="Arial Nova Light" panose="020B0304020202020204" pitchFamily="34" charset="0"/>
              </a:rPr>
              <a:t>There are only three materials required to make this squishy bag. A plastic container, some baby oil, and lots of glitter are all you need to create a fun and engaging sensory activity for your little one.</a:t>
            </a:r>
          </a:p>
          <a:p>
            <a:pPr marL="0" indent="0">
              <a:lnSpc>
                <a:spcPct val="90000"/>
              </a:lnSpc>
              <a:buNone/>
            </a:pPr>
            <a:r>
              <a:rPr lang="en-GB" sz="1300" dirty="0">
                <a:solidFill>
                  <a:schemeClr val="tx1">
                    <a:lumMod val="85000"/>
                    <a:lumOff val="15000"/>
                  </a:schemeClr>
                </a:solidFill>
                <a:latin typeface="Arial Nova Light" panose="020B0304020202020204" pitchFamily="34" charset="0"/>
              </a:rPr>
              <a:t>     B) Sensory Finger Painting-Encourage toddlers to use their fingers and hands instead than paintbrushes and markers because they won't have much control over these tools at this age. Whether it's tin foil, cardboard, mirrors, plastic wrap, or newspaper, they will love to  paint on unusual surfaces.</a:t>
            </a:r>
          </a:p>
        </p:txBody>
      </p:sp>
      <p:pic>
        <p:nvPicPr>
          <p:cNvPr id="4" name="Picture 3">
            <a:extLst>
              <a:ext uri="{FF2B5EF4-FFF2-40B4-BE49-F238E27FC236}">
                <a16:creationId xmlns:a16="http://schemas.microsoft.com/office/drawing/2014/main" id="{294322FC-3159-51C6-44D4-127B49284D30}"/>
              </a:ext>
            </a:extLst>
          </p:cNvPr>
          <p:cNvPicPr>
            <a:picLocks noChangeAspect="1"/>
          </p:cNvPicPr>
          <p:nvPr/>
        </p:nvPicPr>
        <p:blipFill rotWithShape="1">
          <a:blip r:embed="rId3"/>
          <a:srcRect r="2" b="15500"/>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3618212926"/>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p:cTn id="12"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p:cTn id="19"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5">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anim calcmode="lin" valueType="num">
                                      <p:cBhvr>
                                        <p:cTn id="26"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1E6FE1-4ED0-81C1-BBB2-5C746D58A282}"/>
              </a:ext>
            </a:extLst>
          </p:cNvPr>
          <p:cNvSpPr>
            <a:spLocks noGrp="1"/>
          </p:cNvSpPr>
          <p:nvPr>
            <p:ph type="title"/>
          </p:nvPr>
        </p:nvSpPr>
        <p:spPr>
          <a:xfrm>
            <a:off x="403123" y="345810"/>
            <a:ext cx="5555639" cy="676745"/>
          </a:xfrm>
        </p:spPr>
        <p:txBody>
          <a:bodyPr>
            <a:normAutofit/>
          </a:bodyPr>
          <a:lstStyle/>
          <a:p>
            <a:r>
              <a:rPr lang="en-GB" sz="2800" dirty="0">
                <a:latin typeface="Arial Nova Light" panose="020B0304020202020204" pitchFamily="34" charset="0"/>
              </a:rPr>
              <a:t>Activities for children 0– 2 years </a:t>
            </a:r>
          </a:p>
        </p:txBody>
      </p:sp>
      <p:sp>
        <p:nvSpPr>
          <p:cNvPr id="3" name="Content Placeholder 2">
            <a:extLst>
              <a:ext uri="{FF2B5EF4-FFF2-40B4-BE49-F238E27FC236}">
                <a16:creationId xmlns:a16="http://schemas.microsoft.com/office/drawing/2014/main" id="{A0C98815-E5DF-AA1A-BF43-E34BC5A599CF}"/>
              </a:ext>
            </a:extLst>
          </p:cNvPr>
          <p:cNvSpPr>
            <a:spLocks noGrp="1"/>
          </p:cNvSpPr>
          <p:nvPr>
            <p:ph idx="1"/>
          </p:nvPr>
        </p:nvSpPr>
        <p:spPr>
          <a:xfrm>
            <a:off x="403123" y="1160206"/>
            <a:ext cx="5527272" cy="5016757"/>
          </a:xfrm>
        </p:spPr>
        <p:txBody>
          <a:bodyPr>
            <a:normAutofit/>
          </a:bodyPr>
          <a:lstStyle/>
          <a:p>
            <a:pPr marL="0" indent="0">
              <a:lnSpc>
                <a:spcPct val="90000"/>
              </a:lnSpc>
              <a:buNone/>
            </a:pPr>
            <a:r>
              <a:rPr lang="en-GB" sz="2000" b="1" dirty="0">
                <a:latin typeface="Arial Nova Light" panose="020B0304020202020204" pitchFamily="34" charset="0"/>
              </a:rPr>
              <a:t>Building Blocks-</a:t>
            </a:r>
            <a:r>
              <a:rPr lang="en-GB" sz="2000" dirty="0">
                <a:latin typeface="Arial Nova Light" panose="020B0304020202020204" pitchFamily="34" charset="0"/>
              </a:rPr>
              <a:t>Your</a:t>
            </a:r>
            <a:r>
              <a:rPr lang="en-GB" sz="2000" b="1" dirty="0">
                <a:latin typeface="Arial Nova Light" panose="020B0304020202020204" pitchFamily="34" charset="0"/>
              </a:rPr>
              <a:t> </a:t>
            </a:r>
            <a:r>
              <a:rPr lang="en-GB" sz="2000" dirty="0">
                <a:latin typeface="Arial Nova Light" panose="020B0304020202020204" pitchFamily="34" charset="0"/>
              </a:rPr>
              <a:t>toddler may begin learning the alphabet and numbers with this fun game. In order to encourage your young child's interest in learning, you might purchase a set of alphabet or number, brightly coloured blocks and have them stack them. His progress in mastering fine motor skills and gaining dexterity can be aided by this.</a:t>
            </a:r>
          </a:p>
          <a:p>
            <a:pPr marL="0" indent="0">
              <a:lnSpc>
                <a:spcPct val="90000"/>
              </a:lnSpc>
              <a:buNone/>
            </a:pPr>
            <a:r>
              <a:rPr lang="en-GB" sz="2000" dirty="0">
                <a:latin typeface="Arial Nova Light" panose="020B0304020202020204" pitchFamily="34" charset="0"/>
              </a:rPr>
              <a:t>Colour Sorting-Develop an appreciation for </a:t>
            </a:r>
            <a:r>
              <a:rPr lang="en-GB" sz="2000" dirty="0" err="1">
                <a:latin typeface="Arial Nova Light" panose="020B0304020202020204" pitchFamily="34" charset="0"/>
              </a:rPr>
              <a:t>colors</a:t>
            </a:r>
            <a:r>
              <a:rPr lang="en-GB" sz="2000" dirty="0">
                <a:latin typeface="Arial Nova Light" panose="020B0304020202020204" pitchFamily="34" charset="0"/>
              </a:rPr>
              <a:t> in your child with this fun activity. Set out a variety of building blocks (wood, Lego, block, car, and magnet) and ask your child to sort them by colour. This is great for his brain and body growth.</a:t>
            </a:r>
          </a:p>
        </p:txBody>
      </p:sp>
      <p:sp>
        <p:nvSpPr>
          <p:cNvPr id="52" name="Oval 4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FD592C5-634B-0F59-0C73-F7320D07FD44}"/>
              </a:ext>
            </a:extLst>
          </p:cNvPr>
          <p:cNvPicPr>
            <a:picLocks noChangeAspect="1"/>
          </p:cNvPicPr>
          <p:nvPr/>
        </p:nvPicPr>
        <p:blipFill rotWithShape="1">
          <a:blip r:embed="rId2"/>
          <a:srcRect l="17662" r="11436"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50" name="Arc 4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EFE2234D-4A10-B285-D08C-32646B3AC304}"/>
              </a:ext>
            </a:extLst>
          </p:cNvPr>
          <p:cNvPicPr>
            <a:picLocks noChangeAspect="1"/>
          </p:cNvPicPr>
          <p:nvPr/>
        </p:nvPicPr>
        <p:blipFill rotWithShape="1">
          <a:blip r:embed="rId3"/>
          <a:srcRect l="6082" r="1406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998127715"/>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ircle(in)">
                                      <p:cBhvr>
                                        <p:cTn id="22" dur="2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1000"/>
                                        <p:tgtEl>
                                          <p:spTgt spid="4"/>
                                        </p:tgtEl>
                                      </p:cBhvr>
                                    </p:animEffect>
                                    <p:anim calcmode="lin" valueType="num">
                                      <p:cBhvr>
                                        <p:cTn id="28" dur="1000" fill="hold"/>
                                        <p:tgtEl>
                                          <p:spTgt spid="4"/>
                                        </p:tgtEl>
                                        <p:attrNameLst>
                                          <p:attrName>ppt_x</p:attrName>
                                        </p:attrNameLst>
                                      </p:cBhvr>
                                      <p:tavLst>
                                        <p:tav tm="0">
                                          <p:val>
                                            <p:strVal val="#ppt_x"/>
                                          </p:val>
                                        </p:tav>
                                        <p:tav tm="100000">
                                          <p:val>
                                            <p:strVal val="#ppt_x"/>
                                          </p:val>
                                        </p:tav>
                                      </p:tavLst>
                                    </p:anim>
                                    <p:anim calcmode="lin" valueType="num">
                                      <p:cBhvr>
                                        <p:cTn id="2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Shape 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Rectangle 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0264E-0AFE-254C-5964-80739BBBB4D9}"/>
              </a:ext>
            </a:extLst>
          </p:cNvPr>
          <p:cNvSpPr>
            <a:spLocks noGrp="1"/>
          </p:cNvSpPr>
          <p:nvPr>
            <p:ph type="title"/>
          </p:nvPr>
        </p:nvSpPr>
        <p:spPr>
          <a:xfrm>
            <a:off x="466722" y="586855"/>
            <a:ext cx="3201366" cy="1005971"/>
          </a:xfrm>
        </p:spPr>
        <p:txBody>
          <a:bodyPr anchor="b">
            <a:normAutofit/>
          </a:bodyPr>
          <a:lstStyle/>
          <a:p>
            <a:pPr algn="r"/>
            <a:r>
              <a:rPr lang="en-US" sz="4000" dirty="0">
                <a:solidFill>
                  <a:srgbClr val="FFFFFF"/>
                </a:solidFill>
                <a:latin typeface="Arial Nova Light" panose="020B0304020202020204" pitchFamily="34" charset="0"/>
              </a:rPr>
              <a:t>References</a:t>
            </a:r>
          </a:p>
        </p:txBody>
      </p:sp>
      <p:sp>
        <p:nvSpPr>
          <p:cNvPr id="3" name="Content Placeholder 2">
            <a:extLst>
              <a:ext uri="{FF2B5EF4-FFF2-40B4-BE49-F238E27FC236}">
                <a16:creationId xmlns:a16="http://schemas.microsoft.com/office/drawing/2014/main" id="{21D4E2F2-3159-9D16-592D-54B3146855A0}"/>
              </a:ext>
            </a:extLst>
          </p:cNvPr>
          <p:cNvSpPr>
            <a:spLocks noGrp="1"/>
          </p:cNvSpPr>
          <p:nvPr>
            <p:ph idx="1"/>
          </p:nvPr>
        </p:nvSpPr>
        <p:spPr>
          <a:xfrm>
            <a:off x="4810259" y="649480"/>
            <a:ext cx="6555347" cy="5546047"/>
          </a:xfrm>
        </p:spPr>
        <p:txBody>
          <a:bodyPr anchor="ctr">
            <a:normAutofit fontScale="55000" lnSpcReduction="20000"/>
          </a:bodyPr>
          <a:lstStyle/>
          <a:p>
            <a:endParaRPr lang="en-US" sz="2000" dirty="0"/>
          </a:p>
          <a:p>
            <a:endParaRPr lang="en-US" sz="2000" dirty="0"/>
          </a:p>
          <a:p>
            <a:r>
              <a:rPr lang="en-US" sz="3300" dirty="0">
                <a:latin typeface="Arial Nova Light" panose="020B0304020202020204" pitchFamily="34" charset="0"/>
              </a:rPr>
              <a:t>Gillibrand, R. (2016) </a:t>
            </a:r>
            <a:r>
              <a:rPr lang="en-US" sz="3300" i="1" dirty="0">
                <a:latin typeface="Arial Nova Light" panose="020B0304020202020204" pitchFamily="34" charset="0"/>
              </a:rPr>
              <a:t>Developmental psychology  </a:t>
            </a:r>
            <a:r>
              <a:rPr lang="en-US" sz="3300" dirty="0">
                <a:latin typeface="Arial Nova Light" panose="020B0304020202020204" pitchFamily="34" charset="0"/>
              </a:rPr>
              <a:t>2</a:t>
            </a:r>
            <a:r>
              <a:rPr lang="en-US" sz="3300" baseline="30000" dirty="0">
                <a:latin typeface="Arial Nova Light" panose="020B0304020202020204" pitchFamily="34" charset="0"/>
              </a:rPr>
              <a:t>nd</a:t>
            </a:r>
            <a:r>
              <a:rPr lang="en-US" sz="3300" dirty="0">
                <a:latin typeface="Arial Nova Light" panose="020B0304020202020204" pitchFamily="34" charset="0"/>
              </a:rPr>
              <a:t> </a:t>
            </a:r>
            <a:r>
              <a:rPr lang="en-US" sz="3300" dirty="0" err="1">
                <a:latin typeface="Arial Nova Light" panose="020B0304020202020204" pitchFamily="34" charset="0"/>
              </a:rPr>
              <a:t>edn</a:t>
            </a:r>
            <a:r>
              <a:rPr lang="en-US" sz="3300" dirty="0">
                <a:latin typeface="Arial Nova Light" panose="020B0304020202020204" pitchFamily="34" charset="0"/>
              </a:rPr>
              <a:t>. Harlow, England :Pearson</a:t>
            </a:r>
          </a:p>
          <a:p>
            <a:r>
              <a:rPr lang="en-US" sz="3300" dirty="0">
                <a:latin typeface="Arial Nova Light" panose="020B0304020202020204" pitchFamily="34" charset="0"/>
              </a:rPr>
              <a:t>. </a:t>
            </a:r>
            <a:r>
              <a:rPr lang="en-US" sz="3300" dirty="0" err="1">
                <a:latin typeface="Arial Nova Light" panose="020B0304020202020204" pitchFamily="34" charset="0"/>
              </a:rPr>
              <a:t>McLeod,S</a:t>
            </a:r>
            <a:r>
              <a:rPr lang="en-US" sz="3300" dirty="0">
                <a:latin typeface="Arial Nova Light" panose="020B0304020202020204" pitchFamily="34" charset="0"/>
              </a:rPr>
              <a:t>. (2022) </a:t>
            </a:r>
            <a:r>
              <a:rPr lang="en-GB" sz="3300" dirty="0">
                <a:latin typeface="Arial Nova Light" panose="020B0304020202020204" pitchFamily="34" charset="0"/>
              </a:rPr>
              <a:t>Jean Piaget’s Theory and Stages of Cognitive Development  Available from: </a:t>
            </a:r>
            <a:r>
              <a:rPr lang="en-GB" sz="3300" dirty="0">
                <a:latin typeface="Arial Nova Light" panose="020B0304020202020204" pitchFamily="34" charset="0"/>
                <a:hlinkClick r:id="rId2"/>
              </a:rPr>
              <a:t>https://www.simplypsychology.org/piaget.html</a:t>
            </a:r>
            <a:r>
              <a:rPr lang="en-GB" sz="3300" dirty="0">
                <a:latin typeface="Arial Nova Light" panose="020B0304020202020204" pitchFamily="34" charset="0"/>
              </a:rPr>
              <a:t>.   (Accessed:18/02/2023)</a:t>
            </a:r>
          </a:p>
          <a:p>
            <a:r>
              <a:rPr lang="en-GB" sz="3300" dirty="0">
                <a:latin typeface="Arial Nova Light" panose="020B0304020202020204" pitchFamily="34" charset="0"/>
              </a:rPr>
              <a:t>Main, P. (2022). Jean </a:t>
            </a:r>
            <a:r>
              <a:rPr lang="en-GB" sz="3300" dirty="0" err="1">
                <a:latin typeface="Arial Nova Light" panose="020B0304020202020204" pitchFamily="34" charset="0"/>
              </a:rPr>
              <a:t>Piagets</a:t>
            </a:r>
            <a:r>
              <a:rPr lang="en-GB" sz="3300" dirty="0">
                <a:latin typeface="Arial Nova Light" panose="020B0304020202020204" pitchFamily="34" charset="0"/>
              </a:rPr>
              <a:t> theory of Cognitive Development. Available fromwww.structural-learning.com. Available at: </a:t>
            </a:r>
            <a:r>
              <a:rPr lang="en-GB" sz="3300" dirty="0">
                <a:latin typeface="Arial Nova Light" panose="020B0304020202020204" pitchFamily="34" charset="0"/>
                <a:hlinkClick r:id="rId3"/>
              </a:rPr>
              <a:t>https://www.structural-learning.com/post/jean-piagets-theory-of-cognitive-development-and-active-classrooms</a:t>
            </a:r>
            <a:r>
              <a:rPr lang="en-GB" sz="3300" dirty="0">
                <a:latin typeface="Arial Nova Light" panose="020B0304020202020204" pitchFamily="34" charset="0"/>
              </a:rPr>
              <a:t> (Accessed:18/02/2023)</a:t>
            </a:r>
          </a:p>
          <a:p>
            <a:r>
              <a:rPr lang="en-GB" sz="3300" dirty="0">
                <a:latin typeface="Arial Nova Light" panose="020B0304020202020204" pitchFamily="34" charset="0"/>
              </a:rPr>
              <a:t>Maheshwari, V. (2013)Jean Piaget’s Theory of Intellectual Development | </a:t>
            </a:r>
            <a:r>
              <a:rPr lang="en-GB" sz="3300" dirty="0" err="1">
                <a:latin typeface="Arial Nova Light" panose="020B0304020202020204" pitchFamily="34" charset="0"/>
              </a:rPr>
              <a:t>Dr.</a:t>
            </a:r>
            <a:r>
              <a:rPr lang="en-GB" sz="3300" dirty="0">
                <a:latin typeface="Arial Nova Light" panose="020B0304020202020204" pitchFamily="34" charset="0"/>
              </a:rPr>
              <a:t> V.K. Maheshwari, Ph.D. Available at: </a:t>
            </a:r>
            <a:r>
              <a:rPr lang="en-GB" sz="3300" dirty="0">
                <a:latin typeface="Arial Nova Light" panose="020B0304020202020204" pitchFamily="34" charset="0"/>
                <a:hlinkClick r:id="rId4"/>
              </a:rPr>
              <a:t>http://www.vkmaheshwari.com/WP/?p=786</a:t>
            </a:r>
            <a:r>
              <a:rPr lang="en-GB" sz="3300" dirty="0">
                <a:latin typeface="Arial Nova Light" panose="020B0304020202020204" pitchFamily="34" charset="0"/>
              </a:rPr>
              <a:t>   [Accessed 18 Feb. 2023]</a:t>
            </a:r>
            <a:endParaRPr lang="en-GB" sz="2000" dirty="0"/>
          </a:p>
          <a:p>
            <a:endParaRPr lang="en-GB" sz="2000" dirty="0"/>
          </a:p>
          <a:p>
            <a:endParaRPr lang="en-US" sz="2000" dirty="0"/>
          </a:p>
        </p:txBody>
      </p:sp>
    </p:spTree>
    <p:extLst>
      <p:ext uri="{BB962C8B-B14F-4D97-AF65-F5344CB8AC3E}">
        <p14:creationId xmlns:p14="http://schemas.microsoft.com/office/powerpoint/2010/main" val="947998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0264E-0AFE-254C-5964-80739BBBB4D9}"/>
              </a:ext>
            </a:extLst>
          </p:cNvPr>
          <p:cNvSpPr>
            <a:spLocks noGrp="1"/>
          </p:cNvSpPr>
          <p:nvPr>
            <p:ph type="title"/>
          </p:nvPr>
        </p:nvSpPr>
        <p:spPr>
          <a:xfrm>
            <a:off x="466722" y="586855"/>
            <a:ext cx="3201366" cy="2018693"/>
          </a:xfrm>
        </p:spPr>
        <p:txBody>
          <a:bodyPr anchor="b">
            <a:normAutofit fontScale="90000"/>
          </a:bodyPr>
          <a:lstStyle/>
          <a:p>
            <a:pPr algn="r"/>
            <a:r>
              <a:rPr lang="en-US" sz="4000" dirty="0">
                <a:solidFill>
                  <a:srgbClr val="FFFFFF"/>
                </a:solidFill>
                <a:latin typeface="Arial Nova Light" panose="020B0304020202020204" pitchFamily="34" charset="0"/>
              </a:rPr>
              <a:t>References</a:t>
            </a:r>
            <a:br>
              <a:rPr lang="en-US" sz="4000" dirty="0">
                <a:solidFill>
                  <a:srgbClr val="FFFFFF"/>
                </a:solidFill>
                <a:latin typeface="Arial Nova Light" panose="020B0304020202020204" pitchFamily="34" charset="0"/>
              </a:rPr>
            </a:br>
            <a:br>
              <a:rPr lang="en-US" sz="4000" dirty="0">
                <a:solidFill>
                  <a:srgbClr val="FFFFFF"/>
                </a:solidFill>
              </a:rPr>
            </a:br>
            <a:br>
              <a:rPr lang="en-US" sz="4000" dirty="0">
                <a:solidFill>
                  <a:srgbClr val="FFFFFF"/>
                </a:solidFill>
              </a:rPr>
            </a:br>
            <a:br>
              <a:rPr lang="en-US" sz="4000" dirty="0">
                <a:solidFill>
                  <a:srgbClr val="FFFFFF"/>
                </a:solidFill>
              </a:rPr>
            </a:br>
            <a:endParaRPr lang="en-US" sz="4000" dirty="0">
              <a:solidFill>
                <a:srgbClr val="FFFFFF"/>
              </a:solidFill>
            </a:endParaRPr>
          </a:p>
        </p:txBody>
      </p:sp>
      <p:sp>
        <p:nvSpPr>
          <p:cNvPr id="3" name="Content Placeholder 2">
            <a:extLst>
              <a:ext uri="{FF2B5EF4-FFF2-40B4-BE49-F238E27FC236}">
                <a16:creationId xmlns:a16="http://schemas.microsoft.com/office/drawing/2014/main" id="{21D4E2F2-3159-9D16-592D-54B3146855A0}"/>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q"/>
            </a:pPr>
            <a:r>
              <a:rPr lang="en-GB" sz="2000" dirty="0">
                <a:latin typeface="Arial Nova Light" panose="020B0304020202020204" pitchFamily="34" charset="0"/>
              </a:rPr>
              <a:t>Sherrell, Z. (2021). Piaget stages of development: The 4 stages and tips for each. www.medicalnewstoday.com. Available at: </a:t>
            </a:r>
            <a:r>
              <a:rPr lang="en-GB" sz="2000" dirty="0">
                <a:latin typeface="Arial Nova Light" panose="020B0304020202020204" pitchFamily="34" charset="0"/>
                <a:hlinkClick r:id="rId2"/>
              </a:rPr>
              <a:t>https://www.medicalnewstoday.com/articles/325030#concrete-operational</a:t>
            </a:r>
            <a:r>
              <a:rPr lang="en-GB" sz="2000" dirty="0">
                <a:latin typeface="Arial Nova Light" panose="020B0304020202020204" pitchFamily="34" charset="0"/>
              </a:rPr>
              <a:t>. (Accessed:18/02/2023)</a:t>
            </a:r>
          </a:p>
          <a:p>
            <a:pPr>
              <a:buFont typeface="Wingdings" panose="05000000000000000000" pitchFamily="2" charset="2"/>
              <a:buChar char="q"/>
            </a:pPr>
            <a:endParaRPr lang="en-US" sz="2000" dirty="0"/>
          </a:p>
        </p:txBody>
      </p:sp>
    </p:spTree>
    <p:extLst>
      <p:ext uri="{BB962C8B-B14F-4D97-AF65-F5344CB8AC3E}">
        <p14:creationId xmlns:p14="http://schemas.microsoft.com/office/powerpoint/2010/main" val="3521747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5" ma:contentTypeDescription="Create a new document." ma:contentTypeScope="" ma:versionID="0a77dd421b32da66330d031f1187f621">
  <xsd:schema xmlns:xsd="http://www.w3.org/2001/XMLSchema" xmlns:xs="http://www.w3.org/2001/XMLSchema" xmlns:p="http://schemas.microsoft.com/office/2006/metadata/properties" xmlns:ns3="5c225c8a-d58b-4f92-9659-fc93657787ef" targetNamespace="http://schemas.microsoft.com/office/2006/metadata/properties" ma:root="true" ma:fieldsID="c1b4cfbcf3f5aa4b7ba8ccf7c6e92280" ns3:_="">
    <xsd:import namespace="5c225c8a-d58b-4f92-9659-fc93657787e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6BE3FA-0068-4110-B881-FF4D31C2A94E}">
  <ds:schemaRefs>
    <ds:schemaRef ds:uri="5c225c8a-d58b-4f92-9659-fc93657787e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A8F2BFE-8BB5-4138-9232-B12804F47F3E}">
  <ds:schemaRefs>
    <ds:schemaRef ds:uri="http://schemas.microsoft.com/sharepoint/v3/contenttype/forms"/>
  </ds:schemaRefs>
</ds:datastoreItem>
</file>

<file path=customXml/itemProps3.xml><?xml version="1.0" encoding="utf-8"?>
<ds:datastoreItem xmlns:ds="http://schemas.openxmlformats.org/officeDocument/2006/customXml" ds:itemID="{3E3374BC-E25E-4BAE-AD72-418F94B7FFDC}">
  <ds:schemaRefs>
    <ds:schemaRef ds:uri="http://www.w3.org/XML/1998/namespace"/>
    <ds:schemaRef ds:uri="http://purl.org/dc/term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5c225c8a-d58b-4f92-9659-fc93657787ef"/>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1085</Words>
  <Application>Microsoft Office PowerPoint</Application>
  <PresentationFormat>Widescreen</PresentationFormat>
  <Paragraphs>47</Paragraphs>
  <Slides>12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Nova Light</vt:lpstr>
      <vt:lpstr>Calibri</vt:lpstr>
      <vt:lpstr>Segoe Print</vt:lpstr>
      <vt:lpstr>Wingdings</vt:lpstr>
      <vt:lpstr>Nature Illustration 16x9</vt:lpstr>
      <vt:lpstr>Psychology in Health and Social Care LCHS4006_BIRM</vt:lpstr>
      <vt:lpstr>Introduction</vt:lpstr>
      <vt:lpstr>4 STAGES OF COGNITIVE DEVELOPMENT</vt:lpstr>
      <vt:lpstr>1. The sensorimotor stage (birth to 2 years)</vt:lpstr>
      <vt:lpstr>2.Pre-operational Stage(Toddler and Early childhood)</vt:lpstr>
      <vt:lpstr>3. The concrete operational stage (7–11 years)</vt:lpstr>
      <vt:lpstr>4. The formal operational stage (12+ years)</vt:lpstr>
      <vt:lpstr>Piaget’s theory CONCLUSION</vt:lpstr>
      <vt:lpstr>Activities for children 0– 2 years </vt:lpstr>
      <vt:lpstr>Activities for children 0– 2 years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lastModifiedBy>Andreea Alupei (2127464)</cp:lastModifiedBy>
  <cp:revision>1</cp:revision>
  <dcterms:created xsi:type="dcterms:W3CDTF">2023-02-12T11:03:49Z</dcterms:created>
  <dcterms:modified xsi:type="dcterms:W3CDTF">2023-02-19T00:18:32Z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