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9FC962-85E3-4992-BFA5-17B8A62F4182}" v="34" dt="2026-04-30T12:41:51.7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ie Phillips" userId="b6fb9bf1f8bffa13" providerId="LiveId" clId="{7E1CF7D4-3788-4325-8550-F6D7C59B90A9}"/>
    <pc:docChg chg="undo custSel addSld delSld modSld">
      <pc:chgData name="Ellie Phillips" userId="b6fb9bf1f8bffa13" providerId="LiveId" clId="{7E1CF7D4-3788-4325-8550-F6D7C59B90A9}" dt="2026-04-30T12:42:12.295" v="1160" actId="1076"/>
      <pc:docMkLst>
        <pc:docMk/>
      </pc:docMkLst>
      <pc:sldChg chg="addSp delSp modSp mod modTransition modMedia setBg delDesignElem">
        <pc:chgData name="Ellie Phillips" userId="b6fb9bf1f8bffa13" providerId="LiveId" clId="{7E1CF7D4-3788-4325-8550-F6D7C59B90A9}" dt="2026-04-30T10:30:48.860" v="1129" actId="478"/>
        <pc:sldMkLst>
          <pc:docMk/>
          <pc:sldMk cId="2959049534" sldId="256"/>
        </pc:sldMkLst>
        <pc:spChg chg="mod">
          <ac:chgData name="Ellie Phillips" userId="b6fb9bf1f8bffa13" providerId="LiveId" clId="{7E1CF7D4-3788-4325-8550-F6D7C59B90A9}" dt="2026-04-30T09:36:22.714" v="632" actId="26606"/>
          <ac:spMkLst>
            <pc:docMk/>
            <pc:sldMk cId="2959049534" sldId="256"/>
            <ac:spMk id="2" creationId="{4AFD2093-1FF8-6EC2-DFB7-6B21ACFED449}"/>
          </ac:spMkLst>
        </pc:spChg>
        <pc:spChg chg="del mod">
          <ac:chgData name="Ellie Phillips" userId="b6fb9bf1f8bffa13" providerId="LiveId" clId="{7E1CF7D4-3788-4325-8550-F6D7C59B90A9}" dt="2026-04-30T10:30:48.860" v="1129" actId="478"/>
          <ac:spMkLst>
            <pc:docMk/>
            <pc:sldMk cId="2959049534" sldId="256"/>
            <ac:spMk id="3" creationId="{9364D478-6C22-95B1-B9F2-AD16494EFE7D}"/>
          </ac:spMkLst>
        </pc:spChg>
        <pc:spChg chg="add del">
          <ac:chgData name="Ellie Phillips" userId="b6fb9bf1f8bffa13" providerId="LiveId" clId="{7E1CF7D4-3788-4325-8550-F6D7C59B90A9}" dt="2026-04-30T10:02:01.885" v="977"/>
          <ac:spMkLst>
            <pc:docMk/>
            <pc:sldMk cId="2959049534" sldId="256"/>
            <ac:spMk id="9" creationId="{C1DD1A8A-57D5-4A81-AD04-532B043C5611}"/>
          </ac:spMkLst>
        </pc:spChg>
        <pc:spChg chg="add del">
          <ac:chgData name="Ellie Phillips" userId="b6fb9bf1f8bffa13" providerId="LiveId" clId="{7E1CF7D4-3788-4325-8550-F6D7C59B90A9}" dt="2026-04-30T10:02:01.885" v="977"/>
          <ac:spMkLst>
            <pc:docMk/>
            <pc:sldMk cId="2959049534" sldId="256"/>
            <ac:spMk id="11" creationId="{007891EC-4501-44ED-A8C8-B11B6DB767AB}"/>
          </ac:spMkLst>
        </pc:spChg>
        <pc:picChg chg="add mod">
          <ac:chgData name="Ellie Phillips" userId="b6fb9bf1f8bffa13" providerId="LiveId" clId="{7E1CF7D4-3788-4325-8550-F6D7C59B90A9}" dt="2026-04-30T09:36:24.572" v="634"/>
          <ac:picMkLst>
            <pc:docMk/>
            <pc:sldMk cId="2959049534" sldId="256"/>
            <ac:picMk id="5" creationId="{39EAC2EE-F135-9429-15D0-3C539F47A313}"/>
          </ac:picMkLst>
        </pc:picChg>
      </pc:sldChg>
      <pc:sldChg chg="addSp delSp modSp new mod modTransition setBg delDesignElem">
        <pc:chgData name="Ellie Phillips" userId="b6fb9bf1f8bffa13" providerId="LiveId" clId="{7E1CF7D4-3788-4325-8550-F6D7C59B90A9}" dt="2026-04-30T10:08:03.655" v="1128"/>
        <pc:sldMkLst>
          <pc:docMk/>
          <pc:sldMk cId="4197700908" sldId="257"/>
        </pc:sldMkLst>
        <pc:spChg chg="mod">
          <ac:chgData name="Ellie Phillips" userId="b6fb9bf1f8bffa13" providerId="LiveId" clId="{7E1CF7D4-3788-4325-8550-F6D7C59B90A9}" dt="2026-04-30T09:38:17.541" v="680" actId="26606"/>
          <ac:spMkLst>
            <pc:docMk/>
            <pc:sldMk cId="4197700908" sldId="257"/>
            <ac:spMk id="3" creationId="{F5B45F74-FEF8-B0B7-041C-71D3F7DC374F}"/>
          </ac:spMkLst>
        </pc:spChg>
        <pc:spChg chg="add del">
          <ac:chgData name="Ellie Phillips" userId="b6fb9bf1f8bffa13" providerId="LiveId" clId="{7E1CF7D4-3788-4325-8550-F6D7C59B90A9}" dt="2026-04-30T10:02:01.885" v="977"/>
          <ac:spMkLst>
            <pc:docMk/>
            <pc:sldMk cId="4197700908" sldId="257"/>
            <ac:spMk id="8" creationId="{A7AE9375-4664-4DB2-922D-2782A6E439AC}"/>
          </ac:spMkLst>
        </pc:spChg>
        <pc:spChg chg="add del">
          <ac:chgData name="Ellie Phillips" userId="b6fb9bf1f8bffa13" providerId="LiveId" clId="{7E1CF7D4-3788-4325-8550-F6D7C59B90A9}" dt="2026-04-30T10:02:01.885" v="977"/>
          <ac:spMkLst>
            <pc:docMk/>
            <pc:sldMk cId="4197700908" sldId="257"/>
            <ac:spMk id="12" creationId="{9DD005C1-8C51-42D6-9BEE-B9B83849743D}"/>
          </ac:spMkLst>
        </pc:spChg>
        <pc:cxnChg chg="add del">
          <ac:chgData name="Ellie Phillips" userId="b6fb9bf1f8bffa13" providerId="LiveId" clId="{7E1CF7D4-3788-4325-8550-F6D7C59B90A9}" dt="2026-04-30T10:02:01.885" v="977"/>
          <ac:cxnSpMkLst>
            <pc:docMk/>
            <pc:sldMk cId="4197700908" sldId="257"/>
            <ac:cxnSpMk id="10" creationId="{EE504C98-6397-41C1-A8D8-2D9C4ED307E0}"/>
          </ac:cxnSpMkLst>
        </pc:cxnChg>
      </pc:sldChg>
      <pc:sldChg chg="addSp delSp modSp new mod modTransition setBg delDesignElem">
        <pc:chgData name="Ellie Phillips" userId="b6fb9bf1f8bffa13" providerId="LiveId" clId="{7E1CF7D4-3788-4325-8550-F6D7C59B90A9}" dt="2026-04-30T10:05:55.920" v="1119"/>
        <pc:sldMkLst>
          <pc:docMk/>
          <pc:sldMk cId="2503214662" sldId="258"/>
        </pc:sldMkLst>
        <pc:spChg chg="del">
          <ac:chgData name="Ellie Phillips" userId="b6fb9bf1f8bffa13" providerId="LiveId" clId="{7E1CF7D4-3788-4325-8550-F6D7C59B90A9}" dt="2026-04-30T09:38:26.234" v="681" actId="478"/>
          <ac:spMkLst>
            <pc:docMk/>
            <pc:sldMk cId="2503214662" sldId="258"/>
            <ac:spMk id="2" creationId="{D495AB0B-4C03-5453-516E-631DF6B247CF}"/>
          </ac:spMkLst>
        </pc:spChg>
        <pc:spChg chg="mod">
          <ac:chgData name="Ellie Phillips" userId="b6fb9bf1f8bffa13" providerId="LiveId" clId="{7E1CF7D4-3788-4325-8550-F6D7C59B90A9}" dt="2026-04-30T09:38:29.127" v="682" actId="26606"/>
          <ac:spMkLst>
            <pc:docMk/>
            <pc:sldMk cId="2503214662" sldId="258"/>
            <ac:spMk id="3" creationId="{DD172A1D-BF20-3B9F-67CF-47AF2A995176}"/>
          </ac:spMkLst>
        </pc:spChg>
        <pc:spChg chg="add del">
          <ac:chgData name="Ellie Phillips" userId="b6fb9bf1f8bffa13" providerId="LiveId" clId="{7E1CF7D4-3788-4325-8550-F6D7C59B90A9}" dt="2026-04-30T10:02:01.885" v="977"/>
          <ac:spMkLst>
            <pc:docMk/>
            <pc:sldMk cId="2503214662" sldId="258"/>
            <ac:spMk id="8" creationId="{A7AE9375-4664-4DB2-922D-2782A6E439AC}"/>
          </ac:spMkLst>
        </pc:spChg>
        <pc:spChg chg="add del">
          <ac:chgData name="Ellie Phillips" userId="b6fb9bf1f8bffa13" providerId="LiveId" clId="{7E1CF7D4-3788-4325-8550-F6D7C59B90A9}" dt="2026-04-30T10:02:01.885" v="977"/>
          <ac:spMkLst>
            <pc:docMk/>
            <pc:sldMk cId="2503214662" sldId="258"/>
            <ac:spMk id="12" creationId="{9DD005C1-8C51-42D6-9BEE-B9B83849743D}"/>
          </ac:spMkLst>
        </pc:spChg>
        <pc:cxnChg chg="add del">
          <ac:chgData name="Ellie Phillips" userId="b6fb9bf1f8bffa13" providerId="LiveId" clId="{7E1CF7D4-3788-4325-8550-F6D7C59B90A9}" dt="2026-04-30T10:02:01.885" v="977"/>
          <ac:cxnSpMkLst>
            <pc:docMk/>
            <pc:sldMk cId="2503214662" sldId="258"/>
            <ac:cxnSpMk id="10" creationId="{EE504C98-6397-41C1-A8D8-2D9C4ED307E0}"/>
          </ac:cxnSpMkLst>
        </pc:cxnChg>
      </pc:sldChg>
      <pc:sldChg chg="addSp delSp modSp new mod modTransition setBg delDesignElem">
        <pc:chgData name="Ellie Phillips" userId="b6fb9bf1f8bffa13" providerId="LiveId" clId="{7E1CF7D4-3788-4325-8550-F6D7C59B90A9}" dt="2026-04-30T10:06:59.049" v="1126"/>
        <pc:sldMkLst>
          <pc:docMk/>
          <pc:sldMk cId="3566842864" sldId="259"/>
        </pc:sldMkLst>
        <pc:spChg chg="del">
          <ac:chgData name="Ellie Phillips" userId="b6fb9bf1f8bffa13" providerId="LiveId" clId="{7E1CF7D4-3788-4325-8550-F6D7C59B90A9}" dt="2026-04-30T09:02:20.754" v="287" actId="478"/>
          <ac:spMkLst>
            <pc:docMk/>
            <pc:sldMk cId="3566842864" sldId="259"/>
            <ac:spMk id="2" creationId="{F6C89859-C2D8-92F9-0C98-8A0D31BDFD48}"/>
          </ac:spMkLst>
        </pc:spChg>
        <pc:spChg chg="del mod">
          <ac:chgData name="Ellie Phillips" userId="b6fb9bf1f8bffa13" providerId="LiveId" clId="{7E1CF7D4-3788-4325-8550-F6D7C59B90A9}" dt="2026-04-30T09:03:12.883" v="316" actId="26606"/>
          <ac:spMkLst>
            <pc:docMk/>
            <pc:sldMk cId="3566842864" sldId="259"/>
            <ac:spMk id="3" creationId="{66443342-A669-0448-EF4C-6EE1E4FEE528}"/>
          </ac:spMkLst>
        </pc:spChg>
        <pc:spChg chg="add del mod">
          <ac:chgData name="Ellie Phillips" userId="b6fb9bf1f8bffa13" providerId="LiveId" clId="{7E1CF7D4-3788-4325-8550-F6D7C59B90A9}" dt="2026-04-30T09:02:36.759" v="289" actId="478"/>
          <ac:spMkLst>
            <pc:docMk/>
            <pc:sldMk cId="3566842864" sldId="259"/>
            <ac:spMk id="4" creationId="{81CF3B47-68BF-EDDE-9D25-0251802124AC}"/>
          </ac:spMkLst>
        </pc:spChg>
        <pc:spChg chg="add del mod">
          <ac:chgData name="Ellie Phillips" userId="b6fb9bf1f8bffa13" providerId="LiveId" clId="{7E1CF7D4-3788-4325-8550-F6D7C59B90A9}" dt="2026-04-30T09:02:34.650" v="288" actId="478"/>
          <ac:spMkLst>
            <pc:docMk/>
            <pc:sldMk cId="3566842864" sldId="259"/>
            <ac:spMk id="5" creationId="{17320DC1-19D6-A6E4-0B19-BA714AD795FC}"/>
          </ac:spMkLst>
        </pc:spChg>
        <pc:spChg chg="add del">
          <ac:chgData name="Ellie Phillips" userId="b6fb9bf1f8bffa13" providerId="LiveId" clId="{7E1CF7D4-3788-4325-8550-F6D7C59B90A9}" dt="2026-04-30T10:02:01.885" v="977"/>
          <ac:spMkLst>
            <pc:docMk/>
            <pc:sldMk cId="3566842864" sldId="259"/>
            <ac:spMk id="9" creationId="{BACC6370-2D7E-4714-9D71-7542949D7D5D}"/>
          </ac:spMkLst>
        </pc:spChg>
        <pc:spChg chg="add del">
          <ac:chgData name="Ellie Phillips" userId="b6fb9bf1f8bffa13" providerId="LiveId" clId="{7E1CF7D4-3788-4325-8550-F6D7C59B90A9}" dt="2026-04-30T10:02:01.885" v="977"/>
          <ac:spMkLst>
            <pc:docMk/>
            <pc:sldMk cId="3566842864" sldId="259"/>
            <ac:spMk id="11" creationId="{F68B3F68-107C-434F-AA38-110D5EA91B85}"/>
          </ac:spMkLst>
        </pc:spChg>
        <pc:spChg chg="add del">
          <ac:chgData name="Ellie Phillips" userId="b6fb9bf1f8bffa13" providerId="LiveId" clId="{7E1CF7D4-3788-4325-8550-F6D7C59B90A9}" dt="2026-04-30T10:02:01.885" v="977"/>
          <ac:spMkLst>
            <pc:docMk/>
            <pc:sldMk cId="3566842864" sldId="259"/>
            <ac:spMk id="13" creationId="{AAD0DBB9-1A4B-4391-81D4-CB19F9AB918A}"/>
          </ac:spMkLst>
        </pc:spChg>
        <pc:spChg chg="add del">
          <ac:chgData name="Ellie Phillips" userId="b6fb9bf1f8bffa13" providerId="LiveId" clId="{7E1CF7D4-3788-4325-8550-F6D7C59B90A9}" dt="2026-04-30T10:02:01.885" v="977"/>
          <ac:spMkLst>
            <pc:docMk/>
            <pc:sldMk cId="3566842864" sldId="259"/>
            <ac:spMk id="15" creationId="{063BBA22-50EA-4C4D-BE05-F1CE4E63AA56}"/>
          </ac:spMkLst>
        </pc:spChg>
        <pc:graphicFrameChg chg="add">
          <ac:chgData name="Ellie Phillips" userId="b6fb9bf1f8bffa13" providerId="LiveId" clId="{7E1CF7D4-3788-4325-8550-F6D7C59B90A9}" dt="2026-04-30T09:03:12.883" v="316" actId="26606"/>
          <ac:graphicFrameMkLst>
            <pc:docMk/>
            <pc:sldMk cId="3566842864" sldId="259"/>
            <ac:graphicFrameMk id="6" creationId="{38219EF0-EDB5-2FF4-0926-A8571A424F96}"/>
          </ac:graphicFrameMkLst>
        </pc:graphicFrameChg>
      </pc:sldChg>
      <pc:sldChg chg="addSp delSp modSp new mod modTransition setBg delDesignElem">
        <pc:chgData name="Ellie Phillips" userId="b6fb9bf1f8bffa13" providerId="LiveId" clId="{7E1CF7D4-3788-4325-8550-F6D7C59B90A9}" dt="2026-04-30T10:06:08.489" v="1121"/>
        <pc:sldMkLst>
          <pc:docMk/>
          <pc:sldMk cId="2580460937" sldId="260"/>
        </pc:sldMkLst>
        <pc:spChg chg="mod">
          <ac:chgData name="Ellie Phillips" userId="b6fb9bf1f8bffa13" providerId="LiveId" clId="{7E1CF7D4-3788-4325-8550-F6D7C59B90A9}" dt="2026-04-30T09:08:44.941" v="367" actId="26606"/>
          <ac:spMkLst>
            <pc:docMk/>
            <pc:sldMk cId="2580460937" sldId="260"/>
            <ac:spMk id="2" creationId="{0FD2C459-70A8-2425-EB39-2BEE3454CB32}"/>
          </ac:spMkLst>
        </pc:spChg>
        <pc:spChg chg="del mod">
          <ac:chgData name="Ellie Phillips" userId="b6fb9bf1f8bffa13" providerId="LiveId" clId="{7E1CF7D4-3788-4325-8550-F6D7C59B90A9}" dt="2026-04-30T09:08:52.219" v="368" actId="478"/>
          <ac:spMkLst>
            <pc:docMk/>
            <pc:sldMk cId="2580460937" sldId="260"/>
            <ac:spMk id="3" creationId="{A4AB1DBF-105E-A3C2-10B3-59F49829649B}"/>
          </ac:spMkLst>
        </pc:spChg>
        <pc:spChg chg="add del mod">
          <ac:chgData name="Ellie Phillips" userId="b6fb9bf1f8bffa13" providerId="LiveId" clId="{7E1CF7D4-3788-4325-8550-F6D7C59B90A9}" dt="2026-04-30T09:10:27.958" v="393" actId="478"/>
          <ac:spMkLst>
            <pc:docMk/>
            <pc:sldMk cId="2580460937" sldId="260"/>
            <ac:spMk id="4" creationId="{CDD9A495-23FC-8A9D-E904-85191593C53C}"/>
          </ac:spMkLst>
        </pc:spChg>
        <pc:spChg chg="add del">
          <ac:chgData name="Ellie Phillips" userId="b6fb9bf1f8bffa13" providerId="LiveId" clId="{7E1CF7D4-3788-4325-8550-F6D7C59B90A9}" dt="2026-04-30T09:19:06.800" v="444" actId="26606"/>
          <ac:spMkLst>
            <pc:docMk/>
            <pc:sldMk cId="2580460937" sldId="260"/>
            <ac:spMk id="8" creationId="{1B15ED52-F352-441B-82BF-E0EA34836D08}"/>
          </ac:spMkLst>
        </pc:spChg>
        <pc:spChg chg="add mod">
          <ac:chgData name="Ellie Phillips" userId="b6fb9bf1f8bffa13" providerId="LiveId" clId="{7E1CF7D4-3788-4325-8550-F6D7C59B90A9}" dt="2026-04-30T09:19:56.110" v="450" actId="1076"/>
          <ac:spMkLst>
            <pc:docMk/>
            <pc:sldMk cId="2580460937" sldId="260"/>
            <ac:spMk id="9" creationId="{4A035FA1-5D3C-C6E8-DC39-219904BD009D}"/>
          </ac:spMkLst>
        </pc:spChg>
        <pc:spChg chg="add del">
          <ac:chgData name="Ellie Phillips" userId="b6fb9bf1f8bffa13" providerId="LiveId" clId="{7E1CF7D4-3788-4325-8550-F6D7C59B90A9}" dt="2026-04-30T09:19:06.800" v="444" actId="26606"/>
          <ac:spMkLst>
            <pc:docMk/>
            <pc:sldMk cId="2580460937" sldId="260"/>
            <ac:spMk id="10" creationId="{3B2E3793-BFE6-45A2-9B7B-E18844431C99}"/>
          </ac:spMkLst>
        </pc:spChg>
        <pc:spChg chg="add">
          <ac:chgData name="Ellie Phillips" userId="b6fb9bf1f8bffa13" providerId="LiveId" clId="{7E1CF7D4-3788-4325-8550-F6D7C59B90A9}" dt="2026-04-30T09:08:44.941" v="367" actId="26606"/>
          <ac:spMkLst>
            <pc:docMk/>
            <pc:sldMk cId="2580460937" sldId="260"/>
            <ac:spMk id="12" creationId="{BC4C4868-CB8F-4AF9-9CDB-8108F2C19B67}"/>
          </ac:spMkLst>
        </pc:spChg>
        <pc:spChg chg="add del">
          <ac:chgData name="Ellie Phillips" userId="b6fb9bf1f8bffa13" providerId="LiveId" clId="{7E1CF7D4-3788-4325-8550-F6D7C59B90A9}" dt="2026-04-30T09:19:06.800" v="444" actId="26606"/>
          <ac:spMkLst>
            <pc:docMk/>
            <pc:sldMk cId="2580460937" sldId="260"/>
            <ac:spMk id="14" creationId="{375E0459-6403-40CD-989D-56A4407CA12E}"/>
          </ac:spMkLst>
        </pc:spChg>
        <pc:spChg chg="add del">
          <ac:chgData name="Ellie Phillips" userId="b6fb9bf1f8bffa13" providerId="LiveId" clId="{7E1CF7D4-3788-4325-8550-F6D7C59B90A9}" dt="2026-04-30T09:19:06.800" v="444" actId="26606"/>
          <ac:spMkLst>
            <pc:docMk/>
            <pc:sldMk cId="2580460937" sldId="260"/>
            <ac:spMk id="16" creationId="{53E5B1A8-3AC9-4BD1-9BBC-78CA94F2D1BA}"/>
          </ac:spMkLst>
        </pc:spChg>
        <pc:spChg chg="add mod">
          <ac:chgData name="Ellie Phillips" userId="b6fb9bf1f8bffa13" providerId="LiveId" clId="{7E1CF7D4-3788-4325-8550-F6D7C59B90A9}" dt="2026-04-30T09:19:50.836" v="449" actId="1076"/>
          <ac:spMkLst>
            <pc:docMk/>
            <pc:sldMk cId="2580460937" sldId="260"/>
            <ac:spMk id="17" creationId="{1AF0E399-6069-CAD8-FD63-B37510037044}"/>
          </ac:spMkLst>
        </pc:spChg>
        <pc:spChg chg="add del mod">
          <ac:chgData name="Ellie Phillips" userId="b6fb9bf1f8bffa13" providerId="LiveId" clId="{7E1CF7D4-3788-4325-8550-F6D7C59B90A9}" dt="2026-04-30T09:18:42.836" v="443"/>
          <ac:spMkLst>
            <pc:docMk/>
            <pc:sldMk cId="2580460937" sldId="260"/>
            <ac:spMk id="18" creationId="{FDABBA8D-CF99-3A28-15AE-5787F0A4A7C2}"/>
          </ac:spMkLst>
        </pc:spChg>
        <pc:spChg chg="add del">
          <ac:chgData name="Ellie Phillips" userId="b6fb9bf1f8bffa13" providerId="LiveId" clId="{7E1CF7D4-3788-4325-8550-F6D7C59B90A9}" dt="2026-04-30T10:02:01.885" v="977"/>
          <ac:spMkLst>
            <pc:docMk/>
            <pc:sldMk cId="2580460937" sldId="260"/>
            <ac:spMk id="22" creationId="{2151139A-886F-4B97-8815-729AD3831BBD}"/>
          </ac:spMkLst>
        </pc:spChg>
        <pc:spChg chg="add del">
          <ac:chgData name="Ellie Phillips" userId="b6fb9bf1f8bffa13" providerId="LiveId" clId="{7E1CF7D4-3788-4325-8550-F6D7C59B90A9}" dt="2026-04-30T10:02:01.885" v="977"/>
          <ac:spMkLst>
            <pc:docMk/>
            <pc:sldMk cId="2580460937" sldId="260"/>
            <ac:spMk id="24" creationId="{AB5E08C4-8CDD-4623-A5B8-E998C6DEE3B7}"/>
          </ac:spMkLst>
        </pc:spChg>
        <pc:spChg chg="add del">
          <ac:chgData name="Ellie Phillips" userId="b6fb9bf1f8bffa13" providerId="LiveId" clId="{7E1CF7D4-3788-4325-8550-F6D7C59B90A9}" dt="2026-04-30T10:02:01.885" v="977"/>
          <ac:spMkLst>
            <pc:docMk/>
            <pc:sldMk cId="2580460937" sldId="260"/>
            <ac:spMk id="26" creationId="{15F33878-D502-4FFA-8ACE-F2AECDB2A23F}"/>
          </ac:spMkLst>
        </pc:spChg>
        <pc:spChg chg="add del">
          <ac:chgData name="Ellie Phillips" userId="b6fb9bf1f8bffa13" providerId="LiveId" clId="{7E1CF7D4-3788-4325-8550-F6D7C59B90A9}" dt="2026-04-30T10:02:01.885" v="977"/>
          <ac:spMkLst>
            <pc:docMk/>
            <pc:sldMk cId="2580460937" sldId="260"/>
            <ac:spMk id="28" creationId="{D3539FEE-81D3-4406-802E-60B20B16F4F6}"/>
          </ac:spMkLst>
        </pc:spChg>
        <pc:spChg chg="add del">
          <ac:chgData name="Ellie Phillips" userId="b6fb9bf1f8bffa13" providerId="LiveId" clId="{7E1CF7D4-3788-4325-8550-F6D7C59B90A9}" dt="2026-04-30T10:02:01.885" v="977"/>
          <ac:spMkLst>
            <pc:docMk/>
            <pc:sldMk cId="2580460937" sldId="260"/>
            <ac:spMk id="30" creationId="{DC701763-729E-462F-A5A8-E0DEFEB1E2E4}"/>
          </ac:spMkLst>
        </pc:spChg>
        <pc:picChg chg="add mod">
          <ac:chgData name="Ellie Phillips" userId="b6fb9bf1f8bffa13" providerId="LiveId" clId="{7E1CF7D4-3788-4325-8550-F6D7C59B90A9}" dt="2026-04-30T09:12:56.999" v="399" actId="1076"/>
          <ac:picMkLst>
            <pc:docMk/>
            <pc:sldMk cId="2580460937" sldId="260"/>
            <ac:picMk id="6" creationId="{AC60496D-CFED-EE45-3DAF-457CAE1912DD}"/>
          </ac:picMkLst>
        </pc:picChg>
        <pc:picChg chg="add mod">
          <ac:chgData name="Ellie Phillips" userId="b6fb9bf1f8bffa13" providerId="LiveId" clId="{7E1CF7D4-3788-4325-8550-F6D7C59B90A9}" dt="2026-04-30T09:18:40.099" v="441" actId="1076"/>
          <ac:picMkLst>
            <pc:docMk/>
            <pc:sldMk cId="2580460937" sldId="260"/>
            <ac:picMk id="13" creationId="{3ABC837C-EF3D-F062-AAD4-4A15A36614B4}"/>
          </ac:picMkLst>
        </pc:picChg>
      </pc:sldChg>
      <pc:sldChg chg="addSp delSp modSp new mod modTransition setBg delDesignElem">
        <pc:chgData name="Ellie Phillips" userId="b6fb9bf1f8bffa13" providerId="LiveId" clId="{7E1CF7D4-3788-4325-8550-F6D7C59B90A9}" dt="2026-04-30T10:06:17.548" v="1123"/>
        <pc:sldMkLst>
          <pc:docMk/>
          <pc:sldMk cId="4104219847" sldId="261"/>
        </pc:sldMkLst>
        <pc:spChg chg="mod">
          <ac:chgData name="Ellie Phillips" userId="b6fb9bf1f8bffa13" providerId="LiveId" clId="{7E1CF7D4-3788-4325-8550-F6D7C59B90A9}" dt="2026-04-30T09:35:19.621" v="623" actId="1076"/>
          <ac:spMkLst>
            <pc:docMk/>
            <pc:sldMk cId="4104219847" sldId="261"/>
            <ac:spMk id="2" creationId="{63CFE7D1-C426-F320-ED8F-1B644C01385B}"/>
          </ac:spMkLst>
        </pc:spChg>
        <pc:spChg chg="mod">
          <ac:chgData name="Ellie Phillips" userId="b6fb9bf1f8bffa13" providerId="LiveId" clId="{7E1CF7D4-3788-4325-8550-F6D7C59B90A9}" dt="2026-04-30T09:35:44.277" v="628" actId="123"/>
          <ac:spMkLst>
            <pc:docMk/>
            <pc:sldMk cId="4104219847" sldId="261"/>
            <ac:spMk id="3" creationId="{C506D659-0733-5FDC-F53D-FBBEA954B5AE}"/>
          </ac:spMkLst>
        </pc:spChg>
        <pc:spChg chg="add mod">
          <ac:chgData name="Ellie Phillips" userId="b6fb9bf1f8bffa13" providerId="LiveId" clId="{7E1CF7D4-3788-4325-8550-F6D7C59B90A9}" dt="2026-04-30T09:35:37.538" v="626" actId="123"/>
          <ac:spMkLst>
            <pc:docMk/>
            <pc:sldMk cId="4104219847" sldId="261"/>
            <ac:spMk id="6" creationId="{F1D9F725-CB91-6525-A76D-0197DB0C122C}"/>
          </ac:spMkLst>
        </pc:spChg>
        <pc:spChg chg="add del">
          <ac:chgData name="Ellie Phillips" userId="b6fb9bf1f8bffa13" providerId="LiveId" clId="{7E1CF7D4-3788-4325-8550-F6D7C59B90A9}" dt="2026-04-30T09:31:09.336" v="513" actId="26606"/>
          <ac:spMkLst>
            <pc:docMk/>
            <pc:sldMk cId="4104219847" sldId="261"/>
            <ac:spMk id="9" creationId="{C0763A76-9F1C-4FC5-82B7-DD475DA461B2}"/>
          </ac:spMkLst>
        </pc:spChg>
        <pc:spChg chg="add del">
          <ac:chgData name="Ellie Phillips" userId="b6fb9bf1f8bffa13" providerId="LiveId" clId="{7E1CF7D4-3788-4325-8550-F6D7C59B90A9}" dt="2026-04-30T09:31:09.336" v="513" actId="26606"/>
          <ac:spMkLst>
            <pc:docMk/>
            <pc:sldMk cId="4104219847" sldId="261"/>
            <ac:spMk id="11" creationId="{E81BF4F6-F2CF-4984-9D14-D6966D92F99F}"/>
          </ac:spMkLst>
        </pc:spChg>
        <pc:spChg chg="add del">
          <ac:chgData name="Ellie Phillips" userId="b6fb9bf1f8bffa13" providerId="LiveId" clId="{7E1CF7D4-3788-4325-8550-F6D7C59B90A9}" dt="2026-04-30T10:02:01.885" v="977"/>
          <ac:spMkLst>
            <pc:docMk/>
            <pc:sldMk cId="4104219847" sldId="261"/>
            <ac:spMk id="16" creationId="{04812C46-200A-4DEB-A05E-3ED6C68C2387}"/>
          </ac:spMkLst>
        </pc:spChg>
        <pc:spChg chg="add del">
          <ac:chgData name="Ellie Phillips" userId="b6fb9bf1f8bffa13" providerId="LiveId" clId="{7E1CF7D4-3788-4325-8550-F6D7C59B90A9}" dt="2026-04-30T10:02:01.885" v="977"/>
          <ac:spMkLst>
            <pc:docMk/>
            <pc:sldMk cId="4104219847" sldId="261"/>
            <ac:spMk id="18" creationId="{D1EA859B-E555-4109-94F3-6700E046E008}"/>
          </ac:spMkLst>
        </pc:spChg>
        <pc:picChg chg="add mod ord">
          <ac:chgData name="Ellie Phillips" userId="b6fb9bf1f8bffa13" providerId="LiveId" clId="{7E1CF7D4-3788-4325-8550-F6D7C59B90A9}" dt="2026-04-30T09:31:09.336" v="513" actId="26606"/>
          <ac:picMkLst>
            <pc:docMk/>
            <pc:sldMk cId="4104219847" sldId="261"/>
            <ac:picMk id="5" creationId="{A6A4B726-487C-EF63-BD0B-A4762E23E090}"/>
          </ac:picMkLst>
        </pc:picChg>
      </pc:sldChg>
      <pc:sldChg chg="addSp delSp modSp new mod modTransition setBg delDesignElem">
        <pc:chgData name="Ellie Phillips" userId="b6fb9bf1f8bffa13" providerId="LiveId" clId="{7E1CF7D4-3788-4325-8550-F6D7C59B90A9}" dt="2026-04-30T10:06:26.613" v="1124"/>
        <pc:sldMkLst>
          <pc:docMk/>
          <pc:sldMk cId="1296340501" sldId="262"/>
        </pc:sldMkLst>
        <pc:spChg chg="mod">
          <ac:chgData name="Ellie Phillips" userId="b6fb9bf1f8bffa13" providerId="LiveId" clId="{7E1CF7D4-3788-4325-8550-F6D7C59B90A9}" dt="2026-04-30T09:47:16.106" v="750" actId="26606"/>
          <ac:spMkLst>
            <pc:docMk/>
            <pc:sldMk cId="1296340501" sldId="262"/>
            <ac:spMk id="2" creationId="{9B97FE49-39EE-C018-6D73-46DD9AC5CD19}"/>
          </ac:spMkLst>
        </pc:spChg>
        <pc:spChg chg="mod ord">
          <ac:chgData name="Ellie Phillips" userId="b6fb9bf1f8bffa13" providerId="LiveId" clId="{7E1CF7D4-3788-4325-8550-F6D7C59B90A9}" dt="2026-04-30T09:47:16.106" v="750" actId="26606"/>
          <ac:spMkLst>
            <pc:docMk/>
            <pc:sldMk cId="1296340501" sldId="262"/>
            <ac:spMk id="3" creationId="{13511AEA-B09F-1A4C-9D26-AA3C002A8DF9}"/>
          </ac:spMkLst>
        </pc:spChg>
        <pc:spChg chg="add del mod">
          <ac:chgData name="Ellie Phillips" userId="b6fb9bf1f8bffa13" providerId="LiveId" clId="{7E1CF7D4-3788-4325-8550-F6D7C59B90A9}" dt="2026-04-30T09:46:54.929" v="747" actId="478"/>
          <ac:spMkLst>
            <pc:docMk/>
            <pc:sldMk cId="1296340501" sldId="262"/>
            <ac:spMk id="4" creationId="{94F204BD-65D1-0618-70CB-5C4024644351}"/>
          </ac:spMkLst>
        </pc:spChg>
        <pc:spChg chg="add mod">
          <ac:chgData name="Ellie Phillips" userId="b6fb9bf1f8bffa13" providerId="LiveId" clId="{7E1CF7D4-3788-4325-8550-F6D7C59B90A9}" dt="2026-04-30T09:48:09.288" v="753" actId="14100"/>
          <ac:spMkLst>
            <pc:docMk/>
            <pc:sldMk cId="1296340501" sldId="262"/>
            <ac:spMk id="7" creationId="{D99594C9-C34C-ED50-48F8-9AF8472DDCF5}"/>
          </ac:spMkLst>
        </pc:spChg>
        <pc:spChg chg="add del">
          <ac:chgData name="Ellie Phillips" userId="b6fb9bf1f8bffa13" providerId="LiveId" clId="{7E1CF7D4-3788-4325-8550-F6D7C59B90A9}" dt="2026-04-30T09:47:16.106" v="750" actId="26606"/>
          <ac:spMkLst>
            <pc:docMk/>
            <pc:sldMk cId="1296340501" sldId="262"/>
            <ac:spMk id="8" creationId="{DEE2AD96-B495-4E06-9291-B71706F728CB}"/>
          </ac:spMkLst>
        </pc:spChg>
        <pc:spChg chg="add del">
          <ac:chgData name="Ellie Phillips" userId="b6fb9bf1f8bffa13" providerId="LiveId" clId="{7E1CF7D4-3788-4325-8550-F6D7C59B90A9}" dt="2026-04-30T09:47:16.106" v="750" actId="26606"/>
          <ac:spMkLst>
            <pc:docMk/>
            <pc:sldMk cId="1296340501" sldId="262"/>
            <ac:spMk id="10" creationId="{53CF6D67-C5A8-4ADD-9E8E-1E38CA1D3166}"/>
          </ac:spMkLst>
        </pc:spChg>
        <pc:spChg chg="add del">
          <ac:chgData name="Ellie Phillips" userId="b6fb9bf1f8bffa13" providerId="LiveId" clId="{7E1CF7D4-3788-4325-8550-F6D7C59B90A9}" dt="2026-04-30T09:47:16.106" v="750" actId="26606"/>
          <ac:spMkLst>
            <pc:docMk/>
            <pc:sldMk cId="1296340501" sldId="262"/>
            <ac:spMk id="12" creationId="{86909FA0-B515-4681-B7A8-FA281D133B94}"/>
          </ac:spMkLst>
        </pc:spChg>
        <pc:spChg chg="add del">
          <ac:chgData name="Ellie Phillips" userId="b6fb9bf1f8bffa13" providerId="LiveId" clId="{7E1CF7D4-3788-4325-8550-F6D7C59B90A9}" dt="2026-04-30T09:47:16.106" v="750" actId="26606"/>
          <ac:spMkLst>
            <pc:docMk/>
            <pc:sldMk cId="1296340501" sldId="262"/>
            <ac:spMk id="14" creationId="{21C9FE86-FCC3-4A31-AA1C-C882262B7FE7}"/>
          </ac:spMkLst>
        </pc:spChg>
        <pc:spChg chg="add del">
          <ac:chgData name="Ellie Phillips" userId="b6fb9bf1f8bffa13" providerId="LiveId" clId="{7E1CF7D4-3788-4325-8550-F6D7C59B90A9}" dt="2026-04-30T09:47:16.106" v="750" actId="26606"/>
          <ac:spMkLst>
            <pc:docMk/>
            <pc:sldMk cId="1296340501" sldId="262"/>
            <ac:spMk id="16" creationId="{7D96243B-ECED-4B71-8E06-AE9A285EAD20}"/>
          </ac:spMkLst>
        </pc:spChg>
        <pc:spChg chg="add del">
          <ac:chgData name="Ellie Phillips" userId="b6fb9bf1f8bffa13" providerId="LiveId" clId="{7E1CF7D4-3788-4325-8550-F6D7C59B90A9}" dt="2026-04-30T09:47:16.106" v="750" actId="26606"/>
          <ac:spMkLst>
            <pc:docMk/>
            <pc:sldMk cId="1296340501" sldId="262"/>
            <ac:spMk id="18" creationId="{A09989E4-EFDC-4A90-A633-E0525FB4139E}"/>
          </ac:spMkLst>
        </pc:spChg>
        <pc:spChg chg="add del">
          <ac:chgData name="Ellie Phillips" userId="b6fb9bf1f8bffa13" providerId="LiveId" clId="{7E1CF7D4-3788-4325-8550-F6D7C59B90A9}" dt="2026-04-30T10:02:01.885" v="977"/>
          <ac:spMkLst>
            <pc:docMk/>
            <pc:sldMk cId="1296340501" sldId="262"/>
            <ac:spMk id="23" creationId="{3346177D-ADC4-4968-B747-5CFCD390B5B9}"/>
          </ac:spMkLst>
        </pc:spChg>
        <pc:spChg chg="add del">
          <ac:chgData name="Ellie Phillips" userId="b6fb9bf1f8bffa13" providerId="LiveId" clId="{7E1CF7D4-3788-4325-8550-F6D7C59B90A9}" dt="2026-04-30T10:02:01.885" v="977"/>
          <ac:spMkLst>
            <pc:docMk/>
            <pc:sldMk cId="1296340501" sldId="262"/>
            <ac:spMk id="25" creationId="{0844A943-BF79-4FEA-ABB1-3BD54D236606}"/>
          </ac:spMkLst>
        </pc:spChg>
        <pc:spChg chg="add del">
          <ac:chgData name="Ellie Phillips" userId="b6fb9bf1f8bffa13" providerId="LiveId" clId="{7E1CF7D4-3788-4325-8550-F6D7C59B90A9}" dt="2026-04-30T10:02:01.885" v="977"/>
          <ac:spMkLst>
            <pc:docMk/>
            <pc:sldMk cId="1296340501" sldId="262"/>
            <ac:spMk id="27" creationId="{6437CC72-F4A8-4DC3-AFAB-D22C482C8100}"/>
          </ac:spMkLst>
        </pc:spChg>
        <pc:picChg chg="add mod">
          <ac:chgData name="Ellie Phillips" userId="b6fb9bf1f8bffa13" providerId="LiveId" clId="{7E1CF7D4-3788-4325-8550-F6D7C59B90A9}" dt="2026-04-30T09:46:56.328" v="748" actId="1076"/>
          <ac:picMkLst>
            <pc:docMk/>
            <pc:sldMk cId="1296340501" sldId="262"/>
            <ac:picMk id="6" creationId="{6A9D0F95-E7BC-8734-2D3B-EDDFD08D32D0}"/>
          </ac:picMkLst>
        </pc:picChg>
      </pc:sldChg>
      <pc:sldChg chg="addSp delSp modSp new mod modTransition setBg setClrOvrMap">
        <pc:chgData name="Ellie Phillips" userId="b6fb9bf1f8bffa13" providerId="LiveId" clId="{7E1CF7D4-3788-4325-8550-F6D7C59B90A9}" dt="2026-04-30T10:06:39.109" v="1125"/>
        <pc:sldMkLst>
          <pc:docMk/>
          <pc:sldMk cId="1799540818" sldId="263"/>
        </pc:sldMkLst>
        <pc:spChg chg="mod">
          <ac:chgData name="Ellie Phillips" userId="b6fb9bf1f8bffa13" providerId="LiveId" clId="{7E1CF7D4-3788-4325-8550-F6D7C59B90A9}" dt="2026-04-30T10:05:24.486" v="1116" actId="122"/>
          <ac:spMkLst>
            <pc:docMk/>
            <pc:sldMk cId="1799540818" sldId="263"/>
            <ac:spMk id="2" creationId="{C7EDC2B9-BE63-D9FD-E4DF-AB258CC9B263}"/>
          </ac:spMkLst>
        </pc:spChg>
        <pc:spChg chg="mod">
          <ac:chgData name="Ellie Phillips" userId="b6fb9bf1f8bffa13" providerId="LiveId" clId="{7E1CF7D4-3788-4325-8550-F6D7C59B90A9}" dt="2026-04-30T10:05:06.376" v="1113" actId="20577"/>
          <ac:spMkLst>
            <pc:docMk/>
            <pc:sldMk cId="1799540818" sldId="263"/>
            <ac:spMk id="3" creationId="{937416AE-20E1-B62D-0D49-CA7AB771E79C}"/>
          </ac:spMkLst>
        </pc:spChg>
        <pc:spChg chg="add del">
          <ac:chgData name="Ellie Phillips" userId="b6fb9bf1f8bffa13" providerId="LiveId" clId="{7E1CF7D4-3788-4325-8550-F6D7C59B90A9}" dt="2026-04-30T10:03:53.685" v="987" actId="26606"/>
          <ac:spMkLst>
            <pc:docMk/>
            <pc:sldMk cId="1799540818" sldId="263"/>
            <ac:spMk id="9" creationId="{9F7D5CDA-D291-4307-BF55-1381FED29634}"/>
          </ac:spMkLst>
        </pc:spChg>
        <pc:spChg chg="add del">
          <ac:chgData name="Ellie Phillips" userId="b6fb9bf1f8bffa13" providerId="LiveId" clId="{7E1CF7D4-3788-4325-8550-F6D7C59B90A9}" dt="2026-04-30T10:03:53.685" v="987" actId="26606"/>
          <ac:spMkLst>
            <pc:docMk/>
            <pc:sldMk cId="1799540818" sldId="263"/>
            <ac:spMk id="11" creationId="{59B296B9-C5A5-4E4F-9B60-C907B5F1466C}"/>
          </ac:spMkLst>
        </pc:spChg>
        <pc:spChg chg="add del">
          <ac:chgData name="Ellie Phillips" userId="b6fb9bf1f8bffa13" providerId="LiveId" clId="{7E1CF7D4-3788-4325-8550-F6D7C59B90A9}" dt="2026-04-30T10:03:53.685" v="987" actId="26606"/>
          <ac:spMkLst>
            <pc:docMk/>
            <pc:sldMk cId="1799540818" sldId="263"/>
            <ac:spMk id="13" creationId="{D0300FD3-5AF1-6305-15FA-9078072672E2}"/>
          </ac:spMkLst>
        </pc:spChg>
        <pc:spChg chg="add">
          <ac:chgData name="Ellie Phillips" userId="b6fb9bf1f8bffa13" providerId="LiveId" clId="{7E1CF7D4-3788-4325-8550-F6D7C59B90A9}" dt="2026-04-30T10:03:53.685" v="987" actId="26606"/>
          <ac:spMkLst>
            <pc:docMk/>
            <pc:sldMk cId="1799540818" sldId="263"/>
            <ac:spMk id="18" creationId="{C5E6CFF1-2F42-4E10-9A97-F116F46F53FE}"/>
          </ac:spMkLst>
        </pc:spChg>
        <pc:picChg chg="add mod">
          <ac:chgData name="Ellie Phillips" userId="b6fb9bf1f8bffa13" providerId="LiveId" clId="{7E1CF7D4-3788-4325-8550-F6D7C59B90A9}" dt="2026-04-30T10:03:53.685" v="987" actId="26606"/>
          <ac:picMkLst>
            <pc:docMk/>
            <pc:sldMk cId="1799540818" sldId="263"/>
            <ac:picMk id="5" creationId="{357F84F0-5698-1759-4D5F-6FDB0E26CD45}"/>
          </ac:picMkLst>
        </pc:picChg>
        <pc:cxnChg chg="add">
          <ac:chgData name="Ellie Phillips" userId="b6fb9bf1f8bffa13" providerId="LiveId" clId="{7E1CF7D4-3788-4325-8550-F6D7C59B90A9}" dt="2026-04-30T10:03:53.685" v="987" actId="26606"/>
          <ac:cxnSpMkLst>
            <pc:docMk/>
            <pc:sldMk cId="1799540818" sldId="263"/>
            <ac:cxnSpMk id="20" creationId="{96A8629B-8289-498B-939B-1CA0C106182C}"/>
          </ac:cxnSpMkLst>
        </pc:cxnChg>
      </pc:sldChg>
      <pc:sldChg chg="addSp delSp modSp new add del mod setBg delDesignElem">
        <pc:chgData name="Ellie Phillips" userId="b6fb9bf1f8bffa13" providerId="LiveId" clId="{7E1CF7D4-3788-4325-8550-F6D7C59B90A9}" dt="2026-04-30T10:02:21.623" v="981" actId="47"/>
        <pc:sldMkLst>
          <pc:docMk/>
          <pc:sldMk cId="1848647219" sldId="263"/>
        </pc:sldMkLst>
        <pc:spChg chg="del mod">
          <ac:chgData name="Ellie Phillips" userId="b6fb9bf1f8bffa13" providerId="LiveId" clId="{7E1CF7D4-3788-4325-8550-F6D7C59B90A9}" dt="2026-04-30T10:01:45.862" v="957" actId="478"/>
          <ac:spMkLst>
            <pc:docMk/>
            <pc:sldMk cId="1848647219" sldId="263"/>
            <ac:spMk id="2" creationId="{909EA48C-8D03-16FD-3620-44CA1B9A94EC}"/>
          </ac:spMkLst>
        </pc:spChg>
        <pc:spChg chg="mod">
          <ac:chgData name="Ellie Phillips" userId="b6fb9bf1f8bffa13" providerId="LiveId" clId="{7E1CF7D4-3788-4325-8550-F6D7C59B90A9}" dt="2026-04-30T09:54:38.885" v="803" actId="26606"/>
          <ac:spMkLst>
            <pc:docMk/>
            <pc:sldMk cId="1848647219" sldId="263"/>
            <ac:spMk id="3" creationId="{5724699F-6164-BB55-9E06-81F6ED8BFC21}"/>
          </ac:spMkLst>
        </pc:spChg>
        <pc:spChg chg="add del mod">
          <ac:chgData name="Ellie Phillips" userId="b6fb9bf1f8bffa13" providerId="LiveId" clId="{7E1CF7D4-3788-4325-8550-F6D7C59B90A9}" dt="2026-04-30T09:55:05.265" v="806"/>
          <ac:spMkLst>
            <pc:docMk/>
            <pc:sldMk cId="1848647219" sldId="263"/>
            <ac:spMk id="4" creationId="{414DC972-8F19-31F5-8FD9-D62EA956A997}"/>
          </ac:spMkLst>
        </pc:spChg>
        <pc:spChg chg="add mod">
          <ac:chgData name="Ellie Phillips" userId="b6fb9bf1f8bffa13" providerId="LiveId" clId="{7E1CF7D4-3788-4325-8550-F6D7C59B90A9}" dt="2026-04-30T10:02:17.579" v="980" actId="313"/>
          <ac:spMkLst>
            <pc:docMk/>
            <pc:sldMk cId="1848647219" sldId="263"/>
            <ac:spMk id="4" creationId="{F8A20B12-522F-0937-D733-9E25EB632D90}"/>
          </ac:spMkLst>
        </pc:spChg>
        <pc:spChg chg="add del mod">
          <ac:chgData name="Ellie Phillips" userId="b6fb9bf1f8bffa13" providerId="LiveId" clId="{7E1CF7D4-3788-4325-8550-F6D7C59B90A9}" dt="2026-04-30T10:01:41.175" v="956" actId="478"/>
          <ac:spMkLst>
            <pc:docMk/>
            <pc:sldMk cId="1848647219" sldId="263"/>
            <ac:spMk id="5" creationId="{25C7597C-3A2D-A67A-AB70-0242EFA00088}"/>
          </ac:spMkLst>
        </pc:spChg>
        <pc:spChg chg="add del mod">
          <ac:chgData name="Ellie Phillips" userId="b6fb9bf1f8bffa13" providerId="LiveId" clId="{7E1CF7D4-3788-4325-8550-F6D7C59B90A9}" dt="2026-04-30T09:56:01.144" v="884" actId="478"/>
          <ac:spMkLst>
            <pc:docMk/>
            <pc:sldMk cId="1848647219" sldId="263"/>
            <ac:spMk id="6" creationId="{3856F268-D737-A8C9-C778-01A3230FC221}"/>
          </ac:spMkLst>
        </pc:spChg>
        <pc:spChg chg="add mod">
          <ac:chgData name="Ellie Phillips" userId="b6fb9bf1f8bffa13" providerId="LiveId" clId="{7E1CF7D4-3788-4325-8550-F6D7C59B90A9}" dt="2026-04-30T10:02:01.885" v="977"/>
          <ac:spMkLst>
            <pc:docMk/>
            <pc:sldMk cId="1848647219" sldId="263"/>
            <ac:spMk id="7" creationId="{A74F0BB7-A3F1-A3BB-11F6-D54992BFB848}"/>
          </ac:spMkLst>
        </pc:spChg>
        <pc:spChg chg="add del">
          <ac:chgData name="Ellie Phillips" userId="b6fb9bf1f8bffa13" providerId="LiveId" clId="{7E1CF7D4-3788-4325-8550-F6D7C59B90A9}" dt="2026-04-30T10:02:01.885" v="977"/>
          <ac:spMkLst>
            <pc:docMk/>
            <pc:sldMk cId="1848647219" sldId="263"/>
            <ac:spMk id="8" creationId="{09588DA8-065E-4F6F-8EFD-43104AB2E0CF}"/>
          </ac:spMkLst>
        </pc:spChg>
        <pc:spChg chg="add del">
          <ac:chgData name="Ellie Phillips" userId="b6fb9bf1f8bffa13" providerId="LiveId" clId="{7E1CF7D4-3788-4325-8550-F6D7C59B90A9}" dt="2026-04-30T10:02:01.885" v="977"/>
          <ac:spMkLst>
            <pc:docMk/>
            <pc:sldMk cId="1848647219" sldId="263"/>
            <ac:spMk id="10" creationId="{C4285719-470E-454C-AF62-8323075F1F5B}"/>
          </ac:spMkLst>
        </pc:spChg>
        <pc:spChg chg="add del">
          <ac:chgData name="Ellie Phillips" userId="b6fb9bf1f8bffa13" providerId="LiveId" clId="{7E1CF7D4-3788-4325-8550-F6D7C59B90A9}" dt="2026-04-30T10:02:01.885" v="977"/>
          <ac:spMkLst>
            <pc:docMk/>
            <pc:sldMk cId="1848647219" sldId="263"/>
            <ac:spMk id="12" creationId="{CD9FE4EF-C4D8-49A0-B2FF-81D8DB7D8A24}"/>
          </ac:spMkLst>
        </pc:spChg>
        <pc:spChg chg="add del">
          <ac:chgData name="Ellie Phillips" userId="b6fb9bf1f8bffa13" providerId="LiveId" clId="{7E1CF7D4-3788-4325-8550-F6D7C59B90A9}" dt="2026-04-30T10:02:01.885" v="977"/>
          <ac:spMkLst>
            <pc:docMk/>
            <pc:sldMk cId="1848647219" sldId="263"/>
            <ac:spMk id="14" creationId="{4300840D-0A0B-4512-BACA-B439D5B9C57C}"/>
          </ac:spMkLst>
        </pc:spChg>
        <pc:spChg chg="add del">
          <ac:chgData name="Ellie Phillips" userId="b6fb9bf1f8bffa13" providerId="LiveId" clId="{7E1CF7D4-3788-4325-8550-F6D7C59B90A9}" dt="2026-04-30T10:02:01.885" v="977"/>
          <ac:spMkLst>
            <pc:docMk/>
            <pc:sldMk cId="1848647219" sldId="263"/>
            <ac:spMk id="16" creationId="{D2B78728-A580-49A7-84F9-6EF6F583ADE0}"/>
          </ac:spMkLst>
        </pc:spChg>
        <pc:spChg chg="add del">
          <ac:chgData name="Ellie Phillips" userId="b6fb9bf1f8bffa13" providerId="LiveId" clId="{7E1CF7D4-3788-4325-8550-F6D7C59B90A9}" dt="2026-04-30T10:02:01.885" v="977"/>
          <ac:spMkLst>
            <pc:docMk/>
            <pc:sldMk cId="1848647219" sldId="263"/>
            <ac:spMk id="18" creationId="{38FAA1A1-D861-433F-88FA-1E9D6FD31D11}"/>
          </ac:spMkLst>
        </pc:spChg>
        <pc:spChg chg="add del">
          <ac:chgData name="Ellie Phillips" userId="b6fb9bf1f8bffa13" providerId="LiveId" clId="{7E1CF7D4-3788-4325-8550-F6D7C59B90A9}" dt="2026-04-30T10:02:01.885" v="977"/>
          <ac:spMkLst>
            <pc:docMk/>
            <pc:sldMk cId="1848647219" sldId="263"/>
            <ac:spMk id="20" creationId="{8D71EDA1-87BF-4D5D-AB79-F346FD19278A}"/>
          </ac:spMkLst>
        </pc:spChg>
      </pc:sldChg>
      <pc:sldChg chg="addSp modSp new mod modTransition setBg">
        <pc:chgData name="Ellie Phillips" userId="b6fb9bf1f8bffa13" providerId="LiveId" clId="{7E1CF7D4-3788-4325-8550-F6D7C59B90A9}" dt="2026-04-30T12:42:12.295" v="1160" actId="1076"/>
        <pc:sldMkLst>
          <pc:docMk/>
          <pc:sldMk cId="3526120618" sldId="264"/>
        </pc:sldMkLst>
        <pc:spChg chg="mod">
          <ac:chgData name="Ellie Phillips" userId="b6fb9bf1f8bffa13" providerId="LiveId" clId="{7E1CF7D4-3788-4325-8550-F6D7C59B90A9}" dt="2026-04-30T12:41:46.414" v="1148" actId="26606"/>
          <ac:spMkLst>
            <pc:docMk/>
            <pc:sldMk cId="3526120618" sldId="264"/>
            <ac:spMk id="2" creationId="{DFB3A8D1-9A1F-048E-BBC4-15EE3ADE4BC1}"/>
          </ac:spMkLst>
        </pc:spChg>
        <pc:spChg chg="mod">
          <ac:chgData name="Ellie Phillips" userId="b6fb9bf1f8bffa13" providerId="LiveId" clId="{7E1CF7D4-3788-4325-8550-F6D7C59B90A9}" dt="2026-04-30T12:42:12.295" v="1160" actId="1076"/>
          <ac:spMkLst>
            <pc:docMk/>
            <pc:sldMk cId="3526120618" sldId="264"/>
            <ac:spMk id="3" creationId="{9434BF60-9460-2B4C-E3C5-46BB3D0CB785}"/>
          </ac:spMkLst>
        </pc:spChg>
        <pc:spChg chg="add">
          <ac:chgData name="Ellie Phillips" userId="b6fb9bf1f8bffa13" providerId="LiveId" clId="{7E1CF7D4-3788-4325-8550-F6D7C59B90A9}" dt="2026-04-30T12:41:46.414" v="1148" actId="26606"/>
          <ac:spMkLst>
            <pc:docMk/>
            <pc:sldMk cId="3526120618" sldId="264"/>
            <ac:spMk id="8" creationId="{A7AE9375-4664-4DB2-922D-2782A6E439AC}"/>
          </ac:spMkLst>
        </pc:spChg>
        <pc:spChg chg="add">
          <ac:chgData name="Ellie Phillips" userId="b6fb9bf1f8bffa13" providerId="LiveId" clId="{7E1CF7D4-3788-4325-8550-F6D7C59B90A9}" dt="2026-04-30T12:41:46.414" v="1148" actId="26606"/>
          <ac:spMkLst>
            <pc:docMk/>
            <pc:sldMk cId="3526120618" sldId="264"/>
            <ac:spMk id="12" creationId="{9DD005C1-8C51-42D6-9BEE-B9B83849743D}"/>
          </ac:spMkLst>
        </pc:spChg>
        <pc:cxnChg chg="add">
          <ac:chgData name="Ellie Phillips" userId="b6fb9bf1f8bffa13" providerId="LiveId" clId="{7E1CF7D4-3788-4325-8550-F6D7C59B90A9}" dt="2026-04-30T12:41:46.414" v="1148" actId="26606"/>
          <ac:cxnSpMkLst>
            <pc:docMk/>
            <pc:sldMk cId="3526120618" sldId="264"/>
            <ac:cxnSpMk id="10" creationId="{EE504C98-6397-41C1-A8D8-2D9C4ED307E0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5A0FC0-B205-42BE-81FD-478A4F38B13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68D86B9-083E-4409-A0E9-74C09523AA9B}">
      <dgm:prSet/>
      <dgm:spPr/>
      <dgm:t>
        <a:bodyPr/>
        <a:lstStyle/>
        <a:p>
          <a:r>
            <a:rPr lang="en-GB"/>
            <a:t>Time Management</a:t>
          </a:r>
          <a:endParaRPr lang="en-US"/>
        </a:p>
      </dgm:t>
    </dgm:pt>
    <dgm:pt modelId="{D085075E-92C1-4BE4-A44B-4E10A9BE59C1}" type="parTrans" cxnId="{61BE27EF-AD86-4185-B800-809314C706E2}">
      <dgm:prSet/>
      <dgm:spPr/>
      <dgm:t>
        <a:bodyPr/>
        <a:lstStyle/>
        <a:p>
          <a:endParaRPr lang="en-US"/>
        </a:p>
      </dgm:t>
    </dgm:pt>
    <dgm:pt modelId="{877458B8-87BE-4466-8650-DA9CB3338AC1}" type="sibTrans" cxnId="{61BE27EF-AD86-4185-B800-809314C706E2}">
      <dgm:prSet/>
      <dgm:spPr/>
      <dgm:t>
        <a:bodyPr/>
        <a:lstStyle/>
        <a:p>
          <a:endParaRPr lang="en-US"/>
        </a:p>
      </dgm:t>
    </dgm:pt>
    <dgm:pt modelId="{B4D3BD78-C2EF-46DD-925B-CA445D1C4625}">
      <dgm:prSet/>
      <dgm:spPr/>
      <dgm:t>
        <a:bodyPr/>
        <a:lstStyle/>
        <a:p>
          <a:r>
            <a:rPr lang="en-GB"/>
            <a:t>Teamwork</a:t>
          </a:r>
          <a:endParaRPr lang="en-US"/>
        </a:p>
      </dgm:t>
    </dgm:pt>
    <dgm:pt modelId="{FF001840-7B6A-4DD3-8CAF-318F8327942E}" type="parTrans" cxnId="{9F9C02B0-EF4D-471A-BC90-5ECF56A31682}">
      <dgm:prSet/>
      <dgm:spPr/>
      <dgm:t>
        <a:bodyPr/>
        <a:lstStyle/>
        <a:p>
          <a:endParaRPr lang="en-US"/>
        </a:p>
      </dgm:t>
    </dgm:pt>
    <dgm:pt modelId="{012CF39F-1383-4F88-96F9-CA635D9D439E}" type="sibTrans" cxnId="{9F9C02B0-EF4D-471A-BC90-5ECF56A31682}">
      <dgm:prSet/>
      <dgm:spPr/>
      <dgm:t>
        <a:bodyPr/>
        <a:lstStyle/>
        <a:p>
          <a:endParaRPr lang="en-US"/>
        </a:p>
      </dgm:t>
    </dgm:pt>
    <dgm:pt modelId="{A0795AB7-15F2-4180-95CC-9DBFB168DFCB}">
      <dgm:prSet/>
      <dgm:spPr/>
      <dgm:t>
        <a:bodyPr/>
        <a:lstStyle/>
        <a:p>
          <a:r>
            <a:rPr lang="en-GB"/>
            <a:t>Digital Skills</a:t>
          </a:r>
          <a:endParaRPr lang="en-US"/>
        </a:p>
      </dgm:t>
    </dgm:pt>
    <dgm:pt modelId="{6A02B98F-4D66-4B83-A434-61C81EE4F1DA}" type="parTrans" cxnId="{44815109-A657-4E16-9077-3F83EEC521AC}">
      <dgm:prSet/>
      <dgm:spPr/>
      <dgm:t>
        <a:bodyPr/>
        <a:lstStyle/>
        <a:p>
          <a:endParaRPr lang="en-US"/>
        </a:p>
      </dgm:t>
    </dgm:pt>
    <dgm:pt modelId="{299B5AD7-5809-4D16-AB85-EF6EA46F7DB2}" type="sibTrans" cxnId="{44815109-A657-4E16-9077-3F83EEC521AC}">
      <dgm:prSet/>
      <dgm:spPr/>
      <dgm:t>
        <a:bodyPr/>
        <a:lstStyle/>
        <a:p>
          <a:endParaRPr lang="en-US"/>
        </a:p>
      </dgm:t>
    </dgm:pt>
    <dgm:pt modelId="{6D7F9728-36DC-4D87-9F4F-01C2CA5CD51A}" type="pres">
      <dgm:prSet presAssocID="{C55A0FC0-B205-42BE-81FD-478A4F38B137}" presName="root" presStyleCnt="0">
        <dgm:presLayoutVars>
          <dgm:dir/>
          <dgm:resizeHandles val="exact"/>
        </dgm:presLayoutVars>
      </dgm:prSet>
      <dgm:spPr/>
    </dgm:pt>
    <dgm:pt modelId="{D3CBC7DB-94F9-4CD5-A03C-7F3EE28E9C64}" type="pres">
      <dgm:prSet presAssocID="{268D86B9-083E-4409-A0E9-74C09523AA9B}" presName="compNode" presStyleCnt="0"/>
      <dgm:spPr/>
    </dgm:pt>
    <dgm:pt modelId="{0151F622-A3BD-4DA7-9C45-B551EBA557AD}" type="pres">
      <dgm:prSet presAssocID="{268D86B9-083E-4409-A0E9-74C09523AA9B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5B14E02B-9571-482F-806F-2CEE174D5E32}" type="pres">
      <dgm:prSet presAssocID="{268D86B9-083E-4409-A0E9-74C09523AA9B}" presName="spaceRect" presStyleCnt="0"/>
      <dgm:spPr/>
    </dgm:pt>
    <dgm:pt modelId="{8784293D-4E40-433F-9687-33E7F64198B8}" type="pres">
      <dgm:prSet presAssocID="{268D86B9-083E-4409-A0E9-74C09523AA9B}" presName="textRect" presStyleLbl="revTx" presStyleIdx="0" presStyleCnt="3">
        <dgm:presLayoutVars>
          <dgm:chMax val="1"/>
          <dgm:chPref val="1"/>
        </dgm:presLayoutVars>
      </dgm:prSet>
      <dgm:spPr/>
    </dgm:pt>
    <dgm:pt modelId="{225A23C6-163D-4048-A03A-5A3E69104830}" type="pres">
      <dgm:prSet presAssocID="{877458B8-87BE-4466-8650-DA9CB3338AC1}" presName="sibTrans" presStyleCnt="0"/>
      <dgm:spPr/>
    </dgm:pt>
    <dgm:pt modelId="{3D869EBA-9B05-42A4-9BA2-D6244DB9EB20}" type="pres">
      <dgm:prSet presAssocID="{B4D3BD78-C2EF-46DD-925B-CA445D1C4625}" presName="compNode" presStyleCnt="0"/>
      <dgm:spPr/>
    </dgm:pt>
    <dgm:pt modelId="{07409C2D-5CED-4885-95AB-30B9DE0D7560}" type="pres">
      <dgm:prSet presAssocID="{B4D3BD78-C2EF-46DD-925B-CA445D1C4625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C3B7AF12-76CD-4BA5-9FEB-AEC8701E3EC4}" type="pres">
      <dgm:prSet presAssocID="{B4D3BD78-C2EF-46DD-925B-CA445D1C4625}" presName="spaceRect" presStyleCnt="0"/>
      <dgm:spPr/>
    </dgm:pt>
    <dgm:pt modelId="{8FA57216-5287-4BFB-BC10-58AAE63C06A5}" type="pres">
      <dgm:prSet presAssocID="{B4D3BD78-C2EF-46DD-925B-CA445D1C4625}" presName="textRect" presStyleLbl="revTx" presStyleIdx="1" presStyleCnt="3">
        <dgm:presLayoutVars>
          <dgm:chMax val="1"/>
          <dgm:chPref val="1"/>
        </dgm:presLayoutVars>
      </dgm:prSet>
      <dgm:spPr/>
    </dgm:pt>
    <dgm:pt modelId="{7D6F67FA-8C35-4F79-BC09-BA795031D504}" type="pres">
      <dgm:prSet presAssocID="{012CF39F-1383-4F88-96F9-CA635D9D439E}" presName="sibTrans" presStyleCnt="0"/>
      <dgm:spPr/>
    </dgm:pt>
    <dgm:pt modelId="{45E591D1-A9B2-459A-A703-3953E8A37CEF}" type="pres">
      <dgm:prSet presAssocID="{A0795AB7-15F2-4180-95CC-9DBFB168DFCB}" presName="compNode" presStyleCnt="0"/>
      <dgm:spPr/>
    </dgm:pt>
    <dgm:pt modelId="{AF8B2DD7-33EA-4349-9A5D-5AB28AD7BE36}" type="pres">
      <dgm:prSet presAssocID="{A0795AB7-15F2-4180-95CC-9DBFB168DFCB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34EDAE7-ECF5-41CA-A9B0-EB6E9EB823C7}" type="pres">
      <dgm:prSet presAssocID="{A0795AB7-15F2-4180-95CC-9DBFB168DFCB}" presName="spaceRect" presStyleCnt="0"/>
      <dgm:spPr/>
    </dgm:pt>
    <dgm:pt modelId="{FC7CF360-B51D-4034-B847-107F37C824E8}" type="pres">
      <dgm:prSet presAssocID="{A0795AB7-15F2-4180-95CC-9DBFB168DFC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4815109-A657-4E16-9077-3F83EEC521AC}" srcId="{C55A0FC0-B205-42BE-81FD-478A4F38B137}" destId="{A0795AB7-15F2-4180-95CC-9DBFB168DFCB}" srcOrd="2" destOrd="0" parTransId="{6A02B98F-4D66-4B83-A434-61C81EE4F1DA}" sibTransId="{299B5AD7-5809-4D16-AB85-EF6EA46F7DB2}"/>
    <dgm:cxn modelId="{C384170F-14B0-4B41-A970-55D5993CB156}" type="presOf" srcId="{C55A0FC0-B205-42BE-81FD-478A4F38B137}" destId="{6D7F9728-36DC-4D87-9F4F-01C2CA5CD51A}" srcOrd="0" destOrd="0" presId="urn:microsoft.com/office/officeart/2018/2/layout/IconLabelList"/>
    <dgm:cxn modelId="{C4C38650-BB10-454D-9177-C822A0B553A0}" type="presOf" srcId="{268D86B9-083E-4409-A0E9-74C09523AA9B}" destId="{8784293D-4E40-433F-9687-33E7F64198B8}" srcOrd="0" destOrd="0" presId="urn:microsoft.com/office/officeart/2018/2/layout/IconLabelList"/>
    <dgm:cxn modelId="{A33DD753-C7E2-4D62-B102-9FA3C12E37A5}" type="presOf" srcId="{B4D3BD78-C2EF-46DD-925B-CA445D1C4625}" destId="{8FA57216-5287-4BFB-BC10-58AAE63C06A5}" srcOrd="0" destOrd="0" presId="urn:microsoft.com/office/officeart/2018/2/layout/IconLabelList"/>
    <dgm:cxn modelId="{9F9C02B0-EF4D-471A-BC90-5ECF56A31682}" srcId="{C55A0FC0-B205-42BE-81FD-478A4F38B137}" destId="{B4D3BD78-C2EF-46DD-925B-CA445D1C4625}" srcOrd="1" destOrd="0" parTransId="{FF001840-7B6A-4DD3-8CAF-318F8327942E}" sibTransId="{012CF39F-1383-4F88-96F9-CA635D9D439E}"/>
    <dgm:cxn modelId="{D0538DC7-3E91-4D1B-B7AD-64A7FA3F4406}" type="presOf" srcId="{A0795AB7-15F2-4180-95CC-9DBFB168DFCB}" destId="{FC7CF360-B51D-4034-B847-107F37C824E8}" srcOrd="0" destOrd="0" presId="urn:microsoft.com/office/officeart/2018/2/layout/IconLabelList"/>
    <dgm:cxn modelId="{61BE27EF-AD86-4185-B800-809314C706E2}" srcId="{C55A0FC0-B205-42BE-81FD-478A4F38B137}" destId="{268D86B9-083E-4409-A0E9-74C09523AA9B}" srcOrd="0" destOrd="0" parTransId="{D085075E-92C1-4BE4-A44B-4E10A9BE59C1}" sibTransId="{877458B8-87BE-4466-8650-DA9CB3338AC1}"/>
    <dgm:cxn modelId="{9AD895C2-7ADC-4944-A1AD-91752A63D0E2}" type="presParOf" srcId="{6D7F9728-36DC-4D87-9F4F-01C2CA5CD51A}" destId="{D3CBC7DB-94F9-4CD5-A03C-7F3EE28E9C64}" srcOrd="0" destOrd="0" presId="urn:microsoft.com/office/officeart/2018/2/layout/IconLabelList"/>
    <dgm:cxn modelId="{845EE52F-8C60-4E59-BA04-53FFE59BAB94}" type="presParOf" srcId="{D3CBC7DB-94F9-4CD5-A03C-7F3EE28E9C64}" destId="{0151F622-A3BD-4DA7-9C45-B551EBA557AD}" srcOrd="0" destOrd="0" presId="urn:microsoft.com/office/officeart/2018/2/layout/IconLabelList"/>
    <dgm:cxn modelId="{39C4E635-9FA1-4544-A758-6C1B53FB88CB}" type="presParOf" srcId="{D3CBC7DB-94F9-4CD5-A03C-7F3EE28E9C64}" destId="{5B14E02B-9571-482F-806F-2CEE174D5E32}" srcOrd="1" destOrd="0" presId="urn:microsoft.com/office/officeart/2018/2/layout/IconLabelList"/>
    <dgm:cxn modelId="{E05CEF5A-A29B-4632-80D8-10DB4C8FA565}" type="presParOf" srcId="{D3CBC7DB-94F9-4CD5-A03C-7F3EE28E9C64}" destId="{8784293D-4E40-433F-9687-33E7F64198B8}" srcOrd="2" destOrd="0" presId="urn:microsoft.com/office/officeart/2018/2/layout/IconLabelList"/>
    <dgm:cxn modelId="{3E25A2AC-0407-4FE5-A947-AD1D58F55D48}" type="presParOf" srcId="{6D7F9728-36DC-4D87-9F4F-01C2CA5CD51A}" destId="{225A23C6-163D-4048-A03A-5A3E69104830}" srcOrd="1" destOrd="0" presId="urn:microsoft.com/office/officeart/2018/2/layout/IconLabelList"/>
    <dgm:cxn modelId="{74EC8D3D-A79F-4196-8697-BCA0811B181F}" type="presParOf" srcId="{6D7F9728-36DC-4D87-9F4F-01C2CA5CD51A}" destId="{3D869EBA-9B05-42A4-9BA2-D6244DB9EB20}" srcOrd="2" destOrd="0" presId="urn:microsoft.com/office/officeart/2018/2/layout/IconLabelList"/>
    <dgm:cxn modelId="{6296C60B-5815-4F52-BF9B-151F25686A1C}" type="presParOf" srcId="{3D869EBA-9B05-42A4-9BA2-D6244DB9EB20}" destId="{07409C2D-5CED-4885-95AB-30B9DE0D7560}" srcOrd="0" destOrd="0" presId="urn:microsoft.com/office/officeart/2018/2/layout/IconLabelList"/>
    <dgm:cxn modelId="{0D0ED4CC-040C-45C7-B1E6-96A9CEF41C76}" type="presParOf" srcId="{3D869EBA-9B05-42A4-9BA2-D6244DB9EB20}" destId="{C3B7AF12-76CD-4BA5-9FEB-AEC8701E3EC4}" srcOrd="1" destOrd="0" presId="urn:microsoft.com/office/officeart/2018/2/layout/IconLabelList"/>
    <dgm:cxn modelId="{105941B7-C3DB-47ED-AC9C-AAA697603DCD}" type="presParOf" srcId="{3D869EBA-9B05-42A4-9BA2-D6244DB9EB20}" destId="{8FA57216-5287-4BFB-BC10-58AAE63C06A5}" srcOrd="2" destOrd="0" presId="urn:microsoft.com/office/officeart/2018/2/layout/IconLabelList"/>
    <dgm:cxn modelId="{AB5F86C3-C627-482E-8E2A-E2CBF61FB203}" type="presParOf" srcId="{6D7F9728-36DC-4D87-9F4F-01C2CA5CD51A}" destId="{7D6F67FA-8C35-4F79-BC09-BA795031D504}" srcOrd="3" destOrd="0" presId="urn:microsoft.com/office/officeart/2018/2/layout/IconLabelList"/>
    <dgm:cxn modelId="{C601FEC6-E194-4E3E-8ECA-8A615B57F3A7}" type="presParOf" srcId="{6D7F9728-36DC-4D87-9F4F-01C2CA5CD51A}" destId="{45E591D1-A9B2-459A-A703-3953E8A37CEF}" srcOrd="4" destOrd="0" presId="urn:microsoft.com/office/officeart/2018/2/layout/IconLabelList"/>
    <dgm:cxn modelId="{CFC2D0CB-D839-477C-8AD6-BF53C09BF0FA}" type="presParOf" srcId="{45E591D1-A9B2-459A-A703-3953E8A37CEF}" destId="{AF8B2DD7-33EA-4349-9A5D-5AB28AD7BE36}" srcOrd="0" destOrd="0" presId="urn:microsoft.com/office/officeart/2018/2/layout/IconLabelList"/>
    <dgm:cxn modelId="{47DC67EC-0B7F-42AB-9380-9D860364D93E}" type="presParOf" srcId="{45E591D1-A9B2-459A-A703-3953E8A37CEF}" destId="{034EDAE7-ECF5-41CA-A9B0-EB6E9EB823C7}" srcOrd="1" destOrd="0" presId="urn:microsoft.com/office/officeart/2018/2/layout/IconLabelList"/>
    <dgm:cxn modelId="{FC4D581A-A592-4A19-9182-D5B3F7EE3FA8}" type="presParOf" srcId="{45E591D1-A9B2-459A-A703-3953E8A37CEF}" destId="{FC7CF360-B51D-4034-B847-107F37C824E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51F622-A3BD-4DA7-9C45-B551EBA557AD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84293D-4E40-433F-9687-33E7F64198B8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Time Management</a:t>
          </a:r>
          <a:endParaRPr lang="en-US" sz="3100" kern="1200"/>
        </a:p>
      </dsp:txBody>
      <dsp:txXfrm>
        <a:off x="59990" y="2654049"/>
        <a:ext cx="3226223" cy="720000"/>
      </dsp:txXfrm>
    </dsp:sp>
    <dsp:sp modelId="{07409C2D-5CED-4885-95AB-30B9DE0D7560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A57216-5287-4BFB-BC10-58AAE63C06A5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Teamwork</a:t>
          </a:r>
          <a:endParaRPr lang="en-US" sz="3100" kern="1200"/>
        </a:p>
      </dsp:txBody>
      <dsp:txXfrm>
        <a:off x="3850802" y="2654049"/>
        <a:ext cx="3226223" cy="720000"/>
      </dsp:txXfrm>
    </dsp:sp>
    <dsp:sp modelId="{AF8B2DD7-33EA-4349-9A5D-5AB28AD7BE36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7CF360-B51D-4034-B847-107F37C824E8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Digital Skills</a:t>
          </a:r>
          <a:endParaRPr lang="en-US" sz="3100" kern="1200"/>
        </a:p>
      </dsp:txBody>
      <dsp:txXfrm>
        <a:off x="7641615" y="2654049"/>
        <a:ext cx="3226223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653940-8D22-4B68-A6D2-44648875C2A7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964767-98CF-4809-85DF-DE8A77DE3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3233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964767-98CF-4809-85DF-DE8A77DE3DC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7889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964767-98CF-4809-85DF-DE8A77DE3DC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5188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964767-98CF-4809-85DF-DE8A77DE3DC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7828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964767-98CF-4809-85DF-DE8A77DE3DC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7192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C86DA-570A-8AA8-AD49-E4BC00702C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1A36AF-6A89-696A-FB5E-D3DF572A8B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3EBC86-190F-8B9C-92CC-3501E02A73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2C1ED-7AE0-4C37-8A55-E2E14BFE894D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F7428A-B86C-AC3E-0728-60CDFE9A21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BC7413-7F56-62C3-775F-73D2C724C3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6CAA-2697-4BA0-AC1D-7892B908B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2199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3FA93-4821-89FB-4507-847C8124C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2F5FB-A618-B2C5-B48F-3CBB51EF9A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645804-31EB-BFE9-8510-6D19DCB0DC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2C1ED-7AE0-4C37-8A55-E2E14BFE894D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DF0053-0578-3EC5-94D3-82AA2E860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D951FB-BBEF-2C4A-14D2-1820D62988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6CAA-2697-4BA0-AC1D-7892B908B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937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E1014-4ED7-1CC2-917B-904CC8F19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A2A953-D8C4-643A-D52C-204E000EAF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ED7FDB-91DB-6BB3-4D68-99AD1EF52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2C1ED-7AE0-4C37-8A55-E2E14BFE894D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0B293F-59F2-5FBE-8E29-F76AE946B7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71279F-9B0E-B08F-A7E9-38AF6BB51E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6CAA-2697-4BA0-AC1D-7892B908B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4645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74849-A30F-5BCB-85C6-56C780BFED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DC0306-05CF-409A-44F5-25CC1801E6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46A134-34BE-5128-476C-AE6CD71929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87A205-4B0C-1588-FEB5-9B817BDC12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2C1ED-7AE0-4C37-8A55-E2E14BFE894D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F8647-FB36-83B8-075A-9D29EAC31F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F1274A-488C-A2A3-A1FC-931D88EF03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6CAA-2697-4BA0-AC1D-7892B908B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573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BEA8F-6F4D-CEA3-A879-45E0E419F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8D3837-6069-B23B-EF68-C559D654DB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77524F-AA72-7509-252A-7A60018CE1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2864FF-E7E9-1D9C-3B1D-83C2159E43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94B9B7-69EF-C504-0F1F-D055E990422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F9EACA-20D7-392C-5036-E64C2AD282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2C1ED-7AE0-4C37-8A55-E2E14BFE894D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DEC245-ADFE-3A6D-0729-DDDA0F892D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38051A-2B28-C333-ACD7-C73DB3162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6CAA-2697-4BA0-AC1D-7892B908B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9837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31CD4-457D-2598-C538-375A908C2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267B50-8499-CEA3-8B6F-B0C8BF1C4B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2C1ED-7AE0-4C37-8A55-E2E14BFE894D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713BAD-4B30-D12A-DCB6-E0E6DF4A94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8AE6DB-B6E4-80B4-6BE7-A7A89D1E15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6CAA-2697-4BA0-AC1D-7892B908B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4401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C42EC87-ABC2-A46C-FE14-35AD2DD09E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2C1ED-7AE0-4C37-8A55-E2E14BFE894D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81E09FA-E0B6-207B-3375-DB02BD5DCE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9E59D8-2A26-9C9D-59A7-A404585674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6CAA-2697-4BA0-AC1D-7892B908B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7837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FE94A-C3E8-0890-F224-F5D75C0023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726BEB-F85B-0F70-D833-40D919FBF9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8868EF-1F1A-5FBA-DB74-1798AD013F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18A49C-4606-B0A2-2C03-27213D5665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2C1ED-7AE0-4C37-8A55-E2E14BFE894D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DF9217-8738-834A-699F-B8814332DD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31BA20-EF2D-2D2F-25E1-2099045FF5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6CAA-2697-4BA0-AC1D-7892B908B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773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C707B-DDFA-3FEB-B016-8D3858CFC9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8AD5EE-3DCB-3578-73A8-E331073A17A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FFBEB0-3C56-542F-4333-0B80EB9724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E29915-22B8-1634-3CB0-CD70B95C9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2C1ED-7AE0-4C37-8A55-E2E14BFE894D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058DE0-30D9-400A-315F-CC94C0A3F1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159A6C-9DB9-7009-98DE-7D5DDD56CB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6CAA-2697-4BA0-AC1D-7892B908B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7241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EAD45-F317-9057-CC26-FE11327CC1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750502-192D-096D-F395-672DAA3FCE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78414E-BF99-C643-EEE1-1EE63E5F07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2C1ED-7AE0-4C37-8A55-E2E14BFE894D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6B6704-5704-93D7-3B9B-47E2471C00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D7F3B7-C5FA-22EE-BB03-EAFF19522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6CAA-2697-4BA0-AC1D-7892B908B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3083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03E9E2-58CE-AB51-49EE-A1138582DC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50EAD2-EBE9-B425-7592-1715E8DE26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F808E8-FD6B-E8A3-7B73-934A6D46B8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2C1ED-7AE0-4C37-8A55-E2E14BFE894D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3FEEFC-EB92-D0A0-E83F-066B72114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089253-FC38-FBBD-1A3D-26413911C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16CAA-2697-4BA0-AC1D-7892B908B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568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F48B05-DED4-9278-DF4A-FC6965BB6C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FF861-D378-80F3-9189-648E874663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ECEBB3-673E-D1CC-EE7A-7773935E4E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602C1ED-7AE0-4C37-8A55-E2E14BFE894D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DEE027-752F-E27D-D219-A7A5082AA91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16B69A-08AA-9CDD-A864-0F8C121E9D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7D16CAA-2697-4BA0-AC1D-7892B908B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069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89/fpsyg.2026.1700298" TargetMode="External"/><Relationship Id="rId13" Type="http://schemas.openxmlformats.org/officeDocument/2006/relationships/hyperlink" Target="https://digitaltourism.opened.ca/2025/02/02/introducing-digital-literacy-in-the-context-of-the-tourism-industry/" TargetMode="External"/><Relationship Id="rId3" Type="http://schemas.openxmlformats.org/officeDocument/2006/relationships/hyperlink" Target="https://www.frisaga.com/blog/info/time-management-key-to-success-and-efficiency-in-the-tourism-industry-edd733-6ffb" TargetMode="External"/><Relationship Id="rId7" Type="http://schemas.openxmlformats.org/officeDocument/2006/relationships/hyperlink" Target="https://ctu.ieee.org/blog/2023/01/25/digital-literacy-in-higher-education-a-key-area-to-close-the-digital-divide/" TargetMode="External"/><Relationship Id="rId12" Type="http://schemas.openxmlformats.org/officeDocument/2006/relationships/hyperlink" Target="https://reflection.ed.ac.uk/reflectors-toolkit/reflecting-on-experience/gibbs-reflective-cycle" TargetMode="External"/><Relationship Id="rId2" Type="http://schemas.openxmlformats.org/officeDocument/2006/relationships/hyperlink" Target="https://www.alamy.com/eight-components-of-digital-literacy-image384168227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quadrant2design.com/the-importance-of-teamwork-in-the-event-industry/" TargetMode="External"/><Relationship Id="rId11" Type="http://schemas.openxmlformats.org/officeDocument/2006/relationships/hyperlink" Target="https://www.coursera.org/articles/presentation-skills?msockid=0a890465e85466cc3c4912dbe9ef673d" TargetMode="External"/><Relationship Id="rId5" Type="http://schemas.openxmlformats.org/officeDocument/2006/relationships/hyperlink" Target="https://smartlifeskills.co.uk/academic-skills-groupwork/#google_vignette" TargetMode="External"/><Relationship Id="rId15" Type="http://schemas.openxmlformats.org/officeDocument/2006/relationships/hyperlink" Target="https://www.workhuman.com/blog/what-makes-a-good-team/" TargetMode="External"/><Relationship Id="rId10" Type="http://schemas.openxmlformats.org/officeDocument/2006/relationships/hyperlink" Target="https://www.coursera.org/articles/time-management" TargetMode="External"/><Relationship Id="rId4" Type="http://schemas.openxmlformats.org/officeDocument/2006/relationships/hyperlink" Target="https://www.verywellmind.com/teamwork-makes-the-dream-work-the-importance-of-working-together-7111709" TargetMode="External"/><Relationship Id="rId9" Type="http://schemas.openxmlformats.org/officeDocument/2006/relationships/hyperlink" Target="https://www.techopedia.com/definition/digital-literacy-digital-fluency" TargetMode="External"/><Relationship Id="rId14" Type="http://schemas.openxmlformats.org/officeDocument/2006/relationships/hyperlink" Target="https://www.ulster.ac.uk/learningenhancement/learning-matters/case-studies/the-importance-of-team-work-to-benefit-the-student-experience-changing-the-culture-of-a-course-tea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Graduates Throwing Hats">
            <a:extLst>
              <a:ext uri="{FF2B5EF4-FFF2-40B4-BE49-F238E27FC236}">
                <a16:creationId xmlns:a16="http://schemas.microsoft.com/office/drawing/2014/main" id="{39EAC2EE-F135-9429-15D0-3C539F47A31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1" b="285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FD2093-1FF8-6EC2-DFB7-6B21ACFED4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Academic, Industry, and Digital Skills</a:t>
            </a:r>
          </a:p>
        </p:txBody>
      </p:sp>
    </p:spTree>
    <p:extLst>
      <p:ext uri="{BB962C8B-B14F-4D97-AF65-F5344CB8AC3E}">
        <p14:creationId xmlns:p14="http://schemas.microsoft.com/office/powerpoint/2010/main" val="295904953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0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B45F74-FEF8-B0B7-041C-71D3F7DC37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2667" y="2398957"/>
            <a:ext cx="9406666" cy="3526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>
                <a:solidFill>
                  <a:schemeClr val="bg1"/>
                </a:solidFill>
              </a:rPr>
              <a:t>Student Name: Ellie Phillips 2502451</a:t>
            </a:r>
          </a:p>
          <a:p>
            <a:pPr marL="0" indent="0">
              <a:buNone/>
            </a:pPr>
            <a:endParaRPr lang="en-GB" sz="14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400">
                <a:solidFill>
                  <a:schemeClr val="bg1"/>
                </a:solidFill>
              </a:rPr>
              <a:t>Module Name Academic, Industry, and Digital Skills</a:t>
            </a:r>
          </a:p>
          <a:p>
            <a:pPr marL="0" indent="0">
              <a:buNone/>
            </a:pPr>
            <a:endParaRPr lang="en-GB" sz="14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400">
                <a:solidFill>
                  <a:schemeClr val="bg1"/>
                </a:solidFill>
              </a:rPr>
              <a:t>Module code: BMTP4015</a:t>
            </a:r>
          </a:p>
          <a:p>
            <a:pPr marL="0" indent="0">
              <a:buNone/>
            </a:pPr>
            <a:endParaRPr lang="en-GB" sz="14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400">
                <a:solidFill>
                  <a:schemeClr val="bg1"/>
                </a:solidFill>
              </a:rPr>
              <a:t>Assignment Title: Presentation</a:t>
            </a:r>
          </a:p>
          <a:p>
            <a:pPr marL="0" indent="0">
              <a:buNone/>
            </a:pPr>
            <a:endParaRPr lang="en-GB" sz="14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400">
                <a:solidFill>
                  <a:schemeClr val="bg1"/>
                </a:solidFill>
              </a:rPr>
              <a:t>Lectures Name: Lisa Bassler</a:t>
            </a:r>
          </a:p>
          <a:p>
            <a:pPr marL="0" indent="0">
              <a:buNone/>
            </a:pPr>
            <a:endParaRPr lang="en-GB" sz="14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400">
                <a:solidFill>
                  <a:schemeClr val="bg1"/>
                </a:solidFill>
              </a:rPr>
              <a:t>Due Date: 30</a:t>
            </a:r>
            <a:r>
              <a:rPr lang="en-GB" sz="1400" baseline="30000">
                <a:solidFill>
                  <a:schemeClr val="bg1"/>
                </a:solidFill>
              </a:rPr>
              <a:t>th</a:t>
            </a:r>
            <a:r>
              <a:rPr lang="en-GB" sz="1400">
                <a:solidFill>
                  <a:schemeClr val="bg1"/>
                </a:solidFill>
              </a:rPr>
              <a:t> April 2026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70090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172A1D-BF20-3B9F-67CF-47AF2A9951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2667" y="2398957"/>
            <a:ext cx="9406666" cy="352614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000">
                <a:solidFill>
                  <a:schemeClr val="bg1"/>
                </a:solidFill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</a:p>
          <a:p>
            <a:pPr marL="0" indent="0">
              <a:buNone/>
            </a:pPr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3214662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8219EF0-EDB5-2FF4-0926-A8571A424F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366008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668428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B5E08C4-8CDD-4623-A5B8-E998C6DEE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492"/>
            <a:ext cx="12191998" cy="1575955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5F33878-D502-4FFA-8ACE-F2AECDB2A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35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3539FEE-81D3-4406-802E-60B20B16F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8" y="-5307777"/>
            <a:ext cx="1576446" cy="12192001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C701763-729E-462F-A5A8-E0DEFEB1E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5434" y="986"/>
            <a:ext cx="4303422" cy="157546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D2C459-70A8-2425-EB39-2BEE3454C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4" y="353160"/>
            <a:ext cx="7091300" cy="89858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Time Management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A035FA1-5D3C-C6E8-DC39-219904BD009D}"/>
              </a:ext>
            </a:extLst>
          </p:cNvPr>
          <p:cNvSpPr txBox="1"/>
          <p:nvPr/>
        </p:nvSpPr>
        <p:spPr>
          <a:xfrm>
            <a:off x="2190900" y="6266116"/>
            <a:ext cx="1704607" cy="4774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effectLst/>
              </a:rPr>
              <a:t>(Tracy, 2008)</a:t>
            </a:r>
            <a:endParaRPr lang="en-US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60496D-CFED-EE45-3DAF-457CAE1912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748" y="2249673"/>
            <a:ext cx="5131088" cy="386114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ABC837C-EF3D-F062-AAD4-4A15A36614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5165" y="2217815"/>
            <a:ext cx="4717163" cy="399783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1AF0E399-6069-CAD8-FD63-B37510037044}"/>
              </a:ext>
            </a:extLst>
          </p:cNvPr>
          <p:cNvSpPr txBox="1"/>
          <p:nvPr/>
        </p:nvSpPr>
        <p:spPr>
          <a:xfrm>
            <a:off x="7791014" y="6320174"/>
            <a:ext cx="195670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(Gibbs, 2013)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0460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A6A4B726-487C-EF63-BD0B-A4762E23E0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52" r="1131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CFE7D1-C426-F320-ED8F-1B644C0138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229" y="21140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Teamwork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06D659-0733-5FDC-F53D-FBBEA954B5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229" y="2214383"/>
            <a:ext cx="2525486" cy="1985399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dirty="0"/>
              <a:t>Teamwork:</a:t>
            </a:r>
          </a:p>
          <a:p>
            <a:pPr algn="just">
              <a:buFontTx/>
              <a:buChar char="-"/>
            </a:pPr>
            <a:r>
              <a:rPr lang="en-GB" sz="2000" dirty="0"/>
              <a:t>Communication</a:t>
            </a:r>
          </a:p>
          <a:p>
            <a:pPr algn="just">
              <a:buFontTx/>
              <a:buChar char="-"/>
            </a:pPr>
            <a:r>
              <a:rPr lang="en-GB" sz="2000" dirty="0"/>
              <a:t>Trust</a:t>
            </a:r>
          </a:p>
          <a:p>
            <a:pPr algn="just">
              <a:buFontTx/>
              <a:buChar char="-"/>
            </a:pPr>
            <a:r>
              <a:rPr lang="en-GB" sz="2000" dirty="0"/>
              <a:t>Cooperation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D9F725-CB91-6525-A76D-0197DB0C122C}"/>
              </a:ext>
            </a:extLst>
          </p:cNvPr>
          <p:cNvSpPr txBox="1"/>
          <p:nvPr/>
        </p:nvSpPr>
        <p:spPr>
          <a:xfrm>
            <a:off x="359229" y="4693541"/>
            <a:ext cx="357051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Teamwork is essential to deliver high quality services and allows teams to "delegate tasks and spread the workload” (Jenkins, 2021).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4219847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97FE49-39EE-C018-6D73-46DD9AC5CD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501" y="489508"/>
            <a:ext cx="5754896" cy="1667569"/>
          </a:xfrm>
        </p:spPr>
        <p:txBody>
          <a:bodyPr anchor="b">
            <a:normAutofit/>
          </a:bodyPr>
          <a:lstStyle/>
          <a:p>
            <a:r>
              <a:rPr lang="en-GB" sz="4000"/>
              <a:t>Digital Literacy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A9D0F95-E7BC-8734-2D3B-EDDFD08D32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8130" y="1420426"/>
            <a:ext cx="3876165" cy="358545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511AEA-B09F-1A4C-9D26-AA3C002A8D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6502" y="2405894"/>
            <a:ext cx="5754896" cy="319746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i="1" dirty="0"/>
              <a:t>“digital literacy is the ability to use technology to find, evaluate, organize, create, and communicate information safely and responsibly” (Rouse, 2023).</a:t>
            </a:r>
          </a:p>
          <a:p>
            <a:r>
              <a:rPr lang="en-GB" sz="2000" dirty="0"/>
              <a:t>📚 </a:t>
            </a:r>
            <a:r>
              <a:rPr lang="en-GB" sz="2000" b="1" dirty="0"/>
              <a:t>Better research</a:t>
            </a:r>
          </a:p>
          <a:p>
            <a:r>
              <a:rPr lang="en-GB" sz="2000" dirty="0"/>
              <a:t>💡 </a:t>
            </a:r>
            <a:r>
              <a:rPr lang="en-GB" sz="2000" b="1" dirty="0"/>
              <a:t>Stronger critical thinking</a:t>
            </a:r>
            <a:r>
              <a:rPr lang="en-GB" sz="2000" dirty="0"/>
              <a:t> </a:t>
            </a:r>
          </a:p>
          <a:p>
            <a:r>
              <a:rPr lang="en-GB" sz="2000" dirty="0"/>
              <a:t>📝 </a:t>
            </a:r>
            <a:r>
              <a:rPr lang="en-GB" sz="2000" b="1" dirty="0"/>
              <a:t>Improved referencing</a:t>
            </a:r>
            <a:r>
              <a:rPr lang="en-GB" sz="2000" dirty="0"/>
              <a:t> </a:t>
            </a:r>
          </a:p>
          <a:p>
            <a:r>
              <a:rPr lang="en-GB" sz="2000" dirty="0"/>
              <a:t>💻 </a:t>
            </a:r>
            <a:r>
              <a:rPr lang="en-GB" sz="2000" b="1" dirty="0"/>
              <a:t>Essential for my future career</a:t>
            </a:r>
          </a:p>
          <a:p>
            <a:r>
              <a:rPr lang="en-GB" sz="2000" dirty="0"/>
              <a:t> 🚀 </a:t>
            </a:r>
            <a:r>
              <a:rPr lang="en-GB" sz="2000" b="1" dirty="0"/>
              <a:t>Boosts confidence &amp; employability</a:t>
            </a:r>
            <a:endParaRPr lang="en-GB" sz="2000" dirty="0"/>
          </a:p>
          <a:p>
            <a:pPr marL="0" indent="0">
              <a:buNone/>
            </a:pPr>
            <a:endParaRPr lang="en-GB" sz="2000" i="1" dirty="0"/>
          </a:p>
          <a:p>
            <a:pPr marL="0" indent="0">
              <a:buNone/>
            </a:pPr>
            <a:endParaRPr lang="en-GB" sz="2000" i="1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D99594C9-C34C-ED50-48F8-9AF8472DDC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8915" y="5094111"/>
            <a:ext cx="1730828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(Alamy Limited, 2024)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6340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ople working on ideas">
            <a:extLst>
              <a:ext uri="{FF2B5EF4-FFF2-40B4-BE49-F238E27FC236}">
                <a16:creationId xmlns:a16="http://schemas.microsoft.com/office/drawing/2014/main" id="{357F84F0-5698-1759-4D5F-6FDB0E26CD4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t="7412" b="6710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7EDC2B9-BE63-D9FD-E4DF-AB258CC9B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5862"/>
            <a:ext cx="6052955" cy="472627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8000" dirty="0">
                <a:ln w="22225">
                  <a:solidFill>
                    <a:srgbClr val="FFFFFF"/>
                  </a:solidFill>
                </a:ln>
                <a:noFill/>
              </a:rPr>
              <a:t>Conclusion</a:t>
            </a:r>
            <a:br>
              <a:rPr lang="en-GB" sz="8000" dirty="0">
                <a:ln w="22225">
                  <a:solidFill>
                    <a:srgbClr val="FFFFFF"/>
                  </a:solidFill>
                </a:ln>
                <a:noFill/>
              </a:rPr>
            </a:br>
            <a:r>
              <a:rPr lang="en-GB" sz="8000" dirty="0">
                <a:ln w="22225">
                  <a:solidFill>
                    <a:srgbClr val="FFFFFF"/>
                  </a:solidFill>
                </a:ln>
                <a:noFill/>
              </a:rPr>
              <a:t>Academic, Industry and Digital Skills Module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6A8629B-8289-498B-939B-1CA0C1061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2899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7416AE-20E1-B62D-0D49-CA7AB771E7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4641" y="1065862"/>
            <a:ext cx="3860002" cy="4726276"/>
          </a:xfrm>
        </p:spPr>
        <p:txBody>
          <a:bodyPr anchor="ctr">
            <a:normAutofit/>
          </a:bodyPr>
          <a:lstStyle/>
          <a:p>
            <a:pPr marL="285750" indent="-285750">
              <a:buFontTx/>
              <a:buChar char="-"/>
            </a:pPr>
            <a:r>
              <a:rPr lang="en-GB" sz="2000" dirty="0">
                <a:solidFill>
                  <a:srgbClr val="FFFFFF"/>
                </a:solidFill>
              </a:rPr>
              <a:t>Time Management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rgbClr val="FFFFFF"/>
                </a:solidFill>
              </a:rPr>
              <a:t>Teamwork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rgbClr val="FFFFFF"/>
                </a:solidFill>
              </a:rPr>
              <a:t>Digital Literacy 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Personal and academic growth</a:t>
            </a:r>
          </a:p>
          <a:p>
            <a:pPr marL="0" indent="0">
              <a:buNone/>
            </a:pPr>
            <a:endParaRPr lang="en-GB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95408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B3A8D1-9A1F-048E-BBC4-15EE3ADE4B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9925"/>
            <a:ext cx="4508946" cy="1325563"/>
          </a:xfrm>
        </p:spPr>
        <p:txBody>
          <a:bodyPr anchor="b">
            <a:normAutofit/>
          </a:bodyPr>
          <a:lstStyle/>
          <a:p>
            <a:pPr algn="r"/>
            <a:r>
              <a:rPr lang="en-GB">
                <a:solidFill>
                  <a:schemeClr val="bg1"/>
                </a:solidFill>
              </a:rPr>
              <a:t>Reference List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4BF60-9460-2B4C-E3C5-46BB3D0CB7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2131" y="2026340"/>
            <a:ext cx="10107738" cy="5232856"/>
          </a:xfrm>
        </p:spPr>
        <p:txBody>
          <a:bodyPr>
            <a:normAutofit lnSpcReduction="10000"/>
          </a:bodyPr>
          <a:lstStyle/>
          <a:p>
            <a:r>
              <a:rPr lang="en-GB" sz="700" dirty="0">
                <a:solidFill>
                  <a:schemeClr val="bg1"/>
                </a:solidFill>
              </a:rPr>
              <a:t>Alamy Limited (2024) Eight Components of Digital Literacy. [online] Alamy.com. Available at: </a:t>
            </a:r>
            <a:r>
              <a:rPr lang="en-GB" sz="700" u="sng" dirty="0">
                <a:solidFill>
                  <a:schemeClr val="bg1"/>
                </a:solidFill>
                <a:hlinkClick r:id="rId2"/>
              </a:rPr>
              <a:t>https://www.alamy.com/eight-components-of-digital-literacy-image384168227.html</a:t>
            </a:r>
            <a:r>
              <a:rPr lang="en-GB" sz="700" dirty="0">
                <a:solidFill>
                  <a:schemeClr val="bg1"/>
                </a:solidFill>
              </a:rPr>
              <a:t> (Accessed 17 Apr. 2026).</a:t>
            </a:r>
          </a:p>
          <a:p>
            <a:r>
              <a:rPr lang="en-GB" sz="700" dirty="0">
                <a:solidFill>
                  <a:schemeClr val="bg1"/>
                </a:solidFill>
              </a:rPr>
              <a:t>Bonebright, D.A. (2010) 40 years of storming: A historical review of Tuckman’s model of small group development. </a:t>
            </a:r>
            <a:r>
              <a:rPr lang="en-GB" sz="700" i="1" dirty="0">
                <a:solidFill>
                  <a:schemeClr val="bg1"/>
                </a:solidFill>
              </a:rPr>
              <a:t>Human Resource Development International</a:t>
            </a:r>
            <a:r>
              <a:rPr lang="en-GB" sz="700" dirty="0">
                <a:solidFill>
                  <a:schemeClr val="bg1"/>
                </a:solidFill>
              </a:rPr>
              <a:t>, 13(1), pp.111–120. </a:t>
            </a:r>
            <a:r>
              <a:rPr lang="en-GB" sz="700" dirty="0" err="1">
                <a:solidFill>
                  <a:schemeClr val="bg1"/>
                </a:solidFill>
              </a:rPr>
              <a:t>doi:https</a:t>
            </a:r>
            <a:r>
              <a:rPr lang="en-GB" sz="700" dirty="0">
                <a:solidFill>
                  <a:schemeClr val="bg1"/>
                </a:solidFill>
              </a:rPr>
              <a:t>://doi.org/10.1080/13678861003589099.</a:t>
            </a:r>
          </a:p>
          <a:p>
            <a:r>
              <a:rPr lang="en-GB" sz="700" dirty="0">
                <a:solidFill>
                  <a:schemeClr val="bg1"/>
                </a:solidFill>
              </a:rPr>
              <a:t>Cottrell, S. (2024) </a:t>
            </a:r>
            <a:r>
              <a:rPr lang="en-GB" sz="700" i="1" dirty="0">
                <a:solidFill>
                  <a:schemeClr val="bg1"/>
                </a:solidFill>
              </a:rPr>
              <a:t>The Study Skills Handbook</a:t>
            </a:r>
            <a:r>
              <a:rPr lang="en-GB" sz="700" dirty="0">
                <a:solidFill>
                  <a:schemeClr val="bg1"/>
                </a:solidFill>
              </a:rPr>
              <a:t>. 6th ed. London: Bloomsbury Academic.</a:t>
            </a:r>
          </a:p>
          <a:p>
            <a:r>
              <a:rPr lang="en-GB" sz="700" dirty="0">
                <a:solidFill>
                  <a:schemeClr val="bg1"/>
                </a:solidFill>
              </a:rPr>
              <a:t>Elchin Asgarov (2024) Time Management: Key to Success and Efficiency in the Tourism Industry. [online] Blog </a:t>
            </a:r>
            <a:r>
              <a:rPr lang="en-GB" sz="700" dirty="0" err="1">
                <a:solidFill>
                  <a:schemeClr val="bg1"/>
                </a:solidFill>
              </a:rPr>
              <a:t>Frisaga</a:t>
            </a:r>
            <a:r>
              <a:rPr lang="en-GB" sz="700" dirty="0">
                <a:solidFill>
                  <a:schemeClr val="bg1"/>
                </a:solidFill>
              </a:rPr>
              <a:t>. Available at: </a:t>
            </a:r>
            <a:r>
              <a:rPr lang="en-GB" sz="700" u="sng" dirty="0">
                <a:solidFill>
                  <a:schemeClr val="bg1"/>
                </a:solidFill>
                <a:hlinkClick r:id="rId3"/>
              </a:rPr>
              <a:t>https://www.frisaga.com/blog/info/time-management-key-to-success-and-efficiency-in-the-tourism-industry-edd733-6ffb</a:t>
            </a:r>
            <a:r>
              <a:rPr lang="en-GB" sz="700" dirty="0">
                <a:solidFill>
                  <a:schemeClr val="bg1"/>
                </a:solidFill>
              </a:rPr>
              <a:t>? (Accessed 15 Apr. 2026).</a:t>
            </a:r>
          </a:p>
          <a:p>
            <a:r>
              <a:rPr lang="en-GB" sz="700" dirty="0">
                <a:solidFill>
                  <a:schemeClr val="bg1"/>
                </a:solidFill>
              </a:rPr>
              <a:t>Eyre, J. (2016) Book review: </a:t>
            </a:r>
            <a:r>
              <a:rPr lang="en-GB" sz="700" i="1" dirty="0">
                <a:solidFill>
                  <a:schemeClr val="bg1"/>
                </a:solidFill>
              </a:rPr>
              <a:t>The complete guide to referencing and avoiding plagiarism</a:t>
            </a:r>
            <a:r>
              <a:rPr lang="en-GB" sz="700" dirty="0">
                <a:solidFill>
                  <a:schemeClr val="bg1"/>
                </a:solidFill>
              </a:rPr>
              <a:t> (third edition) by Colin Neville. </a:t>
            </a:r>
            <a:r>
              <a:rPr lang="en-GB" sz="700" i="1" dirty="0">
                <a:solidFill>
                  <a:schemeClr val="bg1"/>
                </a:solidFill>
              </a:rPr>
              <a:t>Journal of Learning Development in Higher Education</a:t>
            </a:r>
            <a:r>
              <a:rPr lang="en-GB" sz="700" dirty="0">
                <a:solidFill>
                  <a:schemeClr val="bg1"/>
                </a:solidFill>
              </a:rPr>
              <a:t>, (10). </a:t>
            </a:r>
            <a:r>
              <a:rPr lang="en-GB" sz="700" dirty="0" err="1">
                <a:solidFill>
                  <a:schemeClr val="bg1"/>
                </a:solidFill>
              </a:rPr>
              <a:t>doi:https</a:t>
            </a:r>
            <a:r>
              <a:rPr lang="en-GB" sz="700" dirty="0">
                <a:solidFill>
                  <a:schemeClr val="bg1"/>
                </a:solidFill>
              </a:rPr>
              <a:t>://doi.org/10.47408/jldhe.v0i10.413.</a:t>
            </a:r>
          </a:p>
          <a:p>
            <a:r>
              <a:rPr lang="en-GB" sz="700" dirty="0">
                <a:solidFill>
                  <a:schemeClr val="bg1"/>
                </a:solidFill>
              </a:rPr>
              <a:t>Gibbs, G. (2013) </a:t>
            </a:r>
            <a:r>
              <a:rPr lang="en-GB" sz="700" i="1" dirty="0">
                <a:solidFill>
                  <a:schemeClr val="bg1"/>
                </a:solidFill>
              </a:rPr>
              <a:t>Learning by doing: A guide to teaching and learning methods</a:t>
            </a:r>
            <a:r>
              <a:rPr lang="en-GB" sz="700" dirty="0">
                <a:solidFill>
                  <a:schemeClr val="bg1"/>
                </a:solidFill>
              </a:rPr>
              <a:t>. Oxford Centre for Staff and Learning Development.</a:t>
            </a:r>
          </a:p>
          <a:p>
            <a:r>
              <a:rPr lang="en-GB" sz="700" dirty="0">
                <a:solidFill>
                  <a:schemeClr val="bg1"/>
                </a:solidFill>
              </a:rPr>
              <a:t>Gupta, S. (2023) Teamwork Makes the Dream Work: The Importance of Working Together. [online] </a:t>
            </a:r>
            <a:r>
              <a:rPr lang="en-GB" sz="700" dirty="0" err="1">
                <a:solidFill>
                  <a:schemeClr val="bg1"/>
                </a:solidFill>
              </a:rPr>
              <a:t>Verywell</a:t>
            </a:r>
            <a:r>
              <a:rPr lang="en-GB" sz="700" dirty="0">
                <a:solidFill>
                  <a:schemeClr val="bg1"/>
                </a:solidFill>
              </a:rPr>
              <a:t> Mind. Available at: </a:t>
            </a:r>
            <a:r>
              <a:rPr lang="en-GB" sz="700" u="sng" dirty="0">
                <a:solidFill>
                  <a:schemeClr val="bg1"/>
                </a:solidFill>
                <a:hlinkClick r:id="rId4"/>
              </a:rPr>
              <a:t>https://www.verywellmind.com/teamwork-makes-the-dream-work-the-importance-of-working-together-7111709</a:t>
            </a:r>
            <a:r>
              <a:rPr lang="en-GB" sz="700" dirty="0">
                <a:solidFill>
                  <a:schemeClr val="bg1"/>
                </a:solidFill>
              </a:rPr>
              <a:t> (Accessed 15 Apr. 2026).</a:t>
            </a:r>
          </a:p>
          <a:p>
            <a:r>
              <a:rPr lang="en-GB" sz="700" dirty="0">
                <a:solidFill>
                  <a:schemeClr val="bg1"/>
                </a:solidFill>
              </a:rPr>
              <a:t>Islam, M.T. (2026) Teamwork or Groupwork: Why It Matters in University Life - Smart Life Skills. [online] Smart Life Skills. Available at: </a:t>
            </a:r>
            <a:r>
              <a:rPr lang="en-GB" sz="700" u="sng" dirty="0">
                <a:solidFill>
                  <a:schemeClr val="bg1"/>
                </a:solidFill>
                <a:hlinkClick r:id="rId5"/>
              </a:rPr>
              <a:t>https://smartlifeskills.co.uk/academic-skills-groupwork/#google_vignette</a:t>
            </a:r>
            <a:r>
              <a:rPr lang="en-GB" sz="700" dirty="0">
                <a:solidFill>
                  <a:schemeClr val="bg1"/>
                </a:solidFill>
              </a:rPr>
              <a:t> (Accessed 16 Apr. 2026)</a:t>
            </a:r>
          </a:p>
          <a:p>
            <a:r>
              <a:rPr lang="en-GB" sz="700" dirty="0">
                <a:solidFill>
                  <a:schemeClr val="bg1"/>
                </a:solidFill>
              </a:rPr>
              <a:t>Jenkins, A. (2021) Teamwork in the Event Industry. [online] Quadrant2Design. Available at: </a:t>
            </a:r>
            <a:r>
              <a:rPr lang="en-GB" sz="700" u="sng" dirty="0">
                <a:solidFill>
                  <a:schemeClr val="bg1"/>
                </a:solidFill>
                <a:hlinkClick r:id="rId6"/>
              </a:rPr>
              <a:t>https://www.quadrant2design.com/the-importance-of-teamwork-in-the-event-industry/</a:t>
            </a:r>
            <a:r>
              <a:rPr lang="en-GB" sz="700" dirty="0">
                <a:solidFill>
                  <a:schemeClr val="bg1"/>
                </a:solidFill>
              </a:rPr>
              <a:t> (Accessed 16 Apr. 2026)</a:t>
            </a:r>
          </a:p>
          <a:p>
            <a:r>
              <a:rPr lang="en-GB" sz="700" dirty="0">
                <a:solidFill>
                  <a:schemeClr val="bg1"/>
                </a:solidFill>
              </a:rPr>
              <a:t>Kloza, B. (2023) Digital Literacy in Higher Education: A Key Area to Close the Digital Divide - Connecting the Unconnected. [online] Connecting the Unconnected. Available at: </a:t>
            </a:r>
            <a:r>
              <a:rPr lang="en-GB" sz="700" u="sng" dirty="0">
                <a:solidFill>
                  <a:schemeClr val="bg1"/>
                </a:solidFill>
                <a:hlinkClick r:id="rId7"/>
              </a:rPr>
              <a:t>https://ctu.ieee.org/blog/2023/01/25/digital-literacy-in-higher-education-a-key-area-to-close-the-digital-divide/</a:t>
            </a:r>
            <a:r>
              <a:rPr lang="en-GB" sz="700" dirty="0">
                <a:solidFill>
                  <a:schemeClr val="bg1"/>
                </a:solidFill>
              </a:rPr>
              <a:t> (Accessed 17 Apr. 2026).</a:t>
            </a:r>
          </a:p>
          <a:p>
            <a:r>
              <a:rPr lang="en-GB" sz="700" dirty="0">
                <a:solidFill>
                  <a:schemeClr val="bg1"/>
                </a:solidFill>
              </a:rPr>
              <a:t>Li, F., Cheng, L., Wang, X., Shen, L., Ma, Y. and Islam, A.Y.M.A. (2025) The causal relationship between digital literacy and students’ academic achievement: a meta-analysis. </a:t>
            </a:r>
            <a:r>
              <a:rPr lang="en-GB" sz="700" i="1" dirty="0">
                <a:solidFill>
                  <a:schemeClr val="bg1"/>
                </a:solidFill>
              </a:rPr>
              <a:t>Humanities and Social Sciences Communications</a:t>
            </a:r>
            <a:r>
              <a:rPr lang="en-GB" sz="700" dirty="0">
                <a:solidFill>
                  <a:schemeClr val="bg1"/>
                </a:solidFill>
              </a:rPr>
              <a:t>, 12(1). </a:t>
            </a:r>
            <a:r>
              <a:rPr lang="en-GB" sz="700" dirty="0" err="1">
                <a:solidFill>
                  <a:schemeClr val="bg1"/>
                </a:solidFill>
              </a:rPr>
              <a:t>doi:https</a:t>
            </a:r>
            <a:r>
              <a:rPr lang="en-GB" sz="700" dirty="0">
                <a:solidFill>
                  <a:schemeClr val="bg1"/>
                </a:solidFill>
              </a:rPr>
              <a:t>://doi.org/10.1057/s41599-025-04399-6.</a:t>
            </a:r>
          </a:p>
          <a:p>
            <a:r>
              <a:rPr lang="en-GB" sz="700" dirty="0">
                <a:solidFill>
                  <a:schemeClr val="bg1"/>
                </a:solidFill>
              </a:rPr>
              <a:t>Liu, B., Ma, P. and Jia, F. (2026) Systematic review and meta-analysis of the impact of time management on college students’ learning outcomes. </a:t>
            </a:r>
            <a:r>
              <a:rPr lang="en-GB" sz="700" i="1" dirty="0">
                <a:solidFill>
                  <a:schemeClr val="bg1"/>
                </a:solidFill>
              </a:rPr>
              <a:t>Frontiers in Psychology</a:t>
            </a:r>
            <a:r>
              <a:rPr lang="en-GB" sz="700" dirty="0">
                <a:solidFill>
                  <a:schemeClr val="bg1"/>
                </a:solidFill>
              </a:rPr>
              <a:t>, 17, p. 1700298. Available at: </a:t>
            </a:r>
            <a:r>
              <a:rPr lang="en-GB" sz="700" u="sng" dirty="0">
                <a:solidFill>
                  <a:schemeClr val="bg1"/>
                </a:solidFill>
                <a:hlinkClick r:id="rId8"/>
              </a:rPr>
              <a:t>https://doi.org/10.3389/fpsyg.2026.1700298</a:t>
            </a:r>
            <a:r>
              <a:rPr lang="en-GB" sz="700" dirty="0">
                <a:solidFill>
                  <a:schemeClr val="bg1"/>
                </a:solidFill>
              </a:rPr>
              <a:t>.</a:t>
            </a:r>
          </a:p>
          <a:p>
            <a:r>
              <a:rPr lang="en-GB" sz="700" dirty="0">
                <a:solidFill>
                  <a:schemeClr val="bg1"/>
                </a:solidFill>
              </a:rPr>
              <a:t>Rouse, M. (2023) What Is Digital Literacy? </a:t>
            </a:r>
            <a:r>
              <a:rPr lang="en-GB" sz="700" i="1" dirty="0">
                <a:solidFill>
                  <a:schemeClr val="bg1"/>
                </a:solidFill>
              </a:rPr>
              <a:t>Techopedia</a:t>
            </a:r>
            <a:r>
              <a:rPr lang="en-GB" sz="700" dirty="0">
                <a:solidFill>
                  <a:schemeClr val="bg1"/>
                </a:solidFill>
              </a:rPr>
              <a:t>. [online] 10 Jul. Available at: </a:t>
            </a:r>
            <a:r>
              <a:rPr lang="en-GB" sz="700" u="sng" dirty="0">
                <a:solidFill>
                  <a:schemeClr val="bg1"/>
                </a:solidFill>
                <a:hlinkClick r:id="rId9"/>
              </a:rPr>
              <a:t>https://www.techopedia.com/definition/digital-literacy-digital-fluency</a:t>
            </a:r>
            <a:r>
              <a:rPr lang="en-GB" sz="700" dirty="0">
                <a:solidFill>
                  <a:schemeClr val="bg1"/>
                </a:solidFill>
              </a:rPr>
              <a:t> (Accessed 17 Apr. 2026).</a:t>
            </a:r>
          </a:p>
          <a:p>
            <a:r>
              <a:rPr lang="en-GB" sz="700" dirty="0">
                <a:solidFill>
                  <a:schemeClr val="bg1"/>
                </a:solidFill>
              </a:rPr>
              <a:t>Staff, C. (2023) What Is Time Management? 6 Strategies to Better Manage Your Time. [online] Coursera. Available at: </a:t>
            </a:r>
            <a:r>
              <a:rPr lang="en-GB" sz="700" u="sng" dirty="0">
                <a:solidFill>
                  <a:schemeClr val="bg1"/>
                </a:solidFill>
                <a:hlinkClick r:id="rId10"/>
              </a:rPr>
              <a:t>https://www.coursera.org/articles/time-management</a:t>
            </a:r>
            <a:r>
              <a:rPr lang="en-GB" sz="700" dirty="0">
                <a:solidFill>
                  <a:schemeClr val="bg1"/>
                </a:solidFill>
              </a:rPr>
              <a:t> (Accessed 15 Apr. 2026).</a:t>
            </a:r>
          </a:p>
          <a:p>
            <a:r>
              <a:rPr lang="en-GB" sz="700" dirty="0">
                <a:solidFill>
                  <a:schemeClr val="bg1"/>
                </a:solidFill>
              </a:rPr>
              <a:t>Staff, C. (2025) What Are Effective Presentation Skills (and How to Improve Them). [online] Coursera. Available at: </a:t>
            </a:r>
            <a:r>
              <a:rPr lang="en-GB" sz="700" u="sng" dirty="0">
                <a:solidFill>
                  <a:schemeClr val="bg1"/>
                </a:solidFill>
                <a:hlinkClick r:id="rId11"/>
              </a:rPr>
              <a:t>https://www.coursera.org/articles/presentation-skills?msockid=0a890465e85466cc3c4912dbe9ef673d</a:t>
            </a:r>
            <a:r>
              <a:rPr lang="en-GB" sz="700" dirty="0">
                <a:solidFill>
                  <a:schemeClr val="bg1"/>
                </a:solidFill>
              </a:rPr>
              <a:t> (Accessed 16 Apr. 2026).</a:t>
            </a:r>
          </a:p>
          <a:p>
            <a:r>
              <a:rPr lang="en-GB" sz="700" dirty="0">
                <a:solidFill>
                  <a:schemeClr val="bg1"/>
                </a:solidFill>
              </a:rPr>
              <a:t>The University of Edinburgh (2024) Gibbs’ Reflective Cycle. [online] The University of Edinburgh. Available at: </a:t>
            </a:r>
            <a:r>
              <a:rPr lang="en-GB" sz="700" u="sng" dirty="0">
                <a:solidFill>
                  <a:schemeClr val="bg1"/>
                </a:solidFill>
                <a:hlinkClick r:id="rId12"/>
              </a:rPr>
              <a:t>https://reflection.ed.ac.uk/reflectors-toolkit/reflecting-on-experience/gibbs-reflective-cycle</a:t>
            </a:r>
            <a:r>
              <a:rPr lang="en-GB" sz="700" dirty="0">
                <a:solidFill>
                  <a:schemeClr val="bg1"/>
                </a:solidFill>
              </a:rPr>
              <a:t> (Accessed 15 Apr. 2026).</a:t>
            </a:r>
          </a:p>
          <a:p>
            <a:r>
              <a:rPr lang="en-GB" sz="700" dirty="0" err="1">
                <a:solidFill>
                  <a:schemeClr val="bg1"/>
                </a:solidFill>
              </a:rPr>
              <a:t>tneast</a:t>
            </a:r>
            <a:r>
              <a:rPr lang="en-GB" sz="700" dirty="0">
                <a:solidFill>
                  <a:schemeClr val="bg1"/>
                </a:solidFill>
              </a:rPr>
              <a:t> (2025) Introducing Digital Literacy in the Context of the Tourism Industry – Digital Tourism. [online] Opened.ca. Available at: </a:t>
            </a:r>
            <a:r>
              <a:rPr lang="en-GB" sz="700" u="sng" dirty="0">
                <a:solidFill>
                  <a:schemeClr val="bg1"/>
                </a:solidFill>
                <a:hlinkClick r:id="rId13"/>
              </a:rPr>
              <a:t>https://digitaltourism.opened.ca/2025/02/02/introducing-digital-literacy-in-the-context-of-the-tourism-industry/</a:t>
            </a:r>
            <a:r>
              <a:rPr lang="en-GB" sz="700" dirty="0">
                <a:solidFill>
                  <a:schemeClr val="bg1"/>
                </a:solidFill>
              </a:rPr>
              <a:t> (Accessed 17 Apr. 2026).</a:t>
            </a:r>
          </a:p>
          <a:p>
            <a:r>
              <a:rPr lang="en-GB" sz="700" dirty="0">
                <a:solidFill>
                  <a:schemeClr val="bg1"/>
                </a:solidFill>
              </a:rPr>
              <a:t>Tracy, B. (2008) </a:t>
            </a:r>
            <a:r>
              <a:rPr lang="en-GB" sz="700" i="1" dirty="0">
                <a:solidFill>
                  <a:schemeClr val="bg1"/>
                </a:solidFill>
              </a:rPr>
              <a:t>Eat That Frog!</a:t>
            </a:r>
            <a:r>
              <a:rPr lang="en-GB" sz="700" dirty="0">
                <a:solidFill>
                  <a:schemeClr val="bg1"/>
                </a:solidFill>
              </a:rPr>
              <a:t> ReadHowYouWant.com.</a:t>
            </a:r>
          </a:p>
          <a:p>
            <a:r>
              <a:rPr lang="en-GB" sz="700" dirty="0">
                <a:solidFill>
                  <a:schemeClr val="bg1"/>
                </a:solidFill>
              </a:rPr>
              <a:t>Ulster.ac.uk. (2023) The importance of team work to benefit the student experience: changing the culture of a course team. [online] Available at: </a:t>
            </a:r>
            <a:r>
              <a:rPr lang="en-GB" sz="700" u="sng" dirty="0">
                <a:solidFill>
                  <a:schemeClr val="bg1"/>
                </a:solidFill>
                <a:hlinkClick r:id="rId14"/>
              </a:rPr>
              <a:t>https://www.ulster.ac.uk/learningenhancement/learning-matters/case-studies/the-importance-of-team-work-to-benefit-the-student-experience-changing-the-culture-of-a-course-team</a:t>
            </a:r>
            <a:r>
              <a:rPr lang="en-GB" sz="700" dirty="0">
                <a:solidFill>
                  <a:schemeClr val="bg1"/>
                </a:solidFill>
              </a:rPr>
              <a:t> (Accessed 16 Apr. 2026).</a:t>
            </a:r>
          </a:p>
          <a:p>
            <a:r>
              <a:rPr lang="en-GB" sz="700" dirty="0" err="1">
                <a:solidFill>
                  <a:schemeClr val="bg1"/>
                </a:solidFill>
              </a:rPr>
              <a:t>Workhuman</a:t>
            </a:r>
            <a:r>
              <a:rPr lang="en-GB" sz="700" dirty="0">
                <a:solidFill>
                  <a:schemeClr val="bg1"/>
                </a:solidFill>
              </a:rPr>
              <a:t> Editorial Team (2025) What Makes a Good Team? Key Components &amp; Tips for Success. [online] </a:t>
            </a:r>
            <a:r>
              <a:rPr lang="en-GB" sz="700" dirty="0" err="1">
                <a:solidFill>
                  <a:schemeClr val="bg1"/>
                </a:solidFill>
              </a:rPr>
              <a:t>Workhuman</a:t>
            </a:r>
            <a:r>
              <a:rPr lang="en-GB" sz="700" dirty="0">
                <a:solidFill>
                  <a:schemeClr val="bg1"/>
                </a:solidFill>
              </a:rPr>
              <a:t>. Available at: </a:t>
            </a:r>
            <a:r>
              <a:rPr lang="en-GB" sz="700" u="sng" dirty="0">
                <a:solidFill>
                  <a:schemeClr val="bg1"/>
                </a:solidFill>
                <a:hlinkClick r:id="rId15"/>
              </a:rPr>
              <a:t>https://www.workhuman.com/blog/what-makes-a-good-team/</a:t>
            </a:r>
            <a:r>
              <a:rPr lang="en-GB" sz="700" dirty="0">
                <a:solidFill>
                  <a:schemeClr val="bg1"/>
                </a:solidFill>
              </a:rPr>
              <a:t> (Accessed 16 Apr. 2026).</a:t>
            </a:r>
          </a:p>
          <a:p>
            <a:r>
              <a:rPr lang="en-GB" sz="700" dirty="0">
                <a:solidFill>
                  <a:schemeClr val="bg1"/>
                </a:solidFill>
              </a:rPr>
              <a:t> </a:t>
            </a:r>
          </a:p>
          <a:p>
            <a:r>
              <a:rPr lang="en-GB" sz="500" dirty="0">
                <a:solidFill>
                  <a:schemeClr val="bg1"/>
                </a:solidFill>
              </a:rPr>
              <a:t> </a:t>
            </a:r>
          </a:p>
          <a:p>
            <a:pPr marL="0" indent="0">
              <a:buNone/>
            </a:pPr>
            <a:endParaRPr lang="en-GB" sz="500" dirty="0">
              <a:solidFill>
                <a:schemeClr val="bg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1206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12969</TotalTime>
  <Words>1135</Words>
  <Application>Microsoft Office PowerPoint</Application>
  <PresentationFormat>Widescreen</PresentationFormat>
  <Paragraphs>66</Paragraphs>
  <Slides>9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Times New Roman</vt:lpstr>
      <vt:lpstr>Office Theme</vt:lpstr>
      <vt:lpstr>Academic, Industry, and Digital Skills</vt:lpstr>
      <vt:lpstr>PowerPoint Presentation</vt:lpstr>
      <vt:lpstr>PowerPoint Presentation</vt:lpstr>
      <vt:lpstr>PowerPoint Presentation</vt:lpstr>
      <vt:lpstr>Time Management</vt:lpstr>
      <vt:lpstr>Teamwork</vt:lpstr>
      <vt:lpstr>Digital Literacy</vt:lpstr>
      <vt:lpstr>Conclusion Academic, Industry and Digital Skills Module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Ellie Phillips (2502451)</dc:creator>
  <cp:lastModifiedBy>Ellie Phillips (2502451)</cp:lastModifiedBy>
  <cp:revision>1</cp:revision>
  <dcterms:created xsi:type="dcterms:W3CDTF">2026-04-21T12:27:57Z</dcterms:created>
  <dcterms:modified xsi:type="dcterms:W3CDTF">2026-04-30T12:42:15Z</dcterms:modified>
</cp:coreProperties>
</file>