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20"/>
  </p:notesMasterIdLst>
  <p:sldIdLst>
    <p:sldId id="256" r:id="rId5"/>
    <p:sldId id="284" r:id="rId6"/>
    <p:sldId id="267" r:id="rId7"/>
    <p:sldId id="268" r:id="rId8"/>
    <p:sldId id="275" r:id="rId9"/>
    <p:sldId id="276" r:id="rId10"/>
    <p:sldId id="277" r:id="rId11"/>
    <p:sldId id="278" r:id="rId12"/>
    <p:sldId id="279" r:id="rId13"/>
    <p:sldId id="280" r:id="rId14"/>
    <p:sldId id="281" r:id="rId15"/>
    <p:sldId id="282" r:id="rId16"/>
    <p:sldId id="283" r:id="rId17"/>
    <p:sldId id="273" r:id="rId18"/>
    <p:sldId id="285" r:id="rId19"/>
  </p:sldIdLst>
  <p:sldSz cx="12192000" cy="6858000"/>
  <p:notesSz cx="6724650" cy="97742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BA915E-F10B-4CBD-B087-32295DDE11B6}" v="26" dt="2022-02-14T11:52:27.057"/>
    <p1510:client id="{5DB878F1-0FCF-D3A7-6BE6-FB4D9310D44D}" v="37" dt="2022-02-14T13:21:10.5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144" y="3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James" userId="S::laura.james@uwtsd.ac.uk::e815814b-f5ab-4367-85bb-abbbaf16d579" providerId="AD" clId="Web-{5DB878F1-0FCF-D3A7-6BE6-FB4D9310D44D}"/>
    <pc:docChg chg="addSld modSld sldOrd">
      <pc:chgData name="Laura James" userId="S::laura.james@uwtsd.ac.uk::e815814b-f5ab-4367-85bb-abbbaf16d579" providerId="AD" clId="Web-{5DB878F1-0FCF-D3A7-6BE6-FB4D9310D44D}" dt="2022-02-14T13:21:10.573" v="29" actId="14100"/>
      <pc:docMkLst>
        <pc:docMk/>
      </pc:docMkLst>
      <pc:sldChg chg="addSp delSp modSp new ord">
        <pc:chgData name="Laura James" userId="S::laura.james@uwtsd.ac.uk::e815814b-f5ab-4367-85bb-abbbaf16d579" providerId="AD" clId="Web-{5DB878F1-0FCF-D3A7-6BE6-FB4D9310D44D}" dt="2022-02-14T11:59:28.495" v="24" actId="1076"/>
        <pc:sldMkLst>
          <pc:docMk/>
          <pc:sldMk cId="3411593549" sldId="284"/>
        </pc:sldMkLst>
        <pc:spChg chg="del">
          <ac:chgData name="Laura James" userId="S::laura.james@uwtsd.ac.uk::e815814b-f5ab-4367-85bb-abbbaf16d579" providerId="AD" clId="Web-{5DB878F1-0FCF-D3A7-6BE6-FB4D9310D44D}" dt="2022-02-14T11:58:45.727" v="16"/>
          <ac:spMkLst>
            <pc:docMk/>
            <pc:sldMk cId="3411593549" sldId="284"/>
            <ac:spMk id="2" creationId="{2C8A9AC5-07C5-4FE7-9E95-12401D61D835}"/>
          </ac:spMkLst>
        </pc:spChg>
        <pc:spChg chg="add del mod">
          <ac:chgData name="Laura James" userId="S::laura.james@uwtsd.ac.uk::e815814b-f5ab-4367-85bb-abbbaf16d579" providerId="AD" clId="Web-{5DB878F1-0FCF-D3A7-6BE6-FB4D9310D44D}" dt="2022-02-14T11:58:25.319" v="5"/>
          <ac:spMkLst>
            <pc:docMk/>
            <pc:sldMk cId="3411593549" sldId="284"/>
            <ac:spMk id="3" creationId="{0E6E6B72-99E9-4F94-A011-6BD7666C5643}"/>
          </ac:spMkLst>
        </pc:spChg>
        <pc:spChg chg="add mod">
          <ac:chgData name="Laura James" userId="S::laura.james@uwtsd.ac.uk::e815814b-f5ab-4367-85bb-abbbaf16d579" providerId="AD" clId="Web-{5DB878F1-0FCF-D3A7-6BE6-FB4D9310D44D}" dt="2022-02-14T11:59:28.495" v="24" actId="1076"/>
          <ac:spMkLst>
            <pc:docMk/>
            <pc:sldMk cId="3411593549" sldId="284"/>
            <ac:spMk id="4" creationId="{A51AA915-50D8-489B-AEE5-A9F742D1F9D1}"/>
          </ac:spMkLst>
        </pc:spChg>
      </pc:sldChg>
      <pc:sldChg chg="addSp delSp modSp new">
        <pc:chgData name="Laura James" userId="S::laura.james@uwtsd.ac.uk::e815814b-f5ab-4367-85bb-abbbaf16d579" providerId="AD" clId="Web-{5DB878F1-0FCF-D3A7-6BE6-FB4D9310D44D}" dt="2022-02-14T13:21:10.573" v="29" actId="14100"/>
        <pc:sldMkLst>
          <pc:docMk/>
          <pc:sldMk cId="4012654102" sldId="285"/>
        </pc:sldMkLst>
        <pc:spChg chg="del">
          <ac:chgData name="Laura James" userId="S::laura.james@uwtsd.ac.uk::e815814b-f5ab-4367-85bb-abbbaf16d579" providerId="AD" clId="Web-{5DB878F1-0FCF-D3A7-6BE6-FB4D9310D44D}" dt="2022-02-14T13:20:59.088" v="27"/>
          <ac:spMkLst>
            <pc:docMk/>
            <pc:sldMk cId="4012654102" sldId="285"/>
            <ac:spMk id="2" creationId="{CA08A8FD-0B22-43C4-9351-548770472700}"/>
          </ac:spMkLst>
        </pc:spChg>
        <pc:spChg chg="del">
          <ac:chgData name="Laura James" userId="S::laura.james@uwtsd.ac.uk::e815814b-f5ab-4367-85bb-abbbaf16d579" providerId="AD" clId="Web-{5DB878F1-0FCF-D3A7-6BE6-FB4D9310D44D}" dt="2022-02-14T13:20:55.072" v="26"/>
          <ac:spMkLst>
            <pc:docMk/>
            <pc:sldMk cId="4012654102" sldId="285"/>
            <ac:spMk id="3" creationId="{EBFACC58-F297-431A-82DE-9A572A079838}"/>
          </ac:spMkLst>
        </pc:spChg>
        <pc:picChg chg="add mod ord">
          <ac:chgData name="Laura James" userId="S::laura.james@uwtsd.ac.uk::e815814b-f5ab-4367-85bb-abbbaf16d579" providerId="AD" clId="Web-{5DB878F1-0FCF-D3A7-6BE6-FB4D9310D44D}" dt="2022-02-14T13:21:10.573" v="29" actId="14100"/>
          <ac:picMkLst>
            <pc:docMk/>
            <pc:sldMk cId="4012654102" sldId="285"/>
            <ac:picMk id="4" creationId="{4D9906B6-1941-40E4-8CC2-3E0E48AE1288}"/>
          </ac:picMkLst>
        </pc:picChg>
      </pc:sldChg>
    </pc:docChg>
  </pc:docChgLst>
  <pc:docChgLst>
    <pc:chgData name="Laura James" userId="e815814b-f5ab-4367-85bb-abbbaf16d579" providerId="ADAL" clId="{4ABA915E-F10B-4CBD-B087-32295DDE11B6}"/>
    <pc:docChg chg="undo custSel delSld modSld">
      <pc:chgData name="Laura James" userId="e815814b-f5ab-4367-85bb-abbbaf16d579" providerId="ADAL" clId="{4ABA915E-F10B-4CBD-B087-32295DDE11B6}" dt="2022-02-14T11:52:27.154" v="90" actId="27636"/>
      <pc:docMkLst>
        <pc:docMk/>
      </pc:docMkLst>
      <pc:sldChg chg="addSp delSp modSp mod setBg addAnim setClrOvrMap delDesignElem">
        <pc:chgData name="Laura James" userId="e815814b-f5ab-4367-85bb-abbbaf16d579" providerId="ADAL" clId="{4ABA915E-F10B-4CBD-B087-32295DDE11B6}" dt="2022-02-14T11:48:48.955" v="45"/>
        <pc:sldMkLst>
          <pc:docMk/>
          <pc:sldMk cId="2632187339" sldId="256"/>
        </pc:sldMkLst>
        <pc:spChg chg="mod">
          <ac:chgData name="Laura James" userId="e815814b-f5ab-4367-85bb-abbbaf16d579" providerId="ADAL" clId="{4ABA915E-F10B-4CBD-B087-32295DDE11B6}" dt="2022-02-14T11:48:39.652" v="42" actId="26606"/>
          <ac:spMkLst>
            <pc:docMk/>
            <pc:sldMk cId="2632187339" sldId="256"/>
            <ac:spMk id="2" creationId="{00000000-0000-0000-0000-000000000000}"/>
          </ac:spMkLst>
        </pc:spChg>
        <pc:spChg chg="add del">
          <ac:chgData name="Laura James" userId="e815814b-f5ab-4367-85bb-abbbaf16d579" providerId="ADAL" clId="{4ABA915E-F10B-4CBD-B087-32295DDE11B6}" dt="2022-02-14T11:48:48.955" v="45"/>
          <ac:spMkLst>
            <pc:docMk/>
            <pc:sldMk cId="2632187339" sldId="256"/>
            <ac:spMk id="8" creationId="{B8D726A5-7900-41B4-8D49-49B4A2010E7C}"/>
          </ac:spMkLst>
        </pc:spChg>
        <pc:picChg chg="add">
          <ac:chgData name="Laura James" userId="e815814b-f5ab-4367-85bb-abbbaf16d579" providerId="ADAL" clId="{4ABA915E-F10B-4CBD-B087-32295DDE11B6}" dt="2022-02-14T11:48:39.652" v="42" actId="26606"/>
          <ac:picMkLst>
            <pc:docMk/>
            <pc:sldMk cId="2632187339" sldId="256"/>
            <ac:picMk id="4" creationId="{A89512A0-0D45-4537-91A1-D13727052E34}"/>
          </ac:picMkLst>
        </pc:picChg>
        <pc:cxnChg chg="add del">
          <ac:chgData name="Laura James" userId="e815814b-f5ab-4367-85bb-abbbaf16d579" providerId="ADAL" clId="{4ABA915E-F10B-4CBD-B087-32295DDE11B6}" dt="2022-02-14T11:48:48.955" v="45"/>
          <ac:cxnSpMkLst>
            <pc:docMk/>
            <pc:sldMk cId="2632187339" sldId="256"/>
            <ac:cxnSpMk id="10" creationId="{46E49661-E258-450C-8150-A91A6B30D1CD}"/>
          </ac:cxnSpMkLst>
        </pc:cxnChg>
      </pc:sldChg>
      <pc:sldChg chg="del">
        <pc:chgData name="Laura James" userId="e815814b-f5ab-4367-85bb-abbbaf16d579" providerId="ADAL" clId="{4ABA915E-F10B-4CBD-B087-32295DDE11B6}" dt="2022-02-14T11:47:57.857" v="32" actId="2696"/>
        <pc:sldMkLst>
          <pc:docMk/>
          <pc:sldMk cId="4125218155" sldId="257"/>
        </pc:sldMkLst>
      </pc:sldChg>
      <pc:sldChg chg="del">
        <pc:chgData name="Laura James" userId="e815814b-f5ab-4367-85bb-abbbaf16d579" providerId="ADAL" clId="{4ABA915E-F10B-4CBD-B087-32295DDE11B6}" dt="2022-02-14T11:48:00.518" v="33" actId="2696"/>
        <pc:sldMkLst>
          <pc:docMk/>
          <pc:sldMk cId="3217632958" sldId="258"/>
        </pc:sldMkLst>
      </pc:sldChg>
      <pc:sldChg chg="del">
        <pc:chgData name="Laura James" userId="e815814b-f5ab-4367-85bb-abbbaf16d579" providerId="ADAL" clId="{4ABA915E-F10B-4CBD-B087-32295DDE11B6}" dt="2022-02-14T11:48:02.813" v="34" actId="2696"/>
        <pc:sldMkLst>
          <pc:docMk/>
          <pc:sldMk cId="2471166188" sldId="259"/>
        </pc:sldMkLst>
      </pc:sldChg>
      <pc:sldChg chg="del">
        <pc:chgData name="Laura James" userId="e815814b-f5ab-4367-85bb-abbbaf16d579" providerId="ADAL" clId="{4ABA915E-F10B-4CBD-B087-32295DDE11B6}" dt="2022-02-14T11:48:04.639" v="35" actId="2696"/>
        <pc:sldMkLst>
          <pc:docMk/>
          <pc:sldMk cId="4154425487" sldId="260"/>
        </pc:sldMkLst>
      </pc:sldChg>
      <pc:sldChg chg="del">
        <pc:chgData name="Laura James" userId="e815814b-f5ab-4367-85bb-abbbaf16d579" providerId="ADAL" clId="{4ABA915E-F10B-4CBD-B087-32295DDE11B6}" dt="2022-02-14T11:48:06.688" v="36" actId="2696"/>
        <pc:sldMkLst>
          <pc:docMk/>
          <pc:sldMk cId="3204292580" sldId="261"/>
        </pc:sldMkLst>
      </pc:sldChg>
      <pc:sldChg chg="del">
        <pc:chgData name="Laura James" userId="e815814b-f5ab-4367-85bb-abbbaf16d579" providerId="ADAL" clId="{4ABA915E-F10B-4CBD-B087-32295DDE11B6}" dt="2022-02-14T11:48:08.424" v="37" actId="2696"/>
        <pc:sldMkLst>
          <pc:docMk/>
          <pc:sldMk cId="1498066565" sldId="262"/>
        </pc:sldMkLst>
      </pc:sldChg>
      <pc:sldChg chg="del">
        <pc:chgData name="Laura James" userId="e815814b-f5ab-4367-85bb-abbbaf16d579" providerId="ADAL" clId="{4ABA915E-F10B-4CBD-B087-32295DDE11B6}" dt="2022-02-14T11:48:10.788" v="38" actId="2696"/>
        <pc:sldMkLst>
          <pc:docMk/>
          <pc:sldMk cId="4285230573" sldId="263"/>
        </pc:sldMkLst>
      </pc:sldChg>
      <pc:sldChg chg="del">
        <pc:chgData name="Laura James" userId="e815814b-f5ab-4367-85bb-abbbaf16d579" providerId="ADAL" clId="{4ABA915E-F10B-4CBD-B087-32295DDE11B6}" dt="2022-02-14T11:48:12.737" v="39" actId="2696"/>
        <pc:sldMkLst>
          <pc:docMk/>
          <pc:sldMk cId="1663741454" sldId="264"/>
        </pc:sldMkLst>
      </pc:sldChg>
      <pc:sldChg chg="del">
        <pc:chgData name="Laura James" userId="e815814b-f5ab-4367-85bb-abbbaf16d579" providerId="ADAL" clId="{4ABA915E-F10B-4CBD-B087-32295DDE11B6}" dt="2022-02-14T11:48:14.651" v="40" actId="2696"/>
        <pc:sldMkLst>
          <pc:docMk/>
          <pc:sldMk cId="1912121256" sldId="265"/>
        </pc:sldMkLst>
      </pc:sldChg>
      <pc:sldChg chg="del">
        <pc:chgData name="Laura James" userId="e815814b-f5ab-4367-85bb-abbbaf16d579" providerId="ADAL" clId="{4ABA915E-F10B-4CBD-B087-32295DDE11B6}" dt="2022-02-14T11:48:17.617" v="41" actId="2696"/>
        <pc:sldMkLst>
          <pc:docMk/>
          <pc:sldMk cId="1061598" sldId="266"/>
        </pc:sldMkLst>
      </pc:sldChg>
      <pc:sldChg chg="addSp modSp mod setBg">
        <pc:chgData name="Laura James" userId="e815814b-f5ab-4367-85bb-abbbaf16d579" providerId="ADAL" clId="{4ABA915E-F10B-4CBD-B087-32295DDE11B6}" dt="2022-02-14T11:48:55.751" v="46" actId="26606"/>
        <pc:sldMkLst>
          <pc:docMk/>
          <pc:sldMk cId="2330473605" sldId="267"/>
        </pc:sldMkLst>
        <pc:spChg chg="mod">
          <ac:chgData name="Laura James" userId="e815814b-f5ab-4367-85bb-abbbaf16d579" providerId="ADAL" clId="{4ABA915E-F10B-4CBD-B087-32295DDE11B6}" dt="2022-02-14T11:48:55.751" v="46" actId="26606"/>
          <ac:spMkLst>
            <pc:docMk/>
            <pc:sldMk cId="2330473605" sldId="267"/>
            <ac:spMk id="2" creationId="{00000000-0000-0000-0000-000000000000}"/>
          </ac:spMkLst>
        </pc:spChg>
        <pc:spChg chg="mod">
          <ac:chgData name="Laura James" userId="e815814b-f5ab-4367-85bb-abbbaf16d579" providerId="ADAL" clId="{4ABA915E-F10B-4CBD-B087-32295DDE11B6}" dt="2022-02-14T11:48:55.751" v="46" actId="26606"/>
          <ac:spMkLst>
            <pc:docMk/>
            <pc:sldMk cId="2330473605" sldId="267"/>
            <ac:spMk id="3" creationId="{00000000-0000-0000-0000-000000000000}"/>
          </ac:spMkLst>
        </pc:spChg>
        <pc:spChg chg="add">
          <ac:chgData name="Laura James" userId="e815814b-f5ab-4367-85bb-abbbaf16d579" providerId="ADAL" clId="{4ABA915E-F10B-4CBD-B087-32295DDE11B6}" dt="2022-02-14T11:48:55.751" v="46" actId="26606"/>
          <ac:spMkLst>
            <pc:docMk/>
            <pc:sldMk cId="2330473605" sldId="267"/>
            <ac:spMk id="10" creationId="{BC82E0D7-37D0-4C31-B2DA-233C8F10C968}"/>
          </ac:spMkLst>
        </pc:spChg>
        <pc:spChg chg="add">
          <ac:chgData name="Laura James" userId="e815814b-f5ab-4367-85bb-abbbaf16d579" providerId="ADAL" clId="{4ABA915E-F10B-4CBD-B087-32295DDE11B6}" dt="2022-02-14T11:48:55.751" v="46" actId="26606"/>
          <ac:spMkLst>
            <pc:docMk/>
            <pc:sldMk cId="2330473605" sldId="267"/>
            <ac:spMk id="14" creationId="{F9F40211-4307-4706-AE59-83AC153FBFFA}"/>
          </ac:spMkLst>
        </pc:spChg>
        <pc:cxnChg chg="add">
          <ac:chgData name="Laura James" userId="e815814b-f5ab-4367-85bb-abbbaf16d579" providerId="ADAL" clId="{4ABA915E-F10B-4CBD-B087-32295DDE11B6}" dt="2022-02-14T11:48:55.751" v="46" actId="26606"/>
          <ac:cxnSpMkLst>
            <pc:docMk/>
            <pc:sldMk cId="2330473605" sldId="267"/>
            <ac:cxnSpMk id="8" creationId="{D84960AC-1CD6-452A-B5F4-2186E3FD7450}"/>
          </ac:cxnSpMkLst>
        </pc:cxnChg>
        <pc:cxnChg chg="add">
          <ac:chgData name="Laura James" userId="e815814b-f5ab-4367-85bb-abbbaf16d579" providerId="ADAL" clId="{4ABA915E-F10B-4CBD-B087-32295DDE11B6}" dt="2022-02-14T11:48:55.751" v="46" actId="26606"/>
          <ac:cxnSpMkLst>
            <pc:docMk/>
            <pc:sldMk cId="2330473605" sldId="267"/>
            <ac:cxnSpMk id="12" creationId="{1AD3A364-FD48-4C42-B623-DAD0C3ED6B47}"/>
          </ac:cxnSpMkLst>
        </pc:cxnChg>
      </pc:sldChg>
      <pc:sldChg chg="addSp modSp mod setBg">
        <pc:chgData name="Laura James" userId="e815814b-f5ab-4367-85bb-abbbaf16d579" providerId="ADAL" clId="{4ABA915E-F10B-4CBD-B087-32295DDE11B6}" dt="2022-02-14T11:49:00.897" v="47" actId="26606"/>
        <pc:sldMkLst>
          <pc:docMk/>
          <pc:sldMk cId="3207032266" sldId="268"/>
        </pc:sldMkLst>
        <pc:spChg chg="add">
          <ac:chgData name="Laura James" userId="e815814b-f5ab-4367-85bb-abbbaf16d579" providerId="ADAL" clId="{4ABA915E-F10B-4CBD-B087-32295DDE11B6}" dt="2022-02-14T11:49:00.897" v="47" actId="26606"/>
          <ac:spMkLst>
            <pc:docMk/>
            <pc:sldMk cId="3207032266" sldId="268"/>
            <ac:spMk id="71" creationId="{904C0BC6-B04D-4459-B721-9C030C392739}"/>
          </ac:spMkLst>
        </pc:spChg>
        <pc:spChg chg="add">
          <ac:chgData name="Laura James" userId="e815814b-f5ab-4367-85bb-abbbaf16d579" providerId="ADAL" clId="{4ABA915E-F10B-4CBD-B087-32295DDE11B6}" dt="2022-02-14T11:49:00.897" v="47" actId="26606"/>
          <ac:spMkLst>
            <pc:docMk/>
            <pc:sldMk cId="3207032266" sldId="268"/>
            <ac:spMk id="73" creationId="{CB2F024E-D853-479C-B5A9-08293A2D7212}"/>
          </ac:spMkLst>
        </pc:spChg>
        <pc:picChg chg="mod">
          <ac:chgData name="Laura James" userId="e815814b-f5ab-4367-85bb-abbbaf16d579" providerId="ADAL" clId="{4ABA915E-F10B-4CBD-B087-32295DDE11B6}" dt="2022-02-14T11:49:00.897" v="47" actId="26606"/>
          <ac:picMkLst>
            <pc:docMk/>
            <pc:sldMk cId="3207032266" sldId="268"/>
            <ac:picMk id="24578" creationId="{00000000-0000-0000-0000-000000000000}"/>
          </ac:picMkLst>
        </pc:picChg>
      </pc:sldChg>
      <pc:sldChg chg="addSp modSp mod setBg setClrOvrMap">
        <pc:chgData name="Laura James" userId="e815814b-f5ab-4367-85bb-abbbaf16d579" providerId="ADAL" clId="{4ABA915E-F10B-4CBD-B087-32295DDE11B6}" dt="2022-02-14T11:52:27.154" v="90" actId="27636"/>
        <pc:sldMkLst>
          <pc:docMk/>
          <pc:sldMk cId="0" sldId="273"/>
        </pc:sldMkLst>
        <pc:spChg chg="mod">
          <ac:chgData name="Laura James" userId="e815814b-f5ab-4367-85bb-abbbaf16d579" providerId="ADAL" clId="{4ABA915E-F10B-4CBD-B087-32295DDE11B6}" dt="2022-02-14T11:52:14.110" v="88" actId="26606"/>
          <ac:spMkLst>
            <pc:docMk/>
            <pc:sldMk cId="0" sldId="273"/>
            <ac:spMk id="2" creationId="{00000000-0000-0000-0000-000000000000}"/>
          </ac:spMkLst>
        </pc:spChg>
        <pc:spChg chg="mod">
          <ac:chgData name="Laura James" userId="e815814b-f5ab-4367-85bb-abbbaf16d579" providerId="ADAL" clId="{4ABA915E-F10B-4CBD-B087-32295DDE11B6}" dt="2022-02-14T11:52:27.154" v="90" actId="27636"/>
          <ac:spMkLst>
            <pc:docMk/>
            <pc:sldMk cId="0" sldId="273"/>
            <ac:spMk id="3" creationId="{00000000-0000-0000-0000-000000000000}"/>
          </ac:spMkLst>
        </pc:spChg>
        <pc:picChg chg="add">
          <ac:chgData name="Laura James" userId="e815814b-f5ab-4367-85bb-abbbaf16d579" providerId="ADAL" clId="{4ABA915E-F10B-4CBD-B087-32295DDE11B6}" dt="2022-02-14T11:52:14.110" v="88" actId="26606"/>
          <ac:picMkLst>
            <pc:docMk/>
            <pc:sldMk cId="0" sldId="273"/>
            <ac:picMk id="5" creationId="{AC8E1E73-C494-4C8D-9D42-9747DD1FBDF7}"/>
          </ac:picMkLst>
        </pc:picChg>
        <pc:cxnChg chg="add">
          <ac:chgData name="Laura James" userId="e815814b-f5ab-4367-85bb-abbbaf16d579" providerId="ADAL" clId="{4ABA915E-F10B-4CBD-B087-32295DDE11B6}" dt="2022-02-14T11:52:14.110" v="88" actId="26606"/>
          <ac:cxnSpMkLst>
            <pc:docMk/>
            <pc:sldMk cId="0" sldId="273"/>
            <ac:cxnSpMk id="9" creationId="{E79B4DA2-E806-489F-80F1-ADC1F33388B0}"/>
          </ac:cxnSpMkLst>
        </pc:cxnChg>
      </pc:sldChg>
      <pc:sldChg chg="addSp modSp mod setBg setClrOvrMap">
        <pc:chgData name="Laura James" userId="e815814b-f5ab-4367-85bb-abbbaf16d579" providerId="ADAL" clId="{4ABA915E-F10B-4CBD-B087-32295DDE11B6}" dt="2022-02-14T11:49:12.111" v="49" actId="26606"/>
        <pc:sldMkLst>
          <pc:docMk/>
          <pc:sldMk cId="0" sldId="275"/>
        </pc:sldMkLst>
        <pc:spChg chg="mod">
          <ac:chgData name="Laura James" userId="e815814b-f5ab-4367-85bb-abbbaf16d579" providerId="ADAL" clId="{4ABA915E-F10B-4CBD-B087-32295DDE11B6}" dt="2022-02-14T11:49:12.111" v="49" actId="26606"/>
          <ac:spMkLst>
            <pc:docMk/>
            <pc:sldMk cId="0" sldId="275"/>
            <ac:spMk id="2" creationId="{00000000-0000-0000-0000-000000000000}"/>
          </ac:spMkLst>
        </pc:spChg>
        <pc:spChg chg="mod">
          <ac:chgData name="Laura James" userId="e815814b-f5ab-4367-85bb-abbbaf16d579" providerId="ADAL" clId="{4ABA915E-F10B-4CBD-B087-32295DDE11B6}" dt="2022-02-14T11:49:12.111" v="49" actId="26606"/>
          <ac:spMkLst>
            <pc:docMk/>
            <pc:sldMk cId="0" sldId="275"/>
            <ac:spMk id="3" creationId="{00000000-0000-0000-0000-000000000000}"/>
          </ac:spMkLst>
        </pc:spChg>
        <pc:spChg chg="add">
          <ac:chgData name="Laura James" userId="e815814b-f5ab-4367-85bb-abbbaf16d579" providerId="ADAL" clId="{4ABA915E-F10B-4CBD-B087-32295DDE11B6}" dt="2022-02-14T11:49:12.111" v="49" actId="26606"/>
          <ac:spMkLst>
            <pc:docMk/>
            <pc:sldMk cId="0" sldId="275"/>
            <ac:spMk id="9" creationId="{B32DC26D-8B9B-4CC1-B3CC-D3EA0FB162CD}"/>
          </ac:spMkLst>
        </pc:spChg>
        <pc:picChg chg="add">
          <ac:chgData name="Laura James" userId="e815814b-f5ab-4367-85bb-abbbaf16d579" providerId="ADAL" clId="{4ABA915E-F10B-4CBD-B087-32295DDE11B6}" dt="2022-02-14T11:49:12.111" v="49" actId="26606"/>
          <ac:picMkLst>
            <pc:docMk/>
            <pc:sldMk cId="0" sldId="275"/>
            <ac:picMk id="5" creationId="{08F080B1-8941-427B-ABBE-22DFB4976A3D}"/>
          </ac:picMkLst>
        </pc:picChg>
        <pc:cxnChg chg="add">
          <ac:chgData name="Laura James" userId="e815814b-f5ab-4367-85bb-abbbaf16d579" providerId="ADAL" clId="{4ABA915E-F10B-4CBD-B087-32295DDE11B6}" dt="2022-02-14T11:49:12.111" v="49" actId="26606"/>
          <ac:cxnSpMkLst>
            <pc:docMk/>
            <pc:sldMk cId="0" sldId="275"/>
            <ac:cxnSpMk id="11" creationId="{FBB7ADC3-53A0-44F2-914A-78CADAF33411}"/>
          </ac:cxnSpMkLst>
        </pc:cxnChg>
      </pc:sldChg>
      <pc:sldChg chg="addSp delSp modSp mod setBg setClrOvrMap">
        <pc:chgData name="Laura James" userId="e815814b-f5ab-4367-85bb-abbbaf16d579" providerId="ADAL" clId="{4ABA915E-F10B-4CBD-B087-32295DDE11B6}" dt="2022-02-14T11:49:30.617" v="52" actId="26606"/>
        <pc:sldMkLst>
          <pc:docMk/>
          <pc:sldMk cId="0" sldId="276"/>
        </pc:sldMkLst>
        <pc:spChg chg="mod">
          <ac:chgData name="Laura James" userId="e815814b-f5ab-4367-85bb-abbbaf16d579" providerId="ADAL" clId="{4ABA915E-F10B-4CBD-B087-32295DDE11B6}" dt="2022-02-14T11:49:30.617" v="52" actId="26606"/>
          <ac:spMkLst>
            <pc:docMk/>
            <pc:sldMk cId="0" sldId="276"/>
            <ac:spMk id="2" creationId="{00000000-0000-0000-0000-000000000000}"/>
          </ac:spMkLst>
        </pc:spChg>
        <pc:spChg chg="mod">
          <ac:chgData name="Laura James" userId="e815814b-f5ab-4367-85bb-abbbaf16d579" providerId="ADAL" clId="{4ABA915E-F10B-4CBD-B087-32295DDE11B6}" dt="2022-02-14T11:49:30.617" v="52" actId="26606"/>
          <ac:spMkLst>
            <pc:docMk/>
            <pc:sldMk cId="0" sldId="276"/>
            <ac:spMk id="3" creationId="{00000000-0000-0000-0000-000000000000}"/>
          </ac:spMkLst>
        </pc:spChg>
        <pc:spChg chg="add del">
          <ac:chgData name="Laura James" userId="e815814b-f5ab-4367-85bb-abbbaf16d579" providerId="ADAL" clId="{4ABA915E-F10B-4CBD-B087-32295DDE11B6}" dt="2022-02-14T11:49:30.617" v="52" actId="26606"/>
          <ac:spMkLst>
            <pc:docMk/>
            <pc:sldMk cId="0" sldId="276"/>
            <ac:spMk id="9" creationId="{B32DC26D-8B9B-4CC1-B3CC-D3EA0FB162CD}"/>
          </ac:spMkLst>
        </pc:spChg>
        <pc:spChg chg="add">
          <ac:chgData name="Laura James" userId="e815814b-f5ab-4367-85bb-abbbaf16d579" providerId="ADAL" clId="{4ABA915E-F10B-4CBD-B087-32295DDE11B6}" dt="2022-02-14T11:49:30.617" v="52" actId="26606"/>
          <ac:spMkLst>
            <pc:docMk/>
            <pc:sldMk cId="0" sldId="276"/>
            <ac:spMk id="16" creationId="{FD12A5BA-B063-4B33-AB08-86CF7D23F625}"/>
          </ac:spMkLst>
        </pc:spChg>
        <pc:spChg chg="add">
          <ac:chgData name="Laura James" userId="e815814b-f5ab-4367-85bb-abbbaf16d579" providerId="ADAL" clId="{4ABA915E-F10B-4CBD-B087-32295DDE11B6}" dt="2022-02-14T11:49:30.617" v="52" actId="26606"/>
          <ac:spMkLst>
            <pc:docMk/>
            <pc:sldMk cId="0" sldId="276"/>
            <ac:spMk id="20" creationId="{CA01913F-3FBD-4B62-92CF-D2B8A674152E}"/>
          </ac:spMkLst>
        </pc:spChg>
        <pc:picChg chg="add mod ord">
          <ac:chgData name="Laura James" userId="e815814b-f5ab-4367-85bb-abbbaf16d579" providerId="ADAL" clId="{4ABA915E-F10B-4CBD-B087-32295DDE11B6}" dt="2022-02-14T11:49:30.617" v="52" actId="26606"/>
          <ac:picMkLst>
            <pc:docMk/>
            <pc:sldMk cId="0" sldId="276"/>
            <ac:picMk id="5" creationId="{654938C3-E0D0-4192-AC15-DEA60E7C83A9}"/>
          </ac:picMkLst>
        </pc:picChg>
        <pc:cxnChg chg="add del">
          <ac:chgData name="Laura James" userId="e815814b-f5ab-4367-85bb-abbbaf16d579" providerId="ADAL" clId="{4ABA915E-F10B-4CBD-B087-32295DDE11B6}" dt="2022-02-14T11:49:30.617" v="52" actId="26606"/>
          <ac:cxnSpMkLst>
            <pc:docMk/>
            <pc:sldMk cId="0" sldId="276"/>
            <ac:cxnSpMk id="11" creationId="{FBB7ADC3-53A0-44F2-914A-78CADAF33411}"/>
          </ac:cxnSpMkLst>
        </pc:cxnChg>
        <pc:cxnChg chg="add">
          <ac:chgData name="Laura James" userId="e815814b-f5ab-4367-85bb-abbbaf16d579" providerId="ADAL" clId="{4ABA915E-F10B-4CBD-B087-32295DDE11B6}" dt="2022-02-14T11:49:30.617" v="52" actId="26606"/>
          <ac:cxnSpMkLst>
            <pc:docMk/>
            <pc:sldMk cId="0" sldId="276"/>
            <ac:cxnSpMk id="18" creationId="{07DFAF29-6BD8-4A93-A292-D6A8C6EFB5DC}"/>
          </ac:cxnSpMkLst>
        </pc:cxnChg>
        <pc:cxnChg chg="add">
          <ac:chgData name="Laura James" userId="e815814b-f5ab-4367-85bb-abbbaf16d579" providerId="ADAL" clId="{4ABA915E-F10B-4CBD-B087-32295DDE11B6}" dt="2022-02-14T11:49:30.617" v="52" actId="26606"/>
          <ac:cxnSpMkLst>
            <pc:docMk/>
            <pc:sldMk cId="0" sldId="276"/>
            <ac:cxnSpMk id="22" creationId="{FBB0A898-5387-4E99-A785-462A85DC0170}"/>
          </ac:cxnSpMkLst>
        </pc:cxnChg>
      </pc:sldChg>
      <pc:sldChg chg="addSp delSp modSp mod setBg delAnim">
        <pc:chgData name="Laura James" userId="e815814b-f5ab-4367-85bb-abbbaf16d579" providerId="ADAL" clId="{4ABA915E-F10B-4CBD-B087-32295DDE11B6}" dt="2022-02-14T11:49:44.945" v="54" actId="1076"/>
        <pc:sldMkLst>
          <pc:docMk/>
          <pc:sldMk cId="0" sldId="277"/>
        </pc:sldMkLst>
        <pc:spChg chg="mod">
          <ac:chgData name="Laura James" userId="e815814b-f5ab-4367-85bb-abbbaf16d579" providerId="ADAL" clId="{4ABA915E-F10B-4CBD-B087-32295DDE11B6}" dt="2022-02-14T11:49:44.945" v="54" actId="1076"/>
          <ac:spMkLst>
            <pc:docMk/>
            <pc:sldMk cId="0" sldId="277"/>
            <ac:spMk id="3" creationId="{00000000-0000-0000-0000-000000000000}"/>
          </ac:spMkLst>
        </pc:spChg>
        <pc:spChg chg="del mod">
          <ac:chgData name="Laura James" userId="e815814b-f5ab-4367-85bb-abbbaf16d579" providerId="ADAL" clId="{4ABA915E-F10B-4CBD-B087-32295DDE11B6}" dt="2022-02-14T11:43:11.126" v="3" actId="478"/>
          <ac:spMkLst>
            <pc:docMk/>
            <pc:sldMk cId="0" sldId="277"/>
            <ac:spMk id="4" creationId="{00000000-0000-0000-0000-000000000000}"/>
          </ac:spMkLst>
        </pc:spChg>
        <pc:spChg chg="del mod">
          <ac:chgData name="Laura James" userId="e815814b-f5ab-4367-85bb-abbbaf16d579" providerId="ADAL" clId="{4ABA915E-F10B-4CBD-B087-32295DDE11B6}" dt="2022-02-14T11:44:39.177" v="13"/>
          <ac:spMkLst>
            <pc:docMk/>
            <pc:sldMk cId="0" sldId="277"/>
            <ac:spMk id="5" creationId="{7E07FCB5-8C50-417F-9470-5D26998A9503}"/>
          </ac:spMkLst>
        </pc:spChg>
        <pc:spChg chg="add">
          <ac:chgData name="Laura James" userId="e815814b-f5ab-4367-85bb-abbbaf16d579" providerId="ADAL" clId="{4ABA915E-F10B-4CBD-B087-32295DDE11B6}" dt="2022-02-14T11:49:39.500" v="53" actId="26606"/>
          <ac:spMkLst>
            <pc:docMk/>
            <pc:sldMk cId="0" sldId="277"/>
            <ac:spMk id="8" creationId="{39E4C68A-A4A9-48A4-9FF2-D2896B1EA01F}"/>
          </ac:spMkLst>
        </pc:spChg>
        <pc:spChg chg="add">
          <ac:chgData name="Laura James" userId="e815814b-f5ab-4367-85bb-abbbaf16d579" providerId="ADAL" clId="{4ABA915E-F10B-4CBD-B087-32295DDE11B6}" dt="2022-02-14T11:49:39.500" v="53" actId="26606"/>
          <ac:spMkLst>
            <pc:docMk/>
            <pc:sldMk cId="0" sldId="277"/>
            <ac:spMk id="10" creationId="{E2B9AEA5-52CB-49A6-AF8A-33502F291B91}"/>
          </ac:spMkLst>
        </pc:spChg>
      </pc:sldChg>
      <pc:sldChg chg="addSp delSp modSp del mod setBg setClrOvrMap">
        <pc:chgData name="Laura James" userId="e815814b-f5ab-4367-85bb-abbbaf16d579" providerId="ADAL" clId="{4ABA915E-F10B-4CBD-B087-32295DDE11B6}" dt="2022-02-14T11:50:00.691" v="57" actId="20577"/>
        <pc:sldMkLst>
          <pc:docMk/>
          <pc:sldMk cId="0" sldId="278"/>
        </pc:sldMkLst>
        <pc:spChg chg="mod">
          <ac:chgData name="Laura James" userId="e815814b-f5ab-4367-85bb-abbbaf16d579" providerId="ADAL" clId="{4ABA915E-F10B-4CBD-B087-32295DDE11B6}" dt="2022-02-14T11:49:56.027" v="55" actId="26606"/>
          <ac:spMkLst>
            <pc:docMk/>
            <pc:sldMk cId="0" sldId="278"/>
            <ac:spMk id="2" creationId="{00000000-0000-0000-0000-000000000000}"/>
          </ac:spMkLst>
        </pc:spChg>
        <pc:spChg chg="add del mod">
          <ac:chgData name="Laura James" userId="e815814b-f5ab-4367-85bb-abbbaf16d579" providerId="ADAL" clId="{4ABA915E-F10B-4CBD-B087-32295DDE11B6}" dt="2022-02-14T11:50:00.691" v="57" actId="20577"/>
          <ac:spMkLst>
            <pc:docMk/>
            <pc:sldMk cId="0" sldId="278"/>
            <ac:spMk id="3" creationId="{00000000-0000-0000-0000-000000000000}"/>
          </ac:spMkLst>
        </pc:spChg>
        <pc:spChg chg="add del mod">
          <ac:chgData name="Laura James" userId="e815814b-f5ab-4367-85bb-abbbaf16d579" providerId="ADAL" clId="{4ABA915E-F10B-4CBD-B087-32295DDE11B6}" dt="2022-02-14T11:44:27.701" v="11" actId="478"/>
          <ac:spMkLst>
            <pc:docMk/>
            <pc:sldMk cId="0" sldId="278"/>
            <ac:spMk id="6" creationId="{4A9F528F-E68F-401F-9FF1-562B92E9F2B8}"/>
          </ac:spMkLst>
        </pc:spChg>
        <pc:spChg chg="add">
          <ac:chgData name="Laura James" userId="e815814b-f5ab-4367-85bb-abbbaf16d579" providerId="ADAL" clId="{4ABA915E-F10B-4CBD-B087-32295DDE11B6}" dt="2022-02-14T11:49:56.027" v="55" actId="26606"/>
          <ac:spMkLst>
            <pc:docMk/>
            <pc:sldMk cId="0" sldId="278"/>
            <ac:spMk id="9" creationId="{B32DC26D-8B9B-4CC1-B3CC-D3EA0FB162CD}"/>
          </ac:spMkLst>
        </pc:spChg>
        <pc:picChg chg="add">
          <ac:chgData name="Laura James" userId="e815814b-f5ab-4367-85bb-abbbaf16d579" providerId="ADAL" clId="{4ABA915E-F10B-4CBD-B087-32295DDE11B6}" dt="2022-02-14T11:49:56.027" v="55" actId="26606"/>
          <ac:picMkLst>
            <pc:docMk/>
            <pc:sldMk cId="0" sldId="278"/>
            <ac:picMk id="5" creationId="{55A90CC5-1C6E-4C0D-B455-56F7145D1810}"/>
          </ac:picMkLst>
        </pc:picChg>
        <pc:cxnChg chg="add">
          <ac:chgData name="Laura James" userId="e815814b-f5ab-4367-85bb-abbbaf16d579" providerId="ADAL" clId="{4ABA915E-F10B-4CBD-B087-32295DDE11B6}" dt="2022-02-14T11:49:56.027" v="55" actId="26606"/>
          <ac:cxnSpMkLst>
            <pc:docMk/>
            <pc:sldMk cId="0" sldId="278"/>
            <ac:cxnSpMk id="11" creationId="{FBB7ADC3-53A0-44F2-914A-78CADAF33411}"/>
          </ac:cxnSpMkLst>
        </pc:cxnChg>
      </pc:sldChg>
      <pc:sldChg chg="delSp modSp mod delAnim">
        <pc:chgData name="Laura James" userId="e815814b-f5ab-4367-85bb-abbbaf16d579" providerId="ADAL" clId="{4ABA915E-F10B-4CBD-B087-32295DDE11B6}" dt="2022-02-14T11:50:45.694" v="66" actId="1076"/>
        <pc:sldMkLst>
          <pc:docMk/>
          <pc:sldMk cId="0" sldId="279"/>
        </pc:sldMkLst>
        <pc:spChg chg="mod">
          <ac:chgData name="Laura James" userId="e815814b-f5ab-4367-85bb-abbbaf16d579" providerId="ADAL" clId="{4ABA915E-F10B-4CBD-B087-32295DDE11B6}" dt="2022-02-14T11:50:45.694" v="66" actId="1076"/>
          <ac:spMkLst>
            <pc:docMk/>
            <pc:sldMk cId="0" sldId="279"/>
            <ac:spMk id="5" creationId="{00000000-0000-0000-0000-000000000000}"/>
          </ac:spMkLst>
        </pc:spChg>
        <pc:spChg chg="mod">
          <ac:chgData name="Laura James" userId="e815814b-f5ab-4367-85bb-abbbaf16d579" providerId="ADAL" clId="{4ABA915E-F10B-4CBD-B087-32295DDE11B6}" dt="2022-02-14T11:50:36.445" v="63" actId="1076"/>
          <ac:spMkLst>
            <pc:docMk/>
            <pc:sldMk cId="0" sldId="279"/>
            <ac:spMk id="7" creationId="{00000000-0000-0000-0000-000000000000}"/>
          </ac:spMkLst>
        </pc:spChg>
        <pc:spChg chg="mod">
          <ac:chgData name="Laura James" userId="e815814b-f5ab-4367-85bb-abbbaf16d579" providerId="ADAL" clId="{4ABA915E-F10B-4CBD-B087-32295DDE11B6}" dt="2022-02-14T11:50:27.737" v="58" actId="1076"/>
          <ac:spMkLst>
            <pc:docMk/>
            <pc:sldMk cId="0" sldId="279"/>
            <ac:spMk id="8" creationId="{00000000-0000-0000-0000-000000000000}"/>
          </ac:spMkLst>
        </pc:spChg>
        <pc:spChg chg="mod">
          <ac:chgData name="Laura James" userId="e815814b-f5ab-4367-85bb-abbbaf16d579" providerId="ADAL" clId="{4ABA915E-F10B-4CBD-B087-32295DDE11B6}" dt="2022-02-14T11:50:39.293" v="64" actId="1076"/>
          <ac:spMkLst>
            <pc:docMk/>
            <pc:sldMk cId="0" sldId="279"/>
            <ac:spMk id="10" creationId="{00000000-0000-0000-0000-000000000000}"/>
          </ac:spMkLst>
        </pc:spChg>
        <pc:spChg chg="mod">
          <ac:chgData name="Laura James" userId="e815814b-f5ab-4367-85bb-abbbaf16d579" providerId="ADAL" clId="{4ABA915E-F10B-4CBD-B087-32295DDE11B6}" dt="2022-02-14T11:50:42.794" v="65" actId="1076"/>
          <ac:spMkLst>
            <pc:docMk/>
            <pc:sldMk cId="0" sldId="279"/>
            <ac:spMk id="11" creationId="{00000000-0000-0000-0000-000000000000}"/>
          </ac:spMkLst>
        </pc:spChg>
        <pc:picChg chg="del mod">
          <ac:chgData name="Laura James" userId="e815814b-f5ab-4367-85bb-abbbaf16d579" providerId="ADAL" clId="{4ABA915E-F10B-4CBD-B087-32295DDE11B6}" dt="2022-02-14T11:50:31.455" v="60" actId="478"/>
          <ac:picMkLst>
            <pc:docMk/>
            <pc:sldMk cId="0" sldId="279"/>
            <ac:picMk id="1026" creationId="{00000000-0000-0000-0000-000000000000}"/>
          </ac:picMkLst>
        </pc:picChg>
        <pc:picChg chg="del mod">
          <ac:chgData name="Laura James" userId="e815814b-f5ab-4367-85bb-abbbaf16d579" providerId="ADAL" clId="{4ABA915E-F10B-4CBD-B087-32295DDE11B6}" dt="2022-02-14T11:50:29.414" v="59" actId="478"/>
          <ac:picMkLst>
            <pc:docMk/>
            <pc:sldMk cId="0" sldId="279"/>
            <ac:picMk id="1027" creationId="{00000000-0000-0000-0000-000000000000}"/>
          </ac:picMkLst>
        </pc:picChg>
        <pc:picChg chg="del mod">
          <ac:chgData name="Laura James" userId="e815814b-f5ab-4367-85bb-abbbaf16d579" providerId="ADAL" clId="{4ABA915E-F10B-4CBD-B087-32295DDE11B6}" dt="2022-02-14T11:50:32.895" v="62" actId="478"/>
          <ac:picMkLst>
            <pc:docMk/>
            <pc:sldMk cId="0" sldId="279"/>
            <ac:picMk id="1029" creationId="{00000000-0000-0000-0000-000000000000}"/>
          </ac:picMkLst>
        </pc:picChg>
        <pc:picChg chg="del">
          <ac:chgData name="Laura James" userId="e815814b-f5ab-4367-85bb-abbbaf16d579" providerId="ADAL" clId="{4ABA915E-F10B-4CBD-B087-32295DDE11B6}" dt="2022-02-14T11:50:32.117" v="61" actId="478"/>
          <ac:picMkLst>
            <pc:docMk/>
            <pc:sldMk cId="0" sldId="279"/>
            <ac:picMk id="1030" creationId="{00000000-0000-0000-0000-000000000000}"/>
          </ac:picMkLst>
        </pc:picChg>
      </pc:sldChg>
      <pc:sldChg chg="addSp modSp mod setBg setClrOvrMap">
        <pc:chgData name="Laura James" userId="e815814b-f5ab-4367-85bb-abbbaf16d579" providerId="ADAL" clId="{4ABA915E-F10B-4CBD-B087-32295DDE11B6}" dt="2022-02-14T11:51:04.802" v="69" actId="20577"/>
        <pc:sldMkLst>
          <pc:docMk/>
          <pc:sldMk cId="0" sldId="280"/>
        </pc:sldMkLst>
        <pc:spChg chg="mod">
          <ac:chgData name="Laura James" userId="e815814b-f5ab-4367-85bb-abbbaf16d579" providerId="ADAL" clId="{4ABA915E-F10B-4CBD-B087-32295DDE11B6}" dt="2022-02-14T11:51:00.117" v="67" actId="26606"/>
          <ac:spMkLst>
            <pc:docMk/>
            <pc:sldMk cId="0" sldId="280"/>
            <ac:spMk id="2" creationId="{00000000-0000-0000-0000-000000000000}"/>
          </ac:spMkLst>
        </pc:spChg>
        <pc:spChg chg="mod">
          <ac:chgData name="Laura James" userId="e815814b-f5ab-4367-85bb-abbbaf16d579" providerId="ADAL" clId="{4ABA915E-F10B-4CBD-B087-32295DDE11B6}" dt="2022-02-14T11:51:04.802" v="69" actId="20577"/>
          <ac:spMkLst>
            <pc:docMk/>
            <pc:sldMk cId="0" sldId="280"/>
            <ac:spMk id="3" creationId="{00000000-0000-0000-0000-000000000000}"/>
          </ac:spMkLst>
        </pc:spChg>
        <pc:spChg chg="add">
          <ac:chgData name="Laura James" userId="e815814b-f5ab-4367-85bb-abbbaf16d579" providerId="ADAL" clId="{4ABA915E-F10B-4CBD-B087-32295DDE11B6}" dt="2022-02-14T11:51:00.117" v="67" actId="26606"/>
          <ac:spMkLst>
            <pc:docMk/>
            <pc:sldMk cId="0" sldId="280"/>
            <ac:spMk id="9" creationId="{B32DC26D-8B9B-4CC1-B3CC-D3EA0FB162CD}"/>
          </ac:spMkLst>
        </pc:spChg>
        <pc:picChg chg="add">
          <ac:chgData name="Laura James" userId="e815814b-f5ab-4367-85bb-abbbaf16d579" providerId="ADAL" clId="{4ABA915E-F10B-4CBD-B087-32295DDE11B6}" dt="2022-02-14T11:51:00.117" v="67" actId="26606"/>
          <ac:picMkLst>
            <pc:docMk/>
            <pc:sldMk cId="0" sldId="280"/>
            <ac:picMk id="5" creationId="{F0D14D94-711F-4147-885C-4EDB7F999AA9}"/>
          </ac:picMkLst>
        </pc:picChg>
        <pc:cxnChg chg="add">
          <ac:chgData name="Laura James" userId="e815814b-f5ab-4367-85bb-abbbaf16d579" providerId="ADAL" clId="{4ABA915E-F10B-4CBD-B087-32295DDE11B6}" dt="2022-02-14T11:51:00.117" v="67" actId="26606"/>
          <ac:cxnSpMkLst>
            <pc:docMk/>
            <pc:sldMk cId="0" sldId="280"/>
            <ac:cxnSpMk id="11" creationId="{FBB7ADC3-53A0-44F2-914A-78CADAF33411}"/>
          </ac:cxnSpMkLst>
        </pc:cxnChg>
      </pc:sldChg>
      <pc:sldChg chg="modSp mod">
        <pc:chgData name="Laura James" userId="e815814b-f5ab-4367-85bb-abbbaf16d579" providerId="ADAL" clId="{4ABA915E-F10B-4CBD-B087-32295DDE11B6}" dt="2022-02-14T11:51:24.853" v="72" actId="1076"/>
        <pc:sldMkLst>
          <pc:docMk/>
          <pc:sldMk cId="0" sldId="281"/>
        </pc:sldMkLst>
        <pc:spChg chg="mod">
          <ac:chgData name="Laura James" userId="e815814b-f5ab-4367-85bb-abbbaf16d579" providerId="ADAL" clId="{4ABA915E-F10B-4CBD-B087-32295DDE11B6}" dt="2022-02-14T11:51:14.218" v="71" actId="1076"/>
          <ac:spMkLst>
            <pc:docMk/>
            <pc:sldMk cId="0" sldId="281"/>
            <ac:spMk id="2" creationId="{00000000-0000-0000-0000-000000000000}"/>
          </ac:spMkLst>
        </pc:spChg>
        <pc:spChg chg="mod">
          <ac:chgData name="Laura James" userId="e815814b-f5ab-4367-85bb-abbbaf16d579" providerId="ADAL" clId="{4ABA915E-F10B-4CBD-B087-32295DDE11B6}" dt="2022-02-14T11:51:09.763" v="70" actId="20577"/>
          <ac:spMkLst>
            <pc:docMk/>
            <pc:sldMk cId="0" sldId="281"/>
            <ac:spMk id="3" creationId="{00000000-0000-0000-0000-000000000000}"/>
          </ac:spMkLst>
        </pc:spChg>
        <pc:picChg chg="mod">
          <ac:chgData name="Laura James" userId="e815814b-f5ab-4367-85bb-abbbaf16d579" providerId="ADAL" clId="{4ABA915E-F10B-4CBD-B087-32295DDE11B6}" dt="2022-02-14T11:51:24.853" v="72" actId="1076"/>
          <ac:picMkLst>
            <pc:docMk/>
            <pc:sldMk cId="0" sldId="281"/>
            <ac:picMk id="4" creationId="{00000000-0000-0000-0000-000000000000}"/>
          </ac:picMkLst>
        </pc:picChg>
      </pc:sldChg>
      <pc:sldChg chg="modSp mod">
        <pc:chgData name="Laura James" userId="e815814b-f5ab-4367-85bb-abbbaf16d579" providerId="ADAL" clId="{4ABA915E-F10B-4CBD-B087-32295DDE11B6}" dt="2022-02-14T11:51:53.780" v="83" actId="1076"/>
        <pc:sldMkLst>
          <pc:docMk/>
          <pc:sldMk cId="0" sldId="282"/>
        </pc:sldMkLst>
        <pc:spChg chg="mod">
          <ac:chgData name="Laura James" userId="e815814b-f5ab-4367-85bb-abbbaf16d579" providerId="ADAL" clId="{4ABA915E-F10B-4CBD-B087-32295DDE11B6}" dt="2022-02-14T11:51:44.096" v="81" actId="20577"/>
          <ac:spMkLst>
            <pc:docMk/>
            <pc:sldMk cId="0" sldId="282"/>
            <ac:spMk id="2" creationId="{00000000-0000-0000-0000-000000000000}"/>
          </ac:spMkLst>
        </pc:spChg>
        <pc:spChg chg="mod">
          <ac:chgData name="Laura James" userId="e815814b-f5ab-4367-85bb-abbbaf16d579" providerId="ADAL" clId="{4ABA915E-F10B-4CBD-B087-32295DDE11B6}" dt="2022-02-14T11:51:51.386" v="82" actId="1076"/>
          <ac:spMkLst>
            <pc:docMk/>
            <pc:sldMk cId="0" sldId="282"/>
            <ac:spMk id="3" creationId="{00000000-0000-0000-0000-000000000000}"/>
          </ac:spMkLst>
        </pc:spChg>
        <pc:picChg chg="mod">
          <ac:chgData name="Laura James" userId="e815814b-f5ab-4367-85bb-abbbaf16d579" providerId="ADAL" clId="{4ABA915E-F10B-4CBD-B087-32295DDE11B6}" dt="2022-02-14T11:51:53.780" v="83" actId="1076"/>
          <ac:picMkLst>
            <pc:docMk/>
            <pc:sldMk cId="0" sldId="282"/>
            <ac:picMk id="2052" creationId="{00000000-0000-0000-0000-000000000000}"/>
          </ac:picMkLst>
        </pc:picChg>
      </pc:sldChg>
      <pc:sldChg chg="addSp modSp mod setBg setClrOvrMap">
        <pc:chgData name="Laura James" userId="e815814b-f5ab-4367-85bb-abbbaf16d579" providerId="ADAL" clId="{4ABA915E-F10B-4CBD-B087-32295DDE11B6}" dt="2022-02-14T11:52:06.593" v="87" actId="20577"/>
        <pc:sldMkLst>
          <pc:docMk/>
          <pc:sldMk cId="0" sldId="283"/>
        </pc:sldMkLst>
        <pc:spChg chg="mod">
          <ac:chgData name="Laura James" userId="e815814b-f5ab-4367-85bb-abbbaf16d579" providerId="ADAL" clId="{4ABA915E-F10B-4CBD-B087-32295DDE11B6}" dt="2022-02-14T11:51:59.313" v="84" actId="26606"/>
          <ac:spMkLst>
            <pc:docMk/>
            <pc:sldMk cId="0" sldId="283"/>
            <ac:spMk id="2" creationId="{00000000-0000-0000-0000-000000000000}"/>
          </ac:spMkLst>
        </pc:spChg>
        <pc:spChg chg="mod">
          <ac:chgData name="Laura James" userId="e815814b-f5ab-4367-85bb-abbbaf16d579" providerId="ADAL" clId="{4ABA915E-F10B-4CBD-B087-32295DDE11B6}" dt="2022-02-14T11:52:06.593" v="87" actId="20577"/>
          <ac:spMkLst>
            <pc:docMk/>
            <pc:sldMk cId="0" sldId="283"/>
            <ac:spMk id="3" creationId="{00000000-0000-0000-0000-000000000000}"/>
          </ac:spMkLst>
        </pc:spChg>
        <pc:spChg chg="add">
          <ac:chgData name="Laura James" userId="e815814b-f5ab-4367-85bb-abbbaf16d579" providerId="ADAL" clId="{4ABA915E-F10B-4CBD-B087-32295DDE11B6}" dt="2022-02-14T11:51:59.313" v="84" actId="26606"/>
          <ac:spMkLst>
            <pc:docMk/>
            <pc:sldMk cId="0" sldId="283"/>
            <ac:spMk id="9" creationId="{B32DC26D-8B9B-4CC1-B3CC-D3EA0FB162CD}"/>
          </ac:spMkLst>
        </pc:spChg>
        <pc:picChg chg="add mod">
          <ac:chgData name="Laura James" userId="e815814b-f5ab-4367-85bb-abbbaf16d579" providerId="ADAL" clId="{4ABA915E-F10B-4CBD-B087-32295DDE11B6}" dt="2022-02-14T11:52:02.995" v="86" actId="1076"/>
          <ac:picMkLst>
            <pc:docMk/>
            <pc:sldMk cId="0" sldId="283"/>
            <ac:picMk id="5" creationId="{363EF5DD-C3FA-4823-923E-20E9396A00B0}"/>
          </ac:picMkLst>
        </pc:picChg>
        <pc:cxnChg chg="add">
          <ac:chgData name="Laura James" userId="e815814b-f5ab-4367-85bb-abbbaf16d579" providerId="ADAL" clId="{4ABA915E-F10B-4CBD-B087-32295DDE11B6}" dt="2022-02-14T11:51:59.313" v="84" actId="26606"/>
          <ac:cxnSpMkLst>
            <pc:docMk/>
            <pc:sldMk cId="0" sldId="283"/>
            <ac:cxnSpMk id="11" creationId="{FBB7ADC3-53A0-44F2-914A-78CADAF33411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650" cy="4905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8413" y="0"/>
            <a:ext cx="2914650" cy="4905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D7E2E1-1D89-4CBE-8C42-404D42D5222D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3100" y="4703763"/>
            <a:ext cx="5378450" cy="3848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700"/>
            <a:ext cx="2914650" cy="4905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8413" y="9283700"/>
            <a:ext cx="2914650" cy="4905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812390-EC12-489C-9CCA-6B07CE4E2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0022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dirty="0"/>
              <a:t>The difference between descriptive writing and critical analysis</a:t>
            </a:r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161AB078-414E-47B9-93FE-453BFF81BCF4}" type="slidenum">
              <a:rPr lang="en-US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482125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Marta</a:t>
            </a:r>
          </a:p>
          <a:p>
            <a:r>
              <a:rPr lang="en-GB" dirty="0"/>
              <a:t>Slides will be available, but do take notes for now.</a:t>
            </a:r>
            <a:r>
              <a:rPr lang="en-GB" baseline="0" dirty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414151-B762-4230-A915-85C9DA5B0EA8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Marta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414151-B762-4230-A915-85C9DA5B0EA8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Marta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414151-B762-4230-A915-85C9DA5B0EA8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Marta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414151-B762-4230-A915-85C9DA5B0EA8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Marta</a:t>
            </a:r>
          </a:p>
          <a:p>
            <a:r>
              <a:rPr lang="en-GB" dirty="0"/>
              <a:t>Assumptions can be explicit</a:t>
            </a:r>
            <a:r>
              <a:rPr lang="en-GB" baseline="0" dirty="0"/>
              <a:t> or hidden. </a:t>
            </a:r>
            <a:r>
              <a:rPr lang="en-GB" dirty="0"/>
              <a:t>Assumptions can be useful as we do</a:t>
            </a:r>
            <a:r>
              <a:rPr lang="en-GB" baseline="0" dirty="0"/>
              <a:t> not want people to state the obvious to us. The danger comes with hidden implicit assumptions which are </a:t>
            </a:r>
            <a:r>
              <a:rPr lang="en-GB" baseline="0" dirty="0" err="1"/>
              <a:t>contestible</a:t>
            </a:r>
            <a:r>
              <a:rPr lang="en-GB" baseline="0" dirty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414151-B762-4230-A915-85C9DA5B0EA8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Marta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414151-B762-4230-A915-85C9DA5B0EA8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Marta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414151-B762-4230-A915-85C9DA5B0EA8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Marta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414151-B762-4230-A915-85C9DA5B0EA8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Claire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414151-B762-4230-A915-85C9DA5B0EA8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Claire</a:t>
            </a:r>
          </a:p>
          <a:p>
            <a:r>
              <a:rPr lang="en-GB" dirty="0"/>
              <a:t>Include</a:t>
            </a:r>
            <a:r>
              <a:rPr lang="en-GB" baseline="0" dirty="0"/>
              <a:t> some input on peer reviewed journals here?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414151-B762-4230-A915-85C9DA5B0EA8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CF31AF8D-3D06-461B-B35C-95DA0463048A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D69DA-FA6A-4B81-A205-F1CE2D44E386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68254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1AF8D-3D06-461B-B35C-95DA0463048A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D69DA-FA6A-4B81-A205-F1CE2D44E3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02942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1AF8D-3D06-461B-B35C-95DA0463048A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D69DA-FA6A-4B81-A205-F1CE2D44E386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35229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8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1AF8D-3D06-461B-B35C-95DA0463048A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D69DA-FA6A-4B81-A205-F1CE2D44E3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8288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 lIns="45720" rIns="4572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89320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89320" y="2967788"/>
            <a:ext cx="4754880" cy="3341572"/>
          </a:xfrm>
        </p:spPr>
        <p:txBody>
          <a:bodyPr lIns="45720" rIns="4572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1AF8D-3D06-461B-B35C-95DA0463048A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D69DA-FA6A-4B81-A205-F1CE2D44E3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3937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1AF8D-3D06-461B-B35C-95DA0463048A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D69DA-FA6A-4B81-A205-F1CE2D44E3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815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1AF8D-3D06-461B-B35C-95DA0463048A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D69DA-FA6A-4B81-A205-F1CE2D44E3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2826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1AF8D-3D06-461B-B35C-95DA0463048A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D69DA-FA6A-4B81-A205-F1CE2D44E3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6781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1AF8D-3D06-461B-B35C-95DA0463048A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D69DA-FA6A-4B81-A205-F1CE2D44E386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21015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1AF8D-3D06-461B-B35C-95DA0463048A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D69DA-FA6A-4B81-A205-F1CE2D44E3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0089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1AF8D-3D06-461B-B35C-95DA0463048A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D69DA-FA6A-4B81-A205-F1CE2D44E386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2504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1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8" y="6470704"/>
            <a:ext cx="2154142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fld id="{CF31AF8D-3D06-461B-B35C-95DA0463048A}" type="datetimeFigureOut">
              <a:rPr lang="en-GB" smtClean="0"/>
              <a:t>14/02/2022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8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4" y="6470704"/>
            <a:ext cx="973666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fld id="{CE9D69DA-FA6A-4B81-A205-F1CE2D44E386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4467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0000"/>
              <a:lumOff val="10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btUY6jTt2Ys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Magnifying glass showing decling performance">
            <a:extLst>
              <a:ext uri="{FF2B5EF4-FFF2-40B4-BE49-F238E27FC236}">
                <a16:creationId xmlns:a16="http://schemas.microsoft.com/office/drawing/2014/main" id="{A89512A0-0D45-4537-91A1-D13727052E3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5000"/>
          </a:blip>
          <a:srcRect t="1209" r="-1" b="14499"/>
          <a:stretch/>
        </p:blipFill>
        <p:spPr>
          <a:xfrm>
            <a:off x="20" y="-1"/>
            <a:ext cx="12188932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3467" y="643467"/>
            <a:ext cx="7164674" cy="5571066"/>
          </a:xfrm>
        </p:spPr>
        <p:txBody>
          <a:bodyPr>
            <a:normAutofit/>
          </a:bodyPr>
          <a:lstStyle/>
          <a:p>
            <a:r>
              <a:rPr lang="en-GB" sz="6600">
                <a:solidFill>
                  <a:schemeClr val="tx1"/>
                </a:solidFill>
              </a:rPr>
              <a:t>Critical Analysis</a:t>
            </a:r>
          </a:p>
        </p:txBody>
      </p:sp>
    </p:spTree>
    <p:extLst>
      <p:ext uri="{BB962C8B-B14F-4D97-AF65-F5344CB8AC3E}">
        <p14:creationId xmlns:p14="http://schemas.microsoft.com/office/powerpoint/2010/main" val="26321873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51AA915-50D8-489B-AEE5-A9F742D1F9D1}"/>
              </a:ext>
            </a:extLst>
          </p:cNvPr>
          <p:cNvSpPr txBox="1"/>
          <p:nvPr/>
        </p:nvSpPr>
        <p:spPr>
          <a:xfrm>
            <a:off x="1367971" y="1966686"/>
            <a:ext cx="9655629" cy="19697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i="1" dirty="0">
                <a:solidFill>
                  <a:srgbClr val="333333"/>
                </a:solidFill>
                <a:latin typeface="Source Sans Pro"/>
                <a:ea typeface="Source Sans Pro"/>
              </a:rPr>
              <a:t>"Critical thinking is the art of making clear, reasoned judgements based on interpreting, understanding, applying and </a:t>
            </a:r>
            <a:r>
              <a:rPr lang="en-US" sz="2400" i="1" dirty="0" err="1">
                <a:solidFill>
                  <a:srgbClr val="333333"/>
                </a:solidFill>
                <a:latin typeface="Source Sans Pro"/>
                <a:ea typeface="Source Sans Pro"/>
              </a:rPr>
              <a:t>synthesising</a:t>
            </a:r>
            <a:r>
              <a:rPr lang="en-US" sz="2400" i="1" dirty="0">
                <a:solidFill>
                  <a:srgbClr val="333333"/>
                </a:solidFill>
                <a:latin typeface="Source Sans Pro"/>
                <a:ea typeface="Source Sans Pro"/>
              </a:rPr>
              <a:t> evidence gathered from observation, reading and experimentation."</a:t>
            </a:r>
          </a:p>
          <a:p>
            <a:endParaRPr lang="en-US" i="1" dirty="0">
              <a:solidFill>
                <a:srgbClr val="333333"/>
              </a:solidFill>
              <a:latin typeface="Source Sans Pro"/>
              <a:ea typeface="Source Sans Pro"/>
            </a:endParaRPr>
          </a:p>
          <a:p>
            <a:endParaRPr lang="en-US" i="1" dirty="0">
              <a:solidFill>
                <a:srgbClr val="333333"/>
              </a:solidFill>
              <a:latin typeface="Source Sans Pro"/>
              <a:ea typeface="Source Sans Pro"/>
            </a:endParaRPr>
          </a:p>
          <a:p>
            <a:r>
              <a:rPr lang="en-US" sz="1400" i="1" dirty="0">
                <a:solidFill>
                  <a:srgbClr val="6A6A6A"/>
                </a:solidFill>
              </a:rPr>
              <a:t>Burns, T., &amp; Sinfield, S. (2016) Essential Study Skills: The Complete Guide to Success at University (4th ed.) London: SAGE, p94.</a:t>
            </a: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34115935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84960AC-1CD6-452A-B5F4-2186E3FD74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BC82E0D7-37D0-4C31-B2DA-233C8F10C9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9097524" cy="6148972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9" y="585216"/>
            <a:ext cx="8069094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defRPr/>
            </a:pPr>
            <a:r>
              <a:rPr lang="en-US">
                <a:solidFill>
                  <a:srgbClr val="FFFFFF"/>
                </a:solidFill>
              </a:rPr>
              <a:t>Critical Analysis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D3A364-FD48-4C42-B623-DAD0C3ED6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1024129" y="2286000"/>
            <a:ext cx="8074151" cy="3862971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defRPr/>
            </a:pPr>
            <a:r>
              <a:rPr lang="en-US" b="1" u="sng">
                <a:solidFill>
                  <a:srgbClr val="FFFFFF"/>
                </a:solidFill>
              </a:rPr>
              <a:t>What is Critical Analysis?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defRPr/>
            </a:pPr>
            <a:endParaRPr lang="en-US">
              <a:solidFill>
                <a:srgbClr val="FFFFFF"/>
              </a:solidFill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defRPr/>
            </a:pPr>
            <a:r>
              <a:rPr lang="en-US">
                <a:solidFill>
                  <a:srgbClr val="FFFFFF"/>
                </a:solidFill>
              </a:rPr>
              <a:t>The most characteristic features of critical writing are: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defRPr/>
            </a:pPr>
            <a:endParaRPr lang="en-US">
              <a:solidFill>
                <a:srgbClr val="FFFFFF"/>
              </a:solidFill>
            </a:endParaRP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/>
            </a:pPr>
            <a:r>
              <a:rPr lang="en-US">
                <a:solidFill>
                  <a:srgbClr val="FFFFFF"/>
                </a:solidFill>
              </a:rPr>
              <a:t>a clear and confident refusal to accept the conclusions of other writers without evaluating the arguments and evidence that they provide;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/>
            </a:pPr>
            <a:r>
              <a:rPr lang="en-US">
                <a:solidFill>
                  <a:srgbClr val="FFFFFF"/>
                </a:solidFill>
              </a:rPr>
              <a:t>a balanced presentation of reasons why the conclusions of other writers may be accepted or may need to be treated with caution;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/>
            </a:pPr>
            <a:r>
              <a:rPr lang="en-US">
                <a:solidFill>
                  <a:srgbClr val="FFFFFF"/>
                </a:solidFill>
              </a:rPr>
              <a:t>a clear presentation of your own evidence and argument, leading to your conclusion; and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/>
            </a:pPr>
            <a:r>
              <a:rPr lang="en-US">
                <a:solidFill>
                  <a:srgbClr val="FFFFFF"/>
                </a:solidFill>
              </a:rPr>
              <a:t>a recognition of the limitations in your own evidence, argument, and conclusion.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9F40211-4307-4706-AE59-83AC153FB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325601"/>
            <a:ext cx="2286920" cy="614510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0473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904C0BC6-B04D-4459-B721-9C030C3927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A4D7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CB2F024E-D853-479C-B5A9-08293A2D7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578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1940" y="643467"/>
            <a:ext cx="5788120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070322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32DC26D-8B9B-4CC1-B3CC-D3EA0FB162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F080B1-8941-427B-ABBE-22DFB4976A3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35000"/>
          </a:blip>
          <a:srcRect r="25"/>
          <a:stretch/>
        </p:blipFill>
        <p:spPr>
          <a:xfrm>
            <a:off x="20" y="-1"/>
            <a:ext cx="12188932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643467"/>
            <a:ext cx="3684437" cy="5571066"/>
          </a:xfrm>
        </p:spPr>
        <p:txBody>
          <a:bodyPr>
            <a:normAutofit/>
          </a:bodyPr>
          <a:lstStyle/>
          <a:p>
            <a:pPr algn="r"/>
            <a:r>
              <a:rPr lang="en-GB" dirty="0"/>
              <a:t>Critical analysis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BB7ADC3-53A0-44F2-914A-78CADAF33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49645" y="1828800"/>
            <a:ext cx="0" cy="3200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1371" y="643467"/>
            <a:ext cx="6574112" cy="5571066"/>
          </a:xfrm>
        </p:spPr>
        <p:txBody>
          <a:bodyPr anchor="ctr">
            <a:normAutofit/>
          </a:bodyPr>
          <a:lstStyle/>
          <a:p>
            <a:pPr>
              <a:buClr>
                <a:srgbClr val="006AA5"/>
              </a:buClr>
            </a:pPr>
            <a:r>
              <a:rPr lang="en-GB"/>
              <a:t>Identifying arguments</a:t>
            </a:r>
          </a:p>
          <a:p>
            <a:pPr>
              <a:buClr>
                <a:srgbClr val="006AA5"/>
              </a:buClr>
            </a:pPr>
            <a:r>
              <a:rPr lang="en-GB"/>
              <a:t>Questioning assumptions</a:t>
            </a:r>
          </a:p>
          <a:p>
            <a:pPr>
              <a:buClr>
                <a:srgbClr val="006AA5"/>
              </a:buClr>
            </a:pPr>
            <a:r>
              <a:rPr lang="en-GB"/>
              <a:t>Identifying and evaluating reasoning</a:t>
            </a:r>
          </a:p>
          <a:p>
            <a:pPr>
              <a:buClr>
                <a:srgbClr val="006AA5"/>
              </a:buClr>
            </a:pPr>
            <a:r>
              <a:rPr lang="en-GB"/>
              <a:t>Evaluating the evidence</a:t>
            </a:r>
          </a:p>
          <a:p>
            <a:pPr>
              <a:buClr>
                <a:srgbClr val="006AA5"/>
              </a:buClr>
            </a:pPr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FD12A5BA-B063-4B33-AB08-86CF7D23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7DFAF29-6BD8-4A93-A292-D6A8C6EFB5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id="{CA01913F-3FBD-4B62-92CF-D2B8A67415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6805" y="640080"/>
            <a:ext cx="3378099" cy="303485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400" spc="200" dirty="0"/>
              <a:t>Critical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6806" y="3849539"/>
            <a:ext cx="3378098" cy="236740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600">
                <a:solidFill>
                  <a:schemeClr val="tx1">
                    <a:lumMod val="90000"/>
                    <a:lumOff val="10000"/>
                  </a:schemeClr>
                </a:solidFill>
              </a:rPr>
              <a:t>Identifying arguments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FBB0A898-5387-4E99-A785-462A85DC01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0698" y="3765314"/>
            <a:ext cx="3200400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654938C3-E0D0-4192-AC15-DEA60E7C83A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"/>
          <a:stretch/>
        </p:blipFill>
        <p:spPr>
          <a:xfrm>
            <a:off x="4654984" y="1489240"/>
            <a:ext cx="6896936" cy="3880496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894" y="-326883"/>
            <a:ext cx="6147169" cy="5249334"/>
          </a:xfrm>
        </p:spPr>
        <p:txBody>
          <a:bodyPr anchor="ctr">
            <a:normAutofit/>
          </a:bodyPr>
          <a:lstStyle/>
          <a:p>
            <a:endParaRPr lang="en-GB" sz="1900" dirty="0"/>
          </a:p>
          <a:p>
            <a:endParaRPr lang="en-GB" sz="1900" dirty="0"/>
          </a:p>
          <a:p>
            <a:endParaRPr lang="en-GB" sz="1900" dirty="0"/>
          </a:p>
          <a:p>
            <a:endParaRPr lang="en-GB" sz="1900" dirty="0"/>
          </a:p>
          <a:p>
            <a:pPr>
              <a:buNone/>
            </a:pPr>
            <a:endParaRPr lang="en-GB" sz="1900" dirty="0"/>
          </a:p>
          <a:p>
            <a:pPr>
              <a:buNone/>
            </a:pPr>
            <a:r>
              <a:rPr lang="en-GB" sz="1900" dirty="0"/>
              <a:t>	</a:t>
            </a:r>
            <a:r>
              <a:rPr lang="en-GB" sz="1900" b="1" u="sng" dirty="0"/>
              <a:t>What is an argument?</a:t>
            </a:r>
          </a:p>
          <a:p>
            <a:pPr>
              <a:buClr>
                <a:srgbClr val="006AA5"/>
              </a:buClr>
              <a:buFont typeface="Wingdings" panose="05000000000000000000" pitchFamily="2" charset="2"/>
              <a:buChar char="q"/>
            </a:pPr>
            <a:r>
              <a:rPr lang="en-GB" sz="1900" dirty="0"/>
              <a:t>A position or point of view</a:t>
            </a:r>
          </a:p>
          <a:p>
            <a:pPr>
              <a:buClr>
                <a:srgbClr val="006AA5"/>
              </a:buClr>
              <a:buFont typeface="Wingdings" panose="05000000000000000000" pitchFamily="2" charset="2"/>
              <a:buChar char="q"/>
            </a:pPr>
            <a:r>
              <a:rPr lang="en-GB" sz="1900" dirty="0"/>
              <a:t>An attempt to persuade others to accept that point of view</a:t>
            </a:r>
          </a:p>
          <a:p>
            <a:pPr>
              <a:buClr>
                <a:srgbClr val="006AA5"/>
              </a:buClr>
              <a:buFont typeface="Wingdings" panose="05000000000000000000" pitchFamily="2" charset="2"/>
              <a:buChar char="q"/>
            </a:pPr>
            <a:r>
              <a:rPr lang="en-GB" sz="1900" dirty="0"/>
              <a:t>Reasons given to support the point of view</a:t>
            </a:r>
          </a:p>
          <a:p>
            <a:pPr>
              <a:buNone/>
            </a:pPr>
            <a:r>
              <a:rPr lang="en-GB" sz="1900" dirty="0"/>
              <a:t>	</a:t>
            </a:r>
          </a:p>
          <a:p>
            <a:pPr>
              <a:buNone/>
            </a:pPr>
            <a:r>
              <a:rPr lang="en-GB" sz="1900" dirty="0"/>
              <a:t>	[from Cottrell, S. Critical Thinking Skills: Developing effective analysis and argument, Basingstoke:  Palgrave MacMillan]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32DC26D-8B9B-4CC1-B3CC-D3EA0FB162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A90CC5-1C6E-4C0D-B455-56F7145D181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35000"/>
          </a:blip>
          <a:srcRect r="25"/>
          <a:stretch/>
        </p:blipFill>
        <p:spPr>
          <a:xfrm>
            <a:off x="20" y="-1"/>
            <a:ext cx="12188932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643467"/>
            <a:ext cx="3684437" cy="5571066"/>
          </a:xfrm>
        </p:spPr>
        <p:txBody>
          <a:bodyPr>
            <a:normAutofit/>
          </a:bodyPr>
          <a:lstStyle/>
          <a:p>
            <a:pPr algn="r"/>
            <a:r>
              <a:rPr lang="en-GB" dirty="0"/>
              <a:t>Critical analysis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BB7ADC3-53A0-44F2-914A-78CADAF33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49645" y="1828800"/>
            <a:ext cx="0" cy="3200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1371" y="643467"/>
            <a:ext cx="6574112" cy="5571066"/>
          </a:xfrm>
        </p:spPr>
        <p:txBody>
          <a:bodyPr anchor="ctr">
            <a:normAutofit/>
          </a:bodyPr>
          <a:lstStyle/>
          <a:p>
            <a:pPr>
              <a:buClr>
                <a:srgbClr val="006AA5"/>
              </a:buClr>
            </a:pPr>
            <a:r>
              <a:rPr lang="en-GB" dirty="0"/>
              <a:t>Questioning assumptions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2596" y="214290"/>
            <a:ext cx="8229600" cy="976312"/>
          </a:xfrm>
        </p:spPr>
        <p:txBody>
          <a:bodyPr/>
          <a:lstStyle/>
          <a:p>
            <a:r>
              <a:rPr lang="en-GB" dirty="0"/>
              <a:t>Identifying assumptions</a:t>
            </a:r>
          </a:p>
        </p:txBody>
      </p:sp>
      <p:sp>
        <p:nvSpPr>
          <p:cNvPr id="5" name="Rounded Rectangular Callout 4"/>
          <p:cNvSpPr/>
          <p:nvPr/>
        </p:nvSpPr>
        <p:spPr>
          <a:xfrm>
            <a:off x="3167042" y="2374286"/>
            <a:ext cx="5357850" cy="2071702"/>
          </a:xfrm>
          <a:prstGeom prst="wedgeRoundRectCallout">
            <a:avLst>
              <a:gd name="adj1" fmla="val -21075"/>
              <a:gd name="adj2" fmla="val 75429"/>
              <a:gd name="adj3" fmla="val 16667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>
                <a:solidFill>
                  <a:schemeClr val="tx1"/>
                </a:solidFill>
              </a:rPr>
              <a:t>His argument is that more money should be invested in drug rehabilitation programmes, as a large proportion of offending is linked to drug use.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024034" y="1071547"/>
            <a:ext cx="82868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Assumptions are ideas or beliefs taken for granted when presenting an argument. 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76231" y="1943594"/>
            <a:ext cx="21431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It is desirable to reduce the rate of offending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272563" y="1548601"/>
            <a:ext cx="26432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Drug use contributes to the rise in offending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76231" y="3962950"/>
            <a:ext cx="228601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Drug rehabilitation programmes are effective in reducing drug use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147699" y="5474925"/>
            <a:ext cx="7143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Investing more money in drug rehabilitation programmes will:</a:t>
            </a:r>
          </a:p>
          <a:p>
            <a:pPr>
              <a:buFontTx/>
              <a:buChar char="-"/>
            </a:pPr>
            <a:r>
              <a:rPr lang="en-GB" sz="2000" dirty="0"/>
              <a:t> make them available to more patients AND/OR</a:t>
            </a:r>
          </a:p>
          <a:p>
            <a:pPr>
              <a:buFontTx/>
              <a:buChar char="-"/>
            </a:pPr>
            <a:r>
              <a:rPr lang="en-GB" sz="2000" dirty="0"/>
              <a:t> increase their effectiveness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32DC26D-8B9B-4CC1-B3CC-D3EA0FB162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D14D94-711F-4147-885C-4EDB7F999AA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35000"/>
          </a:blip>
          <a:srcRect r="25"/>
          <a:stretch/>
        </p:blipFill>
        <p:spPr>
          <a:xfrm>
            <a:off x="20" y="-1"/>
            <a:ext cx="12188932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643467"/>
            <a:ext cx="3684437" cy="5571066"/>
          </a:xfrm>
        </p:spPr>
        <p:txBody>
          <a:bodyPr>
            <a:normAutofit/>
          </a:bodyPr>
          <a:lstStyle/>
          <a:p>
            <a:pPr algn="r"/>
            <a:r>
              <a:rPr lang="en-GB" dirty="0"/>
              <a:t>Critical analysis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BB7ADC3-53A0-44F2-914A-78CADAF33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49645" y="1828800"/>
            <a:ext cx="0" cy="3200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1371" y="643467"/>
            <a:ext cx="6574112" cy="5571066"/>
          </a:xfrm>
        </p:spPr>
        <p:txBody>
          <a:bodyPr anchor="ctr">
            <a:normAutofit/>
          </a:bodyPr>
          <a:lstStyle/>
          <a:p>
            <a:pPr>
              <a:buClr>
                <a:srgbClr val="006AA5"/>
              </a:buClr>
            </a:pPr>
            <a:r>
              <a:rPr lang="en-GB" dirty="0"/>
              <a:t>Identifying and evaluating reasoning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4400" y="0"/>
            <a:ext cx="9720072" cy="1499616"/>
          </a:xfrm>
        </p:spPr>
        <p:txBody>
          <a:bodyPr/>
          <a:lstStyle/>
          <a:p>
            <a:r>
              <a:rPr lang="en-GB" dirty="0"/>
              <a:t>Evaluating reasoning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47528" y="1250950"/>
            <a:ext cx="8496944" cy="4511842"/>
          </a:xfrm>
        </p:spPr>
        <p:txBody>
          <a:bodyPr/>
          <a:lstStyle/>
          <a:p>
            <a:pPr marL="0" indent="0" algn="ctr">
              <a:buNone/>
            </a:pPr>
            <a:r>
              <a:rPr lang="en-GB" i="1" dirty="0"/>
              <a:t>Whenever ancient pots are discovered, there are archaeologists around. Therefore, archaeologists must put the pots there.</a:t>
            </a:r>
          </a:p>
          <a:p>
            <a:pPr marL="0" indent="0" algn="ctr">
              <a:spcBef>
                <a:spcPts val="0"/>
              </a:spcBef>
              <a:buNone/>
            </a:pPr>
            <a:endParaRPr lang="en-GB" sz="66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8184" y="2129373"/>
            <a:ext cx="4213533" cy="300366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524000" y="5957907"/>
            <a:ext cx="9144000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50" dirty="0"/>
              <a:t>Creative commons image: https://upload.wikimedia.org/wikipedia/commons/a/a5/Archaeologist_Andrew_Nicholson,_Sharon_McKee,_David_Bartholomew_%26_Martin_McSweeney_at_discovery_of_second_level_hoard.jpg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875" y="0"/>
            <a:ext cx="9720072" cy="1499616"/>
          </a:xfrm>
        </p:spPr>
        <p:txBody>
          <a:bodyPr/>
          <a:lstStyle/>
          <a:p>
            <a:r>
              <a:rPr lang="en-GB" dirty="0"/>
              <a:t>Flawed reasoning example: Correlations and assuming a causal link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08875" y="1689559"/>
            <a:ext cx="8229600" cy="4824536"/>
          </a:xfrm>
        </p:spPr>
        <p:txBody>
          <a:bodyPr/>
          <a:lstStyle/>
          <a:p>
            <a:pPr>
              <a:buClr>
                <a:srgbClr val="006AA5"/>
              </a:buClr>
            </a:pPr>
            <a:r>
              <a:rPr lang="en-GB" b="1" dirty="0"/>
              <a:t>Correlations with third causes:</a:t>
            </a:r>
          </a:p>
          <a:p>
            <a:pPr marL="0" indent="0">
              <a:buNone/>
            </a:pPr>
            <a:r>
              <a:rPr lang="en-GB" dirty="0"/>
              <a:t>Between November and February the rates of people wearing boots and consuming hot drinks increase.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X</a:t>
            </a:r>
            <a:r>
              <a:rPr lang="en-GB" dirty="0"/>
              <a:t> The wearing of boots causes people to consume more hot drinks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X</a:t>
            </a:r>
            <a:r>
              <a:rPr lang="en-GB" dirty="0"/>
              <a:t> Consuming hot drinks causes people to wear boots</a:t>
            </a:r>
          </a:p>
          <a:p>
            <a:pPr marL="0" indent="0">
              <a:buNone/>
            </a:pPr>
            <a:r>
              <a:rPr lang="en-GB" dirty="0"/>
              <a:t>	</a:t>
            </a:r>
          </a:p>
          <a:p>
            <a:pPr marL="0" indent="0">
              <a:buNone/>
            </a:pPr>
            <a:r>
              <a:rPr lang="en-GB" dirty="0"/>
              <a:t>	There is a third factor, the cold weather between 	November and February, which causes these events to 	occur independently.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  <p:pic>
        <p:nvPicPr>
          <p:cNvPr id="2052" name="Picture 4" descr="c:\temp\Temporary Internet Files\Content.IE5\QYJVBO7V\MCj039713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53525" y="4101827"/>
            <a:ext cx="899770" cy="92994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32DC26D-8B9B-4CC1-B3CC-D3EA0FB162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63EF5DD-C3FA-4823-923E-20E9396A00B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35000"/>
          </a:blip>
          <a:srcRect r="25"/>
          <a:stretch/>
        </p:blipFill>
        <p:spPr>
          <a:xfrm>
            <a:off x="20" y="-1"/>
            <a:ext cx="12188932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643467"/>
            <a:ext cx="3684437" cy="5571066"/>
          </a:xfrm>
        </p:spPr>
        <p:txBody>
          <a:bodyPr>
            <a:normAutofit/>
          </a:bodyPr>
          <a:lstStyle/>
          <a:p>
            <a:pPr algn="r"/>
            <a:r>
              <a:rPr lang="en-GB" dirty="0"/>
              <a:t>Critical analysis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BB7ADC3-53A0-44F2-914A-78CADAF33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49645" y="1828800"/>
            <a:ext cx="0" cy="3200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1371" y="643467"/>
            <a:ext cx="6574112" cy="5571066"/>
          </a:xfrm>
        </p:spPr>
        <p:txBody>
          <a:bodyPr anchor="ctr">
            <a:normAutofit/>
          </a:bodyPr>
          <a:lstStyle/>
          <a:p>
            <a:endParaRPr lang="en-GB" dirty="0"/>
          </a:p>
          <a:p>
            <a:pPr>
              <a:buClr>
                <a:srgbClr val="006AA5"/>
              </a:buClr>
            </a:pPr>
            <a:r>
              <a:rPr lang="en-GB" dirty="0"/>
              <a:t>Evaluating the evidence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AC8E1E73-C494-4C8D-9D42-9747DD1FBDF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Evaluating evidence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79B4DA2-E806-489F-80F1-ADC1F3338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9720071" cy="402336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sz="1800" dirty="0">
                <a:solidFill>
                  <a:srgbClr val="FFFFFF"/>
                </a:solidFill>
              </a:rPr>
              <a:t>To evaluate whether the evidence is appropriate, ask yourself :*</a:t>
            </a:r>
          </a:p>
          <a:p>
            <a:pPr>
              <a:buNone/>
            </a:pPr>
            <a:r>
              <a:rPr lang="en-GB" sz="1800" dirty="0">
                <a:solidFill>
                  <a:srgbClr val="FFFFFF"/>
                </a:solidFill>
              </a:rPr>
              <a:t>Is it…</a:t>
            </a:r>
          </a:p>
          <a:p>
            <a:pPr>
              <a:buClr>
                <a:srgbClr val="006AA5"/>
              </a:buClr>
            </a:pPr>
            <a:r>
              <a:rPr lang="en-GB" sz="1800" dirty="0">
                <a:solidFill>
                  <a:srgbClr val="FFFFFF"/>
                </a:solidFill>
              </a:rPr>
              <a:t>valid? (Does it prove what it claims to prove?)</a:t>
            </a:r>
          </a:p>
          <a:p>
            <a:pPr>
              <a:buClr>
                <a:srgbClr val="006AA5"/>
              </a:buClr>
            </a:pPr>
            <a:r>
              <a:rPr lang="en-GB" sz="1800" dirty="0">
                <a:solidFill>
                  <a:srgbClr val="FFFFFF"/>
                </a:solidFill>
              </a:rPr>
              <a:t>current? (Is it up to date?)</a:t>
            </a:r>
          </a:p>
          <a:p>
            <a:pPr>
              <a:buClr>
                <a:srgbClr val="006AA5"/>
              </a:buClr>
            </a:pPr>
            <a:r>
              <a:rPr lang="en-GB" sz="1800" dirty="0">
                <a:solidFill>
                  <a:srgbClr val="FFFFFF"/>
                </a:solidFill>
              </a:rPr>
              <a:t>accurate?</a:t>
            </a:r>
          </a:p>
          <a:p>
            <a:pPr>
              <a:buClr>
                <a:srgbClr val="006AA5"/>
              </a:buClr>
            </a:pPr>
            <a:r>
              <a:rPr lang="en-GB" sz="1800" dirty="0">
                <a:solidFill>
                  <a:srgbClr val="FFFFFF"/>
                </a:solidFill>
              </a:rPr>
              <a:t>relevant?</a:t>
            </a:r>
          </a:p>
          <a:p>
            <a:pPr>
              <a:buClr>
                <a:srgbClr val="006AA5"/>
              </a:buClr>
            </a:pPr>
            <a:r>
              <a:rPr lang="en-GB" sz="1800" dirty="0">
                <a:solidFill>
                  <a:srgbClr val="FFFFFF"/>
                </a:solidFill>
              </a:rPr>
              <a:t>reliable? (Can you trust it?)</a:t>
            </a:r>
          </a:p>
          <a:p>
            <a:pPr>
              <a:buClr>
                <a:srgbClr val="006AA5"/>
              </a:buClr>
            </a:pPr>
            <a:r>
              <a:rPr lang="en-GB" sz="1800" dirty="0">
                <a:solidFill>
                  <a:srgbClr val="FFFFFF"/>
                </a:solidFill>
              </a:rPr>
              <a:t>complete?</a:t>
            </a:r>
          </a:p>
          <a:p>
            <a:pPr>
              <a:buClr>
                <a:srgbClr val="006AA5"/>
              </a:buClr>
            </a:pPr>
            <a:r>
              <a:rPr lang="en-GB" sz="1800" dirty="0">
                <a:solidFill>
                  <a:srgbClr val="FFFFFF"/>
                </a:solidFill>
              </a:rPr>
              <a:t>sufficient? (Is there enough evidence to prove something?)</a:t>
            </a:r>
          </a:p>
          <a:p>
            <a:endParaRPr lang="en-GB" sz="14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FFFFFF"/>
                </a:solidFill>
              </a:rPr>
              <a:t>* From Drew, S. and Bingham, R. (2001) The Student Skills Guide, 2</a:t>
            </a:r>
            <a:r>
              <a:rPr lang="en-GB" sz="1400" baseline="30000" dirty="0">
                <a:solidFill>
                  <a:srgbClr val="FFFFFF"/>
                </a:solidFill>
              </a:rPr>
              <a:t>nd</a:t>
            </a:r>
            <a:r>
              <a:rPr lang="en-GB" sz="1400" dirty="0">
                <a:solidFill>
                  <a:srgbClr val="FFFFFF"/>
                </a:solidFill>
              </a:rPr>
              <a:t> ed., Aldershot: Gower Publishing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Critical writing">
            <a:hlinkClick r:id="" action="ppaction://media"/>
            <a:extLst>
              <a:ext uri="{FF2B5EF4-FFF2-40B4-BE49-F238E27FC236}">
                <a16:creationId xmlns:a16="http://schemas.microsoft.com/office/drawing/2014/main" id="{4D9906B6-1941-40E4-8CC2-3E0E48AE128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96284" y="197077"/>
            <a:ext cx="11874499" cy="6467927"/>
          </a:xfrm>
        </p:spPr>
      </p:pic>
    </p:spTree>
    <p:extLst>
      <p:ext uri="{BB962C8B-B14F-4D97-AF65-F5344CB8AC3E}">
        <p14:creationId xmlns:p14="http://schemas.microsoft.com/office/powerpoint/2010/main" val="401265410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9000"/>
                <a:satMod val="145000"/>
              </a:schemeClr>
            </a:duotone>
          </a:blip>
          <a:tile tx="0" ty="0" sx="32000" sy="32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</a:schemeClr>
              <a:schemeClr val="phClr">
                <a:shade val="95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090DCB5F-146D-478A-852A-34B16FE9F3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2A4462EC5D42D48A1870FB723F26746" ma:contentTypeVersion="13" ma:contentTypeDescription="Create a new document." ma:contentTypeScope="" ma:versionID="2113b180b566515a006f8f7d43cfb4af">
  <xsd:schema xmlns:xsd="http://www.w3.org/2001/XMLSchema" xmlns:xs="http://www.w3.org/2001/XMLSchema" xmlns:p="http://schemas.microsoft.com/office/2006/metadata/properties" xmlns:ns3="7ab40eed-68c2-4ff5-b2ec-48499265677d" xmlns:ns4="e30e1647-29be-4cde-b2da-971aed4fcaf4" targetNamespace="http://schemas.microsoft.com/office/2006/metadata/properties" ma:root="true" ma:fieldsID="1c2c384fb5906270d50adb64808fd565" ns3:_="" ns4:_="">
    <xsd:import namespace="7ab40eed-68c2-4ff5-b2ec-48499265677d"/>
    <xsd:import namespace="e30e1647-29be-4cde-b2da-971aed4fcaf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b40eed-68c2-4ff5-b2ec-48499265677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3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30e1647-29be-4cde-b2da-971aed4fcaf4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888224D-91D2-40B2-9FC1-96CB8EB08E9F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e30e1647-29be-4cde-b2da-971aed4fcaf4"/>
    <ds:schemaRef ds:uri="http://schemas.microsoft.com/office/2006/documentManagement/types"/>
    <ds:schemaRef ds:uri="7ab40eed-68c2-4ff5-b2ec-48499265677d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98A0C63E-9C6D-4D1A-94A7-7918F89EAE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CBC6CAE-44C7-47C5-94F9-8B141BCFC44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ab40eed-68c2-4ff5-b2ec-48499265677d"/>
    <ds:schemaRef ds:uri="e30e1647-29be-4cde-b2da-971aed4fcaf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36</TotalTime>
  <Words>596</Words>
  <Application>Microsoft Office PowerPoint</Application>
  <PresentationFormat>Widescreen</PresentationFormat>
  <Paragraphs>99</Paragraphs>
  <Slides>15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Integral</vt:lpstr>
      <vt:lpstr>Critical Analysis</vt:lpstr>
      <vt:lpstr>PowerPoint Presentation</vt:lpstr>
      <vt:lpstr>Critical Analysis</vt:lpstr>
      <vt:lpstr>PowerPoint Presentation</vt:lpstr>
      <vt:lpstr>Critical analysis</vt:lpstr>
      <vt:lpstr>Critical analysis</vt:lpstr>
      <vt:lpstr>PowerPoint Presentation</vt:lpstr>
      <vt:lpstr>Critical analysis</vt:lpstr>
      <vt:lpstr>Identifying assumptions</vt:lpstr>
      <vt:lpstr>Critical analysis</vt:lpstr>
      <vt:lpstr>Evaluating reasoning</vt:lpstr>
      <vt:lpstr>Flawed reasoning example: Correlations and assuming a causal link</vt:lpstr>
      <vt:lpstr>Critical analysis</vt:lpstr>
      <vt:lpstr>Evaluating evidence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read an academic article</dc:title>
  <dc:creator>Administrator</dc:creator>
  <cp:lastModifiedBy>Laura James</cp:lastModifiedBy>
  <cp:revision>23</cp:revision>
  <cp:lastPrinted>2017-11-13T07:37:29Z</cp:lastPrinted>
  <dcterms:created xsi:type="dcterms:W3CDTF">2017-10-30T08:31:15Z</dcterms:created>
  <dcterms:modified xsi:type="dcterms:W3CDTF">2022-02-14T13:21:17Z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0x010100B2A4462EC5D42D48A1870FB723F26746</vt:lpwstr>
  </property>
</Properties>
</file>