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2"/>
  </p:notesMasterIdLst>
  <p:sldIdLst>
    <p:sldId id="256" r:id="rId5"/>
    <p:sldId id="276" r:id="rId6"/>
    <p:sldId id="410" r:id="rId7"/>
    <p:sldId id="411" r:id="rId8"/>
    <p:sldId id="412" r:id="rId9"/>
    <p:sldId id="413" r:id="rId10"/>
    <p:sldId id="414" r:id="rId11"/>
    <p:sldId id="415" r:id="rId12"/>
    <p:sldId id="262" r:id="rId13"/>
    <p:sldId id="416" r:id="rId14"/>
    <p:sldId id="417" r:id="rId15"/>
    <p:sldId id="418" r:id="rId16"/>
    <p:sldId id="419" r:id="rId17"/>
    <p:sldId id="283" r:id="rId18"/>
    <p:sldId id="420" r:id="rId19"/>
    <p:sldId id="284" r:id="rId20"/>
    <p:sldId id="285" r:id="rId21"/>
    <p:sldId id="266" r:id="rId22"/>
    <p:sldId id="267" r:id="rId23"/>
    <p:sldId id="268" r:id="rId24"/>
    <p:sldId id="421" r:id="rId25"/>
    <p:sldId id="287" r:id="rId26"/>
    <p:sldId id="288" r:id="rId27"/>
    <p:sldId id="286" r:id="rId28"/>
    <p:sldId id="423" r:id="rId29"/>
    <p:sldId id="422" r:id="rId30"/>
    <p:sldId id="40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9F8001-DD20-4E78-BC30-CAA7F49CB712}" v="19" dt="2025-03-30T14:43:21.3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66" d="100"/>
          <a:sy n="66" d="100"/>
        </p:scale>
        <p:origin x="60" y="8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7F9F8001-DD20-4E78-BC30-CAA7F49CB712}"/>
    <pc:docChg chg="undo custSel addSld delSld modSld">
      <pc:chgData name="Cerys Davies" userId="61e71dc1-9594-4277-b52b-4420989f68ee" providerId="ADAL" clId="{7F9F8001-DD20-4E78-BC30-CAA7F49CB712}" dt="2025-03-30T14:59:56.607" v="978" actId="478"/>
      <pc:docMkLst>
        <pc:docMk/>
      </pc:docMkLst>
      <pc:sldChg chg="modSp mod">
        <pc:chgData name="Cerys Davies" userId="61e71dc1-9594-4277-b52b-4420989f68ee" providerId="ADAL" clId="{7F9F8001-DD20-4E78-BC30-CAA7F49CB712}" dt="2025-03-30T14:12:07.785" v="66" actId="14100"/>
        <pc:sldMkLst>
          <pc:docMk/>
          <pc:sldMk cId="1665280526" sldId="256"/>
        </pc:sldMkLst>
        <pc:spChg chg="mod">
          <ac:chgData name="Cerys Davies" userId="61e71dc1-9594-4277-b52b-4420989f68ee" providerId="ADAL" clId="{7F9F8001-DD20-4E78-BC30-CAA7F49CB712}" dt="2025-03-30T14:12:07.785" v="66" actId="14100"/>
          <ac:spMkLst>
            <pc:docMk/>
            <pc:sldMk cId="1665280526" sldId="256"/>
            <ac:spMk id="2" creationId="{290CC950-E77F-15A4-C7E0-E506331E160D}"/>
          </ac:spMkLst>
        </pc:spChg>
        <pc:spChg chg="mod">
          <ac:chgData name="Cerys Davies" userId="61e71dc1-9594-4277-b52b-4420989f68ee" providerId="ADAL" clId="{7F9F8001-DD20-4E78-BC30-CAA7F49CB712}" dt="2025-03-30T14:11:56.978" v="64" actId="20577"/>
          <ac:spMkLst>
            <pc:docMk/>
            <pc:sldMk cId="1665280526" sldId="256"/>
            <ac:spMk id="3" creationId="{B3C07B6A-DE2B-9CA1-97D5-CB2C65EFCC71}"/>
          </ac:spMkLst>
        </pc:spChg>
      </pc:sldChg>
      <pc:sldChg chg="modSp add del mod setBg">
        <pc:chgData name="Cerys Davies" userId="61e71dc1-9594-4277-b52b-4420989f68ee" providerId="ADAL" clId="{7F9F8001-DD20-4E78-BC30-CAA7F49CB712}" dt="2025-03-30T14:20:01.960" v="260" actId="47"/>
        <pc:sldMkLst>
          <pc:docMk/>
          <pc:sldMk cId="863293276" sldId="261"/>
        </pc:sldMkLst>
        <pc:graphicFrameChg chg="mod">
          <ac:chgData name="Cerys Davies" userId="61e71dc1-9594-4277-b52b-4420989f68ee" providerId="ADAL" clId="{7F9F8001-DD20-4E78-BC30-CAA7F49CB712}" dt="2025-03-30T14:18:37.887" v="187" actId="1076"/>
          <ac:graphicFrameMkLst>
            <pc:docMk/>
            <pc:sldMk cId="863293276" sldId="261"/>
            <ac:graphicFrameMk id="5" creationId="{FEB9DA43-0C65-11E6-1691-EC51DFD4E565}"/>
          </ac:graphicFrameMkLst>
        </pc:graphicFrameChg>
      </pc:sldChg>
      <pc:sldChg chg="modSp add del mod setBg">
        <pc:chgData name="Cerys Davies" userId="61e71dc1-9594-4277-b52b-4420989f68ee" providerId="ADAL" clId="{7F9F8001-DD20-4E78-BC30-CAA7F49CB712}" dt="2025-03-30T14:24:52.659" v="394" actId="14100"/>
        <pc:sldMkLst>
          <pc:docMk/>
          <pc:sldMk cId="1550295796" sldId="262"/>
        </pc:sldMkLst>
        <pc:spChg chg="mod">
          <ac:chgData name="Cerys Davies" userId="61e71dc1-9594-4277-b52b-4420989f68ee" providerId="ADAL" clId="{7F9F8001-DD20-4E78-BC30-CAA7F49CB712}" dt="2025-03-30T14:24:41.476" v="392" actId="1076"/>
          <ac:spMkLst>
            <pc:docMk/>
            <pc:sldMk cId="1550295796" sldId="262"/>
            <ac:spMk id="2" creationId="{00000000-0000-0000-0000-000000000000}"/>
          </ac:spMkLst>
        </pc:spChg>
        <pc:graphicFrameChg chg="mod">
          <ac:chgData name="Cerys Davies" userId="61e71dc1-9594-4277-b52b-4420989f68ee" providerId="ADAL" clId="{7F9F8001-DD20-4E78-BC30-CAA7F49CB712}" dt="2025-03-30T14:24:52.659" v="394" actId="14100"/>
          <ac:graphicFrameMkLst>
            <pc:docMk/>
            <pc:sldMk cId="1550295796" sldId="262"/>
            <ac:graphicFrameMk id="5" creationId="{F7F1BD3F-5788-A79C-7C48-EFF1C6812C18}"/>
          </ac:graphicFrameMkLst>
        </pc:graphicFrameChg>
      </pc:sldChg>
      <pc:sldChg chg="add del setBg">
        <pc:chgData name="Cerys Davies" userId="61e71dc1-9594-4277-b52b-4420989f68ee" providerId="ADAL" clId="{7F9F8001-DD20-4E78-BC30-CAA7F49CB712}" dt="2025-03-30T14:25:25.575" v="397" actId="47"/>
        <pc:sldMkLst>
          <pc:docMk/>
          <pc:sldMk cId="192762044" sldId="263"/>
        </pc:sldMkLst>
      </pc:sldChg>
      <pc:sldChg chg="add del setBg">
        <pc:chgData name="Cerys Davies" userId="61e71dc1-9594-4277-b52b-4420989f68ee" providerId="ADAL" clId="{7F9F8001-DD20-4E78-BC30-CAA7F49CB712}" dt="2025-03-30T14:28:32.840" v="496" actId="47"/>
        <pc:sldMkLst>
          <pc:docMk/>
          <pc:sldMk cId="1489071495" sldId="264"/>
        </pc:sldMkLst>
      </pc:sldChg>
      <pc:sldChg chg="del">
        <pc:chgData name="Cerys Davies" userId="61e71dc1-9594-4277-b52b-4420989f68ee" providerId="ADAL" clId="{7F9F8001-DD20-4E78-BC30-CAA7F49CB712}" dt="2025-03-30T14:12:25.934" v="67" actId="47"/>
        <pc:sldMkLst>
          <pc:docMk/>
          <pc:sldMk cId="3650340329" sldId="264"/>
        </pc:sldMkLst>
      </pc:sldChg>
      <pc:sldChg chg="add del setBg">
        <pc:chgData name="Cerys Davies" userId="61e71dc1-9594-4277-b52b-4420989f68ee" providerId="ADAL" clId="{7F9F8001-DD20-4E78-BC30-CAA7F49CB712}" dt="2025-03-30T14:30:17.276" v="544" actId="47"/>
        <pc:sldMkLst>
          <pc:docMk/>
          <pc:sldMk cId="913459924" sldId="265"/>
        </pc:sldMkLst>
      </pc:sldChg>
      <pc:sldChg chg="modSp add del mod setBg">
        <pc:chgData name="Cerys Davies" userId="61e71dc1-9594-4277-b52b-4420989f68ee" providerId="ADAL" clId="{7F9F8001-DD20-4E78-BC30-CAA7F49CB712}" dt="2025-03-30T14:34:19.978" v="633" actId="14100"/>
        <pc:sldMkLst>
          <pc:docMk/>
          <pc:sldMk cId="3158630557" sldId="266"/>
        </pc:sldMkLst>
        <pc:spChg chg="mod">
          <ac:chgData name="Cerys Davies" userId="61e71dc1-9594-4277-b52b-4420989f68ee" providerId="ADAL" clId="{7F9F8001-DD20-4E78-BC30-CAA7F49CB712}" dt="2025-03-30T14:34:15.329" v="632" actId="14100"/>
          <ac:spMkLst>
            <pc:docMk/>
            <pc:sldMk cId="3158630557" sldId="266"/>
            <ac:spMk id="2" creationId="{00000000-0000-0000-0000-000000000000}"/>
          </ac:spMkLst>
        </pc:spChg>
        <pc:graphicFrameChg chg="mod">
          <ac:chgData name="Cerys Davies" userId="61e71dc1-9594-4277-b52b-4420989f68ee" providerId="ADAL" clId="{7F9F8001-DD20-4E78-BC30-CAA7F49CB712}" dt="2025-03-30T14:34:19.978" v="633" actId="14100"/>
          <ac:graphicFrameMkLst>
            <pc:docMk/>
            <pc:sldMk cId="3158630557" sldId="266"/>
            <ac:graphicFrameMk id="5" creationId="{F383EC34-8C07-A608-363C-5D3019D34C9A}"/>
          </ac:graphicFrameMkLst>
        </pc:graphicFrameChg>
      </pc:sldChg>
      <pc:sldChg chg="modSp add del mod setBg">
        <pc:chgData name="Cerys Davies" userId="61e71dc1-9594-4277-b52b-4420989f68ee" providerId="ADAL" clId="{7F9F8001-DD20-4E78-BC30-CAA7F49CB712}" dt="2025-03-30T14:43:21.366" v="657" actId="255"/>
        <pc:sldMkLst>
          <pc:docMk/>
          <pc:sldMk cId="267672117" sldId="267"/>
        </pc:sldMkLst>
        <pc:spChg chg="mod">
          <ac:chgData name="Cerys Davies" userId="61e71dc1-9594-4277-b52b-4420989f68ee" providerId="ADAL" clId="{7F9F8001-DD20-4E78-BC30-CAA7F49CB712}" dt="2025-03-30T14:41:28.633" v="639" actId="1076"/>
          <ac:spMkLst>
            <pc:docMk/>
            <pc:sldMk cId="267672117" sldId="267"/>
            <ac:spMk id="2" creationId="{00000000-0000-0000-0000-000000000000}"/>
          </ac:spMkLst>
        </pc:spChg>
        <pc:graphicFrameChg chg="mod">
          <ac:chgData name="Cerys Davies" userId="61e71dc1-9594-4277-b52b-4420989f68ee" providerId="ADAL" clId="{7F9F8001-DD20-4E78-BC30-CAA7F49CB712}" dt="2025-03-30T14:43:21.366" v="657" actId="255"/>
          <ac:graphicFrameMkLst>
            <pc:docMk/>
            <pc:sldMk cId="267672117" sldId="267"/>
            <ac:graphicFrameMk id="5" creationId="{8E6EC013-6419-B0AE-630E-E029485A1E00}"/>
          </ac:graphicFrameMkLst>
        </pc:graphicFrameChg>
      </pc:sldChg>
      <pc:sldChg chg="modSp add del mod setBg">
        <pc:chgData name="Cerys Davies" userId="61e71dc1-9594-4277-b52b-4420989f68ee" providerId="ADAL" clId="{7F9F8001-DD20-4E78-BC30-CAA7F49CB712}" dt="2025-03-30T14:44:00.281" v="663" actId="14100"/>
        <pc:sldMkLst>
          <pc:docMk/>
          <pc:sldMk cId="173899797" sldId="268"/>
        </pc:sldMkLst>
        <pc:spChg chg="mod">
          <ac:chgData name="Cerys Davies" userId="61e71dc1-9594-4277-b52b-4420989f68ee" providerId="ADAL" clId="{7F9F8001-DD20-4E78-BC30-CAA7F49CB712}" dt="2025-03-30T14:43:46.619" v="660" actId="14100"/>
          <ac:spMkLst>
            <pc:docMk/>
            <pc:sldMk cId="173899797" sldId="268"/>
            <ac:spMk id="2" creationId="{00000000-0000-0000-0000-000000000000}"/>
          </ac:spMkLst>
        </pc:spChg>
        <pc:graphicFrameChg chg="mod">
          <ac:chgData name="Cerys Davies" userId="61e71dc1-9594-4277-b52b-4420989f68ee" providerId="ADAL" clId="{7F9F8001-DD20-4E78-BC30-CAA7F49CB712}" dt="2025-03-30T14:44:00.281" v="663" actId="14100"/>
          <ac:graphicFrameMkLst>
            <pc:docMk/>
            <pc:sldMk cId="173899797" sldId="268"/>
            <ac:graphicFrameMk id="13" creationId="{76E209DD-EE42-4849-A0B7-EC1BA5B9ACCF}"/>
          </ac:graphicFrameMkLst>
        </pc:graphicFrameChg>
      </pc:sldChg>
      <pc:sldChg chg="modSp add del mod setBg">
        <pc:chgData name="Cerys Davies" userId="61e71dc1-9594-4277-b52b-4420989f68ee" providerId="ADAL" clId="{7F9F8001-DD20-4E78-BC30-CAA7F49CB712}" dt="2025-03-30T14:51:13.769" v="816" actId="47"/>
        <pc:sldMkLst>
          <pc:docMk/>
          <pc:sldMk cId="4111939152" sldId="269"/>
        </pc:sldMkLst>
        <pc:spChg chg="mod">
          <ac:chgData name="Cerys Davies" userId="61e71dc1-9594-4277-b52b-4420989f68ee" providerId="ADAL" clId="{7F9F8001-DD20-4E78-BC30-CAA7F49CB712}" dt="2025-03-30T14:50:06.509" v="774" actId="14100"/>
          <ac:spMkLst>
            <pc:docMk/>
            <pc:sldMk cId="4111939152" sldId="269"/>
            <ac:spMk id="2" creationId="{00000000-0000-0000-0000-000000000000}"/>
          </ac:spMkLst>
        </pc:spChg>
        <pc:graphicFrameChg chg="mod">
          <ac:chgData name="Cerys Davies" userId="61e71dc1-9594-4277-b52b-4420989f68ee" providerId="ADAL" clId="{7F9F8001-DD20-4E78-BC30-CAA7F49CB712}" dt="2025-03-30T14:50:24.347" v="778" actId="14100"/>
          <ac:graphicFrameMkLst>
            <pc:docMk/>
            <pc:sldMk cId="4111939152" sldId="269"/>
            <ac:graphicFrameMk id="5" creationId="{5CB36A60-3A9A-C63B-976E-CE1049E127FF}"/>
          </ac:graphicFrameMkLst>
        </pc:graphicFrameChg>
      </pc:sldChg>
      <pc:sldChg chg="modSp add del mod setBg">
        <pc:chgData name="Cerys Davies" userId="61e71dc1-9594-4277-b52b-4420989f68ee" providerId="ADAL" clId="{7F9F8001-DD20-4E78-BC30-CAA7F49CB712}" dt="2025-03-30T14:49:52.446" v="772" actId="47"/>
        <pc:sldMkLst>
          <pc:docMk/>
          <pc:sldMk cId="1478346499" sldId="272"/>
        </pc:sldMkLst>
        <pc:spChg chg="mod">
          <ac:chgData name="Cerys Davies" userId="61e71dc1-9594-4277-b52b-4420989f68ee" providerId="ADAL" clId="{7F9F8001-DD20-4E78-BC30-CAA7F49CB712}" dt="2025-03-30T14:48:36.051" v="739" actId="14100"/>
          <ac:spMkLst>
            <pc:docMk/>
            <pc:sldMk cId="1478346499" sldId="272"/>
            <ac:spMk id="2" creationId="{00000000-0000-0000-0000-000000000000}"/>
          </ac:spMkLst>
        </pc:spChg>
      </pc:sldChg>
      <pc:sldChg chg="add del setBg">
        <pc:chgData name="Cerys Davies" userId="61e71dc1-9594-4277-b52b-4420989f68ee" providerId="ADAL" clId="{7F9F8001-DD20-4E78-BC30-CAA7F49CB712}" dt="2025-03-30T14:18:30.476" v="186" actId="47"/>
        <pc:sldMkLst>
          <pc:docMk/>
          <pc:sldMk cId="4037479185" sldId="275"/>
        </pc:sldMkLst>
      </pc:sldChg>
      <pc:sldChg chg="modSp mod">
        <pc:chgData name="Cerys Davies" userId="61e71dc1-9594-4277-b52b-4420989f68ee" providerId="ADAL" clId="{7F9F8001-DD20-4E78-BC30-CAA7F49CB712}" dt="2025-03-30T14:16:30.753" v="162" actId="14100"/>
        <pc:sldMkLst>
          <pc:docMk/>
          <pc:sldMk cId="711182959" sldId="276"/>
        </pc:sldMkLst>
        <pc:spChg chg="mod">
          <ac:chgData name="Cerys Davies" userId="61e71dc1-9594-4277-b52b-4420989f68ee" providerId="ADAL" clId="{7F9F8001-DD20-4E78-BC30-CAA7F49CB712}" dt="2025-03-30T14:16:11.071" v="157" actId="255"/>
          <ac:spMkLst>
            <pc:docMk/>
            <pc:sldMk cId="711182959" sldId="276"/>
            <ac:spMk id="13" creationId="{00000000-0000-0000-0000-000000000000}"/>
          </ac:spMkLst>
        </pc:spChg>
        <pc:spChg chg="mod">
          <ac:chgData name="Cerys Davies" userId="61e71dc1-9594-4277-b52b-4420989f68ee" providerId="ADAL" clId="{7F9F8001-DD20-4E78-BC30-CAA7F49CB712}" dt="2025-03-30T14:16:30.753" v="162" actId="14100"/>
          <ac:spMkLst>
            <pc:docMk/>
            <pc:sldMk cId="711182959" sldId="276"/>
            <ac:spMk id="14" creationId="{00000000-0000-0000-0000-000000000000}"/>
          </ac:spMkLst>
        </pc:spChg>
        <pc:picChg chg="mod">
          <ac:chgData name="Cerys Davies" userId="61e71dc1-9594-4277-b52b-4420989f68ee" providerId="ADAL" clId="{7F9F8001-DD20-4E78-BC30-CAA7F49CB712}" dt="2025-03-30T14:16:26.625" v="161" actId="1076"/>
          <ac:picMkLst>
            <pc:docMk/>
            <pc:sldMk cId="711182959" sldId="276"/>
            <ac:picMk id="3" creationId="{F3BD76E5-06CA-DC81-D60B-9F3F399BD7B9}"/>
          </ac:picMkLst>
        </pc:picChg>
      </pc:sldChg>
      <pc:sldChg chg="add del setBg">
        <pc:chgData name="Cerys Davies" userId="61e71dc1-9594-4277-b52b-4420989f68ee" providerId="ADAL" clId="{7F9F8001-DD20-4E78-BC30-CAA7F49CB712}" dt="2025-03-30T14:20:25.998" v="263" actId="47"/>
        <pc:sldMkLst>
          <pc:docMk/>
          <pc:sldMk cId="1188909544" sldId="277"/>
        </pc:sldMkLst>
      </pc:sldChg>
      <pc:sldChg chg="add del setBg">
        <pc:chgData name="Cerys Davies" userId="61e71dc1-9594-4277-b52b-4420989f68ee" providerId="ADAL" clId="{7F9F8001-DD20-4E78-BC30-CAA7F49CB712}" dt="2025-03-30T14:22:09.903" v="329" actId="47"/>
        <pc:sldMkLst>
          <pc:docMk/>
          <pc:sldMk cId="3520261198" sldId="278"/>
        </pc:sldMkLst>
      </pc:sldChg>
      <pc:sldChg chg="add del setBg">
        <pc:chgData name="Cerys Davies" userId="61e71dc1-9594-4277-b52b-4420989f68ee" providerId="ADAL" clId="{7F9F8001-DD20-4E78-BC30-CAA7F49CB712}" dt="2025-03-30T14:23:11.678" v="353" actId="47"/>
        <pc:sldMkLst>
          <pc:docMk/>
          <pc:sldMk cId="1068871408" sldId="279"/>
        </pc:sldMkLst>
      </pc:sldChg>
      <pc:sldChg chg="add del setBg">
        <pc:chgData name="Cerys Davies" userId="61e71dc1-9594-4277-b52b-4420989f68ee" providerId="ADAL" clId="{7F9F8001-DD20-4E78-BC30-CAA7F49CB712}" dt="2025-03-30T14:24:32.856" v="391" actId="47"/>
        <pc:sldMkLst>
          <pc:docMk/>
          <pc:sldMk cId="2978151023" sldId="280"/>
        </pc:sldMkLst>
      </pc:sldChg>
      <pc:sldChg chg="add del setBg">
        <pc:chgData name="Cerys Davies" userId="61e71dc1-9594-4277-b52b-4420989f68ee" providerId="ADAL" clId="{7F9F8001-DD20-4E78-BC30-CAA7F49CB712}" dt="2025-03-30T14:29:16.909" v="524" actId="47"/>
        <pc:sldMkLst>
          <pc:docMk/>
          <pc:sldMk cId="506096463" sldId="281"/>
        </pc:sldMkLst>
      </pc:sldChg>
      <pc:sldChg chg="add del setBg">
        <pc:chgData name="Cerys Davies" userId="61e71dc1-9594-4277-b52b-4420989f68ee" providerId="ADAL" clId="{7F9F8001-DD20-4E78-BC30-CAA7F49CB712}" dt="2025-03-30T14:26:47.503" v="428" actId="47"/>
        <pc:sldMkLst>
          <pc:docMk/>
          <pc:sldMk cId="3268440222" sldId="282"/>
        </pc:sldMkLst>
      </pc:sldChg>
      <pc:sldChg chg="del">
        <pc:chgData name="Cerys Davies" userId="61e71dc1-9594-4277-b52b-4420989f68ee" providerId="ADAL" clId="{7F9F8001-DD20-4E78-BC30-CAA7F49CB712}" dt="2025-03-30T14:12:25.934" v="67" actId="47"/>
        <pc:sldMkLst>
          <pc:docMk/>
          <pc:sldMk cId="1951902548" sldId="283"/>
        </pc:sldMkLst>
      </pc:sldChg>
      <pc:sldChg chg="modSp add del mod setBg">
        <pc:chgData name="Cerys Davies" userId="61e71dc1-9594-4277-b52b-4420989f68ee" providerId="ADAL" clId="{7F9F8001-DD20-4E78-BC30-CAA7F49CB712}" dt="2025-03-30T14:52:29.793" v="829" actId="14100"/>
        <pc:sldMkLst>
          <pc:docMk/>
          <pc:sldMk cId="2591708186" sldId="283"/>
        </pc:sldMkLst>
        <pc:spChg chg="mod">
          <ac:chgData name="Cerys Davies" userId="61e71dc1-9594-4277-b52b-4420989f68ee" providerId="ADAL" clId="{7F9F8001-DD20-4E78-BC30-CAA7F49CB712}" dt="2025-03-30T14:52:29.793" v="829" actId="14100"/>
          <ac:spMkLst>
            <pc:docMk/>
            <pc:sldMk cId="2591708186" sldId="283"/>
            <ac:spMk id="2" creationId="{2D26865A-3617-4AFA-BAEF-D38B18D7D745}"/>
          </ac:spMkLst>
        </pc:spChg>
        <pc:spChg chg="mod">
          <ac:chgData name="Cerys Davies" userId="61e71dc1-9594-4277-b52b-4420989f68ee" providerId="ADAL" clId="{7F9F8001-DD20-4E78-BC30-CAA7F49CB712}" dt="2025-03-30T14:52:17.321" v="826" actId="1076"/>
          <ac:spMkLst>
            <pc:docMk/>
            <pc:sldMk cId="2591708186" sldId="283"/>
            <ac:spMk id="3" creationId="{4871DBEE-A537-44EB-B7FE-E072491B7A45}"/>
          </ac:spMkLst>
        </pc:spChg>
      </pc:sldChg>
      <pc:sldChg chg="addSp delSp modSp add del mod setBg">
        <pc:chgData name="Cerys Davies" userId="61e71dc1-9594-4277-b52b-4420989f68ee" providerId="ADAL" clId="{7F9F8001-DD20-4E78-BC30-CAA7F49CB712}" dt="2025-03-30T14:31:15.510" v="583" actId="27636"/>
        <pc:sldMkLst>
          <pc:docMk/>
          <pc:sldMk cId="2500557109" sldId="284"/>
        </pc:sldMkLst>
        <pc:spChg chg="del">
          <ac:chgData name="Cerys Davies" userId="61e71dc1-9594-4277-b52b-4420989f68ee" providerId="ADAL" clId="{7F9F8001-DD20-4E78-BC30-CAA7F49CB712}" dt="2025-03-30T14:30:31.990" v="547" actId="478"/>
          <ac:spMkLst>
            <pc:docMk/>
            <pc:sldMk cId="2500557109" sldId="284"/>
            <ac:spMk id="2" creationId="{6121D6F9-4804-4BED-813F-A235CFA8E5F7}"/>
          </ac:spMkLst>
        </pc:spChg>
        <pc:spChg chg="mod">
          <ac:chgData name="Cerys Davies" userId="61e71dc1-9594-4277-b52b-4420989f68ee" providerId="ADAL" clId="{7F9F8001-DD20-4E78-BC30-CAA7F49CB712}" dt="2025-03-30T14:31:15.510" v="583" actId="27636"/>
          <ac:spMkLst>
            <pc:docMk/>
            <pc:sldMk cId="2500557109" sldId="284"/>
            <ac:spMk id="3" creationId="{DFC4C638-E5B9-42AF-AE1D-5E9A97F59C0A}"/>
          </ac:spMkLst>
        </pc:spChg>
        <pc:spChg chg="add mod">
          <ac:chgData name="Cerys Davies" userId="61e71dc1-9594-4277-b52b-4420989f68ee" providerId="ADAL" clId="{7F9F8001-DD20-4E78-BC30-CAA7F49CB712}" dt="2025-03-30T14:31:09.471" v="580" actId="113"/>
          <ac:spMkLst>
            <pc:docMk/>
            <pc:sldMk cId="2500557109" sldId="284"/>
            <ac:spMk id="5" creationId="{A3747DF6-8444-8B8E-4A38-DB73F3878329}"/>
          </ac:spMkLst>
        </pc:spChg>
      </pc:sldChg>
      <pc:sldChg chg="del">
        <pc:chgData name="Cerys Davies" userId="61e71dc1-9594-4277-b52b-4420989f68ee" providerId="ADAL" clId="{7F9F8001-DD20-4E78-BC30-CAA7F49CB712}" dt="2025-03-30T14:12:25.934" v="67" actId="47"/>
        <pc:sldMkLst>
          <pc:docMk/>
          <pc:sldMk cId="4119166609" sldId="284"/>
        </pc:sldMkLst>
      </pc:sldChg>
      <pc:sldChg chg="del">
        <pc:chgData name="Cerys Davies" userId="61e71dc1-9594-4277-b52b-4420989f68ee" providerId="ADAL" clId="{7F9F8001-DD20-4E78-BC30-CAA7F49CB712}" dt="2025-03-30T14:12:25.934" v="67" actId="47"/>
        <pc:sldMkLst>
          <pc:docMk/>
          <pc:sldMk cId="1149507832" sldId="285"/>
        </pc:sldMkLst>
      </pc:sldChg>
      <pc:sldChg chg="addSp delSp modSp add del mod setBg">
        <pc:chgData name="Cerys Davies" userId="61e71dc1-9594-4277-b52b-4420989f68ee" providerId="ADAL" clId="{7F9F8001-DD20-4E78-BC30-CAA7F49CB712}" dt="2025-03-30T14:33:43.694" v="627" actId="14100"/>
        <pc:sldMkLst>
          <pc:docMk/>
          <pc:sldMk cId="2338545189" sldId="285"/>
        </pc:sldMkLst>
        <pc:spChg chg="mod">
          <ac:chgData name="Cerys Davies" userId="61e71dc1-9594-4277-b52b-4420989f68ee" providerId="ADAL" clId="{7F9F8001-DD20-4E78-BC30-CAA7F49CB712}" dt="2025-03-30T14:33:28.243" v="621" actId="14100"/>
          <ac:spMkLst>
            <pc:docMk/>
            <pc:sldMk cId="2338545189" sldId="285"/>
            <ac:spMk id="2" creationId="{FA3CE4F0-B931-4686-9F77-6FD9A3D6FA13}"/>
          </ac:spMkLst>
        </pc:spChg>
        <pc:spChg chg="add mod">
          <ac:chgData name="Cerys Davies" userId="61e71dc1-9594-4277-b52b-4420989f68ee" providerId="ADAL" clId="{7F9F8001-DD20-4E78-BC30-CAA7F49CB712}" dt="2025-03-30T14:33:43.694" v="627" actId="14100"/>
          <ac:spMkLst>
            <pc:docMk/>
            <pc:sldMk cId="2338545189" sldId="285"/>
            <ac:spMk id="4" creationId="{739FEBEF-AA24-1FFC-D667-7C72C291BF49}"/>
          </ac:spMkLst>
        </pc:spChg>
        <pc:graphicFrameChg chg="del">
          <ac:chgData name="Cerys Davies" userId="61e71dc1-9594-4277-b52b-4420989f68ee" providerId="ADAL" clId="{7F9F8001-DD20-4E78-BC30-CAA7F49CB712}" dt="2025-03-30T14:32:43.824" v="584" actId="478"/>
          <ac:graphicFrameMkLst>
            <pc:docMk/>
            <pc:sldMk cId="2338545189" sldId="285"/>
            <ac:graphicFrameMk id="7" creationId="{473F1BE4-3E58-4ABA-8B03-BE95B5C39C74}"/>
          </ac:graphicFrameMkLst>
        </pc:graphicFrameChg>
      </pc:sldChg>
      <pc:sldChg chg="del">
        <pc:chgData name="Cerys Davies" userId="61e71dc1-9594-4277-b52b-4420989f68ee" providerId="ADAL" clId="{7F9F8001-DD20-4E78-BC30-CAA7F49CB712}" dt="2025-03-30T14:12:25.934" v="67" actId="47"/>
        <pc:sldMkLst>
          <pc:docMk/>
          <pc:sldMk cId="1496547751" sldId="286"/>
        </pc:sldMkLst>
      </pc:sldChg>
      <pc:sldChg chg="modSp add del mod setBg">
        <pc:chgData name="Cerys Davies" userId="61e71dc1-9594-4277-b52b-4420989f68ee" providerId="ADAL" clId="{7F9F8001-DD20-4E78-BC30-CAA7F49CB712}" dt="2025-03-30T14:47:46.921" v="734" actId="14100"/>
        <pc:sldMkLst>
          <pc:docMk/>
          <pc:sldMk cId="1847036348" sldId="286"/>
        </pc:sldMkLst>
        <pc:spChg chg="mod">
          <ac:chgData name="Cerys Davies" userId="61e71dc1-9594-4277-b52b-4420989f68ee" providerId="ADAL" clId="{7F9F8001-DD20-4E78-BC30-CAA7F49CB712}" dt="2025-03-30T14:47:40.796" v="732" actId="14100"/>
          <ac:spMkLst>
            <pc:docMk/>
            <pc:sldMk cId="1847036348" sldId="286"/>
            <ac:spMk id="2" creationId="{AE2BACF2-1EB3-4952-8E93-AA47161E2BDA}"/>
          </ac:spMkLst>
        </pc:spChg>
        <pc:graphicFrameChg chg="mod">
          <ac:chgData name="Cerys Davies" userId="61e71dc1-9594-4277-b52b-4420989f68ee" providerId="ADAL" clId="{7F9F8001-DD20-4E78-BC30-CAA7F49CB712}" dt="2025-03-30T14:47:46.921" v="734" actId="14100"/>
          <ac:graphicFrameMkLst>
            <pc:docMk/>
            <pc:sldMk cId="1847036348" sldId="286"/>
            <ac:graphicFrameMk id="5" creationId="{9EABC5E2-9D7F-4AA5-9FF2-8857E7799BDD}"/>
          </ac:graphicFrameMkLst>
        </pc:graphicFrameChg>
      </pc:sldChg>
      <pc:sldChg chg="modSp add del mod setBg">
        <pc:chgData name="Cerys Davies" userId="61e71dc1-9594-4277-b52b-4420989f68ee" providerId="ADAL" clId="{7F9F8001-DD20-4E78-BC30-CAA7F49CB712}" dt="2025-03-30T14:46:29.233" v="720" actId="14100"/>
        <pc:sldMkLst>
          <pc:docMk/>
          <pc:sldMk cId="1865337382" sldId="287"/>
        </pc:sldMkLst>
        <pc:spChg chg="mod">
          <ac:chgData name="Cerys Davies" userId="61e71dc1-9594-4277-b52b-4420989f68ee" providerId="ADAL" clId="{7F9F8001-DD20-4E78-BC30-CAA7F49CB712}" dt="2025-03-30T14:45:57.045" v="710" actId="1076"/>
          <ac:spMkLst>
            <pc:docMk/>
            <pc:sldMk cId="1865337382" sldId="287"/>
            <ac:spMk id="2" creationId="{755F2687-606A-41B4-910E-A0DF104AA697}"/>
          </ac:spMkLst>
        </pc:spChg>
        <pc:spChg chg="mod">
          <ac:chgData name="Cerys Davies" userId="61e71dc1-9594-4277-b52b-4420989f68ee" providerId="ADAL" clId="{7F9F8001-DD20-4E78-BC30-CAA7F49CB712}" dt="2025-03-30T14:46:29.233" v="720" actId="14100"/>
          <ac:spMkLst>
            <pc:docMk/>
            <pc:sldMk cId="1865337382" sldId="287"/>
            <ac:spMk id="3" creationId="{ABF1A369-60AE-466C-A5DF-30CC59783DD7}"/>
          </ac:spMkLst>
        </pc:spChg>
      </pc:sldChg>
      <pc:sldChg chg="modSp add del mod setBg">
        <pc:chgData name="Cerys Davies" userId="61e71dc1-9594-4277-b52b-4420989f68ee" providerId="ADAL" clId="{7F9F8001-DD20-4E78-BC30-CAA7F49CB712}" dt="2025-03-30T14:47:07.359" v="728" actId="14100"/>
        <pc:sldMkLst>
          <pc:docMk/>
          <pc:sldMk cId="2236310909" sldId="288"/>
        </pc:sldMkLst>
        <pc:spChg chg="mod">
          <ac:chgData name="Cerys Davies" userId="61e71dc1-9594-4277-b52b-4420989f68ee" providerId="ADAL" clId="{7F9F8001-DD20-4E78-BC30-CAA7F49CB712}" dt="2025-03-30T14:46:41.975" v="721" actId="207"/>
          <ac:spMkLst>
            <pc:docMk/>
            <pc:sldMk cId="2236310909" sldId="288"/>
            <ac:spMk id="2" creationId="{DA384791-D66C-43D6-894D-504DBD28890D}"/>
          </ac:spMkLst>
        </pc:spChg>
        <pc:spChg chg="mod">
          <ac:chgData name="Cerys Davies" userId="61e71dc1-9594-4277-b52b-4420989f68ee" providerId="ADAL" clId="{7F9F8001-DD20-4E78-BC30-CAA7F49CB712}" dt="2025-03-30T14:47:07.359" v="728" actId="14100"/>
          <ac:spMkLst>
            <pc:docMk/>
            <pc:sldMk cId="2236310909" sldId="288"/>
            <ac:spMk id="3" creationId="{76C5BE94-18B0-42FB-B2DD-E0713D8A669C}"/>
          </ac:spMkLst>
        </pc:spChg>
      </pc:sldChg>
      <pc:sldChg chg="add del setBg">
        <pc:chgData name="Cerys Davies" userId="61e71dc1-9594-4277-b52b-4420989f68ee" providerId="ADAL" clId="{7F9F8001-DD20-4E78-BC30-CAA7F49CB712}" dt="2025-03-30T14:45:08.125" v="699" actId="47"/>
        <pc:sldMkLst>
          <pc:docMk/>
          <pc:sldMk cId="1417325473" sldId="289"/>
        </pc:sldMkLst>
      </pc:sldChg>
      <pc:sldChg chg="del">
        <pc:chgData name="Cerys Davies" userId="61e71dc1-9594-4277-b52b-4420989f68ee" providerId="ADAL" clId="{7F9F8001-DD20-4E78-BC30-CAA7F49CB712}" dt="2025-03-30T14:12:25.934" v="67" actId="47"/>
        <pc:sldMkLst>
          <pc:docMk/>
          <pc:sldMk cId="1965723463" sldId="292"/>
        </pc:sldMkLst>
      </pc:sldChg>
      <pc:sldChg chg="del">
        <pc:chgData name="Cerys Davies" userId="61e71dc1-9594-4277-b52b-4420989f68ee" providerId="ADAL" clId="{7F9F8001-DD20-4E78-BC30-CAA7F49CB712}" dt="2025-03-30T14:12:25.934" v="67" actId="47"/>
        <pc:sldMkLst>
          <pc:docMk/>
          <pc:sldMk cId="3595585004" sldId="293"/>
        </pc:sldMkLst>
      </pc:sldChg>
      <pc:sldChg chg="del">
        <pc:chgData name="Cerys Davies" userId="61e71dc1-9594-4277-b52b-4420989f68ee" providerId="ADAL" clId="{7F9F8001-DD20-4E78-BC30-CAA7F49CB712}" dt="2025-03-30T14:12:25.934" v="67" actId="47"/>
        <pc:sldMkLst>
          <pc:docMk/>
          <pc:sldMk cId="125551815" sldId="294"/>
        </pc:sldMkLst>
      </pc:sldChg>
      <pc:sldChg chg="del">
        <pc:chgData name="Cerys Davies" userId="61e71dc1-9594-4277-b52b-4420989f68ee" providerId="ADAL" clId="{7F9F8001-DD20-4E78-BC30-CAA7F49CB712}" dt="2025-03-30T14:12:25.934" v="67" actId="47"/>
        <pc:sldMkLst>
          <pc:docMk/>
          <pc:sldMk cId="2429685384" sldId="295"/>
        </pc:sldMkLst>
      </pc:sldChg>
      <pc:sldChg chg="del">
        <pc:chgData name="Cerys Davies" userId="61e71dc1-9594-4277-b52b-4420989f68ee" providerId="ADAL" clId="{7F9F8001-DD20-4E78-BC30-CAA7F49CB712}" dt="2025-03-30T14:12:25.934" v="67" actId="47"/>
        <pc:sldMkLst>
          <pc:docMk/>
          <pc:sldMk cId="1783102130" sldId="296"/>
        </pc:sldMkLst>
      </pc:sldChg>
      <pc:sldChg chg="add del setBg">
        <pc:chgData name="Cerys Davies" userId="61e71dc1-9594-4277-b52b-4420989f68ee" providerId="ADAL" clId="{7F9F8001-DD20-4E78-BC30-CAA7F49CB712}" dt="2025-03-30T14:51:36.151" v="817" actId="47"/>
        <pc:sldMkLst>
          <pc:docMk/>
          <pc:sldMk cId="786462325" sldId="297"/>
        </pc:sldMkLst>
      </pc:sldChg>
      <pc:sldChg chg="del">
        <pc:chgData name="Cerys Davies" userId="61e71dc1-9594-4277-b52b-4420989f68ee" providerId="ADAL" clId="{7F9F8001-DD20-4E78-BC30-CAA7F49CB712}" dt="2025-03-30T14:12:25.934" v="67" actId="47"/>
        <pc:sldMkLst>
          <pc:docMk/>
          <pc:sldMk cId="1434745463" sldId="297"/>
        </pc:sldMkLst>
      </pc:sldChg>
      <pc:sldChg chg="del">
        <pc:chgData name="Cerys Davies" userId="61e71dc1-9594-4277-b52b-4420989f68ee" providerId="ADAL" clId="{7F9F8001-DD20-4E78-BC30-CAA7F49CB712}" dt="2025-03-30T14:12:25.934" v="67" actId="47"/>
        <pc:sldMkLst>
          <pc:docMk/>
          <pc:sldMk cId="2274713403" sldId="298"/>
        </pc:sldMkLst>
      </pc:sldChg>
      <pc:sldChg chg="del">
        <pc:chgData name="Cerys Davies" userId="61e71dc1-9594-4277-b52b-4420989f68ee" providerId="ADAL" clId="{7F9F8001-DD20-4E78-BC30-CAA7F49CB712}" dt="2025-03-30T14:12:25.934" v="67" actId="47"/>
        <pc:sldMkLst>
          <pc:docMk/>
          <pc:sldMk cId="2803635862" sldId="299"/>
        </pc:sldMkLst>
      </pc:sldChg>
      <pc:sldChg chg="del">
        <pc:chgData name="Cerys Davies" userId="61e71dc1-9594-4277-b52b-4420989f68ee" providerId="ADAL" clId="{7F9F8001-DD20-4E78-BC30-CAA7F49CB712}" dt="2025-03-30T14:12:25.934" v="67" actId="47"/>
        <pc:sldMkLst>
          <pc:docMk/>
          <pc:sldMk cId="994265928" sldId="301"/>
        </pc:sldMkLst>
      </pc:sldChg>
      <pc:sldChg chg="del">
        <pc:chgData name="Cerys Davies" userId="61e71dc1-9594-4277-b52b-4420989f68ee" providerId="ADAL" clId="{7F9F8001-DD20-4E78-BC30-CAA7F49CB712}" dt="2025-03-30T14:12:25.934" v="67" actId="47"/>
        <pc:sldMkLst>
          <pc:docMk/>
          <pc:sldMk cId="247578027" sldId="327"/>
        </pc:sldMkLst>
      </pc:sldChg>
      <pc:sldChg chg="del">
        <pc:chgData name="Cerys Davies" userId="61e71dc1-9594-4277-b52b-4420989f68ee" providerId="ADAL" clId="{7F9F8001-DD20-4E78-BC30-CAA7F49CB712}" dt="2025-03-30T14:12:25.934" v="67" actId="47"/>
        <pc:sldMkLst>
          <pc:docMk/>
          <pc:sldMk cId="455711443" sldId="350"/>
        </pc:sldMkLst>
      </pc:sldChg>
      <pc:sldChg chg="del">
        <pc:chgData name="Cerys Davies" userId="61e71dc1-9594-4277-b52b-4420989f68ee" providerId="ADAL" clId="{7F9F8001-DD20-4E78-BC30-CAA7F49CB712}" dt="2025-03-30T14:12:25.934" v="67" actId="47"/>
        <pc:sldMkLst>
          <pc:docMk/>
          <pc:sldMk cId="60931042" sldId="351"/>
        </pc:sldMkLst>
      </pc:sldChg>
      <pc:sldChg chg="del">
        <pc:chgData name="Cerys Davies" userId="61e71dc1-9594-4277-b52b-4420989f68ee" providerId="ADAL" clId="{7F9F8001-DD20-4E78-BC30-CAA7F49CB712}" dt="2025-03-30T14:12:25.934" v="67" actId="47"/>
        <pc:sldMkLst>
          <pc:docMk/>
          <pc:sldMk cId="2823669660" sldId="352"/>
        </pc:sldMkLst>
      </pc:sldChg>
      <pc:sldChg chg="del">
        <pc:chgData name="Cerys Davies" userId="61e71dc1-9594-4277-b52b-4420989f68ee" providerId="ADAL" clId="{7F9F8001-DD20-4E78-BC30-CAA7F49CB712}" dt="2025-03-30T14:12:25.934" v="67" actId="47"/>
        <pc:sldMkLst>
          <pc:docMk/>
          <pc:sldMk cId="1186329091" sldId="353"/>
        </pc:sldMkLst>
      </pc:sldChg>
      <pc:sldChg chg="del">
        <pc:chgData name="Cerys Davies" userId="61e71dc1-9594-4277-b52b-4420989f68ee" providerId="ADAL" clId="{7F9F8001-DD20-4E78-BC30-CAA7F49CB712}" dt="2025-03-30T14:12:25.934" v="67" actId="47"/>
        <pc:sldMkLst>
          <pc:docMk/>
          <pc:sldMk cId="449505956" sldId="354"/>
        </pc:sldMkLst>
      </pc:sldChg>
      <pc:sldChg chg="del">
        <pc:chgData name="Cerys Davies" userId="61e71dc1-9594-4277-b52b-4420989f68ee" providerId="ADAL" clId="{7F9F8001-DD20-4E78-BC30-CAA7F49CB712}" dt="2025-03-30T14:12:25.934" v="67" actId="47"/>
        <pc:sldMkLst>
          <pc:docMk/>
          <pc:sldMk cId="3491509143" sldId="356"/>
        </pc:sldMkLst>
      </pc:sldChg>
      <pc:sldChg chg="del">
        <pc:chgData name="Cerys Davies" userId="61e71dc1-9594-4277-b52b-4420989f68ee" providerId="ADAL" clId="{7F9F8001-DD20-4E78-BC30-CAA7F49CB712}" dt="2025-03-30T14:12:25.934" v="67" actId="47"/>
        <pc:sldMkLst>
          <pc:docMk/>
          <pc:sldMk cId="2024918724" sldId="357"/>
        </pc:sldMkLst>
      </pc:sldChg>
      <pc:sldChg chg="del">
        <pc:chgData name="Cerys Davies" userId="61e71dc1-9594-4277-b52b-4420989f68ee" providerId="ADAL" clId="{7F9F8001-DD20-4E78-BC30-CAA7F49CB712}" dt="2025-03-30T14:12:25.934" v="67" actId="47"/>
        <pc:sldMkLst>
          <pc:docMk/>
          <pc:sldMk cId="2237248149" sldId="358"/>
        </pc:sldMkLst>
      </pc:sldChg>
      <pc:sldChg chg="del">
        <pc:chgData name="Cerys Davies" userId="61e71dc1-9594-4277-b52b-4420989f68ee" providerId="ADAL" clId="{7F9F8001-DD20-4E78-BC30-CAA7F49CB712}" dt="2025-03-30T14:12:25.934" v="67" actId="47"/>
        <pc:sldMkLst>
          <pc:docMk/>
          <pc:sldMk cId="2122470256" sldId="371"/>
        </pc:sldMkLst>
      </pc:sldChg>
      <pc:sldChg chg="del">
        <pc:chgData name="Cerys Davies" userId="61e71dc1-9594-4277-b52b-4420989f68ee" providerId="ADAL" clId="{7F9F8001-DD20-4E78-BC30-CAA7F49CB712}" dt="2025-03-30T14:12:25.934" v="67" actId="47"/>
        <pc:sldMkLst>
          <pc:docMk/>
          <pc:sldMk cId="2407178075" sldId="372"/>
        </pc:sldMkLst>
      </pc:sldChg>
      <pc:sldChg chg="del">
        <pc:chgData name="Cerys Davies" userId="61e71dc1-9594-4277-b52b-4420989f68ee" providerId="ADAL" clId="{7F9F8001-DD20-4E78-BC30-CAA7F49CB712}" dt="2025-03-30T14:12:25.934" v="67" actId="47"/>
        <pc:sldMkLst>
          <pc:docMk/>
          <pc:sldMk cId="4182437156" sldId="386"/>
        </pc:sldMkLst>
      </pc:sldChg>
      <pc:sldChg chg="del">
        <pc:chgData name="Cerys Davies" userId="61e71dc1-9594-4277-b52b-4420989f68ee" providerId="ADAL" clId="{7F9F8001-DD20-4E78-BC30-CAA7F49CB712}" dt="2025-03-30T14:12:25.934" v="67" actId="47"/>
        <pc:sldMkLst>
          <pc:docMk/>
          <pc:sldMk cId="3420540301" sldId="387"/>
        </pc:sldMkLst>
      </pc:sldChg>
      <pc:sldChg chg="del">
        <pc:chgData name="Cerys Davies" userId="61e71dc1-9594-4277-b52b-4420989f68ee" providerId="ADAL" clId="{7F9F8001-DD20-4E78-BC30-CAA7F49CB712}" dt="2025-03-30T14:12:25.934" v="67" actId="47"/>
        <pc:sldMkLst>
          <pc:docMk/>
          <pc:sldMk cId="867992737" sldId="388"/>
        </pc:sldMkLst>
      </pc:sldChg>
      <pc:sldChg chg="del">
        <pc:chgData name="Cerys Davies" userId="61e71dc1-9594-4277-b52b-4420989f68ee" providerId="ADAL" clId="{7F9F8001-DD20-4E78-BC30-CAA7F49CB712}" dt="2025-03-30T14:12:25.934" v="67" actId="47"/>
        <pc:sldMkLst>
          <pc:docMk/>
          <pc:sldMk cId="2184496044" sldId="389"/>
        </pc:sldMkLst>
      </pc:sldChg>
      <pc:sldChg chg="del">
        <pc:chgData name="Cerys Davies" userId="61e71dc1-9594-4277-b52b-4420989f68ee" providerId="ADAL" clId="{7F9F8001-DD20-4E78-BC30-CAA7F49CB712}" dt="2025-03-30T14:12:25.934" v="67" actId="47"/>
        <pc:sldMkLst>
          <pc:docMk/>
          <pc:sldMk cId="1659756269" sldId="390"/>
        </pc:sldMkLst>
      </pc:sldChg>
      <pc:sldChg chg="del">
        <pc:chgData name="Cerys Davies" userId="61e71dc1-9594-4277-b52b-4420989f68ee" providerId="ADAL" clId="{7F9F8001-DD20-4E78-BC30-CAA7F49CB712}" dt="2025-03-30T14:12:25.934" v="67" actId="47"/>
        <pc:sldMkLst>
          <pc:docMk/>
          <pc:sldMk cId="3030921762" sldId="391"/>
        </pc:sldMkLst>
      </pc:sldChg>
      <pc:sldChg chg="del">
        <pc:chgData name="Cerys Davies" userId="61e71dc1-9594-4277-b52b-4420989f68ee" providerId="ADAL" clId="{7F9F8001-DD20-4E78-BC30-CAA7F49CB712}" dt="2025-03-30T14:12:25.934" v="67" actId="47"/>
        <pc:sldMkLst>
          <pc:docMk/>
          <pc:sldMk cId="1817592396" sldId="392"/>
        </pc:sldMkLst>
      </pc:sldChg>
      <pc:sldChg chg="del">
        <pc:chgData name="Cerys Davies" userId="61e71dc1-9594-4277-b52b-4420989f68ee" providerId="ADAL" clId="{7F9F8001-DD20-4E78-BC30-CAA7F49CB712}" dt="2025-03-30T14:12:25.934" v="67" actId="47"/>
        <pc:sldMkLst>
          <pc:docMk/>
          <pc:sldMk cId="522411121" sldId="393"/>
        </pc:sldMkLst>
      </pc:sldChg>
      <pc:sldChg chg="del">
        <pc:chgData name="Cerys Davies" userId="61e71dc1-9594-4277-b52b-4420989f68ee" providerId="ADAL" clId="{7F9F8001-DD20-4E78-BC30-CAA7F49CB712}" dt="2025-03-30T14:12:25.934" v="67" actId="47"/>
        <pc:sldMkLst>
          <pc:docMk/>
          <pc:sldMk cId="3384530580" sldId="394"/>
        </pc:sldMkLst>
      </pc:sldChg>
      <pc:sldChg chg="del">
        <pc:chgData name="Cerys Davies" userId="61e71dc1-9594-4277-b52b-4420989f68ee" providerId="ADAL" clId="{7F9F8001-DD20-4E78-BC30-CAA7F49CB712}" dt="2025-03-30T14:12:25.934" v="67" actId="47"/>
        <pc:sldMkLst>
          <pc:docMk/>
          <pc:sldMk cId="620371691" sldId="395"/>
        </pc:sldMkLst>
      </pc:sldChg>
      <pc:sldChg chg="del">
        <pc:chgData name="Cerys Davies" userId="61e71dc1-9594-4277-b52b-4420989f68ee" providerId="ADAL" clId="{7F9F8001-DD20-4E78-BC30-CAA7F49CB712}" dt="2025-03-30T14:12:25.934" v="67" actId="47"/>
        <pc:sldMkLst>
          <pc:docMk/>
          <pc:sldMk cId="3017624546" sldId="396"/>
        </pc:sldMkLst>
      </pc:sldChg>
      <pc:sldChg chg="del">
        <pc:chgData name="Cerys Davies" userId="61e71dc1-9594-4277-b52b-4420989f68ee" providerId="ADAL" clId="{7F9F8001-DD20-4E78-BC30-CAA7F49CB712}" dt="2025-03-30T14:12:25.934" v="67" actId="47"/>
        <pc:sldMkLst>
          <pc:docMk/>
          <pc:sldMk cId="1533816589" sldId="397"/>
        </pc:sldMkLst>
      </pc:sldChg>
      <pc:sldChg chg="del">
        <pc:chgData name="Cerys Davies" userId="61e71dc1-9594-4277-b52b-4420989f68ee" providerId="ADAL" clId="{7F9F8001-DD20-4E78-BC30-CAA7F49CB712}" dt="2025-03-30T14:12:25.934" v="67" actId="47"/>
        <pc:sldMkLst>
          <pc:docMk/>
          <pc:sldMk cId="3097715697" sldId="398"/>
        </pc:sldMkLst>
      </pc:sldChg>
      <pc:sldChg chg="del">
        <pc:chgData name="Cerys Davies" userId="61e71dc1-9594-4277-b52b-4420989f68ee" providerId="ADAL" clId="{7F9F8001-DD20-4E78-BC30-CAA7F49CB712}" dt="2025-03-30T14:12:25.934" v="67" actId="47"/>
        <pc:sldMkLst>
          <pc:docMk/>
          <pc:sldMk cId="3412336988" sldId="399"/>
        </pc:sldMkLst>
      </pc:sldChg>
      <pc:sldChg chg="del">
        <pc:chgData name="Cerys Davies" userId="61e71dc1-9594-4277-b52b-4420989f68ee" providerId="ADAL" clId="{7F9F8001-DD20-4E78-BC30-CAA7F49CB712}" dt="2025-03-30T14:12:25.934" v="67" actId="47"/>
        <pc:sldMkLst>
          <pc:docMk/>
          <pc:sldMk cId="726399670" sldId="400"/>
        </pc:sldMkLst>
      </pc:sldChg>
      <pc:sldChg chg="del">
        <pc:chgData name="Cerys Davies" userId="61e71dc1-9594-4277-b52b-4420989f68ee" providerId="ADAL" clId="{7F9F8001-DD20-4E78-BC30-CAA7F49CB712}" dt="2025-03-30T14:12:25.934" v="67" actId="47"/>
        <pc:sldMkLst>
          <pc:docMk/>
          <pc:sldMk cId="1733099540" sldId="402"/>
        </pc:sldMkLst>
      </pc:sldChg>
      <pc:sldChg chg="del">
        <pc:chgData name="Cerys Davies" userId="61e71dc1-9594-4277-b52b-4420989f68ee" providerId="ADAL" clId="{7F9F8001-DD20-4E78-BC30-CAA7F49CB712}" dt="2025-03-30T14:12:25.934" v="67" actId="47"/>
        <pc:sldMkLst>
          <pc:docMk/>
          <pc:sldMk cId="3367096948" sldId="403"/>
        </pc:sldMkLst>
      </pc:sldChg>
      <pc:sldChg chg="del">
        <pc:chgData name="Cerys Davies" userId="61e71dc1-9594-4277-b52b-4420989f68ee" providerId="ADAL" clId="{7F9F8001-DD20-4E78-BC30-CAA7F49CB712}" dt="2025-03-30T14:12:25.934" v="67" actId="47"/>
        <pc:sldMkLst>
          <pc:docMk/>
          <pc:sldMk cId="3668777858" sldId="404"/>
        </pc:sldMkLst>
      </pc:sldChg>
      <pc:sldChg chg="del">
        <pc:chgData name="Cerys Davies" userId="61e71dc1-9594-4277-b52b-4420989f68ee" providerId="ADAL" clId="{7F9F8001-DD20-4E78-BC30-CAA7F49CB712}" dt="2025-03-30T14:12:25.934" v="67" actId="47"/>
        <pc:sldMkLst>
          <pc:docMk/>
          <pc:sldMk cId="3851285385" sldId="405"/>
        </pc:sldMkLst>
      </pc:sldChg>
      <pc:sldChg chg="del">
        <pc:chgData name="Cerys Davies" userId="61e71dc1-9594-4277-b52b-4420989f68ee" providerId="ADAL" clId="{7F9F8001-DD20-4E78-BC30-CAA7F49CB712}" dt="2025-03-30T14:12:25.934" v="67" actId="47"/>
        <pc:sldMkLst>
          <pc:docMk/>
          <pc:sldMk cId="4085030579" sldId="406"/>
        </pc:sldMkLst>
      </pc:sldChg>
      <pc:sldChg chg="del">
        <pc:chgData name="Cerys Davies" userId="61e71dc1-9594-4277-b52b-4420989f68ee" providerId="ADAL" clId="{7F9F8001-DD20-4E78-BC30-CAA7F49CB712}" dt="2025-03-30T14:12:25.934" v="67" actId="47"/>
        <pc:sldMkLst>
          <pc:docMk/>
          <pc:sldMk cId="2726579228" sldId="407"/>
        </pc:sldMkLst>
      </pc:sldChg>
      <pc:sldChg chg="delSp modSp mod">
        <pc:chgData name="Cerys Davies" userId="61e71dc1-9594-4277-b52b-4420989f68ee" providerId="ADAL" clId="{7F9F8001-DD20-4E78-BC30-CAA7F49CB712}" dt="2025-03-30T14:59:56.607" v="978" actId="478"/>
        <pc:sldMkLst>
          <pc:docMk/>
          <pc:sldMk cId="2946598240" sldId="409"/>
        </pc:sldMkLst>
        <pc:spChg chg="mod">
          <ac:chgData name="Cerys Davies" userId="61e71dc1-9594-4277-b52b-4420989f68ee" providerId="ADAL" clId="{7F9F8001-DD20-4E78-BC30-CAA7F49CB712}" dt="2025-03-30T14:59:50.837" v="977" actId="255"/>
          <ac:spMkLst>
            <pc:docMk/>
            <pc:sldMk cId="2946598240" sldId="409"/>
            <ac:spMk id="2" creationId="{4E423734-E9FF-2412-8DCC-EBA4184B184B}"/>
          </ac:spMkLst>
        </pc:spChg>
        <pc:spChg chg="del">
          <ac:chgData name="Cerys Davies" userId="61e71dc1-9594-4277-b52b-4420989f68ee" providerId="ADAL" clId="{7F9F8001-DD20-4E78-BC30-CAA7F49CB712}" dt="2025-03-30T14:59:56.607" v="978" actId="478"/>
          <ac:spMkLst>
            <pc:docMk/>
            <pc:sldMk cId="2946598240" sldId="409"/>
            <ac:spMk id="3" creationId="{127A3524-1A76-AFC4-0DDA-1CD484DA1380}"/>
          </ac:spMkLst>
        </pc:spChg>
      </pc:sldChg>
      <pc:sldChg chg="modSp new mod">
        <pc:chgData name="Cerys Davies" userId="61e71dc1-9594-4277-b52b-4420989f68ee" providerId="ADAL" clId="{7F9F8001-DD20-4E78-BC30-CAA7F49CB712}" dt="2025-03-30T14:18:24.666" v="185" actId="27636"/>
        <pc:sldMkLst>
          <pc:docMk/>
          <pc:sldMk cId="1772254731" sldId="410"/>
        </pc:sldMkLst>
        <pc:spChg chg="mod">
          <ac:chgData name="Cerys Davies" userId="61e71dc1-9594-4277-b52b-4420989f68ee" providerId="ADAL" clId="{7F9F8001-DD20-4E78-BC30-CAA7F49CB712}" dt="2025-03-30T14:18:15.335" v="182" actId="14100"/>
          <ac:spMkLst>
            <pc:docMk/>
            <pc:sldMk cId="1772254731" sldId="410"/>
            <ac:spMk id="2" creationId="{B6B7DD83-257E-B6AE-6C61-53C8F854E71A}"/>
          </ac:spMkLst>
        </pc:spChg>
        <pc:spChg chg="mod">
          <ac:chgData name="Cerys Davies" userId="61e71dc1-9594-4277-b52b-4420989f68ee" providerId="ADAL" clId="{7F9F8001-DD20-4E78-BC30-CAA7F49CB712}" dt="2025-03-30T14:18:24.666" v="185" actId="27636"/>
          <ac:spMkLst>
            <pc:docMk/>
            <pc:sldMk cId="1772254731" sldId="410"/>
            <ac:spMk id="3" creationId="{7FF53420-1A4E-0A17-7D4A-0E5F9166282F}"/>
          </ac:spMkLst>
        </pc:spChg>
      </pc:sldChg>
      <pc:sldChg chg="add del setBg">
        <pc:chgData name="Cerys Davies" userId="61e71dc1-9594-4277-b52b-4420989f68ee" providerId="ADAL" clId="{7F9F8001-DD20-4E78-BC30-CAA7F49CB712}" dt="2025-03-30T14:16:34.638" v="163" actId="47"/>
        <pc:sldMkLst>
          <pc:docMk/>
          <pc:sldMk cId="3431783620" sldId="410"/>
        </pc:sldMkLst>
      </pc:sldChg>
      <pc:sldChg chg="modSp new mod">
        <pc:chgData name="Cerys Davies" userId="61e71dc1-9594-4277-b52b-4420989f68ee" providerId="ADAL" clId="{7F9F8001-DD20-4E78-BC30-CAA7F49CB712}" dt="2025-03-30T14:19:57.438" v="259" actId="255"/>
        <pc:sldMkLst>
          <pc:docMk/>
          <pc:sldMk cId="4227424507" sldId="411"/>
        </pc:sldMkLst>
        <pc:spChg chg="mod">
          <ac:chgData name="Cerys Davies" userId="61e71dc1-9594-4277-b52b-4420989f68ee" providerId="ADAL" clId="{7F9F8001-DD20-4E78-BC30-CAA7F49CB712}" dt="2025-03-30T14:19:36.171" v="256" actId="20577"/>
          <ac:spMkLst>
            <pc:docMk/>
            <pc:sldMk cId="4227424507" sldId="411"/>
            <ac:spMk id="2" creationId="{1AF800CC-6DAA-0157-D867-BE0BB8429A7F}"/>
          </ac:spMkLst>
        </pc:spChg>
        <pc:spChg chg="mod">
          <ac:chgData name="Cerys Davies" userId="61e71dc1-9594-4277-b52b-4420989f68ee" providerId="ADAL" clId="{7F9F8001-DD20-4E78-BC30-CAA7F49CB712}" dt="2025-03-30T14:19:57.438" v="259" actId="255"/>
          <ac:spMkLst>
            <pc:docMk/>
            <pc:sldMk cId="4227424507" sldId="411"/>
            <ac:spMk id="3" creationId="{6422081D-2B2F-A6DC-F755-7E388188AAE4}"/>
          </ac:spMkLst>
        </pc:spChg>
      </pc:sldChg>
      <pc:sldChg chg="modSp new mod">
        <pc:chgData name="Cerys Davies" userId="61e71dc1-9594-4277-b52b-4420989f68ee" providerId="ADAL" clId="{7F9F8001-DD20-4E78-BC30-CAA7F49CB712}" dt="2025-03-30T14:21:09.439" v="292" actId="14100"/>
        <pc:sldMkLst>
          <pc:docMk/>
          <pc:sldMk cId="2315643000" sldId="412"/>
        </pc:sldMkLst>
        <pc:spChg chg="mod">
          <ac:chgData name="Cerys Davies" userId="61e71dc1-9594-4277-b52b-4420989f68ee" providerId="ADAL" clId="{7F9F8001-DD20-4E78-BC30-CAA7F49CB712}" dt="2025-03-30T14:20:51.995" v="286" actId="14100"/>
          <ac:spMkLst>
            <pc:docMk/>
            <pc:sldMk cId="2315643000" sldId="412"/>
            <ac:spMk id="2" creationId="{1CFDEDB0-F849-C212-3859-5887AE1478F3}"/>
          </ac:spMkLst>
        </pc:spChg>
        <pc:spChg chg="mod">
          <ac:chgData name="Cerys Davies" userId="61e71dc1-9594-4277-b52b-4420989f68ee" providerId="ADAL" clId="{7F9F8001-DD20-4E78-BC30-CAA7F49CB712}" dt="2025-03-30T14:21:09.439" v="292" actId="14100"/>
          <ac:spMkLst>
            <pc:docMk/>
            <pc:sldMk cId="2315643000" sldId="412"/>
            <ac:spMk id="3" creationId="{C2AD2418-5A65-3C15-42EB-EBD623FB92BB}"/>
          </ac:spMkLst>
        </pc:spChg>
      </pc:sldChg>
      <pc:sldChg chg="modSp new mod">
        <pc:chgData name="Cerys Davies" userId="61e71dc1-9594-4277-b52b-4420989f68ee" providerId="ADAL" clId="{7F9F8001-DD20-4E78-BC30-CAA7F49CB712}" dt="2025-03-30T14:22:03.479" v="328" actId="27636"/>
        <pc:sldMkLst>
          <pc:docMk/>
          <pc:sldMk cId="1082945658" sldId="413"/>
        </pc:sldMkLst>
        <pc:spChg chg="mod">
          <ac:chgData name="Cerys Davies" userId="61e71dc1-9594-4277-b52b-4420989f68ee" providerId="ADAL" clId="{7F9F8001-DD20-4E78-BC30-CAA7F49CB712}" dt="2025-03-30T14:21:53.153" v="325" actId="20577"/>
          <ac:spMkLst>
            <pc:docMk/>
            <pc:sldMk cId="1082945658" sldId="413"/>
            <ac:spMk id="2" creationId="{D8F719EC-0CA9-1526-555B-02983807492C}"/>
          </ac:spMkLst>
        </pc:spChg>
        <pc:spChg chg="mod">
          <ac:chgData name="Cerys Davies" userId="61e71dc1-9594-4277-b52b-4420989f68ee" providerId="ADAL" clId="{7F9F8001-DD20-4E78-BC30-CAA7F49CB712}" dt="2025-03-30T14:22:03.479" v="328" actId="27636"/>
          <ac:spMkLst>
            <pc:docMk/>
            <pc:sldMk cId="1082945658" sldId="413"/>
            <ac:spMk id="3" creationId="{930A6383-827B-CFFD-D903-5E0E65106541}"/>
          </ac:spMkLst>
        </pc:spChg>
      </pc:sldChg>
      <pc:sldChg chg="modSp new mod">
        <pc:chgData name="Cerys Davies" userId="61e71dc1-9594-4277-b52b-4420989f68ee" providerId="ADAL" clId="{7F9F8001-DD20-4E78-BC30-CAA7F49CB712}" dt="2025-03-30T14:23:04.367" v="352" actId="27636"/>
        <pc:sldMkLst>
          <pc:docMk/>
          <pc:sldMk cId="2115388216" sldId="414"/>
        </pc:sldMkLst>
        <pc:spChg chg="mod">
          <ac:chgData name="Cerys Davies" userId="61e71dc1-9594-4277-b52b-4420989f68ee" providerId="ADAL" clId="{7F9F8001-DD20-4E78-BC30-CAA7F49CB712}" dt="2025-03-30T14:22:58.250" v="349" actId="14100"/>
          <ac:spMkLst>
            <pc:docMk/>
            <pc:sldMk cId="2115388216" sldId="414"/>
            <ac:spMk id="2" creationId="{A648FED5-0EA2-32D5-DD3A-C79180F9B82B}"/>
          </ac:spMkLst>
        </pc:spChg>
        <pc:spChg chg="mod">
          <ac:chgData name="Cerys Davies" userId="61e71dc1-9594-4277-b52b-4420989f68ee" providerId="ADAL" clId="{7F9F8001-DD20-4E78-BC30-CAA7F49CB712}" dt="2025-03-30T14:23:04.367" v="352" actId="27636"/>
          <ac:spMkLst>
            <pc:docMk/>
            <pc:sldMk cId="2115388216" sldId="414"/>
            <ac:spMk id="3" creationId="{3EDE03F8-74AA-0CF6-4FF8-76CB9E084FED}"/>
          </ac:spMkLst>
        </pc:spChg>
      </pc:sldChg>
      <pc:sldChg chg="modSp new mod">
        <pc:chgData name="Cerys Davies" userId="61e71dc1-9594-4277-b52b-4420989f68ee" providerId="ADAL" clId="{7F9F8001-DD20-4E78-BC30-CAA7F49CB712}" dt="2025-03-30T14:24:28.687" v="390" actId="14100"/>
        <pc:sldMkLst>
          <pc:docMk/>
          <pc:sldMk cId="2516878605" sldId="415"/>
        </pc:sldMkLst>
        <pc:spChg chg="mod">
          <ac:chgData name="Cerys Davies" userId="61e71dc1-9594-4277-b52b-4420989f68ee" providerId="ADAL" clId="{7F9F8001-DD20-4E78-BC30-CAA7F49CB712}" dt="2025-03-30T14:24:17.403" v="386" actId="1076"/>
          <ac:spMkLst>
            <pc:docMk/>
            <pc:sldMk cId="2516878605" sldId="415"/>
            <ac:spMk id="2" creationId="{3706EE8C-3209-98AE-A03D-3E43C347B11B}"/>
          </ac:spMkLst>
        </pc:spChg>
        <pc:spChg chg="mod">
          <ac:chgData name="Cerys Davies" userId="61e71dc1-9594-4277-b52b-4420989f68ee" providerId="ADAL" clId="{7F9F8001-DD20-4E78-BC30-CAA7F49CB712}" dt="2025-03-30T14:24:28.687" v="390" actId="14100"/>
          <ac:spMkLst>
            <pc:docMk/>
            <pc:sldMk cId="2516878605" sldId="415"/>
            <ac:spMk id="3" creationId="{95A6C763-6D7E-0B78-0B6F-AABDF317D805}"/>
          </ac:spMkLst>
        </pc:spChg>
      </pc:sldChg>
      <pc:sldChg chg="modSp new mod">
        <pc:chgData name="Cerys Davies" userId="61e71dc1-9594-4277-b52b-4420989f68ee" providerId="ADAL" clId="{7F9F8001-DD20-4E78-BC30-CAA7F49CB712}" dt="2025-03-30T14:26:16.770" v="425" actId="255"/>
        <pc:sldMkLst>
          <pc:docMk/>
          <pc:sldMk cId="822259999" sldId="416"/>
        </pc:sldMkLst>
        <pc:spChg chg="mod">
          <ac:chgData name="Cerys Davies" userId="61e71dc1-9594-4277-b52b-4420989f68ee" providerId="ADAL" clId="{7F9F8001-DD20-4E78-BC30-CAA7F49CB712}" dt="2025-03-30T14:26:01.722" v="421" actId="14100"/>
          <ac:spMkLst>
            <pc:docMk/>
            <pc:sldMk cId="822259999" sldId="416"/>
            <ac:spMk id="2" creationId="{287A5141-AF35-622D-95C1-245612C502D8}"/>
          </ac:spMkLst>
        </pc:spChg>
        <pc:spChg chg="mod">
          <ac:chgData name="Cerys Davies" userId="61e71dc1-9594-4277-b52b-4420989f68ee" providerId="ADAL" clId="{7F9F8001-DD20-4E78-BC30-CAA7F49CB712}" dt="2025-03-30T14:26:16.770" v="425" actId="255"/>
          <ac:spMkLst>
            <pc:docMk/>
            <pc:sldMk cId="822259999" sldId="416"/>
            <ac:spMk id="3" creationId="{A281EC84-C463-6C98-1582-D0CC8797ACCD}"/>
          </ac:spMkLst>
        </pc:spChg>
      </pc:sldChg>
      <pc:sldChg chg="modSp new mod">
        <pc:chgData name="Cerys Davies" userId="61e71dc1-9594-4277-b52b-4420989f68ee" providerId="ADAL" clId="{7F9F8001-DD20-4E78-BC30-CAA7F49CB712}" dt="2025-03-30T14:27:23.345" v="458" actId="27636"/>
        <pc:sldMkLst>
          <pc:docMk/>
          <pc:sldMk cId="129375130" sldId="417"/>
        </pc:sldMkLst>
        <pc:spChg chg="mod">
          <ac:chgData name="Cerys Davies" userId="61e71dc1-9594-4277-b52b-4420989f68ee" providerId="ADAL" clId="{7F9F8001-DD20-4E78-BC30-CAA7F49CB712}" dt="2025-03-30T14:27:09.159" v="451" actId="14100"/>
          <ac:spMkLst>
            <pc:docMk/>
            <pc:sldMk cId="129375130" sldId="417"/>
            <ac:spMk id="2" creationId="{DBBB5BD4-6D7F-DE28-7769-B1C672F23D11}"/>
          </ac:spMkLst>
        </pc:spChg>
        <pc:spChg chg="mod">
          <ac:chgData name="Cerys Davies" userId="61e71dc1-9594-4277-b52b-4420989f68ee" providerId="ADAL" clId="{7F9F8001-DD20-4E78-BC30-CAA7F49CB712}" dt="2025-03-30T14:27:23.345" v="458" actId="27636"/>
          <ac:spMkLst>
            <pc:docMk/>
            <pc:sldMk cId="129375130" sldId="417"/>
            <ac:spMk id="3" creationId="{783D663D-75FD-D7D8-9756-4AA884C25945}"/>
          </ac:spMkLst>
        </pc:spChg>
      </pc:sldChg>
      <pc:sldChg chg="modSp new mod">
        <pc:chgData name="Cerys Davies" userId="61e71dc1-9594-4277-b52b-4420989f68ee" providerId="ADAL" clId="{7F9F8001-DD20-4E78-BC30-CAA7F49CB712}" dt="2025-03-30T14:57:11.274" v="975" actId="20577"/>
        <pc:sldMkLst>
          <pc:docMk/>
          <pc:sldMk cId="2369037830" sldId="418"/>
        </pc:sldMkLst>
        <pc:spChg chg="mod">
          <ac:chgData name="Cerys Davies" userId="61e71dc1-9594-4277-b52b-4420989f68ee" providerId="ADAL" clId="{7F9F8001-DD20-4E78-BC30-CAA7F49CB712}" dt="2025-03-30T14:53:28.735" v="845" actId="27636"/>
          <ac:spMkLst>
            <pc:docMk/>
            <pc:sldMk cId="2369037830" sldId="418"/>
            <ac:spMk id="2" creationId="{FFC8F709-1137-3777-D9B9-723D42D59D77}"/>
          </ac:spMkLst>
        </pc:spChg>
        <pc:spChg chg="mod">
          <ac:chgData name="Cerys Davies" userId="61e71dc1-9594-4277-b52b-4420989f68ee" providerId="ADAL" clId="{7F9F8001-DD20-4E78-BC30-CAA7F49CB712}" dt="2025-03-30T14:57:11.274" v="975" actId="20577"/>
          <ac:spMkLst>
            <pc:docMk/>
            <pc:sldMk cId="2369037830" sldId="418"/>
            <ac:spMk id="3" creationId="{65B5D0AC-11BB-4115-ED62-90CC4D5F49CB}"/>
          </ac:spMkLst>
        </pc:spChg>
      </pc:sldChg>
      <pc:sldChg chg="modSp new mod">
        <pc:chgData name="Cerys Davies" userId="61e71dc1-9594-4277-b52b-4420989f68ee" providerId="ADAL" clId="{7F9F8001-DD20-4E78-BC30-CAA7F49CB712}" dt="2025-03-30T14:53:03.681" v="839" actId="1076"/>
        <pc:sldMkLst>
          <pc:docMk/>
          <pc:sldMk cId="729089779" sldId="419"/>
        </pc:sldMkLst>
        <pc:spChg chg="mod">
          <ac:chgData name="Cerys Davies" userId="61e71dc1-9594-4277-b52b-4420989f68ee" providerId="ADAL" clId="{7F9F8001-DD20-4E78-BC30-CAA7F49CB712}" dt="2025-03-30T14:53:03.681" v="839" actId="1076"/>
          <ac:spMkLst>
            <pc:docMk/>
            <pc:sldMk cId="729089779" sldId="419"/>
            <ac:spMk id="2" creationId="{DABEDB2B-2337-A8AD-ED8F-B1E15D88F91D}"/>
          </ac:spMkLst>
        </pc:spChg>
        <pc:spChg chg="mod">
          <ac:chgData name="Cerys Davies" userId="61e71dc1-9594-4277-b52b-4420989f68ee" providerId="ADAL" clId="{7F9F8001-DD20-4E78-BC30-CAA7F49CB712}" dt="2025-03-30T14:52:48.204" v="835" actId="14100"/>
          <ac:spMkLst>
            <pc:docMk/>
            <pc:sldMk cId="729089779" sldId="419"/>
            <ac:spMk id="3" creationId="{DEE8B064-72B1-030F-6BDC-AF36BA481769}"/>
          </ac:spMkLst>
        </pc:spChg>
      </pc:sldChg>
      <pc:sldChg chg="modSp new mod">
        <pc:chgData name="Cerys Davies" userId="61e71dc1-9594-4277-b52b-4420989f68ee" providerId="ADAL" clId="{7F9F8001-DD20-4E78-BC30-CAA7F49CB712}" dt="2025-03-30T14:51:59.771" v="823" actId="14100"/>
        <pc:sldMkLst>
          <pc:docMk/>
          <pc:sldMk cId="4264961182" sldId="420"/>
        </pc:sldMkLst>
        <pc:spChg chg="mod">
          <ac:chgData name="Cerys Davies" userId="61e71dc1-9594-4277-b52b-4420989f68ee" providerId="ADAL" clId="{7F9F8001-DD20-4E78-BC30-CAA7F49CB712}" dt="2025-03-30T14:30:12.791" v="543" actId="20577"/>
          <ac:spMkLst>
            <pc:docMk/>
            <pc:sldMk cId="4264961182" sldId="420"/>
            <ac:spMk id="2" creationId="{E4B15E16-7A5D-425C-2AE5-A498623A723D}"/>
          </ac:spMkLst>
        </pc:spChg>
        <pc:spChg chg="mod">
          <ac:chgData name="Cerys Davies" userId="61e71dc1-9594-4277-b52b-4420989f68ee" providerId="ADAL" clId="{7F9F8001-DD20-4E78-BC30-CAA7F49CB712}" dt="2025-03-30T14:51:59.771" v="823" actId="14100"/>
          <ac:spMkLst>
            <pc:docMk/>
            <pc:sldMk cId="4264961182" sldId="420"/>
            <ac:spMk id="3" creationId="{D2FFB5C9-04F1-B87D-4CB4-A02C7A069118}"/>
          </ac:spMkLst>
        </pc:spChg>
      </pc:sldChg>
      <pc:sldChg chg="modSp new mod">
        <pc:chgData name="Cerys Davies" userId="61e71dc1-9594-4277-b52b-4420989f68ee" providerId="ADAL" clId="{7F9F8001-DD20-4E78-BC30-CAA7F49CB712}" dt="2025-03-30T14:45:04.678" v="698" actId="27636"/>
        <pc:sldMkLst>
          <pc:docMk/>
          <pc:sldMk cId="3151642626" sldId="421"/>
        </pc:sldMkLst>
        <pc:spChg chg="mod">
          <ac:chgData name="Cerys Davies" userId="61e71dc1-9594-4277-b52b-4420989f68ee" providerId="ADAL" clId="{7F9F8001-DD20-4E78-BC30-CAA7F49CB712}" dt="2025-03-30T14:44:48.670" v="692" actId="255"/>
          <ac:spMkLst>
            <pc:docMk/>
            <pc:sldMk cId="3151642626" sldId="421"/>
            <ac:spMk id="2" creationId="{31D95A80-1764-4E2D-4FE0-25DB88AB377E}"/>
          </ac:spMkLst>
        </pc:spChg>
        <pc:spChg chg="mod">
          <ac:chgData name="Cerys Davies" userId="61e71dc1-9594-4277-b52b-4420989f68ee" providerId="ADAL" clId="{7F9F8001-DD20-4E78-BC30-CAA7F49CB712}" dt="2025-03-30T14:45:04.678" v="698" actId="27636"/>
          <ac:spMkLst>
            <pc:docMk/>
            <pc:sldMk cId="3151642626" sldId="421"/>
            <ac:spMk id="3" creationId="{DF9FDA3F-7B98-CF75-9857-B3BA0E3F9FF7}"/>
          </ac:spMkLst>
        </pc:spChg>
      </pc:sldChg>
      <pc:sldChg chg="modSp new mod">
        <pc:chgData name="Cerys Davies" userId="61e71dc1-9594-4277-b52b-4420989f68ee" providerId="ADAL" clId="{7F9F8001-DD20-4E78-BC30-CAA7F49CB712}" dt="2025-03-30T14:49:49.201" v="771" actId="1076"/>
        <pc:sldMkLst>
          <pc:docMk/>
          <pc:sldMk cId="408829633" sldId="422"/>
        </pc:sldMkLst>
        <pc:spChg chg="mod">
          <ac:chgData name="Cerys Davies" userId="61e71dc1-9594-4277-b52b-4420989f68ee" providerId="ADAL" clId="{7F9F8001-DD20-4E78-BC30-CAA7F49CB712}" dt="2025-03-30T14:49:49.201" v="771" actId="1076"/>
          <ac:spMkLst>
            <pc:docMk/>
            <pc:sldMk cId="408829633" sldId="422"/>
            <ac:spMk id="2" creationId="{F9CB22F1-5615-BB20-CD2E-7BF06D7CF1CB}"/>
          </ac:spMkLst>
        </pc:spChg>
        <pc:spChg chg="mod">
          <ac:chgData name="Cerys Davies" userId="61e71dc1-9594-4277-b52b-4420989f68ee" providerId="ADAL" clId="{7F9F8001-DD20-4E78-BC30-CAA7F49CB712}" dt="2025-03-30T14:49:45.637" v="770" actId="14100"/>
          <ac:spMkLst>
            <pc:docMk/>
            <pc:sldMk cId="408829633" sldId="422"/>
            <ac:spMk id="3" creationId="{BA50CA6A-1BD6-AA24-D910-F23310B522A3}"/>
          </ac:spMkLst>
        </pc:spChg>
      </pc:sldChg>
      <pc:sldChg chg="modSp new mod">
        <pc:chgData name="Cerys Davies" userId="61e71dc1-9594-4277-b52b-4420989f68ee" providerId="ADAL" clId="{7F9F8001-DD20-4E78-BC30-CAA7F49CB712}" dt="2025-03-30T14:51:10.940" v="815" actId="1076"/>
        <pc:sldMkLst>
          <pc:docMk/>
          <pc:sldMk cId="1483290382" sldId="423"/>
        </pc:sldMkLst>
        <pc:spChg chg="mod">
          <ac:chgData name="Cerys Davies" userId="61e71dc1-9594-4277-b52b-4420989f68ee" providerId="ADAL" clId="{7F9F8001-DD20-4E78-BC30-CAA7F49CB712}" dt="2025-03-30T14:51:10.940" v="815" actId="1076"/>
          <ac:spMkLst>
            <pc:docMk/>
            <pc:sldMk cId="1483290382" sldId="423"/>
            <ac:spMk id="2" creationId="{48313519-E02E-8226-6982-81159BCEC63E}"/>
          </ac:spMkLst>
        </pc:spChg>
        <pc:spChg chg="mod">
          <ac:chgData name="Cerys Davies" userId="61e71dc1-9594-4277-b52b-4420989f68ee" providerId="ADAL" clId="{7F9F8001-DD20-4E78-BC30-CAA7F49CB712}" dt="2025-03-30T14:51:02.711" v="813" actId="255"/>
          <ac:spMkLst>
            <pc:docMk/>
            <pc:sldMk cId="1483290382" sldId="423"/>
            <ac:spMk id="3" creationId="{E8B65528-E202-8ECB-AEF5-792E1B69FDDC}"/>
          </ac:spMkLst>
        </pc:spChg>
      </pc:sldChg>
      <pc:sldChg chg="del">
        <pc:chgData name="Cerys Davies" userId="61e71dc1-9594-4277-b52b-4420989f68ee" providerId="ADAL" clId="{7F9F8001-DD20-4E78-BC30-CAA7F49CB712}" dt="2025-03-30T14:12:25.934" v="67" actId="47"/>
        <pc:sldMkLst>
          <pc:docMk/>
          <pc:sldMk cId="2524319464" sldId="435"/>
        </pc:sldMkLst>
      </pc:sldChg>
      <pc:sldChg chg="del">
        <pc:chgData name="Cerys Davies" userId="61e71dc1-9594-4277-b52b-4420989f68ee" providerId="ADAL" clId="{7F9F8001-DD20-4E78-BC30-CAA7F49CB712}" dt="2025-03-30T14:12:25.934" v="67" actId="47"/>
        <pc:sldMkLst>
          <pc:docMk/>
          <pc:sldMk cId="1814356029" sldId="436"/>
        </pc:sldMkLst>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www.bailii.org/ew/cases/EWCA/Crim/2005/888.html" TargetMode="External"/></Relationships>
</file>

<file path=ppt/diagrams/_rels/data3.xml.rels><?xml version="1.0" encoding="UTF-8" standalone="yes"?>
<Relationships xmlns="http://schemas.openxmlformats.org/package/2006/relationships"><Relationship Id="rId1" Type="http://schemas.openxmlformats.org/officeDocument/2006/relationships/hyperlink" Target="https://www.legislation.gov.uk/ukpga/2000/6/section/12" TargetMode="External"/></Relationships>
</file>

<file path=ppt/diagrams/_rels/data5.xml.rels><?xml version="1.0" encoding="UTF-8" standalone="yes"?>
<Relationships xmlns="http://schemas.openxmlformats.org/package/2006/relationships"><Relationship Id="rId1" Type="http://schemas.openxmlformats.org/officeDocument/2006/relationships/hyperlink" Target="https://www.legislation.gov.uk/ukpga/2003/44/schedule/23"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www.bailii.org/ew/cases/EWCA/Crim/2005/888.html"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legislation.gov.uk/ukpga/2000/6/section/12" TargetMode="External"/></Relationships>
</file>

<file path=ppt/diagrams/_rels/drawing5.xml.rels><?xml version="1.0" encoding="UTF-8" standalone="yes"?>
<Relationships xmlns="http://schemas.openxmlformats.org/package/2006/relationships"><Relationship Id="rId1" Type="http://schemas.openxmlformats.org/officeDocument/2006/relationships/hyperlink" Target="https://www.legislation.gov.uk/ukpga/2003/44/schedule/23"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EB2AD8-97C4-41E6-A48E-23548738D1D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B6021B46-40E4-4D15-BBC8-8A54FAE37F36}">
      <dgm:prSet/>
      <dgm:spPr/>
      <dgm:t>
        <a:bodyPr/>
        <a:lstStyle/>
        <a:p>
          <a:r>
            <a:rPr lang="en-GB" dirty="0"/>
            <a:t>Defendant may ask for an indication of sentence when considering plea (</a:t>
          </a:r>
          <a:r>
            <a:rPr lang="en-GB" dirty="0">
              <a:hlinkClick xmlns:r="http://schemas.openxmlformats.org/officeDocument/2006/relationships" r:id="rId1"/>
            </a:rPr>
            <a:t>R v Goodyear [2005] EWCA 888</a:t>
          </a:r>
          <a:r>
            <a:rPr lang="en-GB" dirty="0"/>
            <a:t>)</a:t>
          </a:r>
          <a:endParaRPr lang="en-US" dirty="0"/>
        </a:p>
      </dgm:t>
    </dgm:pt>
    <dgm:pt modelId="{9A5ED77C-4AE9-4B60-B901-50136E01CF68}" type="parTrans" cxnId="{80D4D048-7F24-4431-9020-2FA1D4A99BF0}">
      <dgm:prSet/>
      <dgm:spPr/>
      <dgm:t>
        <a:bodyPr/>
        <a:lstStyle/>
        <a:p>
          <a:endParaRPr lang="en-US"/>
        </a:p>
      </dgm:t>
    </dgm:pt>
    <dgm:pt modelId="{9A41A0E6-A095-4461-AA4D-A03180C6499C}" type="sibTrans" cxnId="{80D4D048-7F24-4431-9020-2FA1D4A99BF0}">
      <dgm:prSet/>
      <dgm:spPr/>
      <dgm:t>
        <a:bodyPr/>
        <a:lstStyle/>
        <a:p>
          <a:endParaRPr lang="en-US"/>
        </a:p>
      </dgm:t>
    </dgm:pt>
    <dgm:pt modelId="{17AA0B39-23DF-4686-925C-25D17A64FD42}">
      <dgm:prSet/>
      <dgm:spPr/>
      <dgm:t>
        <a:bodyPr/>
        <a:lstStyle/>
        <a:p>
          <a:r>
            <a:rPr lang="en-GB" dirty="0"/>
            <a:t>If defendant is pleading guilty on that basis – Crown will indicate whether they accept that plea. </a:t>
          </a:r>
          <a:endParaRPr lang="en-US" dirty="0"/>
        </a:p>
      </dgm:t>
    </dgm:pt>
    <dgm:pt modelId="{C8BFB320-2D75-47CF-9155-EAC54F19E335}" type="parTrans" cxnId="{68769B79-92C1-4300-9454-970DC83385A1}">
      <dgm:prSet/>
      <dgm:spPr/>
      <dgm:t>
        <a:bodyPr/>
        <a:lstStyle/>
        <a:p>
          <a:endParaRPr lang="en-US"/>
        </a:p>
      </dgm:t>
    </dgm:pt>
    <dgm:pt modelId="{490B93F1-81E2-48FF-B932-A2A7DB6C7015}" type="sibTrans" cxnId="{68769B79-92C1-4300-9454-970DC83385A1}">
      <dgm:prSet/>
      <dgm:spPr/>
      <dgm:t>
        <a:bodyPr/>
        <a:lstStyle/>
        <a:p>
          <a:endParaRPr lang="en-US"/>
        </a:p>
      </dgm:t>
    </dgm:pt>
    <dgm:pt modelId="{325A4660-6B93-4902-A84F-E8617DA12640}">
      <dgm:prSet/>
      <dgm:spPr/>
      <dgm:t>
        <a:bodyPr/>
        <a:lstStyle/>
        <a:p>
          <a:r>
            <a:rPr lang="en-GB" dirty="0"/>
            <a:t>If defendant has been convicted after a trial, sentencing will be before trial judge/magistrates.</a:t>
          </a:r>
          <a:endParaRPr lang="en-US" dirty="0"/>
        </a:p>
      </dgm:t>
    </dgm:pt>
    <dgm:pt modelId="{D2D0319F-8FFC-457A-A6AB-763B19E9D2FF}" type="parTrans" cxnId="{A6068E21-C790-4C62-915A-2836EFF71DF0}">
      <dgm:prSet/>
      <dgm:spPr/>
      <dgm:t>
        <a:bodyPr/>
        <a:lstStyle/>
        <a:p>
          <a:endParaRPr lang="en-US"/>
        </a:p>
      </dgm:t>
    </dgm:pt>
    <dgm:pt modelId="{3CFC23F9-16D2-47DD-B659-FCE1889E9ADF}" type="sibTrans" cxnId="{A6068E21-C790-4C62-915A-2836EFF71DF0}">
      <dgm:prSet/>
      <dgm:spPr/>
      <dgm:t>
        <a:bodyPr/>
        <a:lstStyle/>
        <a:p>
          <a:endParaRPr lang="en-US"/>
        </a:p>
      </dgm:t>
    </dgm:pt>
    <dgm:pt modelId="{8452D5E9-8462-4E7A-A42A-84FC9B4681A9}">
      <dgm:prSet/>
      <dgm:spPr/>
      <dgm:t>
        <a:bodyPr/>
        <a:lstStyle/>
        <a:p>
          <a:r>
            <a:rPr lang="en-GB" dirty="0"/>
            <a:t>If convicted following guilty plea, the prosecution will summarise the facts and defendant antecedents.</a:t>
          </a:r>
          <a:endParaRPr lang="en-US" dirty="0"/>
        </a:p>
      </dgm:t>
    </dgm:pt>
    <dgm:pt modelId="{835D9E85-6689-4B52-B3B0-D045206951B0}" type="parTrans" cxnId="{3F459F75-8A4A-4457-A130-10B36CF04806}">
      <dgm:prSet/>
      <dgm:spPr/>
      <dgm:t>
        <a:bodyPr/>
        <a:lstStyle/>
        <a:p>
          <a:endParaRPr lang="en-US"/>
        </a:p>
      </dgm:t>
    </dgm:pt>
    <dgm:pt modelId="{365AFACE-D8FB-4A0C-A1ED-BD2FADCC66F3}" type="sibTrans" cxnId="{3F459F75-8A4A-4457-A130-10B36CF04806}">
      <dgm:prSet/>
      <dgm:spPr/>
      <dgm:t>
        <a:bodyPr/>
        <a:lstStyle/>
        <a:p>
          <a:endParaRPr lang="en-US"/>
        </a:p>
      </dgm:t>
    </dgm:pt>
    <dgm:pt modelId="{25B1759C-D46C-495E-8891-3E623447D972}">
      <dgm:prSet/>
      <dgm:spPr/>
      <dgm:t>
        <a:bodyPr/>
        <a:lstStyle/>
        <a:p>
          <a:r>
            <a:rPr lang="en-GB"/>
            <a:t>Prosecution may also present victim impact statement and apply for ancillary orders.</a:t>
          </a:r>
          <a:endParaRPr lang="en-US"/>
        </a:p>
      </dgm:t>
    </dgm:pt>
    <dgm:pt modelId="{0313BB9A-13AC-4351-A967-5B5F5F5F1793}" type="parTrans" cxnId="{C8EF292F-4230-4543-9A77-6AD22779821A}">
      <dgm:prSet/>
      <dgm:spPr/>
      <dgm:t>
        <a:bodyPr/>
        <a:lstStyle/>
        <a:p>
          <a:endParaRPr lang="en-US"/>
        </a:p>
      </dgm:t>
    </dgm:pt>
    <dgm:pt modelId="{07A04EC4-1866-475C-A9EB-5FABD24B64B5}" type="sibTrans" cxnId="{C8EF292F-4230-4543-9A77-6AD22779821A}">
      <dgm:prSet/>
      <dgm:spPr/>
      <dgm:t>
        <a:bodyPr/>
        <a:lstStyle/>
        <a:p>
          <a:endParaRPr lang="en-US"/>
        </a:p>
      </dgm:t>
    </dgm:pt>
    <dgm:pt modelId="{1C6AA0F8-F90F-4223-94A2-902DF9E1348C}">
      <dgm:prSet/>
      <dgm:spPr/>
      <dgm:t>
        <a:bodyPr/>
        <a:lstStyle/>
        <a:p>
          <a:r>
            <a:rPr lang="en-GB"/>
            <a:t>Plea in mitigation will be presented on behalf of the defendant. Court may also consider pre-sentence report, psychiatric report, references and means form.</a:t>
          </a:r>
          <a:endParaRPr lang="en-US"/>
        </a:p>
      </dgm:t>
    </dgm:pt>
    <dgm:pt modelId="{6BF755E7-222B-4E9B-AEB7-354A9F089C2D}" type="parTrans" cxnId="{06BF32DC-2055-41BD-A3D7-E928C5C18DFD}">
      <dgm:prSet/>
      <dgm:spPr/>
      <dgm:t>
        <a:bodyPr/>
        <a:lstStyle/>
        <a:p>
          <a:endParaRPr lang="en-US"/>
        </a:p>
      </dgm:t>
    </dgm:pt>
    <dgm:pt modelId="{755297E4-68D7-4F7E-B84B-85E96E896DC8}" type="sibTrans" cxnId="{06BF32DC-2055-41BD-A3D7-E928C5C18DFD}">
      <dgm:prSet/>
      <dgm:spPr/>
      <dgm:t>
        <a:bodyPr/>
        <a:lstStyle/>
        <a:p>
          <a:endParaRPr lang="en-US"/>
        </a:p>
      </dgm:t>
    </dgm:pt>
    <dgm:pt modelId="{0396D444-5CB9-4034-965D-8D1492636336}" type="pres">
      <dgm:prSet presAssocID="{F4EB2AD8-97C4-41E6-A48E-23548738D1D7}" presName="diagram" presStyleCnt="0">
        <dgm:presLayoutVars>
          <dgm:dir/>
          <dgm:resizeHandles val="exact"/>
        </dgm:presLayoutVars>
      </dgm:prSet>
      <dgm:spPr/>
    </dgm:pt>
    <dgm:pt modelId="{071DA2D4-7017-41F0-93B1-5F12F2E99E2E}" type="pres">
      <dgm:prSet presAssocID="{B6021B46-40E4-4D15-BBC8-8A54FAE37F36}" presName="node" presStyleLbl="node1" presStyleIdx="0" presStyleCnt="6">
        <dgm:presLayoutVars>
          <dgm:bulletEnabled val="1"/>
        </dgm:presLayoutVars>
      </dgm:prSet>
      <dgm:spPr/>
    </dgm:pt>
    <dgm:pt modelId="{EFADA52D-2332-49C8-B185-727E40E29AB6}" type="pres">
      <dgm:prSet presAssocID="{9A41A0E6-A095-4461-AA4D-A03180C6499C}" presName="sibTrans" presStyleCnt="0"/>
      <dgm:spPr/>
    </dgm:pt>
    <dgm:pt modelId="{4A12BE23-6A52-43A9-A29C-28A5850191BA}" type="pres">
      <dgm:prSet presAssocID="{17AA0B39-23DF-4686-925C-25D17A64FD42}" presName="node" presStyleLbl="node1" presStyleIdx="1" presStyleCnt="6">
        <dgm:presLayoutVars>
          <dgm:bulletEnabled val="1"/>
        </dgm:presLayoutVars>
      </dgm:prSet>
      <dgm:spPr/>
    </dgm:pt>
    <dgm:pt modelId="{A4583652-8CC7-4C44-AA13-323AF334DD54}" type="pres">
      <dgm:prSet presAssocID="{490B93F1-81E2-48FF-B932-A2A7DB6C7015}" presName="sibTrans" presStyleCnt="0"/>
      <dgm:spPr/>
    </dgm:pt>
    <dgm:pt modelId="{BF83BBEA-FF14-4394-9F78-FEEEB5BB14A7}" type="pres">
      <dgm:prSet presAssocID="{325A4660-6B93-4902-A84F-E8617DA12640}" presName="node" presStyleLbl="node1" presStyleIdx="2" presStyleCnt="6">
        <dgm:presLayoutVars>
          <dgm:bulletEnabled val="1"/>
        </dgm:presLayoutVars>
      </dgm:prSet>
      <dgm:spPr/>
    </dgm:pt>
    <dgm:pt modelId="{64DE3E38-B8B3-47DE-9B85-98D0C0645EB1}" type="pres">
      <dgm:prSet presAssocID="{3CFC23F9-16D2-47DD-B659-FCE1889E9ADF}" presName="sibTrans" presStyleCnt="0"/>
      <dgm:spPr/>
    </dgm:pt>
    <dgm:pt modelId="{30121482-68FB-4C8A-BAAF-DAB1CBE929A1}" type="pres">
      <dgm:prSet presAssocID="{8452D5E9-8462-4E7A-A42A-84FC9B4681A9}" presName="node" presStyleLbl="node1" presStyleIdx="3" presStyleCnt="6">
        <dgm:presLayoutVars>
          <dgm:bulletEnabled val="1"/>
        </dgm:presLayoutVars>
      </dgm:prSet>
      <dgm:spPr/>
    </dgm:pt>
    <dgm:pt modelId="{ABD498F8-2C6F-4E58-B24D-E27ADD9DAB2C}" type="pres">
      <dgm:prSet presAssocID="{365AFACE-D8FB-4A0C-A1ED-BD2FADCC66F3}" presName="sibTrans" presStyleCnt="0"/>
      <dgm:spPr/>
    </dgm:pt>
    <dgm:pt modelId="{3694F694-CCDF-40FA-9D60-F8DFEBDAE7C0}" type="pres">
      <dgm:prSet presAssocID="{25B1759C-D46C-495E-8891-3E623447D972}" presName="node" presStyleLbl="node1" presStyleIdx="4" presStyleCnt="6">
        <dgm:presLayoutVars>
          <dgm:bulletEnabled val="1"/>
        </dgm:presLayoutVars>
      </dgm:prSet>
      <dgm:spPr/>
    </dgm:pt>
    <dgm:pt modelId="{8C9B7293-5F73-41E3-AE15-5B2BE16408FB}" type="pres">
      <dgm:prSet presAssocID="{07A04EC4-1866-475C-A9EB-5FABD24B64B5}" presName="sibTrans" presStyleCnt="0"/>
      <dgm:spPr/>
    </dgm:pt>
    <dgm:pt modelId="{50C34BAD-5F9B-4EDA-9A20-B77D5FC196DC}" type="pres">
      <dgm:prSet presAssocID="{1C6AA0F8-F90F-4223-94A2-902DF9E1348C}" presName="node" presStyleLbl="node1" presStyleIdx="5" presStyleCnt="6">
        <dgm:presLayoutVars>
          <dgm:bulletEnabled val="1"/>
        </dgm:presLayoutVars>
      </dgm:prSet>
      <dgm:spPr/>
    </dgm:pt>
  </dgm:ptLst>
  <dgm:cxnLst>
    <dgm:cxn modelId="{FD208B07-0190-4776-8C9C-D782C4021241}" type="presOf" srcId="{25B1759C-D46C-495E-8891-3E623447D972}" destId="{3694F694-CCDF-40FA-9D60-F8DFEBDAE7C0}" srcOrd="0" destOrd="0" presId="urn:microsoft.com/office/officeart/2005/8/layout/default"/>
    <dgm:cxn modelId="{3D75060F-4027-4C38-A8F4-5A36F58620D3}" type="presOf" srcId="{B6021B46-40E4-4D15-BBC8-8A54FAE37F36}" destId="{071DA2D4-7017-41F0-93B1-5F12F2E99E2E}" srcOrd="0" destOrd="0" presId="urn:microsoft.com/office/officeart/2005/8/layout/default"/>
    <dgm:cxn modelId="{91F75216-1434-4121-B358-89E06A103C3B}" type="presOf" srcId="{8452D5E9-8462-4E7A-A42A-84FC9B4681A9}" destId="{30121482-68FB-4C8A-BAAF-DAB1CBE929A1}" srcOrd="0" destOrd="0" presId="urn:microsoft.com/office/officeart/2005/8/layout/default"/>
    <dgm:cxn modelId="{A6068E21-C790-4C62-915A-2836EFF71DF0}" srcId="{F4EB2AD8-97C4-41E6-A48E-23548738D1D7}" destId="{325A4660-6B93-4902-A84F-E8617DA12640}" srcOrd="2" destOrd="0" parTransId="{D2D0319F-8FFC-457A-A6AB-763B19E9D2FF}" sibTransId="{3CFC23F9-16D2-47DD-B659-FCE1889E9ADF}"/>
    <dgm:cxn modelId="{C8EF292F-4230-4543-9A77-6AD22779821A}" srcId="{F4EB2AD8-97C4-41E6-A48E-23548738D1D7}" destId="{25B1759C-D46C-495E-8891-3E623447D972}" srcOrd="4" destOrd="0" parTransId="{0313BB9A-13AC-4351-A967-5B5F5F5F1793}" sibTransId="{07A04EC4-1866-475C-A9EB-5FABD24B64B5}"/>
    <dgm:cxn modelId="{ACBE2163-EDD8-4DD2-A1D6-2EDA0E67F760}" type="presOf" srcId="{F4EB2AD8-97C4-41E6-A48E-23548738D1D7}" destId="{0396D444-5CB9-4034-965D-8D1492636336}" srcOrd="0" destOrd="0" presId="urn:microsoft.com/office/officeart/2005/8/layout/default"/>
    <dgm:cxn modelId="{80D4D048-7F24-4431-9020-2FA1D4A99BF0}" srcId="{F4EB2AD8-97C4-41E6-A48E-23548738D1D7}" destId="{B6021B46-40E4-4D15-BBC8-8A54FAE37F36}" srcOrd="0" destOrd="0" parTransId="{9A5ED77C-4AE9-4B60-B901-50136E01CF68}" sibTransId="{9A41A0E6-A095-4461-AA4D-A03180C6499C}"/>
    <dgm:cxn modelId="{C60B256D-CD3F-4B76-8C60-43EAA00C19C3}" type="presOf" srcId="{17AA0B39-23DF-4686-925C-25D17A64FD42}" destId="{4A12BE23-6A52-43A9-A29C-28A5850191BA}" srcOrd="0" destOrd="0" presId="urn:microsoft.com/office/officeart/2005/8/layout/default"/>
    <dgm:cxn modelId="{A618BB70-7E26-4136-8A98-9E0FE54CC0AE}" type="presOf" srcId="{1C6AA0F8-F90F-4223-94A2-902DF9E1348C}" destId="{50C34BAD-5F9B-4EDA-9A20-B77D5FC196DC}" srcOrd="0" destOrd="0" presId="urn:microsoft.com/office/officeart/2005/8/layout/default"/>
    <dgm:cxn modelId="{3F459F75-8A4A-4457-A130-10B36CF04806}" srcId="{F4EB2AD8-97C4-41E6-A48E-23548738D1D7}" destId="{8452D5E9-8462-4E7A-A42A-84FC9B4681A9}" srcOrd="3" destOrd="0" parTransId="{835D9E85-6689-4B52-B3B0-D045206951B0}" sibTransId="{365AFACE-D8FB-4A0C-A1ED-BD2FADCC66F3}"/>
    <dgm:cxn modelId="{68769B79-92C1-4300-9454-970DC83385A1}" srcId="{F4EB2AD8-97C4-41E6-A48E-23548738D1D7}" destId="{17AA0B39-23DF-4686-925C-25D17A64FD42}" srcOrd="1" destOrd="0" parTransId="{C8BFB320-2D75-47CF-9155-EAC54F19E335}" sibTransId="{490B93F1-81E2-48FF-B932-A2A7DB6C7015}"/>
    <dgm:cxn modelId="{8D81837A-EBEC-49C1-B78A-4BBA4306AACD}" type="presOf" srcId="{325A4660-6B93-4902-A84F-E8617DA12640}" destId="{BF83BBEA-FF14-4394-9F78-FEEEB5BB14A7}" srcOrd="0" destOrd="0" presId="urn:microsoft.com/office/officeart/2005/8/layout/default"/>
    <dgm:cxn modelId="{06BF32DC-2055-41BD-A3D7-E928C5C18DFD}" srcId="{F4EB2AD8-97C4-41E6-A48E-23548738D1D7}" destId="{1C6AA0F8-F90F-4223-94A2-902DF9E1348C}" srcOrd="5" destOrd="0" parTransId="{6BF755E7-222B-4E9B-AEB7-354A9F089C2D}" sibTransId="{755297E4-68D7-4F7E-B84B-85E96E896DC8}"/>
    <dgm:cxn modelId="{F13F32DC-4E7A-4EFC-986C-84B537E433A6}" type="presParOf" srcId="{0396D444-5CB9-4034-965D-8D1492636336}" destId="{071DA2D4-7017-41F0-93B1-5F12F2E99E2E}" srcOrd="0" destOrd="0" presId="urn:microsoft.com/office/officeart/2005/8/layout/default"/>
    <dgm:cxn modelId="{8E3AAF2E-9DBD-4791-9838-922B499D5E59}" type="presParOf" srcId="{0396D444-5CB9-4034-965D-8D1492636336}" destId="{EFADA52D-2332-49C8-B185-727E40E29AB6}" srcOrd="1" destOrd="0" presId="urn:microsoft.com/office/officeart/2005/8/layout/default"/>
    <dgm:cxn modelId="{5AD507BE-E0EC-4808-B286-469E28789FB8}" type="presParOf" srcId="{0396D444-5CB9-4034-965D-8D1492636336}" destId="{4A12BE23-6A52-43A9-A29C-28A5850191BA}" srcOrd="2" destOrd="0" presId="urn:microsoft.com/office/officeart/2005/8/layout/default"/>
    <dgm:cxn modelId="{90B223BF-AD15-4777-8857-FAFCF3AF3CCA}" type="presParOf" srcId="{0396D444-5CB9-4034-965D-8D1492636336}" destId="{A4583652-8CC7-4C44-AA13-323AF334DD54}" srcOrd="3" destOrd="0" presId="urn:microsoft.com/office/officeart/2005/8/layout/default"/>
    <dgm:cxn modelId="{9AC6F3B4-2A0B-46E6-AD27-66440E97D9B9}" type="presParOf" srcId="{0396D444-5CB9-4034-965D-8D1492636336}" destId="{BF83BBEA-FF14-4394-9F78-FEEEB5BB14A7}" srcOrd="4" destOrd="0" presId="urn:microsoft.com/office/officeart/2005/8/layout/default"/>
    <dgm:cxn modelId="{FD894045-5CC3-4659-981A-29EFC05459BA}" type="presParOf" srcId="{0396D444-5CB9-4034-965D-8D1492636336}" destId="{64DE3E38-B8B3-47DE-9B85-98D0C0645EB1}" srcOrd="5" destOrd="0" presId="urn:microsoft.com/office/officeart/2005/8/layout/default"/>
    <dgm:cxn modelId="{62333B65-B3EA-4293-8411-60B394FDF266}" type="presParOf" srcId="{0396D444-5CB9-4034-965D-8D1492636336}" destId="{30121482-68FB-4C8A-BAAF-DAB1CBE929A1}" srcOrd="6" destOrd="0" presId="urn:microsoft.com/office/officeart/2005/8/layout/default"/>
    <dgm:cxn modelId="{9F9374B6-4A38-430B-A7F4-0A8629C7457B}" type="presParOf" srcId="{0396D444-5CB9-4034-965D-8D1492636336}" destId="{ABD498F8-2C6F-4E58-B24D-E27ADD9DAB2C}" srcOrd="7" destOrd="0" presId="urn:microsoft.com/office/officeart/2005/8/layout/default"/>
    <dgm:cxn modelId="{D55B7752-1D3E-4CBA-B818-CCB39405B228}" type="presParOf" srcId="{0396D444-5CB9-4034-965D-8D1492636336}" destId="{3694F694-CCDF-40FA-9D60-F8DFEBDAE7C0}" srcOrd="8" destOrd="0" presId="urn:microsoft.com/office/officeart/2005/8/layout/default"/>
    <dgm:cxn modelId="{398ED85B-60E8-4848-B33B-33B452D7C6F9}" type="presParOf" srcId="{0396D444-5CB9-4034-965D-8D1492636336}" destId="{8C9B7293-5F73-41E3-AE15-5B2BE16408FB}" srcOrd="9" destOrd="0" presId="urn:microsoft.com/office/officeart/2005/8/layout/default"/>
    <dgm:cxn modelId="{6D9A4D07-18EF-4728-A309-3A88D8B2BD21}" type="presParOf" srcId="{0396D444-5CB9-4034-965D-8D1492636336}" destId="{50C34BAD-5F9B-4EDA-9A20-B77D5FC196D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881D1F-B81E-48DA-8EFB-79B13B7605D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8088A45-6F3C-4301-99B3-5AC69FA2E537}">
      <dgm:prSet/>
      <dgm:spPr/>
      <dgm:t>
        <a:bodyPr/>
        <a:lstStyle/>
        <a:p>
          <a:r>
            <a:rPr lang="en-GB" dirty="0"/>
            <a:t>Financial penalty. Statute will set maximum level for offence</a:t>
          </a:r>
          <a:endParaRPr lang="en-US" dirty="0"/>
        </a:p>
      </dgm:t>
    </dgm:pt>
    <dgm:pt modelId="{B63F3782-A1ED-4D9B-A134-EADE860B3539}" type="parTrans" cxnId="{31A990CA-E20F-4138-93ED-9CDA7E0C976A}">
      <dgm:prSet/>
      <dgm:spPr/>
      <dgm:t>
        <a:bodyPr/>
        <a:lstStyle/>
        <a:p>
          <a:endParaRPr lang="en-US"/>
        </a:p>
      </dgm:t>
    </dgm:pt>
    <dgm:pt modelId="{03967161-23EA-47EA-9E37-2025E5D5E818}" type="sibTrans" cxnId="{31A990CA-E20F-4138-93ED-9CDA7E0C976A}">
      <dgm:prSet/>
      <dgm:spPr/>
      <dgm:t>
        <a:bodyPr/>
        <a:lstStyle/>
        <a:p>
          <a:endParaRPr lang="en-US"/>
        </a:p>
      </dgm:t>
    </dgm:pt>
    <dgm:pt modelId="{6CFF9F80-DCB5-45B2-9A31-AB60B9B38E33}">
      <dgm:prSet/>
      <dgm:spPr/>
      <dgm:t>
        <a:bodyPr/>
        <a:lstStyle/>
        <a:p>
          <a:r>
            <a:rPr lang="en-GB"/>
            <a:t>Level 1 £200</a:t>
          </a:r>
          <a:endParaRPr lang="en-US"/>
        </a:p>
      </dgm:t>
    </dgm:pt>
    <dgm:pt modelId="{7E981156-BC74-456C-8954-4796DB109624}" type="parTrans" cxnId="{E2A0989F-23FD-45A3-98E4-DBD74F6B174B}">
      <dgm:prSet/>
      <dgm:spPr/>
      <dgm:t>
        <a:bodyPr/>
        <a:lstStyle/>
        <a:p>
          <a:endParaRPr lang="en-US"/>
        </a:p>
      </dgm:t>
    </dgm:pt>
    <dgm:pt modelId="{06CD77BF-5330-4F2A-A1BD-5A85452EB05F}" type="sibTrans" cxnId="{E2A0989F-23FD-45A3-98E4-DBD74F6B174B}">
      <dgm:prSet/>
      <dgm:spPr/>
      <dgm:t>
        <a:bodyPr/>
        <a:lstStyle/>
        <a:p>
          <a:endParaRPr lang="en-US"/>
        </a:p>
      </dgm:t>
    </dgm:pt>
    <dgm:pt modelId="{E0A895C6-03A1-4FFF-ACFB-D75A17BD63CD}">
      <dgm:prSet/>
      <dgm:spPr/>
      <dgm:t>
        <a:bodyPr/>
        <a:lstStyle/>
        <a:p>
          <a:r>
            <a:rPr lang="en-GB"/>
            <a:t>Level 2 £500</a:t>
          </a:r>
          <a:endParaRPr lang="en-US"/>
        </a:p>
      </dgm:t>
    </dgm:pt>
    <dgm:pt modelId="{32EDE707-B343-4646-AC69-43758612C22F}" type="parTrans" cxnId="{E77C053F-FEA7-4CA0-B675-F0F5E393D2F9}">
      <dgm:prSet/>
      <dgm:spPr/>
      <dgm:t>
        <a:bodyPr/>
        <a:lstStyle/>
        <a:p>
          <a:endParaRPr lang="en-US"/>
        </a:p>
      </dgm:t>
    </dgm:pt>
    <dgm:pt modelId="{A38BA0F2-E348-48A6-8F34-33E15E28A2D9}" type="sibTrans" cxnId="{E77C053F-FEA7-4CA0-B675-F0F5E393D2F9}">
      <dgm:prSet/>
      <dgm:spPr/>
      <dgm:t>
        <a:bodyPr/>
        <a:lstStyle/>
        <a:p>
          <a:endParaRPr lang="en-US"/>
        </a:p>
      </dgm:t>
    </dgm:pt>
    <dgm:pt modelId="{67A65334-6D9F-41B8-9EB4-9826B0C5D178}">
      <dgm:prSet/>
      <dgm:spPr/>
      <dgm:t>
        <a:bodyPr/>
        <a:lstStyle/>
        <a:p>
          <a:r>
            <a:rPr lang="en-GB"/>
            <a:t>Level 3 £1000</a:t>
          </a:r>
          <a:endParaRPr lang="en-US"/>
        </a:p>
      </dgm:t>
    </dgm:pt>
    <dgm:pt modelId="{68F093E0-40FA-49FA-B16D-39AD254DEEC9}" type="parTrans" cxnId="{DB7AD098-17E8-4F8C-AFD8-5E920E5CC462}">
      <dgm:prSet/>
      <dgm:spPr/>
      <dgm:t>
        <a:bodyPr/>
        <a:lstStyle/>
        <a:p>
          <a:endParaRPr lang="en-US"/>
        </a:p>
      </dgm:t>
    </dgm:pt>
    <dgm:pt modelId="{7A90C106-E51A-4423-9A53-369DBBC71F2C}" type="sibTrans" cxnId="{DB7AD098-17E8-4F8C-AFD8-5E920E5CC462}">
      <dgm:prSet/>
      <dgm:spPr/>
      <dgm:t>
        <a:bodyPr/>
        <a:lstStyle/>
        <a:p>
          <a:endParaRPr lang="en-US"/>
        </a:p>
      </dgm:t>
    </dgm:pt>
    <dgm:pt modelId="{7E9A229C-CE47-4A5E-BE31-0C6B61856B85}">
      <dgm:prSet/>
      <dgm:spPr/>
      <dgm:t>
        <a:bodyPr/>
        <a:lstStyle/>
        <a:p>
          <a:r>
            <a:rPr lang="en-GB"/>
            <a:t>Level 4 £ 2500</a:t>
          </a:r>
          <a:endParaRPr lang="en-US"/>
        </a:p>
      </dgm:t>
    </dgm:pt>
    <dgm:pt modelId="{87702442-FFED-4468-AF41-08B0B5EE840D}" type="parTrans" cxnId="{741AEEF6-4B83-4F96-B21B-1EF9E51B0EE5}">
      <dgm:prSet/>
      <dgm:spPr/>
      <dgm:t>
        <a:bodyPr/>
        <a:lstStyle/>
        <a:p>
          <a:endParaRPr lang="en-US"/>
        </a:p>
      </dgm:t>
    </dgm:pt>
    <dgm:pt modelId="{6401B9B5-6312-4790-801C-EC9B8369819D}" type="sibTrans" cxnId="{741AEEF6-4B83-4F96-B21B-1EF9E51B0EE5}">
      <dgm:prSet/>
      <dgm:spPr/>
      <dgm:t>
        <a:bodyPr/>
        <a:lstStyle/>
        <a:p>
          <a:endParaRPr lang="en-US"/>
        </a:p>
      </dgm:t>
    </dgm:pt>
    <dgm:pt modelId="{7B959445-7129-48CB-9D64-1FCCE5588858}">
      <dgm:prSet/>
      <dgm:spPr/>
      <dgm:t>
        <a:bodyPr/>
        <a:lstStyle/>
        <a:p>
          <a:r>
            <a:rPr lang="en-GB"/>
            <a:t>Level 5 unlimited (was £5000 in Mags).</a:t>
          </a:r>
          <a:endParaRPr lang="en-US"/>
        </a:p>
      </dgm:t>
    </dgm:pt>
    <dgm:pt modelId="{6EA667BE-12DF-47DF-B424-436BEEEBAEE2}" type="parTrans" cxnId="{E7FE556D-2ACE-46DA-ABD4-59109B9C603E}">
      <dgm:prSet/>
      <dgm:spPr/>
      <dgm:t>
        <a:bodyPr/>
        <a:lstStyle/>
        <a:p>
          <a:endParaRPr lang="en-US"/>
        </a:p>
      </dgm:t>
    </dgm:pt>
    <dgm:pt modelId="{86D82F35-FA3A-4A7E-AF2B-983615FED258}" type="sibTrans" cxnId="{E7FE556D-2ACE-46DA-ABD4-59109B9C603E}">
      <dgm:prSet/>
      <dgm:spPr/>
      <dgm:t>
        <a:bodyPr/>
        <a:lstStyle/>
        <a:p>
          <a:endParaRPr lang="en-US"/>
        </a:p>
      </dgm:t>
    </dgm:pt>
    <dgm:pt modelId="{4DA695EE-D9B7-4D94-93FA-6FD3C642E9F2}">
      <dgm:prSet/>
      <dgm:spPr/>
      <dgm:t>
        <a:bodyPr/>
        <a:lstStyle/>
        <a:p>
          <a:r>
            <a:rPr lang="en-GB"/>
            <a:t>Amount calculated with reference to ‘bands’ in sentencing guidelines based on % of weekly take home pay. (Band A = 25 – 75% of weekly take home, Band E 300 – 500%).</a:t>
          </a:r>
          <a:endParaRPr lang="en-US"/>
        </a:p>
      </dgm:t>
    </dgm:pt>
    <dgm:pt modelId="{F645AD9A-2CC4-4A5E-925E-1336218BB078}" type="parTrans" cxnId="{E1880366-7D12-42E6-85C1-0F401E81C3C0}">
      <dgm:prSet/>
      <dgm:spPr/>
      <dgm:t>
        <a:bodyPr/>
        <a:lstStyle/>
        <a:p>
          <a:endParaRPr lang="en-US"/>
        </a:p>
      </dgm:t>
    </dgm:pt>
    <dgm:pt modelId="{33B925E4-4425-49F6-A82E-4EC00689566E}" type="sibTrans" cxnId="{E1880366-7D12-42E6-85C1-0F401E81C3C0}">
      <dgm:prSet/>
      <dgm:spPr/>
      <dgm:t>
        <a:bodyPr/>
        <a:lstStyle/>
        <a:p>
          <a:endParaRPr lang="en-US"/>
        </a:p>
      </dgm:t>
    </dgm:pt>
    <dgm:pt modelId="{76720AE6-1D29-4A7B-905D-1D633D6B4CC7}" type="pres">
      <dgm:prSet presAssocID="{2D881D1F-B81E-48DA-8EFB-79B13B7605DB}" presName="diagram" presStyleCnt="0">
        <dgm:presLayoutVars>
          <dgm:dir/>
          <dgm:resizeHandles val="exact"/>
        </dgm:presLayoutVars>
      </dgm:prSet>
      <dgm:spPr/>
    </dgm:pt>
    <dgm:pt modelId="{E00967C7-B1DA-4CCA-8423-6BEF815C4BCD}" type="pres">
      <dgm:prSet presAssocID="{78088A45-6F3C-4301-99B3-5AC69FA2E537}" presName="node" presStyleLbl="node1" presStyleIdx="0" presStyleCnt="2">
        <dgm:presLayoutVars>
          <dgm:bulletEnabled val="1"/>
        </dgm:presLayoutVars>
      </dgm:prSet>
      <dgm:spPr/>
    </dgm:pt>
    <dgm:pt modelId="{8CCE9701-CB63-4F5C-8C9A-CA91003D02AE}" type="pres">
      <dgm:prSet presAssocID="{03967161-23EA-47EA-9E37-2025E5D5E818}" presName="sibTrans" presStyleCnt="0"/>
      <dgm:spPr/>
    </dgm:pt>
    <dgm:pt modelId="{0057548E-6E36-484D-8876-C47A081E587A}" type="pres">
      <dgm:prSet presAssocID="{4DA695EE-D9B7-4D94-93FA-6FD3C642E9F2}" presName="node" presStyleLbl="node1" presStyleIdx="1" presStyleCnt="2">
        <dgm:presLayoutVars>
          <dgm:bulletEnabled val="1"/>
        </dgm:presLayoutVars>
      </dgm:prSet>
      <dgm:spPr/>
    </dgm:pt>
  </dgm:ptLst>
  <dgm:cxnLst>
    <dgm:cxn modelId="{B6FFB129-05AF-4BFB-AD44-7648E14B39CC}" type="presOf" srcId="{4DA695EE-D9B7-4D94-93FA-6FD3C642E9F2}" destId="{0057548E-6E36-484D-8876-C47A081E587A}" srcOrd="0" destOrd="0" presId="urn:microsoft.com/office/officeart/2005/8/layout/default"/>
    <dgm:cxn modelId="{7095B92A-AAED-4045-956B-FB2833D482B9}" type="presOf" srcId="{7E9A229C-CE47-4A5E-BE31-0C6B61856B85}" destId="{E00967C7-B1DA-4CCA-8423-6BEF815C4BCD}" srcOrd="0" destOrd="4" presId="urn:microsoft.com/office/officeart/2005/8/layout/default"/>
    <dgm:cxn modelId="{E77C053F-FEA7-4CA0-B675-F0F5E393D2F9}" srcId="{78088A45-6F3C-4301-99B3-5AC69FA2E537}" destId="{E0A895C6-03A1-4FFF-ACFB-D75A17BD63CD}" srcOrd="1" destOrd="0" parTransId="{32EDE707-B343-4646-AC69-43758612C22F}" sibTransId="{A38BA0F2-E348-48A6-8F34-33E15E28A2D9}"/>
    <dgm:cxn modelId="{E1880366-7D12-42E6-85C1-0F401E81C3C0}" srcId="{2D881D1F-B81E-48DA-8EFB-79B13B7605DB}" destId="{4DA695EE-D9B7-4D94-93FA-6FD3C642E9F2}" srcOrd="1" destOrd="0" parTransId="{F645AD9A-2CC4-4A5E-925E-1336218BB078}" sibTransId="{33B925E4-4425-49F6-A82E-4EC00689566E}"/>
    <dgm:cxn modelId="{F3028649-F14C-44FE-BFB2-16A7FEC96088}" type="presOf" srcId="{6CFF9F80-DCB5-45B2-9A31-AB60B9B38E33}" destId="{E00967C7-B1DA-4CCA-8423-6BEF815C4BCD}" srcOrd="0" destOrd="1" presId="urn:microsoft.com/office/officeart/2005/8/layout/default"/>
    <dgm:cxn modelId="{E7FE556D-2ACE-46DA-ABD4-59109B9C603E}" srcId="{78088A45-6F3C-4301-99B3-5AC69FA2E537}" destId="{7B959445-7129-48CB-9D64-1FCCE5588858}" srcOrd="4" destOrd="0" parTransId="{6EA667BE-12DF-47DF-B424-436BEEEBAEE2}" sibTransId="{86D82F35-FA3A-4A7E-AF2B-983615FED258}"/>
    <dgm:cxn modelId="{86814254-9E97-481F-BA7B-2F66E85DDA17}" type="presOf" srcId="{2D881D1F-B81E-48DA-8EFB-79B13B7605DB}" destId="{76720AE6-1D29-4A7B-905D-1D633D6B4CC7}" srcOrd="0" destOrd="0" presId="urn:microsoft.com/office/officeart/2005/8/layout/default"/>
    <dgm:cxn modelId="{27D9D981-DC9A-4B86-A03A-145833DE1F6A}" type="presOf" srcId="{E0A895C6-03A1-4FFF-ACFB-D75A17BD63CD}" destId="{E00967C7-B1DA-4CCA-8423-6BEF815C4BCD}" srcOrd="0" destOrd="2" presId="urn:microsoft.com/office/officeart/2005/8/layout/default"/>
    <dgm:cxn modelId="{6C16CE88-EDC2-460D-8756-E7FADA88AC0A}" type="presOf" srcId="{7B959445-7129-48CB-9D64-1FCCE5588858}" destId="{E00967C7-B1DA-4CCA-8423-6BEF815C4BCD}" srcOrd="0" destOrd="5" presId="urn:microsoft.com/office/officeart/2005/8/layout/default"/>
    <dgm:cxn modelId="{535E9294-58F5-4203-8D37-3B1C4B180BB9}" type="presOf" srcId="{67A65334-6D9F-41B8-9EB4-9826B0C5D178}" destId="{E00967C7-B1DA-4CCA-8423-6BEF815C4BCD}" srcOrd="0" destOrd="3" presId="urn:microsoft.com/office/officeart/2005/8/layout/default"/>
    <dgm:cxn modelId="{DB7AD098-17E8-4F8C-AFD8-5E920E5CC462}" srcId="{78088A45-6F3C-4301-99B3-5AC69FA2E537}" destId="{67A65334-6D9F-41B8-9EB4-9826B0C5D178}" srcOrd="2" destOrd="0" parTransId="{68F093E0-40FA-49FA-B16D-39AD254DEEC9}" sibTransId="{7A90C106-E51A-4423-9A53-369DBBC71F2C}"/>
    <dgm:cxn modelId="{E2A0989F-23FD-45A3-98E4-DBD74F6B174B}" srcId="{78088A45-6F3C-4301-99B3-5AC69FA2E537}" destId="{6CFF9F80-DCB5-45B2-9A31-AB60B9B38E33}" srcOrd="0" destOrd="0" parTransId="{7E981156-BC74-456C-8954-4796DB109624}" sibTransId="{06CD77BF-5330-4F2A-A1BD-5A85452EB05F}"/>
    <dgm:cxn modelId="{962B06C6-09D5-44CD-83E4-86812827C688}" type="presOf" srcId="{78088A45-6F3C-4301-99B3-5AC69FA2E537}" destId="{E00967C7-B1DA-4CCA-8423-6BEF815C4BCD}" srcOrd="0" destOrd="0" presId="urn:microsoft.com/office/officeart/2005/8/layout/default"/>
    <dgm:cxn modelId="{31A990CA-E20F-4138-93ED-9CDA7E0C976A}" srcId="{2D881D1F-B81E-48DA-8EFB-79B13B7605DB}" destId="{78088A45-6F3C-4301-99B3-5AC69FA2E537}" srcOrd="0" destOrd="0" parTransId="{B63F3782-A1ED-4D9B-A134-EADE860B3539}" sibTransId="{03967161-23EA-47EA-9E37-2025E5D5E818}"/>
    <dgm:cxn modelId="{741AEEF6-4B83-4F96-B21B-1EF9E51B0EE5}" srcId="{78088A45-6F3C-4301-99B3-5AC69FA2E537}" destId="{7E9A229C-CE47-4A5E-BE31-0C6B61856B85}" srcOrd="3" destOrd="0" parTransId="{87702442-FFED-4468-AF41-08B0B5EE840D}" sibTransId="{6401B9B5-6312-4790-801C-EC9B8369819D}"/>
    <dgm:cxn modelId="{79348997-5944-41AA-B3FE-81277131FB2D}" type="presParOf" srcId="{76720AE6-1D29-4A7B-905D-1D633D6B4CC7}" destId="{E00967C7-B1DA-4CCA-8423-6BEF815C4BCD}" srcOrd="0" destOrd="0" presId="urn:microsoft.com/office/officeart/2005/8/layout/default"/>
    <dgm:cxn modelId="{7AFB0DF4-F036-4E04-A705-9BA6B5D6737C}" type="presParOf" srcId="{76720AE6-1D29-4A7B-905D-1D633D6B4CC7}" destId="{8CCE9701-CB63-4F5C-8C9A-CA91003D02AE}" srcOrd="1" destOrd="0" presId="urn:microsoft.com/office/officeart/2005/8/layout/default"/>
    <dgm:cxn modelId="{3E72D64B-1340-45C6-BCFA-964A68F69A65}" type="presParOf" srcId="{76720AE6-1D29-4A7B-905D-1D633D6B4CC7}" destId="{0057548E-6E36-484D-8876-C47A081E587A}"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896153-53FF-4CD2-BBAB-2AC25A7D002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C334F7F-B586-4591-8D64-21A2202F2E8F}">
      <dgm:prSet custT="1"/>
      <dgm:spPr/>
      <dgm:t>
        <a:bodyPr/>
        <a:lstStyle/>
        <a:p>
          <a:r>
            <a:rPr lang="en-GB" sz="2800" dirty="0">
              <a:hlinkClick xmlns:r="http://schemas.openxmlformats.org/officeDocument/2006/relationships" r:id="rId1"/>
            </a:rPr>
            <a:t>s12 – 15 Powers of Criminal Court Sentencing Act 2000</a:t>
          </a:r>
          <a:endParaRPr lang="en-US" sz="2800" dirty="0"/>
        </a:p>
      </dgm:t>
    </dgm:pt>
    <dgm:pt modelId="{724955B4-4B20-4CD7-933E-044E895BAC26}" type="parTrans" cxnId="{D82FBF54-B331-434A-9988-490567115D78}">
      <dgm:prSet/>
      <dgm:spPr/>
      <dgm:t>
        <a:bodyPr/>
        <a:lstStyle/>
        <a:p>
          <a:endParaRPr lang="en-US"/>
        </a:p>
      </dgm:t>
    </dgm:pt>
    <dgm:pt modelId="{7DBD7867-A55B-40D0-93E0-523A89970D3E}" type="sibTrans" cxnId="{D82FBF54-B331-434A-9988-490567115D78}">
      <dgm:prSet/>
      <dgm:spPr/>
      <dgm:t>
        <a:bodyPr/>
        <a:lstStyle/>
        <a:p>
          <a:endParaRPr lang="en-US"/>
        </a:p>
      </dgm:t>
    </dgm:pt>
    <dgm:pt modelId="{F746C90D-C7BA-49BD-B9E4-261487D0A599}">
      <dgm:prSet custT="1"/>
      <dgm:spPr/>
      <dgm:t>
        <a:bodyPr/>
        <a:lstStyle/>
        <a:p>
          <a:r>
            <a:rPr lang="en-GB" sz="3600" dirty="0"/>
            <a:t>Absolute discharge – </a:t>
          </a:r>
          <a:r>
            <a:rPr lang="en-GB" sz="3200" dirty="0"/>
            <a:t>No further action</a:t>
          </a:r>
          <a:endParaRPr lang="en-US" sz="3200" dirty="0"/>
        </a:p>
      </dgm:t>
    </dgm:pt>
    <dgm:pt modelId="{367DE460-C73B-46ED-AC58-BFDE435B7EB6}" type="parTrans" cxnId="{A496EBEC-CD0E-4E03-B260-9D0651884752}">
      <dgm:prSet/>
      <dgm:spPr/>
      <dgm:t>
        <a:bodyPr/>
        <a:lstStyle/>
        <a:p>
          <a:endParaRPr lang="en-US"/>
        </a:p>
      </dgm:t>
    </dgm:pt>
    <dgm:pt modelId="{A2BC71BA-4340-421F-AB25-A8BD5ACDE6A8}" type="sibTrans" cxnId="{A496EBEC-CD0E-4E03-B260-9D0651884752}">
      <dgm:prSet/>
      <dgm:spPr/>
      <dgm:t>
        <a:bodyPr/>
        <a:lstStyle/>
        <a:p>
          <a:endParaRPr lang="en-US"/>
        </a:p>
      </dgm:t>
    </dgm:pt>
    <dgm:pt modelId="{B1F86162-D8D6-4755-9713-9327BBD5E4BF}">
      <dgm:prSet custT="1"/>
      <dgm:spPr/>
      <dgm:t>
        <a:bodyPr/>
        <a:lstStyle/>
        <a:p>
          <a:r>
            <a:rPr lang="en-GB" sz="2800" dirty="0"/>
            <a:t>Conditional discharge – No immediate action but if another offence is committed during period (maximum 3 years) then will be resentenced alongside new offence.</a:t>
          </a:r>
          <a:endParaRPr lang="en-US" sz="2800" dirty="0"/>
        </a:p>
      </dgm:t>
    </dgm:pt>
    <dgm:pt modelId="{2E0F9568-99C8-4013-A2A3-C2D7F91B693A}" type="parTrans" cxnId="{F2C4CFAF-8819-491D-B9B9-0B628DD019D2}">
      <dgm:prSet/>
      <dgm:spPr/>
      <dgm:t>
        <a:bodyPr/>
        <a:lstStyle/>
        <a:p>
          <a:endParaRPr lang="en-US"/>
        </a:p>
      </dgm:t>
    </dgm:pt>
    <dgm:pt modelId="{59F36E5F-3DC0-497D-B3C7-5749344C6503}" type="sibTrans" cxnId="{F2C4CFAF-8819-491D-B9B9-0B628DD019D2}">
      <dgm:prSet/>
      <dgm:spPr/>
      <dgm:t>
        <a:bodyPr/>
        <a:lstStyle/>
        <a:p>
          <a:endParaRPr lang="en-US"/>
        </a:p>
      </dgm:t>
    </dgm:pt>
    <dgm:pt modelId="{AC5672A3-3DC7-44E7-A573-4F67BB3A9261}" type="pres">
      <dgm:prSet presAssocID="{6E896153-53FF-4CD2-BBAB-2AC25A7D0023}" presName="hierChild1" presStyleCnt="0">
        <dgm:presLayoutVars>
          <dgm:chPref val="1"/>
          <dgm:dir/>
          <dgm:animOne val="branch"/>
          <dgm:animLvl val="lvl"/>
          <dgm:resizeHandles/>
        </dgm:presLayoutVars>
      </dgm:prSet>
      <dgm:spPr/>
    </dgm:pt>
    <dgm:pt modelId="{007718C3-63E2-443E-AADD-F081A1B3B99B}" type="pres">
      <dgm:prSet presAssocID="{8C334F7F-B586-4591-8D64-21A2202F2E8F}" presName="hierRoot1" presStyleCnt="0"/>
      <dgm:spPr/>
    </dgm:pt>
    <dgm:pt modelId="{BE34499A-18B6-42FB-A3D8-1300008D3977}" type="pres">
      <dgm:prSet presAssocID="{8C334F7F-B586-4591-8D64-21A2202F2E8F}" presName="composite" presStyleCnt="0"/>
      <dgm:spPr/>
    </dgm:pt>
    <dgm:pt modelId="{7CF79B99-BFFB-45AC-A12A-ADD459522994}" type="pres">
      <dgm:prSet presAssocID="{8C334F7F-B586-4591-8D64-21A2202F2E8F}" presName="background" presStyleLbl="node0" presStyleIdx="0" presStyleCnt="3"/>
      <dgm:spPr/>
    </dgm:pt>
    <dgm:pt modelId="{C757A43A-D5D3-4D68-B950-28029E227889}" type="pres">
      <dgm:prSet presAssocID="{8C334F7F-B586-4591-8D64-21A2202F2E8F}" presName="text" presStyleLbl="fgAcc0" presStyleIdx="0" presStyleCnt="3" custScaleX="113296" custScaleY="163076" custLinFactNeighborX="-11156" custLinFactNeighborY="-3594">
        <dgm:presLayoutVars>
          <dgm:chPref val="3"/>
        </dgm:presLayoutVars>
      </dgm:prSet>
      <dgm:spPr/>
    </dgm:pt>
    <dgm:pt modelId="{13BE8E09-A0D0-4100-B83A-1D6BE999B851}" type="pres">
      <dgm:prSet presAssocID="{8C334F7F-B586-4591-8D64-21A2202F2E8F}" presName="hierChild2" presStyleCnt="0"/>
      <dgm:spPr/>
    </dgm:pt>
    <dgm:pt modelId="{F0FBE8CE-F27E-456F-919B-8129B1D1723A}" type="pres">
      <dgm:prSet presAssocID="{F746C90D-C7BA-49BD-B9E4-261487D0A599}" presName="hierRoot1" presStyleCnt="0"/>
      <dgm:spPr/>
    </dgm:pt>
    <dgm:pt modelId="{98857688-5A28-4E6E-B57F-A60D4A171036}" type="pres">
      <dgm:prSet presAssocID="{F746C90D-C7BA-49BD-B9E4-261487D0A599}" presName="composite" presStyleCnt="0"/>
      <dgm:spPr/>
    </dgm:pt>
    <dgm:pt modelId="{96708A1B-22CC-4CE9-9C91-B9F4174BE05D}" type="pres">
      <dgm:prSet presAssocID="{F746C90D-C7BA-49BD-B9E4-261487D0A599}" presName="background" presStyleLbl="node0" presStyleIdx="1" presStyleCnt="3"/>
      <dgm:spPr/>
    </dgm:pt>
    <dgm:pt modelId="{5E765FC1-1017-412B-998F-39ED5C56F8C5}" type="pres">
      <dgm:prSet presAssocID="{F746C90D-C7BA-49BD-B9E4-261487D0A599}" presName="text" presStyleLbl="fgAcc0" presStyleIdx="1" presStyleCnt="3" custScaleX="108491" custScaleY="190227" custLinFactNeighborX="-13372" custLinFactNeighborY="5509">
        <dgm:presLayoutVars>
          <dgm:chPref val="3"/>
        </dgm:presLayoutVars>
      </dgm:prSet>
      <dgm:spPr/>
    </dgm:pt>
    <dgm:pt modelId="{69AA4A8B-32C6-48AD-9A93-F08B3199AA45}" type="pres">
      <dgm:prSet presAssocID="{F746C90D-C7BA-49BD-B9E4-261487D0A599}" presName="hierChild2" presStyleCnt="0"/>
      <dgm:spPr/>
    </dgm:pt>
    <dgm:pt modelId="{89CE468A-D920-419F-BB3E-A7EE3D18AC92}" type="pres">
      <dgm:prSet presAssocID="{B1F86162-D8D6-4755-9713-9327BBD5E4BF}" presName="hierRoot1" presStyleCnt="0"/>
      <dgm:spPr/>
    </dgm:pt>
    <dgm:pt modelId="{EBAC10A7-A850-44F5-B1FA-3C27989D2224}" type="pres">
      <dgm:prSet presAssocID="{B1F86162-D8D6-4755-9713-9327BBD5E4BF}" presName="composite" presStyleCnt="0"/>
      <dgm:spPr/>
    </dgm:pt>
    <dgm:pt modelId="{A3FE02F3-E546-4238-BC0F-036AF81021DE}" type="pres">
      <dgm:prSet presAssocID="{B1F86162-D8D6-4755-9713-9327BBD5E4BF}" presName="background" presStyleLbl="node0" presStyleIdx="2" presStyleCnt="3"/>
      <dgm:spPr/>
    </dgm:pt>
    <dgm:pt modelId="{D6D9BD7F-24C1-4162-9E90-BE3522EF3F39}" type="pres">
      <dgm:prSet presAssocID="{B1F86162-D8D6-4755-9713-9327BBD5E4BF}" presName="text" presStyleLbl="fgAcc0" presStyleIdx="2" presStyleCnt="3" custScaleX="164830" custScaleY="284198" custLinFactNeighborX="-16595" custLinFactNeighborY="11990">
        <dgm:presLayoutVars>
          <dgm:chPref val="3"/>
        </dgm:presLayoutVars>
      </dgm:prSet>
      <dgm:spPr/>
    </dgm:pt>
    <dgm:pt modelId="{3E297286-6AC1-4A70-9A21-294584F92EFD}" type="pres">
      <dgm:prSet presAssocID="{B1F86162-D8D6-4755-9713-9327BBD5E4BF}" presName="hierChild2" presStyleCnt="0"/>
      <dgm:spPr/>
    </dgm:pt>
  </dgm:ptLst>
  <dgm:cxnLst>
    <dgm:cxn modelId="{E8F7E837-8EF4-46B7-9939-6D4D8F08B9F0}" type="presOf" srcId="{B1F86162-D8D6-4755-9713-9327BBD5E4BF}" destId="{D6D9BD7F-24C1-4162-9E90-BE3522EF3F39}" srcOrd="0" destOrd="0" presId="urn:microsoft.com/office/officeart/2005/8/layout/hierarchy1"/>
    <dgm:cxn modelId="{7F7DF76E-4071-41FA-9D52-E9CB23F13883}" type="presOf" srcId="{F746C90D-C7BA-49BD-B9E4-261487D0A599}" destId="{5E765FC1-1017-412B-998F-39ED5C56F8C5}" srcOrd="0" destOrd="0" presId="urn:microsoft.com/office/officeart/2005/8/layout/hierarchy1"/>
    <dgm:cxn modelId="{D82FBF54-B331-434A-9988-490567115D78}" srcId="{6E896153-53FF-4CD2-BBAB-2AC25A7D0023}" destId="{8C334F7F-B586-4591-8D64-21A2202F2E8F}" srcOrd="0" destOrd="0" parTransId="{724955B4-4B20-4CD7-933E-044E895BAC26}" sibTransId="{7DBD7867-A55B-40D0-93E0-523A89970D3E}"/>
    <dgm:cxn modelId="{F2C4CFAF-8819-491D-B9B9-0B628DD019D2}" srcId="{6E896153-53FF-4CD2-BBAB-2AC25A7D0023}" destId="{B1F86162-D8D6-4755-9713-9327BBD5E4BF}" srcOrd="2" destOrd="0" parTransId="{2E0F9568-99C8-4013-A2A3-C2D7F91B693A}" sibTransId="{59F36E5F-3DC0-497D-B3C7-5749344C6503}"/>
    <dgm:cxn modelId="{C22D64CB-DDA4-4418-8EA3-712D1DFD224D}" type="presOf" srcId="{6E896153-53FF-4CD2-BBAB-2AC25A7D0023}" destId="{AC5672A3-3DC7-44E7-A573-4F67BB3A9261}" srcOrd="0" destOrd="0" presId="urn:microsoft.com/office/officeart/2005/8/layout/hierarchy1"/>
    <dgm:cxn modelId="{DEAD14D9-B5BC-4905-AB17-5B4877F1B73F}" type="presOf" srcId="{8C334F7F-B586-4591-8D64-21A2202F2E8F}" destId="{C757A43A-D5D3-4D68-B950-28029E227889}" srcOrd="0" destOrd="0" presId="urn:microsoft.com/office/officeart/2005/8/layout/hierarchy1"/>
    <dgm:cxn modelId="{A496EBEC-CD0E-4E03-B260-9D0651884752}" srcId="{6E896153-53FF-4CD2-BBAB-2AC25A7D0023}" destId="{F746C90D-C7BA-49BD-B9E4-261487D0A599}" srcOrd="1" destOrd="0" parTransId="{367DE460-C73B-46ED-AC58-BFDE435B7EB6}" sibTransId="{A2BC71BA-4340-421F-AB25-A8BD5ACDE6A8}"/>
    <dgm:cxn modelId="{9D47658F-C298-4390-BFA6-F2524382EE8E}" type="presParOf" srcId="{AC5672A3-3DC7-44E7-A573-4F67BB3A9261}" destId="{007718C3-63E2-443E-AADD-F081A1B3B99B}" srcOrd="0" destOrd="0" presId="urn:microsoft.com/office/officeart/2005/8/layout/hierarchy1"/>
    <dgm:cxn modelId="{EA122757-CADF-4770-8104-4058A4B4B4D0}" type="presParOf" srcId="{007718C3-63E2-443E-AADD-F081A1B3B99B}" destId="{BE34499A-18B6-42FB-A3D8-1300008D3977}" srcOrd="0" destOrd="0" presId="urn:microsoft.com/office/officeart/2005/8/layout/hierarchy1"/>
    <dgm:cxn modelId="{FB30304C-5137-4E0D-B8D2-9F92B47647DE}" type="presParOf" srcId="{BE34499A-18B6-42FB-A3D8-1300008D3977}" destId="{7CF79B99-BFFB-45AC-A12A-ADD459522994}" srcOrd="0" destOrd="0" presId="urn:microsoft.com/office/officeart/2005/8/layout/hierarchy1"/>
    <dgm:cxn modelId="{D448D37E-246D-466C-AEFA-A0C538CCA9A2}" type="presParOf" srcId="{BE34499A-18B6-42FB-A3D8-1300008D3977}" destId="{C757A43A-D5D3-4D68-B950-28029E227889}" srcOrd="1" destOrd="0" presId="urn:microsoft.com/office/officeart/2005/8/layout/hierarchy1"/>
    <dgm:cxn modelId="{36B9B8C4-7566-4F38-B05C-E76A3E8CF741}" type="presParOf" srcId="{007718C3-63E2-443E-AADD-F081A1B3B99B}" destId="{13BE8E09-A0D0-4100-B83A-1D6BE999B851}" srcOrd="1" destOrd="0" presId="urn:microsoft.com/office/officeart/2005/8/layout/hierarchy1"/>
    <dgm:cxn modelId="{89233687-7B41-4F88-850A-C3EADED65E9A}" type="presParOf" srcId="{AC5672A3-3DC7-44E7-A573-4F67BB3A9261}" destId="{F0FBE8CE-F27E-456F-919B-8129B1D1723A}" srcOrd="1" destOrd="0" presId="urn:microsoft.com/office/officeart/2005/8/layout/hierarchy1"/>
    <dgm:cxn modelId="{4833B077-319C-47E5-9366-0EFC8BCB6792}" type="presParOf" srcId="{F0FBE8CE-F27E-456F-919B-8129B1D1723A}" destId="{98857688-5A28-4E6E-B57F-A60D4A171036}" srcOrd="0" destOrd="0" presId="urn:microsoft.com/office/officeart/2005/8/layout/hierarchy1"/>
    <dgm:cxn modelId="{B17CD564-A5DC-4B21-89A0-0F54BC8AEE1A}" type="presParOf" srcId="{98857688-5A28-4E6E-B57F-A60D4A171036}" destId="{96708A1B-22CC-4CE9-9C91-B9F4174BE05D}" srcOrd="0" destOrd="0" presId="urn:microsoft.com/office/officeart/2005/8/layout/hierarchy1"/>
    <dgm:cxn modelId="{B0319CC8-98A0-481B-9DBA-E3ECF7163E44}" type="presParOf" srcId="{98857688-5A28-4E6E-B57F-A60D4A171036}" destId="{5E765FC1-1017-412B-998F-39ED5C56F8C5}" srcOrd="1" destOrd="0" presId="urn:microsoft.com/office/officeart/2005/8/layout/hierarchy1"/>
    <dgm:cxn modelId="{D71EE1CA-9E0F-4B01-AD30-96C906431F33}" type="presParOf" srcId="{F0FBE8CE-F27E-456F-919B-8129B1D1723A}" destId="{69AA4A8B-32C6-48AD-9A93-F08B3199AA45}" srcOrd="1" destOrd="0" presId="urn:microsoft.com/office/officeart/2005/8/layout/hierarchy1"/>
    <dgm:cxn modelId="{79661DA9-EF44-4D55-8073-29BACC7B279E}" type="presParOf" srcId="{AC5672A3-3DC7-44E7-A573-4F67BB3A9261}" destId="{89CE468A-D920-419F-BB3E-A7EE3D18AC92}" srcOrd="2" destOrd="0" presId="urn:microsoft.com/office/officeart/2005/8/layout/hierarchy1"/>
    <dgm:cxn modelId="{0663CE97-2D33-4189-AA6C-B86C4D4624D8}" type="presParOf" srcId="{89CE468A-D920-419F-BB3E-A7EE3D18AC92}" destId="{EBAC10A7-A850-44F5-B1FA-3C27989D2224}" srcOrd="0" destOrd="0" presId="urn:microsoft.com/office/officeart/2005/8/layout/hierarchy1"/>
    <dgm:cxn modelId="{A1AD7AF0-9718-4A66-A64E-50D8BCC93C46}" type="presParOf" srcId="{EBAC10A7-A850-44F5-B1FA-3C27989D2224}" destId="{A3FE02F3-E546-4238-BC0F-036AF81021DE}" srcOrd="0" destOrd="0" presId="urn:microsoft.com/office/officeart/2005/8/layout/hierarchy1"/>
    <dgm:cxn modelId="{5502E6CB-2DAC-4482-A1F7-03F20398AF4A}" type="presParOf" srcId="{EBAC10A7-A850-44F5-B1FA-3C27989D2224}" destId="{D6D9BD7F-24C1-4162-9E90-BE3522EF3F39}" srcOrd="1" destOrd="0" presId="urn:microsoft.com/office/officeart/2005/8/layout/hierarchy1"/>
    <dgm:cxn modelId="{29633721-16F7-464D-AA7F-34907B929F60}" type="presParOf" srcId="{89CE468A-D920-419F-BB3E-A7EE3D18AC92}" destId="{3E297286-6AC1-4A70-9A21-294584F92EF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D20BEA-7008-4160-AB6B-19380B3AB7C3}"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46CB3286-F1BF-4C9B-93A3-63DE672676B1}">
      <dgm:prSet/>
      <dgm:spPr/>
      <dgm:t>
        <a:bodyPr/>
        <a:lstStyle/>
        <a:p>
          <a:r>
            <a:rPr lang="en-GB" baseline="0"/>
            <a:t>Mandatory custodial sentences</a:t>
          </a:r>
          <a:endParaRPr lang="en-US"/>
        </a:p>
      </dgm:t>
    </dgm:pt>
    <dgm:pt modelId="{FD1DFA42-9C7F-421C-B1EA-083ADA098FF5}" type="parTrans" cxnId="{B61DCD35-4061-4694-B476-B59C9A9A3D68}">
      <dgm:prSet/>
      <dgm:spPr/>
      <dgm:t>
        <a:bodyPr/>
        <a:lstStyle/>
        <a:p>
          <a:endParaRPr lang="en-US"/>
        </a:p>
      </dgm:t>
    </dgm:pt>
    <dgm:pt modelId="{10F74ACB-23D7-4CB1-9A21-37237E47B9EF}" type="sibTrans" cxnId="{B61DCD35-4061-4694-B476-B59C9A9A3D68}">
      <dgm:prSet/>
      <dgm:spPr/>
      <dgm:t>
        <a:bodyPr/>
        <a:lstStyle/>
        <a:p>
          <a:endParaRPr lang="en-US"/>
        </a:p>
      </dgm:t>
    </dgm:pt>
    <dgm:pt modelId="{F1537D96-A419-4500-B5E5-F5E20D4CE866}">
      <dgm:prSet/>
      <dgm:spPr/>
      <dgm:t>
        <a:bodyPr/>
        <a:lstStyle/>
        <a:p>
          <a:r>
            <a:rPr lang="en-GB" baseline="0"/>
            <a:t>Discretionary custodial sentences</a:t>
          </a:r>
          <a:endParaRPr lang="en-US"/>
        </a:p>
      </dgm:t>
    </dgm:pt>
    <dgm:pt modelId="{29242908-02F6-4A02-A57D-57C5A3DF30CA}" type="parTrans" cxnId="{91F57AC8-08D3-4C94-8A49-52E51D3908B6}">
      <dgm:prSet/>
      <dgm:spPr/>
      <dgm:t>
        <a:bodyPr/>
        <a:lstStyle/>
        <a:p>
          <a:endParaRPr lang="en-US"/>
        </a:p>
      </dgm:t>
    </dgm:pt>
    <dgm:pt modelId="{78AC1AA9-4836-4A02-B3C2-5488B91D5D9E}" type="sibTrans" cxnId="{91F57AC8-08D3-4C94-8A49-52E51D3908B6}">
      <dgm:prSet/>
      <dgm:spPr/>
      <dgm:t>
        <a:bodyPr/>
        <a:lstStyle/>
        <a:p>
          <a:endParaRPr lang="en-US"/>
        </a:p>
      </dgm:t>
    </dgm:pt>
    <dgm:pt modelId="{4A801E01-BA41-4F7F-92BD-8C50A3D04C6F}">
      <dgm:prSet/>
      <dgm:spPr/>
      <dgm:t>
        <a:bodyPr/>
        <a:lstStyle/>
        <a:p>
          <a:r>
            <a:rPr lang="en-GB" baseline="0"/>
            <a:t>Suspended sentences</a:t>
          </a:r>
          <a:endParaRPr lang="en-US"/>
        </a:p>
      </dgm:t>
    </dgm:pt>
    <dgm:pt modelId="{287F1517-6DBB-45CC-8EDB-8BA2A57FD582}" type="parTrans" cxnId="{F3BEC663-0B26-4642-9199-4E4DD479C36E}">
      <dgm:prSet/>
      <dgm:spPr/>
      <dgm:t>
        <a:bodyPr/>
        <a:lstStyle/>
        <a:p>
          <a:endParaRPr lang="en-US"/>
        </a:p>
      </dgm:t>
    </dgm:pt>
    <dgm:pt modelId="{4EAB8952-2CA1-4C6E-B233-1243ED836296}" type="sibTrans" cxnId="{F3BEC663-0B26-4642-9199-4E4DD479C36E}">
      <dgm:prSet/>
      <dgm:spPr/>
      <dgm:t>
        <a:bodyPr/>
        <a:lstStyle/>
        <a:p>
          <a:endParaRPr lang="en-US"/>
        </a:p>
      </dgm:t>
    </dgm:pt>
    <dgm:pt modelId="{70B36D91-3D97-416C-8833-109636258947}">
      <dgm:prSet/>
      <dgm:spPr/>
      <dgm:t>
        <a:bodyPr/>
        <a:lstStyle/>
        <a:p>
          <a:r>
            <a:rPr lang="en-GB" baseline="0"/>
            <a:t>Deferred sentences</a:t>
          </a:r>
          <a:endParaRPr lang="en-US"/>
        </a:p>
      </dgm:t>
    </dgm:pt>
    <dgm:pt modelId="{8B050647-5B00-435F-9CB5-E95317A2721D}" type="parTrans" cxnId="{9B8D4329-9B21-4E2B-AE76-E2E71C2A21FB}">
      <dgm:prSet/>
      <dgm:spPr/>
      <dgm:t>
        <a:bodyPr/>
        <a:lstStyle/>
        <a:p>
          <a:endParaRPr lang="en-US"/>
        </a:p>
      </dgm:t>
    </dgm:pt>
    <dgm:pt modelId="{D2D3DE03-D27B-4755-B57D-89B75F249D09}" type="sibTrans" cxnId="{9B8D4329-9B21-4E2B-AE76-E2E71C2A21FB}">
      <dgm:prSet/>
      <dgm:spPr/>
      <dgm:t>
        <a:bodyPr/>
        <a:lstStyle/>
        <a:p>
          <a:endParaRPr lang="en-US"/>
        </a:p>
      </dgm:t>
    </dgm:pt>
    <dgm:pt modelId="{3A32CA8B-54BD-4B4C-9755-E795B6F6B465}" type="pres">
      <dgm:prSet presAssocID="{46D20BEA-7008-4160-AB6B-19380B3AB7C3}" presName="diagram" presStyleCnt="0">
        <dgm:presLayoutVars>
          <dgm:dir/>
          <dgm:resizeHandles val="exact"/>
        </dgm:presLayoutVars>
      </dgm:prSet>
      <dgm:spPr/>
    </dgm:pt>
    <dgm:pt modelId="{FFDB2DF9-D197-485A-ACB0-06070A30CEB8}" type="pres">
      <dgm:prSet presAssocID="{46CB3286-F1BF-4C9B-93A3-63DE672676B1}" presName="node" presStyleLbl="node1" presStyleIdx="0" presStyleCnt="4">
        <dgm:presLayoutVars>
          <dgm:bulletEnabled val="1"/>
        </dgm:presLayoutVars>
      </dgm:prSet>
      <dgm:spPr/>
    </dgm:pt>
    <dgm:pt modelId="{791F6463-04F8-4D7A-822B-126ABEB7A103}" type="pres">
      <dgm:prSet presAssocID="{10F74ACB-23D7-4CB1-9A21-37237E47B9EF}" presName="sibTrans" presStyleCnt="0"/>
      <dgm:spPr/>
    </dgm:pt>
    <dgm:pt modelId="{E9263853-FA51-4D00-8180-DABF89504326}" type="pres">
      <dgm:prSet presAssocID="{F1537D96-A419-4500-B5E5-F5E20D4CE866}" presName="node" presStyleLbl="node1" presStyleIdx="1" presStyleCnt="4">
        <dgm:presLayoutVars>
          <dgm:bulletEnabled val="1"/>
        </dgm:presLayoutVars>
      </dgm:prSet>
      <dgm:spPr/>
    </dgm:pt>
    <dgm:pt modelId="{6C67E72E-DF65-45B3-BE93-57697E36137B}" type="pres">
      <dgm:prSet presAssocID="{78AC1AA9-4836-4A02-B3C2-5488B91D5D9E}" presName="sibTrans" presStyleCnt="0"/>
      <dgm:spPr/>
    </dgm:pt>
    <dgm:pt modelId="{7147E335-9288-4A94-8FA6-38F7E6FDE711}" type="pres">
      <dgm:prSet presAssocID="{4A801E01-BA41-4F7F-92BD-8C50A3D04C6F}" presName="node" presStyleLbl="node1" presStyleIdx="2" presStyleCnt="4">
        <dgm:presLayoutVars>
          <dgm:bulletEnabled val="1"/>
        </dgm:presLayoutVars>
      </dgm:prSet>
      <dgm:spPr/>
    </dgm:pt>
    <dgm:pt modelId="{83E5D2F8-96E9-4AC2-91C6-841EB5438962}" type="pres">
      <dgm:prSet presAssocID="{4EAB8952-2CA1-4C6E-B233-1243ED836296}" presName="sibTrans" presStyleCnt="0"/>
      <dgm:spPr/>
    </dgm:pt>
    <dgm:pt modelId="{356B487D-F85F-4DD1-BE96-FA4536DC0682}" type="pres">
      <dgm:prSet presAssocID="{70B36D91-3D97-416C-8833-109636258947}" presName="node" presStyleLbl="node1" presStyleIdx="3" presStyleCnt="4">
        <dgm:presLayoutVars>
          <dgm:bulletEnabled val="1"/>
        </dgm:presLayoutVars>
      </dgm:prSet>
      <dgm:spPr/>
    </dgm:pt>
  </dgm:ptLst>
  <dgm:cxnLst>
    <dgm:cxn modelId="{9B8D4329-9B21-4E2B-AE76-E2E71C2A21FB}" srcId="{46D20BEA-7008-4160-AB6B-19380B3AB7C3}" destId="{70B36D91-3D97-416C-8833-109636258947}" srcOrd="3" destOrd="0" parTransId="{8B050647-5B00-435F-9CB5-E95317A2721D}" sibTransId="{D2D3DE03-D27B-4755-B57D-89B75F249D09}"/>
    <dgm:cxn modelId="{B61DCD35-4061-4694-B476-B59C9A9A3D68}" srcId="{46D20BEA-7008-4160-AB6B-19380B3AB7C3}" destId="{46CB3286-F1BF-4C9B-93A3-63DE672676B1}" srcOrd="0" destOrd="0" parTransId="{FD1DFA42-9C7F-421C-B1EA-083ADA098FF5}" sibTransId="{10F74ACB-23D7-4CB1-9A21-37237E47B9EF}"/>
    <dgm:cxn modelId="{F3BEC663-0B26-4642-9199-4E4DD479C36E}" srcId="{46D20BEA-7008-4160-AB6B-19380B3AB7C3}" destId="{4A801E01-BA41-4F7F-92BD-8C50A3D04C6F}" srcOrd="2" destOrd="0" parTransId="{287F1517-6DBB-45CC-8EDB-8BA2A57FD582}" sibTransId="{4EAB8952-2CA1-4C6E-B233-1243ED836296}"/>
    <dgm:cxn modelId="{D31FDE7E-79F2-4150-B874-C4F38A5D5EF6}" type="presOf" srcId="{46D20BEA-7008-4160-AB6B-19380B3AB7C3}" destId="{3A32CA8B-54BD-4B4C-9755-E795B6F6B465}" srcOrd="0" destOrd="0" presId="urn:microsoft.com/office/officeart/2005/8/layout/default"/>
    <dgm:cxn modelId="{E4DBF798-7A8C-4983-BC23-F41D1C9B465C}" type="presOf" srcId="{F1537D96-A419-4500-B5E5-F5E20D4CE866}" destId="{E9263853-FA51-4D00-8180-DABF89504326}" srcOrd="0" destOrd="0" presId="urn:microsoft.com/office/officeart/2005/8/layout/default"/>
    <dgm:cxn modelId="{D90993AB-0E4A-407F-A0E9-933AF3A5513A}" type="presOf" srcId="{4A801E01-BA41-4F7F-92BD-8C50A3D04C6F}" destId="{7147E335-9288-4A94-8FA6-38F7E6FDE711}" srcOrd="0" destOrd="0" presId="urn:microsoft.com/office/officeart/2005/8/layout/default"/>
    <dgm:cxn modelId="{91F57AC8-08D3-4C94-8A49-52E51D3908B6}" srcId="{46D20BEA-7008-4160-AB6B-19380B3AB7C3}" destId="{F1537D96-A419-4500-B5E5-F5E20D4CE866}" srcOrd="1" destOrd="0" parTransId="{29242908-02F6-4A02-A57D-57C5A3DF30CA}" sibTransId="{78AC1AA9-4836-4A02-B3C2-5488B91D5D9E}"/>
    <dgm:cxn modelId="{B9597AD4-17D8-4736-A812-96C41CD20FDC}" type="presOf" srcId="{70B36D91-3D97-416C-8833-109636258947}" destId="{356B487D-F85F-4DD1-BE96-FA4536DC0682}" srcOrd="0" destOrd="0" presId="urn:microsoft.com/office/officeart/2005/8/layout/default"/>
    <dgm:cxn modelId="{B0F912E5-B3BD-4ADE-A526-B989E106744D}" type="presOf" srcId="{46CB3286-F1BF-4C9B-93A3-63DE672676B1}" destId="{FFDB2DF9-D197-485A-ACB0-06070A30CEB8}" srcOrd="0" destOrd="0" presId="urn:microsoft.com/office/officeart/2005/8/layout/default"/>
    <dgm:cxn modelId="{99EFDBDE-E702-4B72-8F7A-49C5B4AECA52}" type="presParOf" srcId="{3A32CA8B-54BD-4B4C-9755-E795B6F6B465}" destId="{FFDB2DF9-D197-485A-ACB0-06070A30CEB8}" srcOrd="0" destOrd="0" presId="urn:microsoft.com/office/officeart/2005/8/layout/default"/>
    <dgm:cxn modelId="{DED1825C-6AC6-4F36-8CF4-A5800839D427}" type="presParOf" srcId="{3A32CA8B-54BD-4B4C-9755-E795B6F6B465}" destId="{791F6463-04F8-4D7A-822B-126ABEB7A103}" srcOrd="1" destOrd="0" presId="urn:microsoft.com/office/officeart/2005/8/layout/default"/>
    <dgm:cxn modelId="{1411B23A-C106-4ABB-9962-9ABDA3F4DDBE}" type="presParOf" srcId="{3A32CA8B-54BD-4B4C-9755-E795B6F6B465}" destId="{E9263853-FA51-4D00-8180-DABF89504326}" srcOrd="2" destOrd="0" presId="urn:microsoft.com/office/officeart/2005/8/layout/default"/>
    <dgm:cxn modelId="{2813B783-E194-4717-8FD3-0D2C433C1DBF}" type="presParOf" srcId="{3A32CA8B-54BD-4B4C-9755-E795B6F6B465}" destId="{6C67E72E-DF65-45B3-BE93-57697E36137B}" srcOrd="3" destOrd="0" presId="urn:microsoft.com/office/officeart/2005/8/layout/default"/>
    <dgm:cxn modelId="{ECDC7157-EE32-4530-800C-E5880C2679F7}" type="presParOf" srcId="{3A32CA8B-54BD-4B4C-9755-E795B6F6B465}" destId="{7147E335-9288-4A94-8FA6-38F7E6FDE711}" srcOrd="4" destOrd="0" presId="urn:microsoft.com/office/officeart/2005/8/layout/default"/>
    <dgm:cxn modelId="{AFACA255-DF77-4348-925C-16D260B8B898}" type="presParOf" srcId="{3A32CA8B-54BD-4B4C-9755-E795B6F6B465}" destId="{83E5D2F8-96E9-4AC2-91C6-841EB5438962}" srcOrd="5" destOrd="0" presId="urn:microsoft.com/office/officeart/2005/8/layout/default"/>
    <dgm:cxn modelId="{8F8BD28C-B4E1-45D4-9450-B57BF4C92DA0}" type="presParOf" srcId="{3A32CA8B-54BD-4B4C-9755-E795B6F6B465}" destId="{356B487D-F85F-4DD1-BE96-FA4536DC068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AA886D-B5E4-4D8F-8B4D-B07427065C3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2F9E2B1F-8F8E-4FA1-BC65-C9DDA9A5D8EC}">
      <dgm:prSet/>
      <dgm:spPr/>
      <dgm:t>
        <a:bodyPr/>
        <a:lstStyle/>
        <a:p>
          <a:pPr>
            <a:defRPr cap="all"/>
          </a:pPr>
          <a:r>
            <a:rPr lang="en-GB"/>
            <a:t>S278 CJA 2003/</a:t>
          </a:r>
          <a:r>
            <a:rPr lang="en-GB">
              <a:hlinkClick xmlns:r="http://schemas.openxmlformats.org/officeDocument/2006/relationships" r:id="rId1"/>
            </a:rPr>
            <a:t>Schedule 23</a:t>
          </a:r>
          <a:endParaRPr lang="en-US"/>
        </a:p>
      </dgm:t>
    </dgm:pt>
    <dgm:pt modelId="{6962B072-C38E-4C10-B6C5-03C812FD92CA}" type="parTrans" cxnId="{2FD6DA7C-55C2-4935-B421-B4DE8EE88F43}">
      <dgm:prSet/>
      <dgm:spPr/>
      <dgm:t>
        <a:bodyPr/>
        <a:lstStyle/>
        <a:p>
          <a:endParaRPr lang="en-US"/>
        </a:p>
      </dgm:t>
    </dgm:pt>
    <dgm:pt modelId="{68DC5E98-4FEE-4B4E-ABDC-1194017A1113}" type="sibTrans" cxnId="{2FD6DA7C-55C2-4935-B421-B4DE8EE88F43}">
      <dgm:prSet/>
      <dgm:spPr/>
      <dgm:t>
        <a:bodyPr/>
        <a:lstStyle/>
        <a:p>
          <a:endParaRPr lang="en-US"/>
        </a:p>
      </dgm:t>
    </dgm:pt>
    <dgm:pt modelId="{CF473210-2950-490D-9643-02C71DC0ACD0}">
      <dgm:prSet/>
      <dgm:spPr/>
      <dgm:t>
        <a:bodyPr/>
        <a:lstStyle/>
        <a:p>
          <a:pPr>
            <a:defRPr cap="all"/>
          </a:pPr>
          <a:r>
            <a:rPr lang="en-GB"/>
            <a:t>Court may defer imposing sentence for up to 6 months to see if defendant can make changes to life.</a:t>
          </a:r>
          <a:endParaRPr lang="en-US"/>
        </a:p>
      </dgm:t>
    </dgm:pt>
    <dgm:pt modelId="{0BB936F6-A0D5-44C9-A726-988B6E33C8CF}" type="parTrans" cxnId="{FC38CBF0-6072-4D7A-AD63-8409AFF8FF4C}">
      <dgm:prSet/>
      <dgm:spPr/>
      <dgm:t>
        <a:bodyPr/>
        <a:lstStyle/>
        <a:p>
          <a:endParaRPr lang="en-US"/>
        </a:p>
      </dgm:t>
    </dgm:pt>
    <dgm:pt modelId="{E30BF76F-8646-414E-82D1-511F4CD7B2A5}" type="sibTrans" cxnId="{FC38CBF0-6072-4D7A-AD63-8409AFF8FF4C}">
      <dgm:prSet/>
      <dgm:spPr/>
      <dgm:t>
        <a:bodyPr/>
        <a:lstStyle/>
        <a:p>
          <a:endParaRPr lang="en-US"/>
        </a:p>
      </dgm:t>
    </dgm:pt>
    <dgm:pt modelId="{3B7CEA3A-44A8-46A2-862C-3185AC52C332}" type="pres">
      <dgm:prSet presAssocID="{17AA886D-B5E4-4D8F-8B4D-B07427065C3B}" presName="hierChild1" presStyleCnt="0">
        <dgm:presLayoutVars>
          <dgm:chPref val="1"/>
          <dgm:dir/>
          <dgm:animOne val="branch"/>
          <dgm:animLvl val="lvl"/>
          <dgm:resizeHandles/>
        </dgm:presLayoutVars>
      </dgm:prSet>
      <dgm:spPr/>
    </dgm:pt>
    <dgm:pt modelId="{9E834414-F77B-4069-92EC-0A8BDCD81B7C}" type="pres">
      <dgm:prSet presAssocID="{2F9E2B1F-8F8E-4FA1-BC65-C9DDA9A5D8EC}" presName="hierRoot1" presStyleCnt="0"/>
      <dgm:spPr/>
    </dgm:pt>
    <dgm:pt modelId="{0CBBC331-C50D-40B4-A3F0-A6BF135DCC6A}" type="pres">
      <dgm:prSet presAssocID="{2F9E2B1F-8F8E-4FA1-BC65-C9DDA9A5D8EC}" presName="composite" presStyleCnt="0"/>
      <dgm:spPr/>
    </dgm:pt>
    <dgm:pt modelId="{496750A2-C16B-401A-98D2-B465B3120A04}" type="pres">
      <dgm:prSet presAssocID="{2F9E2B1F-8F8E-4FA1-BC65-C9DDA9A5D8EC}" presName="background" presStyleLbl="node0" presStyleIdx="0" presStyleCnt="2"/>
      <dgm:spPr/>
    </dgm:pt>
    <dgm:pt modelId="{2EE44052-02E6-4505-9541-F6989ADD9B1C}" type="pres">
      <dgm:prSet presAssocID="{2F9E2B1F-8F8E-4FA1-BC65-C9DDA9A5D8EC}" presName="text" presStyleLbl="fgAcc0" presStyleIdx="0" presStyleCnt="2">
        <dgm:presLayoutVars>
          <dgm:chPref val="3"/>
        </dgm:presLayoutVars>
      </dgm:prSet>
      <dgm:spPr/>
    </dgm:pt>
    <dgm:pt modelId="{A7076FFC-99FB-45D8-928D-CCB80700CE61}" type="pres">
      <dgm:prSet presAssocID="{2F9E2B1F-8F8E-4FA1-BC65-C9DDA9A5D8EC}" presName="hierChild2" presStyleCnt="0"/>
      <dgm:spPr/>
    </dgm:pt>
    <dgm:pt modelId="{B2D025A5-BFC0-443B-8757-9F04324C50B7}" type="pres">
      <dgm:prSet presAssocID="{CF473210-2950-490D-9643-02C71DC0ACD0}" presName="hierRoot1" presStyleCnt="0"/>
      <dgm:spPr/>
    </dgm:pt>
    <dgm:pt modelId="{4AC7E072-4054-400A-97F2-07379CA3C5DB}" type="pres">
      <dgm:prSet presAssocID="{CF473210-2950-490D-9643-02C71DC0ACD0}" presName="composite" presStyleCnt="0"/>
      <dgm:spPr/>
    </dgm:pt>
    <dgm:pt modelId="{0FEA1808-96F5-47FC-A8AC-260E76E1C03D}" type="pres">
      <dgm:prSet presAssocID="{CF473210-2950-490D-9643-02C71DC0ACD0}" presName="background" presStyleLbl="node0" presStyleIdx="1" presStyleCnt="2"/>
      <dgm:spPr/>
    </dgm:pt>
    <dgm:pt modelId="{EEBE8B90-A096-4CC8-B0E8-6D380C00EDA5}" type="pres">
      <dgm:prSet presAssocID="{CF473210-2950-490D-9643-02C71DC0ACD0}" presName="text" presStyleLbl="fgAcc0" presStyleIdx="1" presStyleCnt="2">
        <dgm:presLayoutVars>
          <dgm:chPref val="3"/>
        </dgm:presLayoutVars>
      </dgm:prSet>
      <dgm:spPr/>
    </dgm:pt>
    <dgm:pt modelId="{D80ABAD6-F891-48F7-951F-79C947A6D513}" type="pres">
      <dgm:prSet presAssocID="{CF473210-2950-490D-9643-02C71DC0ACD0}" presName="hierChild2" presStyleCnt="0"/>
      <dgm:spPr/>
    </dgm:pt>
  </dgm:ptLst>
  <dgm:cxnLst>
    <dgm:cxn modelId="{0CDC1E07-CD11-4B1C-89A4-D3A409366912}" type="presOf" srcId="{2F9E2B1F-8F8E-4FA1-BC65-C9DDA9A5D8EC}" destId="{2EE44052-02E6-4505-9541-F6989ADD9B1C}" srcOrd="0" destOrd="0" presId="urn:microsoft.com/office/officeart/2005/8/layout/hierarchy1"/>
    <dgm:cxn modelId="{2FD6DA7C-55C2-4935-B421-B4DE8EE88F43}" srcId="{17AA886D-B5E4-4D8F-8B4D-B07427065C3B}" destId="{2F9E2B1F-8F8E-4FA1-BC65-C9DDA9A5D8EC}" srcOrd="0" destOrd="0" parTransId="{6962B072-C38E-4C10-B6C5-03C812FD92CA}" sibTransId="{68DC5E98-4FEE-4B4E-ABDC-1194017A1113}"/>
    <dgm:cxn modelId="{E8221A87-E0CD-4A19-80B3-4C87094DD059}" type="presOf" srcId="{17AA886D-B5E4-4D8F-8B4D-B07427065C3B}" destId="{3B7CEA3A-44A8-46A2-862C-3185AC52C332}" srcOrd="0" destOrd="0" presId="urn:microsoft.com/office/officeart/2005/8/layout/hierarchy1"/>
    <dgm:cxn modelId="{617E99B6-C108-4B75-A668-4449D47FFCA0}" type="presOf" srcId="{CF473210-2950-490D-9643-02C71DC0ACD0}" destId="{EEBE8B90-A096-4CC8-B0E8-6D380C00EDA5}" srcOrd="0" destOrd="0" presId="urn:microsoft.com/office/officeart/2005/8/layout/hierarchy1"/>
    <dgm:cxn modelId="{FC38CBF0-6072-4D7A-AD63-8409AFF8FF4C}" srcId="{17AA886D-B5E4-4D8F-8B4D-B07427065C3B}" destId="{CF473210-2950-490D-9643-02C71DC0ACD0}" srcOrd="1" destOrd="0" parTransId="{0BB936F6-A0D5-44C9-A726-988B6E33C8CF}" sibTransId="{E30BF76F-8646-414E-82D1-511F4CD7B2A5}"/>
    <dgm:cxn modelId="{3916DADD-FC98-4461-A9D8-80F2316167B8}" type="presParOf" srcId="{3B7CEA3A-44A8-46A2-862C-3185AC52C332}" destId="{9E834414-F77B-4069-92EC-0A8BDCD81B7C}" srcOrd="0" destOrd="0" presId="urn:microsoft.com/office/officeart/2005/8/layout/hierarchy1"/>
    <dgm:cxn modelId="{49413ABB-3B41-42C7-8872-E575DA56E99F}" type="presParOf" srcId="{9E834414-F77B-4069-92EC-0A8BDCD81B7C}" destId="{0CBBC331-C50D-40B4-A3F0-A6BF135DCC6A}" srcOrd="0" destOrd="0" presId="urn:microsoft.com/office/officeart/2005/8/layout/hierarchy1"/>
    <dgm:cxn modelId="{0475A705-185D-4F10-B531-A3626313CC18}" type="presParOf" srcId="{0CBBC331-C50D-40B4-A3F0-A6BF135DCC6A}" destId="{496750A2-C16B-401A-98D2-B465B3120A04}" srcOrd="0" destOrd="0" presId="urn:microsoft.com/office/officeart/2005/8/layout/hierarchy1"/>
    <dgm:cxn modelId="{BB61F208-B5B0-457A-B766-A56FDEF319EE}" type="presParOf" srcId="{0CBBC331-C50D-40B4-A3F0-A6BF135DCC6A}" destId="{2EE44052-02E6-4505-9541-F6989ADD9B1C}" srcOrd="1" destOrd="0" presId="urn:microsoft.com/office/officeart/2005/8/layout/hierarchy1"/>
    <dgm:cxn modelId="{42E71676-13BA-4182-A6C6-8B23E629124B}" type="presParOf" srcId="{9E834414-F77B-4069-92EC-0A8BDCD81B7C}" destId="{A7076FFC-99FB-45D8-928D-CCB80700CE61}" srcOrd="1" destOrd="0" presId="urn:microsoft.com/office/officeart/2005/8/layout/hierarchy1"/>
    <dgm:cxn modelId="{162331EC-080C-4A98-ADFB-5B79749F8927}" type="presParOf" srcId="{3B7CEA3A-44A8-46A2-862C-3185AC52C332}" destId="{B2D025A5-BFC0-443B-8757-9F04324C50B7}" srcOrd="1" destOrd="0" presId="urn:microsoft.com/office/officeart/2005/8/layout/hierarchy1"/>
    <dgm:cxn modelId="{F94F0CF3-17F4-474D-A262-E53590C464D8}" type="presParOf" srcId="{B2D025A5-BFC0-443B-8757-9F04324C50B7}" destId="{4AC7E072-4054-400A-97F2-07379CA3C5DB}" srcOrd="0" destOrd="0" presId="urn:microsoft.com/office/officeart/2005/8/layout/hierarchy1"/>
    <dgm:cxn modelId="{63CF342D-6D49-49B4-A715-EF8D5570B28E}" type="presParOf" srcId="{4AC7E072-4054-400A-97F2-07379CA3C5DB}" destId="{0FEA1808-96F5-47FC-A8AC-260E76E1C03D}" srcOrd="0" destOrd="0" presId="urn:microsoft.com/office/officeart/2005/8/layout/hierarchy1"/>
    <dgm:cxn modelId="{5003D1C2-478C-4A7D-AAD8-95501635CF4B}" type="presParOf" srcId="{4AC7E072-4054-400A-97F2-07379CA3C5DB}" destId="{EEBE8B90-A096-4CC8-B0E8-6D380C00EDA5}" srcOrd="1" destOrd="0" presId="urn:microsoft.com/office/officeart/2005/8/layout/hierarchy1"/>
    <dgm:cxn modelId="{131A3BA7-FE10-4A26-8A95-F2C090BB9332}" type="presParOf" srcId="{B2D025A5-BFC0-443B-8757-9F04324C50B7}" destId="{D80ABAD6-F891-48F7-951F-79C947A6D51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DA2D4-7017-41F0-93B1-5F12F2E99E2E}">
      <dsp:nvSpPr>
        <dsp:cNvPr id="0" name=""/>
        <dsp:cNvSpPr/>
      </dsp:nvSpPr>
      <dsp:spPr>
        <a:xfrm>
          <a:off x="0" y="585472"/>
          <a:ext cx="3255034" cy="195302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Defendant may ask for an indication of sentence when considering plea (</a:t>
          </a:r>
          <a:r>
            <a:rPr lang="en-GB" sz="1900" kern="1200" dirty="0">
              <a:hlinkClick xmlns:r="http://schemas.openxmlformats.org/officeDocument/2006/relationships" r:id="rId1"/>
            </a:rPr>
            <a:t>R v Goodyear [2005] EWCA 888</a:t>
          </a:r>
          <a:r>
            <a:rPr lang="en-GB" sz="1900" kern="1200" dirty="0"/>
            <a:t>)</a:t>
          </a:r>
          <a:endParaRPr lang="en-US" sz="1900" kern="1200" dirty="0"/>
        </a:p>
      </dsp:txBody>
      <dsp:txXfrm>
        <a:off x="0" y="585472"/>
        <a:ext cx="3255034" cy="1953020"/>
      </dsp:txXfrm>
    </dsp:sp>
    <dsp:sp modelId="{4A12BE23-6A52-43A9-A29C-28A5850191BA}">
      <dsp:nvSpPr>
        <dsp:cNvPr id="0" name=""/>
        <dsp:cNvSpPr/>
      </dsp:nvSpPr>
      <dsp:spPr>
        <a:xfrm>
          <a:off x="3580537" y="585472"/>
          <a:ext cx="3255034" cy="1953020"/>
        </a:xfrm>
        <a:prstGeom prst="rect">
          <a:avLst/>
        </a:prstGeom>
        <a:solidFill>
          <a:schemeClr val="accent2">
            <a:hueOff val="22688"/>
            <a:satOff val="2608"/>
            <a:lumOff val="-20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If defendant is pleading guilty on that basis – Crown will indicate whether they accept that plea. </a:t>
          </a:r>
          <a:endParaRPr lang="en-US" sz="1900" kern="1200" dirty="0"/>
        </a:p>
      </dsp:txBody>
      <dsp:txXfrm>
        <a:off x="3580537" y="585472"/>
        <a:ext cx="3255034" cy="1953020"/>
      </dsp:txXfrm>
    </dsp:sp>
    <dsp:sp modelId="{BF83BBEA-FF14-4394-9F78-FEEEB5BB14A7}">
      <dsp:nvSpPr>
        <dsp:cNvPr id="0" name=""/>
        <dsp:cNvSpPr/>
      </dsp:nvSpPr>
      <dsp:spPr>
        <a:xfrm>
          <a:off x="7161075" y="585472"/>
          <a:ext cx="3255034" cy="1953020"/>
        </a:xfrm>
        <a:prstGeom prst="rect">
          <a:avLst/>
        </a:prstGeom>
        <a:solidFill>
          <a:schemeClr val="accent2">
            <a:hueOff val="45376"/>
            <a:satOff val="5216"/>
            <a:lumOff val="-4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If defendant has been convicted after a trial, sentencing will be before trial judge/magistrates.</a:t>
          </a:r>
          <a:endParaRPr lang="en-US" sz="1900" kern="1200" dirty="0"/>
        </a:p>
      </dsp:txBody>
      <dsp:txXfrm>
        <a:off x="7161075" y="585472"/>
        <a:ext cx="3255034" cy="1953020"/>
      </dsp:txXfrm>
    </dsp:sp>
    <dsp:sp modelId="{30121482-68FB-4C8A-BAAF-DAB1CBE929A1}">
      <dsp:nvSpPr>
        <dsp:cNvPr id="0" name=""/>
        <dsp:cNvSpPr/>
      </dsp:nvSpPr>
      <dsp:spPr>
        <a:xfrm>
          <a:off x="0" y="2863996"/>
          <a:ext cx="3255034" cy="1953020"/>
        </a:xfrm>
        <a:prstGeom prst="rect">
          <a:avLst/>
        </a:prstGeom>
        <a:solidFill>
          <a:schemeClr val="accent2">
            <a:hueOff val="68064"/>
            <a:satOff val="7823"/>
            <a:lumOff val="-62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If convicted following guilty plea, the prosecution will summarise the facts and defendant antecedents.</a:t>
          </a:r>
          <a:endParaRPr lang="en-US" sz="1900" kern="1200" dirty="0"/>
        </a:p>
      </dsp:txBody>
      <dsp:txXfrm>
        <a:off x="0" y="2863996"/>
        <a:ext cx="3255034" cy="1953020"/>
      </dsp:txXfrm>
    </dsp:sp>
    <dsp:sp modelId="{3694F694-CCDF-40FA-9D60-F8DFEBDAE7C0}">
      <dsp:nvSpPr>
        <dsp:cNvPr id="0" name=""/>
        <dsp:cNvSpPr/>
      </dsp:nvSpPr>
      <dsp:spPr>
        <a:xfrm>
          <a:off x="3580537" y="2863996"/>
          <a:ext cx="3255034" cy="1953020"/>
        </a:xfrm>
        <a:prstGeom prst="rect">
          <a:avLst/>
        </a:prstGeom>
        <a:solidFill>
          <a:schemeClr val="accent2">
            <a:hueOff val="90751"/>
            <a:satOff val="10431"/>
            <a:lumOff val="-8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Prosecution may also present victim impact statement and apply for ancillary orders.</a:t>
          </a:r>
          <a:endParaRPr lang="en-US" sz="1900" kern="1200"/>
        </a:p>
      </dsp:txBody>
      <dsp:txXfrm>
        <a:off x="3580537" y="2863996"/>
        <a:ext cx="3255034" cy="1953020"/>
      </dsp:txXfrm>
    </dsp:sp>
    <dsp:sp modelId="{50C34BAD-5F9B-4EDA-9A20-B77D5FC196DC}">
      <dsp:nvSpPr>
        <dsp:cNvPr id="0" name=""/>
        <dsp:cNvSpPr/>
      </dsp:nvSpPr>
      <dsp:spPr>
        <a:xfrm>
          <a:off x="7161075" y="2863996"/>
          <a:ext cx="3255034" cy="1953020"/>
        </a:xfrm>
        <a:prstGeom prst="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Plea in mitigation will be presented on behalf of the defendant. Court may also consider pre-sentence report, psychiatric report, references and means form.</a:t>
          </a:r>
          <a:endParaRPr lang="en-US" sz="1900" kern="1200"/>
        </a:p>
      </dsp:txBody>
      <dsp:txXfrm>
        <a:off x="7161075" y="2863996"/>
        <a:ext cx="3255034" cy="19530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967C7-B1DA-4CCA-8423-6BEF815C4BCD}">
      <dsp:nvSpPr>
        <dsp:cNvPr id="0" name=""/>
        <dsp:cNvSpPr/>
      </dsp:nvSpPr>
      <dsp:spPr>
        <a:xfrm>
          <a:off x="1333" y="728354"/>
          <a:ext cx="5202457" cy="312147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Financial penalty. Statute will set maximum level for offence</a:t>
          </a:r>
          <a:endParaRPr lang="en-US" sz="2800" kern="1200" dirty="0"/>
        </a:p>
        <a:p>
          <a:pPr marL="228600" lvl="1" indent="-228600" algn="l" defTabSz="977900">
            <a:lnSpc>
              <a:spcPct val="90000"/>
            </a:lnSpc>
            <a:spcBef>
              <a:spcPct val="0"/>
            </a:spcBef>
            <a:spcAft>
              <a:spcPct val="15000"/>
            </a:spcAft>
            <a:buChar char="•"/>
          </a:pPr>
          <a:r>
            <a:rPr lang="en-GB" sz="2200" kern="1200"/>
            <a:t>Level 1 £200</a:t>
          </a:r>
          <a:endParaRPr lang="en-US" sz="2200" kern="1200"/>
        </a:p>
        <a:p>
          <a:pPr marL="228600" lvl="1" indent="-228600" algn="l" defTabSz="977900">
            <a:lnSpc>
              <a:spcPct val="90000"/>
            </a:lnSpc>
            <a:spcBef>
              <a:spcPct val="0"/>
            </a:spcBef>
            <a:spcAft>
              <a:spcPct val="15000"/>
            </a:spcAft>
            <a:buChar char="•"/>
          </a:pPr>
          <a:r>
            <a:rPr lang="en-GB" sz="2200" kern="1200"/>
            <a:t>Level 2 £500</a:t>
          </a:r>
          <a:endParaRPr lang="en-US" sz="2200" kern="1200"/>
        </a:p>
        <a:p>
          <a:pPr marL="228600" lvl="1" indent="-228600" algn="l" defTabSz="977900">
            <a:lnSpc>
              <a:spcPct val="90000"/>
            </a:lnSpc>
            <a:spcBef>
              <a:spcPct val="0"/>
            </a:spcBef>
            <a:spcAft>
              <a:spcPct val="15000"/>
            </a:spcAft>
            <a:buChar char="•"/>
          </a:pPr>
          <a:r>
            <a:rPr lang="en-GB" sz="2200" kern="1200"/>
            <a:t>Level 3 £1000</a:t>
          </a:r>
          <a:endParaRPr lang="en-US" sz="2200" kern="1200"/>
        </a:p>
        <a:p>
          <a:pPr marL="228600" lvl="1" indent="-228600" algn="l" defTabSz="977900">
            <a:lnSpc>
              <a:spcPct val="90000"/>
            </a:lnSpc>
            <a:spcBef>
              <a:spcPct val="0"/>
            </a:spcBef>
            <a:spcAft>
              <a:spcPct val="15000"/>
            </a:spcAft>
            <a:buChar char="•"/>
          </a:pPr>
          <a:r>
            <a:rPr lang="en-GB" sz="2200" kern="1200"/>
            <a:t>Level 4 £ 2500</a:t>
          </a:r>
          <a:endParaRPr lang="en-US" sz="2200" kern="1200"/>
        </a:p>
        <a:p>
          <a:pPr marL="228600" lvl="1" indent="-228600" algn="l" defTabSz="977900">
            <a:lnSpc>
              <a:spcPct val="90000"/>
            </a:lnSpc>
            <a:spcBef>
              <a:spcPct val="0"/>
            </a:spcBef>
            <a:spcAft>
              <a:spcPct val="15000"/>
            </a:spcAft>
            <a:buChar char="•"/>
          </a:pPr>
          <a:r>
            <a:rPr lang="en-GB" sz="2200" kern="1200"/>
            <a:t>Level 5 unlimited (was £5000 in Mags).</a:t>
          </a:r>
          <a:endParaRPr lang="en-US" sz="2200" kern="1200"/>
        </a:p>
      </dsp:txBody>
      <dsp:txXfrm>
        <a:off x="1333" y="728354"/>
        <a:ext cx="5202457" cy="3121474"/>
      </dsp:txXfrm>
    </dsp:sp>
    <dsp:sp modelId="{0057548E-6E36-484D-8876-C47A081E587A}">
      <dsp:nvSpPr>
        <dsp:cNvPr id="0" name=""/>
        <dsp:cNvSpPr/>
      </dsp:nvSpPr>
      <dsp:spPr>
        <a:xfrm>
          <a:off x="5724037" y="728354"/>
          <a:ext cx="5202457" cy="312147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Amount calculated with reference to ‘bands’ in sentencing guidelines based on % of weekly take home pay. (Band A = 25 – 75% of weekly take home, Band E 300 – 500%).</a:t>
          </a:r>
          <a:endParaRPr lang="en-US" sz="2800" kern="1200"/>
        </a:p>
      </dsp:txBody>
      <dsp:txXfrm>
        <a:off x="5724037" y="728354"/>
        <a:ext cx="5202457" cy="3121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79B99-BFFB-45AC-A12A-ADD459522994}">
      <dsp:nvSpPr>
        <dsp:cNvPr id="0" name=""/>
        <dsp:cNvSpPr/>
      </dsp:nvSpPr>
      <dsp:spPr>
        <a:xfrm>
          <a:off x="-268675" y="16721"/>
          <a:ext cx="2796560" cy="255607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57A43A-D5D3-4D68-B950-28029E227889}">
      <dsp:nvSpPr>
        <dsp:cNvPr id="0" name=""/>
        <dsp:cNvSpPr/>
      </dsp:nvSpPr>
      <dsp:spPr>
        <a:xfrm>
          <a:off x="5587" y="277271"/>
          <a:ext cx="2796560" cy="255607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hlinkClick xmlns:r="http://schemas.openxmlformats.org/officeDocument/2006/relationships" r:id="rId1"/>
            </a:rPr>
            <a:t>s12 – 15 Powers of Criminal Court Sentencing Act 2000</a:t>
          </a:r>
          <a:endParaRPr lang="en-US" sz="2800" kern="1200" dirty="0"/>
        </a:p>
      </dsp:txBody>
      <dsp:txXfrm>
        <a:off x="80452" y="352136"/>
        <a:ext cx="2646830" cy="2406343"/>
      </dsp:txXfrm>
    </dsp:sp>
    <dsp:sp modelId="{96708A1B-22CC-4CE9-9C91-B9F4174BE05D}">
      <dsp:nvSpPr>
        <dsp:cNvPr id="0" name=""/>
        <dsp:cNvSpPr/>
      </dsp:nvSpPr>
      <dsp:spPr>
        <a:xfrm>
          <a:off x="3021711" y="159402"/>
          <a:ext cx="2677955" cy="298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765FC1-1017-412B-998F-39ED5C56F8C5}">
      <dsp:nvSpPr>
        <dsp:cNvPr id="0" name=""/>
        <dsp:cNvSpPr/>
      </dsp:nvSpPr>
      <dsp:spPr>
        <a:xfrm>
          <a:off x="3295974" y="419952"/>
          <a:ext cx="2677955" cy="298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Absolute discharge – </a:t>
          </a:r>
          <a:r>
            <a:rPr lang="en-GB" sz="3200" kern="1200" dirty="0"/>
            <a:t>No further action</a:t>
          </a:r>
          <a:endParaRPr lang="en-US" sz="3200" kern="1200" dirty="0"/>
        </a:p>
      </dsp:txBody>
      <dsp:txXfrm>
        <a:off x="3374409" y="498387"/>
        <a:ext cx="2521085" cy="2824771"/>
      </dsp:txXfrm>
    </dsp:sp>
    <dsp:sp modelId="{A3FE02F3-E546-4238-BC0F-036AF81021DE}">
      <dsp:nvSpPr>
        <dsp:cNvPr id="0" name=""/>
        <dsp:cNvSpPr/>
      </dsp:nvSpPr>
      <dsp:spPr>
        <a:xfrm>
          <a:off x="6168637" y="146108"/>
          <a:ext cx="4068607" cy="445455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D9BD7F-24C1-4162-9E90-BE3522EF3F39}">
      <dsp:nvSpPr>
        <dsp:cNvPr id="0" name=""/>
        <dsp:cNvSpPr/>
      </dsp:nvSpPr>
      <dsp:spPr>
        <a:xfrm>
          <a:off x="6442900" y="406658"/>
          <a:ext cx="4068607" cy="445455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Conditional discharge – No immediate action but if another offence is committed during period (maximum 3 years) then will be resentenced alongside new offence.</a:t>
          </a:r>
          <a:endParaRPr lang="en-US" sz="2800" kern="1200" dirty="0"/>
        </a:p>
      </dsp:txBody>
      <dsp:txXfrm>
        <a:off x="6562065" y="525823"/>
        <a:ext cx="3830277" cy="4216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B2DF9-D197-485A-ACB0-06070A30CEB8}">
      <dsp:nvSpPr>
        <dsp:cNvPr id="0" name=""/>
        <dsp:cNvSpPr/>
      </dsp:nvSpPr>
      <dsp:spPr>
        <a:xfrm>
          <a:off x="1404001" y="1086"/>
          <a:ext cx="3812295" cy="2287377"/>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baseline="0"/>
            <a:t>Mandatory custodial sentences</a:t>
          </a:r>
          <a:endParaRPr lang="en-US" sz="4600" kern="1200"/>
        </a:p>
      </dsp:txBody>
      <dsp:txXfrm>
        <a:off x="1404001" y="1086"/>
        <a:ext cx="3812295" cy="2287377"/>
      </dsp:txXfrm>
    </dsp:sp>
    <dsp:sp modelId="{E9263853-FA51-4D00-8180-DABF89504326}">
      <dsp:nvSpPr>
        <dsp:cNvPr id="0" name=""/>
        <dsp:cNvSpPr/>
      </dsp:nvSpPr>
      <dsp:spPr>
        <a:xfrm>
          <a:off x="5597526" y="1086"/>
          <a:ext cx="3812295" cy="2287377"/>
        </a:xfrm>
        <a:prstGeom prst="rect">
          <a:avLst/>
        </a:prstGeom>
        <a:solidFill>
          <a:schemeClr val="accent5">
            <a:hueOff val="2003568"/>
            <a:satOff val="-8793"/>
            <a:lumOff val="2614"/>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baseline="0"/>
            <a:t>Discretionary custodial sentences</a:t>
          </a:r>
          <a:endParaRPr lang="en-US" sz="4600" kern="1200"/>
        </a:p>
      </dsp:txBody>
      <dsp:txXfrm>
        <a:off x="5597526" y="1086"/>
        <a:ext cx="3812295" cy="2287377"/>
      </dsp:txXfrm>
    </dsp:sp>
    <dsp:sp modelId="{7147E335-9288-4A94-8FA6-38F7E6FDE711}">
      <dsp:nvSpPr>
        <dsp:cNvPr id="0" name=""/>
        <dsp:cNvSpPr/>
      </dsp:nvSpPr>
      <dsp:spPr>
        <a:xfrm>
          <a:off x="1404001" y="2669693"/>
          <a:ext cx="3812295" cy="2287377"/>
        </a:xfrm>
        <a:prstGeom prst="rect">
          <a:avLst/>
        </a:prstGeom>
        <a:solidFill>
          <a:schemeClr val="accent5">
            <a:hueOff val="4007135"/>
            <a:satOff val="-17587"/>
            <a:lumOff val="522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baseline="0"/>
            <a:t>Suspended sentences</a:t>
          </a:r>
          <a:endParaRPr lang="en-US" sz="4600" kern="1200"/>
        </a:p>
      </dsp:txBody>
      <dsp:txXfrm>
        <a:off x="1404001" y="2669693"/>
        <a:ext cx="3812295" cy="2287377"/>
      </dsp:txXfrm>
    </dsp:sp>
    <dsp:sp modelId="{356B487D-F85F-4DD1-BE96-FA4536DC0682}">
      <dsp:nvSpPr>
        <dsp:cNvPr id="0" name=""/>
        <dsp:cNvSpPr/>
      </dsp:nvSpPr>
      <dsp:spPr>
        <a:xfrm>
          <a:off x="5597526" y="2669693"/>
          <a:ext cx="3812295" cy="2287377"/>
        </a:xfrm>
        <a:prstGeom prst="rect">
          <a:avLst/>
        </a:prstGeom>
        <a:solidFill>
          <a:schemeClr val="accent5">
            <a:hueOff val="6010703"/>
            <a:satOff val="-26380"/>
            <a:lumOff val="784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baseline="0"/>
            <a:t>Deferred sentences</a:t>
          </a:r>
          <a:endParaRPr lang="en-US" sz="4600" kern="1200"/>
        </a:p>
      </dsp:txBody>
      <dsp:txXfrm>
        <a:off x="5597526" y="2669693"/>
        <a:ext cx="3812295" cy="22873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750A2-C16B-401A-98D2-B465B3120A04}">
      <dsp:nvSpPr>
        <dsp:cNvPr id="0" name=""/>
        <dsp:cNvSpPr/>
      </dsp:nvSpPr>
      <dsp:spPr>
        <a:xfrm>
          <a:off x="1333" y="575977"/>
          <a:ext cx="4682211" cy="297320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E44052-02E6-4505-9541-F6989ADD9B1C}">
      <dsp:nvSpPr>
        <dsp:cNvPr id="0" name=""/>
        <dsp:cNvSpPr/>
      </dsp:nvSpPr>
      <dsp:spPr>
        <a:xfrm>
          <a:off x="521579" y="1070210"/>
          <a:ext cx="4682211" cy="29732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GB" sz="3200" kern="1200"/>
            <a:t>S278 CJA 2003/</a:t>
          </a:r>
          <a:r>
            <a:rPr lang="en-GB" sz="3200" kern="1200">
              <a:hlinkClick xmlns:r="http://schemas.openxmlformats.org/officeDocument/2006/relationships" r:id="rId1"/>
            </a:rPr>
            <a:t>Schedule 23</a:t>
          </a:r>
          <a:endParaRPr lang="en-US" sz="3200" kern="1200"/>
        </a:p>
      </dsp:txBody>
      <dsp:txXfrm>
        <a:off x="608661" y="1157292"/>
        <a:ext cx="4508047" cy="2799040"/>
      </dsp:txXfrm>
    </dsp:sp>
    <dsp:sp modelId="{0FEA1808-96F5-47FC-A8AC-260E76E1C03D}">
      <dsp:nvSpPr>
        <dsp:cNvPr id="0" name=""/>
        <dsp:cNvSpPr/>
      </dsp:nvSpPr>
      <dsp:spPr>
        <a:xfrm>
          <a:off x="5724037" y="575977"/>
          <a:ext cx="4682211" cy="297320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BE8B90-A096-4CC8-B0E8-6D380C00EDA5}">
      <dsp:nvSpPr>
        <dsp:cNvPr id="0" name=""/>
        <dsp:cNvSpPr/>
      </dsp:nvSpPr>
      <dsp:spPr>
        <a:xfrm>
          <a:off x="6244283" y="1070210"/>
          <a:ext cx="4682211" cy="29732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GB" sz="3200" kern="1200"/>
            <a:t>Court may defer imposing sentence for up to 6 months to see if defendant can make changes to life.</a:t>
          </a:r>
          <a:endParaRPr lang="en-US" sz="3200" kern="1200"/>
        </a:p>
      </dsp:txBody>
      <dsp:txXfrm>
        <a:off x="6331365" y="1157292"/>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30/03/2025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71469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14</a:t>
            </a:fld>
            <a:endParaRPr lang="en-US"/>
          </a:p>
        </p:txBody>
      </p:sp>
    </p:spTree>
    <p:extLst>
      <p:ext uri="{BB962C8B-B14F-4D97-AF65-F5344CB8AC3E}">
        <p14:creationId xmlns:p14="http://schemas.microsoft.com/office/powerpoint/2010/main" val="3626858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16</a:t>
            </a:fld>
            <a:endParaRPr lang="en-US"/>
          </a:p>
        </p:txBody>
      </p:sp>
    </p:spTree>
    <p:extLst>
      <p:ext uri="{BB962C8B-B14F-4D97-AF65-F5344CB8AC3E}">
        <p14:creationId xmlns:p14="http://schemas.microsoft.com/office/powerpoint/2010/main" val="1387143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17</a:t>
            </a:fld>
            <a:endParaRPr lang="en-US"/>
          </a:p>
        </p:txBody>
      </p:sp>
    </p:spTree>
    <p:extLst>
      <p:ext uri="{BB962C8B-B14F-4D97-AF65-F5344CB8AC3E}">
        <p14:creationId xmlns:p14="http://schemas.microsoft.com/office/powerpoint/2010/main" val="2455819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18</a:t>
            </a:fld>
            <a:endParaRPr lang="en-US"/>
          </a:p>
        </p:txBody>
      </p:sp>
    </p:spTree>
    <p:extLst>
      <p:ext uri="{BB962C8B-B14F-4D97-AF65-F5344CB8AC3E}">
        <p14:creationId xmlns:p14="http://schemas.microsoft.com/office/powerpoint/2010/main" val="587661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19</a:t>
            </a:fld>
            <a:endParaRPr lang="en-US"/>
          </a:p>
        </p:txBody>
      </p:sp>
    </p:spTree>
    <p:extLst>
      <p:ext uri="{BB962C8B-B14F-4D97-AF65-F5344CB8AC3E}">
        <p14:creationId xmlns:p14="http://schemas.microsoft.com/office/powerpoint/2010/main" val="1372163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3216701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22</a:t>
            </a:fld>
            <a:endParaRPr lang="en-US"/>
          </a:p>
        </p:txBody>
      </p:sp>
    </p:spTree>
    <p:extLst>
      <p:ext uri="{BB962C8B-B14F-4D97-AF65-F5344CB8AC3E}">
        <p14:creationId xmlns:p14="http://schemas.microsoft.com/office/powerpoint/2010/main" val="3882976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23</a:t>
            </a:fld>
            <a:endParaRPr lang="en-US"/>
          </a:p>
        </p:txBody>
      </p:sp>
    </p:spTree>
    <p:extLst>
      <p:ext uri="{BB962C8B-B14F-4D97-AF65-F5344CB8AC3E}">
        <p14:creationId xmlns:p14="http://schemas.microsoft.com/office/powerpoint/2010/main" val="1611887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24</a:t>
            </a:fld>
            <a:endParaRPr lang="en-US"/>
          </a:p>
        </p:txBody>
      </p:sp>
    </p:spTree>
    <p:extLst>
      <p:ext uri="{BB962C8B-B14F-4D97-AF65-F5344CB8AC3E}">
        <p14:creationId xmlns:p14="http://schemas.microsoft.com/office/powerpoint/2010/main" val="1572134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30/03/2025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30/03/2025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30/03/2025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30/03/2025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30/03/2025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Punishmen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entencingcouncil.org.uk/overarching-guides/magistrates-court/item/general-guideline-overarching-principl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entencingcouncil.org.uk/publications/item/reduction-in-sentence-for-a-guilty-plea-definitive-guideline/" TargetMode="External"/><Relationship Id="rId2" Type="http://schemas.openxmlformats.org/officeDocument/2006/relationships/hyperlink" Target="https://www.legislation.gov.uk/ukpga/2003/44/section/14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www.sentencingcouncil.org.u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legislation.gov.uk/ukpga/2003/44/section/156"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legislation.gov.uk/ukpga/2003/44/section/224" TargetMode="External"/><Relationship Id="rId2" Type="http://schemas.openxmlformats.org/officeDocument/2006/relationships/hyperlink" Target="https://www.legislation.gov.uk/ukpga/2000/6/section/11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legislation.gov.uk/ukpga/2003/44/section/148"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legislation.gov.uk/ukpga/2003/44/section/204" TargetMode="External"/><Relationship Id="rId13" Type="http://schemas.openxmlformats.org/officeDocument/2006/relationships/hyperlink" Target="https://www.legislation.gov.uk/ukpga/2003/44/section/207" TargetMode="External"/><Relationship Id="rId3" Type="http://schemas.openxmlformats.org/officeDocument/2006/relationships/hyperlink" Target="https://www.legislation.gov.uk/ukpga/2003/44/section/177" TargetMode="External"/><Relationship Id="rId7" Type="http://schemas.openxmlformats.org/officeDocument/2006/relationships/hyperlink" Target="https://www.legislation.gov.uk/ukpga/2003/44/section/203" TargetMode="External"/><Relationship Id="rId12" Type="http://schemas.openxmlformats.org/officeDocument/2006/relationships/hyperlink" Target="https://www.legislation.gov.uk/ukpga/2003/44/section/214"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legislation.gov.uk/ukpga/2003/44/section/202" TargetMode="External"/><Relationship Id="rId11" Type="http://schemas.openxmlformats.org/officeDocument/2006/relationships/hyperlink" Target="https://www.legislation.gov.uk/ukpga/2003/44/section/213" TargetMode="External"/><Relationship Id="rId5" Type="http://schemas.openxmlformats.org/officeDocument/2006/relationships/hyperlink" Target="https://www.legislation.gov.uk/ukpga/2003/44/section/201" TargetMode="External"/><Relationship Id="rId10" Type="http://schemas.openxmlformats.org/officeDocument/2006/relationships/hyperlink" Target="https://www.legislation.gov.uk/ukpga/2003/44/section/206" TargetMode="External"/><Relationship Id="rId4" Type="http://schemas.openxmlformats.org/officeDocument/2006/relationships/hyperlink" Target="https://www.legislation.gov.uk/ukpga/2003/44/section/199" TargetMode="External"/><Relationship Id="rId9" Type="http://schemas.openxmlformats.org/officeDocument/2006/relationships/hyperlink" Target="https://www.legislation.gov.uk/ukpga/2003/44/section/205" TargetMode="External"/><Relationship Id="rId14" Type="http://schemas.openxmlformats.org/officeDocument/2006/relationships/hyperlink" Target="https://www.legislation.gov.uk/ukpga/2003/44/section/21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2003/44/section/179"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legislation.gov.uk/ukpga/2003/44/schedule/8"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legislation.gov.uk/ukpga/2003/44/section/152"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legislation.gov.uk/ukpga/2003/44/section/153"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legislation.gov.uk/ukpga/2003/44/section/189"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3" Type="http://schemas.openxmlformats.org/officeDocument/2006/relationships/hyperlink" Target="http://www.legislation.gov.uk/ukpga/2014/12/part/2/crossheading/criminal-behaviour-orders/enacted" TargetMode="External"/><Relationship Id="rId2" Type="http://schemas.openxmlformats.org/officeDocument/2006/relationships/hyperlink" Target="https://www.legislation.gov.uk/ukpga/2000/6/section/130" TargetMode="External"/><Relationship Id="rId1" Type="http://schemas.openxmlformats.org/officeDocument/2006/relationships/slideLayout" Target="../slideLayouts/slideLayout2.xml"/><Relationship Id="rId5" Type="http://schemas.openxmlformats.org/officeDocument/2006/relationships/hyperlink" Target="https://www.legislation.gov.uk/ukpga/2003/42/part/2/crossheading/sexual-offences-prevention-orders" TargetMode="External"/><Relationship Id="rId4" Type="http://schemas.openxmlformats.org/officeDocument/2006/relationships/hyperlink" Target="https://www.legislation.gov.uk/ukpga/1997/40/section/5"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87875" y="622564"/>
            <a:ext cx="9747132" cy="1646302"/>
          </a:xfrm>
        </p:spPr>
        <p:txBody>
          <a:bodyPr/>
          <a:lstStyle/>
          <a:p>
            <a:r>
              <a:rPr lang="en-GB" dirty="0"/>
              <a:t>Criminal Litigation Week  10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2431506"/>
          </a:xfrm>
        </p:spPr>
        <p:txBody>
          <a:bodyPr>
            <a:normAutofit/>
          </a:bodyPr>
          <a:lstStyle/>
          <a:p>
            <a:pPr algn="l"/>
            <a:r>
              <a:rPr lang="en-GB" sz="4400" dirty="0">
                <a:solidFill>
                  <a:schemeClr val="bg2">
                    <a:lumMod val="50000"/>
                  </a:schemeClr>
                </a:solidFill>
              </a:rPr>
              <a:t>Part 1: Sentencing</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8897" y="76200"/>
            <a:ext cx="10157354" cy="1397000"/>
          </a:xfrm>
        </p:spPr>
        <p:txBody>
          <a:bodyPr anchor="b">
            <a:normAutofit/>
          </a:bodyPr>
          <a:lstStyle/>
          <a:p>
            <a:r>
              <a:rPr lang="en-US" sz="5400" b="1" dirty="0"/>
              <a:t>Aims….. to understand</a:t>
            </a:r>
          </a:p>
        </p:txBody>
      </p:sp>
      <p:sp>
        <p:nvSpPr>
          <p:cNvPr id="14" name="Content Placeholder 13"/>
          <p:cNvSpPr>
            <a:spLocks noGrp="1"/>
          </p:cNvSpPr>
          <p:nvPr>
            <p:ph sz="half" idx="1"/>
          </p:nvPr>
        </p:nvSpPr>
        <p:spPr>
          <a:xfrm>
            <a:off x="581867" y="2645229"/>
            <a:ext cx="8438762" cy="1694542"/>
          </a:xfrm>
        </p:spPr>
        <p:txBody>
          <a:bodyPr>
            <a:normAutofit/>
          </a:bodyPr>
          <a:lstStyle/>
          <a:p>
            <a:r>
              <a:rPr lang="en-US" sz="4400" dirty="0"/>
              <a:t>the procedures relating to sentencing</a:t>
            </a:r>
          </a:p>
          <a:p>
            <a:pPr marL="0" indent="0">
              <a:buNone/>
            </a:pPr>
            <a:endParaRPr lang="en-US" sz="2800" dirty="0"/>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9189241" y="362856"/>
            <a:ext cx="2735212" cy="2742067"/>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7DD83-257E-B6AE-6C61-53C8F854E71A}"/>
              </a:ext>
            </a:extLst>
          </p:cNvPr>
          <p:cNvSpPr>
            <a:spLocks noGrp="1"/>
          </p:cNvSpPr>
          <p:nvPr>
            <p:ph type="title"/>
          </p:nvPr>
        </p:nvSpPr>
        <p:spPr>
          <a:xfrm>
            <a:off x="590248" y="210457"/>
            <a:ext cx="8596668" cy="863600"/>
          </a:xfrm>
        </p:spPr>
        <p:txBody>
          <a:bodyPr/>
          <a:lstStyle/>
          <a:p>
            <a:r>
              <a:rPr lang="en-GB" dirty="0"/>
              <a:t>Introduction</a:t>
            </a:r>
          </a:p>
        </p:txBody>
      </p:sp>
      <p:sp>
        <p:nvSpPr>
          <p:cNvPr id="3" name="Content Placeholder 2">
            <a:extLst>
              <a:ext uri="{FF2B5EF4-FFF2-40B4-BE49-F238E27FC236}">
                <a16:creationId xmlns:a16="http://schemas.microsoft.com/office/drawing/2014/main" id="{7FF53420-1A4E-0A17-7D4A-0E5F9166282F}"/>
              </a:ext>
            </a:extLst>
          </p:cNvPr>
          <p:cNvSpPr>
            <a:spLocks noGrp="1"/>
          </p:cNvSpPr>
          <p:nvPr>
            <p:ph idx="1"/>
          </p:nvPr>
        </p:nvSpPr>
        <p:spPr>
          <a:xfrm>
            <a:off x="394305" y="1074057"/>
            <a:ext cx="9177865" cy="4762725"/>
          </a:xfrm>
        </p:spPr>
        <p:txBody>
          <a:bodyPr>
            <a:normAutofit lnSpcReduction="10000"/>
          </a:bodyPr>
          <a:lstStyle/>
          <a:p>
            <a:pPr lvl="0"/>
            <a:r>
              <a:rPr lang="en-US" sz="2400" dirty="0"/>
              <a:t>Sentencing follows conviction.</a:t>
            </a:r>
          </a:p>
          <a:p>
            <a:pPr lvl="0"/>
            <a:r>
              <a:rPr lang="en-US" sz="2400" dirty="0"/>
              <a:t>Conviction results from a finding of guilt by a jury, Magistrates or the defendant pleading guilty. </a:t>
            </a:r>
          </a:p>
          <a:p>
            <a:pPr lvl="0"/>
            <a:r>
              <a:rPr lang="en-US" sz="2400" dirty="0"/>
              <a:t>Sentencing in England and Wales is passed by a bench of magistrates or district judge in a magistrate's court or a judge in the Crown Court, on a person found guilty of a criminal offence. </a:t>
            </a:r>
          </a:p>
          <a:p>
            <a:pPr lvl="0"/>
            <a:r>
              <a:rPr lang="en-US" sz="2400" dirty="0"/>
              <a:t>In deciding the sentence, the court will take into account a number of factors: the type of offence and how serious it is, the timing of any plea of guilty, the defendant's character and antecedents, including his/her criminal record and the defendant's personal circumstances such as their financial circumstances in the case of a fine being imposed.</a:t>
            </a:r>
          </a:p>
          <a:p>
            <a:endParaRPr lang="en-GB" dirty="0"/>
          </a:p>
        </p:txBody>
      </p:sp>
    </p:spTree>
    <p:extLst>
      <p:ext uri="{BB962C8B-B14F-4D97-AF65-F5344CB8AC3E}">
        <p14:creationId xmlns:p14="http://schemas.microsoft.com/office/powerpoint/2010/main" val="1772254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800CC-6DAA-0157-D867-BE0BB8429A7F}"/>
              </a:ext>
            </a:extLst>
          </p:cNvPr>
          <p:cNvSpPr>
            <a:spLocks noGrp="1"/>
          </p:cNvSpPr>
          <p:nvPr>
            <p:ph type="title"/>
          </p:nvPr>
        </p:nvSpPr>
        <p:spPr/>
        <p:txBody>
          <a:bodyPr/>
          <a:lstStyle/>
          <a:p>
            <a:r>
              <a:rPr lang="en-GB" dirty="0"/>
              <a:t>The purpose of sentencing</a:t>
            </a:r>
            <a:br>
              <a:rPr lang="en-GB" dirty="0"/>
            </a:br>
            <a:r>
              <a:rPr lang="en-GB" dirty="0"/>
              <a:t>The Criminal Justice Act 2003</a:t>
            </a:r>
          </a:p>
        </p:txBody>
      </p:sp>
      <p:sp>
        <p:nvSpPr>
          <p:cNvPr id="3" name="Content Placeholder 2">
            <a:extLst>
              <a:ext uri="{FF2B5EF4-FFF2-40B4-BE49-F238E27FC236}">
                <a16:creationId xmlns:a16="http://schemas.microsoft.com/office/drawing/2014/main" id="{6422081D-2B2F-A6DC-F755-7E388188AAE4}"/>
              </a:ext>
            </a:extLst>
          </p:cNvPr>
          <p:cNvSpPr>
            <a:spLocks noGrp="1"/>
          </p:cNvSpPr>
          <p:nvPr>
            <p:ph idx="1"/>
          </p:nvPr>
        </p:nvSpPr>
        <p:spPr>
          <a:xfrm>
            <a:off x="677334" y="2160589"/>
            <a:ext cx="8596668" cy="4269240"/>
          </a:xfrm>
        </p:spPr>
        <p:txBody>
          <a:bodyPr/>
          <a:lstStyle/>
          <a:p>
            <a:pPr lvl="0"/>
            <a:r>
              <a:rPr lang="en-GB" sz="3200" dirty="0"/>
              <a:t>Set out in </a:t>
            </a:r>
            <a:r>
              <a:rPr lang="en-GB" sz="3200" dirty="0">
                <a:hlinkClick r:id="rId2"/>
              </a:rPr>
              <a:t>s142 of the CJA 2003</a:t>
            </a:r>
            <a:endParaRPr lang="en-US" sz="3200" dirty="0"/>
          </a:p>
          <a:p>
            <a:pPr lvl="1"/>
            <a:r>
              <a:rPr lang="en-GB" sz="3200" dirty="0"/>
              <a:t>Punishment</a:t>
            </a:r>
            <a:endParaRPr lang="en-US" sz="3200" dirty="0"/>
          </a:p>
          <a:p>
            <a:pPr lvl="1"/>
            <a:r>
              <a:rPr lang="en-GB" sz="3200" dirty="0"/>
              <a:t>Reduction in crime</a:t>
            </a:r>
            <a:endParaRPr lang="en-US" sz="3200" dirty="0"/>
          </a:p>
          <a:p>
            <a:pPr lvl="1"/>
            <a:r>
              <a:rPr lang="en-GB" sz="3200" dirty="0"/>
              <a:t>Reform/rehabilitation</a:t>
            </a:r>
            <a:endParaRPr lang="en-US" sz="3200" dirty="0"/>
          </a:p>
          <a:p>
            <a:pPr lvl="1"/>
            <a:r>
              <a:rPr lang="en-GB" sz="3200" dirty="0"/>
              <a:t>Protection of public</a:t>
            </a:r>
            <a:endParaRPr lang="en-US" sz="3200" dirty="0"/>
          </a:p>
          <a:p>
            <a:pPr lvl="1"/>
            <a:r>
              <a:rPr lang="en-GB" sz="3200" dirty="0"/>
              <a:t>Reparation</a:t>
            </a:r>
          </a:p>
          <a:p>
            <a:endParaRPr lang="en-GB" dirty="0"/>
          </a:p>
        </p:txBody>
      </p:sp>
    </p:spTree>
    <p:extLst>
      <p:ext uri="{BB962C8B-B14F-4D97-AF65-F5344CB8AC3E}">
        <p14:creationId xmlns:p14="http://schemas.microsoft.com/office/powerpoint/2010/main" val="4227424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DEDB0-F849-C212-3859-5887AE1478F3}"/>
              </a:ext>
            </a:extLst>
          </p:cNvPr>
          <p:cNvSpPr>
            <a:spLocks noGrp="1"/>
          </p:cNvSpPr>
          <p:nvPr>
            <p:ph type="title"/>
          </p:nvPr>
        </p:nvSpPr>
        <p:spPr>
          <a:xfrm>
            <a:off x="677334" y="609600"/>
            <a:ext cx="8596668" cy="950686"/>
          </a:xfrm>
        </p:spPr>
        <p:txBody>
          <a:bodyPr/>
          <a:lstStyle/>
          <a:p>
            <a:r>
              <a:rPr lang="en-GB" dirty="0"/>
              <a:t>Principles of CJA 2003</a:t>
            </a:r>
          </a:p>
        </p:txBody>
      </p:sp>
      <p:sp>
        <p:nvSpPr>
          <p:cNvPr id="3" name="Content Placeholder 2">
            <a:extLst>
              <a:ext uri="{FF2B5EF4-FFF2-40B4-BE49-F238E27FC236}">
                <a16:creationId xmlns:a16="http://schemas.microsoft.com/office/drawing/2014/main" id="{C2AD2418-5A65-3C15-42EB-EBD623FB92BB}"/>
              </a:ext>
            </a:extLst>
          </p:cNvPr>
          <p:cNvSpPr>
            <a:spLocks noGrp="1"/>
          </p:cNvSpPr>
          <p:nvPr>
            <p:ph idx="1"/>
          </p:nvPr>
        </p:nvSpPr>
        <p:spPr>
          <a:xfrm>
            <a:off x="612020" y="1688875"/>
            <a:ext cx="9243180" cy="4399868"/>
          </a:xfrm>
        </p:spPr>
        <p:txBody>
          <a:bodyPr>
            <a:normAutofit/>
          </a:bodyPr>
          <a:lstStyle/>
          <a:p>
            <a:pPr lvl="0"/>
            <a:r>
              <a:rPr lang="en-GB" sz="3200" dirty="0"/>
              <a:t>Sentence is based on the seriousness of the offence committed</a:t>
            </a:r>
            <a:endParaRPr lang="en-US" sz="3200" dirty="0"/>
          </a:p>
          <a:p>
            <a:pPr lvl="0"/>
            <a:r>
              <a:rPr lang="en-GB" sz="3200" dirty="0"/>
              <a:t>S143 CJA 2003 </a:t>
            </a:r>
            <a:endParaRPr lang="en-US" sz="3200" dirty="0"/>
          </a:p>
          <a:p>
            <a:pPr lvl="0"/>
            <a:r>
              <a:rPr lang="en-GB" sz="3200" dirty="0"/>
              <a:t>Sentencing Council give </a:t>
            </a:r>
            <a:r>
              <a:rPr lang="en-GB" sz="3200" dirty="0">
                <a:hlinkClick r:id="rId2"/>
              </a:rPr>
              <a:t>overarching guides </a:t>
            </a:r>
            <a:r>
              <a:rPr lang="en-GB" sz="3200" dirty="0"/>
              <a:t>for how seriousness should be assessed.</a:t>
            </a:r>
            <a:endParaRPr lang="en-US" sz="3200" dirty="0"/>
          </a:p>
          <a:p>
            <a:pPr lvl="0"/>
            <a:r>
              <a:rPr lang="en-GB" sz="3200" dirty="0"/>
              <a:t>Court must consider ‘culpability’ and ‘harm.’</a:t>
            </a:r>
            <a:endParaRPr lang="en-US" sz="3200" dirty="0"/>
          </a:p>
          <a:p>
            <a:endParaRPr lang="en-GB" dirty="0"/>
          </a:p>
        </p:txBody>
      </p:sp>
    </p:spTree>
    <p:extLst>
      <p:ext uri="{BB962C8B-B14F-4D97-AF65-F5344CB8AC3E}">
        <p14:creationId xmlns:p14="http://schemas.microsoft.com/office/powerpoint/2010/main" val="2315643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719EC-0CA9-1526-555B-02983807492C}"/>
              </a:ext>
            </a:extLst>
          </p:cNvPr>
          <p:cNvSpPr>
            <a:spLocks noGrp="1"/>
          </p:cNvSpPr>
          <p:nvPr>
            <p:ph type="title"/>
          </p:nvPr>
        </p:nvSpPr>
        <p:spPr/>
        <p:txBody>
          <a:bodyPr/>
          <a:lstStyle/>
          <a:p>
            <a:r>
              <a:rPr lang="en-GB" dirty="0"/>
              <a:t>Statutory aggravating factors</a:t>
            </a:r>
          </a:p>
        </p:txBody>
      </p:sp>
      <p:sp>
        <p:nvSpPr>
          <p:cNvPr id="3" name="Content Placeholder 2">
            <a:extLst>
              <a:ext uri="{FF2B5EF4-FFF2-40B4-BE49-F238E27FC236}">
                <a16:creationId xmlns:a16="http://schemas.microsoft.com/office/drawing/2014/main" id="{930A6383-827B-CFFD-D903-5E0E65106541}"/>
              </a:ext>
            </a:extLst>
          </p:cNvPr>
          <p:cNvSpPr>
            <a:spLocks noGrp="1"/>
          </p:cNvSpPr>
          <p:nvPr>
            <p:ph idx="1"/>
          </p:nvPr>
        </p:nvSpPr>
        <p:spPr>
          <a:xfrm>
            <a:off x="575734" y="1616303"/>
            <a:ext cx="8596668" cy="3880773"/>
          </a:xfrm>
        </p:spPr>
        <p:txBody>
          <a:bodyPr>
            <a:normAutofit fontScale="92500" lnSpcReduction="20000"/>
          </a:bodyPr>
          <a:lstStyle/>
          <a:p>
            <a:pPr lvl="0"/>
            <a:r>
              <a:rPr lang="en-GB" sz="3200" dirty="0"/>
              <a:t>These factors increase the seriousness of the offence.</a:t>
            </a:r>
            <a:endParaRPr lang="en-US" sz="3200" dirty="0"/>
          </a:p>
          <a:p>
            <a:pPr lvl="0"/>
            <a:r>
              <a:rPr lang="en-GB" sz="3200" dirty="0"/>
              <a:t>Previous convictions (s143 (2) CJA)</a:t>
            </a:r>
            <a:endParaRPr lang="en-US" sz="3200" dirty="0"/>
          </a:p>
          <a:p>
            <a:pPr lvl="0"/>
            <a:r>
              <a:rPr lang="en-GB" sz="3200" dirty="0"/>
              <a:t>Offences committed whilst on bail (s143 (3) CJA)</a:t>
            </a:r>
            <a:endParaRPr lang="en-US" sz="3200" dirty="0"/>
          </a:p>
          <a:p>
            <a:pPr lvl="0"/>
            <a:r>
              <a:rPr lang="en-GB" sz="3200" dirty="0"/>
              <a:t>Racial/Religious aggravation (s145 CJA)</a:t>
            </a:r>
            <a:endParaRPr lang="en-US" sz="3200" dirty="0"/>
          </a:p>
          <a:p>
            <a:pPr lvl="0"/>
            <a:r>
              <a:rPr lang="en-GB" sz="3200" dirty="0"/>
              <a:t>Hostility based on sexual orientation or disability (s146 CJA)</a:t>
            </a:r>
            <a:endParaRPr lang="en-US" sz="3200" dirty="0"/>
          </a:p>
          <a:p>
            <a:endParaRPr lang="en-GB" dirty="0"/>
          </a:p>
        </p:txBody>
      </p:sp>
    </p:spTree>
    <p:extLst>
      <p:ext uri="{BB962C8B-B14F-4D97-AF65-F5344CB8AC3E}">
        <p14:creationId xmlns:p14="http://schemas.microsoft.com/office/powerpoint/2010/main" val="1082945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8FED5-0EA2-32D5-DD3A-C79180F9B82B}"/>
              </a:ext>
            </a:extLst>
          </p:cNvPr>
          <p:cNvSpPr>
            <a:spLocks noGrp="1"/>
          </p:cNvSpPr>
          <p:nvPr>
            <p:ph type="title"/>
          </p:nvPr>
        </p:nvSpPr>
        <p:spPr>
          <a:xfrm>
            <a:off x="677334" y="609600"/>
            <a:ext cx="8596668" cy="805543"/>
          </a:xfrm>
        </p:spPr>
        <p:txBody>
          <a:bodyPr/>
          <a:lstStyle/>
          <a:p>
            <a:r>
              <a:rPr lang="en-GB" dirty="0"/>
              <a:t>Other factors</a:t>
            </a:r>
          </a:p>
        </p:txBody>
      </p:sp>
      <p:sp>
        <p:nvSpPr>
          <p:cNvPr id="3" name="Content Placeholder 2">
            <a:extLst>
              <a:ext uri="{FF2B5EF4-FFF2-40B4-BE49-F238E27FC236}">
                <a16:creationId xmlns:a16="http://schemas.microsoft.com/office/drawing/2014/main" id="{3EDE03F8-74AA-0CF6-4FF8-76CB9E084FED}"/>
              </a:ext>
            </a:extLst>
          </p:cNvPr>
          <p:cNvSpPr>
            <a:spLocks noGrp="1"/>
          </p:cNvSpPr>
          <p:nvPr>
            <p:ph idx="1"/>
          </p:nvPr>
        </p:nvSpPr>
        <p:spPr>
          <a:xfrm>
            <a:off x="546705" y="1415143"/>
            <a:ext cx="9221409" cy="5065486"/>
          </a:xfrm>
        </p:spPr>
        <p:txBody>
          <a:bodyPr>
            <a:normAutofit/>
          </a:bodyPr>
          <a:lstStyle/>
          <a:p>
            <a:pPr lvl="0"/>
            <a:r>
              <a:rPr lang="en-GB" sz="3200" dirty="0"/>
              <a:t>Other aggravating features of an offence;</a:t>
            </a:r>
            <a:endParaRPr lang="en-US" sz="3200" dirty="0"/>
          </a:p>
          <a:p>
            <a:pPr lvl="0"/>
            <a:r>
              <a:rPr lang="en-GB" sz="3200" dirty="0"/>
              <a:t>Planned/premeditated offences, gang/group involvement, vulnerable victim, weapon used, position of trust involved, high value losses, abuse of power, gratuitous use of violence.</a:t>
            </a:r>
            <a:endParaRPr lang="en-US" sz="3200" dirty="0"/>
          </a:p>
          <a:p>
            <a:pPr lvl="0"/>
            <a:r>
              <a:rPr lang="en-GB" sz="3200" dirty="0"/>
              <a:t>Mitigating features which may reduce seriousness;</a:t>
            </a:r>
            <a:endParaRPr lang="en-US" sz="3200" dirty="0"/>
          </a:p>
          <a:p>
            <a:pPr lvl="0"/>
            <a:r>
              <a:rPr lang="en-GB" sz="3200" dirty="0"/>
              <a:t>Impulse offence, provocation, D played a minor role, genuine attempt at reparation</a:t>
            </a:r>
            <a:endParaRPr lang="en-US" sz="3200" dirty="0"/>
          </a:p>
          <a:p>
            <a:endParaRPr lang="en-GB" dirty="0"/>
          </a:p>
        </p:txBody>
      </p:sp>
    </p:spTree>
    <p:extLst>
      <p:ext uri="{BB962C8B-B14F-4D97-AF65-F5344CB8AC3E}">
        <p14:creationId xmlns:p14="http://schemas.microsoft.com/office/powerpoint/2010/main" val="2115388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EE8C-3209-98AE-A03D-3E43C347B11B}"/>
              </a:ext>
            </a:extLst>
          </p:cNvPr>
          <p:cNvSpPr>
            <a:spLocks noGrp="1"/>
          </p:cNvSpPr>
          <p:nvPr>
            <p:ph type="title"/>
          </p:nvPr>
        </p:nvSpPr>
        <p:spPr>
          <a:xfrm>
            <a:off x="619277" y="254000"/>
            <a:ext cx="8596668" cy="856343"/>
          </a:xfrm>
        </p:spPr>
        <p:txBody>
          <a:bodyPr/>
          <a:lstStyle/>
          <a:p>
            <a:r>
              <a:rPr lang="en-GB" dirty="0"/>
              <a:t>Credit for a guilty plea</a:t>
            </a:r>
          </a:p>
        </p:txBody>
      </p:sp>
      <p:sp>
        <p:nvSpPr>
          <p:cNvPr id="3" name="Content Placeholder 2">
            <a:extLst>
              <a:ext uri="{FF2B5EF4-FFF2-40B4-BE49-F238E27FC236}">
                <a16:creationId xmlns:a16="http://schemas.microsoft.com/office/drawing/2014/main" id="{95A6C763-6D7E-0B78-0B6F-AABDF317D805}"/>
              </a:ext>
            </a:extLst>
          </p:cNvPr>
          <p:cNvSpPr>
            <a:spLocks noGrp="1"/>
          </p:cNvSpPr>
          <p:nvPr>
            <p:ph idx="1"/>
          </p:nvPr>
        </p:nvSpPr>
        <p:spPr>
          <a:xfrm>
            <a:off x="619277" y="1110343"/>
            <a:ext cx="9344780" cy="5254171"/>
          </a:xfrm>
        </p:spPr>
        <p:txBody>
          <a:bodyPr>
            <a:normAutofit/>
          </a:bodyPr>
          <a:lstStyle/>
          <a:p>
            <a:pPr lvl="0"/>
            <a:r>
              <a:rPr lang="en-GB" sz="2400" dirty="0">
                <a:hlinkClick r:id="rId2"/>
              </a:rPr>
              <a:t>s144 CJA</a:t>
            </a:r>
            <a:endParaRPr lang="en-US" sz="2400" dirty="0"/>
          </a:p>
          <a:p>
            <a:pPr lvl="0"/>
            <a:r>
              <a:rPr lang="en-GB" sz="2400" dirty="0"/>
              <a:t>Reduction in sentences for guilty pleas</a:t>
            </a:r>
            <a:endParaRPr lang="en-US" sz="2400" dirty="0"/>
          </a:p>
          <a:p>
            <a:pPr lvl="0"/>
            <a:r>
              <a:rPr lang="en-GB" sz="2400" dirty="0"/>
              <a:t>(1)In determining what sentence to pass on an offender who has pleaded guilty to an offence in proceedings before that or another court, a court must take into account—</a:t>
            </a:r>
            <a:endParaRPr lang="en-US" sz="2400" dirty="0"/>
          </a:p>
          <a:p>
            <a:pPr lvl="0"/>
            <a:r>
              <a:rPr lang="en-GB" sz="2400" dirty="0"/>
              <a:t>(a)the stage in the proceedings for the offence at which the offender indicated his intention to plead guilty, and</a:t>
            </a:r>
            <a:endParaRPr lang="en-US" sz="2400" dirty="0"/>
          </a:p>
          <a:p>
            <a:pPr lvl="0"/>
            <a:r>
              <a:rPr lang="en-GB" sz="2400" dirty="0"/>
              <a:t>(b)the circumstances in which this indication was given.</a:t>
            </a:r>
            <a:endParaRPr lang="en-US" sz="2400" dirty="0"/>
          </a:p>
          <a:p>
            <a:pPr lvl="0"/>
            <a:r>
              <a:rPr lang="en-GB" sz="2400" dirty="0"/>
              <a:t>Credit is 1/3 for a guilty plea at first reasonable opportunity and then decreases on sliding scale down to 1/10 at the door of court. (see </a:t>
            </a:r>
            <a:r>
              <a:rPr lang="en-GB" sz="2400" dirty="0">
                <a:hlinkClick r:id="rId3"/>
              </a:rPr>
              <a:t>2017 Guidelines</a:t>
            </a:r>
            <a:r>
              <a:rPr lang="en-GB" sz="2400" dirty="0"/>
              <a:t>)</a:t>
            </a:r>
            <a:endParaRPr lang="en-US" sz="2400" dirty="0"/>
          </a:p>
          <a:p>
            <a:endParaRPr lang="en-GB" dirty="0"/>
          </a:p>
        </p:txBody>
      </p:sp>
    </p:spTree>
    <p:extLst>
      <p:ext uri="{BB962C8B-B14F-4D97-AF65-F5344CB8AC3E}">
        <p14:creationId xmlns:p14="http://schemas.microsoft.com/office/powerpoint/2010/main" val="2516878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954" y="280335"/>
            <a:ext cx="9356106" cy="1200329"/>
          </a:xfrm>
        </p:spPr>
        <p:txBody>
          <a:bodyPr anchor="t">
            <a:normAutofit fontScale="90000"/>
          </a:bodyPr>
          <a:lstStyle/>
          <a:p>
            <a:r>
              <a:rPr lang="en-US" sz="7400" dirty="0"/>
              <a:t>The sentencing process</a:t>
            </a:r>
          </a:p>
        </p:txBody>
      </p:sp>
      <p:graphicFrame>
        <p:nvGraphicFramePr>
          <p:cNvPr id="5" name="Content Placeholder 2">
            <a:extLst>
              <a:ext uri="{FF2B5EF4-FFF2-40B4-BE49-F238E27FC236}">
                <a16:creationId xmlns:a16="http://schemas.microsoft.com/office/drawing/2014/main" id="{F7F1BD3F-5788-A79C-7C48-EFF1C6812C18}"/>
              </a:ext>
            </a:extLst>
          </p:cNvPr>
          <p:cNvGraphicFramePr>
            <a:graphicFrameLocks noGrp="1"/>
          </p:cNvGraphicFramePr>
          <p:nvPr>
            <p:ph idx="1"/>
            <p:extLst>
              <p:ext uri="{D42A27DB-BD31-4B8C-83A1-F6EECF244321}">
                <p14:modId xmlns:p14="http://schemas.microsoft.com/office/powerpoint/2010/main" val="1318333435"/>
              </p:ext>
            </p:extLst>
          </p:nvPr>
        </p:nvGraphicFramePr>
        <p:xfrm>
          <a:off x="484119" y="1295853"/>
          <a:ext cx="10416110" cy="54024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0295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A5141-AF35-622D-95C1-245612C502D8}"/>
              </a:ext>
            </a:extLst>
          </p:cNvPr>
          <p:cNvSpPr>
            <a:spLocks noGrp="1"/>
          </p:cNvSpPr>
          <p:nvPr>
            <p:ph type="title"/>
          </p:nvPr>
        </p:nvSpPr>
        <p:spPr>
          <a:xfrm>
            <a:off x="677334" y="609600"/>
            <a:ext cx="8596668" cy="841829"/>
          </a:xfrm>
        </p:spPr>
        <p:txBody>
          <a:bodyPr/>
          <a:lstStyle/>
          <a:p>
            <a:r>
              <a:rPr lang="en-GB" dirty="0"/>
              <a:t>Sentencing Guidelines</a:t>
            </a:r>
          </a:p>
        </p:txBody>
      </p:sp>
      <p:sp>
        <p:nvSpPr>
          <p:cNvPr id="3" name="Content Placeholder 2">
            <a:extLst>
              <a:ext uri="{FF2B5EF4-FFF2-40B4-BE49-F238E27FC236}">
                <a16:creationId xmlns:a16="http://schemas.microsoft.com/office/drawing/2014/main" id="{A281EC84-C463-6C98-1582-D0CC8797ACCD}"/>
              </a:ext>
            </a:extLst>
          </p:cNvPr>
          <p:cNvSpPr>
            <a:spLocks noGrp="1"/>
          </p:cNvSpPr>
          <p:nvPr>
            <p:ph idx="1"/>
          </p:nvPr>
        </p:nvSpPr>
        <p:spPr>
          <a:xfrm>
            <a:off x="553963" y="1488613"/>
            <a:ext cx="9381066" cy="4810587"/>
          </a:xfrm>
        </p:spPr>
        <p:txBody>
          <a:bodyPr/>
          <a:lstStyle/>
          <a:p>
            <a:pPr lvl="0"/>
            <a:r>
              <a:rPr lang="en-GB" sz="2800" dirty="0"/>
              <a:t>Created by the </a:t>
            </a:r>
            <a:r>
              <a:rPr lang="en-GB" sz="2800" dirty="0">
                <a:hlinkClick r:id="rId2"/>
              </a:rPr>
              <a:t>Sentencing Council of England and Wales</a:t>
            </a:r>
            <a:endParaRPr lang="en-US" sz="2800" dirty="0"/>
          </a:p>
          <a:p>
            <a:pPr lvl="0"/>
            <a:r>
              <a:rPr lang="en-GB" sz="2800" dirty="0"/>
              <a:t>Provides a structured approach for judges and magistrates to follow when imposing a sentence.</a:t>
            </a:r>
            <a:endParaRPr lang="en-US" sz="2800" dirty="0"/>
          </a:p>
          <a:p>
            <a:pPr lvl="0"/>
            <a:r>
              <a:rPr lang="en-GB" sz="2800" dirty="0"/>
              <a:t>All courts must have regard to these guidelines.</a:t>
            </a:r>
            <a:endParaRPr lang="en-US" sz="2800" dirty="0"/>
          </a:p>
          <a:p>
            <a:pPr lvl="0"/>
            <a:r>
              <a:rPr lang="en-GB" sz="2800" dirty="0"/>
              <a:t>Sentencing guidelines help identify the ‘category of offence’ with reference to features which are present.</a:t>
            </a:r>
            <a:endParaRPr lang="en-US" sz="2800" dirty="0"/>
          </a:p>
          <a:p>
            <a:pPr lvl="0"/>
            <a:r>
              <a:rPr lang="en-GB" sz="2800" dirty="0"/>
              <a:t>Provide starting points for sentence within the category</a:t>
            </a:r>
          </a:p>
          <a:p>
            <a:endParaRPr lang="en-GB" dirty="0"/>
          </a:p>
        </p:txBody>
      </p:sp>
    </p:spTree>
    <p:extLst>
      <p:ext uri="{BB962C8B-B14F-4D97-AF65-F5344CB8AC3E}">
        <p14:creationId xmlns:p14="http://schemas.microsoft.com/office/powerpoint/2010/main" val="822259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5BD4-6D7F-DE28-7769-B1C672F23D11}"/>
              </a:ext>
            </a:extLst>
          </p:cNvPr>
          <p:cNvSpPr>
            <a:spLocks noGrp="1"/>
          </p:cNvSpPr>
          <p:nvPr>
            <p:ph type="title"/>
          </p:nvPr>
        </p:nvSpPr>
        <p:spPr>
          <a:xfrm>
            <a:off x="677334" y="609600"/>
            <a:ext cx="8596668" cy="841829"/>
          </a:xfrm>
        </p:spPr>
        <p:txBody>
          <a:bodyPr/>
          <a:lstStyle/>
          <a:p>
            <a:r>
              <a:rPr lang="en-GB" dirty="0"/>
              <a:t>Pre-sentence Reports</a:t>
            </a:r>
          </a:p>
        </p:txBody>
      </p:sp>
      <p:sp>
        <p:nvSpPr>
          <p:cNvPr id="3" name="Content Placeholder 2">
            <a:extLst>
              <a:ext uri="{FF2B5EF4-FFF2-40B4-BE49-F238E27FC236}">
                <a16:creationId xmlns:a16="http://schemas.microsoft.com/office/drawing/2014/main" id="{783D663D-75FD-D7D8-9756-4AA884C25945}"/>
              </a:ext>
            </a:extLst>
          </p:cNvPr>
          <p:cNvSpPr>
            <a:spLocks noGrp="1"/>
          </p:cNvSpPr>
          <p:nvPr>
            <p:ph idx="1"/>
          </p:nvPr>
        </p:nvSpPr>
        <p:spPr>
          <a:xfrm>
            <a:off x="459619" y="1451429"/>
            <a:ext cx="9286723" cy="4949371"/>
          </a:xfrm>
        </p:spPr>
        <p:txBody>
          <a:bodyPr>
            <a:normAutofit/>
          </a:bodyPr>
          <a:lstStyle/>
          <a:p>
            <a:pPr lvl="0"/>
            <a:r>
              <a:rPr lang="en-GB" sz="2800" dirty="0"/>
              <a:t>Prepared by the probation service. </a:t>
            </a:r>
            <a:endParaRPr lang="en-US" sz="2800" dirty="0"/>
          </a:p>
          <a:p>
            <a:pPr lvl="0"/>
            <a:r>
              <a:rPr lang="en-GB" sz="2800" dirty="0"/>
              <a:t>Assesses defendant’s culpability, likelihood of reoffending and suitability for different types of orders. </a:t>
            </a:r>
            <a:endParaRPr lang="en-US" sz="2800" dirty="0"/>
          </a:p>
          <a:p>
            <a:pPr lvl="0"/>
            <a:r>
              <a:rPr lang="en-GB" sz="2800" dirty="0">
                <a:hlinkClick r:id="rId2"/>
              </a:rPr>
              <a:t>s156 CJA 2003 </a:t>
            </a:r>
            <a:r>
              <a:rPr lang="en-GB" sz="2800" dirty="0"/>
              <a:t>requires the court to obtain and consider a PSR before passing sentence.</a:t>
            </a:r>
            <a:endParaRPr lang="en-US" sz="2800" dirty="0"/>
          </a:p>
          <a:p>
            <a:pPr lvl="0"/>
            <a:r>
              <a:rPr lang="en-GB" sz="2800" dirty="0"/>
              <a:t>Powers of Criminal Courts (Sentencing) Act 2000 empowers the courts to sentence persons over 18 without the benefit of a PSR if the report is considered unnecessary. </a:t>
            </a:r>
            <a:endParaRPr lang="en-US" sz="2800" dirty="0"/>
          </a:p>
          <a:p>
            <a:endParaRPr lang="en-GB" dirty="0"/>
          </a:p>
        </p:txBody>
      </p:sp>
    </p:spTree>
    <p:extLst>
      <p:ext uri="{BB962C8B-B14F-4D97-AF65-F5344CB8AC3E}">
        <p14:creationId xmlns:p14="http://schemas.microsoft.com/office/powerpoint/2010/main" val="129375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8F709-1137-3777-D9B9-723D42D59D77}"/>
              </a:ext>
            </a:extLst>
          </p:cNvPr>
          <p:cNvSpPr>
            <a:spLocks noGrp="1"/>
          </p:cNvSpPr>
          <p:nvPr>
            <p:ph type="title"/>
          </p:nvPr>
        </p:nvSpPr>
        <p:spPr/>
        <p:txBody>
          <a:bodyPr>
            <a:normAutofit fontScale="90000"/>
          </a:bodyPr>
          <a:lstStyle/>
          <a:p>
            <a:r>
              <a:rPr lang="en-GB" sz="4400" b="1" dirty="0"/>
              <a:t>Powers of the Magistrates’ Courts</a:t>
            </a:r>
          </a:p>
        </p:txBody>
      </p:sp>
      <p:sp>
        <p:nvSpPr>
          <p:cNvPr id="3" name="Content Placeholder 2">
            <a:extLst>
              <a:ext uri="{FF2B5EF4-FFF2-40B4-BE49-F238E27FC236}">
                <a16:creationId xmlns:a16="http://schemas.microsoft.com/office/drawing/2014/main" id="{65B5D0AC-11BB-4115-ED62-90CC4D5F49CB}"/>
              </a:ext>
            </a:extLst>
          </p:cNvPr>
          <p:cNvSpPr>
            <a:spLocks noGrp="1"/>
          </p:cNvSpPr>
          <p:nvPr>
            <p:ph idx="1"/>
          </p:nvPr>
        </p:nvSpPr>
        <p:spPr>
          <a:xfrm>
            <a:off x="800705" y="1822442"/>
            <a:ext cx="9069009" cy="4650930"/>
          </a:xfrm>
        </p:spPr>
        <p:txBody>
          <a:bodyPr/>
          <a:lstStyle/>
          <a:p>
            <a:pPr lvl="0"/>
            <a:r>
              <a:rPr lang="en-GB" sz="3200" dirty="0"/>
              <a:t>Subject to statute, maximum custodial sentence – 6 months (12 months in aggregate for 2+ either-way offences) </a:t>
            </a:r>
            <a:endParaRPr lang="en-US" sz="3200" dirty="0"/>
          </a:p>
          <a:p>
            <a:pPr lvl="0"/>
            <a:r>
              <a:rPr lang="en-GB" sz="3200" dirty="0"/>
              <a:t>Maximum fine is unlimited as of 2015 (was £5000)</a:t>
            </a:r>
            <a:endParaRPr lang="en-US" sz="3200" dirty="0"/>
          </a:p>
          <a:p>
            <a:pPr lvl="0"/>
            <a:r>
              <a:rPr lang="en-GB" sz="3200" dirty="0"/>
              <a:t>Can commit to Crown Court (s3 Powers of Criminal Courts Sentencing Act 2000).</a:t>
            </a:r>
            <a:endParaRPr lang="en-US" sz="3200" dirty="0"/>
          </a:p>
          <a:p>
            <a:endParaRPr lang="en-GB" dirty="0"/>
          </a:p>
        </p:txBody>
      </p:sp>
    </p:spTree>
    <p:extLst>
      <p:ext uri="{BB962C8B-B14F-4D97-AF65-F5344CB8AC3E}">
        <p14:creationId xmlns:p14="http://schemas.microsoft.com/office/powerpoint/2010/main" val="2369037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EDB2B-2337-A8AD-ED8F-B1E15D88F91D}"/>
              </a:ext>
            </a:extLst>
          </p:cNvPr>
          <p:cNvSpPr>
            <a:spLocks noGrp="1"/>
          </p:cNvSpPr>
          <p:nvPr>
            <p:ph type="title"/>
          </p:nvPr>
        </p:nvSpPr>
        <p:spPr>
          <a:xfrm>
            <a:off x="524933" y="283029"/>
            <a:ext cx="8596668" cy="774475"/>
          </a:xfrm>
        </p:spPr>
        <p:txBody>
          <a:bodyPr>
            <a:normAutofit/>
          </a:bodyPr>
          <a:lstStyle/>
          <a:p>
            <a:r>
              <a:rPr lang="en-GB" sz="4400" b="1" dirty="0"/>
              <a:t>Powers of the Crown Court</a:t>
            </a:r>
          </a:p>
        </p:txBody>
      </p:sp>
      <p:sp>
        <p:nvSpPr>
          <p:cNvPr id="3" name="Content Placeholder 2">
            <a:extLst>
              <a:ext uri="{FF2B5EF4-FFF2-40B4-BE49-F238E27FC236}">
                <a16:creationId xmlns:a16="http://schemas.microsoft.com/office/drawing/2014/main" id="{DEE8B064-72B1-030F-6BDC-AF36BA481769}"/>
              </a:ext>
            </a:extLst>
          </p:cNvPr>
          <p:cNvSpPr>
            <a:spLocks noGrp="1"/>
          </p:cNvSpPr>
          <p:nvPr>
            <p:ph idx="1"/>
          </p:nvPr>
        </p:nvSpPr>
        <p:spPr>
          <a:xfrm>
            <a:off x="524933" y="1384075"/>
            <a:ext cx="9352037" cy="4864325"/>
          </a:xfrm>
        </p:spPr>
        <p:txBody>
          <a:bodyPr>
            <a:normAutofit/>
          </a:bodyPr>
          <a:lstStyle/>
          <a:p>
            <a:pPr lvl="0"/>
            <a:r>
              <a:rPr lang="en-GB" sz="3200" dirty="0"/>
              <a:t>Subject to statutory maximum custodial sentence. Unlimited fine.</a:t>
            </a:r>
            <a:endParaRPr lang="en-US" sz="3200" dirty="0"/>
          </a:p>
          <a:p>
            <a:pPr lvl="0"/>
            <a:r>
              <a:rPr lang="en-GB" sz="3200" dirty="0"/>
              <a:t>In some circumstances sentence fixed by law (e.g. life for murder, minimum of three years for third dwelling house burglary under three strikes provision </a:t>
            </a:r>
            <a:r>
              <a:rPr lang="en-GB" sz="3200" dirty="0">
                <a:hlinkClick r:id="rId2"/>
              </a:rPr>
              <a:t>s111 Powers of Criminal Courts Sentencing Act </a:t>
            </a:r>
            <a:r>
              <a:rPr lang="en-GB" sz="3200" dirty="0"/>
              <a:t>)</a:t>
            </a:r>
            <a:endParaRPr lang="en-US" sz="3200" dirty="0"/>
          </a:p>
          <a:p>
            <a:pPr lvl="0"/>
            <a:r>
              <a:rPr lang="en-GB" sz="3200" dirty="0"/>
              <a:t>“Dangerous offenders” </a:t>
            </a:r>
            <a:r>
              <a:rPr lang="en-GB" sz="3200" dirty="0">
                <a:hlinkClick r:id="rId3"/>
              </a:rPr>
              <a:t>s224 Criminal Justice Act 2003 onwards</a:t>
            </a:r>
            <a:endParaRPr lang="en-US" sz="3200" dirty="0"/>
          </a:p>
          <a:p>
            <a:endParaRPr lang="en-GB" dirty="0"/>
          </a:p>
        </p:txBody>
      </p:sp>
    </p:spTree>
    <p:extLst>
      <p:ext uri="{BB962C8B-B14F-4D97-AF65-F5344CB8AC3E}">
        <p14:creationId xmlns:p14="http://schemas.microsoft.com/office/powerpoint/2010/main" val="729089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865A-3617-4AFA-BAEF-D38B18D7D745}"/>
              </a:ext>
            </a:extLst>
          </p:cNvPr>
          <p:cNvSpPr>
            <a:spLocks noGrp="1"/>
          </p:cNvSpPr>
          <p:nvPr>
            <p:ph type="title"/>
          </p:nvPr>
        </p:nvSpPr>
        <p:spPr>
          <a:xfrm>
            <a:off x="283029" y="365760"/>
            <a:ext cx="6943681" cy="1325562"/>
          </a:xfrm>
        </p:spPr>
        <p:txBody>
          <a:bodyPr>
            <a:noAutofit/>
          </a:bodyPr>
          <a:lstStyle/>
          <a:p>
            <a:r>
              <a:rPr lang="en-GB" sz="5400" b="1" dirty="0"/>
              <a:t>Sentencing options</a:t>
            </a:r>
          </a:p>
        </p:txBody>
      </p:sp>
      <p:sp>
        <p:nvSpPr>
          <p:cNvPr id="3" name="Content Placeholder 2">
            <a:extLst>
              <a:ext uri="{FF2B5EF4-FFF2-40B4-BE49-F238E27FC236}">
                <a16:creationId xmlns:a16="http://schemas.microsoft.com/office/drawing/2014/main" id="{4871DBEE-A537-44EB-B7FE-E072491B7A45}"/>
              </a:ext>
            </a:extLst>
          </p:cNvPr>
          <p:cNvSpPr>
            <a:spLocks noGrp="1"/>
          </p:cNvSpPr>
          <p:nvPr>
            <p:ph idx="1"/>
          </p:nvPr>
        </p:nvSpPr>
        <p:spPr>
          <a:xfrm>
            <a:off x="652339" y="1882367"/>
            <a:ext cx="6015571" cy="4174398"/>
          </a:xfrm>
        </p:spPr>
        <p:txBody>
          <a:bodyPr>
            <a:normAutofit/>
          </a:bodyPr>
          <a:lstStyle/>
          <a:p>
            <a:r>
              <a:rPr lang="en-GB" sz="4000" dirty="0"/>
              <a:t>Conditional and absolute discharges</a:t>
            </a:r>
          </a:p>
          <a:p>
            <a:r>
              <a:rPr lang="en-GB" sz="4000" dirty="0"/>
              <a:t>Fines</a:t>
            </a:r>
          </a:p>
          <a:p>
            <a:r>
              <a:rPr lang="en-GB" sz="4000" dirty="0"/>
              <a:t>Community orders</a:t>
            </a:r>
          </a:p>
          <a:p>
            <a:r>
              <a:rPr lang="en-GB" sz="4000" dirty="0"/>
              <a:t>Custodial sentences</a:t>
            </a:r>
          </a:p>
          <a:p>
            <a:endParaRPr lang="en-GB" dirty="0"/>
          </a:p>
        </p:txBody>
      </p:sp>
      <p:pic>
        <p:nvPicPr>
          <p:cNvPr id="5" name="Picture 4" descr="A group of multi coloured wooden stick figures">
            <a:extLst>
              <a:ext uri="{FF2B5EF4-FFF2-40B4-BE49-F238E27FC236}">
                <a16:creationId xmlns:a16="http://schemas.microsoft.com/office/drawing/2014/main" id="{D87BE3AE-B962-4743-9BEA-7CA7C918AAFA}"/>
              </a:ext>
            </a:extLst>
          </p:cNvPr>
          <p:cNvPicPr>
            <a:picLocks noChangeAspect="1"/>
          </p:cNvPicPr>
          <p:nvPr/>
        </p:nvPicPr>
        <p:blipFill rotWithShape="1">
          <a:blip r:embed="rId3"/>
          <a:srcRect l="19440" r="33572"/>
          <a:stretch/>
        </p:blipFill>
        <p:spPr>
          <a:xfrm>
            <a:off x="7538689" y="10"/>
            <a:ext cx="4653311" cy="6857990"/>
          </a:xfrm>
          <a:prstGeom prst="rect">
            <a:avLst/>
          </a:prstGeom>
        </p:spPr>
      </p:pic>
    </p:spTree>
    <p:extLst>
      <p:ext uri="{BB962C8B-B14F-4D97-AF65-F5344CB8AC3E}">
        <p14:creationId xmlns:p14="http://schemas.microsoft.com/office/powerpoint/2010/main" val="2591708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15E16-7A5D-425C-2AE5-A498623A723D}"/>
              </a:ext>
            </a:extLst>
          </p:cNvPr>
          <p:cNvSpPr>
            <a:spLocks noGrp="1"/>
          </p:cNvSpPr>
          <p:nvPr>
            <p:ph type="title"/>
          </p:nvPr>
        </p:nvSpPr>
        <p:spPr/>
        <p:txBody>
          <a:bodyPr/>
          <a:lstStyle/>
          <a:p>
            <a:r>
              <a:rPr lang="en-GB" dirty="0"/>
              <a:t>Community Orders</a:t>
            </a:r>
          </a:p>
        </p:txBody>
      </p:sp>
      <p:sp>
        <p:nvSpPr>
          <p:cNvPr id="3" name="Content Placeholder 2">
            <a:extLst>
              <a:ext uri="{FF2B5EF4-FFF2-40B4-BE49-F238E27FC236}">
                <a16:creationId xmlns:a16="http://schemas.microsoft.com/office/drawing/2014/main" id="{D2FFB5C9-04F1-B87D-4CB4-A02C7A069118}"/>
              </a:ext>
            </a:extLst>
          </p:cNvPr>
          <p:cNvSpPr>
            <a:spLocks noGrp="1"/>
          </p:cNvSpPr>
          <p:nvPr>
            <p:ph idx="1"/>
          </p:nvPr>
        </p:nvSpPr>
        <p:spPr>
          <a:xfrm>
            <a:off x="677333" y="1427618"/>
            <a:ext cx="9105295" cy="4820782"/>
          </a:xfrm>
        </p:spPr>
        <p:txBody>
          <a:bodyPr>
            <a:normAutofit/>
          </a:bodyPr>
          <a:lstStyle/>
          <a:p>
            <a:pPr lvl="0"/>
            <a:r>
              <a:rPr lang="en-GB" sz="2400" u="sng" baseline="0" dirty="0">
                <a:hlinkClick r:id="rId2"/>
              </a:rPr>
              <a:t>s148 CJA 2003</a:t>
            </a:r>
            <a:r>
              <a:rPr lang="en-GB" sz="2400" baseline="0" dirty="0">
                <a:hlinkClick r:id="rId2"/>
              </a:rPr>
              <a:t> </a:t>
            </a:r>
            <a:r>
              <a:rPr lang="en-GB" sz="2400" baseline="0" dirty="0"/>
              <a:t>– Court must consider that offence is </a:t>
            </a:r>
            <a:r>
              <a:rPr lang="en-GB" sz="2400" u="sng" baseline="0" dirty="0"/>
              <a:t>serious enough</a:t>
            </a:r>
            <a:r>
              <a:rPr lang="en-GB" sz="2400" baseline="0" dirty="0"/>
              <a:t> to warrant a community penalty</a:t>
            </a:r>
            <a:endParaRPr lang="en-US" sz="2400" dirty="0"/>
          </a:p>
          <a:p>
            <a:pPr lvl="0"/>
            <a:r>
              <a:rPr lang="en-GB" sz="2400" baseline="0" dirty="0"/>
              <a:t>Relevant factors include seriousness of offence, purpose of sentence, risk of re-offending, whether offender will comply and availability in local area</a:t>
            </a:r>
            <a:endParaRPr lang="en-US" sz="2400" dirty="0"/>
          </a:p>
          <a:p>
            <a:pPr lvl="0"/>
            <a:r>
              <a:rPr lang="en-GB" sz="2400" baseline="0" dirty="0"/>
              <a:t>Sentencing Guidelines - Restrictions on offender must be commensurate with seriousness of the offence, order must be suitable for offender and 2+ requirements must be compatible</a:t>
            </a:r>
            <a:endParaRPr lang="en-US" sz="2400" dirty="0"/>
          </a:p>
          <a:p>
            <a:pPr lvl="0"/>
            <a:r>
              <a:rPr lang="en-GB" sz="2400" baseline="0" dirty="0"/>
              <a:t>3 bands – Low, Medium and High level community orders </a:t>
            </a:r>
            <a:endParaRPr lang="en-GB" sz="2400" dirty="0"/>
          </a:p>
          <a:p>
            <a:pPr marL="0" indent="0">
              <a:buNone/>
            </a:pPr>
            <a:endParaRPr lang="en-GB" dirty="0"/>
          </a:p>
        </p:txBody>
      </p:sp>
    </p:spTree>
    <p:extLst>
      <p:ext uri="{BB962C8B-B14F-4D97-AF65-F5344CB8AC3E}">
        <p14:creationId xmlns:p14="http://schemas.microsoft.com/office/powerpoint/2010/main" val="4264961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C4C638-E5B9-42AF-AE1D-5E9A97F59C0A}"/>
              </a:ext>
            </a:extLst>
          </p:cNvPr>
          <p:cNvSpPr>
            <a:spLocks noGrp="1"/>
          </p:cNvSpPr>
          <p:nvPr>
            <p:ph idx="1"/>
          </p:nvPr>
        </p:nvSpPr>
        <p:spPr>
          <a:xfrm>
            <a:off x="466877" y="1197429"/>
            <a:ext cx="9842006" cy="5421085"/>
          </a:xfrm>
        </p:spPr>
        <p:txBody>
          <a:bodyPr anchor="ctr">
            <a:normAutofit/>
          </a:bodyPr>
          <a:lstStyle/>
          <a:p>
            <a:r>
              <a:rPr lang="en-GB" altLang="en-US" sz="2400" u="sng" dirty="0">
                <a:hlinkClick r:id="rId3"/>
              </a:rPr>
              <a:t>s177 CJA</a:t>
            </a:r>
            <a:r>
              <a:rPr lang="en-GB" altLang="en-US" sz="2400" dirty="0">
                <a:hlinkClick r:id="rId3"/>
              </a:rPr>
              <a:t>  </a:t>
            </a:r>
            <a:r>
              <a:rPr lang="en-GB" altLang="en-US" sz="2400" dirty="0"/>
              <a:t>- Orders composed of one or more requirements such as:</a:t>
            </a:r>
          </a:p>
          <a:p>
            <a:pPr lvl="1"/>
            <a:r>
              <a:rPr lang="en-GB" altLang="en-US" sz="2400" dirty="0"/>
              <a:t>Unpaid work (between 40 – 300 hours to be completed within 12 months </a:t>
            </a:r>
            <a:r>
              <a:rPr lang="en-GB" altLang="en-US" sz="2400" dirty="0">
                <a:hlinkClick r:id="rId4"/>
              </a:rPr>
              <a:t>s199 CJA</a:t>
            </a:r>
            <a:r>
              <a:rPr lang="en-GB" altLang="en-US" sz="2400" dirty="0"/>
              <a:t>)</a:t>
            </a:r>
          </a:p>
          <a:p>
            <a:pPr lvl="1"/>
            <a:r>
              <a:rPr lang="en-GB" altLang="en-US" sz="2400" dirty="0"/>
              <a:t>Specified activity/programme (</a:t>
            </a:r>
            <a:r>
              <a:rPr lang="en-GB" altLang="en-US" sz="2400" dirty="0">
                <a:hlinkClick r:id="rId5"/>
              </a:rPr>
              <a:t>s201</a:t>
            </a:r>
            <a:r>
              <a:rPr lang="en-GB" altLang="en-US" sz="2400" dirty="0"/>
              <a:t>/</a:t>
            </a:r>
            <a:r>
              <a:rPr lang="en-GB" altLang="en-US" sz="2400" dirty="0">
                <a:hlinkClick r:id="rId6"/>
              </a:rPr>
              <a:t>202</a:t>
            </a:r>
            <a:r>
              <a:rPr lang="en-GB" altLang="en-US" sz="2400" dirty="0"/>
              <a:t> CJA)</a:t>
            </a:r>
          </a:p>
          <a:p>
            <a:pPr lvl="1"/>
            <a:r>
              <a:rPr lang="en-GB" altLang="en-US" sz="2400" dirty="0"/>
              <a:t>Prohibited activity (</a:t>
            </a:r>
            <a:r>
              <a:rPr lang="en-GB" altLang="en-US" sz="2400" dirty="0">
                <a:hlinkClick r:id="rId7"/>
              </a:rPr>
              <a:t>s203</a:t>
            </a:r>
            <a:r>
              <a:rPr lang="en-GB" altLang="en-US" sz="2400" dirty="0"/>
              <a:t> CJA)</a:t>
            </a:r>
          </a:p>
          <a:p>
            <a:pPr lvl="1"/>
            <a:r>
              <a:rPr lang="en-GB" altLang="en-US" sz="2400" dirty="0"/>
              <a:t>Curfew (no less than 2 hours, no more than 16, </a:t>
            </a:r>
            <a:r>
              <a:rPr lang="en-GB" altLang="en-US" sz="2400" dirty="0">
                <a:hlinkClick r:id="rId8"/>
              </a:rPr>
              <a:t>s204 CJA</a:t>
            </a:r>
            <a:r>
              <a:rPr lang="en-GB" altLang="en-US" sz="2400" dirty="0"/>
              <a:t>)</a:t>
            </a:r>
          </a:p>
          <a:p>
            <a:pPr lvl="1"/>
            <a:r>
              <a:rPr lang="en-GB" altLang="en-US" sz="2400" dirty="0"/>
              <a:t>Exclusion (</a:t>
            </a:r>
            <a:r>
              <a:rPr lang="en-GB" altLang="en-US" sz="2400" dirty="0">
                <a:hlinkClick r:id="rId9"/>
              </a:rPr>
              <a:t>s205 CJA</a:t>
            </a:r>
            <a:r>
              <a:rPr lang="en-GB" altLang="en-US" sz="2400" dirty="0"/>
              <a:t>)</a:t>
            </a:r>
          </a:p>
          <a:p>
            <a:pPr lvl="1"/>
            <a:r>
              <a:rPr lang="en-GB" altLang="en-US" sz="2400" dirty="0"/>
              <a:t>Residence (</a:t>
            </a:r>
            <a:r>
              <a:rPr lang="en-GB" altLang="en-US" sz="2400" dirty="0">
                <a:hlinkClick r:id="rId10"/>
              </a:rPr>
              <a:t>s206 CJA</a:t>
            </a:r>
            <a:r>
              <a:rPr lang="en-GB" altLang="en-US" sz="2400" dirty="0"/>
              <a:t>)</a:t>
            </a:r>
          </a:p>
          <a:p>
            <a:pPr lvl="1"/>
            <a:r>
              <a:rPr lang="en-GB" altLang="en-US" sz="2400" dirty="0"/>
              <a:t>Supervision (</a:t>
            </a:r>
            <a:r>
              <a:rPr lang="en-GB" altLang="en-US" sz="2400" dirty="0">
                <a:hlinkClick r:id="rId11"/>
              </a:rPr>
              <a:t>s213 CJA</a:t>
            </a:r>
            <a:r>
              <a:rPr lang="en-GB" altLang="en-US" sz="2400" dirty="0"/>
              <a:t>)</a:t>
            </a:r>
          </a:p>
          <a:p>
            <a:pPr lvl="1"/>
            <a:r>
              <a:rPr lang="en-GB" altLang="en-US" sz="2400" dirty="0"/>
              <a:t>Attendance centre (under 25s) (</a:t>
            </a:r>
            <a:r>
              <a:rPr lang="en-GB" altLang="en-US" sz="2400" dirty="0">
                <a:hlinkClick r:id="rId12"/>
              </a:rPr>
              <a:t>s214 CJA</a:t>
            </a:r>
            <a:r>
              <a:rPr lang="en-GB" altLang="en-US" sz="2400" dirty="0"/>
              <a:t>)</a:t>
            </a:r>
          </a:p>
          <a:p>
            <a:pPr lvl="1"/>
            <a:r>
              <a:rPr lang="en-GB" altLang="en-US" sz="2400" dirty="0"/>
              <a:t>Drug/alcohol/mental health treatment (</a:t>
            </a:r>
            <a:r>
              <a:rPr lang="en-GB" altLang="en-US" sz="2400" dirty="0">
                <a:hlinkClick r:id="rId13"/>
              </a:rPr>
              <a:t>s207</a:t>
            </a:r>
            <a:r>
              <a:rPr lang="en-GB" altLang="en-US" sz="2400" dirty="0"/>
              <a:t> – </a:t>
            </a:r>
            <a:r>
              <a:rPr lang="en-GB" altLang="en-US" sz="2400" dirty="0">
                <a:hlinkClick r:id="rId14"/>
              </a:rPr>
              <a:t>212 CJA</a:t>
            </a:r>
            <a:r>
              <a:rPr lang="en-GB" altLang="en-US" sz="2400" dirty="0"/>
              <a:t>)</a:t>
            </a:r>
          </a:p>
          <a:p>
            <a:endParaRPr lang="en-GB" dirty="0"/>
          </a:p>
        </p:txBody>
      </p:sp>
      <p:sp>
        <p:nvSpPr>
          <p:cNvPr id="5" name="Title 4">
            <a:extLst>
              <a:ext uri="{FF2B5EF4-FFF2-40B4-BE49-F238E27FC236}">
                <a16:creationId xmlns:a16="http://schemas.microsoft.com/office/drawing/2014/main" id="{A3747DF6-8444-8B8E-4A38-DB73F3878329}"/>
              </a:ext>
            </a:extLst>
          </p:cNvPr>
          <p:cNvSpPr>
            <a:spLocks noGrp="1"/>
          </p:cNvSpPr>
          <p:nvPr>
            <p:ph type="title"/>
          </p:nvPr>
        </p:nvSpPr>
        <p:spPr>
          <a:xfrm>
            <a:off x="466877" y="239486"/>
            <a:ext cx="8596668" cy="812800"/>
          </a:xfrm>
        </p:spPr>
        <p:txBody>
          <a:bodyPr/>
          <a:lstStyle/>
          <a:p>
            <a:r>
              <a:rPr lang="en-GB" b="1" dirty="0"/>
              <a:t>Types of Community Order</a:t>
            </a:r>
          </a:p>
        </p:txBody>
      </p:sp>
    </p:spTree>
    <p:extLst>
      <p:ext uri="{BB962C8B-B14F-4D97-AF65-F5344CB8AC3E}">
        <p14:creationId xmlns:p14="http://schemas.microsoft.com/office/powerpoint/2010/main" val="2500557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E4F0-B931-4686-9F77-6FD9A3D6FA13}"/>
              </a:ext>
            </a:extLst>
          </p:cNvPr>
          <p:cNvSpPr>
            <a:spLocks noGrp="1"/>
          </p:cNvSpPr>
          <p:nvPr>
            <p:ph type="title"/>
          </p:nvPr>
        </p:nvSpPr>
        <p:spPr>
          <a:xfrm>
            <a:off x="556250" y="196465"/>
            <a:ext cx="9718111" cy="1160621"/>
          </a:xfrm>
        </p:spPr>
        <p:txBody>
          <a:bodyPr anchor="ctr">
            <a:normAutofit/>
          </a:bodyPr>
          <a:lstStyle/>
          <a:p>
            <a:r>
              <a:rPr lang="en-GB" sz="4000" dirty="0"/>
              <a:t>Breach of a Community Order</a:t>
            </a:r>
          </a:p>
        </p:txBody>
      </p:sp>
      <p:sp>
        <p:nvSpPr>
          <p:cNvPr id="4" name="Content Placeholder 3">
            <a:extLst>
              <a:ext uri="{FF2B5EF4-FFF2-40B4-BE49-F238E27FC236}">
                <a16:creationId xmlns:a16="http://schemas.microsoft.com/office/drawing/2014/main" id="{739FEBEF-AA24-1FFC-D667-7C72C291BF49}"/>
              </a:ext>
            </a:extLst>
          </p:cNvPr>
          <p:cNvSpPr>
            <a:spLocks noGrp="1"/>
          </p:cNvSpPr>
          <p:nvPr>
            <p:ph idx="1"/>
          </p:nvPr>
        </p:nvSpPr>
        <p:spPr>
          <a:xfrm>
            <a:off x="556249" y="1357086"/>
            <a:ext cx="9277179" cy="5123543"/>
          </a:xfrm>
        </p:spPr>
        <p:txBody>
          <a:bodyPr>
            <a:normAutofit/>
          </a:bodyPr>
          <a:lstStyle/>
          <a:p>
            <a:pPr lvl="0"/>
            <a:r>
              <a:rPr lang="en-GB" sz="2400" baseline="0" dirty="0"/>
              <a:t>Powers contained in </a:t>
            </a:r>
            <a:r>
              <a:rPr lang="en-GB" sz="2400" baseline="0" dirty="0">
                <a:hlinkClick r:id="rId3"/>
              </a:rPr>
              <a:t>s179 CJA</a:t>
            </a:r>
            <a:r>
              <a:rPr lang="en-GB" sz="2400" baseline="0" dirty="0"/>
              <a:t>/</a:t>
            </a:r>
            <a:r>
              <a:rPr lang="en-GB" sz="2400" baseline="0" dirty="0">
                <a:hlinkClick r:id="rId4"/>
              </a:rPr>
              <a:t>Schedule 8</a:t>
            </a:r>
            <a:endParaRPr lang="en-US" sz="2400" dirty="0"/>
          </a:p>
          <a:p>
            <a:pPr lvl="0"/>
            <a:r>
              <a:rPr lang="en-GB" sz="2400" baseline="0" dirty="0"/>
              <a:t>On first occasion of breach responsible officer will warn defendant of his conduct.</a:t>
            </a:r>
            <a:endParaRPr lang="en-US" sz="2400" dirty="0"/>
          </a:p>
          <a:p>
            <a:pPr lvl="0"/>
            <a:r>
              <a:rPr lang="en-GB" sz="2400" baseline="0" dirty="0"/>
              <a:t>On second breach, will report matter to court who will summons defendant to attend.</a:t>
            </a:r>
            <a:endParaRPr lang="en-US" sz="2400" dirty="0"/>
          </a:p>
          <a:p>
            <a:pPr lvl="0"/>
            <a:r>
              <a:rPr lang="en-GB" sz="2400" baseline="0" dirty="0"/>
              <a:t>If breach proved/admitted court MUST;</a:t>
            </a:r>
            <a:endParaRPr lang="en-US" sz="2400" dirty="0"/>
          </a:p>
          <a:p>
            <a:pPr lvl="1"/>
            <a:r>
              <a:rPr lang="en-GB" sz="2400" baseline="0" dirty="0"/>
              <a:t>Impose more onerous conditions on existing order.</a:t>
            </a:r>
            <a:endParaRPr lang="en-US" sz="2400" dirty="0"/>
          </a:p>
          <a:p>
            <a:pPr lvl="1"/>
            <a:r>
              <a:rPr lang="en-GB" sz="2400" baseline="0" dirty="0"/>
              <a:t>Revoke and resentence for original offence.</a:t>
            </a:r>
            <a:endParaRPr lang="en-US" sz="2400" dirty="0"/>
          </a:p>
          <a:p>
            <a:pPr lvl="1"/>
            <a:r>
              <a:rPr lang="en-GB" sz="2400" baseline="0" dirty="0"/>
              <a:t>If wilful and persistent may impose custodial sentence.</a:t>
            </a:r>
            <a:endParaRPr lang="en-US" sz="2400" dirty="0"/>
          </a:p>
          <a:p>
            <a:endParaRPr lang="en-GB" dirty="0"/>
          </a:p>
        </p:txBody>
      </p:sp>
    </p:spTree>
    <p:extLst>
      <p:ext uri="{BB962C8B-B14F-4D97-AF65-F5344CB8AC3E}">
        <p14:creationId xmlns:p14="http://schemas.microsoft.com/office/powerpoint/2010/main" val="2338545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056" y="196465"/>
            <a:ext cx="9718111" cy="1450906"/>
          </a:xfrm>
        </p:spPr>
        <p:txBody>
          <a:bodyPr anchor="ctr">
            <a:normAutofit/>
          </a:bodyPr>
          <a:lstStyle/>
          <a:p>
            <a:r>
              <a:rPr lang="en-US" sz="6000" b="1" dirty="0"/>
              <a:t>Fines</a:t>
            </a:r>
          </a:p>
        </p:txBody>
      </p:sp>
      <p:graphicFrame>
        <p:nvGraphicFramePr>
          <p:cNvPr id="5" name="Content Placeholder 2">
            <a:extLst>
              <a:ext uri="{FF2B5EF4-FFF2-40B4-BE49-F238E27FC236}">
                <a16:creationId xmlns:a16="http://schemas.microsoft.com/office/drawing/2014/main" id="{F383EC34-8C07-A608-363C-5D3019D34C9A}"/>
              </a:ext>
            </a:extLst>
          </p:cNvPr>
          <p:cNvGraphicFramePr>
            <a:graphicFrameLocks noGrp="1"/>
          </p:cNvGraphicFramePr>
          <p:nvPr>
            <p:ph idx="1"/>
            <p:extLst>
              <p:ext uri="{D42A27DB-BD31-4B8C-83A1-F6EECF244321}">
                <p14:modId xmlns:p14="http://schemas.microsoft.com/office/powerpoint/2010/main" val="1775060598"/>
              </p:ext>
            </p:extLst>
          </p:nvPr>
        </p:nvGraphicFramePr>
        <p:xfrm>
          <a:off x="644056" y="1727201"/>
          <a:ext cx="10927829" cy="4578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8630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221" y="305322"/>
            <a:ext cx="3906893" cy="1015478"/>
          </a:xfrm>
        </p:spPr>
        <p:txBody>
          <a:bodyPr anchor="ctr">
            <a:normAutofit/>
          </a:bodyPr>
          <a:lstStyle/>
          <a:p>
            <a:r>
              <a:rPr lang="en-US" sz="5400" dirty="0"/>
              <a:t>Discharges</a:t>
            </a:r>
          </a:p>
        </p:txBody>
      </p:sp>
      <p:graphicFrame>
        <p:nvGraphicFramePr>
          <p:cNvPr id="5" name="Content Placeholder 2">
            <a:extLst>
              <a:ext uri="{FF2B5EF4-FFF2-40B4-BE49-F238E27FC236}">
                <a16:creationId xmlns:a16="http://schemas.microsoft.com/office/drawing/2014/main" id="{8E6EC013-6419-B0AE-630E-E029485A1E00}"/>
              </a:ext>
            </a:extLst>
          </p:cNvPr>
          <p:cNvGraphicFramePr>
            <a:graphicFrameLocks noGrp="1"/>
          </p:cNvGraphicFramePr>
          <p:nvPr>
            <p:ph idx="1"/>
            <p:extLst>
              <p:ext uri="{D42A27DB-BD31-4B8C-83A1-F6EECF244321}">
                <p14:modId xmlns:p14="http://schemas.microsoft.com/office/powerpoint/2010/main" val="3636680386"/>
              </p:ext>
            </p:extLst>
          </p:nvPr>
        </p:nvGraphicFramePr>
        <p:xfrm>
          <a:off x="709370" y="1596571"/>
          <a:ext cx="10927829" cy="4861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672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1" y="365760"/>
            <a:ext cx="9858383" cy="955040"/>
          </a:xfrm>
        </p:spPr>
        <p:txBody>
          <a:bodyPr>
            <a:normAutofit/>
          </a:bodyPr>
          <a:lstStyle/>
          <a:p>
            <a:r>
              <a:rPr lang="en-US" sz="4400" b="1" dirty="0"/>
              <a:t>Custodial Sentences</a:t>
            </a:r>
          </a:p>
        </p:txBody>
      </p:sp>
      <p:graphicFrame>
        <p:nvGraphicFramePr>
          <p:cNvPr id="13" name="Content Placeholder 2">
            <a:extLst>
              <a:ext uri="{FF2B5EF4-FFF2-40B4-BE49-F238E27FC236}">
                <a16:creationId xmlns:a16="http://schemas.microsoft.com/office/drawing/2014/main" id="{76E209DD-EE42-4849-A0B7-EC1BA5B9ACCF}"/>
              </a:ext>
            </a:extLst>
          </p:cNvPr>
          <p:cNvGraphicFramePr>
            <a:graphicFrameLocks noGrp="1"/>
          </p:cNvGraphicFramePr>
          <p:nvPr>
            <p:ph idx="1"/>
            <p:extLst>
              <p:ext uri="{D42A27DB-BD31-4B8C-83A1-F6EECF244321}">
                <p14:modId xmlns:p14="http://schemas.microsoft.com/office/powerpoint/2010/main" val="3399808561"/>
              </p:ext>
            </p:extLst>
          </p:nvPr>
        </p:nvGraphicFramePr>
        <p:xfrm>
          <a:off x="-218394" y="1534082"/>
          <a:ext cx="10813823" cy="49581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899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95A80-1764-4E2D-4FE0-25DB88AB377E}"/>
              </a:ext>
            </a:extLst>
          </p:cNvPr>
          <p:cNvSpPr>
            <a:spLocks noGrp="1"/>
          </p:cNvSpPr>
          <p:nvPr>
            <p:ph type="title"/>
          </p:nvPr>
        </p:nvSpPr>
        <p:spPr/>
        <p:txBody>
          <a:bodyPr>
            <a:normAutofit/>
          </a:bodyPr>
          <a:lstStyle/>
          <a:p>
            <a:r>
              <a:rPr lang="en-GB" sz="4800" b="1" dirty="0"/>
              <a:t>Custodial Sentences</a:t>
            </a:r>
          </a:p>
        </p:txBody>
      </p:sp>
      <p:sp>
        <p:nvSpPr>
          <p:cNvPr id="3" name="Content Placeholder 2">
            <a:extLst>
              <a:ext uri="{FF2B5EF4-FFF2-40B4-BE49-F238E27FC236}">
                <a16:creationId xmlns:a16="http://schemas.microsoft.com/office/drawing/2014/main" id="{DF9FDA3F-7B98-CF75-9857-B3BA0E3F9FF7}"/>
              </a:ext>
            </a:extLst>
          </p:cNvPr>
          <p:cNvSpPr>
            <a:spLocks noGrp="1"/>
          </p:cNvSpPr>
          <p:nvPr>
            <p:ph idx="1"/>
          </p:nvPr>
        </p:nvSpPr>
        <p:spPr>
          <a:xfrm>
            <a:off x="619277" y="1681618"/>
            <a:ext cx="9156094" cy="4617582"/>
          </a:xfrm>
        </p:spPr>
        <p:txBody>
          <a:bodyPr>
            <a:normAutofit/>
          </a:bodyPr>
          <a:lstStyle/>
          <a:p>
            <a:pPr lvl="0"/>
            <a:r>
              <a:rPr lang="en-GB" sz="2800" dirty="0"/>
              <a:t>Will usually serve half before being eligible for release on licence.</a:t>
            </a:r>
            <a:endParaRPr lang="en-US" sz="2800" dirty="0"/>
          </a:p>
          <a:p>
            <a:pPr lvl="0"/>
            <a:r>
              <a:rPr lang="en-GB" sz="2800" dirty="0"/>
              <a:t>Time served on remand will count towards time.</a:t>
            </a:r>
            <a:endParaRPr lang="en-US" sz="2800" dirty="0"/>
          </a:p>
          <a:p>
            <a:pPr lvl="0"/>
            <a:r>
              <a:rPr lang="en-GB" sz="2800" dirty="0"/>
              <a:t>Where a defendant is classed as ‘Dangerous’ (s224 – 229 CJA) court may impose:</a:t>
            </a:r>
            <a:endParaRPr lang="en-US" sz="2800" dirty="0"/>
          </a:p>
          <a:p>
            <a:pPr lvl="1"/>
            <a:r>
              <a:rPr lang="en-GB" sz="2800" dirty="0" err="1"/>
              <a:t>i</a:t>
            </a:r>
            <a:r>
              <a:rPr lang="en-GB" sz="2800" dirty="0"/>
              <a:t>) Life imprisonment</a:t>
            </a:r>
            <a:endParaRPr lang="en-US" sz="2800" dirty="0"/>
          </a:p>
          <a:p>
            <a:pPr lvl="1"/>
            <a:r>
              <a:rPr lang="en-GB" sz="2800" dirty="0"/>
              <a:t>ii) Imprisonment for public protection</a:t>
            </a:r>
            <a:endParaRPr lang="en-US" sz="2800" dirty="0"/>
          </a:p>
          <a:p>
            <a:pPr lvl="1"/>
            <a:r>
              <a:rPr lang="en-GB" sz="2800" dirty="0"/>
              <a:t>iii) Extended sentence of imprisonment</a:t>
            </a:r>
          </a:p>
          <a:p>
            <a:endParaRPr lang="en-GB" dirty="0"/>
          </a:p>
        </p:txBody>
      </p:sp>
    </p:spTree>
    <p:extLst>
      <p:ext uri="{BB962C8B-B14F-4D97-AF65-F5344CB8AC3E}">
        <p14:creationId xmlns:p14="http://schemas.microsoft.com/office/powerpoint/2010/main" val="3151642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F2687-606A-41B4-910E-A0DF104AA697}"/>
              </a:ext>
            </a:extLst>
          </p:cNvPr>
          <p:cNvSpPr>
            <a:spLocks noGrp="1"/>
          </p:cNvSpPr>
          <p:nvPr>
            <p:ph type="title"/>
          </p:nvPr>
        </p:nvSpPr>
        <p:spPr>
          <a:xfrm>
            <a:off x="188685" y="205273"/>
            <a:ext cx="8948056" cy="740230"/>
          </a:xfrm>
        </p:spPr>
        <p:txBody>
          <a:bodyPr anchor="b">
            <a:normAutofit/>
          </a:bodyPr>
          <a:lstStyle/>
          <a:p>
            <a:pPr algn="r"/>
            <a:r>
              <a:rPr lang="en-GB" sz="4000" dirty="0"/>
              <a:t>Discretionary custodial sentences</a:t>
            </a:r>
          </a:p>
        </p:txBody>
      </p:sp>
      <p:sp>
        <p:nvSpPr>
          <p:cNvPr id="3" name="Content Placeholder 2">
            <a:extLst>
              <a:ext uri="{FF2B5EF4-FFF2-40B4-BE49-F238E27FC236}">
                <a16:creationId xmlns:a16="http://schemas.microsoft.com/office/drawing/2014/main" id="{ABF1A369-60AE-466C-A5DF-30CC59783DD7}"/>
              </a:ext>
            </a:extLst>
          </p:cNvPr>
          <p:cNvSpPr>
            <a:spLocks noGrp="1"/>
          </p:cNvSpPr>
          <p:nvPr>
            <p:ph idx="1"/>
          </p:nvPr>
        </p:nvSpPr>
        <p:spPr>
          <a:xfrm>
            <a:off x="485003" y="1269999"/>
            <a:ext cx="9580654" cy="5203371"/>
          </a:xfrm>
        </p:spPr>
        <p:txBody>
          <a:bodyPr anchor="ctr">
            <a:normAutofit/>
          </a:bodyPr>
          <a:lstStyle/>
          <a:p>
            <a:pPr marL="0" indent="0">
              <a:buNone/>
            </a:pPr>
            <a:r>
              <a:rPr lang="en-GB" sz="2400" dirty="0">
                <a:hlinkClick r:id="rId3"/>
              </a:rPr>
              <a:t>S152 (2) CJA 2003</a:t>
            </a:r>
            <a:endParaRPr lang="en-GB" sz="2400" dirty="0"/>
          </a:p>
          <a:p>
            <a:pPr marL="0" indent="0">
              <a:buNone/>
            </a:pPr>
            <a:r>
              <a:rPr lang="en-GB" sz="2400" dirty="0"/>
              <a:t>“The court must not pass a custodial sentence unless it is of the opinion that the offence, or the combination of the offence and one or more offences associated with it, was so serious that neither a fine alone nor a community sentence can be justified for the offence.”</a:t>
            </a:r>
          </a:p>
          <a:p>
            <a:pPr marL="0" indent="0">
              <a:buNone/>
            </a:pPr>
            <a:r>
              <a:rPr lang="en-GB" sz="2400" dirty="0">
                <a:hlinkClick r:id="rId4"/>
              </a:rPr>
              <a:t>S153 (2) CJA 2003</a:t>
            </a:r>
            <a:endParaRPr lang="en-GB" sz="2400" dirty="0"/>
          </a:p>
          <a:p>
            <a:pPr marL="0" indent="0">
              <a:buNone/>
            </a:pPr>
            <a:r>
              <a:rPr lang="en-GB" sz="2400" dirty="0"/>
              <a:t>[T]he custodial sentence must be for the shortest term (not exceeding the permitted maximum) that in the opinion of the court is commensurate with the seriousness of the offence, or the combination of the offence and one or more offences associated with it.</a:t>
            </a:r>
          </a:p>
          <a:p>
            <a:endParaRPr lang="en-GB" sz="2000" dirty="0"/>
          </a:p>
        </p:txBody>
      </p:sp>
    </p:spTree>
    <p:extLst>
      <p:ext uri="{BB962C8B-B14F-4D97-AF65-F5344CB8AC3E}">
        <p14:creationId xmlns:p14="http://schemas.microsoft.com/office/powerpoint/2010/main" val="18653373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4791-D66C-43D6-894D-504DBD28890D}"/>
              </a:ext>
            </a:extLst>
          </p:cNvPr>
          <p:cNvSpPr>
            <a:spLocks noGrp="1"/>
          </p:cNvSpPr>
          <p:nvPr>
            <p:ph type="title"/>
          </p:nvPr>
        </p:nvSpPr>
        <p:spPr>
          <a:xfrm>
            <a:off x="1371599" y="294538"/>
            <a:ext cx="9895951" cy="1033669"/>
          </a:xfrm>
        </p:spPr>
        <p:txBody>
          <a:bodyPr>
            <a:normAutofit/>
          </a:bodyPr>
          <a:lstStyle/>
          <a:p>
            <a:r>
              <a:rPr lang="en-GB" sz="4000" dirty="0"/>
              <a:t>Suspended sentences </a:t>
            </a:r>
          </a:p>
        </p:txBody>
      </p:sp>
      <p:sp>
        <p:nvSpPr>
          <p:cNvPr id="3" name="Content Placeholder 2">
            <a:extLst>
              <a:ext uri="{FF2B5EF4-FFF2-40B4-BE49-F238E27FC236}">
                <a16:creationId xmlns:a16="http://schemas.microsoft.com/office/drawing/2014/main" id="{76C5BE94-18B0-42FB-B2DD-E0713D8A669C}"/>
              </a:ext>
            </a:extLst>
          </p:cNvPr>
          <p:cNvSpPr>
            <a:spLocks noGrp="1"/>
          </p:cNvSpPr>
          <p:nvPr>
            <p:ph idx="1"/>
          </p:nvPr>
        </p:nvSpPr>
        <p:spPr>
          <a:xfrm>
            <a:off x="517407" y="1328206"/>
            <a:ext cx="9221679" cy="5174193"/>
          </a:xfrm>
        </p:spPr>
        <p:txBody>
          <a:bodyPr anchor="ctr">
            <a:normAutofit/>
          </a:bodyPr>
          <a:lstStyle/>
          <a:p>
            <a:r>
              <a:rPr lang="en-GB" sz="2800" dirty="0"/>
              <a:t>If custodial sentence is more than 14 days but no more than 2 years may be suspended for a period of between 6 months and 2 years. (</a:t>
            </a:r>
            <a:r>
              <a:rPr lang="en-GB" sz="2800" dirty="0">
                <a:hlinkClick r:id="rId3"/>
              </a:rPr>
              <a:t>s189 CJA 2003</a:t>
            </a:r>
            <a:r>
              <a:rPr lang="en-GB" sz="2800" dirty="0"/>
              <a:t>) </a:t>
            </a:r>
          </a:p>
          <a:p>
            <a:r>
              <a:rPr lang="en-GB" sz="2800" dirty="0"/>
              <a:t>Defendant may be required to comply with requirements.</a:t>
            </a:r>
          </a:p>
          <a:p>
            <a:r>
              <a:rPr lang="en-GB" sz="2800" dirty="0"/>
              <a:t>If defendant commits new offence will be required to serve the sentence plus any new sentence.</a:t>
            </a:r>
          </a:p>
          <a:p>
            <a:r>
              <a:rPr lang="en-GB" sz="2800" dirty="0"/>
              <a:t>If breaches requirement may be required to serve all or some of sentence or may be given more onerous requirements.</a:t>
            </a:r>
          </a:p>
          <a:p>
            <a:endParaRPr lang="en-GB" sz="2000" dirty="0"/>
          </a:p>
        </p:txBody>
      </p:sp>
    </p:spTree>
    <p:extLst>
      <p:ext uri="{BB962C8B-B14F-4D97-AF65-F5344CB8AC3E}">
        <p14:creationId xmlns:p14="http://schemas.microsoft.com/office/powerpoint/2010/main" val="22363109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BACF2-1EB3-4952-8E93-AA47161E2BDA}"/>
              </a:ext>
            </a:extLst>
          </p:cNvPr>
          <p:cNvSpPr>
            <a:spLocks noGrp="1"/>
          </p:cNvSpPr>
          <p:nvPr>
            <p:ph type="title"/>
          </p:nvPr>
        </p:nvSpPr>
        <p:spPr>
          <a:xfrm>
            <a:off x="563507" y="152922"/>
            <a:ext cx="4922893" cy="1576446"/>
          </a:xfrm>
        </p:spPr>
        <p:txBody>
          <a:bodyPr anchor="ctr">
            <a:normAutofit/>
          </a:bodyPr>
          <a:lstStyle/>
          <a:p>
            <a:r>
              <a:rPr lang="en-GB" sz="4000" b="1" dirty="0"/>
              <a:t>Deferred sentence</a:t>
            </a:r>
          </a:p>
        </p:txBody>
      </p:sp>
      <p:graphicFrame>
        <p:nvGraphicFramePr>
          <p:cNvPr id="5" name="Content Placeholder 2">
            <a:extLst>
              <a:ext uri="{FF2B5EF4-FFF2-40B4-BE49-F238E27FC236}">
                <a16:creationId xmlns:a16="http://schemas.microsoft.com/office/drawing/2014/main" id="{9EABC5E2-9D7F-4AA5-9FF2-8857E7799BDD}"/>
              </a:ext>
            </a:extLst>
          </p:cNvPr>
          <p:cNvGraphicFramePr>
            <a:graphicFrameLocks noGrp="1"/>
          </p:cNvGraphicFramePr>
          <p:nvPr>
            <p:ph idx="1"/>
            <p:extLst>
              <p:ext uri="{D42A27DB-BD31-4B8C-83A1-F6EECF244321}">
                <p14:modId xmlns:p14="http://schemas.microsoft.com/office/powerpoint/2010/main" val="2204203350"/>
              </p:ext>
            </p:extLst>
          </p:nvPr>
        </p:nvGraphicFramePr>
        <p:xfrm>
          <a:off x="397313" y="1658036"/>
          <a:ext cx="10927829" cy="46193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70363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13519-E02E-8226-6982-81159BCEC63E}"/>
              </a:ext>
            </a:extLst>
          </p:cNvPr>
          <p:cNvSpPr>
            <a:spLocks noGrp="1"/>
          </p:cNvSpPr>
          <p:nvPr>
            <p:ph type="title"/>
          </p:nvPr>
        </p:nvSpPr>
        <p:spPr>
          <a:xfrm>
            <a:off x="582991" y="304800"/>
            <a:ext cx="8596668" cy="1320800"/>
          </a:xfrm>
        </p:spPr>
        <p:txBody>
          <a:bodyPr/>
          <a:lstStyle/>
          <a:p>
            <a:r>
              <a:rPr lang="en-GB" b="1" dirty="0"/>
              <a:t>Ancillary powers of the court</a:t>
            </a:r>
          </a:p>
        </p:txBody>
      </p:sp>
      <p:sp>
        <p:nvSpPr>
          <p:cNvPr id="3" name="Content Placeholder 2">
            <a:extLst>
              <a:ext uri="{FF2B5EF4-FFF2-40B4-BE49-F238E27FC236}">
                <a16:creationId xmlns:a16="http://schemas.microsoft.com/office/drawing/2014/main" id="{E8B65528-E202-8ECB-AEF5-792E1B69FDDC}"/>
              </a:ext>
            </a:extLst>
          </p:cNvPr>
          <p:cNvSpPr>
            <a:spLocks noGrp="1"/>
          </p:cNvSpPr>
          <p:nvPr>
            <p:ph idx="1"/>
          </p:nvPr>
        </p:nvSpPr>
        <p:spPr>
          <a:xfrm>
            <a:off x="677333" y="1488613"/>
            <a:ext cx="9156095" cy="4868644"/>
          </a:xfrm>
        </p:spPr>
        <p:txBody>
          <a:bodyPr/>
          <a:lstStyle/>
          <a:p>
            <a:pPr lvl="0"/>
            <a:r>
              <a:rPr lang="en-GB" sz="2400" dirty="0"/>
              <a:t>Compensation orders (</a:t>
            </a:r>
            <a:r>
              <a:rPr lang="en-GB" sz="2400" dirty="0">
                <a:hlinkClick r:id="rId2"/>
              </a:rPr>
              <a:t>ss130 – 133 PCCSA</a:t>
            </a:r>
            <a:r>
              <a:rPr lang="en-GB" sz="2400" dirty="0"/>
              <a:t>)</a:t>
            </a:r>
            <a:endParaRPr lang="en-US" sz="2400" dirty="0"/>
          </a:p>
          <a:p>
            <a:pPr lvl="0"/>
            <a:r>
              <a:rPr lang="en-GB" sz="2400" dirty="0"/>
              <a:t>Prosecution costs.</a:t>
            </a:r>
            <a:endParaRPr lang="en-US" sz="2400" dirty="0"/>
          </a:p>
          <a:p>
            <a:pPr lvl="0"/>
            <a:r>
              <a:rPr lang="en-GB" sz="2400" dirty="0"/>
              <a:t>Victim surcharge.</a:t>
            </a:r>
            <a:endParaRPr lang="en-US" sz="2400" dirty="0"/>
          </a:p>
          <a:p>
            <a:pPr lvl="0"/>
            <a:r>
              <a:rPr lang="en-GB" sz="2400" dirty="0"/>
              <a:t>Forfeiture and destruction orders.</a:t>
            </a:r>
            <a:endParaRPr lang="en-US" sz="2400" dirty="0"/>
          </a:p>
          <a:p>
            <a:pPr lvl="0"/>
            <a:r>
              <a:rPr lang="en-GB" sz="2400" dirty="0"/>
              <a:t>Confiscation orders.</a:t>
            </a:r>
            <a:endParaRPr lang="en-US" sz="2400" dirty="0"/>
          </a:p>
          <a:p>
            <a:pPr lvl="0"/>
            <a:r>
              <a:rPr lang="en-GB" sz="2400" dirty="0"/>
              <a:t>Criminal Behaviour Orders (</a:t>
            </a:r>
            <a:r>
              <a:rPr lang="en-GB" sz="2400" dirty="0">
                <a:hlinkClick r:id="rId3"/>
              </a:rPr>
              <a:t>s22 Anti-social Behaviour, Crime and Policing Act 2014</a:t>
            </a:r>
            <a:r>
              <a:rPr lang="en-GB" sz="2400" dirty="0"/>
              <a:t>)</a:t>
            </a:r>
            <a:endParaRPr lang="en-US" sz="2400" dirty="0"/>
          </a:p>
          <a:p>
            <a:pPr lvl="0"/>
            <a:r>
              <a:rPr lang="en-GB" sz="2400" dirty="0"/>
              <a:t>Restraining orders. (</a:t>
            </a:r>
            <a:r>
              <a:rPr lang="en-GB" sz="2400" dirty="0">
                <a:hlinkClick r:id="rId4"/>
              </a:rPr>
              <a:t>s5 Protection from Harassment Act 1997</a:t>
            </a:r>
            <a:r>
              <a:rPr lang="en-GB" sz="2400" dirty="0"/>
              <a:t>)</a:t>
            </a:r>
            <a:endParaRPr lang="en-US" sz="2400" dirty="0"/>
          </a:p>
          <a:p>
            <a:pPr lvl="0"/>
            <a:r>
              <a:rPr lang="en-GB" sz="2400" dirty="0"/>
              <a:t>Sex offenders prevention order (</a:t>
            </a:r>
            <a:r>
              <a:rPr lang="en-GB" sz="2400" dirty="0">
                <a:hlinkClick r:id="rId5"/>
              </a:rPr>
              <a:t>s104 Sexual Offences Act 2003</a:t>
            </a:r>
            <a:r>
              <a:rPr lang="en-GB" sz="2400" dirty="0"/>
              <a:t>)</a:t>
            </a:r>
            <a:endParaRPr lang="en-US" sz="2400" dirty="0"/>
          </a:p>
          <a:p>
            <a:endParaRPr lang="en-GB" dirty="0"/>
          </a:p>
        </p:txBody>
      </p:sp>
    </p:spTree>
    <p:extLst>
      <p:ext uri="{BB962C8B-B14F-4D97-AF65-F5344CB8AC3E}">
        <p14:creationId xmlns:p14="http://schemas.microsoft.com/office/powerpoint/2010/main" val="14832903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B22F1-5615-BB20-CD2E-7BF06D7CF1CB}"/>
              </a:ext>
            </a:extLst>
          </p:cNvPr>
          <p:cNvSpPr>
            <a:spLocks noGrp="1"/>
          </p:cNvSpPr>
          <p:nvPr>
            <p:ph type="title"/>
          </p:nvPr>
        </p:nvSpPr>
        <p:spPr>
          <a:xfrm>
            <a:off x="546705" y="333829"/>
            <a:ext cx="8596668" cy="783771"/>
          </a:xfrm>
        </p:spPr>
        <p:txBody>
          <a:bodyPr>
            <a:normAutofit/>
          </a:bodyPr>
          <a:lstStyle/>
          <a:p>
            <a:r>
              <a:rPr lang="en-GB" sz="4400" b="1" dirty="0"/>
              <a:t>Plea in Mitigation</a:t>
            </a:r>
          </a:p>
        </p:txBody>
      </p:sp>
      <p:sp>
        <p:nvSpPr>
          <p:cNvPr id="3" name="Content Placeholder 2">
            <a:extLst>
              <a:ext uri="{FF2B5EF4-FFF2-40B4-BE49-F238E27FC236}">
                <a16:creationId xmlns:a16="http://schemas.microsoft.com/office/drawing/2014/main" id="{BA50CA6A-1BD6-AA24-D910-F23310B522A3}"/>
              </a:ext>
            </a:extLst>
          </p:cNvPr>
          <p:cNvSpPr>
            <a:spLocks noGrp="1"/>
          </p:cNvSpPr>
          <p:nvPr>
            <p:ph idx="1"/>
          </p:nvPr>
        </p:nvSpPr>
        <p:spPr>
          <a:xfrm>
            <a:off x="546705" y="1488613"/>
            <a:ext cx="9098038" cy="4890416"/>
          </a:xfrm>
        </p:spPr>
        <p:txBody>
          <a:bodyPr>
            <a:normAutofit lnSpcReduction="10000"/>
          </a:bodyPr>
          <a:lstStyle/>
          <a:p>
            <a:pPr lvl="0"/>
            <a:r>
              <a:rPr lang="en-GB" sz="2800" dirty="0"/>
              <a:t>Aim – for defence solicitor to obtain the most lenient sentence for client</a:t>
            </a:r>
            <a:endParaRPr lang="en-US" sz="2800" dirty="0"/>
          </a:p>
          <a:p>
            <a:pPr lvl="0"/>
            <a:r>
              <a:rPr lang="en-GB" sz="2800" dirty="0"/>
              <a:t>Research/realistic assessment of likely penalties required at onset</a:t>
            </a:r>
            <a:endParaRPr lang="en-US" sz="2800" dirty="0"/>
          </a:p>
          <a:p>
            <a:pPr lvl="0"/>
            <a:r>
              <a:rPr lang="en-GB" sz="2800" dirty="0"/>
              <a:t>Have regard to pre-sentence reports</a:t>
            </a:r>
            <a:endParaRPr lang="en-US" sz="2800" dirty="0"/>
          </a:p>
          <a:p>
            <a:pPr lvl="0"/>
            <a:r>
              <a:rPr lang="en-GB" sz="2800" dirty="0"/>
              <a:t>Be ready to explain (if possible) aggravating features/previous convictions</a:t>
            </a:r>
            <a:endParaRPr lang="en-US" sz="2800" dirty="0"/>
          </a:p>
          <a:p>
            <a:pPr lvl="0"/>
            <a:r>
              <a:rPr lang="en-GB" sz="2800" dirty="0"/>
              <a:t>Need details of client’s financial circumstances</a:t>
            </a:r>
            <a:endParaRPr lang="en-US" sz="2800" dirty="0"/>
          </a:p>
          <a:p>
            <a:pPr lvl="0"/>
            <a:r>
              <a:rPr lang="en-GB" sz="2800" dirty="0"/>
              <a:t>Character references</a:t>
            </a:r>
            <a:endParaRPr lang="en-US" sz="2800" dirty="0"/>
          </a:p>
          <a:p>
            <a:pPr lvl="0"/>
            <a:r>
              <a:rPr lang="en-GB" sz="2800" dirty="0"/>
              <a:t>Medical evidence</a:t>
            </a:r>
          </a:p>
          <a:p>
            <a:endParaRPr lang="en-GB" dirty="0"/>
          </a:p>
        </p:txBody>
      </p:sp>
    </p:spTree>
    <p:extLst>
      <p:ext uri="{BB962C8B-B14F-4D97-AF65-F5344CB8AC3E}">
        <p14:creationId xmlns:p14="http://schemas.microsoft.com/office/powerpoint/2010/main" val="4088296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3734-E9FF-2412-8DCC-EBA4184B184B}"/>
              </a:ext>
            </a:extLst>
          </p:cNvPr>
          <p:cNvSpPr>
            <a:spLocks noGrp="1"/>
          </p:cNvSpPr>
          <p:nvPr>
            <p:ph type="title"/>
          </p:nvPr>
        </p:nvSpPr>
        <p:spPr/>
        <p:txBody>
          <a:bodyPr>
            <a:normAutofit/>
          </a:bodyPr>
          <a:lstStyle/>
          <a:p>
            <a:r>
              <a:rPr lang="en-GB" sz="5400" b="1" dirty="0"/>
              <a:t>Questions?</a:t>
            </a:r>
          </a:p>
        </p:txBody>
      </p:sp>
    </p:spTree>
    <p:extLst>
      <p:ext uri="{BB962C8B-B14F-4D97-AF65-F5344CB8AC3E}">
        <p14:creationId xmlns:p14="http://schemas.microsoft.com/office/powerpoint/2010/main" val="294659824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138</TotalTime>
  <Words>1619</Words>
  <Application>Microsoft Office PowerPoint</Application>
  <PresentationFormat>Widescreen</PresentationFormat>
  <Paragraphs>159</Paragraphs>
  <Slides>27</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Aptos</vt:lpstr>
      <vt:lpstr>arial</vt:lpstr>
      <vt:lpstr>Trebuchet MS</vt:lpstr>
      <vt:lpstr>Wingdings 3</vt:lpstr>
      <vt:lpstr>Facet</vt:lpstr>
      <vt:lpstr>Criminal Litigation Week  10 </vt:lpstr>
      <vt:lpstr>Aims….. to understand</vt:lpstr>
      <vt:lpstr>Introduction</vt:lpstr>
      <vt:lpstr>The purpose of sentencing The Criminal Justice Act 2003</vt:lpstr>
      <vt:lpstr>Principles of CJA 2003</vt:lpstr>
      <vt:lpstr>Statutory aggravating factors</vt:lpstr>
      <vt:lpstr>Other factors</vt:lpstr>
      <vt:lpstr>Credit for a guilty plea</vt:lpstr>
      <vt:lpstr>The sentencing process</vt:lpstr>
      <vt:lpstr>Sentencing Guidelines</vt:lpstr>
      <vt:lpstr>Pre-sentence Reports</vt:lpstr>
      <vt:lpstr>Powers of the Magistrates’ Courts</vt:lpstr>
      <vt:lpstr>Powers of the Crown Court</vt:lpstr>
      <vt:lpstr>Sentencing options</vt:lpstr>
      <vt:lpstr>Community Orders</vt:lpstr>
      <vt:lpstr>Types of Community Order</vt:lpstr>
      <vt:lpstr>Breach of a Community Order</vt:lpstr>
      <vt:lpstr>Fines</vt:lpstr>
      <vt:lpstr>Discharges</vt:lpstr>
      <vt:lpstr>Custodial Sentences</vt:lpstr>
      <vt:lpstr>Custodial Sentences</vt:lpstr>
      <vt:lpstr>Discretionary custodial sentences</vt:lpstr>
      <vt:lpstr>Suspended sentences </vt:lpstr>
      <vt:lpstr>Deferred sentence</vt:lpstr>
      <vt:lpstr>Ancillary powers of the court</vt:lpstr>
      <vt:lpstr>Plea in Mitigation</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14</cp:revision>
  <dcterms:created xsi:type="dcterms:W3CDTF">2024-02-03T18:13:02Z</dcterms:created>
  <dcterms:modified xsi:type="dcterms:W3CDTF">2025-03-30T15:00:06Z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