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6" r:id="rId3"/>
    <p:sldId id="258" r:id="rId4"/>
    <p:sldId id="270" r:id="rId5"/>
    <p:sldId id="259" r:id="rId6"/>
    <p:sldId id="261" r:id="rId7"/>
    <p:sldId id="262" r:id="rId8"/>
    <p:sldId id="264" r:id="rId9"/>
    <p:sldId id="267" r:id="rId10"/>
    <p:sldId id="271" r:id="rId11"/>
    <p:sldId id="268" r:id="rId12"/>
    <p:sldId id="272" r:id="rId13"/>
    <p:sldId id="269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D596"/>
    <a:srgbClr val="DBC9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A4BB95-E02F-D64B-4C0C-165C0B9B557A}" v="473" dt="2026-02-15T19:54:42.686"/>
    <p1510:client id="{87B88467-CE61-0488-B60C-474648FCABAC}" v="50" dt="2026-02-16T23:10:08.444"/>
    <p1510:client id="{A12C8EA3-7D49-068B-696D-9F324F13CE61}" v="360" dt="2026-02-16T23:01:30.850"/>
    <p1510:client id="{AB36BFAB-95D9-3CBB-D1A1-8B1BF4B28850}" v="16" dt="2026-02-17T00:14:26.326"/>
    <p1510:client id="{B49B744B-3392-3F7F-EB5F-55D1656469A6}" v="119" dt="2026-02-16T23:53:33.2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sie-May James (2404489)" userId="S::2404489@student.uwtsd.ac.uk::8c33585c-a125-4d01-a2d9-20497e90b2dc" providerId="AD" clId="Web-{B49B744B-3392-3F7F-EB5F-55D1656469A6}"/>
    <pc:docChg chg="addSld modSld">
      <pc:chgData name="Susie-May James (2404489)" userId="S::2404489@student.uwtsd.ac.uk::8c33585c-a125-4d01-a2d9-20497e90b2dc" providerId="AD" clId="Web-{B49B744B-3392-3F7F-EB5F-55D1656469A6}" dt="2026-02-16T23:53:33.289" v="171" actId="1076"/>
      <pc:docMkLst>
        <pc:docMk/>
      </pc:docMkLst>
      <pc:sldChg chg="modSp">
        <pc:chgData name="Susie-May James (2404489)" userId="S::2404489@student.uwtsd.ac.uk::8c33585c-a125-4d01-a2d9-20497e90b2dc" providerId="AD" clId="Web-{B49B744B-3392-3F7F-EB5F-55D1656469A6}" dt="2026-02-16T23:16:33.623" v="17" actId="1076"/>
        <pc:sldMkLst>
          <pc:docMk/>
          <pc:sldMk cId="3871971079" sldId="259"/>
        </pc:sldMkLst>
        <pc:picChg chg="mod">
          <ac:chgData name="Susie-May James (2404489)" userId="S::2404489@student.uwtsd.ac.uk::8c33585c-a125-4d01-a2d9-20497e90b2dc" providerId="AD" clId="Web-{B49B744B-3392-3F7F-EB5F-55D1656469A6}" dt="2026-02-16T23:16:33.623" v="17" actId="1076"/>
          <ac:picMkLst>
            <pc:docMk/>
            <pc:sldMk cId="3871971079" sldId="259"/>
            <ac:picMk id="6" creationId="{61FD00CB-9CA6-2B70-56A6-873B280CA675}"/>
          </ac:picMkLst>
        </pc:picChg>
      </pc:sldChg>
      <pc:sldChg chg="addSp delSp modSp addAnim">
        <pc:chgData name="Susie-May James (2404489)" userId="S::2404489@student.uwtsd.ac.uk::8c33585c-a125-4d01-a2d9-20497e90b2dc" providerId="AD" clId="Web-{B49B744B-3392-3F7F-EB5F-55D1656469A6}" dt="2026-02-16T23:16:18.200" v="15" actId="1076"/>
        <pc:sldMkLst>
          <pc:docMk/>
          <pc:sldMk cId="1274641076" sldId="262"/>
        </pc:sldMkLst>
        <pc:picChg chg="add mod">
          <ac:chgData name="Susie-May James (2404489)" userId="S::2404489@student.uwtsd.ac.uk::8c33585c-a125-4d01-a2d9-20497e90b2dc" providerId="AD" clId="Web-{B49B744B-3392-3F7F-EB5F-55D1656469A6}" dt="2026-02-16T23:15:23.399" v="13" actId="14100"/>
          <ac:picMkLst>
            <pc:docMk/>
            <pc:sldMk cId="1274641076" sldId="262"/>
            <ac:picMk id="2" creationId="{B1323316-DDD6-E2BA-BCAB-6A283A59C47B}"/>
          </ac:picMkLst>
        </pc:picChg>
        <pc:picChg chg="mod">
          <ac:chgData name="Susie-May James (2404489)" userId="S::2404489@student.uwtsd.ac.uk::8c33585c-a125-4d01-a2d9-20497e90b2dc" providerId="AD" clId="Web-{B49B744B-3392-3F7F-EB5F-55D1656469A6}" dt="2026-02-16T23:15:16.554" v="11" actId="14100"/>
          <ac:picMkLst>
            <pc:docMk/>
            <pc:sldMk cId="1274641076" sldId="262"/>
            <ac:picMk id="3" creationId="{0E0FB05E-5C44-3EE6-30D5-D7F64324DDA9}"/>
          </ac:picMkLst>
        </pc:picChg>
        <pc:picChg chg="add del mod">
          <ac:chgData name="Susie-May James (2404489)" userId="S::2404489@student.uwtsd.ac.uk::8c33585c-a125-4d01-a2d9-20497e90b2dc" providerId="AD" clId="Web-{B49B744B-3392-3F7F-EB5F-55D1656469A6}" dt="2026-02-16T23:15:11.070" v="9"/>
          <ac:picMkLst>
            <pc:docMk/>
            <pc:sldMk cId="1274641076" sldId="262"/>
            <ac:picMk id="4" creationId="{7AB709B8-CD17-278C-FE92-67FE5E9B19E1}"/>
          </ac:picMkLst>
        </pc:picChg>
        <pc:picChg chg="add mod">
          <ac:chgData name="Susie-May James (2404489)" userId="S::2404489@student.uwtsd.ac.uk::8c33585c-a125-4d01-a2d9-20497e90b2dc" providerId="AD" clId="Web-{B49B744B-3392-3F7F-EB5F-55D1656469A6}" dt="2026-02-16T23:16:18.200" v="15" actId="1076"/>
          <ac:picMkLst>
            <pc:docMk/>
            <pc:sldMk cId="1274641076" sldId="262"/>
            <ac:picMk id="5" creationId="{418A721E-1C19-F173-2F1C-43389CE7431E}"/>
          </ac:picMkLst>
        </pc:picChg>
      </pc:sldChg>
      <pc:sldChg chg="addSp modSp addAnim">
        <pc:chgData name="Susie-May James (2404489)" userId="S::2404489@student.uwtsd.ac.uk::8c33585c-a125-4d01-a2d9-20497e90b2dc" providerId="AD" clId="Web-{B49B744B-3392-3F7F-EB5F-55D1656469A6}" dt="2026-02-16T23:21:56.893" v="22" actId="14100"/>
        <pc:sldMkLst>
          <pc:docMk/>
          <pc:sldMk cId="2037776098" sldId="267"/>
        </pc:sldMkLst>
        <pc:picChg chg="add mod">
          <ac:chgData name="Susie-May James (2404489)" userId="S::2404489@student.uwtsd.ac.uk::8c33585c-a125-4d01-a2d9-20497e90b2dc" providerId="AD" clId="Web-{B49B744B-3392-3F7F-EB5F-55D1656469A6}" dt="2026-02-16T23:21:56.893" v="22" actId="14100"/>
          <ac:picMkLst>
            <pc:docMk/>
            <pc:sldMk cId="2037776098" sldId="267"/>
            <ac:picMk id="4" creationId="{B95CF997-C3E1-5974-07F3-9BC7366079D9}"/>
          </ac:picMkLst>
        </pc:picChg>
      </pc:sldChg>
      <pc:sldChg chg="addSp modSp addAnim modNotes">
        <pc:chgData name="Susie-May James (2404489)" userId="S::2404489@student.uwtsd.ac.uk::8c33585c-a125-4d01-a2d9-20497e90b2dc" providerId="AD" clId="Web-{B49B744B-3392-3F7F-EB5F-55D1656469A6}" dt="2026-02-16T23:49:09.375" v="137" actId="1076"/>
        <pc:sldMkLst>
          <pc:docMk/>
          <pc:sldMk cId="3775861272" sldId="268"/>
        </pc:sldMkLst>
        <pc:spChg chg="mod">
          <ac:chgData name="Susie-May James (2404489)" userId="S::2404489@student.uwtsd.ac.uk::8c33585c-a125-4d01-a2d9-20497e90b2dc" providerId="AD" clId="Web-{B49B744B-3392-3F7F-EB5F-55D1656469A6}" dt="2026-02-16T23:47:55.056" v="133" actId="1076"/>
          <ac:spMkLst>
            <pc:docMk/>
            <pc:sldMk cId="3775861272" sldId="268"/>
            <ac:spMk id="11" creationId="{C2424D6C-B56D-B77A-0DDE-7B7B012CD000}"/>
          </ac:spMkLst>
        </pc:spChg>
        <pc:picChg chg="add mod">
          <ac:chgData name="Susie-May James (2404489)" userId="S::2404489@student.uwtsd.ac.uk::8c33585c-a125-4d01-a2d9-20497e90b2dc" providerId="AD" clId="Web-{B49B744B-3392-3F7F-EB5F-55D1656469A6}" dt="2026-02-16T23:49:09.375" v="137" actId="1076"/>
          <ac:picMkLst>
            <pc:docMk/>
            <pc:sldMk cId="3775861272" sldId="268"/>
            <ac:picMk id="3" creationId="{CE0E5D3E-8A65-050A-B022-2B2D66F0F19E}"/>
          </ac:picMkLst>
        </pc:picChg>
        <pc:picChg chg="mod">
          <ac:chgData name="Susie-May James (2404489)" userId="S::2404489@student.uwtsd.ac.uk::8c33585c-a125-4d01-a2d9-20497e90b2dc" providerId="AD" clId="Web-{B49B744B-3392-3F7F-EB5F-55D1656469A6}" dt="2026-02-16T23:47:49.696" v="132" actId="1076"/>
          <ac:picMkLst>
            <pc:docMk/>
            <pc:sldMk cId="3775861272" sldId="268"/>
            <ac:picMk id="10" creationId="{47EC9B87-16D5-503E-D0BB-4EB77544047E}"/>
          </ac:picMkLst>
        </pc:picChg>
      </pc:sldChg>
      <pc:sldChg chg="modSp">
        <pc:chgData name="Susie-May James (2404489)" userId="S::2404489@student.uwtsd.ac.uk::8c33585c-a125-4d01-a2d9-20497e90b2dc" providerId="AD" clId="Web-{B49B744B-3392-3F7F-EB5F-55D1656469A6}" dt="2026-02-16T23:51:27.943" v="146" actId="1076"/>
        <pc:sldMkLst>
          <pc:docMk/>
          <pc:sldMk cId="3826529176" sldId="269"/>
        </pc:sldMkLst>
        <pc:spChg chg="mod">
          <ac:chgData name="Susie-May James (2404489)" userId="S::2404489@student.uwtsd.ac.uk::8c33585c-a125-4d01-a2d9-20497e90b2dc" providerId="AD" clId="Web-{B49B744B-3392-3F7F-EB5F-55D1656469A6}" dt="2026-02-16T23:51:27.943" v="146" actId="1076"/>
          <ac:spMkLst>
            <pc:docMk/>
            <pc:sldMk cId="3826529176" sldId="269"/>
            <ac:spMk id="2" creationId="{7B11AD8C-241A-2763-A74B-CD1C74018B1C}"/>
          </ac:spMkLst>
        </pc:spChg>
        <pc:spChg chg="mod">
          <ac:chgData name="Susie-May James (2404489)" userId="S::2404489@student.uwtsd.ac.uk::8c33585c-a125-4d01-a2d9-20497e90b2dc" providerId="AD" clId="Web-{B49B744B-3392-3F7F-EB5F-55D1656469A6}" dt="2026-02-16T23:51:24.459" v="145" actId="1076"/>
          <ac:spMkLst>
            <pc:docMk/>
            <pc:sldMk cId="3826529176" sldId="269"/>
            <ac:spMk id="5" creationId="{C1DF07E5-1324-A731-0772-17C05D0927F5}"/>
          </ac:spMkLst>
        </pc:spChg>
      </pc:sldChg>
      <pc:sldChg chg="addSp modSp mod addAnim modShow">
        <pc:chgData name="Susie-May James (2404489)" userId="S::2404489@student.uwtsd.ac.uk::8c33585c-a125-4d01-a2d9-20497e90b2dc" providerId="AD" clId="Web-{B49B744B-3392-3F7F-EB5F-55D1656469A6}" dt="2026-02-16T23:14:06.523" v="3" actId="1076"/>
        <pc:sldMkLst>
          <pc:docMk/>
          <pc:sldMk cId="1430434226" sldId="270"/>
        </pc:sldMkLst>
        <pc:picChg chg="add mod">
          <ac:chgData name="Susie-May James (2404489)" userId="S::2404489@student.uwtsd.ac.uk::8c33585c-a125-4d01-a2d9-20497e90b2dc" providerId="AD" clId="Web-{B49B744B-3392-3F7F-EB5F-55D1656469A6}" dt="2026-02-16T23:14:06.523" v="3" actId="1076"/>
          <ac:picMkLst>
            <pc:docMk/>
            <pc:sldMk cId="1430434226" sldId="270"/>
            <ac:picMk id="3" creationId="{6A9D76EA-57A3-81AF-D856-8D9CC22D472A}"/>
          </ac:picMkLst>
        </pc:picChg>
      </pc:sldChg>
      <pc:sldChg chg="addSp modSp addAnim">
        <pc:chgData name="Susie-May James (2404489)" userId="S::2404489@student.uwtsd.ac.uk::8c33585c-a125-4d01-a2d9-20497e90b2dc" providerId="AD" clId="Web-{B49B744B-3392-3F7F-EB5F-55D1656469A6}" dt="2026-02-16T23:39:50.547" v="78" actId="1076"/>
        <pc:sldMkLst>
          <pc:docMk/>
          <pc:sldMk cId="1926475447" sldId="271"/>
        </pc:sldMkLst>
        <pc:spChg chg="mod">
          <ac:chgData name="Susie-May James (2404489)" userId="S::2404489@student.uwtsd.ac.uk::8c33585c-a125-4d01-a2d9-20497e90b2dc" providerId="AD" clId="Web-{B49B744B-3392-3F7F-EB5F-55D1656469A6}" dt="2026-02-16T23:36:48.193" v="75" actId="1076"/>
          <ac:spMkLst>
            <pc:docMk/>
            <pc:sldMk cId="1926475447" sldId="271"/>
            <ac:spMk id="3" creationId="{2354D73D-9A50-C8B6-6503-33F48CCA8251}"/>
          </ac:spMkLst>
        </pc:spChg>
        <pc:spChg chg="mod">
          <ac:chgData name="Susie-May James (2404489)" userId="S::2404489@student.uwtsd.ac.uk::8c33585c-a125-4d01-a2d9-20497e90b2dc" providerId="AD" clId="Web-{B49B744B-3392-3F7F-EB5F-55D1656469A6}" dt="2026-02-16T23:36:22.412" v="69" actId="14100"/>
          <ac:spMkLst>
            <pc:docMk/>
            <pc:sldMk cId="1926475447" sldId="271"/>
            <ac:spMk id="5" creationId="{0F445CFA-8794-6C76-0486-FAA634C8D4BC}"/>
          </ac:spMkLst>
        </pc:spChg>
        <pc:picChg chg="add mod">
          <ac:chgData name="Susie-May James (2404489)" userId="S::2404489@student.uwtsd.ac.uk::8c33585c-a125-4d01-a2d9-20497e90b2dc" providerId="AD" clId="Web-{B49B744B-3392-3F7F-EB5F-55D1656469A6}" dt="2026-02-16T23:36:44.553" v="74" actId="14100"/>
          <ac:picMkLst>
            <pc:docMk/>
            <pc:sldMk cId="1926475447" sldId="271"/>
            <ac:picMk id="4" creationId="{6E7907B2-3F8C-8FE4-5391-D3DF89042018}"/>
          </ac:picMkLst>
        </pc:picChg>
        <pc:picChg chg="add mod">
          <ac:chgData name="Susie-May James (2404489)" userId="S::2404489@student.uwtsd.ac.uk::8c33585c-a125-4d01-a2d9-20497e90b2dc" providerId="AD" clId="Web-{B49B744B-3392-3F7F-EB5F-55D1656469A6}" dt="2026-02-16T23:39:50.547" v="78" actId="1076"/>
          <ac:picMkLst>
            <pc:docMk/>
            <pc:sldMk cId="1926475447" sldId="271"/>
            <ac:picMk id="6" creationId="{25EB465C-86C1-BA0D-F3FA-721655ECB2A9}"/>
          </ac:picMkLst>
        </pc:picChg>
      </pc:sldChg>
      <pc:sldChg chg="addSp delSp modSp new mod setBg">
        <pc:chgData name="Susie-May James (2404489)" userId="S::2404489@student.uwtsd.ac.uk::8c33585c-a125-4d01-a2d9-20497e90b2dc" providerId="AD" clId="Web-{B49B744B-3392-3F7F-EB5F-55D1656469A6}" dt="2026-02-16T23:53:33.289" v="171" actId="1076"/>
        <pc:sldMkLst>
          <pc:docMk/>
          <pc:sldMk cId="3516781919" sldId="272"/>
        </pc:sldMkLst>
        <pc:spChg chg="mod">
          <ac:chgData name="Susie-May James (2404489)" userId="S::2404489@student.uwtsd.ac.uk::8c33585c-a125-4d01-a2d9-20497e90b2dc" providerId="AD" clId="Web-{B49B744B-3392-3F7F-EB5F-55D1656469A6}" dt="2026-02-16T23:52:55.101" v="161" actId="1076"/>
          <ac:spMkLst>
            <pc:docMk/>
            <pc:sldMk cId="3516781919" sldId="272"/>
            <ac:spMk id="2" creationId="{1F4CA71C-B12A-6C4D-05F2-FBBBC3AEC68D}"/>
          </ac:spMkLst>
        </pc:spChg>
        <pc:spChg chg="del mod">
          <ac:chgData name="Susie-May James (2404489)" userId="S::2404489@student.uwtsd.ac.uk::8c33585c-a125-4d01-a2d9-20497e90b2dc" providerId="AD" clId="Web-{B49B744B-3392-3F7F-EB5F-55D1656469A6}" dt="2026-02-16T23:52:59.679" v="163"/>
          <ac:spMkLst>
            <pc:docMk/>
            <pc:sldMk cId="3516781919" sldId="272"/>
            <ac:spMk id="3" creationId="{21A48A84-580B-BECB-28B7-D8C84C281168}"/>
          </ac:spMkLst>
        </pc:spChg>
        <pc:picChg chg="add mod modCrop">
          <ac:chgData name="Susie-May James (2404489)" userId="S::2404489@student.uwtsd.ac.uk::8c33585c-a125-4d01-a2d9-20497e90b2dc" providerId="AD" clId="Web-{B49B744B-3392-3F7F-EB5F-55D1656469A6}" dt="2026-02-16T23:53:33.289" v="171" actId="1076"/>
          <ac:picMkLst>
            <pc:docMk/>
            <pc:sldMk cId="3516781919" sldId="272"/>
            <ac:picMk id="5" creationId="{D4A7F45B-503F-9307-A88D-3E94B11BDE64}"/>
          </ac:picMkLst>
        </pc:picChg>
      </pc:sldChg>
    </pc:docChg>
  </pc:docChgLst>
  <pc:docChgLst>
    <pc:chgData name="Susie-May James (2404489)" userId="S::2404489@student.uwtsd.ac.uk::8c33585c-a125-4d01-a2d9-20497e90b2dc" providerId="AD" clId="Web-{1BA4BB95-E02F-D64B-4C0C-165C0B9B557A}"/>
    <pc:docChg chg="addSld delSld modSld sldOrd">
      <pc:chgData name="Susie-May James (2404489)" userId="S::2404489@student.uwtsd.ac.uk::8c33585c-a125-4d01-a2d9-20497e90b2dc" providerId="AD" clId="Web-{1BA4BB95-E02F-D64B-4C0C-165C0B9B557A}" dt="2026-02-15T20:07:15.469" v="644"/>
      <pc:docMkLst>
        <pc:docMk/>
      </pc:docMkLst>
      <pc:sldChg chg="addSp delSp modSp">
        <pc:chgData name="Susie-May James (2404489)" userId="S::2404489@student.uwtsd.ac.uk::8c33585c-a125-4d01-a2d9-20497e90b2dc" providerId="AD" clId="Web-{1BA4BB95-E02F-D64B-4C0C-165C0B9B557A}" dt="2026-02-15T18:03:51.574" v="130" actId="1076"/>
        <pc:sldMkLst>
          <pc:docMk/>
          <pc:sldMk cId="109857222" sldId="256"/>
        </pc:sldMkLst>
        <pc:spChg chg="mod">
          <ac:chgData name="Susie-May James (2404489)" userId="S::2404489@student.uwtsd.ac.uk::8c33585c-a125-4d01-a2d9-20497e90b2dc" providerId="AD" clId="Web-{1BA4BB95-E02F-D64B-4C0C-165C0B9B557A}" dt="2026-02-15T17:50:13.785" v="117" actId="1076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Susie-May James (2404489)" userId="S::2404489@student.uwtsd.ac.uk::8c33585c-a125-4d01-a2d9-20497e90b2dc" providerId="AD" clId="Web-{1BA4BB95-E02F-D64B-4C0C-165C0B9B557A}" dt="2026-02-15T17:51:17.349" v="122" actId="1076"/>
          <ac:spMkLst>
            <pc:docMk/>
            <pc:sldMk cId="109857222" sldId="256"/>
            <ac:spMk id="5" creationId="{E69A4A41-6E5C-5A4D-884C-45E1F7C4C057}"/>
          </ac:spMkLst>
        </pc:spChg>
        <pc:spChg chg="add mod">
          <ac:chgData name="Susie-May James (2404489)" userId="S::2404489@student.uwtsd.ac.uk::8c33585c-a125-4d01-a2d9-20497e90b2dc" providerId="AD" clId="Web-{1BA4BB95-E02F-D64B-4C0C-165C0B9B557A}" dt="2026-02-15T17:51:22.788" v="123" actId="1076"/>
          <ac:spMkLst>
            <pc:docMk/>
            <pc:sldMk cId="109857222" sldId="256"/>
            <ac:spMk id="8" creationId="{BFC81758-FA06-0A6B-C7EA-93291E7DFA2C}"/>
          </ac:spMkLst>
        </pc:spChg>
        <pc:spChg chg="add mod">
          <ac:chgData name="Susie-May James (2404489)" userId="S::2404489@student.uwtsd.ac.uk::8c33585c-a125-4d01-a2d9-20497e90b2dc" providerId="AD" clId="Web-{1BA4BB95-E02F-D64B-4C0C-165C0B9B557A}" dt="2026-02-15T18:03:51.574" v="130" actId="1076"/>
          <ac:spMkLst>
            <pc:docMk/>
            <pc:sldMk cId="109857222" sldId="256"/>
            <ac:spMk id="9" creationId="{CDB0049A-70BC-B24C-2066-F252AC960318}"/>
          </ac:spMkLst>
        </pc:spChg>
        <pc:picChg chg="add mod">
          <ac:chgData name="Susie-May James (2404489)" userId="S::2404489@student.uwtsd.ac.uk::8c33585c-a125-4d01-a2d9-20497e90b2dc" providerId="AD" clId="Web-{1BA4BB95-E02F-D64B-4C0C-165C0B9B557A}" dt="2026-02-15T17:50:21.020" v="118" actId="1076"/>
          <ac:picMkLst>
            <pc:docMk/>
            <pc:sldMk cId="109857222" sldId="256"/>
            <ac:picMk id="4" creationId="{22E513B7-A866-11BD-0526-F5C75F55FBD9}"/>
          </ac:picMkLst>
        </pc:picChg>
      </pc:sldChg>
      <pc:sldChg chg="addSp delSp modSp new mod ord setBg">
        <pc:chgData name="Susie-May James (2404489)" userId="S::2404489@student.uwtsd.ac.uk::8c33585c-a125-4d01-a2d9-20497e90b2dc" providerId="AD" clId="Web-{1BA4BB95-E02F-D64B-4C0C-165C0B9B557A}" dt="2026-02-15T17:42:00.524" v="72" actId="1076"/>
        <pc:sldMkLst>
          <pc:docMk/>
          <pc:sldMk cId="474939673" sldId="257"/>
        </pc:sldMkLst>
        <pc:spChg chg="add mod">
          <ac:chgData name="Susie-May James (2404489)" userId="S::2404489@student.uwtsd.ac.uk::8c33585c-a125-4d01-a2d9-20497e90b2dc" providerId="AD" clId="Web-{1BA4BB95-E02F-D64B-4C0C-165C0B9B557A}" dt="2026-02-15T17:42:00.524" v="72" actId="1076"/>
          <ac:spMkLst>
            <pc:docMk/>
            <pc:sldMk cId="474939673" sldId="257"/>
            <ac:spMk id="5" creationId="{B948A4F6-8856-359B-75D6-D0A46FB20A1F}"/>
          </ac:spMkLst>
        </pc:spChg>
        <pc:spChg chg="add">
          <ac:chgData name="Susie-May James (2404489)" userId="S::2404489@student.uwtsd.ac.uk::8c33585c-a125-4d01-a2d9-20497e90b2dc" providerId="AD" clId="Web-{1BA4BB95-E02F-D64B-4C0C-165C0B9B557A}" dt="2026-02-15T17:40:23.803" v="62"/>
          <ac:spMkLst>
            <pc:docMk/>
            <pc:sldMk cId="474939673" sldId="257"/>
            <ac:spMk id="9" creationId="{42A4FC2C-047E-45A5-965D-8E1E3BF09BC6}"/>
          </ac:spMkLst>
        </pc:spChg>
        <pc:picChg chg="add mod ord">
          <ac:chgData name="Susie-May James (2404489)" userId="S::2404489@student.uwtsd.ac.uk::8c33585c-a125-4d01-a2d9-20497e90b2dc" providerId="AD" clId="Web-{1BA4BB95-E02F-D64B-4C0C-165C0B9B557A}" dt="2026-02-15T17:40:23.803" v="62"/>
          <ac:picMkLst>
            <pc:docMk/>
            <pc:sldMk cId="474939673" sldId="257"/>
            <ac:picMk id="4" creationId="{BD2F936D-FEB5-6A5C-13D7-AD3C678EB698}"/>
          </ac:picMkLst>
        </pc:picChg>
      </pc:sldChg>
      <pc:sldChg chg="modSp new mod setBg">
        <pc:chgData name="Susie-May James (2404489)" userId="S::2404489@student.uwtsd.ac.uk::8c33585c-a125-4d01-a2d9-20497e90b2dc" providerId="AD" clId="Web-{1BA4BB95-E02F-D64B-4C0C-165C0B9B557A}" dt="2026-02-15T19:21:38.865" v="322" actId="20577"/>
        <pc:sldMkLst>
          <pc:docMk/>
          <pc:sldMk cId="3772154411" sldId="258"/>
        </pc:sldMkLst>
        <pc:spChg chg="mod">
          <ac:chgData name="Susie-May James (2404489)" userId="S::2404489@student.uwtsd.ac.uk::8c33585c-a125-4d01-a2d9-20497e90b2dc" providerId="AD" clId="Web-{1BA4BB95-E02F-D64B-4C0C-165C0B9B557A}" dt="2026-02-15T19:18:44.289" v="251" actId="20577"/>
          <ac:spMkLst>
            <pc:docMk/>
            <pc:sldMk cId="3772154411" sldId="258"/>
            <ac:spMk id="2" creationId="{5B486FEE-DBC7-7C51-693E-47BA40DB641A}"/>
          </ac:spMkLst>
        </pc:spChg>
        <pc:spChg chg="mod">
          <ac:chgData name="Susie-May James (2404489)" userId="S::2404489@student.uwtsd.ac.uk::8c33585c-a125-4d01-a2d9-20497e90b2dc" providerId="AD" clId="Web-{1BA4BB95-E02F-D64B-4C0C-165C0B9B557A}" dt="2026-02-15T19:21:38.865" v="322" actId="20577"/>
          <ac:spMkLst>
            <pc:docMk/>
            <pc:sldMk cId="3772154411" sldId="258"/>
            <ac:spMk id="3" creationId="{BC19C44C-3F0A-0818-0B40-BF445030BB6E}"/>
          </ac:spMkLst>
        </pc:spChg>
      </pc:sldChg>
      <pc:sldChg chg="addSp delSp modSp add replId">
        <pc:chgData name="Susie-May James (2404489)" userId="S::2404489@student.uwtsd.ac.uk::8c33585c-a125-4d01-a2d9-20497e90b2dc" providerId="AD" clId="Web-{1BA4BB95-E02F-D64B-4C0C-165C0B9B557A}" dt="2026-02-15T19:03:31.751" v="186"/>
        <pc:sldMkLst>
          <pc:docMk/>
          <pc:sldMk cId="3871971079" sldId="259"/>
        </pc:sldMkLst>
        <pc:picChg chg="add mod ord">
          <ac:chgData name="Susie-May James (2404489)" userId="S::2404489@student.uwtsd.ac.uk::8c33585c-a125-4d01-a2d9-20497e90b2dc" providerId="AD" clId="Web-{1BA4BB95-E02F-D64B-4C0C-165C0B9B557A}" dt="2026-02-15T19:03:28.594" v="185" actId="1076"/>
          <ac:picMkLst>
            <pc:docMk/>
            <pc:sldMk cId="3871971079" sldId="259"/>
            <ac:picMk id="4" creationId="{44AF3248-0EC9-0D97-27BD-D3DCC1B1739E}"/>
          </ac:picMkLst>
        </pc:picChg>
      </pc:sldChg>
      <pc:sldChg chg="addSp delSp modSp add replId">
        <pc:chgData name="Susie-May James (2404489)" userId="S::2404489@student.uwtsd.ac.uk::8c33585c-a125-4d01-a2d9-20497e90b2dc" providerId="AD" clId="Web-{1BA4BB95-E02F-D64B-4C0C-165C0B9B557A}" dt="2026-02-15T19:32:21.196" v="383" actId="1076"/>
        <pc:sldMkLst>
          <pc:docMk/>
          <pc:sldMk cId="3147681351" sldId="261"/>
        </pc:sldMkLst>
        <pc:spChg chg="add mod">
          <ac:chgData name="Susie-May James (2404489)" userId="S::2404489@student.uwtsd.ac.uk::8c33585c-a125-4d01-a2d9-20497e90b2dc" providerId="AD" clId="Web-{1BA4BB95-E02F-D64B-4C0C-165C0B9B557A}" dt="2026-02-15T19:30:57.085" v="376" actId="1076"/>
          <ac:spMkLst>
            <pc:docMk/>
            <pc:sldMk cId="3147681351" sldId="261"/>
            <ac:spMk id="3" creationId="{DD10E9E7-BDEB-29F0-0538-2F45B6AEBF4F}"/>
          </ac:spMkLst>
        </pc:spChg>
        <pc:spChg chg="add mod">
          <ac:chgData name="Susie-May James (2404489)" userId="S::2404489@student.uwtsd.ac.uk::8c33585c-a125-4d01-a2d9-20497e90b2dc" providerId="AD" clId="Web-{1BA4BB95-E02F-D64B-4C0C-165C0B9B557A}" dt="2026-02-15T19:32:21.196" v="383" actId="1076"/>
          <ac:spMkLst>
            <pc:docMk/>
            <pc:sldMk cId="3147681351" sldId="261"/>
            <ac:spMk id="5" creationId="{7F25B54A-038E-DB7E-4BAC-2A3C467FFD9D}"/>
          </ac:spMkLst>
        </pc:spChg>
        <pc:picChg chg="add mod modCrop">
          <ac:chgData name="Susie-May James (2404489)" userId="S::2404489@student.uwtsd.ac.uk::8c33585c-a125-4d01-a2d9-20497e90b2dc" providerId="AD" clId="Web-{1BA4BB95-E02F-D64B-4C0C-165C0B9B557A}" dt="2026-02-15T19:29:49.241" v="358" actId="1076"/>
          <ac:picMkLst>
            <pc:docMk/>
            <pc:sldMk cId="3147681351" sldId="261"/>
            <ac:picMk id="4" creationId="{A53AEE9C-874B-F78B-D9DA-B49539B03329}"/>
          </ac:picMkLst>
        </pc:picChg>
        <pc:picChg chg="add mod ord modCrop">
          <ac:chgData name="Susie-May James (2404489)" userId="S::2404489@student.uwtsd.ac.uk::8c33585c-a125-4d01-a2d9-20497e90b2dc" providerId="AD" clId="Web-{1BA4BB95-E02F-D64B-4C0C-165C0B9B557A}" dt="2026-02-15T19:30:53.038" v="375" actId="1076"/>
          <ac:picMkLst>
            <pc:docMk/>
            <pc:sldMk cId="3147681351" sldId="261"/>
            <ac:picMk id="6" creationId="{D378F168-58B5-9307-E08F-7E0B41060102}"/>
          </ac:picMkLst>
        </pc:picChg>
      </pc:sldChg>
      <pc:sldChg chg="addSp delSp modSp add replId">
        <pc:chgData name="Susie-May James (2404489)" userId="S::2404489@student.uwtsd.ac.uk::8c33585c-a125-4d01-a2d9-20497e90b2dc" providerId="AD" clId="Web-{1BA4BB95-E02F-D64B-4C0C-165C0B9B557A}" dt="2026-02-15T19:04:05.065" v="192" actId="1076"/>
        <pc:sldMkLst>
          <pc:docMk/>
          <pc:sldMk cId="1274641076" sldId="262"/>
        </pc:sldMkLst>
        <pc:picChg chg="add mod ord">
          <ac:chgData name="Susie-May James (2404489)" userId="S::2404489@student.uwtsd.ac.uk::8c33585c-a125-4d01-a2d9-20497e90b2dc" providerId="AD" clId="Web-{1BA4BB95-E02F-D64B-4C0C-165C0B9B557A}" dt="2026-02-15T19:04:05.065" v="192" actId="1076"/>
          <ac:picMkLst>
            <pc:docMk/>
            <pc:sldMk cId="1274641076" sldId="262"/>
            <ac:picMk id="3" creationId="{0E0FB05E-5C44-3EE6-30D5-D7F64324DDA9}"/>
          </ac:picMkLst>
        </pc:picChg>
      </pc:sldChg>
      <pc:sldChg chg="addSp delSp modSp add replId">
        <pc:chgData name="Susie-May James (2404489)" userId="S::2404489@student.uwtsd.ac.uk::8c33585c-a125-4d01-a2d9-20497e90b2dc" providerId="AD" clId="Web-{1BA4BB95-E02F-D64B-4C0C-165C0B9B557A}" dt="2026-02-15T19:04:24.378" v="196" actId="1076"/>
        <pc:sldMkLst>
          <pc:docMk/>
          <pc:sldMk cId="3272083184" sldId="264"/>
        </pc:sldMkLst>
        <pc:picChg chg="add mod ord">
          <ac:chgData name="Susie-May James (2404489)" userId="S::2404489@student.uwtsd.ac.uk::8c33585c-a125-4d01-a2d9-20497e90b2dc" providerId="AD" clId="Web-{1BA4BB95-E02F-D64B-4C0C-165C0B9B557A}" dt="2026-02-15T19:04:24.378" v="196" actId="1076"/>
          <ac:picMkLst>
            <pc:docMk/>
            <pc:sldMk cId="3272083184" sldId="264"/>
            <ac:picMk id="3" creationId="{BF2EFE01-9C33-892F-86E5-EAE95017CA7D}"/>
          </ac:picMkLst>
        </pc:picChg>
      </pc:sldChg>
      <pc:sldChg chg="addSp delSp modSp add replId">
        <pc:chgData name="Susie-May James (2404489)" userId="S::2404489@student.uwtsd.ac.uk::8c33585c-a125-4d01-a2d9-20497e90b2dc" providerId="AD" clId="Web-{1BA4BB95-E02F-D64B-4C0C-165C0B9B557A}" dt="2026-02-15T19:09:56.618" v="226" actId="1076"/>
        <pc:sldMkLst>
          <pc:docMk/>
          <pc:sldMk cId="2037776098" sldId="267"/>
        </pc:sldMkLst>
        <pc:picChg chg="add mod ord">
          <ac:chgData name="Susie-May James (2404489)" userId="S::2404489@student.uwtsd.ac.uk::8c33585c-a125-4d01-a2d9-20497e90b2dc" providerId="AD" clId="Web-{1BA4BB95-E02F-D64B-4C0C-165C0B9B557A}" dt="2026-02-15T19:09:53.305" v="225" actId="14100"/>
          <ac:picMkLst>
            <pc:docMk/>
            <pc:sldMk cId="2037776098" sldId="267"/>
            <ac:picMk id="3" creationId="{6528B3FA-7500-8CBE-D49E-A043B3E98284}"/>
          </ac:picMkLst>
        </pc:picChg>
        <pc:picChg chg="add mod modCrop">
          <ac:chgData name="Susie-May James (2404489)" userId="S::2404489@student.uwtsd.ac.uk::8c33585c-a125-4d01-a2d9-20497e90b2dc" providerId="AD" clId="Web-{1BA4BB95-E02F-D64B-4C0C-165C0B9B557A}" dt="2026-02-15T19:09:56.618" v="226" actId="1076"/>
          <ac:picMkLst>
            <pc:docMk/>
            <pc:sldMk cId="2037776098" sldId="267"/>
            <ac:picMk id="6" creationId="{7954797D-B8CD-D720-0EBC-6B11A0CF97F1}"/>
          </ac:picMkLst>
        </pc:picChg>
      </pc:sldChg>
      <pc:sldChg chg="modSp add replId">
        <pc:chgData name="Susie-May James (2404489)" userId="S::2404489@student.uwtsd.ac.uk::8c33585c-a125-4d01-a2d9-20497e90b2dc" providerId="AD" clId="Web-{1BA4BB95-E02F-D64B-4C0C-165C0B9B557A}" dt="2026-02-15T19:33:53.671" v="384" actId="20577"/>
        <pc:sldMkLst>
          <pc:docMk/>
          <pc:sldMk cId="3775861272" sldId="268"/>
        </pc:sldMkLst>
        <pc:spChg chg="mod">
          <ac:chgData name="Susie-May James (2404489)" userId="S::2404489@student.uwtsd.ac.uk::8c33585c-a125-4d01-a2d9-20497e90b2dc" providerId="AD" clId="Web-{1BA4BB95-E02F-D64B-4C0C-165C0B9B557A}" dt="2026-02-15T19:15:41.503" v="243" actId="20577"/>
          <ac:spMkLst>
            <pc:docMk/>
            <pc:sldMk cId="3775861272" sldId="268"/>
            <ac:spMk id="2" creationId="{3AB3A22C-450D-3312-3186-E730596B32DE}"/>
          </ac:spMkLst>
        </pc:spChg>
      </pc:sldChg>
      <pc:sldChg chg="modSp add replId">
        <pc:chgData name="Susie-May James (2404489)" userId="S::2404489@student.uwtsd.ac.uk::8c33585c-a125-4d01-a2d9-20497e90b2dc" providerId="AD" clId="Web-{1BA4BB95-E02F-D64B-4C0C-165C0B9B557A}" dt="2026-02-15T19:15:23.190" v="235" actId="20577"/>
        <pc:sldMkLst>
          <pc:docMk/>
          <pc:sldMk cId="3826529176" sldId="269"/>
        </pc:sldMkLst>
        <pc:spChg chg="mod">
          <ac:chgData name="Susie-May James (2404489)" userId="S::2404489@student.uwtsd.ac.uk::8c33585c-a125-4d01-a2d9-20497e90b2dc" providerId="AD" clId="Web-{1BA4BB95-E02F-D64B-4C0C-165C0B9B557A}" dt="2026-02-15T19:15:23.190" v="235" actId="20577"/>
          <ac:spMkLst>
            <pc:docMk/>
            <pc:sldMk cId="3826529176" sldId="269"/>
            <ac:spMk id="2" creationId="{7B11AD8C-241A-2763-A74B-CD1C74018B1C}"/>
          </ac:spMkLst>
        </pc:spChg>
      </pc:sldChg>
      <pc:sldChg chg="addSp delSp modSp add replId modNotes">
        <pc:chgData name="Susie-May James (2404489)" userId="S::2404489@student.uwtsd.ac.uk::8c33585c-a125-4d01-a2d9-20497e90b2dc" providerId="AD" clId="Web-{1BA4BB95-E02F-D64B-4C0C-165C0B9B557A}" dt="2026-02-15T20:07:15.469" v="644"/>
        <pc:sldMkLst>
          <pc:docMk/>
          <pc:sldMk cId="1430434226" sldId="270"/>
        </pc:sldMkLst>
        <pc:spChg chg="add mod">
          <ac:chgData name="Susie-May James (2404489)" userId="S::2404489@student.uwtsd.ac.uk::8c33585c-a125-4d01-a2d9-20497e90b2dc" providerId="AD" clId="Web-{1BA4BB95-E02F-D64B-4C0C-165C0B9B557A}" dt="2026-02-15T19:03:09.452" v="184" actId="1076"/>
          <ac:spMkLst>
            <pc:docMk/>
            <pc:sldMk cId="1430434226" sldId="270"/>
            <ac:spMk id="5" creationId="{BA3CEE03-0221-F03F-C85B-31A4B5E3B6CB}"/>
          </ac:spMkLst>
        </pc:spChg>
        <pc:picChg chg="add mod ord">
          <ac:chgData name="Susie-May James (2404489)" userId="S::2404489@student.uwtsd.ac.uk::8c33585c-a125-4d01-a2d9-20497e90b2dc" providerId="AD" clId="Web-{1BA4BB95-E02F-D64B-4C0C-165C0B9B557A}" dt="2026-02-15T19:00:29.945" v="176" actId="14100"/>
          <ac:picMkLst>
            <pc:docMk/>
            <pc:sldMk cId="1430434226" sldId="270"/>
            <ac:picMk id="4" creationId="{5641B755-546B-C970-98FF-EA811D7601FA}"/>
          </ac:picMkLst>
        </pc:picChg>
      </pc:sldChg>
      <pc:sldChg chg="modSp add replId">
        <pc:chgData name="Susie-May James (2404489)" userId="S::2404489@student.uwtsd.ac.uk::8c33585c-a125-4d01-a2d9-20497e90b2dc" providerId="AD" clId="Web-{1BA4BB95-E02F-D64B-4C0C-165C0B9B557A}" dt="2026-02-15T19:54:42.686" v="419" actId="20577"/>
        <pc:sldMkLst>
          <pc:docMk/>
          <pc:sldMk cId="1926475447" sldId="271"/>
        </pc:sldMkLst>
        <pc:spChg chg="mod">
          <ac:chgData name="Susie-May James (2404489)" userId="S::2404489@student.uwtsd.ac.uk::8c33585c-a125-4d01-a2d9-20497e90b2dc" providerId="AD" clId="Web-{1BA4BB95-E02F-D64B-4C0C-165C0B9B557A}" dt="2026-02-15T19:15:50.925" v="247" actId="20577"/>
          <ac:spMkLst>
            <pc:docMk/>
            <pc:sldMk cId="1926475447" sldId="271"/>
            <ac:spMk id="2" creationId="{D0B64EA6-2982-9DE6-A660-68312882FF43}"/>
          </ac:spMkLst>
        </pc:spChg>
        <pc:spChg chg="mod">
          <ac:chgData name="Susie-May James (2404489)" userId="S::2404489@student.uwtsd.ac.uk::8c33585c-a125-4d01-a2d9-20497e90b2dc" providerId="AD" clId="Web-{1BA4BB95-E02F-D64B-4C0C-165C0B9B557A}" dt="2026-02-15T19:54:42.686" v="419" actId="20577"/>
          <ac:spMkLst>
            <pc:docMk/>
            <pc:sldMk cId="1926475447" sldId="271"/>
            <ac:spMk id="5" creationId="{0F445CFA-8794-6C76-0486-FAA634C8D4BC}"/>
          </ac:spMkLst>
        </pc:spChg>
      </pc:sldChg>
    </pc:docChg>
  </pc:docChgLst>
  <pc:docChgLst>
    <pc:chgData name="Susie-May James (2404489)" userId="S::2404489@student.uwtsd.ac.uk::8c33585c-a125-4d01-a2d9-20497e90b2dc" providerId="AD" clId="Web-{87B88467-CE61-0488-B60C-474648FCABAC}"/>
    <pc:docChg chg="delSld modSld">
      <pc:chgData name="Susie-May James (2404489)" userId="S::2404489@student.uwtsd.ac.uk::8c33585c-a125-4d01-a2d9-20497e90b2dc" providerId="AD" clId="Web-{87B88467-CE61-0488-B60C-474648FCABAC}" dt="2026-02-16T23:10:08.444" v="49" actId="1076"/>
      <pc:docMkLst>
        <pc:docMk/>
      </pc:docMkLst>
      <pc:sldChg chg="addSp delSp modSp addAnim">
        <pc:chgData name="Susie-May James (2404489)" userId="S::2404489@student.uwtsd.ac.uk::8c33585c-a125-4d01-a2d9-20497e90b2dc" providerId="AD" clId="Web-{87B88467-CE61-0488-B60C-474648FCABAC}" dt="2026-02-16T23:09:58.146" v="48" actId="1076"/>
        <pc:sldMkLst>
          <pc:docMk/>
          <pc:sldMk cId="3871971079" sldId="259"/>
        </pc:sldMkLst>
        <pc:picChg chg="add del mod">
          <ac:chgData name="Susie-May James (2404489)" userId="S::2404489@student.uwtsd.ac.uk::8c33585c-a125-4d01-a2d9-20497e90b2dc" providerId="AD" clId="Web-{87B88467-CE61-0488-B60C-474648FCABAC}" dt="2026-02-16T23:06:02.884" v="35"/>
          <ac:picMkLst>
            <pc:docMk/>
            <pc:sldMk cId="3871971079" sldId="259"/>
            <ac:picMk id="2" creationId="{23B52E80-F8C5-1352-C400-A13C518EC52D}"/>
          </ac:picMkLst>
        </pc:picChg>
        <pc:picChg chg="add del mod">
          <ac:chgData name="Susie-May James (2404489)" userId="S::2404489@student.uwtsd.ac.uk::8c33585c-a125-4d01-a2d9-20497e90b2dc" providerId="AD" clId="Web-{87B88467-CE61-0488-B60C-474648FCABAC}" dt="2026-02-16T23:06:02.884" v="34"/>
          <ac:picMkLst>
            <pc:docMk/>
            <pc:sldMk cId="3871971079" sldId="259"/>
            <ac:picMk id="3" creationId="{3221AE19-8905-8F4A-4167-93245712B385}"/>
          </ac:picMkLst>
        </pc:picChg>
        <pc:picChg chg="mod modCrop">
          <ac:chgData name="Susie-May James (2404489)" userId="S::2404489@student.uwtsd.ac.uk::8c33585c-a125-4d01-a2d9-20497e90b2dc" providerId="AD" clId="Web-{87B88467-CE61-0488-B60C-474648FCABAC}" dt="2026-02-16T23:06:36.577" v="42"/>
          <ac:picMkLst>
            <pc:docMk/>
            <pc:sldMk cId="3871971079" sldId="259"/>
            <ac:picMk id="4" creationId="{44AF3248-0EC9-0D97-27BD-D3DCC1B1739E}"/>
          </ac:picMkLst>
        </pc:picChg>
        <pc:picChg chg="add mod">
          <ac:chgData name="Susie-May James (2404489)" userId="S::2404489@student.uwtsd.ac.uk::8c33585c-a125-4d01-a2d9-20497e90b2dc" providerId="AD" clId="Web-{87B88467-CE61-0488-B60C-474648FCABAC}" dt="2026-02-16T23:06:40.781" v="43" actId="14100"/>
          <ac:picMkLst>
            <pc:docMk/>
            <pc:sldMk cId="3871971079" sldId="259"/>
            <ac:picMk id="5" creationId="{BD3D02A0-3E4C-00DE-6BD4-E9449FF2133F}"/>
          </ac:picMkLst>
        </pc:picChg>
        <pc:picChg chg="add mod">
          <ac:chgData name="Susie-May James (2404489)" userId="S::2404489@student.uwtsd.ac.uk::8c33585c-a125-4d01-a2d9-20497e90b2dc" providerId="AD" clId="Web-{87B88467-CE61-0488-B60C-474648FCABAC}" dt="2026-02-16T23:09:58.146" v="48" actId="1076"/>
          <ac:picMkLst>
            <pc:docMk/>
            <pc:sldMk cId="3871971079" sldId="259"/>
            <ac:picMk id="6" creationId="{61FD00CB-9CA6-2B70-56A6-873B280CA675}"/>
          </ac:picMkLst>
        </pc:picChg>
      </pc:sldChg>
      <pc:sldChg chg="modSp">
        <pc:chgData name="Susie-May James (2404489)" userId="S::2404489@student.uwtsd.ac.uk::8c33585c-a125-4d01-a2d9-20497e90b2dc" providerId="AD" clId="Web-{87B88467-CE61-0488-B60C-474648FCABAC}" dt="2026-02-16T23:03:15.415" v="8" actId="1076"/>
        <pc:sldMkLst>
          <pc:docMk/>
          <pc:sldMk cId="3272083184" sldId="264"/>
        </pc:sldMkLst>
        <pc:picChg chg="mod">
          <ac:chgData name="Susie-May James (2404489)" userId="S::2404489@student.uwtsd.ac.uk::8c33585c-a125-4d01-a2d9-20497e90b2dc" providerId="AD" clId="Web-{87B88467-CE61-0488-B60C-474648FCABAC}" dt="2026-02-16T23:03:15.415" v="8" actId="1076"/>
          <ac:picMkLst>
            <pc:docMk/>
            <pc:sldMk cId="3272083184" sldId="264"/>
            <ac:picMk id="2" creationId="{0591E443-84A1-2D5A-420C-13C645B4752D}"/>
          </ac:picMkLst>
        </pc:picChg>
        <pc:picChg chg="mod">
          <ac:chgData name="Susie-May James (2404489)" userId="S::2404489@student.uwtsd.ac.uk::8c33585c-a125-4d01-a2d9-20497e90b2dc" providerId="AD" clId="Web-{87B88467-CE61-0488-B60C-474648FCABAC}" dt="2026-02-16T23:03:12.196" v="7" actId="14100"/>
          <ac:picMkLst>
            <pc:docMk/>
            <pc:sldMk cId="3272083184" sldId="264"/>
            <ac:picMk id="3" creationId="{BF2EFE01-9C33-892F-86E5-EAE95017CA7D}"/>
          </ac:picMkLst>
        </pc:picChg>
        <pc:picChg chg="mod">
          <ac:chgData name="Susie-May James (2404489)" userId="S::2404489@student.uwtsd.ac.uk::8c33585c-a125-4d01-a2d9-20497e90b2dc" providerId="AD" clId="Web-{87B88467-CE61-0488-B60C-474648FCABAC}" dt="2026-02-16T23:03:08.946" v="6" actId="14100"/>
          <ac:picMkLst>
            <pc:docMk/>
            <pc:sldMk cId="3272083184" sldId="264"/>
            <ac:picMk id="5" creationId="{BD57C005-B52C-B9DC-754B-893ECB3340C2}"/>
          </ac:picMkLst>
        </pc:picChg>
      </pc:sldChg>
      <pc:sldChg chg="del">
        <pc:chgData name="Susie-May James (2404489)" userId="S::2404489@student.uwtsd.ac.uk::8c33585c-a125-4d01-a2d9-20497e90b2dc" providerId="AD" clId="Web-{87B88467-CE61-0488-B60C-474648FCABAC}" dt="2026-02-16T23:03:36.446" v="9"/>
        <pc:sldMkLst>
          <pc:docMk/>
          <pc:sldMk cId="3120466557" sldId="265"/>
        </pc:sldMkLst>
      </pc:sldChg>
      <pc:sldChg chg="addSp delSp modSp del">
        <pc:chgData name="Susie-May James (2404489)" userId="S::2404489@student.uwtsd.ac.uk::8c33585c-a125-4d01-a2d9-20497e90b2dc" providerId="AD" clId="Web-{87B88467-CE61-0488-B60C-474648FCABAC}" dt="2026-02-16T23:04:39.337" v="25"/>
        <pc:sldMkLst>
          <pc:docMk/>
          <pc:sldMk cId="2512469774" sldId="266"/>
        </pc:sldMkLst>
        <pc:spChg chg="add mod">
          <ac:chgData name="Susie-May James (2404489)" userId="S::2404489@student.uwtsd.ac.uk::8c33585c-a125-4d01-a2d9-20497e90b2dc" providerId="AD" clId="Web-{87B88467-CE61-0488-B60C-474648FCABAC}" dt="2026-02-16T23:03:42.884" v="10"/>
          <ac:spMkLst>
            <pc:docMk/>
            <pc:sldMk cId="2512469774" sldId="266"/>
            <ac:spMk id="4" creationId="{78669782-C729-6057-34CE-03665AB5FA41}"/>
          </ac:spMkLst>
        </pc:spChg>
        <pc:picChg chg="del">
          <ac:chgData name="Susie-May James (2404489)" userId="S::2404489@student.uwtsd.ac.uk::8c33585c-a125-4d01-a2d9-20497e90b2dc" providerId="AD" clId="Web-{87B88467-CE61-0488-B60C-474648FCABAC}" dt="2026-02-16T23:03:42.884" v="10"/>
          <ac:picMkLst>
            <pc:docMk/>
            <pc:sldMk cId="2512469774" sldId="266"/>
            <ac:picMk id="3" creationId="{8E80AA13-98A3-0B83-D364-463646861FBE}"/>
          </ac:picMkLst>
        </pc:picChg>
      </pc:sldChg>
      <pc:sldChg chg="addSp modSp">
        <pc:chgData name="Susie-May James (2404489)" userId="S::2404489@student.uwtsd.ac.uk::8c33585c-a125-4d01-a2d9-20497e90b2dc" providerId="AD" clId="Web-{87B88467-CE61-0488-B60C-474648FCABAC}" dt="2026-02-16T23:04:28.368" v="24" actId="14100"/>
        <pc:sldMkLst>
          <pc:docMk/>
          <pc:sldMk cId="2037776098" sldId="267"/>
        </pc:sldMkLst>
        <pc:picChg chg="add mod">
          <ac:chgData name="Susie-May James (2404489)" userId="S::2404489@student.uwtsd.ac.uk::8c33585c-a125-4d01-a2d9-20497e90b2dc" providerId="AD" clId="Web-{87B88467-CE61-0488-B60C-474648FCABAC}" dt="2026-02-16T23:04:08.524" v="18" actId="14100"/>
          <ac:picMkLst>
            <pc:docMk/>
            <pc:sldMk cId="2037776098" sldId="267"/>
            <ac:picMk id="2" creationId="{02089717-A966-DAE5-F79E-0785CF5E9A1D}"/>
          </ac:picMkLst>
        </pc:picChg>
        <pc:picChg chg="mod">
          <ac:chgData name="Susie-May James (2404489)" userId="S::2404489@student.uwtsd.ac.uk::8c33585c-a125-4d01-a2d9-20497e90b2dc" providerId="AD" clId="Web-{87B88467-CE61-0488-B60C-474648FCABAC}" dt="2026-02-16T23:04:22.743" v="22" actId="14100"/>
          <ac:picMkLst>
            <pc:docMk/>
            <pc:sldMk cId="2037776098" sldId="267"/>
            <ac:picMk id="3" creationId="{6528B3FA-7500-8CBE-D49E-A043B3E98284}"/>
          </ac:picMkLst>
        </pc:picChg>
        <pc:picChg chg="mod">
          <ac:chgData name="Susie-May James (2404489)" userId="S::2404489@student.uwtsd.ac.uk::8c33585c-a125-4d01-a2d9-20497e90b2dc" providerId="AD" clId="Web-{87B88467-CE61-0488-B60C-474648FCABAC}" dt="2026-02-16T23:04:28.368" v="24" actId="14100"/>
          <ac:picMkLst>
            <pc:docMk/>
            <pc:sldMk cId="2037776098" sldId="267"/>
            <ac:picMk id="6" creationId="{7954797D-B8CD-D720-0EBC-6B11A0CF97F1}"/>
          </ac:picMkLst>
        </pc:picChg>
      </pc:sldChg>
      <pc:sldChg chg="modSp">
        <pc:chgData name="Susie-May James (2404489)" userId="S::2404489@student.uwtsd.ac.uk::8c33585c-a125-4d01-a2d9-20497e90b2dc" providerId="AD" clId="Web-{87B88467-CE61-0488-B60C-474648FCABAC}" dt="2026-02-16T23:10:08.444" v="49" actId="1076"/>
        <pc:sldMkLst>
          <pc:docMk/>
          <pc:sldMk cId="1430434226" sldId="270"/>
        </pc:sldMkLst>
        <pc:picChg chg="mod">
          <ac:chgData name="Susie-May James (2404489)" userId="S::2404489@student.uwtsd.ac.uk::8c33585c-a125-4d01-a2d9-20497e90b2dc" providerId="AD" clId="Web-{87B88467-CE61-0488-B60C-474648FCABAC}" dt="2026-02-16T23:10:08.444" v="49" actId="1076"/>
          <ac:picMkLst>
            <pc:docMk/>
            <pc:sldMk cId="1430434226" sldId="270"/>
            <ac:picMk id="4" creationId="{5641B755-546B-C970-98FF-EA811D7601FA}"/>
          </ac:picMkLst>
        </pc:picChg>
      </pc:sldChg>
    </pc:docChg>
  </pc:docChgLst>
  <pc:docChgLst>
    <pc:chgData name="Susie-May James (2404489)" userId="S::2404489@student.uwtsd.ac.uk::8c33585c-a125-4d01-a2d9-20497e90b2dc" providerId="AD" clId="Web-{A12C8EA3-7D49-068B-696D-9F324F13CE61}"/>
    <pc:docChg chg="delSld modSld sldOrd">
      <pc:chgData name="Susie-May James (2404489)" userId="S::2404489@student.uwtsd.ac.uk::8c33585c-a125-4d01-a2d9-20497e90b2dc" providerId="AD" clId="Web-{A12C8EA3-7D49-068B-696D-9F324F13CE61}" dt="2026-02-16T23:01:34.788" v="1613"/>
      <pc:docMkLst>
        <pc:docMk/>
      </pc:docMkLst>
      <pc:sldChg chg="addSp modSp addAnim modNotes">
        <pc:chgData name="Susie-May James (2404489)" userId="S::2404489@student.uwtsd.ac.uk::8c33585c-a125-4d01-a2d9-20497e90b2dc" providerId="AD" clId="Web-{A12C8EA3-7D49-068B-696D-9F324F13CE61}" dt="2026-02-16T21:29:26.965" v="1350" actId="1076"/>
        <pc:sldMkLst>
          <pc:docMk/>
          <pc:sldMk cId="474939673" sldId="257"/>
        </pc:sldMkLst>
        <pc:picChg chg="add mod">
          <ac:chgData name="Susie-May James (2404489)" userId="S::2404489@student.uwtsd.ac.uk::8c33585c-a125-4d01-a2d9-20497e90b2dc" providerId="AD" clId="Web-{A12C8EA3-7D49-068B-696D-9F324F13CE61}" dt="2026-02-16T21:29:26.965" v="1350" actId="1076"/>
          <ac:picMkLst>
            <pc:docMk/>
            <pc:sldMk cId="474939673" sldId="257"/>
            <ac:picMk id="2" creationId="{D8E0C8DF-DB41-8552-650F-D8631F2B7A3F}"/>
          </ac:picMkLst>
        </pc:picChg>
      </pc:sldChg>
      <pc:sldChg chg="addSp modSp addAnim modNotes">
        <pc:chgData name="Susie-May James (2404489)" userId="S::2404489@student.uwtsd.ac.uk::8c33585c-a125-4d01-a2d9-20497e90b2dc" providerId="AD" clId="Web-{A12C8EA3-7D49-068B-696D-9F324F13CE61}" dt="2026-02-16T21:45:30.811" v="1509" actId="1076"/>
        <pc:sldMkLst>
          <pc:docMk/>
          <pc:sldMk cId="3772154411" sldId="258"/>
        </pc:sldMkLst>
        <pc:spChg chg="mod">
          <ac:chgData name="Susie-May James (2404489)" userId="S::2404489@student.uwtsd.ac.uk::8c33585c-a125-4d01-a2d9-20497e90b2dc" providerId="AD" clId="Web-{A12C8EA3-7D49-068B-696D-9F324F13CE61}" dt="2026-02-16T20:03:09.199" v="387" actId="20577"/>
          <ac:spMkLst>
            <pc:docMk/>
            <pc:sldMk cId="3772154411" sldId="258"/>
            <ac:spMk id="2" creationId="{5B486FEE-DBC7-7C51-693E-47BA40DB641A}"/>
          </ac:spMkLst>
        </pc:spChg>
        <pc:spChg chg="mod">
          <ac:chgData name="Susie-May James (2404489)" userId="S::2404489@student.uwtsd.ac.uk::8c33585c-a125-4d01-a2d9-20497e90b2dc" providerId="AD" clId="Web-{A12C8EA3-7D49-068B-696D-9F324F13CE61}" dt="2026-02-16T21:45:30.811" v="1509" actId="1076"/>
          <ac:spMkLst>
            <pc:docMk/>
            <pc:sldMk cId="3772154411" sldId="258"/>
            <ac:spMk id="3" creationId="{BC19C44C-3F0A-0818-0B40-BF445030BB6E}"/>
          </ac:spMkLst>
        </pc:spChg>
        <pc:picChg chg="add mod">
          <ac:chgData name="Susie-May James (2404489)" userId="S::2404489@student.uwtsd.ac.uk::8c33585c-a125-4d01-a2d9-20497e90b2dc" providerId="AD" clId="Web-{A12C8EA3-7D49-068B-696D-9F324F13CE61}" dt="2026-02-16T21:45:27.123" v="1508" actId="1076"/>
          <ac:picMkLst>
            <pc:docMk/>
            <pc:sldMk cId="3772154411" sldId="258"/>
            <ac:picMk id="4" creationId="{1AF494B5-5A73-D55C-10A8-3EC37140AB01}"/>
          </ac:picMkLst>
        </pc:picChg>
      </pc:sldChg>
      <pc:sldChg chg="del">
        <pc:chgData name="Susie-May James (2404489)" userId="S::2404489@student.uwtsd.ac.uk::8c33585c-a125-4d01-a2d9-20497e90b2dc" providerId="AD" clId="Web-{A12C8EA3-7D49-068B-696D-9F324F13CE61}" dt="2026-02-16T23:00:59.503" v="1608"/>
        <pc:sldMkLst>
          <pc:docMk/>
          <pc:sldMk cId="992699116" sldId="260"/>
        </pc:sldMkLst>
      </pc:sldChg>
      <pc:sldChg chg="del">
        <pc:chgData name="Susie-May James (2404489)" userId="S::2404489@student.uwtsd.ac.uk::8c33585c-a125-4d01-a2d9-20497e90b2dc" providerId="AD" clId="Web-{A12C8EA3-7D49-068B-696D-9F324F13CE61}" dt="2026-02-16T23:01:04.051" v="1609"/>
        <pc:sldMkLst>
          <pc:docMk/>
          <pc:sldMk cId="2261970089" sldId="263"/>
        </pc:sldMkLst>
      </pc:sldChg>
      <pc:sldChg chg="addSp delSp modSp addAnim delAnim">
        <pc:chgData name="Susie-May James (2404489)" userId="S::2404489@student.uwtsd.ac.uk::8c33585c-a125-4d01-a2d9-20497e90b2dc" providerId="AD" clId="Web-{A12C8EA3-7D49-068B-696D-9F324F13CE61}" dt="2026-02-16T23:01:28.006" v="1611"/>
        <pc:sldMkLst>
          <pc:docMk/>
          <pc:sldMk cId="3272083184" sldId="264"/>
        </pc:sldMkLst>
        <pc:picChg chg="add del mod">
          <ac:chgData name="Susie-May James (2404489)" userId="S::2404489@student.uwtsd.ac.uk::8c33585c-a125-4d01-a2d9-20497e90b2dc" providerId="AD" clId="Web-{A12C8EA3-7D49-068B-696D-9F324F13CE61}" dt="2026-02-16T23:00:44.877" v="1607"/>
          <ac:picMkLst>
            <pc:docMk/>
            <pc:sldMk cId="3272083184" sldId="264"/>
            <ac:picMk id="2" creationId="{0591E443-84A1-2D5A-420C-13C645B4752D}"/>
          </ac:picMkLst>
        </pc:picChg>
        <pc:picChg chg="mod">
          <ac:chgData name="Susie-May James (2404489)" userId="S::2404489@student.uwtsd.ac.uk::8c33585c-a125-4d01-a2d9-20497e90b2dc" providerId="AD" clId="Web-{A12C8EA3-7D49-068B-696D-9F324F13CE61}" dt="2026-02-16T23:01:17.161" v="1610" actId="1076"/>
          <ac:picMkLst>
            <pc:docMk/>
            <pc:sldMk cId="3272083184" sldId="264"/>
            <ac:picMk id="3" creationId="{BF2EFE01-9C33-892F-86E5-EAE95017CA7D}"/>
          </ac:picMkLst>
        </pc:picChg>
        <pc:picChg chg="add">
          <ac:chgData name="Susie-May James (2404489)" userId="S::2404489@student.uwtsd.ac.uk::8c33585c-a125-4d01-a2d9-20497e90b2dc" providerId="AD" clId="Web-{A12C8EA3-7D49-068B-696D-9F324F13CE61}" dt="2026-02-16T23:01:28.006" v="1611"/>
          <ac:picMkLst>
            <pc:docMk/>
            <pc:sldMk cId="3272083184" sldId="264"/>
            <ac:picMk id="5" creationId="{BD57C005-B52C-B9DC-754B-893ECB3340C2}"/>
          </ac:picMkLst>
        </pc:picChg>
      </pc:sldChg>
      <pc:sldChg chg="addSp delSp modSp modNotes">
        <pc:chgData name="Susie-May James (2404489)" userId="S::2404489@student.uwtsd.ac.uk::8c33585c-a125-4d01-a2d9-20497e90b2dc" providerId="AD" clId="Web-{A12C8EA3-7D49-068B-696D-9F324F13CE61}" dt="2026-02-16T23:01:34.788" v="1613"/>
        <pc:sldMkLst>
          <pc:docMk/>
          <pc:sldMk cId="3120466557" sldId="265"/>
        </pc:sldMkLst>
        <pc:spChg chg="add mod">
          <ac:chgData name="Susie-May James (2404489)" userId="S::2404489@student.uwtsd.ac.uk::8c33585c-a125-4d01-a2d9-20497e90b2dc" providerId="AD" clId="Web-{A12C8EA3-7D49-068B-696D-9F324F13CE61}" dt="2026-02-16T23:01:30.850" v="1612"/>
          <ac:spMkLst>
            <pc:docMk/>
            <pc:sldMk cId="3120466557" sldId="265"/>
            <ac:spMk id="4" creationId="{24A1252E-FA0B-86CE-1EBF-2CDBAB1BD08F}"/>
          </ac:spMkLst>
        </pc:spChg>
        <pc:picChg chg="del">
          <ac:chgData name="Susie-May James (2404489)" userId="S::2404489@student.uwtsd.ac.uk::8c33585c-a125-4d01-a2d9-20497e90b2dc" providerId="AD" clId="Web-{A12C8EA3-7D49-068B-696D-9F324F13CE61}" dt="2026-02-16T23:01:30.850" v="1612"/>
          <ac:picMkLst>
            <pc:docMk/>
            <pc:sldMk cId="3120466557" sldId="265"/>
            <ac:picMk id="3" creationId="{F266E344-752F-075C-965D-0A78A1BDE8D0}"/>
          </ac:picMkLst>
        </pc:picChg>
      </pc:sldChg>
      <pc:sldChg chg="addSp delSp modSp modNotes">
        <pc:chgData name="Susie-May James (2404489)" userId="S::2404489@student.uwtsd.ac.uk::8c33585c-a125-4d01-a2d9-20497e90b2dc" providerId="AD" clId="Web-{A12C8EA3-7D49-068B-696D-9F324F13CE61}" dt="2026-02-16T21:16:50.787" v="1299"/>
        <pc:sldMkLst>
          <pc:docMk/>
          <pc:sldMk cId="3775861272" sldId="268"/>
        </pc:sldMkLst>
        <pc:spChg chg="mod">
          <ac:chgData name="Susie-May James (2404489)" userId="S::2404489@student.uwtsd.ac.uk::8c33585c-a125-4d01-a2d9-20497e90b2dc" providerId="AD" clId="Web-{A12C8EA3-7D49-068B-696D-9F324F13CE61}" dt="2026-02-16T20:39:20.436" v="1116" actId="20577"/>
          <ac:spMkLst>
            <pc:docMk/>
            <pc:sldMk cId="3775861272" sldId="268"/>
            <ac:spMk id="2" creationId="{3AB3A22C-450D-3312-3186-E730596B32DE}"/>
          </ac:spMkLst>
        </pc:spChg>
        <pc:spChg chg="del">
          <ac:chgData name="Susie-May James (2404489)" userId="S::2404489@student.uwtsd.ac.uk::8c33585c-a125-4d01-a2d9-20497e90b2dc" providerId="AD" clId="Web-{A12C8EA3-7D49-068B-696D-9F324F13CE61}" dt="2026-02-16T19:32:38.581" v="0"/>
          <ac:spMkLst>
            <pc:docMk/>
            <pc:sldMk cId="3775861272" sldId="268"/>
            <ac:spMk id="5" creationId="{0381CC15-DFC8-1F41-F25C-FCBD0B068703}"/>
          </ac:spMkLst>
        </pc:spChg>
        <pc:spChg chg="add del mod">
          <ac:chgData name="Susie-May James (2404489)" userId="S::2404489@student.uwtsd.ac.uk::8c33585c-a125-4d01-a2d9-20497e90b2dc" providerId="AD" clId="Web-{A12C8EA3-7D49-068B-696D-9F324F13CE61}" dt="2026-02-16T19:33:22.472" v="2"/>
          <ac:spMkLst>
            <pc:docMk/>
            <pc:sldMk cId="3775861272" sldId="268"/>
            <ac:spMk id="6" creationId="{19F0EB79-6433-A7D2-3CBD-D671E48087B6}"/>
          </ac:spMkLst>
        </pc:spChg>
        <pc:spChg chg="add del mod">
          <ac:chgData name="Susie-May James (2404489)" userId="S::2404489@student.uwtsd.ac.uk::8c33585c-a125-4d01-a2d9-20497e90b2dc" providerId="AD" clId="Web-{A12C8EA3-7D49-068B-696D-9F324F13CE61}" dt="2026-02-16T19:33:37.629" v="4"/>
          <ac:spMkLst>
            <pc:docMk/>
            <pc:sldMk cId="3775861272" sldId="268"/>
            <ac:spMk id="9" creationId="{30794002-7F40-B440-B378-C07A5EA5C480}"/>
          </ac:spMkLst>
        </pc:spChg>
        <pc:spChg chg="add mod">
          <ac:chgData name="Susie-May James (2404489)" userId="S::2404489@student.uwtsd.ac.uk::8c33585c-a125-4d01-a2d9-20497e90b2dc" providerId="AD" clId="Web-{A12C8EA3-7D49-068B-696D-9F324F13CE61}" dt="2026-02-16T20:39:42.468" v="1121" actId="1076"/>
          <ac:spMkLst>
            <pc:docMk/>
            <pc:sldMk cId="3775861272" sldId="268"/>
            <ac:spMk id="11" creationId="{C2424D6C-B56D-B77A-0DDE-7B7B012CD000}"/>
          </ac:spMkLst>
        </pc:spChg>
        <pc:spChg chg="add del">
          <ac:chgData name="Susie-May James (2404489)" userId="S::2404489@student.uwtsd.ac.uk::8c33585c-a125-4d01-a2d9-20497e90b2dc" providerId="AD" clId="Web-{A12C8EA3-7D49-068B-696D-9F324F13CE61}" dt="2026-02-16T19:48:50.846" v="76"/>
          <ac:spMkLst>
            <pc:docMk/>
            <pc:sldMk cId="3775861272" sldId="268"/>
            <ac:spMk id="12" creationId="{1D6401F4-F98E-DA66-46DD-B411350C5700}"/>
          </ac:spMkLst>
        </pc:spChg>
        <pc:spChg chg="add del mod">
          <ac:chgData name="Susie-May James (2404489)" userId="S::2404489@student.uwtsd.ac.uk::8c33585c-a125-4d01-a2d9-20497e90b2dc" providerId="AD" clId="Web-{A12C8EA3-7D49-068B-696D-9F324F13CE61}" dt="2026-02-16T20:38:52.936" v="1097"/>
          <ac:spMkLst>
            <pc:docMk/>
            <pc:sldMk cId="3775861272" sldId="268"/>
            <ac:spMk id="13" creationId="{2DC1DB7B-B9E1-DFED-551F-38DDB5C09FD5}"/>
          </ac:spMkLst>
        </pc:spChg>
        <pc:picChg chg="add del mod ord">
          <ac:chgData name="Susie-May James (2404489)" userId="S::2404489@student.uwtsd.ac.uk::8c33585c-a125-4d01-a2d9-20497e90b2dc" providerId="AD" clId="Web-{A12C8EA3-7D49-068B-696D-9F324F13CE61}" dt="2026-02-16T19:32:41.440" v="1"/>
          <ac:picMkLst>
            <pc:docMk/>
            <pc:sldMk cId="3775861272" sldId="268"/>
            <ac:picMk id="3" creationId="{6703F387-681C-BAB3-4D5C-7CA30706C296}"/>
          </ac:picMkLst>
        </pc:picChg>
        <pc:picChg chg="add del mod ord">
          <ac:chgData name="Susie-May James (2404489)" userId="S::2404489@student.uwtsd.ac.uk::8c33585c-a125-4d01-a2d9-20497e90b2dc" providerId="AD" clId="Web-{A12C8EA3-7D49-068B-696D-9F324F13CE61}" dt="2026-02-16T19:33:24.457" v="3"/>
          <ac:picMkLst>
            <pc:docMk/>
            <pc:sldMk cId="3775861272" sldId="268"/>
            <ac:picMk id="7" creationId="{D7D2A531-4097-00D7-5DF8-21350BFB0F5E}"/>
          </ac:picMkLst>
        </pc:picChg>
        <pc:picChg chg="add mod ord">
          <ac:chgData name="Susie-May James (2404489)" userId="S::2404489@student.uwtsd.ac.uk::8c33585c-a125-4d01-a2d9-20497e90b2dc" providerId="AD" clId="Web-{A12C8EA3-7D49-068B-696D-9F324F13CE61}" dt="2026-02-16T20:39:36.640" v="1120" actId="1076"/>
          <ac:picMkLst>
            <pc:docMk/>
            <pc:sldMk cId="3775861272" sldId="268"/>
            <ac:picMk id="10" creationId="{47EC9B87-16D5-503E-D0BB-4EB77544047E}"/>
          </ac:picMkLst>
        </pc:picChg>
      </pc:sldChg>
      <pc:sldChg chg="modNotes">
        <pc:chgData name="Susie-May James (2404489)" userId="S::2404489@student.uwtsd.ac.uk::8c33585c-a125-4d01-a2d9-20497e90b2dc" providerId="AD" clId="Web-{A12C8EA3-7D49-068B-696D-9F324F13CE61}" dt="2026-02-16T21:49:08.189" v="1604"/>
        <pc:sldMkLst>
          <pc:docMk/>
          <pc:sldMk cId="1430434226" sldId="270"/>
        </pc:sldMkLst>
      </pc:sldChg>
      <pc:sldChg chg="addSp modSp ord modNotes">
        <pc:chgData name="Susie-May James (2404489)" userId="S::2404489@student.uwtsd.ac.uk::8c33585c-a125-4d01-a2d9-20497e90b2dc" providerId="AD" clId="Web-{A12C8EA3-7D49-068B-696D-9F324F13CE61}" dt="2026-02-16T20:38:54.811" v="1099"/>
        <pc:sldMkLst>
          <pc:docMk/>
          <pc:sldMk cId="1926475447" sldId="271"/>
        </pc:sldMkLst>
        <pc:spChg chg="mod">
          <ac:chgData name="Susie-May James (2404489)" userId="S::2404489@student.uwtsd.ac.uk::8c33585c-a125-4d01-a2d9-20497e90b2dc" providerId="AD" clId="Web-{A12C8EA3-7D49-068B-696D-9F324F13CE61}" dt="2026-02-16T20:14:18.223" v="568" actId="20577"/>
          <ac:spMkLst>
            <pc:docMk/>
            <pc:sldMk cId="1926475447" sldId="271"/>
            <ac:spMk id="2" creationId="{D0B64EA6-2982-9DE6-A660-68312882FF43}"/>
          </ac:spMkLst>
        </pc:spChg>
        <pc:spChg chg="add mod">
          <ac:chgData name="Susie-May James (2404489)" userId="S::2404489@student.uwtsd.ac.uk::8c33585c-a125-4d01-a2d9-20497e90b2dc" providerId="AD" clId="Web-{A12C8EA3-7D49-068B-696D-9F324F13CE61}" dt="2026-02-16T20:38:54.811" v="1099"/>
          <ac:spMkLst>
            <pc:docMk/>
            <pc:sldMk cId="1926475447" sldId="271"/>
            <ac:spMk id="3" creationId="{2354D73D-9A50-C8B6-6503-33F48CCA8251}"/>
          </ac:spMkLst>
        </pc:spChg>
        <pc:spChg chg="mod">
          <ac:chgData name="Susie-May James (2404489)" userId="S::2404489@student.uwtsd.ac.uk::8c33585c-a125-4d01-a2d9-20497e90b2dc" providerId="AD" clId="Web-{A12C8EA3-7D49-068B-696D-9F324F13CE61}" dt="2026-02-16T20:38:03.934" v="1093" actId="20577"/>
          <ac:spMkLst>
            <pc:docMk/>
            <pc:sldMk cId="1926475447" sldId="271"/>
            <ac:spMk id="5" creationId="{0F445CFA-8794-6C76-0486-FAA634C8D4BC}"/>
          </ac:spMkLst>
        </pc:spChg>
      </pc:sldChg>
    </pc:docChg>
  </pc:docChgLst>
  <pc:docChgLst>
    <pc:chgData name="Susie-May James (2404489)" userId="S::2404489@student.uwtsd.ac.uk::8c33585c-a125-4d01-a2d9-20497e90b2dc" providerId="AD" clId="Web-{AB36BFAB-95D9-3CBB-D1A1-8B1BF4B28850}"/>
    <pc:docChg chg="modSld">
      <pc:chgData name="Susie-May James (2404489)" userId="S::2404489@student.uwtsd.ac.uk::8c33585c-a125-4d01-a2d9-20497e90b2dc" providerId="AD" clId="Web-{AB36BFAB-95D9-3CBB-D1A1-8B1BF4B28850}" dt="2026-02-17T00:14:26.326" v="15"/>
      <pc:docMkLst>
        <pc:docMk/>
      </pc:docMkLst>
      <pc:sldChg chg="delSp delAnim">
        <pc:chgData name="Susie-May James (2404489)" userId="S::2404489@student.uwtsd.ac.uk::8c33585c-a125-4d01-a2d9-20497e90b2dc" providerId="AD" clId="Web-{AB36BFAB-95D9-3CBB-D1A1-8B1BF4B28850}" dt="2026-02-17T00:13:54.231" v="5"/>
        <pc:sldMkLst>
          <pc:docMk/>
          <pc:sldMk cId="474939673" sldId="257"/>
        </pc:sldMkLst>
        <pc:picChg chg="del">
          <ac:chgData name="Susie-May James (2404489)" userId="S::2404489@student.uwtsd.ac.uk::8c33585c-a125-4d01-a2d9-20497e90b2dc" providerId="AD" clId="Web-{AB36BFAB-95D9-3CBB-D1A1-8B1BF4B28850}" dt="2026-02-17T00:13:54.231" v="5"/>
          <ac:picMkLst>
            <pc:docMk/>
            <pc:sldMk cId="474939673" sldId="257"/>
            <ac:picMk id="2" creationId="{D8E0C8DF-DB41-8552-650F-D8631F2B7A3F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3:57.231" v="6"/>
        <pc:sldMkLst>
          <pc:docMk/>
          <pc:sldMk cId="3772154411" sldId="258"/>
        </pc:sldMkLst>
        <pc:picChg chg="del">
          <ac:chgData name="Susie-May James (2404489)" userId="S::2404489@student.uwtsd.ac.uk::8c33585c-a125-4d01-a2d9-20497e90b2dc" providerId="AD" clId="Web-{AB36BFAB-95D9-3CBB-D1A1-8B1BF4B28850}" dt="2026-02-17T00:13:57.231" v="6"/>
          <ac:picMkLst>
            <pc:docMk/>
            <pc:sldMk cId="3772154411" sldId="258"/>
            <ac:picMk id="4" creationId="{1AF494B5-5A73-D55C-10A8-3EC37140AB01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4:04.934" v="8"/>
        <pc:sldMkLst>
          <pc:docMk/>
          <pc:sldMk cId="3871971079" sldId="259"/>
        </pc:sldMkLst>
        <pc:picChg chg="del">
          <ac:chgData name="Susie-May James (2404489)" userId="S::2404489@student.uwtsd.ac.uk::8c33585c-a125-4d01-a2d9-20497e90b2dc" providerId="AD" clId="Web-{AB36BFAB-95D9-3CBB-D1A1-8B1BF4B28850}" dt="2026-02-17T00:14:04.934" v="8"/>
          <ac:picMkLst>
            <pc:docMk/>
            <pc:sldMk cId="3871971079" sldId="259"/>
            <ac:picMk id="6" creationId="{61FD00CB-9CA6-2B70-56A6-873B280CA675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4:08.606" v="9"/>
        <pc:sldMkLst>
          <pc:docMk/>
          <pc:sldMk cId="1274641076" sldId="262"/>
        </pc:sldMkLst>
        <pc:picChg chg="del">
          <ac:chgData name="Susie-May James (2404489)" userId="S::2404489@student.uwtsd.ac.uk::8c33585c-a125-4d01-a2d9-20497e90b2dc" providerId="AD" clId="Web-{AB36BFAB-95D9-3CBB-D1A1-8B1BF4B28850}" dt="2026-02-17T00:14:08.606" v="9"/>
          <ac:picMkLst>
            <pc:docMk/>
            <pc:sldMk cId="1274641076" sldId="262"/>
            <ac:picMk id="5" creationId="{418A721E-1C19-F173-2F1C-43389CE7431E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4:11.997" v="10"/>
        <pc:sldMkLst>
          <pc:docMk/>
          <pc:sldMk cId="3272083184" sldId="264"/>
        </pc:sldMkLst>
        <pc:picChg chg="del">
          <ac:chgData name="Susie-May James (2404489)" userId="S::2404489@student.uwtsd.ac.uk::8c33585c-a125-4d01-a2d9-20497e90b2dc" providerId="AD" clId="Web-{AB36BFAB-95D9-3CBB-D1A1-8B1BF4B28850}" dt="2026-02-17T00:14:11.997" v="10"/>
          <ac:picMkLst>
            <pc:docMk/>
            <pc:sldMk cId="3272083184" sldId="264"/>
            <ac:picMk id="2" creationId="{0591E443-84A1-2D5A-420C-13C645B4752D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4:15.904" v="11"/>
        <pc:sldMkLst>
          <pc:docMk/>
          <pc:sldMk cId="2037776098" sldId="267"/>
        </pc:sldMkLst>
        <pc:picChg chg="del">
          <ac:chgData name="Susie-May James (2404489)" userId="S::2404489@student.uwtsd.ac.uk::8c33585c-a125-4d01-a2d9-20497e90b2dc" providerId="AD" clId="Web-{AB36BFAB-95D9-3CBB-D1A1-8B1BF4B28850}" dt="2026-02-17T00:14:15.904" v="11"/>
          <ac:picMkLst>
            <pc:docMk/>
            <pc:sldMk cId="2037776098" sldId="267"/>
            <ac:picMk id="4" creationId="{B95CF997-C3E1-5974-07F3-9BC7366079D9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4:23.810" v="14"/>
        <pc:sldMkLst>
          <pc:docMk/>
          <pc:sldMk cId="3775861272" sldId="268"/>
        </pc:sldMkLst>
        <pc:picChg chg="del">
          <ac:chgData name="Susie-May James (2404489)" userId="S::2404489@student.uwtsd.ac.uk::8c33585c-a125-4d01-a2d9-20497e90b2dc" providerId="AD" clId="Web-{AB36BFAB-95D9-3CBB-D1A1-8B1BF4B28850}" dt="2026-02-17T00:14:23.810" v="14"/>
          <ac:picMkLst>
            <pc:docMk/>
            <pc:sldMk cId="3775861272" sldId="268"/>
            <ac:picMk id="3" creationId="{CE0E5D3E-8A65-050A-B022-2B2D66F0F19E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4:02.278" v="7"/>
        <pc:sldMkLst>
          <pc:docMk/>
          <pc:sldMk cId="1430434226" sldId="270"/>
        </pc:sldMkLst>
        <pc:picChg chg="del">
          <ac:chgData name="Susie-May James (2404489)" userId="S::2404489@student.uwtsd.ac.uk::8c33585c-a125-4d01-a2d9-20497e90b2dc" providerId="AD" clId="Web-{AB36BFAB-95D9-3CBB-D1A1-8B1BF4B28850}" dt="2026-02-17T00:14:02.278" v="7"/>
          <ac:picMkLst>
            <pc:docMk/>
            <pc:sldMk cId="1430434226" sldId="270"/>
            <ac:picMk id="3" creationId="{6A9D76EA-57A3-81AF-D856-8D9CC22D472A}"/>
          </ac:picMkLst>
        </pc:picChg>
      </pc:sldChg>
      <pc:sldChg chg="delSp delAnim">
        <pc:chgData name="Susie-May James (2404489)" userId="S::2404489@student.uwtsd.ac.uk::8c33585c-a125-4d01-a2d9-20497e90b2dc" providerId="AD" clId="Web-{AB36BFAB-95D9-3CBB-D1A1-8B1BF4B28850}" dt="2026-02-17T00:14:20.091" v="13"/>
        <pc:sldMkLst>
          <pc:docMk/>
          <pc:sldMk cId="1926475447" sldId="271"/>
        </pc:sldMkLst>
        <pc:picChg chg="del">
          <ac:chgData name="Susie-May James (2404489)" userId="S::2404489@student.uwtsd.ac.uk::8c33585c-a125-4d01-a2d9-20497e90b2dc" providerId="AD" clId="Web-{AB36BFAB-95D9-3CBB-D1A1-8B1BF4B28850}" dt="2026-02-17T00:14:18.497" v="12"/>
          <ac:picMkLst>
            <pc:docMk/>
            <pc:sldMk cId="1926475447" sldId="271"/>
            <ac:picMk id="4" creationId="{6E7907B2-3F8C-8FE4-5391-D3DF89042018}"/>
          </ac:picMkLst>
        </pc:picChg>
        <pc:picChg chg="del">
          <ac:chgData name="Susie-May James (2404489)" userId="S::2404489@student.uwtsd.ac.uk::8c33585c-a125-4d01-a2d9-20497e90b2dc" providerId="AD" clId="Web-{AB36BFAB-95D9-3CBB-D1A1-8B1BF4B28850}" dt="2026-02-17T00:14:20.091" v="13"/>
          <ac:picMkLst>
            <pc:docMk/>
            <pc:sldMk cId="1926475447" sldId="271"/>
            <ac:picMk id="6" creationId="{25EB465C-86C1-BA0D-F3FA-721655ECB2A9}"/>
          </ac:picMkLst>
        </pc:picChg>
      </pc:sldChg>
      <pc:sldChg chg="addSp delSp modSp addAnim delAnim">
        <pc:chgData name="Susie-May James (2404489)" userId="S::2404489@student.uwtsd.ac.uk::8c33585c-a125-4d01-a2d9-20497e90b2dc" providerId="AD" clId="Web-{AB36BFAB-95D9-3CBB-D1A1-8B1BF4B28850}" dt="2026-02-17T00:14:26.326" v="15"/>
        <pc:sldMkLst>
          <pc:docMk/>
          <pc:sldMk cId="3516781919" sldId="272"/>
        </pc:sldMkLst>
        <pc:picChg chg="add del mod">
          <ac:chgData name="Susie-May James (2404489)" userId="S::2404489@student.uwtsd.ac.uk::8c33585c-a125-4d01-a2d9-20497e90b2dc" providerId="AD" clId="Web-{AB36BFAB-95D9-3CBB-D1A1-8B1BF4B28850}" dt="2026-02-17T00:14:26.326" v="15"/>
          <ac:picMkLst>
            <pc:docMk/>
            <pc:sldMk cId="3516781919" sldId="272"/>
            <ac:picMk id="3" creationId="{4D9F73C9-F6C5-C7A8-F68B-98CC0C48ECE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F25FB-39C7-4167-B09F-32C9C2EB761F}" type="datetimeFigureOut">
              <a:t>2/16/2026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9B55A-918C-4238-BE5B-AFF6E973E29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441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Introduction – Hi , my name is Susie-May &amp; I'm here today to share the outcomes of my research project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B55A-918C-4238-BE5B-AFF6E973E290}" type="slidenum">
              <a:rPr lang="en-GB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56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Okay so before I delve into presenting the outcomes of my research, I think its important that I give a little background recap on what I've chosen to do my research on!</a:t>
            </a:r>
          </a:p>
          <a:p>
            <a:r>
              <a:rPr lang="en-US" dirty="0">
                <a:ea typeface="Calibri"/>
                <a:cs typeface="Calibri"/>
              </a:rPr>
              <a:t>The research method I chose was a 5 minute survey for the public to complete via a QR code that they could access &amp; scan on their phones to complete! I decided to conduct my research on </a:t>
            </a:r>
            <a:r>
              <a:rPr lang="en-US" dirty="0" err="1">
                <a:ea typeface="Calibri"/>
                <a:cs typeface="Calibri"/>
              </a:rPr>
              <a:t>suposedly</a:t>
            </a:r>
            <a:r>
              <a:rPr lang="en-US" dirty="0">
                <a:ea typeface="Calibri"/>
                <a:cs typeface="Calibri"/>
              </a:rPr>
              <a:t> one of Swansea's biggest attraction &amp; venues – Swansea Arena! Now as you watch the following video I will go into further depth about this incredible venue &amp; its significance within the tourism &amp; events industry!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B55A-918C-4238-BE5B-AFF6E973E290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411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Now, you might wonder what exactly Swansea Arena is?? Well, being located in the heart of Swansea - it is a multipurpose indoor arena that has a capacity of 3,500 people! It hosts over 200 events a year from live music, musical theatre performances, comedy shows, business conferences and so much more </a:t>
            </a:r>
            <a:r>
              <a:rPr lang="en-US" dirty="0"/>
              <a:t>(Swansea Building Society , 2025)</a:t>
            </a:r>
            <a:r>
              <a:rPr lang="en-US" dirty="0">
                <a:ea typeface="Calibri"/>
                <a:cs typeface="Calibri"/>
              </a:rPr>
              <a:t>! Since its opening in 2022, it has made a record breaking total of just under 1 million visits </a:t>
            </a:r>
            <a:r>
              <a:rPr lang="en-US" dirty="0"/>
              <a:t>(Swansea Council, 2022)</a:t>
            </a:r>
            <a:r>
              <a:rPr lang="en-US" dirty="0">
                <a:ea typeface="Calibri"/>
                <a:cs typeface="Calibri"/>
              </a:rPr>
              <a:t>! In the recent year of 2025 alone, it had over 245,000 people come to attend their wide variety of events! As you can see, this venue attracts </a:t>
            </a:r>
            <a:r>
              <a:rPr lang="en-US" dirty="0" err="1">
                <a:ea typeface="Calibri"/>
                <a:cs typeface="Calibri"/>
              </a:rPr>
              <a:t>soo</a:t>
            </a:r>
            <a:r>
              <a:rPr lang="en-US" dirty="0">
                <a:ea typeface="Calibri"/>
                <a:cs typeface="Calibri"/>
              </a:rPr>
              <a:t> many attendees from across the region to be apart of these events, therefore sustainable transport plays a huge role in venues like Swansea Arena. </a:t>
            </a:r>
            <a:r>
              <a:rPr lang="en-US" dirty="0"/>
              <a:t>(</a:t>
            </a:r>
            <a:r>
              <a:rPr lang="en-US" dirty="0" err="1"/>
              <a:t>Kosareva</a:t>
            </a:r>
            <a:r>
              <a:rPr lang="en-US"/>
              <a:t>, 2025) In fact, a Forbes article stresses the importance &amp; role of sustainability transportation in event attractions &amp; venues.</a:t>
            </a:r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We will now move onto some examples of the survey questions &amp; the public's view on these &amp; the status of sustainability transport in Swansea!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B55A-918C-4238-BE5B-AFF6E973E290}" type="slidenum"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254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For more confirmed &amp; reliable responses &amp; results </a:t>
            </a:r>
          </a:p>
          <a:p>
            <a:r>
              <a:rPr lang="en-US" dirty="0">
                <a:ea typeface="Calibri"/>
                <a:cs typeface="Calibri"/>
              </a:rPr>
              <a:t>I chose to use surveys as my primary research method, in which I thought was the most suitable for my project. Having conducted this research I can reflect &amp; say that although it was successful in gaining the research that I needed, I did not reach my target response figures. Therefore to rectify this problem, I could have used incentives for people to complete the QR code form as this definitely would have got more engagement! In a similar way, I perhaps could have expanded my research types &amp; conducted interviews with people to further support my results &amp; responses! </a:t>
            </a:r>
          </a:p>
          <a:p>
            <a:r>
              <a:rPr lang="en-US" dirty="0">
                <a:ea typeface="Calibri"/>
                <a:cs typeface="Calibri"/>
              </a:rPr>
              <a:t>While I thought that leaving the QR code in public display was a good idea as it meant people could complete the form on their own terms &amp; timeframe, it also meant that not many people were made aware .. affected my results as didn’t get the full picture </a:t>
            </a:r>
          </a:p>
          <a:p>
            <a:r>
              <a:rPr lang="en-US" dirty="0">
                <a:ea typeface="Calibri"/>
                <a:cs typeface="Calibri"/>
              </a:rPr>
              <a:t>Personal reflections</a:t>
            </a:r>
          </a:p>
          <a:p>
            <a:r>
              <a:rPr lang="en-US" dirty="0">
                <a:ea typeface="Calibri"/>
                <a:cs typeface="Calibri"/>
              </a:rPr>
              <a:t>In terms of my personal reflections, I have not conducted a research project to this depth before, therefore it was a new experience of me that has definitely taught me a lot in terms of my capabilities, confidence &amp; ability to complete future research projects! If I had to do this again, I would definitely use more </a:t>
            </a:r>
          </a:p>
          <a:p>
            <a:r>
              <a:rPr lang="en-US" dirty="0">
                <a:ea typeface="Calibri"/>
                <a:cs typeface="Calibri"/>
              </a:rPr>
              <a:t>This project has enabled me to 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B55A-918C-4238-BE5B-AFF6E973E290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880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(The University of Edinburgh, 2024)</a:t>
            </a:r>
            <a:r>
              <a:rPr lang="en-US" dirty="0">
                <a:ea typeface="Calibri"/>
                <a:cs typeface="Calibri"/>
              </a:rPr>
              <a:t> The Gibb's Reflective Cycle is a model that offers reflection through six stages of a particular experience!</a:t>
            </a:r>
            <a:endParaRPr lang="en-US" dirty="0"/>
          </a:p>
          <a:p>
            <a:r>
              <a:rPr lang="en-US" dirty="0">
                <a:ea typeface="Calibri"/>
                <a:cs typeface="Calibri"/>
              </a:rPr>
              <a:t>As you can see from the image displayed here, it shows the process in which an individual can assess &amp; reflect upon a situation. In which I have used to reflect upon what went well throughout this experience &amp; how this could be rectified for next time!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9B55A-918C-4238-BE5B-AFF6E973E290}" type="slidenum">
              <a:rPr lang="en-GB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968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7Pk3KqtMgI?feature=oembed" TargetMode="Externa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wansea-arena.co.uk/about" TargetMode="External"/><Relationship Id="rId13" Type="http://schemas.openxmlformats.org/officeDocument/2006/relationships/hyperlink" Target="https://wordart.com/create" TargetMode="External"/><Relationship Id="rId3" Type="http://schemas.openxmlformats.org/officeDocument/2006/relationships/hyperlink" Target="https://www.dynamictraining.org.uk/learner-pulse/study-skill-gibbs-reflective-cycle/" TargetMode="External"/><Relationship Id="rId7" Type="http://schemas.openxmlformats.org/officeDocument/2006/relationships/hyperlink" Target="http://www.swansea-arena.co.uk" TargetMode="External"/><Relationship Id="rId12" Type="http://schemas.openxmlformats.org/officeDocument/2006/relationships/hyperlink" Target="https://my.cumbria.ac.uk/media/MyCumbria/Documents/ReflectiveCycleGibbs.pdf" TargetMode="External"/><Relationship Id="rId2" Type="http://schemas.openxmlformats.org/officeDocument/2006/relationships/hyperlink" Target="https://www.discoverdylanthomas.com/portfolio-items/dylan-day-poetry-share-uwtsd-carmarthen/print-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wanseabaycitydeal.wales/projects/swansea-city-waterfront-digital-district/swansea-building-society-arena/" TargetMode="External"/><Relationship Id="rId11" Type="http://schemas.openxmlformats.org/officeDocument/2006/relationships/hyperlink" Target="https://reflection.ed.ac.uk/reflectors-toolkit/reflecting-on-experience/gibbs-reflective-cycle" TargetMode="External"/><Relationship Id="rId5" Type="http://schemas.openxmlformats.org/officeDocument/2006/relationships/hyperlink" Target="https://www.youtube.com/watch?v=S7Pk3KqtMgI" TargetMode="External"/><Relationship Id="rId10" Type="http://schemas.openxmlformats.org/officeDocument/2006/relationships/hyperlink" Target="https://www.swansea.ac.uk/travel/public-transport/" TargetMode="External"/><Relationship Id="rId4" Type="http://schemas.openxmlformats.org/officeDocument/2006/relationships/hyperlink" Target="https://www.forbes.com/councils/forbesbusinesscouncil/2025/11/13/the-role-of-eco-friendly-transport-in-sustainable-tourism/" TargetMode="External"/><Relationship Id="rId9" Type="http://schemas.openxmlformats.org/officeDocument/2006/relationships/hyperlink" Target="https://www.swansea.gov.uk/article/42673/Arena-has-now-welcomed-close-to-a-million-visi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Swansea Building Society Arena | Swansea Bay City Deal">
            <a:extLst>
              <a:ext uri="{FF2B5EF4-FFF2-40B4-BE49-F238E27FC236}">
                <a16:creationId xmlns:a16="http://schemas.microsoft.com/office/drawing/2014/main" id="{BD2F936D-FEB5-6A5C-13D7-AD3C678EB6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15594" b="77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48A4F6-8856-359B-75D6-D0A46FB20A1F}"/>
              </a:ext>
            </a:extLst>
          </p:cNvPr>
          <p:cNvSpPr txBox="1"/>
          <p:nvPr/>
        </p:nvSpPr>
        <p:spPr>
          <a:xfrm>
            <a:off x="8431967" y="6339590"/>
            <a:ext cx="6096000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alibri"/>
                <a:ea typeface="Times New Roman"/>
                <a:cs typeface="Times New Roman"/>
              </a:rPr>
              <a:t>(Swansea Bay City Deal, 2022)</a:t>
            </a:r>
            <a:endParaRPr lang="en-US" sz="1600" b="1" dirty="0">
              <a:solidFill>
                <a:schemeClr val="bg1"/>
              </a:solidFill>
              <a:latin typeface="Calibr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939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74940" y="3995227"/>
            <a:ext cx="9144000" cy="268257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Susie-May James</a:t>
            </a:r>
            <a:endParaRPr lang="en-US" dirty="0"/>
          </a:p>
          <a:p>
            <a:r>
              <a:rPr lang="en-GB" dirty="0"/>
              <a:t>2404489</a:t>
            </a:r>
          </a:p>
          <a:p>
            <a:r>
              <a:rPr lang="en-GB" dirty="0"/>
              <a:t>BMTP5022</a:t>
            </a:r>
          </a:p>
          <a:p>
            <a:r>
              <a:rPr lang="en-GB" dirty="0"/>
              <a:t>Research Methods &amp; Field Study Experience</a:t>
            </a:r>
          </a:p>
          <a:p>
            <a:r>
              <a:rPr lang="en-GB" dirty="0"/>
              <a:t>Lisa Bassler</a:t>
            </a:r>
          </a:p>
          <a:p>
            <a:r>
              <a:rPr lang="en-GB" dirty="0"/>
              <a:t>10 Minute Video Presentation</a:t>
            </a:r>
          </a:p>
        </p:txBody>
      </p:sp>
      <p:pic>
        <p:nvPicPr>
          <p:cNvPr id="4" name="Picture 3" descr="UWTSD logo | Discover Dylan Thomas">
            <a:extLst>
              <a:ext uri="{FF2B5EF4-FFF2-40B4-BE49-F238E27FC236}">
                <a16:creationId xmlns:a16="http://schemas.microsoft.com/office/drawing/2014/main" id="{22E513B7-A866-11BD-0526-F5C75F55F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27" y="4197776"/>
            <a:ext cx="5110396" cy="204735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69A4A41-6E5C-5A4D-884C-45E1F7C4C057}"/>
              </a:ext>
            </a:extLst>
          </p:cNvPr>
          <p:cNvSpPr/>
          <p:nvPr/>
        </p:nvSpPr>
        <p:spPr>
          <a:xfrm>
            <a:off x="-31230" y="-1"/>
            <a:ext cx="12221591" cy="3713825"/>
          </a:xfrm>
          <a:prstGeom prst="rect">
            <a:avLst/>
          </a:prstGeom>
          <a:solidFill>
            <a:srgbClr val="E0D59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FC81758-FA06-0A6B-C7EA-93291E7DFA2C}"/>
              </a:ext>
            </a:extLst>
          </p:cNvPr>
          <p:cNvSpPr>
            <a:spLocks noGrp="1"/>
          </p:cNvSpPr>
          <p:nvPr/>
        </p:nvSpPr>
        <p:spPr>
          <a:xfrm>
            <a:off x="848655" y="664448"/>
            <a:ext cx="10468131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solidFill>
                  <a:schemeClr val="bg1"/>
                </a:solidFill>
                <a:latin typeface="Dreaming Outloud Pro"/>
                <a:ea typeface="+mj-lt"/>
                <a:cs typeface="+mj-lt"/>
              </a:rPr>
              <a:t>Sustainable Travel Choices to Swansea Arena Events</a:t>
            </a:r>
            <a:endParaRPr lang="en-US" sz="6600" b="1" dirty="0">
              <a:solidFill>
                <a:schemeClr val="bg1"/>
              </a:solidFill>
              <a:latin typeface="Dreaming Outloud Pro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B0049A-70BC-B24C-2066-F252AC960318}"/>
              </a:ext>
            </a:extLst>
          </p:cNvPr>
          <p:cNvSpPr txBox="1"/>
          <p:nvPr/>
        </p:nvSpPr>
        <p:spPr>
          <a:xfrm>
            <a:off x="1961213" y="6245902"/>
            <a:ext cx="6096000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i="0" u="none" strike="noStrike" dirty="0">
                <a:solidFill>
                  <a:srgbClr val="000000"/>
                </a:solidFill>
                <a:latin typeface="Calibri"/>
                <a:ea typeface="Times New Roman"/>
                <a:cs typeface="Times New Roman"/>
              </a:rPr>
              <a:t>(Andrew, 2017)</a:t>
            </a:r>
            <a:endParaRPr lang="en-US" sz="1600" b="1" dirty="0">
              <a:latin typeface="Calibr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86FEE-DBC7-7C51-693E-47BA40DB6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Project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9C44C-3F0A-0818-0B40-BF445030BB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555" y="224349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My chosen research method – Survey / Questionnaire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Chosen venue – Swansea Arena! 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Aim of project – Explore attendees transport behaviours to Arena events, as well as their views on sustainable transport</a:t>
            </a:r>
          </a:p>
        </p:txBody>
      </p:sp>
    </p:spTree>
    <p:extLst>
      <p:ext uri="{BB962C8B-B14F-4D97-AF65-F5344CB8AC3E}">
        <p14:creationId xmlns:p14="http://schemas.microsoft.com/office/powerpoint/2010/main" val="3772154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F29530-5F7E-A4F2-CB5D-E6F41DF8C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C4D96-8BCA-BB7B-FBA1-0AFD01FC4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Swansea Arena Flythrough">
            <a:hlinkClick r:id="" action="ppaction://noaction"/>
            <a:extLst>
              <a:ext uri="{FF2B5EF4-FFF2-40B4-BE49-F238E27FC236}">
                <a16:creationId xmlns:a16="http://schemas.microsoft.com/office/drawing/2014/main" id="{5641B755-546B-C970-98FF-EA811D7601F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-13496" y="-12109"/>
            <a:ext cx="12202624" cy="68776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3CEE03-0221-F03F-C85B-31A4B5E3B6CB}"/>
              </a:ext>
            </a:extLst>
          </p:cNvPr>
          <p:cNvSpPr txBox="1"/>
          <p:nvPr/>
        </p:nvSpPr>
        <p:spPr>
          <a:xfrm>
            <a:off x="9636369" y="6265985"/>
            <a:ext cx="6096000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alibri"/>
                <a:ea typeface="Times New Roman"/>
                <a:cs typeface="Times New Roman"/>
              </a:rPr>
              <a:t>(Swansea Arena, 2021)</a:t>
            </a:r>
            <a:endParaRPr lang="en-US" sz="1600" b="1" dirty="0">
              <a:solidFill>
                <a:schemeClr val="bg1"/>
              </a:solidFill>
              <a:latin typeface="Calibr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434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E17770-4BF3-FA43-9A35-D56C42569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rms response chart. Question title: How old are you?. Number of responses: 20 responses.">
            <a:extLst>
              <a:ext uri="{FF2B5EF4-FFF2-40B4-BE49-F238E27FC236}">
                <a16:creationId xmlns:a16="http://schemas.microsoft.com/office/drawing/2014/main" id="{44AF3248-0EC9-0D97-27BD-D3DCC1B17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6" t="4459" r="-93" b="-4459"/>
          <a:stretch>
            <a:fillRect/>
          </a:stretch>
        </p:blipFill>
        <p:spPr>
          <a:xfrm>
            <a:off x="497" y="922"/>
            <a:ext cx="8543775" cy="3589341"/>
          </a:xfrm>
          <a:prstGeom prst="rect">
            <a:avLst/>
          </a:prstGeom>
        </p:spPr>
      </p:pic>
      <p:pic>
        <p:nvPicPr>
          <p:cNvPr id="5" name="Picture 4" descr="Forms response chart. Question title: How important is Sustainable Travel to you? &#10;1 - not very important &#10;5 - very important &#10;. Number of responses: 20 responses.">
            <a:extLst>
              <a:ext uri="{FF2B5EF4-FFF2-40B4-BE49-F238E27FC236}">
                <a16:creationId xmlns:a16="http://schemas.microsoft.com/office/drawing/2014/main" id="{BD3D02A0-3E4C-00DE-6BD4-E9449FF21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12823"/>
            <a:ext cx="8544758" cy="374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71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152FA5-F159-6D92-E274-F552C5261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Forms response chart. Question title: How would you travel to Swansea Arena for an event?. Number of responses: 20 responses.">
            <a:extLst>
              <a:ext uri="{FF2B5EF4-FFF2-40B4-BE49-F238E27FC236}">
                <a16:creationId xmlns:a16="http://schemas.microsoft.com/office/drawing/2014/main" id="{D378F168-58B5-9307-E08F-7E0B410601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9242" t="24150" r="28866" b="4252"/>
          <a:stretch>
            <a:fillRect/>
          </a:stretch>
        </p:blipFill>
        <p:spPr>
          <a:xfrm>
            <a:off x="6494284" y="2986209"/>
            <a:ext cx="5366490" cy="31155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10E9E7-BDEB-29F0-0538-2F45B6AEBF4F}"/>
              </a:ext>
            </a:extLst>
          </p:cNvPr>
          <p:cNvSpPr txBox="1"/>
          <p:nvPr/>
        </p:nvSpPr>
        <p:spPr>
          <a:xfrm>
            <a:off x="7257609" y="1357999"/>
            <a:ext cx="4829908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"How did you travel to Swansea Arena today?"</a:t>
            </a:r>
          </a:p>
        </p:txBody>
      </p:sp>
      <p:pic>
        <p:nvPicPr>
          <p:cNvPr id="4" name="Picture 3" descr="A bus made out of words&#10;&#10;AI-generated content may be incorrect.">
            <a:extLst>
              <a:ext uri="{FF2B5EF4-FFF2-40B4-BE49-F238E27FC236}">
                <a16:creationId xmlns:a16="http://schemas.microsoft.com/office/drawing/2014/main" id="{A53AEE9C-874B-F78B-D9DA-B49539B033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266" r="6552"/>
          <a:stretch>
            <a:fillRect/>
          </a:stretch>
        </p:blipFill>
        <p:spPr>
          <a:xfrm>
            <a:off x="-2190" y="0"/>
            <a:ext cx="609559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25B54A-038E-DB7E-4BAC-2A3C467FFD9D}"/>
              </a:ext>
            </a:extLst>
          </p:cNvPr>
          <p:cNvSpPr txBox="1"/>
          <p:nvPr/>
        </p:nvSpPr>
        <p:spPr>
          <a:xfrm>
            <a:off x="2192215" y="6242538"/>
            <a:ext cx="6096000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Calibri"/>
                <a:ea typeface="Times New Roman"/>
                <a:cs typeface="Times New Roman"/>
              </a:rPr>
              <a:t>(WordArt, 2019)</a:t>
            </a:r>
            <a:endParaRPr lang="en-US" sz="1600" b="1" dirty="0">
              <a:latin typeface="Calibr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81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6BE767-7D89-67CD-75FD-F786A10C3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Forms response chart. Question title: What factors influenced your decision to travel via this transport?. Number of responses: 20 responses.">
            <a:extLst>
              <a:ext uri="{FF2B5EF4-FFF2-40B4-BE49-F238E27FC236}">
                <a16:creationId xmlns:a16="http://schemas.microsoft.com/office/drawing/2014/main" id="{0E0FB05E-5C44-3EE6-30D5-D7F64324DD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6" y="3142"/>
            <a:ext cx="7754581" cy="3685513"/>
          </a:xfrm>
          <a:prstGeom prst="rect">
            <a:avLst/>
          </a:prstGeom>
        </p:spPr>
      </p:pic>
      <p:pic>
        <p:nvPicPr>
          <p:cNvPr id="2" name="Picture 1" descr="Forms response chart. Question title: How aware are you of the environmental impact of your travel choice when attending events?&#10;&#10;. Number of responses: 20 responses.">
            <a:extLst>
              <a:ext uri="{FF2B5EF4-FFF2-40B4-BE49-F238E27FC236}">
                <a16:creationId xmlns:a16="http://schemas.microsoft.com/office/drawing/2014/main" id="{B1323316-DDD6-E2BA-BCAB-6A283A59C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11" y="3555290"/>
            <a:ext cx="7781276" cy="329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41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8F3495-2F13-C114-495E-2CA4FC7DB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Forms response chart. Question title: What prevents you from using sustainable transport to attend events?&#10;Tick all that apply&#10;. Number of responses: 20 responses.">
            <a:extLst>
              <a:ext uri="{FF2B5EF4-FFF2-40B4-BE49-F238E27FC236}">
                <a16:creationId xmlns:a16="http://schemas.microsoft.com/office/drawing/2014/main" id="{BF2EFE01-9C33-892F-86E5-EAE95017C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2" y="402"/>
            <a:ext cx="7503286" cy="3553542"/>
          </a:xfrm>
          <a:prstGeom prst="rect">
            <a:avLst/>
          </a:prstGeom>
        </p:spPr>
      </p:pic>
      <p:pic>
        <p:nvPicPr>
          <p:cNvPr id="5" name="Content Placeholder 2" descr="Forms response chart. Question title: If public transport to Swansea Arena were affordable, reliable and aligned with event times, how likely would you be to use it?. Number of responses: 20 responses.">
            <a:extLst>
              <a:ext uri="{FF2B5EF4-FFF2-40B4-BE49-F238E27FC236}">
                <a16:creationId xmlns:a16="http://schemas.microsoft.com/office/drawing/2014/main" id="{BD57C005-B52C-B9DC-754B-893ECB3340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" y="3429016"/>
            <a:ext cx="7505992" cy="341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083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98A1B1-3F54-5868-113A-8A86C4028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screenshot of a survey&#10;&#10;AI-generated content may be incorrect.">
            <a:extLst>
              <a:ext uri="{FF2B5EF4-FFF2-40B4-BE49-F238E27FC236}">
                <a16:creationId xmlns:a16="http://schemas.microsoft.com/office/drawing/2014/main" id="{6528B3FA-7500-8CBE-D49E-A043B3E98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221" y="3409137"/>
            <a:ext cx="5251370" cy="3446411"/>
          </a:xfrm>
          <a:prstGeom prst="rect">
            <a:avLst/>
          </a:prstGeom>
        </p:spPr>
      </p:pic>
      <p:pic>
        <p:nvPicPr>
          <p:cNvPr id="6" name="Picture 5" descr="A screenshot of a phone&#10;&#10;AI-generated content may be incorrect.">
            <a:extLst>
              <a:ext uri="{FF2B5EF4-FFF2-40B4-BE49-F238E27FC236}">
                <a16:creationId xmlns:a16="http://schemas.microsoft.com/office/drawing/2014/main" id="{7954797D-B8CD-D720-0EBC-6B11A0CF97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449" t="368" r="1656" b="-184"/>
          <a:stretch>
            <a:fillRect/>
          </a:stretch>
        </p:blipFill>
        <p:spPr>
          <a:xfrm>
            <a:off x="5135963" y="3416479"/>
            <a:ext cx="6173429" cy="3459181"/>
          </a:xfrm>
          <a:prstGeom prst="rect">
            <a:avLst/>
          </a:prstGeom>
        </p:spPr>
      </p:pic>
      <p:pic>
        <p:nvPicPr>
          <p:cNvPr id="2" name="Picture 1" descr="Forms response chart. Question title: What could encourage you to choose more sustainable transport when attending events at Swansea Arena?&#10;&#10;. Number of responses: 20 responses.">
            <a:extLst>
              <a:ext uri="{FF2B5EF4-FFF2-40B4-BE49-F238E27FC236}">
                <a16:creationId xmlns:a16="http://schemas.microsoft.com/office/drawing/2014/main" id="{02089717-A966-DAE5-F79E-0785CF5E9A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19" y="972"/>
            <a:ext cx="6758867" cy="341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776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6AC86B-C1E2-E5AD-8DEB-A4B7319CD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64EA6-2982-9DE6-A660-68312882F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Reflections and Limitations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F445CFA-8794-6C76-0486-FAA634C8D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21087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Critical evaluation of the following: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Strengths &amp; weaknesses of research approach &amp; findings</a:t>
            </a:r>
          </a:p>
          <a:p>
            <a:endParaRPr lang="en-GB" dirty="0"/>
          </a:p>
          <a:p>
            <a:r>
              <a:rPr lang="en-GB" dirty="0"/>
              <a:t>Personal reflections</a:t>
            </a:r>
          </a:p>
          <a:p>
            <a:r>
              <a:rPr lang="en-GB" sz="2000" dirty="0"/>
              <a:t>Confidence </a:t>
            </a:r>
          </a:p>
          <a:p>
            <a:endParaRPr lang="en-GB" sz="2000" dirty="0"/>
          </a:p>
          <a:p>
            <a:r>
              <a:rPr lang="en-GB" dirty="0"/>
              <a:t>Academic reflections</a:t>
            </a:r>
          </a:p>
          <a:p>
            <a:r>
              <a:rPr lang="en-GB" sz="2000" dirty="0"/>
              <a:t>New knowledge &amp; insights into how to conduct a research project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54D73D-9A50-C8B6-6503-33F48CCA8251}"/>
              </a:ext>
            </a:extLst>
          </p:cNvPr>
          <p:cNvSpPr txBox="1"/>
          <p:nvPr/>
        </p:nvSpPr>
        <p:spPr>
          <a:xfrm>
            <a:off x="9781225" y="842415"/>
            <a:ext cx="2413587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Chosen Method ----&gt; Survey</a:t>
            </a:r>
            <a:r>
              <a:rPr lang="en-US" sz="1800" b="0" i="0" u="none" strike="noStrike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Target responses 25 people</a:t>
            </a:r>
            <a:r>
              <a:rPr lang="en-US" sz="1800" b="0" i="0" u="none" strike="noStrike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Final result – 20 respondents</a:t>
            </a:r>
            <a:r>
              <a:rPr lang="en-US" sz="1800" b="0" i="0" u="none" strike="noStrike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475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8EF924-10D6-30EC-B13E-BB995B44C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3A22C-450D-3312-3186-E730596B3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67569"/>
            <a:ext cx="10515600" cy="1325563"/>
          </a:xfrm>
        </p:spPr>
        <p:txBody>
          <a:bodyPr/>
          <a:lstStyle/>
          <a:p>
            <a:r>
              <a:rPr lang="en-GB" dirty="0"/>
              <a:t>Evaluation Model – Gibb's Reflective Cycle</a:t>
            </a:r>
          </a:p>
        </p:txBody>
      </p:sp>
      <p:pic>
        <p:nvPicPr>
          <p:cNvPr id="10" name="Content Placeholder 9" descr="A diagram of a reflective cycle&#10;&#10;AI-generated content may be incorrect.">
            <a:extLst>
              <a:ext uri="{FF2B5EF4-FFF2-40B4-BE49-F238E27FC236}">
                <a16:creationId xmlns:a16="http://schemas.microsoft.com/office/drawing/2014/main" id="{47EC9B87-16D5-503E-D0BB-4EB7754404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4099" y="1470454"/>
            <a:ext cx="8628944" cy="489530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2424D6C-B56D-B77A-0DDE-7B7B012CD000}"/>
              </a:ext>
            </a:extLst>
          </p:cNvPr>
          <p:cNvSpPr txBox="1"/>
          <p:nvPr/>
        </p:nvSpPr>
        <p:spPr>
          <a:xfrm>
            <a:off x="2474907" y="6371167"/>
            <a:ext cx="6096000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Calibri"/>
                <a:ea typeface="Times New Roman"/>
                <a:cs typeface="Times New Roman"/>
              </a:rPr>
              <a:t>(Dynamic Training, 2025)</a:t>
            </a:r>
            <a:endParaRPr lang="en-US" sz="1600" b="1" dirty="0">
              <a:latin typeface="Calibr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61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CA71C-B12A-6C4D-05F2-FBBBC3AEC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0265" y="381512"/>
            <a:ext cx="7631471" cy="1341950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/>
                </a:solidFill>
                <a:latin typeface="Dreaming Outloud Pro"/>
                <a:cs typeface="Dreaming Outloud Pro"/>
              </a:rPr>
              <a:t>Thanks for listening !</a:t>
            </a:r>
          </a:p>
        </p:txBody>
      </p:sp>
      <p:pic>
        <p:nvPicPr>
          <p:cNvPr id="5" name="Content Placeholder 3" descr="Swansea Building Society Arena | Swansea Bay City Deal">
            <a:extLst>
              <a:ext uri="{FF2B5EF4-FFF2-40B4-BE49-F238E27FC236}">
                <a16:creationId xmlns:a16="http://schemas.microsoft.com/office/drawing/2014/main" id="{D4A7F45B-503F-9307-A88D-3E94B11BDE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0904" t="15643" b="594"/>
          <a:stretch>
            <a:fillRect/>
          </a:stretch>
        </p:blipFill>
        <p:spPr>
          <a:xfrm>
            <a:off x="491632" y="2426572"/>
            <a:ext cx="5489665" cy="347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819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59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218D55-F620-FB92-F2F9-7E1860535A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1AD8C-241A-2763-A74B-CD1C74018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781" y="-3585"/>
            <a:ext cx="10515600" cy="1325563"/>
          </a:xfrm>
        </p:spPr>
        <p:txBody>
          <a:bodyPr/>
          <a:lstStyle/>
          <a:p>
            <a:r>
              <a:rPr lang="en-GB" dirty="0"/>
              <a:t>Reference List: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1DF07E5-1324-A731-0772-17C05D092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200" y="1252077"/>
            <a:ext cx="11974051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400" dirty="0">
                <a:latin typeface="Aptos Display"/>
                <a:cs typeface="Times New Roman"/>
              </a:rPr>
              <a:t>Andrew, H. (2017). </a:t>
            </a:r>
            <a:r>
              <a:rPr lang="en-GB" sz="1400" i="1" dirty="0">
                <a:latin typeface="Aptos Display"/>
                <a:cs typeface="Times New Roman"/>
              </a:rPr>
              <a:t>UWTSD Logo | Discover Dylan Thomas</a:t>
            </a:r>
            <a:r>
              <a:rPr lang="en-GB" sz="1400" dirty="0">
                <a:latin typeface="Aptos Display"/>
                <a:cs typeface="Times New Roman"/>
              </a:rPr>
              <a:t>. </a:t>
            </a:r>
            <a:r>
              <a:rPr lang="en-GB" sz="1400" i="1" dirty="0">
                <a:latin typeface="Aptos Display"/>
                <a:cs typeface="Times New Roman"/>
              </a:rPr>
              <a:t>Discover Dylan Thomas</a:t>
            </a:r>
            <a:r>
              <a:rPr lang="en-GB" sz="1400" dirty="0">
                <a:latin typeface="Aptos Display"/>
                <a:cs typeface="Times New Roman"/>
              </a:rPr>
              <a:t>. Available at: </a:t>
            </a:r>
            <a:r>
              <a:rPr lang="en-GB" sz="1400" dirty="0">
                <a:latin typeface="Aptos Display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https://www.discoverdylanthomas.com/portfolio-items/dylan-day-poetry-share-uwtsd-carmarthen/print-2</a:t>
            </a:r>
            <a:r>
              <a:rPr lang="en-GB" sz="1400" dirty="0">
                <a:latin typeface="Aptos Display"/>
                <a:cs typeface="Times New Roman"/>
              </a:rPr>
              <a:t> [Accessed 2 Feb. 2026].</a:t>
            </a:r>
            <a:endParaRPr lang="en-GB" sz="1400">
              <a:latin typeface="Aptos Display"/>
            </a:endParaRPr>
          </a:p>
          <a:p>
            <a:r>
              <a:rPr lang="en-GB" sz="1400">
                <a:latin typeface="Aptos Display"/>
                <a:cs typeface="Times New Roman"/>
              </a:rPr>
              <a:t>Dynamic Training (2025). </a:t>
            </a:r>
            <a:r>
              <a:rPr lang="en-GB" sz="1400" i="1">
                <a:latin typeface="Aptos Display"/>
                <a:cs typeface="Times New Roman"/>
              </a:rPr>
              <a:t>Understanding Gibbs’ Reflective Cycle | Dynamic Training</a:t>
            </a:r>
            <a:r>
              <a:rPr lang="en-GB" sz="1400">
                <a:latin typeface="Aptos Display"/>
                <a:cs typeface="Times New Roman"/>
              </a:rPr>
              <a:t>. [online] Dynamictraining.org.uk. Available at: </a:t>
            </a:r>
            <a:r>
              <a:rPr lang="en-GB" sz="1400" dirty="0">
                <a:latin typeface="Aptos Display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https://www.dynamictraining.org.uk/learner-pulse/study-skill-gibbs-reflective-cycle/</a:t>
            </a:r>
            <a:r>
              <a:rPr lang="en-GB" sz="1400">
                <a:latin typeface="Aptos Display"/>
                <a:cs typeface="Times New Roman"/>
              </a:rPr>
              <a:t> [Accessed 4 Feb. 2026].</a:t>
            </a:r>
            <a:endParaRPr lang="en-GB" sz="1400">
              <a:latin typeface="Aptos Display"/>
            </a:endParaRPr>
          </a:p>
          <a:p>
            <a:r>
              <a:rPr lang="en-GB" sz="1400" err="1">
                <a:latin typeface="Aptos Display"/>
                <a:cs typeface="Times New Roman"/>
              </a:rPr>
              <a:t>Kosareva</a:t>
            </a:r>
            <a:r>
              <a:rPr lang="en-GB" sz="1400" dirty="0">
                <a:latin typeface="Aptos Display"/>
                <a:cs typeface="Times New Roman"/>
              </a:rPr>
              <a:t>, N. (2025). The Role of Eco-Friendly Transport in Sustainable Tourism. </a:t>
            </a:r>
            <a:r>
              <a:rPr lang="en-GB" sz="1400" i="1" dirty="0">
                <a:latin typeface="Aptos Display"/>
                <a:cs typeface="Times New Roman"/>
              </a:rPr>
              <a:t>Forbes</a:t>
            </a:r>
            <a:r>
              <a:rPr lang="en-GB" sz="1400" dirty="0">
                <a:latin typeface="Aptos Display"/>
                <a:cs typeface="Times New Roman"/>
              </a:rPr>
              <a:t>. [online] 13 Nov. Available at: </a:t>
            </a:r>
            <a:r>
              <a:rPr lang="en-GB" sz="1400" dirty="0">
                <a:latin typeface="Aptos Display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https://www.forbes.com/councils/forbesbusinesscouncil/2025/11/13/the-role-of-eco-friendly-transport-in-sustainable-tourism/</a:t>
            </a:r>
            <a:r>
              <a:rPr lang="en-GB" sz="1400" dirty="0">
                <a:latin typeface="Aptos Display"/>
                <a:cs typeface="Times New Roman"/>
              </a:rPr>
              <a:t> [Accessed 4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Swansea Arena (2021). </a:t>
            </a:r>
            <a:r>
              <a:rPr lang="en-GB" sz="1400" i="1" dirty="0">
                <a:latin typeface="Aptos Display"/>
                <a:cs typeface="Times New Roman"/>
              </a:rPr>
              <a:t>Swansea Arena Flythrough</a:t>
            </a:r>
            <a:r>
              <a:rPr lang="en-GB" sz="1400" dirty="0">
                <a:latin typeface="Aptos Display"/>
                <a:cs typeface="Times New Roman"/>
              </a:rPr>
              <a:t>. [online] YouTube. Available at: </a:t>
            </a:r>
            <a:r>
              <a:rPr lang="en-GB" sz="1400" dirty="0">
                <a:latin typeface="Aptos Display"/>
                <a:cs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https://www.youtube.com/watch?v=S7Pk3KqtMgI</a:t>
            </a:r>
            <a:r>
              <a:rPr lang="en-GB" sz="1400" dirty="0">
                <a:latin typeface="Aptos Display"/>
                <a:cs typeface="Times New Roman"/>
              </a:rPr>
              <a:t> [Accessed 2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Swansea Bay City Deal (2022). </a:t>
            </a:r>
            <a:r>
              <a:rPr lang="en-GB" sz="1400" i="1" dirty="0">
                <a:latin typeface="Aptos Display"/>
                <a:cs typeface="Times New Roman"/>
              </a:rPr>
              <a:t>Swansea Bay City Deal | Swansea Building Society Arena</a:t>
            </a:r>
            <a:r>
              <a:rPr lang="en-GB" sz="1400" dirty="0">
                <a:latin typeface="Aptos Display"/>
                <a:cs typeface="Times New Roman"/>
              </a:rPr>
              <a:t>. [online] Swansea Bay City Deal. Available at: </a:t>
            </a:r>
            <a:r>
              <a:rPr lang="en-GB" sz="1400" dirty="0">
                <a:latin typeface="Aptos Display"/>
                <a:cs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https://swanseabaycitydeal.wales/projects/swansea-city-waterfront-digital-district/swansea-building-society-arena/</a:t>
            </a:r>
            <a:r>
              <a:rPr lang="en-GB" sz="1400" dirty="0">
                <a:latin typeface="Aptos Display"/>
                <a:cs typeface="Times New Roman"/>
              </a:rPr>
              <a:t> [Accessed 2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Swansea Building Society (2025). </a:t>
            </a:r>
            <a:r>
              <a:rPr lang="en-GB" sz="1400" i="1" dirty="0">
                <a:latin typeface="Aptos Display"/>
                <a:cs typeface="Times New Roman"/>
              </a:rPr>
              <a:t>Swansea Arena | About Us</a:t>
            </a:r>
            <a:r>
              <a:rPr lang="en-GB" sz="1400" dirty="0">
                <a:latin typeface="Aptos Display"/>
                <a:cs typeface="Times New Roman"/>
              </a:rPr>
              <a:t>. [online] </a:t>
            </a:r>
            <a:r>
              <a:rPr lang="en-GB" sz="1400" dirty="0">
                <a:latin typeface="Aptos Display"/>
                <a:cs typeface="Times New Roman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www.swansea-arena.co.uk</a:t>
            </a:r>
            <a:r>
              <a:rPr lang="en-GB" sz="1400" dirty="0">
                <a:latin typeface="Aptos Display"/>
                <a:cs typeface="Times New Roman"/>
              </a:rPr>
              <a:t>. Available at: </a:t>
            </a:r>
            <a:r>
              <a:rPr lang="en-GB" sz="1400" dirty="0">
                <a:latin typeface="Aptos Display"/>
                <a:cs typeface="Times New Roman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https://www.swansea-arena.co.uk/about</a:t>
            </a:r>
            <a:r>
              <a:rPr lang="en-GB" sz="1400" dirty="0">
                <a:latin typeface="Aptos Display"/>
                <a:cs typeface="Times New Roman"/>
              </a:rPr>
              <a:t> [Accessed 3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Swansea Council (2022). </a:t>
            </a:r>
            <a:r>
              <a:rPr lang="en-GB" sz="1400" i="1" dirty="0">
                <a:latin typeface="Aptos Display"/>
                <a:cs typeface="Times New Roman"/>
              </a:rPr>
              <a:t>Arena Has Now Welcomed Close to a Million Visits - Swansea</a:t>
            </a:r>
            <a:r>
              <a:rPr lang="en-GB" sz="1400" dirty="0">
                <a:latin typeface="Aptos Display"/>
                <a:cs typeface="Times New Roman"/>
              </a:rPr>
              <a:t>. [online] Swansea. Available at: </a:t>
            </a:r>
            <a:r>
              <a:rPr lang="en-GB" sz="1400" dirty="0">
                <a:latin typeface="Aptos Display"/>
                <a:cs typeface="Times New Roman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https://www.swansea.gov.uk/article/42673/Arena-has-now-welcomed-close-to-a-million-visits</a:t>
            </a:r>
            <a:r>
              <a:rPr lang="en-GB" sz="1400" dirty="0">
                <a:latin typeface="Aptos Display"/>
                <a:cs typeface="Times New Roman"/>
              </a:rPr>
              <a:t> [Accessed 3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Swansea University (2026). </a:t>
            </a:r>
            <a:r>
              <a:rPr lang="en-GB" sz="1400" i="1" dirty="0">
                <a:latin typeface="Aptos Display"/>
                <a:cs typeface="Times New Roman"/>
              </a:rPr>
              <a:t>Welcome To Zscaler Directory Authentication</a:t>
            </a:r>
            <a:r>
              <a:rPr lang="en-GB" sz="1400" dirty="0">
                <a:latin typeface="Aptos Display"/>
                <a:cs typeface="Times New Roman"/>
              </a:rPr>
              <a:t>. [online] Swansea.ac.uk. Available at: </a:t>
            </a:r>
            <a:r>
              <a:rPr lang="en-GB" sz="1400" dirty="0">
                <a:latin typeface="Aptos Display"/>
                <a:cs typeface="Times New Roman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https://www.swansea.ac.uk/travel/public-transport/</a:t>
            </a:r>
            <a:r>
              <a:rPr lang="en-GB" sz="1400" dirty="0">
                <a:latin typeface="Aptos Display"/>
                <a:cs typeface="Times New Roman"/>
              </a:rPr>
              <a:t> [Accessed 9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The University of Edinburgh (2024). </a:t>
            </a:r>
            <a:r>
              <a:rPr lang="en-GB" sz="1400" i="1" dirty="0">
                <a:latin typeface="Aptos Display"/>
                <a:cs typeface="Times New Roman"/>
              </a:rPr>
              <a:t>Gibbs’ Reflective Cycle</a:t>
            </a:r>
            <a:r>
              <a:rPr lang="en-GB" sz="1400" dirty="0">
                <a:latin typeface="Aptos Display"/>
                <a:cs typeface="Times New Roman"/>
              </a:rPr>
              <a:t>. [online] The University of Edinburgh. Available at: </a:t>
            </a:r>
            <a:r>
              <a:rPr lang="en-GB" sz="1400" dirty="0">
                <a:latin typeface="Aptos Display"/>
                <a:cs typeface="Times New Roman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https://reflection.ed.ac.uk/reflectors-toolkit/reflecting-on-experience/gibbs-reflective-cycle</a:t>
            </a:r>
            <a:r>
              <a:rPr lang="en-GB" sz="1400" dirty="0">
                <a:latin typeface="Aptos Display"/>
                <a:cs typeface="Times New Roman"/>
              </a:rPr>
              <a:t> [Accessed 8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University of Cumbria (2020). </a:t>
            </a:r>
            <a:r>
              <a:rPr lang="en-GB" sz="1400" i="1" dirty="0">
                <a:latin typeface="Aptos Display"/>
                <a:cs typeface="Times New Roman"/>
              </a:rPr>
              <a:t>Gibbs’ Reflective Cycle</a:t>
            </a:r>
            <a:r>
              <a:rPr lang="en-GB" sz="1400" dirty="0">
                <a:latin typeface="Aptos Display"/>
                <a:cs typeface="Times New Roman"/>
              </a:rPr>
              <a:t>. [online] </a:t>
            </a:r>
            <a:r>
              <a:rPr lang="en-GB" sz="1400" i="1" dirty="0">
                <a:latin typeface="Aptos Display"/>
                <a:cs typeface="Times New Roman"/>
              </a:rPr>
              <a:t>University of Cumbria</a:t>
            </a:r>
            <a:r>
              <a:rPr lang="en-GB" sz="1400" dirty="0">
                <a:latin typeface="Aptos Display"/>
                <a:cs typeface="Times New Roman"/>
              </a:rPr>
              <a:t>, University of Cumbria, pp.1–4. Available at: </a:t>
            </a:r>
            <a:r>
              <a:rPr lang="en-GB" sz="1400" dirty="0">
                <a:latin typeface="Aptos Display"/>
                <a:cs typeface="Times New Roman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https://my.cumbria.ac.uk/media/MyCumbria/Documents/ReflectiveCycleGibbs.pdf</a:t>
            </a:r>
            <a:r>
              <a:rPr lang="en-GB" sz="1400" dirty="0">
                <a:latin typeface="Aptos Display"/>
                <a:cs typeface="Times New Roman"/>
              </a:rPr>
              <a:t> [Accessed 8 Feb. 2026].</a:t>
            </a:r>
            <a:endParaRPr lang="en-GB" sz="1400">
              <a:latin typeface="Aptos Display"/>
            </a:endParaRPr>
          </a:p>
          <a:p>
            <a:r>
              <a:rPr lang="en-GB" sz="1400" dirty="0">
                <a:latin typeface="Aptos Display"/>
                <a:cs typeface="Times New Roman"/>
              </a:rPr>
              <a:t>WordArt (2019). </a:t>
            </a:r>
            <a:r>
              <a:rPr lang="en-GB" sz="1400" i="1" dirty="0">
                <a:latin typeface="Aptos Display"/>
                <a:cs typeface="Times New Roman"/>
              </a:rPr>
              <a:t>Edit Word Art - WordArt.com</a:t>
            </a:r>
            <a:r>
              <a:rPr lang="en-GB" sz="1400" dirty="0">
                <a:latin typeface="Aptos Display"/>
                <a:cs typeface="Times New Roman"/>
              </a:rPr>
              <a:t>. [online] Wordart.com. Available at: </a:t>
            </a:r>
            <a:r>
              <a:rPr lang="en-GB" sz="1400" dirty="0">
                <a:latin typeface="Aptos Display"/>
                <a:cs typeface="Times New Roman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https://wordart.com/create</a:t>
            </a:r>
            <a:r>
              <a:rPr lang="en-GB" sz="1400" dirty="0">
                <a:latin typeface="Aptos Display"/>
                <a:cs typeface="Times New Roman"/>
              </a:rPr>
              <a:t> [Accessed 3 Feb. 2026].</a:t>
            </a:r>
            <a:endParaRPr lang="en-GB" sz="1400">
              <a:latin typeface="Aptos Display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6529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5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Research Project Recap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Reflections and Limitations</vt:lpstr>
      <vt:lpstr>Evaluation Model – Gibb's Reflective Cycle</vt:lpstr>
      <vt:lpstr>Thanks for listening !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679</cp:revision>
  <dcterms:created xsi:type="dcterms:W3CDTF">2026-02-15T17:28:02Z</dcterms:created>
  <dcterms:modified xsi:type="dcterms:W3CDTF">2026-02-17T00:14:26Z</dcterms:modified>
</cp:coreProperties>
</file>