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8" r:id="rId10"/>
    <p:sldMasterId id="2147483712" r:id="rId11"/>
    <p:sldMasterId id="2147483714" r:id="rId12"/>
    <p:sldMasterId id="2147483716" r:id="rId13"/>
    <p:sldMasterId id="2147483720" r:id="rId14"/>
    <p:sldMasterId id="2147483658" r:id="rId15"/>
    <p:sldMasterId id="2147483659" r:id="rId16"/>
    <p:sldMasterId id="2147483662" r:id="rId17"/>
    <p:sldMasterId id="2147483666" r:id="rId18"/>
  </p:sldMasterIdLst>
  <p:notesMasterIdLst>
    <p:notesMasterId r:id="rId25"/>
  </p:notesMasterIdLst>
  <p:sldIdLst>
    <p:sldId id="256" r:id="rId19"/>
    <p:sldId id="257" r:id="rId20"/>
    <p:sldId id="260" r:id="rId21"/>
    <p:sldId id="259" r:id="rId22"/>
    <p:sldId id="258" r:id="rId23"/>
    <p:sldId id="26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9AEC79-0AF1-415D-84AF-CC356B949E2B}" v="8" dt="2026-04-15T11:52:34.4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E93A19C6-A854-4DD2-A544-88D946810F25}"/>
    <pc:docChg chg="custSel modSld">
      <pc:chgData name="Meryl Bowen" userId="0e33c516-b54b-4571-b07e-cdbdabee1070" providerId="ADAL" clId="{E93A19C6-A854-4DD2-A544-88D946810F25}" dt="2026-04-15T11:53:01.053" v="29" actId="1440"/>
      <pc:docMkLst>
        <pc:docMk/>
      </pc:docMkLst>
      <pc:sldChg chg="modSp mod">
        <pc:chgData name="Meryl Bowen" userId="0e33c516-b54b-4571-b07e-cdbdabee1070" providerId="ADAL" clId="{E93A19C6-A854-4DD2-A544-88D946810F25}" dt="2026-03-27T15:07:27.347" v="9" actId="790"/>
        <pc:sldMkLst>
          <pc:docMk/>
          <pc:sldMk cId="3053837800" sldId="256"/>
        </pc:sldMkLst>
        <pc:spChg chg="mod">
          <ac:chgData name="Meryl Bowen" userId="0e33c516-b54b-4571-b07e-cdbdabee1070" providerId="ADAL" clId="{E93A19C6-A854-4DD2-A544-88D946810F25}" dt="2026-03-27T15:07:27.347" v="9" actId="790"/>
          <ac:spMkLst>
            <pc:docMk/>
            <pc:sldMk cId="3053837800" sldId="256"/>
            <ac:spMk id="2" creationId="{B4096311-35DC-F012-BF36-3BDA60C3734B}"/>
          </ac:spMkLst>
        </pc:spChg>
      </pc:sldChg>
      <pc:sldChg chg="modSp mod">
        <pc:chgData name="Meryl Bowen" userId="0e33c516-b54b-4571-b07e-cdbdabee1070" providerId="ADAL" clId="{E93A19C6-A854-4DD2-A544-88D946810F25}" dt="2026-04-15T11:49:47.131" v="20" actId="2711"/>
        <pc:sldMkLst>
          <pc:docMk/>
          <pc:sldMk cId="1639287206" sldId="257"/>
        </pc:sldMkLst>
        <pc:spChg chg="mod">
          <ac:chgData name="Meryl Bowen" userId="0e33c516-b54b-4571-b07e-cdbdabee1070" providerId="ADAL" clId="{E93A19C6-A854-4DD2-A544-88D946810F25}" dt="2026-04-15T11:49:47.131" v="20" actId="2711"/>
          <ac:spMkLst>
            <pc:docMk/>
            <pc:sldMk cId="1639287206" sldId="257"/>
            <ac:spMk id="2" creationId="{1FB17E14-4FCD-048C-B711-CABC93BEDD30}"/>
          </ac:spMkLst>
        </pc:spChg>
        <pc:spChg chg="mod">
          <ac:chgData name="Meryl Bowen" userId="0e33c516-b54b-4571-b07e-cdbdabee1070" providerId="ADAL" clId="{E93A19C6-A854-4DD2-A544-88D946810F25}" dt="2026-04-15T11:49:40.424" v="19" actId="2711"/>
          <ac:spMkLst>
            <pc:docMk/>
            <pc:sldMk cId="1639287206" sldId="257"/>
            <ac:spMk id="3" creationId="{6D6F0F74-09CA-5F78-7A10-EE44A2C164B7}"/>
          </ac:spMkLst>
        </pc:spChg>
      </pc:sldChg>
      <pc:sldChg chg="modSp mod">
        <pc:chgData name="Meryl Bowen" userId="0e33c516-b54b-4571-b07e-cdbdabee1070" providerId="ADAL" clId="{E93A19C6-A854-4DD2-A544-88D946810F25}" dt="2026-04-15T11:53:01.053" v="29" actId="1440"/>
        <pc:sldMkLst>
          <pc:docMk/>
          <pc:sldMk cId="510372776" sldId="258"/>
        </pc:sldMkLst>
        <pc:spChg chg="mod">
          <ac:chgData name="Meryl Bowen" userId="0e33c516-b54b-4571-b07e-cdbdabee1070" providerId="ADAL" clId="{E93A19C6-A854-4DD2-A544-88D946810F25}" dt="2026-03-27T15:07:27.347" v="9" actId="790"/>
          <ac:spMkLst>
            <pc:docMk/>
            <pc:sldMk cId="510372776" sldId="258"/>
            <ac:spMk id="5" creationId="{AD6EF82C-9BB2-C47B-9BB6-F0B178F7DC3D}"/>
          </ac:spMkLst>
        </pc:spChg>
        <pc:picChg chg="mod">
          <ac:chgData name="Meryl Bowen" userId="0e33c516-b54b-4571-b07e-cdbdabee1070" providerId="ADAL" clId="{E93A19C6-A854-4DD2-A544-88D946810F25}" dt="2026-04-15T11:53:01.053" v="29" actId="1440"/>
          <ac:picMkLst>
            <pc:docMk/>
            <pc:sldMk cId="510372776" sldId="258"/>
            <ac:picMk id="3" creationId="{319C4532-B4A4-9351-F57C-4036703F6B2E}"/>
          </ac:picMkLst>
        </pc:picChg>
      </pc:sldChg>
      <pc:sldChg chg="modSp mod">
        <pc:chgData name="Meryl Bowen" userId="0e33c516-b54b-4571-b07e-cdbdabee1070" providerId="ADAL" clId="{E93A19C6-A854-4DD2-A544-88D946810F25}" dt="2026-04-15T11:52:14.590" v="28" actId="20577"/>
        <pc:sldMkLst>
          <pc:docMk/>
          <pc:sldMk cId="2503933763" sldId="259"/>
        </pc:sldMkLst>
        <pc:spChg chg="mod">
          <ac:chgData name="Meryl Bowen" userId="0e33c516-b54b-4571-b07e-cdbdabee1070" providerId="ADAL" clId="{E93A19C6-A854-4DD2-A544-88D946810F25}" dt="2026-03-27T15:07:27.347" v="9" actId="790"/>
          <ac:spMkLst>
            <pc:docMk/>
            <pc:sldMk cId="2503933763" sldId="259"/>
            <ac:spMk id="5" creationId="{32DF83A6-174A-BA1E-B486-DA2609176E1E}"/>
          </ac:spMkLst>
        </pc:spChg>
        <pc:spChg chg="mod">
          <ac:chgData name="Meryl Bowen" userId="0e33c516-b54b-4571-b07e-cdbdabee1070" providerId="ADAL" clId="{E93A19C6-A854-4DD2-A544-88D946810F25}" dt="2026-04-15T11:49:59.519" v="21" actId="2711"/>
          <ac:spMkLst>
            <pc:docMk/>
            <pc:sldMk cId="2503933763" sldId="259"/>
            <ac:spMk id="7" creationId="{39CFA792-D4D3-1F14-F33C-C777862CCF93}"/>
          </ac:spMkLst>
        </pc:spChg>
        <pc:graphicFrameChg chg="mod modGraphic">
          <ac:chgData name="Meryl Bowen" userId="0e33c516-b54b-4571-b07e-cdbdabee1070" providerId="ADAL" clId="{E93A19C6-A854-4DD2-A544-88D946810F25}" dt="2026-04-15T11:52:14.590" v="28" actId="20577"/>
          <ac:graphicFrameMkLst>
            <pc:docMk/>
            <pc:sldMk cId="2503933763" sldId="259"/>
            <ac:graphicFrameMk id="3" creationId="{53D9A875-FD22-0D01-BF3B-BA94EDF74B71}"/>
          </ac:graphicFrameMkLst>
        </pc:graphicFrameChg>
      </pc:sldChg>
      <pc:sldChg chg="addSp delSp modSp mod delAnim modAnim">
        <pc:chgData name="Meryl Bowen" userId="0e33c516-b54b-4571-b07e-cdbdabee1070" providerId="ADAL" clId="{E93A19C6-A854-4DD2-A544-88D946810F25}" dt="2026-04-15T11:43:19.690" v="15" actId="1440"/>
        <pc:sldMkLst>
          <pc:docMk/>
          <pc:sldMk cId="1670757153" sldId="260"/>
        </pc:sldMkLst>
        <pc:spChg chg="add del mod">
          <ac:chgData name="Meryl Bowen" userId="0e33c516-b54b-4571-b07e-cdbdabee1070" providerId="ADAL" clId="{E93A19C6-A854-4DD2-A544-88D946810F25}" dt="2026-04-15T11:42:31.082" v="11" actId="478"/>
          <ac:spMkLst>
            <pc:docMk/>
            <pc:sldMk cId="1670757153" sldId="260"/>
            <ac:spMk id="3" creationId="{BA56D485-E30F-0AC4-AEDE-2BB465D57DFA}"/>
          </ac:spMkLst>
        </pc:spChg>
        <pc:spChg chg="mod">
          <ac:chgData name="Meryl Bowen" userId="0e33c516-b54b-4571-b07e-cdbdabee1070" providerId="ADAL" clId="{E93A19C6-A854-4DD2-A544-88D946810F25}" dt="2026-03-27T15:07:27.347" v="9" actId="790"/>
          <ac:spMkLst>
            <pc:docMk/>
            <pc:sldMk cId="1670757153" sldId="260"/>
            <ac:spMk id="6" creationId="{D81108A6-50D5-8AE5-3808-D13AA4792766}"/>
          </ac:spMkLst>
        </pc:spChg>
        <pc:picChg chg="del">
          <ac:chgData name="Meryl Bowen" userId="0e33c516-b54b-4571-b07e-cdbdabee1070" providerId="ADAL" clId="{E93A19C6-A854-4DD2-A544-88D946810F25}" dt="2026-04-15T11:42:28.621" v="10" actId="478"/>
          <ac:picMkLst>
            <pc:docMk/>
            <pc:sldMk cId="1670757153" sldId="260"/>
            <ac:picMk id="4" creationId="{A78AD31A-75C4-4E89-2555-EFA672C61DC0}"/>
          </ac:picMkLst>
        </pc:picChg>
        <pc:picChg chg="add mod">
          <ac:chgData name="Meryl Bowen" userId="0e33c516-b54b-4571-b07e-cdbdabee1070" providerId="ADAL" clId="{E93A19C6-A854-4DD2-A544-88D946810F25}" dt="2026-04-15T11:43:19.690" v="15" actId="1440"/>
          <ac:picMkLst>
            <pc:docMk/>
            <pc:sldMk cId="1670757153" sldId="260"/>
            <ac:picMk id="5" creationId="{62285FF9-1140-741E-F4AD-C27C15701025}"/>
          </ac:picMkLst>
        </pc:picChg>
      </pc:sldChg>
      <pc:sldChg chg="modSp mod">
        <pc:chgData name="Meryl Bowen" userId="0e33c516-b54b-4571-b07e-cdbdabee1070" providerId="ADAL" clId="{E93A19C6-A854-4DD2-A544-88D946810F25}" dt="2026-04-15T11:50:42.565" v="23" actId="2711"/>
        <pc:sldMkLst>
          <pc:docMk/>
          <pc:sldMk cId="2441707072" sldId="262"/>
        </pc:sldMkLst>
        <pc:spChg chg="mod">
          <ac:chgData name="Meryl Bowen" userId="0e33c516-b54b-4571-b07e-cdbdabee1070" providerId="ADAL" clId="{E93A19C6-A854-4DD2-A544-88D946810F25}" dt="2026-04-15T11:50:42.565" v="23" actId="2711"/>
          <ac:spMkLst>
            <pc:docMk/>
            <pc:sldMk cId="2441707072" sldId="262"/>
            <ac:spMk id="2" creationId="{78E292B6-B5ED-879A-176E-83770BA82E0D}"/>
          </ac:spMkLst>
        </pc:spChg>
        <pc:spChg chg="mod">
          <ac:chgData name="Meryl Bowen" userId="0e33c516-b54b-4571-b07e-cdbdabee1070" providerId="ADAL" clId="{E93A19C6-A854-4DD2-A544-88D946810F25}" dt="2026-04-15T11:50:37.224" v="22" actId="2711"/>
          <ac:spMkLst>
            <pc:docMk/>
            <pc:sldMk cId="2441707072" sldId="262"/>
            <ac:spMk id="5" creationId="{01DAAF68-66A8-187F-527E-E9A9765F561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E6B185-8BD9-450F-BA2D-282CFD99EEF6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4D906617-97CD-418E-8A31-47A8974F074A}">
      <dgm:prSet phldrT="[Testun]"/>
      <dgm:spPr/>
      <dgm:t>
        <a:bodyPr/>
        <a:lstStyle/>
        <a:p>
          <a:r>
            <a:rPr lang="cy-GB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a) </a:t>
          </a:r>
          <a:r>
            <a:rPr lang="cy-GB" i="1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pwrpas</a:t>
          </a:r>
          <a:r>
            <a:rPr lang="cy-GB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: elfen ysgogol, sy'n gysylltiedig â nodau, nodau a chyfeiriad,</a:t>
          </a:r>
          <a:endParaRPr lang="cy-GB" noProof="0" dirty="0">
            <a:solidFill>
              <a:schemeClr val="bg1"/>
            </a:solidFill>
            <a:latin typeface="Cavolini" panose="03000502040302020204" pitchFamily="66" charset="0"/>
            <a:cs typeface="Cavolini" panose="03000502040302020204" pitchFamily="66" charset="0"/>
          </a:endParaRPr>
        </a:p>
      </dgm:t>
    </dgm:pt>
    <dgm:pt modelId="{B974933B-82FC-4FC8-97D2-DE99AE188A3A}" type="parTrans" cxnId="{69D53368-14C0-4570-8D7F-750B5AB9457B}">
      <dgm:prSet/>
      <dgm:spPr/>
      <dgm:t>
        <a:bodyPr/>
        <a:lstStyle/>
        <a:p>
          <a:endParaRPr lang="cy-GB"/>
        </a:p>
      </dgm:t>
    </dgm:pt>
    <dgm:pt modelId="{205F4387-9970-49D7-A300-8EBADAC82CFF}" type="sibTrans" cxnId="{69D53368-14C0-4570-8D7F-750B5AB9457B}">
      <dgm:prSet/>
      <dgm:spPr/>
      <dgm:t>
        <a:bodyPr/>
        <a:lstStyle/>
        <a:p>
          <a:endParaRPr lang="cy-GB"/>
        </a:p>
      </dgm:t>
    </dgm:pt>
    <dgm:pt modelId="{4FF5C3FA-A88C-42E3-9E72-B0B9DB561B6B}">
      <dgm:prSet phldrT="[Testun]"/>
      <dgm:spPr/>
      <dgm:t>
        <a:bodyPr/>
        <a:lstStyle/>
        <a:p>
          <a:r>
            <a:rPr lang="cy-GB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b) </a:t>
          </a:r>
          <a:r>
            <a:rPr lang="cy-GB" i="1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teimladau o arwyddocâd</a:t>
          </a:r>
          <a:r>
            <a:rPr lang="cy-GB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: elfen emosiynol sy'n cynnwys gwerthuso gwerth a gwerth cynhenid bywyd</a:t>
          </a:r>
          <a:endParaRPr lang="cy-GB" noProof="0" dirty="0">
            <a:solidFill>
              <a:schemeClr val="bg1"/>
            </a:solidFill>
            <a:latin typeface="Cavolini" panose="03000502040302020204" pitchFamily="66" charset="0"/>
            <a:cs typeface="Cavolini" panose="03000502040302020204" pitchFamily="66" charset="0"/>
          </a:endParaRPr>
        </a:p>
      </dgm:t>
    </dgm:pt>
    <dgm:pt modelId="{E64719B9-C674-491B-A54E-0F26F3938953}" type="parTrans" cxnId="{9F2B173C-4260-45DE-A292-9B9E5713E9CB}">
      <dgm:prSet/>
      <dgm:spPr/>
      <dgm:t>
        <a:bodyPr/>
        <a:lstStyle/>
        <a:p>
          <a:endParaRPr lang="cy-GB"/>
        </a:p>
      </dgm:t>
    </dgm:pt>
    <dgm:pt modelId="{05456DF4-927E-4175-910A-C82BBEE2F105}" type="sibTrans" cxnId="{9F2B173C-4260-45DE-A292-9B9E5713E9CB}">
      <dgm:prSet/>
      <dgm:spPr/>
      <dgm:t>
        <a:bodyPr/>
        <a:lstStyle/>
        <a:p>
          <a:endParaRPr lang="cy-GB"/>
        </a:p>
      </dgm:t>
    </dgm:pt>
    <dgm:pt modelId="{D66ADA9F-0D35-42AF-A604-7EF33EB188E9}">
      <dgm:prSet phldrT="[Testun]"/>
      <dgm:spPr/>
      <dgm:t>
        <a:bodyPr/>
        <a:lstStyle/>
        <a:p>
          <a:r>
            <a:rPr lang="cy-GB" noProof="0" dirty="0">
              <a:latin typeface="Cavolini" panose="03000502040302020204" pitchFamily="66" charset="0"/>
              <a:cs typeface="Cavolini" panose="03000502040302020204" pitchFamily="66" charset="0"/>
            </a:rPr>
            <a:t>Mae ystyrlondeb yn cynnwys strwythur tri ochrog</a:t>
          </a:r>
        </a:p>
      </dgm:t>
    </dgm:pt>
    <dgm:pt modelId="{9DE3F48F-9502-47E9-9E1B-CAAB651E12BA}" type="parTrans" cxnId="{010A5068-E86E-4459-9528-30872F20CB4F}">
      <dgm:prSet/>
      <dgm:spPr/>
      <dgm:t>
        <a:bodyPr/>
        <a:lstStyle/>
        <a:p>
          <a:endParaRPr lang="cy-GB"/>
        </a:p>
      </dgm:t>
    </dgm:pt>
    <dgm:pt modelId="{0B549220-FFA7-481A-BDC1-DE813E9A383D}" type="sibTrans" cxnId="{010A5068-E86E-4459-9528-30872F20CB4F}">
      <dgm:prSet/>
      <dgm:spPr/>
      <dgm:t>
        <a:bodyPr/>
        <a:lstStyle/>
        <a:p>
          <a:endParaRPr lang="cy-GB"/>
        </a:p>
      </dgm:t>
    </dgm:pt>
    <dgm:pt modelId="{8510E92D-333B-4278-AAA2-122CB2328C24}">
      <dgm:prSet phldrT="[Testun]"/>
      <dgm:spPr/>
      <dgm:t>
        <a:bodyPr/>
        <a:lstStyle/>
        <a:p>
          <a:r>
            <a:rPr lang="cy-GB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c) </a:t>
          </a:r>
          <a:r>
            <a:rPr lang="cy-GB" i="1" noProof="0" dirty="0" err="1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cydlyniant</a:t>
          </a:r>
          <a:r>
            <a:rPr lang="cy-GB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: elfen wybyddol sy'n gysylltiedig â dealltwriaeth o fywyd rhywun sy'n gwneud synnwyr a bod yn ddealladwy</a:t>
          </a:r>
          <a:endParaRPr lang="cy-GB" noProof="0" dirty="0">
            <a:solidFill>
              <a:schemeClr val="bg1"/>
            </a:solidFill>
            <a:latin typeface="Cavolini" panose="03000502040302020204" pitchFamily="66" charset="0"/>
            <a:cs typeface="Cavolini" panose="03000502040302020204" pitchFamily="66" charset="0"/>
          </a:endParaRPr>
        </a:p>
      </dgm:t>
    </dgm:pt>
    <dgm:pt modelId="{270D3EBC-35AC-46B6-8BDF-BBC8B0FDE3C3}" type="parTrans" cxnId="{87CE9584-464C-40BC-AD6D-AFD6F1DA721F}">
      <dgm:prSet/>
      <dgm:spPr/>
      <dgm:t>
        <a:bodyPr/>
        <a:lstStyle/>
        <a:p>
          <a:endParaRPr lang="cy-GB"/>
        </a:p>
      </dgm:t>
    </dgm:pt>
    <dgm:pt modelId="{EA3A4F60-5E88-4E4F-9F3C-AE8C7A5626D0}" type="sibTrans" cxnId="{87CE9584-464C-40BC-AD6D-AFD6F1DA721F}">
      <dgm:prSet/>
      <dgm:spPr/>
      <dgm:t>
        <a:bodyPr/>
        <a:lstStyle/>
        <a:p>
          <a:endParaRPr lang="cy-GB"/>
        </a:p>
      </dgm:t>
    </dgm:pt>
    <dgm:pt modelId="{DF161002-F458-4142-BA7B-701883094DEE}" type="pres">
      <dgm:prSet presAssocID="{9CE6B185-8BD9-450F-BA2D-282CFD99EEF6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15733398-E89D-4FAF-BC59-6A8E985B7589}" type="pres">
      <dgm:prSet presAssocID="{9CE6B185-8BD9-450F-BA2D-282CFD99EEF6}" presName="children" presStyleCnt="0"/>
      <dgm:spPr/>
    </dgm:pt>
    <dgm:pt modelId="{14C0FD4F-364D-4907-BF07-41F94D415BCF}" type="pres">
      <dgm:prSet presAssocID="{9CE6B185-8BD9-450F-BA2D-282CFD99EEF6}" presName="childPlaceholder" presStyleCnt="0"/>
      <dgm:spPr/>
    </dgm:pt>
    <dgm:pt modelId="{58A82774-B667-4B23-9C93-B9C27DE6F4E4}" type="pres">
      <dgm:prSet presAssocID="{9CE6B185-8BD9-450F-BA2D-282CFD99EEF6}" presName="circle" presStyleCnt="0"/>
      <dgm:spPr/>
    </dgm:pt>
    <dgm:pt modelId="{D2E2349C-46D4-4670-AF54-11BE095A8B81}" type="pres">
      <dgm:prSet presAssocID="{9CE6B185-8BD9-450F-BA2D-282CFD99EEF6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66098848-2285-4846-8621-691A95FDF9B2}" type="pres">
      <dgm:prSet presAssocID="{9CE6B185-8BD9-450F-BA2D-282CFD99EEF6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3456C526-EFC0-4B30-A490-6FC5AC36ED64}" type="pres">
      <dgm:prSet presAssocID="{9CE6B185-8BD9-450F-BA2D-282CFD99EEF6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CF4145C6-A59C-464B-9D9F-1370EF93BF57}" type="pres">
      <dgm:prSet presAssocID="{9CE6B185-8BD9-450F-BA2D-282CFD99EEF6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E91D06CC-3C99-4294-923F-A746BEE21DA3}" type="pres">
      <dgm:prSet presAssocID="{9CE6B185-8BD9-450F-BA2D-282CFD99EEF6}" presName="quadrantPlaceholder" presStyleCnt="0"/>
      <dgm:spPr/>
    </dgm:pt>
    <dgm:pt modelId="{257AE3BD-2E92-44A2-85E8-A51E1B056A46}" type="pres">
      <dgm:prSet presAssocID="{9CE6B185-8BD9-450F-BA2D-282CFD99EEF6}" presName="center1" presStyleLbl="fgShp" presStyleIdx="0" presStyleCnt="2"/>
      <dgm:spPr/>
    </dgm:pt>
    <dgm:pt modelId="{9109992B-4698-485F-8ED8-081E1C67DD77}" type="pres">
      <dgm:prSet presAssocID="{9CE6B185-8BD9-450F-BA2D-282CFD99EEF6}" presName="center2" presStyleLbl="fgShp" presStyleIdx="1" presStyleCnt="2"/>
      <dgm:spPr/>
    </dgm:pt>
  </dgm:ptLst>
  <dgm:cxnLst>
    <dgm:cxn modelId="{555E5732-F8E0-41D3-AE58-E94FA146F5EB}" type="presOf" srcId="{8510E92D-333B-4278-AAA2-122CB2328C24}" destId="{CF4145C6-A59C-464B-9D9F-1370EF93BF57}" srcOrd="0" destOrd="0" presId="urn:microsoft.com/office/officeart/2005/8/layout/cycle4"/>
    <dgm:cxn modelId="{9F2B173C-4260-45DE-A292-9B9E5713E9CB}" srcId="{9CE6B185-8BD9-450F-BA2D-282CFD99EEF6}" destId="{4FF5C3FA-A88C-42E3-9E72-B0B9DB561B6B}" srcOrd="1" destOrd="0" parTransId="{E64719B9-C674-491B-A54E-0F26F3938953}" sibTransId="{05456DF4-927E-4175-910A-C82BBEE2F105}"/>
    <dgm:cxn modelId="{69D53368-14C0-4570-8D7F-750B5AB9457B}" srcId="{9CE6B185-8BD9-450F-BA2D-282CFD99EEF6}" destId="{4D906617-97CD-418E-8A31-47A8974F074A}" srcOrd="0" destOrd="0" parTransId="{B974933B-82FC-4FC8-97D2-DE99AE188A3A}" sibTransId="{205F4387-9970-49D7-A300-8EBADAC82CFF}"/>
    <dgm:cxn modelId="{010A5068-E86E-4459-9528-30872F20CB4F}" srcId="{9CE6B185-8BD9-450F-BA2D-282CFD99EEF6}" destId="{D66ADA9F-0D35-42AF-A604-7EF33EB188E9}" srcOrd="2" destOrd="0" parTransId="{9DE3F48F-9502-47E9-9E1B-CAAB651E12BA}" sibTransId="{0B549220-FFA7-481A-BDC1-DE813E9A383D}"/>
    <dgm:cxn modelId="{209D5359-C8A9-454D-B257-9FDE67136B44}" type="presOf" srcId="{D66ADA9F-0D35-42AF-A604-7EF33EB188E9}" destId="{3456C526-EFC0-4B30-A490-6FC5AC36ED64}" srcOrd="0" destOrd="0" presId="urn:microsoft.com/office/officeart/2005/8/layout/cycle4"/>
    <dgm:cxn modelId="{87CE9584-464C-40BC-AD6D-AFD6F1DA721F}" srcId="{9CE6B185-8BD9-450F-BA2D-282CFD99EEF6}" destId="{8510E92D-333B-4278-AAA2-122CB2328C24}" srcOrd="3" destOrd="0" parTransId="{270D3EBC-35AC-46B6-8BDF-BBC8B0FDE3C3}" sibTransId="{EA3A4F60-5E88-4E4F-9F3C-AE8C7A5626D0}"/>
    <dgm:cxn modelId="{0977E790-83D7-452A-87D4-A829C62D54A5}" type="presOf" srcId="{9CE6B185-8BD9-450F-BA2D-282CFD99EEF6}" destId="{DF161002-F458-4142-BA7B-701883094DEE}" srcOrd="0" destOrd="0" presId="urn:microsoft.com/office/officeart/2005/8/layout/cycle4"/>
    <dgm:cxn modelId="{4A945692-B77A-4C34-A962-E58BD5CE3575}" type="presOf" srcId="{4FF5C3FA-A88C-42E3-9E72-B0B9DB561B6B}" destId="{66098848-2285-4846-8621-691A95FDF9B2}" srcOrd="0" destOrd="0" presId="urn:microsoft.com/office/officeart/2005/8/layout/cycle4"/>
    <dgm:cxn modelId="{1194C4F2-EB26-4EFC-8829-878BCF306813}" type="presOf" srcId="{4D906617-97CD-418E-8A31-47A8974F074A}" destId="{D2E2349C-46D4-4670-AF54-11BE095A8B81}" srcOrd="0" destOrd="0" presId="urn:microsoft.com/office/officeart/2005/8/layout/cycle4"/>
    <dgm:cxn modelId="{A1735CF0-1161-4A8F-B68D-4ADF511E3C4F}" type="presParOf" srcId="{DF161002-F458-4142-BA7B-701883094DEE}" destId="{15733398-E89D-4FAF-BC59-6A8E985B7589}" srcOrd="0" destOrd="0" presId="urn:microsoft.com/office/officeart/2005/8/layout/cycle4"/>
    <dgm:cxn modelId="{58888FB7-DAF0-47D3-83CB-5F7F20FA1AA6}" type="presParOf" srcId="{15733398-E89D-4FAF-BC59-6A8E985B7589}" destId="{14C0FD4F-364D-4907-BF07-41F94D415BCF}" srcOrd="0" destOrd="0" presId="urn:microsoft.com/office/officeart/2005/8/layout/cycle4"/>
    <dgm:cxn modelId="{6A96FCAF-63FA-4516-B03E-6C20BD4BBDF9}" type="presParOf" srcId="{DF161002-F458-4142-BA7B-701883094DEE}" destId="{58A82774-B667-4B23-9C93-B9C27DE6F4E4}" srcOrd="1" destOrd="0" presId="urn:microsoft.com/office/officeart/2005/8/layout/cycle4"/>
    <dgm:cxn modelId="{4E7AB879-3EF1-40FD-9C25-70B07FD48218}" type="presParOf" srcId="{58A82774-B667-4B23-9C93-B9C27DE6F4E4}" destId="{D2E2349C-46D4-4670-AF54-11BE095A8B81}" srcOrd="0" destOrd="0" presId="urn:microsoft.com/office/officeart/2005/8/layout/cycle4"/>
    <dgm:cxn modelId="{B6190FAE-1E73-43B2-8E20-A8A216542A44}" type="presParOf" srcId="{58A82774-B667-4B23-9C93-B9C27DE6F4E4}" destId="{66098848-2285-4846-8621-691A95FDF9B2}" srcOrd="1" destOrd="0" presId="urn:microsoft.com/office/officeart/2005/8/layout/cycle4"/>
    <dgm:cxn modelId="{E6EA5E13-5E58-41BD-992D-94D6ADFA9897}" type="presParOf" srcId="{58A82774-B667-4B23-9C93-B9C27DE6F4E4}" destId="{3456C526-EFC0-4B30-A490-6FC5AC36ED64}" srcOrd="2" destOrd="0" presId="urn:microsoft.com/office/officeart/2005/8/layout/cycle4"/>
    <dgm:cxn modelId="{8A246BA9-FA95-4681-A48A-97E2CBCDFE20}" type="presParOf" srcId="{58A82774-B667-4B23-9C93-B9C27DE6F4E4}" destId="{CF4145C6-A59C-464B-9D9F-1370EF93BF57}" srcOrd="3" destOrd="0" presId="urn:microsoft.com/office/officeart/2005/8/layout/cycle4"/>
    <dgm:cxn modelId="{B554FC3F-17BA-49F2-A451-11A1FDF167A9}" type="presParOf" srcId="{58A82774-B667-4B23-9C93-B9C27DE6F4E4}" destId="{E91D06CC-3C99-4294-923F-A746BEE21DA3}" srcOrd="4" destOrd="0" presId="urn:microsoft.com/office/officeart/2005/8/layout/cycle4"/>
    <dgm:cxn modelId="{2B030FD3-5FF0-4EB7-AA6F-645D2635373E}" type="presParOf" srcId="{DF161002-F458-4142-BA7B-701883094DEE}" destId="{257AE3BD-2E92-44A2-85E8-A51E1B056A46}" srcOrd="2" destOrd="0" presId="urn:microsoft.com/office/officeart/2005/8/layout/cycle4"/>
    <dgm:cxn modelId="{B9D094CB-3495-49E7-A599-D2DDECC43258}" type="presParOf" srcId="{DF161002-F458-4142-BA7B-701883094DEE}" destId="{9109992B-4698-485F-8ED8-081E1C67DD77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2349C-46D4-4670-AF54-11BE095A8B81}">
      <dsp:nvSpPr>
        <dsp:cNvPr id="0" name=""/>
        <dsp:cNvSpPr/>
      </dsp:nvSpPr>
      <dsp:spPr>
        <a:xfrm>
          <a:off x="3006092" y="326623"/>
          <a:ext cx="2481193" cy="248119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a) </a:t>
          </a:r>
          <a:r>
            <a:rPr lang="cy-GB" sz="1300" i="1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pwrpas</a:t>
          </a:r>
          <a:r>
            <a:rPr lang="cy-GB" sz="1300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: elfen ysgogol, sy'n gysylltiedig â nodau, nodau a chyfeiriad,</a:t>
          </a:r>
          <a:endParaRPr lang="cy-GB" sz="1300" kern="1200" noProof="0" dirty="0">
            <a:solidFill>
              <a:schemeClr val="bg1"/>
            </a:solidFill>
            <a:latin typeface="Cavolini" panose="03000502040302020204" pitchFamily="66" charset="0"/>
            <a:cs typeface="Cavolini" panose="03000502040302020204" pitchFamily="66" charset="0"/>
          </a:endParaRPr>
        </a:p>
      </dsp:txBody>
      <dsp:txXfrm>
        <a:off x="3732817" y="1053348"/>
        <a:ext cx="1754468" cy="1754468"/>
      </dsp:txXfrm>
    </dsp:sp>
    <dsp:sp modelId="{66098848-2285-4846-8621-691A95FDF9B2}">
      <dsp:nvSpPr>
        <dsp:cNvPr id="0" name=""/>
        <dsp:cNvSpPr/>
      </dsp:nvSpPr>
      <dsp:spPr>
        <a:xfrm rot="5400000">
          <a:off x="5601891" y="326623"/>
          <a:ext cx="2481193" cy="248119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b) </a:t>
          </a:r>
          <a:r>
            <a:rPr lang="cy-GB" sz="1300" i="1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teimladau o arwyddocâd</a:t>
          </a:r>
          <a:r>
            <a:rPr lang="cy-GB" sz="1300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: elfen emosiynol sy'n cynnwys gwerthuso gwerth a gwerth cynhenid bywyd</a:t>
          </a:r>
          <a:endParaRPr lang="cy-GB" sz="1300" kern="1200" noProof="0" dirty="0">
            <a:solidFill>
              <a:schemeClr val="bg1"/>
            </a:solidFill>
            <a:latin typeface="Cavolini" panose="03000502040302020204" pitchFamily="66" charset="0"/>
            <a:cs typeface="Cavolini" panose="03000502040302020204" pitchFamily="66" charset="0"/>
          </a:endParaRPr>
        </a:p>
      </dsp:txBody>
      <dsp:txXfrm rot="-5400000">
        <a:off x="5601891" y="1053348"/>
        <a:ext cx="1754468" cy="1754468"/>
      </dsp:txXfrm>
    </dsp:sp>
    <dsp:sp modelId="{3456C526-EFC0-4B30-A490-6FC5AC36ED64}">
      <dsp:nvSpPr>
        <dsp:cNvPr id="0" name=""/>
        <dsp:cNvSpPr/>
      </dsp:nvSpPr>
      <dsp:spPr>
        <a:xfrm rot="10800000">
          <a:off x="5601891" y="2922422"/>
          <a:ext cx="2481193" cy="248119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>
              <a:latin typeface="Cavolini" panose="03000502040302020204" pitchFamily="66" charset="0"/>
              <a:cs typeface="Cavolini" panose="03000502040302020204" pitchFamily="66" charset="0"/>
            </a:rPr>
            <a:t>Mae ystyrlondeb yn cynnwys strwythur tri ochrog</a:t>
          </a:r>
        </a:p>
      </dsp:txBody>
      <dsp:txXfrm rot="10800000">
        <a:off x="5601891" y="2922422"/>
        <a:ext cx="1754468" cy="1754468"/>
      </dsp:txXfrm>
    </dsp:sp>
    <dsp:sp modelId="{CF4145C6-A59C-464B-9D9F-1370EF93BF57}">
      <dsp:nvSpPr>
        <dsp:cNvPr id="0" name=""/>
        <dsp:cNvSpPr/>
      </dsp:nvSpPr>
      <dsp:spPr>
        <a:xfrm rot="16200000">
          <a:off x="3006092" y="2922422"/>
          <a:ext cx="2481193" cy="248119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c) </a:t>
          </a:r>
          <a:r>
            <a:rPr lang="cy-GB" sz="1300" i="1" kern="1200" noProof="0" dirty="0" err="1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cydlyniant</a:t>
          </a:r>
          <a:r>
            <a:rPr lang="cy-GB" sz="1300" kern="1200" noProof="0" dirty="0">
              <a:solidFill>
                <a:schemeClr val="bg1"/>
              </a:solidFill>
              <a:effectLst/>
              <a:latin typeface="Cavolini" panose="03000502040302020204" pitchFamily="66" charset="0"/>
              <a:ea typeface="Calibri" panose="020F0502020204030204" pitchFamily="34" charset="0"/>
              <a:cs typeface="Cavolini" panose="03000502040302020204" pitchFamily="66" charset="0"/>
            </a:rPr>
            <a:t>: elfen wybyddol sy'n gysylltiedig â dealltwriaeth o fywyd rhywun sy'n gwneud synnwyr a bod yn ddealladwy</a:t>
          </a:r>
          <a:endParaRPr lang="cy-GB" sz="1300" kern="1200" noProof="0" dirty="0">
            <a:solidFill>
              <a:schemeClr val="bg1"/>
            </a:solidFill>
            <a:latin typeface="Cavolini" panose="03000502040302020204" pitchFamily="66" charset="0"/>
            <a:cs typeface="Cavolini" panose="03000502040302020204" pitchFamily="66" charset="0"/>
          </a:endParaRPr>
        </a:p>
      </dsp:txBody>
      <dsp:txXfrm rot="5400000">
        <a:off x="3732817" y="2922422"/>
        <a:ext cx="1754468" cy="1754468"/>
      </dsp:txXfrm>
    </dsp:sp>
    <dsp:sp modelId="{257AE3BD-2E92-44A2-85E8-A51E1B056A46}">
      <dsp:nvSpPr>
        <dsp:cNvPr id="0" name=""/>
        <dsp:cNvSpPr/>
      </dsp:nvSpPr>
      <dsp:spPr>
        <a:xfrm>
          <a:off x="5116253" y="2349398"/>
          <a:ext cx="856670" cy="74493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09992B-4698-485F-8ED8-081E1C67DD77}">
      <dsp:nvSpPr>
        <dsp:cNvPr id="0" name=""/>
        <dsp:cNvSpPr/>
      </dsp:nvSpPr>
      <dsp:spPr>
        <a:xfrm rot="10800000">
          <a:off x="5116253" y="2635910"/>
          <a:ext cx="856670" cy="744931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FB87F-754C-465C-9770-966B53F2B7AB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824EF-40B7-4B64-AAF9-A45E704C99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4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BA5A08F0-2738-3E26-A8BB-4627897D22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12382" y="156278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2" name="Picture 1" descr="A picture containing text, font, screenshot, graphics&#10;&#10;Description automatically generated">
            <a:extLst>
              <a:ext uri="{FF2B5EF4-FFF2-40B4-BE49-F238E27FC236}">
                <a16:creationId xmlns:a16="http://schemas.microsoft.com/office/drawing/2014/main" id="{280103D1-598B-42AA-30E9-548AC198B66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8331146" y="6122994"/>
            <a:ext cx="3694599" cy="6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7.jpe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389DAE1-275B-7B22-7BF2-E10100BE1A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0AB5309-8B76-4E1C-1C21-59A49C2A96F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2D0618-B0BE-700D-9C08-D06395A1822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C771081F-8384-FD9D-6C61-8853082F5F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C0A72071-BF97-8615-9924-E9ABE25188D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10522232" y="328743"/>
            <a:ext cx="1357016" cy="73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1C6A61DE-6947-B2AA-1753-5558884D147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5AD7A0-22DF-FE16-1B6A-F0AA3F04B5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51425A74-C981-E9C6-8FF7-937AD154BD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84145D66-E734-373E-5B42-4592A20B6C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6239FE-37DC-D45F-58B4-A147940CE12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59115CD-FD2E-8936-3D5F-B5023FBC5A2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7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72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C9C148F-B86A-70E7-1539-0A27556C3D8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3872354" y="315798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9VybNdTG6wo" TargetMode="External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9VybNdTG6wo?feature=oembed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s://meaningfulpe.wordpress.com/publication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-up of a logo&#10;&#10;Description automatically generated">
            <a:extLst>
              <a:ext uri="{FF2B5EF4-FFF2-40B4-BE49-F238E27FC236}">
                <a16:creationId xmlns:a16="http://schemas.microsoft.com/office/drawing/2014/main" id="{9D456C63-0996-144C-6314-F8A850A03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4516"/>
          <a:stretch/>
        </p:blipFill>
        <p:spPr>
          <a:xfrm>
            <a:off x="1035847" y="1666482"/>
            <a:ext cx="3642686" cy="2381735"/>
          </a:xfr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B4096311-35DC-F012-BF36-3BDA60C3734B}"/>
              </a:ext>
            </a:extLst>
          </p:cNvPr>
          <p:cNvSpPr txBox="1"/>
          <p:nvPr/>
        </p:nvSpPr>
        <p:spPr>
          <a:xfrm>
            <a:off x="6356466" y="1666482"/>
            <a:ext cx="564157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noProof="0" dirty="0">
                <a:latin typeface="Cavolini" panose="03000502040302020204" pitchFamily="66" charset="0"/>
                <a:cs typeface="Cavolini" panose="03000502040302020204" pitchFamily="66" charset="0"/>
              </a:rPr>
              <a:t>Dysgu am Addysg Gorfforol Ystyrlon (LAMPE) Dull Addysgegol</a:t>
            </a:r>
          </a:p>
          <a:p>
            <a:pPr algn="ctr"/>
            <a:r>
              <a:rPr lang="cy-GB" sz="3200" noProof="0" dirty="0">
                <a:latin typeface="Cavolini" panose="03000502040302020204" pitchFamily="66" charset="0"/>
                <a:cs typeface="Cavolini" panose="03000502040302020204" pitchFamily="66" charset="0"/>
              </a:rPr>
              <a:t>ECAD5018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17E14-4FCD-048C-B711-CABC93BED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Bwriad y sesiwn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F0F74-09CA-5F78-7A10-EE44A2C16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Dysgu am Addysg Gorfforol Ystyrlon (LAMPE) Dull Addysgegol
Paratoi sesiwn ymarferol Addysg Gorfforol Ystyrlon ar gyfer dysgwyr </a:t>
            </a:r>
            <a:r>
              <a:rPr lang="cy-GB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Bl</a:t>
            </a:r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 3.</a:t>
            </a:r>
          </a:p>
        </p:txBody>
      </p:sp>
    </p:spTree>
    <p:extLst>
      <p:ext uri="{BB962C8B-B14F-4D97-AF65-F5344CB8AC3E}">
        <p14:creationId xmlns:p14="http://schemas.microsoft.com/office/powerpoint/2010/main" val="1639287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Blwch Testun 5">
            <a:extLst>
              <a:ext uri="{FF2B5EF4-FFF2-40B4-BE49-F238E27FC236}">
                <a16:creationId xmlns:a16="http://schemas.microsoft.com/office/drawing/2014/main" id="{D81108A6-50D5-8AE5-3808-D13AA4792766}"/>
              </a:ext>
            </a:extLst>
          </p:cNvPr>
          <p:cNvSpPr txBox="1"/>
          <p:nvPr/>
        </p:nvSpPr>
        <p:spPr>
          <a:xfrm>
            <a:off x="6223462" y="5777923"/>
            <a:ext cx="328075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hlinkClick r:id="rId3"/>
              </a:rPr>
              <a:t>https://youtu.be/9VybNdTG6wo</a:t>
            </a:r>
            <a:endParaRPr lang="cy-GB" noProof="0" dirty="0"/>
          </a:p>
          <a:p>
            <a:endParaRPr lang="cy-GB" noProof="0" dirty="0"/>
          </a:p>
          <a:p>
            <a:r>
              <a:rPr lang="cy-GB" noProof="0" dirty="0">
                <a:hlinkClick r:id="rId4"/>
              </a:rPr>
              <a:t>Publications</a:t>
            </a:r>
            <a:endParaRPr lang="cy-GB" noProof="0" dirty="0"/>
          </a:p>
          <a:p>
            <a:endParaRPr lang="cy-GB" noProof="0" dirty="0"/>
          </a:p>
        </p:txBody>
      </p:sp>
      <p:pic>
        <p:nvPicPr>
          <p:cNvPr id="5" name="Cyfryngau Ar-lein 4" title="Meaningful Experiences in Sport  - Stephanie Beni and Tim Fletcher">
            <a:hlinkClick r:id="" action="ppaction://media"/>
            <a:extLst>
              <a:ext uri="{FF2B5EF4-FFF2-40B4-BE49-F238E27FC236}">
                <a16:creationId xmlns:a16="http://schemas.microsoft.com/office/drawing/2014/main" id="{62285FF9-1140-741E-F4AD-C27C157010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433156" y="589164"/>
            <a:ext cx="8471504" cy="4786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7075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3D9A875-FD22-0D01-BF3B-BA94EDF74B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0043108"/>
              </p:ext>
            </p:extLst>
          </p:nvPr>
        </p:nvGraphicFramePr>
        <p:xfrm>
          <a:off x="836816" y="144088"/>
          <a:ext cx="11089178" cy="5730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Blwch Testun 4">
            <a:extLst>
              <a:ext uri="{FF2B5EF4-FFF2-40B4-BE49-F238E27FC236}">
                <a16:creationId xmlns:a16="http://schemas.microsoft.com/office/drawing/2014/main" id="{32DF83A6-174A-BA1E-B486-DA2609176E1E}"/>
              </a:ext>
            </a:extLst>
          </p:cNvPr>
          <p:cNvSpPr txBox="1"/>
          <p:nvPr/>
        </p:nvSpPr>
        <p:spPr>
          <a:xfrm>
            <a:off x="8972203" y="5019330"/>
            <a:ext cx="2765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noProof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</a:t>
            </a:r>
            <a:r>
              <a:rPr lang="cy-GB" sz="1800" noProof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Martela</a:t>
            </a:r>
            <a:r>
              <a:rPr lang="cy-GB" sz="1800" noProof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&amp; </a:t>
            </a:r>
            <a:r>
              <a:rPr lang="cy-GB" sz="1800" noProof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Steger</a:t>
            </a:r>
            <a:r>
              <a:rPr lang="cy-GB" sz="1800" noProof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2016) </a:t>
            </a:r>
            <a:endParaRPr lang="cy-GB" noProof="0" dirty="0"/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39CFA792-D4D3-1F14-F33C-C777862CCF93}"/>
              </a:ext>
            </a:extLst>
          </p:cNvPr>
          <p:cNvSpPr txBox="1"/>
          <p:nvPr/>
        </p:nvSpPr>
        <p:spPr>
          <a:xfrm>
            <a:off x="116378" y="197903"/>
            <a:ext cx="302583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solidFill>
                  <a:srgbClr val="000000"/>
                </a:solidFill>
                <a:latin typeface="Cavolini" panose="03000502040302020204" pitchFamily="66" charset="0"/>
                <a:ea typeface="Calibri" panose="020F0502020204030204" pitchFamily="34" charset="0"/>
                <a:cs typeface="Cavolini" panose="03000502040302020204" pitchFamily="66" charset="0"/>
              </a:rPr>
              <a:t>Prif thema Addysg Gorfforol Ystyrlon yw cefnogi myfyrwyr i ddod i werthfawrogi addysg gorfforol trwy brofi ystyrlondeb (h.y., dehongli profiad fel arwyddocâd personol) a chydnabod ffyrdd y mae cyfranogiad yn gwella ansawdd eu bywydau.</a:t>
            </a:r>
            <a:endParaRPr lang="cy-GB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3933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 descr="Delwedd ymholiad chwilio gweledol">
            <a:extLst>
              <a:ext uri="{FF2B5EF4-FFF2-40B4-BE49-F238E27FC236}">
                <a16:creationId xmlns:a16="http://schemas.microsoft.com/office/drawing/2014/main" id="{319C4532-B4A4-9351-F57C-4036703F6B2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929" y="138546"/>
            <a:ext cx="8163863" cy="45920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Blwch Testun 4">
            <a:extLst>
              <a:ext uri="{FF2B5EF4-FFF2-40B4-BE49-F238E27FC236}">
                <a16:creationId xmlns:a16="http://schemas.microsoft.com/office/drawing/2014/main" id="{AD6EF82C-9BB2-C47B-9BB6-F0B178F7DC3D}"/>
              </a:ext>
            </a:extLst>
          </p:cNvPr>
          <p:cNvSpPr txBox="1"/>
          <p:nvPr/>
        </p:nvSpPr>
        <p:spPr>
          <a:xfrm>
            <a:off x="1923011" y="4949188"/>
            <a:ext cx="9077498" cy="605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Fletcher, T.,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Chróinín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D.N.,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Gleddie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D.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Beni, S., 2021. The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meaningful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600" i="1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Meaningful</a:t>
            </a:r>
            <a:r>
              <a:rPr lang="cy-GB" sz="1600" i="1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600" i="1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cy-GB" sz="1600" i="1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600" i="1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sz="1600" kern="100" noProof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pp</a:t>
            </a:r>
            <a:r>
              <a:rPr lang="cy-GB" sz="1600" kern="100" noProof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. 3-19). Routledge.</a:t>
            </a:r>
            <a:endParaRPr lang="cy-GB" sz="1600" kern="100" noProof="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0372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8E292B6-B5ED-879A-176E-83770BA82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Nawr, i gysylltu theori ag ymarfer!</a:t>
            </a:r>
          </a:p>
        </p:txBody>
      </p:sp>
      <p:pic>
        <p:nvPicPr>
          <p:cNvPr id="4" name="Llun 3" descr="Children playing football having fun">
            <a:extLst>
              <a:ext uri="{FF2B5EF4-FFF2-40B4-BE49-F238E27FC236}">
                <a16:creationId xmlns:a16="http://schemas.microsoft.com/office/drawing/2014/main" id="{BCE3EF3E-0DC1-67D9-D9B5-F1F55CB6E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44" y="1645337"/>
            <a:ext cx="5350988" cy="3567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Blwch Testun 4">
            <a:extLst>
              <a:ext uri="{FF2B5EF4-FFF2-40B4-BE49-F238E27FC236}">
                <a16:creationId xmlns:a16="http://schemas.microsoft.com/office/drawing/2014/main" id="{01DAAF68-66A8-187F-527E-E9A9765F561A}"/>
              </a:ext>
            </a:extLst>
          </p:cNvPr>
          <p:cNvSpPr txBox="1"/>
          <p:nvPr/>
        </p:nvSpPr>
        <p:spPr>
          <a:xfrm>
            <a:off x="6890033" y="1690688"/>
            <a:ext cx="48445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Tasg:
Paratowch sesiwn Addysg Gorfforol Ystyrlon ar gyfer carfan Blwyddyn 3 sy'n ymgorffori taflu, dal, cicio, driblo a chwrs rhwystrau.</a:t>
            </a:r>
          </a:p>
        </p:txBody>
      </p:sp>
    </p:spTree>
    <p:extLst>
      <p:ext uri="{BB962C8B-B14F-4D97-AF65-F5344CB8AC3E}">
        <p14:creationId xmlns:p14="http://schemas.microsoft.com/office/powerpoint/2010/main" val="244170707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b0eec7eb-90c5-4dfa-b4c7-29fb51310a23">
      <UserInfo>
        <DisplayName>Menna Davies</DisplayName>
        <AccountId>1211</AccountId>
        <AccountType/>
      </UserInfo>
    </SharedWithUsers>
    <_activity xmlns="86807d6d-212c-47c2-9ccb-06e47adbafa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978D6BD23DF9499B100DF67025C4A4" ma:contentTypeVersion="18" ma:contentTypeDescription="Create a new document." ma:contentTypeScope="" ma:versionID="ee3ed059c831c9461e33263aefa4673f">
  <xsd:schema xmlns:xsd="http://www.w3.org/2001/XMLSchema" xmlns:xs="http://www.w3.org/2001/XMLSchema" xmlns:p="http://schemas.microsoft.com/office/2006/metadata/properties" xmlns:ns3="86807d6d-212c-47c2-9ccb-06e47adbafa4" xmlns:ns4="b0eec7eb-90c5-4dfa-b4c7-29fb51310a23" targetNamespace="http://schemas.microsoft.com/office/2006/metadata/properties" ma:root="true" ma:fieldsID="373be48840f0a0a99b794ace41f5c1ef" ns3:_="" ns4:_="">
    <xsd:import namespace="86807d6d-212c-47c2-9ccb-06e47adbafa4"/>
    <xsd:import namespace="b0eec7eb-90c5-4dfa-b4c7-29fb51310a2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Locatio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6807d6d-212c-47c2-9ccb-06e47adbaf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eec7eb-90c5-4dfa-b4c7-29fb51310a23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0EDD0EC-C1BD-41A2-ABCB-96065693B41B}">
  <ds:schemaRefs>
    <ds:schemaRef ds:uri="http://purl.org/dc/terms/"/>
    <ds:schemaRef ds:uri="http://schemas.openxmlformats.org/package/2006/metadata/core-properties"/>
    <ds:schemaRef ds:uri="b0eec7eb-90c5-4dfa-b4c7-29fb51310a23"/>
    <ds:schemaRef ds:uri="http://purl.org/dc/dcmitype/"/>
    <ds:schemaRef ds:uri="http://schemas.microsoft.com/office/2006/documentManagement/types"/>
    <ds:schemaRef ds:uri="http://purl.org/dc/elements/1.1/"/>
    <ds:schemaRef ds:uri="86807d6d-212c-47c2-9ccb-06e47adbafa4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71751E5-8F05-4A29-9A0B-39ECA34BAF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6807d6d-212c-47c2-9ccb-06e47adbafa4"/>
    <ds:schemaRef ds:uri="b0eec7eb-90c5-4dfa-b4c7-29fb51310a2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</Words>
  <Application>Microsoft Office PowerPoint</Application>
  <PresentationFormat>Sgrin Lydan</PresentationFormat>
  <Paragraphs>16</Paragraphs>
  <Slides>6</Slides>
  <Notes>0</Notes>
  <HiddenSlides>0</HiddenSlides>
  <MMClips>1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15</vt:i4>
      </vt:variant>
      <vt:variant>
        <vt:lpstr>Teitlau Sleidiau</vt:lpstr>
      </vt:variant>
      <vt:variant>
        <vt:i4>6</vt:i4>
      </vt:variant>
    </vt:vector>
  </HeadingPairs>
  <TitlesOfParts>
    <vt:vector size="26" baseType="lpstr">
      <vt:lpstr>Arial</vt:lpstr>
      <vt:lpstr>Calibri</vt:lpstr>
      <vt:lpstr>Calibri Light</vt:lpstr>
      <vt:lpstr>Cavolini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2_UWTSD 200_Subtitle 3</vt:lpstr>
      <vt:lpstr>4_UWTSD 200_Subtitle 3</vt:lpstr>
      <vt:lpstr>5_UWTSD 200_Subtitle 3</vt:lpstr>
      <vt:lpstr>6_UWTSD 200_Subtitle 3</vt:lpstr>
      <vt:lpstr>8_UWTSD 200_Subtitle 3</vt:lpstr>
      <vt:lpstr>UWTSD 200_Text 1</vt:lpstr>
      <vt:lpstr>UWTSD 200_Text 3</vt:lpstr>
      <vt:lpstr>UWTSD 200_Text 5</vt:lpstr>
      <vt:lpstr>UWTSD Logo Variations with Image Behind</vt:lpstr>
      <vt:lpstr>Cyflwyniad PowerPoint</vt:lpstr>
      <vt:lpstr>Bwriad y sesiwn</vt:lpstr>
      <vt:lpstr>Cyflwyniad PowerPoint</vt:lpstr>
      <vt:lpstr>Cyflwyniad PowerPoint</vt:lpstr>
      <vt:lpstr>Cyflwyniad PowerPoint</vt:lpstr>
      <vt:lpstr>Nawr, i gysylltu theori ag ymarfer!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Meryl Bowen</cp:lastModifiedBy>
  <cp:revision>7</cp:revision>
  <dcterms:created xsi:type="dcterms:W3CDTF">2021-03-09T15:35:42Z</dcterms:created>
  <dcterms:modified xsi:type="dcterms:W3CDTF">2026-04-15T11:53:12Z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0x01010097978D6BD23DF9499B100DF67025C4A4</vt:lpwstr>
  </property>
  <property fmtid="{D5CDD505-2E9C-101B-9397-08002B2CF9AE}" pid="3" name="MediaServiceImageTags">
    <vt:lpwstr/>
  </property>
</Properties>
</file>