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9" r:id="rId1"/>
  </p:sldMasterIdLst>
  <p:notesMasterIdLst>
    <p:notesMasterId r:id="rId27"/>
  </p:notesMasterIdLst>
  <p:sldIdLst>
    <p:sldId id="261" r:id="rId2"/>
    <p:sldId id="262" r:id="rId3"/>
    <p:sldId id="264" r:id="rId4"/>
    <p:sldId id="267" r:id="rId5"/>
    <p:sldId id="266" r:id="rId6"/>
    <p:sldId id="269" r:id="rId7"/>
    <p:sldId id="268" r:id="rId8"/>
    <p:sldId id="271" r:id="rId9"/>
    <p:sldId id="263" r:id="rId10"/>
    <p:sldId id="272" r:id="rId11"/>
    <p:sldId id="273" r:id="rId12"/>
    <p:sldId id="265" r:id="rId13"/>
    <p:sldId id="274" r:id="rId14"/>
    <p:sldId id="278" r:id="rId15"/>
    <p:sldId id="279" r:id="rId16"/>
    <p:sldId id="280" r:id="rId17"/>
    <p:sldId id="283" r:id="rId18"/>
    <p:sldId id="281" r:id="rId19"/>
    <p:sldId id="284" r:id="rId20"/>
    <p:sldId id="285" r:id="rId21"/>
    <p:sldId id="288" r:id="rId22"/>
    <p:sldId id="289" r:id="rId23"/>
    <p:sldId id="287" r:id="rId24"/>
    <p:sldId id="286" r:id="rId25"/>
    <p:sldId id="290"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C281BF-4397-2EEC-D083-BE137A061BE6}" v="8" dt="2025-04-03T15:30:59.3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471"/>
    <p:restoredTop sz="94498"/>
  </p:normalViewPr>
  <p:slideViewPr>
    <p:cSldViewPr>
      <p:cViewPr varScale="1">
        <p:scale>
          <a:sx n="99" d="100"/>
          <a:sy n="99" d="100"/>
        </p:scale>
        <p:origin x="684"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DF98B8C-2063-4257-8E86-052B435B6410}" type="datetimeFigureOut">
              <a:rPr lang="en-GB" smtClean="0"/>
              <a:t>03/04/2025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136945-BE58-4B82-9EAF-D8A749DC6959}" type="slidenum">
              <a:rPr lang="en-GB" smtClean="0"/>
              <a:t>‹#›</a:t>
            </a:fld>
            <a:endParaRPr lang="en-GB"/>
          </a:p>
        </p:txBody>
      </p:sp>
    </p:spTree>
    <p:extLst>
      <p:ext uri="{BB962C8B-B14F-4D97-AF65-F5344CB8AC3E}">
        <p14:creationId xmlns:p14="http://schemas.microsoft.com/office/powerpoint/2010/main" val="694143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03/04/2025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016351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03/04/2025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989295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F19A5F-9B0D-4C8D-B492-7E9635DE0EAE}" type="datetimeFigureOut">
              <a:rPr lang="en-GB" smtClean="0"/>
              <a:t>03/04/2025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487424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EF19A5F-9B0D-4C8D-B492-7E9635DE0EAE}" type="datetimeFigureOut">
              <a:rPr lang="en-GB" smtClean="0"/>
              <a:t>03/04/2025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662346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EF19A5F-9B0D-4C8D-B492-7E9635DE0EAE}" type="datetimeFigureOut">
              <a:rPr lang="en-GB" smtClean="0"/>
              <a:t>03/04/2025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271095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EF19A5F-9B0D-4C8D-B492-7E9635DE0EAE}" type="datetimeFigureOut">
              <a:rPr lang="en-GB" smtClean="0"/>
              <a:t>03/04/2025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226245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F19A5F-9B0D-4C8D-B492-7E9635DE0EAE}" type="datetimeFigureOut">
              <a:rPr lang="en-GB" smtClean="0"/>
              <a:t>03/04/2025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029919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03/04/2025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721090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03/04/2025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638733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03/04/2025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919647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03/04/2025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883884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F19A5F-9B0D-4C8D-B492-7E9635DE0EAE}" type="datetimeFigureOut">
              <a:rPr lang="en-GB" smtClean="0"/>
              <a:t>03/04/2025</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EC5195-7AAA-4B52-91A8-930F7362668D}" type="slidenum">
              <a:rPr lang="en-GB" smtClean="0"/>
              <a:t>‹#›</a:t>
            </a:fld>
            <a:endParaRPr lang="en-GB"/>
          </a:p>
        </p:txBody>
      </p:sp>
    </p:spTree>
    <p:extLst>
      <p:ext uri="{BB962C8B-B14F-4D97-AF65-F5344CB8AC3E}">
        <p14:creationId xmlns:p14="http://schemas.microsoft.com/office/powerpoint/2010/main" val="3695074368"/>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image" Target="../media/image3.tiff"/><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hyperlink" Target="http://www.olympic.org/" TargetMode="Externa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4.xm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gKJDjg4ebNQ" TargetMode="External"/><Relationship Id="rId2" Type="http://schemas.openxmlformats.org/officeDocument/2006/relationships/image" Target="../media/image12.tiff"/><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image" Target="../media/image13.tiff"/><Relationship Id="rId1" Type="http://schemas.openxmlformats.org/officeDocument/2006/relationships/slideLayout" Target="../slideLayouts/slideLayout2.xml"/><Relationship Id="rId4" Type="http://schemas.openxmlformats.org/officeDocument/2006/relationships/image" Target="../media/image15.tiff"/></Relationships>
</file>

<file path=ppt/slides/_rels/slide11.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hyperlink" Target="https://www.youtube.com/watch?v=IUFWRRqsmpM" TargetMode="Externa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2.xml"/><Relationship Id="rId4" Type="http://schemas.openxmlformats.org/officeDocument/2006/relationships/image" Target="../media/image25.tiff"/></Relationships>
</file>

<file path=ppt/slides/_rels/slide1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3.jpeg"/><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HkupdqXvumo&amp;t=30s" TargetMode="External"/><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9591" y="5700840"/>
            <a:ext cx="2938038" cy="1157160"/>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975" y="2090522"/>
            <a:ext cx="3619500" cy="271462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527377" y="3447835"/>
            <a:ext cx="561662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Mark </a:t>
            </a:r>
          </a:p>
          <a:p>
            <a:pPr algn="ctr"/>
            <a:r>
              <a:rPr lang="en-US" sz="6000" b="1" dirty="0" err="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Napieralla</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8" name="Rectangle 7"/>
          <p:cNvSpPr/>
          <p:nvPr/>
        </p:nvSpPr>
        <p:spPr>
          <a:xfrm>
            <a:off x="2915817" y="1802098"/>
            <a:ext cx="3816424" cy="707886"/>
          </a:xfrm>
          <a:prstGeom prst="rect">
            <a:avLst/>
          </a:prstGeom>
          <a:noFill/>
        </p:spPr>
        <p:txBody>
          <a:bodyPr wrap="square" lIns="91440" tIns="45720" rIns="91440" bIns="45720">
            <a:spAutoFit/>
          </a:bodyPr>
          <a:lstStyle/>
          <a:p>
            <a:pPr algn="ct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Rectangle 1"/>
          <p:cNvSpPr/>
          <p:nvPr/>
        </p:nvSpPr>
        <p:spPr>
          <a:xfrm>
            <a:off x="4696457" y="2235717"/>
            <a:ext cx="3278463" cy="923330"/>
          </a:xfrm>
          <a:prstGeom prst="rect">
            <a:avLst/>
          </a:prstGeom>
          <a:noFill/>
        </p:spPr>
        <p:txBody>
          <a:bodyPr wrap="none" lIns="91440" tIns="45720" rIns="91440" bIns="45720">
            <a:spAutoFit/>
          </a:bodyPr>
          <a:lstStyle/>
          <a:p>
            <a:pPr algn="ctr"/>
            <a:r>
              <a:rPr lang="en-US" sz="5400" b="1" dirty="0">
                <a:ln w="6600">
                  <a:solidFill>
                    <a:schemeClr val="accent2"/>
                  </a:solidFill>
                  <a:prstDash val="solid"/>
                </a:ln>
                <a:solidFill>
                  <a:srgbClr val="FFFFFF"/>
                </a:solidFill>
                <a:effectLst>
                  <a:outerShdw dist="38100" dir="2700000" algn="tl" rotWithShape="0">
                    <a:schemeClr val="accent2"/>
                  </a:outerShdw>
                </a:effectLst>
              </a:rPr>
              <a:t>M5X02089</a:t>
            </a: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Tree>
    <p:extLst>
      <p:ext uri="{BB962C8B-B14F-4D97-AF65-F5344CB8AC3E}">
        <p14:creationId xmlns:p14="http://schemas.microsoft.com/office/powerpoint/2010/main" val="453102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585323"/>
          </a:xfrm>
          <a:prstGeom prst="rect">
            <a:avLst/>
          </a:prstGeom>
          <a:noFill/>
        </p:spPr>
        <p:txBody>
          <a:bodyPr wrap="square" rtlCol="0">
            <a:spAutoFit/>
          </a:bodyPr>
          <a:lstStyle/>
          <a:p>
            <a:r>
              <a:rPr lang="en-GB" b="1" u="sng" dirty="0"/>
              <a:t>The aims of todays lecture:</a:t>
            </a:r>
          </a:p>
          <a:p>
            <a:endParaRPr lang="en-GB" dirty="0"/>
          </a:p>
          <a:p>
            <a:r>
              <a:rPr lang="en-GB" dirty="0"/>
              <a:t>To look at the Olympics</a:t>
            </a:r>
          </a:p>
          <a:p>
            <a:endParaRPr lang="en-GB" dirty="0"/>
          </a:p>
          <a:p>
            <a:r>
              <a:rPr lang="en-GB" dirty="0"/>
              <a:t>The Olympics and how it is related to sports development</a:t>
            </a:r>
          </a:p>
          <a:p>
            <a:endParaRPr lang="en-GB" dirty="0"/>
          </a:p>
          <a:p>
            <a:r>
              <a:rPr lang="en-GB" dirty="0"/>
              <a:t>London 2012, Rio 2016 success / failure? </a:t>
            </a:r>
          </a:p>
          <a:p>
            <a:endParaRPr lang="en-GB" dirty="0"/>
          </a:p>
          <a:p>
            <a:r>
              <a:rPr lang="en-GB" dirty="0"/>
              <a:t>Assignment support</a:t>
            </a:r>
          </a:p>
        </p:txBody>
      </p:sp>
    </p:spTree>
    <p:extLst>
      <p:ext uri="{BB962C8B-B14F-4D97-AF65-F5344CB8AC3E}">
        <p14:creationId xmlns:p14="http://schemas.microsoft.com/office/powerpoint/2010/main" val="3451352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Box 4"/>
          <p:cNvSpPr txBox="1"/>
          <p:nvPr/>
        </p:nvSpPr>
        <p:spPr>
          <a:xfrm>
            <a:off x="155575" y="160338"/>
            <a:ext cx="8664897" cy="1754326"/>
          </a:xfrm>
          <a:prstGeom prst="rect">
            <a:avLst/>
          </a:prstGeom>
          <a:noFill/>
        </p:spPr>
        <p:txBody>
          <a:bodyPr wrap="square" rtlCol="0">
            <a:spAutoFit/>
          </a:bodyPr>
          <a:lstStyle/>
          <a:p>
            <a:r>
              <a:rPr lang="en-US" b="1" dirty="0"/>
              <a:t>The History behind the Olympics:</a:t>
            </a:r>
          </a:p>
          <a:p>
            <a:endParaRPr lang="en-US" dirty="0"/>
          </a:p>
          <a:p>
            <a:r>
              <a:rPr lang="en-US" dirty="0"/>
              <a:t>The Greeks started the Olympic Games almost 3000 years ago in 776 BC. They were dedicated to the Olympian gods and were staged on the ancient plains of Olympia. (pictured below) They continued for nearly 12 centuries, until Emperor Theodosius decreed in 393 A.D. that all such "pagan cults" be banned.</a:t>
            </a:r>
          </a:p>
        </p:txBody>
      </p:sp>
      <p:pic>
        <p:nvPicPr>
          <p:cNvPr id="6" name="Picture 5"/>
          <p:cNvPicPr>
            <a:picLocks noChangeAspect="1"/>
          </p:cNvPicPr>
          <p:nvPr/>
        </p:nvPicPr>
        <p:blipFill>
          <a:blip r:embed="rId2"/>
          <a:stretch>
            <a:fillRect/>
          </a:stretch>
        </p:blipFill>
        <p:spPr>
          <a:xfrm>
            <a:off x="24581" y="3568700"/>
            <a:ext cx="5689600" cy="3289300"/>
          </a:xfrm>
          <a:prstGeom prst="rect">
            <a:avLst/>
          </a:prstGeom>
        </p:spPr>
      </p:pic>
      <p:pic>
        <p:nvPicPr>
          <p:cNvPr id="7" name="Picture 6"/>
          <p:cNvPicPr>
            <a:picLocks noChangeAspect="1"/>
          </p:cNvPicPr>
          <p:nvPr/>
        </p:nvPicPr>
        <p:blipFill>
          <a:blip r:embed="rId3"/>
          <a:stretch>
            <a:fillRect/>
          </a:stretch>
        </p:blipFill>
        <p:spPr>
          <a:xfrm>
            <a:off x="4981153" y="2435076"/>
            <a:ext cx="4139952" cy="2759968"/>
          </a:xfrm>
          <a:prstGeom prst="rect">
            <a:avLst/>
          </a:prstGeom>
        </p:spPr>
      </p:pic>
    </p:spTree>
    <p:extLst>
      <p:ext uri="{BB962C8B-B14F-4D97-AF65-F5344CB8AC3E}">
        <p14:creationId xmlns:p14="http://schemas.microsoft.com/office/powerpoint/2010/main" val="12298925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577921" y="1844824"/>
            <a:ext cx="6276189" cy="4707142"/>
          </a:xfrm>
          <a:prstGeom prst="rect">
            <a:avLst/>
          </a:prstGeom>
        </p:spPr>
      </p:pic>
      <p:sp>
        <p:nvSpPr>
          <p:cNvPr id="5" name="TextBox 4"/>
          <p:cNvSpPr txBox="1"/>
          <p:nvPr/>
        </p:nvSpPr>
        <p:spPr>
          <a:xfrm>
            <a:off x="683568" y="404664"/>
            <a:ext cx="8064896" cy="1200329"/>
          </a:xfrm>
          <a:prstGeom prst="rect">
            <a:avLst/>
          </a:prstGeom>
          <a:noFill/>
        </p:spPr>
        <p:txBody>
          <a:bodyPr wrap="square" rtlCol="0">
            <a:spAutoFit/>
          </a:bodyPr>
          <a:lstStyle/>
          <a:p>
            <a:pPr algn="ctr"/>
            <a:r>
              <a:rPr lang="en-US" dirty="0"/>
              <a:t>The modern incarnation of the ancient Olympic Games took place in Athens Greece in 1896. Only 14 countries participated in the original tournament and there were only 43 events, but over the next century it grew in prestige to the international sporting festival it is today.</a:t>
            </a:r>
          </a:p>
        </p:txBody>
      </p:sp>
    </p:spTree>
    <p:extLst>
      <p:ext uri="{BB962C8B-B14F-4D97-AF65-F5344CB8AC3E}">
        <p14:creationId xmlns:p14="http://schemas.microsoft.com/office/powerpoint/2010/main" val="8617352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Box 4"/>
          <p:cNvSpPr txBox="1"/>
          <p:nvPr/>
        </p:nvSpPr>
        <p:spPr>
          <a:xfrm>
            <a:off x="155575" y="160338"/>
            <a:ext cx="8664897" cy="3970318"/>
          </a:xfrm>
          <a:prstGeom prst="rect">
            <a:avLst/>
          </a:prstGeom>
          <a:noFill/>
        </p:spPr>
        <p:txBody>
          <a:bodyPr wrap="square" rtlCol="0">
            <a:spAutoFit/>
          </a:bodyPr>
          <a:lstStyle/>
          <a:p>
            <a:r>
              <a:rPr lang="en-US" b="1" dirty="0"/>
              <a:t>Olympism:</a:t>
            </a:r>
          </a:p>
          <a:p>
            <a:endParaRPr lang="en-US" dirty="0"/>
          </a:p>
          <a:p>
            <a:r>
              <a:rPr lang="en-US" dirty="0"/>
              <a:t>The Olympic Games represent a practical manifestation of Olympism, which is a philosophy of social reforms underpinned by a philosophical anthropology advocating an </a:t>
            </a:r>
            <a:r>
              <a:rPr lang="en-US" dirty="0" err="1"/>
              <a:t>idealised</a:t>
            </a:r>
            <a:r>
              <a:rPr lang="en-US" dirty="0"/>
              <a:t> vision of the human being and a just society.</a:t>
            </a:r>
          </a:p>
          <a:p>
            <a:endParaRPr lang="en-US" dirty="0"/>
          </a:p>
          <a:p>
            <a:r>
              <a:rPr lang="en-US" b="1" dirty="0"/>
              <a:t>Olympism</a:t>
            </a:r>
            <a:r>
              <a:rPr lang="en-US" dirty="0"/>
              <a:t>:</a:t>
            </a:r>
          </a:p>
          <a:p>
            <a:endParaRPr lang="en-US" cap="all" dirty="0"/>
          </a:p>
          <a:p>
            <a:r>
              <a:rPr lang="en-US" cap="all" dirty="0"/>
              <a:t>OLYMPISM IS A PHILOSOPHY OF LIFE, EXALTING AND COMBINING IN A BALANCED WHOLE THE QUALITIES OF BODY, WILL AND MIND. BLENDING SPORT WITH CULTURE AND EDUCATION, OLYMPISM SEEKS TO CREATE A WAY OF LIFE BASED ON THE JOY FOUND IN EFFORT, THE EDUCATIONAL VALUE OF GOOD EXAMPLE AND RESPECT FOR UNIVERSAL FUNDAMENTAL ETHICAL PRINCIPLES ( </a:t>
            </a:r>
            <a:r>
              <a:rPr lang="en-US" cap="all" dirty="0">
                <a:hlinkClick r:id="rId2"/>
              </a:rPr>
              <a:t>www.olympic.org</a:t>
            </a:r>
            <a:r>
              <a:rPr lang="en-US" cap="all" dirty="0"/>
              <a:t> )</a:t>
            </a:r>
          </a:p>
          <a:p>
            <a:endParaRPr lang="en-US" dirty="0"/>
          </a:p>
        </p:txBody>
      </p:sp>
      <p:pic>
        <p:nvPicPr>
          <p:cNvPr id="2" name="Picture 1"/>
          <p:cNvPicPr>
            <a:picLocks noChangeAspect="1"/>
          </p:cNvPicPr>
          <p:nvPr/>
        </p:nvPicPr>
        <p:blipFill>
          <a:blip r:embed="rId3"/>
          <a:stretch>
            <a:fillRect/>
          </a:stretch>
        </p:blipFill>
        <p:spPr>
          <a:xfrm>
            <a:off x="1382644" y="3933056"/>
            <a:ext cx="6210758" cy="2924944"/>
          </a:xfrm>
          <a:prstGeom prst="rect">
            <a:avLst/>
          </a:prstGeom>
        </p:spPr>
      </p:pic>
    </p:spTree>
    <p:extLst>
      <p:ext uri="{BB962C8B-B14F-4D97-AF65-F5344CB8AC3E}">
        <p14:creationId xmlns:p14="http://schemas.microsoft.com/office/powerpoint/2010/main" val="1064765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a:srcRect t="4279" r="18485" b="4813"/>
          <a:stretch/>
        </p:blipFill>
        <p:spPr>
          <a:xfrm>
            <a:off x="20" y="7426"/>
            <a:ext cx="9143980" cy="6857990"/>
          </a:xfrm>
          <a:prstGeom prst="rect">
            <a:avLst/>
          </a:prstGeom>
        </p:spPr>
      </p:pic>
      <p:sp>
        <p:nvSpPr>
          <p:cNvPr id="11" name="Rectangle 1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17751" y="320041"/>
            <a:ext cx="5333239" cy="5861304"/>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683568" y="620688"/>
            <a:ext cx="4680520" cy="5909310"/>
          </a:xfrm>
          <a:prstGeom prst="rect">
            <a:avLst/>
          </a:prstGeom>
          <a:noFill/>
        </p:spPr>
        <p:txBody>
          <a:bodyPr wrap="square" rtlCol="0">
            <a:spAutoFit/>
          </a:bodyPr>
          <a:lstStyle/>
          <a:p>
            <a:pPr algn="ctr"/>
            <a:r>
              <a:rPr lang="en-US" dirty="0"/>
              <a:t>Pierre de Coubertin was a French educator and historian who played a major role in the founding of the International Olympic Committee because of which he is considered the father of the modern Olympic Games.</a:t>
            </a:r>
          </a:p>
          <a:p>
            <a:pPr algn="ctr"/>
            <a:endParaRPr lang="en-US" dirty="0"/>
          </a:p>
          <a:p>
            <a:pPr algn="ctr"/>
            <a:r>
              <a:rPr lang="en-US" dirty="0"/>
              <a:t>After the 1912 Stockholm Games—the first Games featuring athletes from all five inhabited parts of the world—a design of five interlocked rings, drawn and colored by hand, appeared at the top of a letter Coubertin sent to a colleague. </a:t>
            </a:r>
          </a:p>
          <a:p>
            <a:pPr algn="ctr"/>
            <a:endParaRPr lang="en-US" dirty="0"/>
          </a:p>
          <a:p>
            <a:pPr algn="ctr"/>
            <a:r>
              <a:rPr lang="en-US" i="1" dirty="0"/>
              <a:t>"A white background, with five interlaced rings in the </a:t>
            </a:r>
            <a:r>
              <a:rPr lang="en-US" i="1" dirty="0" err="1"/>
              <a:t>centre</a:t>
            </a:r>
            <a:r>
              <a:rPr lang="en-US" i="1" dirty="0"/>
              <a:t>: blue, yellow, black, green and red ... is symbolic; it represents the five inhabited continents of the world, united by Olympism, while the six colors are those that appear on all the national flags of the world at the present time.</a:t>
            </a:r>
            <a:r>
              <a:rPr lang="en-US" dirty="0"/>
              <a:t>(Coubertin, 1932)</a:t>
            </a:r>
          </a:p>
          <a:p>
            <a:endParaRPr lang="en-US" dirty="0"/>
          </a:p>
          <a:p>
            <a:endParaRPr lang="en-US" dirty="0"/>
          </a:p>
        </p:txBody>
      </p:sp>
    </p:spTree>
    <p:extLst>
      <p:ext uri="{BB962C8B-B14F-4D97-AF65-F5344CB8AC3E}">
        <p14:creationId xmlns:p14="http://schemas.microsoft.com/office/powerpoint/2010/main" val="3428290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7584" y="116632"/>
            <a:ext cx="7643952" cy="1754326"/>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What are the Olympic (3)/ </a:t>
            </a:r>
          </a:p>
          <a:p>
            <a:pPr algn="ctr"/>
            <a:r>
              <a:rPr lang="en-US" sz="5400" b="0" cap="none" spc="0" dirty="0">
                <a:ln w="0"/>
                <a:solidFill>
                  <a:schemeClr val="tx1"/>
                </a:solidFill>
                <a:effectLst>
                  <a:outerShdw blurRad="38100" dist="19050" dir="2700000" algn="tl" rotWithShape="0">
                    <a:schemeClr val="dk1">
                      <a:alpha val="40000"/>
                    </a:schemeClr>
                  </a:outerShdw>
                </a:effectLst>
              </a:rPr>
              <a:t>Paralympic Values (4)</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75428" y="1988840"/>
            <a:ext cx="6948264" cy="4429518"/>
          </a:xfrm>
          <a:prstGeom prst="rect">
            <a:avLst/>
          </a:prstGeom>
        </p:spPr>
      </p:pic>
    </p:spTree>
    <p:extLst>
      <p:ext uri="{BB962C8B-B14F-4D97-AF65-F5344CB8AC3E}">
        <p14:creationId xmlns:p14="http://schemas.microsoft.com/office/powerpoint/2010/main" val="18049797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descr="http://news.bbc.co.uk/sol/shared/spl/hi/pop_ups/07/other_sport_enl_1194433919/img/1.jpg"/>
          <p:cNvPicPr>
            <a:picLocks noChangeAspect="1" noChangeArrowheads="1"/>
          </p:cNvPicPr>
          <p:nvPr/>
        </p:nvPicPr>
        <p:blipFill>
          <a:blip r:embed="rId2" cstate="print">
            <a:lum bright="70000" contrast="-70000"/>
          </a:blip>
          <a:srcRect/>
          <a:stretch>
            <a:fillRect/>
          </a:stretch>
        </p:blipFill>
        <p:spPr bwMode="auto">
          <a:xfrm>
            <a:off x="0" y="0"/>
            <a:ext cx="9144000" cy="6858000"/>
          </a:xfrm>
          <a:prstGeom prst="rect">
            <a:avLst/>
          </a:prstGeom>
          <a:noFill/>
        </p:spPr>
      </p:pic>
      <p:sp>
        <p:nvSpPr>
          <p:cNvPr id="8" name="Title 7"/>
          <p:cNvSpPr>
            <a:spLocks noGrp="1"/>
          </p:cNvSpPr>
          <p:nvPr>
            <p:ph type="title"/>
          </p:nvPr>
        </p:nvSpPr>
        <p:spPr/>
        <p:txBody>
          <a:bodyPr>
            <a:normAutofit/>
          </a:bodyPr>
          <a:lstStyle/>
          <a:p>
            <a:pPr algn="ctr"/>
            <a:r>
              <a:rPr lang="en-GB" b="1" dirty="0"/>
              <a:t>What Are The Olympic and Paralympic Values?</a:t>
            </a:r>
          </a:p>
        </p:txBody>
      </p:sp>
      <p:sp>
        <p:nvSpPr>
          <p:cNvPr id="3" name="Content Placeholder 2"/>
          <p:cNvSpPr>
            <a:spLocks noGrp="1"/>
          </p:cNvSpPr>
          <p:nvPr>
            <p:ph sz="half" idx="1"/>
          </p:nvPr>
        </p:nvSpPr>
        <p:spPr/>
        <p:txBody>
          <a:bodyPr>
            <a:normAutofit/>
          </a:bodyPr>
          <a:lstStyle/>
          <a:p>
            <a:pPr>
              <a:buNone/>
            </a:pPr>
            <a:r>
              <a:rPr lang="en-GB" sz="4000" b="1" dirty="0"/>
              <a:t>Olympic Values	</a:t>
            </a:r>
          </a:p>
          <a:p>
            <a:r>
              <a:rPr lang="en-GB" sz="4000" dirty="0"/>
              <a:t>friendship</a:t>
            </a:r>
          </a:p>
          <a:p>
            <a:r>
              <a:rPr lang="en-GB" sz="4000" dirty="0"/>
              <a:t>respect </a:t>
            </a:r>
          </a:p>
          <a:p>
            <a:r>
              <a:rPr lang="en-GB" sz="4000" dirty="0"/>
              <a:t>excellence</a:t>
            </a:r>
          </a:p>
        </p:txBody>
      </p:sp>
      <p:sp>
        <p:nvSpPr>
          <p:cNvPr id="9" name="Content Placeholder 8"/>
          <p:cNvSpPr>
            <a:spLocks noGrp="1"/>
          </p:cNvSpPr>
          <p:nvPr>
            <p:ph sz="half" idx="2"/>
          </p:nvPr>
        </p:nvSpPr>
        <p:spPr/>
        <p:txBody>
          <a:bodyPr/>
          <a:lstStyle/>
          <a:p>
            <a:pPr>
              <a:buNone/>
            </a:pPr>
            <a:r>
              <a:rPr lang="en-GB" sz="4000" b="1" dirty="0"/>
              <a:t>Paralympic Values</a:t>
            </a:r>
          </a:p>
          <a:p>
            <a:r>
              <a:rPr lang="en-GB" sz="4000" dirty="0"/>
              <a:t>determination </a:t>
            </a:r>
          </a:p>
          <a:p>
            <a:r>
              <a:rPr lang="en-GB" sz="4000" dirty="0"/>
              <a:t>courage</a:t>
            </a:r>
          </a:p>
          <a:p>
            <a:r>
              <a:rPr lang="en-GB" sz="4000" dirty="0"/>
              <a:t>equality </a:t>
            </a:r>
          </a:p>
          <a:p>
            <a:r>
              <a:rPr lang="en-GB" sz="4000" dirty="0"/>
              <a:t>inspiration</a:t>
            </a:r>
          </a:p>
          <a:p>
            <a:pPr>
              <a:buNone/>
            </a:pPr>
            <a:endParaRPr lang="en-GB" dirty="0"/>
          </a:p>
        </p:txBody>
      </p:sp>
      <p:pic>
        <p:nvPicPr>
          <p:cNvPr id="6" name="Picture 2" descr="http://www.bbc.co.uk/london/content/images/2007/06/04/2012_logo_white_385x450.jpg"/>
          <p:cNvPicPr>
            <a:picLocks noChangeAspect="1" noChangeArrowheads="1"/>
          </p:cNvPicPr>
          <p:nvPr/>
        </p:nvPicPr>
        <p:blipFill>
          <a:blip r:embed="rId3" cstate="print"/>
          <a:srcRect/>
          <a:stretch>
            <a:fillRect/>
          </a:stretch>
        </p:blipFill>
        <p:spPr bwMode="auto">
          <a:xfrm>
            <a:off x="0" y="5271558"/>
            <a:ext cx="1357289" cy="1586442"/>
          </a:xfrm>
          <a:prstGeom prst="rect">
            <a:avLst/>
          </a:prstGeom>
          <a:noFill/>
        </p:spPr>
      </p:pic>
      <p:pic>
        <p:nvPicPr>
          <p:cNvPr id="7" name="Picture 4" descr="http://www.paralympics.org.uk/library-media/images/Paralympic_whiteBG%20small.jpg"/>
          <p:cNvPicPr>
            <a:picLocks noChangeAspect="1" noChangeArrowheads="1"/>
          </p:cNvPicPr>
          <p:nvPr/>
        </p:nvPicPr>
        <p:blipFill>
          <a:blip r:embed="rId4" cstate="print"/>
          <a:srcRect/>
          <a:stretch>
            <a:fillRect/>
          </a:stretch>
        </p:blipFill>
        <p:spPr bwMode="auto">
          <a:xfrm>
            <a:off x="7572396" y="5106784"/>
            <a:ext cx="1571604" cy="1751216"/>
          </a:xfrm>
          <a:prstGeom prst="rect">
            <a:avLst/>
          </a:prstGeom>
          <a:noFill/>
        </p:spPr>
      </p:pic>
    </p:spTree>
    <p:extLst>
      <p:ext uri="{BB962C8B-B14F-4D97-AF65-F5344CB8AC3E}">
        <p14:creationId xmlns:p14="http://schemas.microsoft.com/office/powerpoint/2010/main" val="2100142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9">
                                            <p:txEl>
                                              <p:pRg st="1" end="1"/>
                                            </p:txEl>
                                          </p:spTgt>
                                        </p:tgtEl>
                                        <p:attrNameLst>
                                          <p:attrName>style.visibility</p:attrName>
                                        </p:attrNameLst>
                                      </p:cBhvr>
                                      <p:to>
                                        <p:strVal val="visible"/>
                                      </p:to>
                                    </p:set>
                                    <p:anim calcmode="lin" valueType="num">
                                      <p:cBhvr additive="base">
                                        <p:cTn id="21"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9">
                                            <p:txEl>
                                              <p:pRg st="1" end="1"/>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9">
                                            <p:txEl>
                                              <p:pRg st="2" end="2"/>
                                            </p:txEl>
                                          </p:spTgt>
                                        </p:tgtEl>
                                        <p:attrNameLst>
                                          <p:attrName>style.visibility</p:attrName>
                                        </p:attrNameLst>
                                      </p:cBhvr>
                                      <p:to>
                                        <p:strVal val="visible"/>
                                      </p:to>
                                    </p:set>
                                    <p:anim calcmode="lin" valueType="num">
                                      <p:cBhvr additive="base">
                                        <p:cTn id="25"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2" end="2"/>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9">
                                            <p:txEl>
                                              <p:pRg st="3" end="3"/>
                                            </p:txEl>
                                          </p:spTgt>
                                        </p:tgtEl>
                                        <p:attrNameLst>
                                          <p:attrName>style.visibility</p:attrName>
                                        </p:attrNameLst>
                                      </p:cBhvr>
                                      <p:to>
                                        <p:strVal val="visible"/>
                                      </p:to>
                                    </p:set>
                                    <p:anim calcmode="lin" valueType="num">
                                      <p:cBhvr additive="base">
                                        <p:cTn id="29"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9">
                                            <p:txEl>
                                              <p:pRg st="3" end="3"/>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9">
                                            <p:txEl>
                                              <p:pRg st="4" end="4"/>
                                            </p:txEl>
                                          </p:spTgt>
                                        </p:tgtEl>
                                        <p:attrNameLst>
                                          <p:attrName>style.visibility</p:attrName>
                                        </p:attrNameLst>
                                      </p:cBhvr>
                                      <p:to>
                                        <p:strVal val="visible"/>
                                      </p:to>
                                    </p:set>
                                    <p:anim calcmode="lin" valueType="num">
                                      <p:cBhvr additive="base">
                                        <p:cTn id="33"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 name="Picture 1"/>
          <p:cNvPicPr>
            <a:picLocks noChangeAspect="1"/>
          </p:cNvPicPr>
          <p:nvPr/>
        </p:nvPicPr>
        <p:blipFill>
          <a:blip r:embed="rId2"/>
          <a:stretch>
            <a:fillRect/>
          </a:stretch>
        </p:blipFill>
        <p:spPr>
          <a:xfrm>
            <a:off x="-16595" y="-35341"/>
            <a:ext cx="9144000" cy="6252308"/>
          </a:xfrm>
          <a:prstGeom prst="rect">
            <a:avLst/>
          </a:prstGeom>
        </p:spPr>
      </p:pic>
      <p:sp>
        <p:nvSpPr>
          <p:cNvPr id="3" name="TextBox 2"/>
          <p:cNvSpPr txBox="1"/>
          <p:nvPr/>
        </p:nvSpPr>
        <p:spPr>
          <a:xfrm>
            <a:off x="2071129" y="6306617"/>
            <a:ext cx="4968552" cy="646331"/>
          </a:xfrm>
          <a:prstGeom prst="rect">
            <a:avLst/>
          </a:prstGeom>
          <a:noFill/>
        </p:spPr>
        <p:txBody>
          <a:bodyPr wrap="square" rtlCol="0">
            <a:spAutoFit/>
          </a:bodyPr>
          <a:lstStyle/>
          <a:p>
            <a:r>
              <a:rPr lang="en-US" dirty="0">
                <a:hlinkClick r:id="rId3"/>
              </a:rPr>
              <a:t>https://www.youtube.com/watch?v=gKJDjg4ebNQ</a:t>
            </a:r>
            <a:endParaRPr lang="en-US" dirty="0"/>
          </a:p>
          <a:p>
            <a:endParaRPr lang="en-US" dirty="0"/>
          </a:p>
        </p:txBody>
      </p:sp>
    </p:spTree>
    <p:extLst>
      <p:ext uri="{BB962C8B-B14F-4D97-AF65-F5344CB8AC3E}">
        <p14:creationId xmlns:p14="http://schemas.microsoft.com/office/powerpoint/2010/main" val="16493942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79512" y="332656"/>
            <a:ext cx="4039080" cy="3024336"/>
          </a:xfrm>
          <a:prstGeom prst="rect">
            <a:avLst/>
          </a:prstGeom>
        </p:spPr>
      </p:pic>
      <p:sp>
        <p:nvSpPr>
          <p:cNvPr id="7" name="TextBox 6"/>
          <p:cNvSpPr txBox="1"/>
          <p:nvPr/>
        </p:nvSpPr>
        <p:spPr>
          <a:xfrm>
            <a:off x="-108520" y="3573016"/>
            <a:ext cx="6984776" cy="3170099"/>
          </a:xfrm>
          <a:prstGeom prst="rect">
            <a:avLst/>
          </a:prstGeom>
          <a:noFill/>
        </p:spPr>
        <p:txBody>
          <a:bodyPr wrap="square" rtlCol="0">
            <a:spAutoFit/>
          </a:bodyPr>
          <a:lstStyle/>
          <a:p>
            <a:pPr algn="ctr"/>
            <a:r>
              <a:rPr lang="en-US" sz="4000" dirty="0"/>
              <a:t>The ‘Singapore promise’ - leaving behind a legacy of a fitter, healthier nation and transforming the lives of young people</a:t>
            </a:r>
          </a:p>
        </p:txBody>
      </p:sp>
      <p:pic>
        <p:nvPicPr>
          <p:cNvPr id="8" name="Picture 7"/>
          <p:cNvPicPr>
            <a:picLocks noChangeAspect="1"/>
          </p:cNvPicPr>
          <p:nvPr/>
        </p:nvPicPr>
        <p:blipFill>
          <a:blip r:embed="rId3"/>
          <a:stretch>
            <a:fillRect/>
          </a:stretch>
        </p:blipFill>
        <p:spPr>
          <a:xfrm>
            <a:off x="4427984" y="476672"/>
            <a:ext cx="4500500" cy="2520280"/>
          </a:xfrm>
          <a:prstGeom prst="rect">
            <a:avLst/>
          </a:prstGeom>
        </p:spPr>
      </p:pic>
      <p:pic>
        <p:nvPicPr>
          <p:cNvPr id="9" name="Picture 8"/>
          <p:cNvPicPr>
            <a:picLocks noChangeAspect="1"/>
          </p:cNvPicPr>
          <p:nvPr/>
        </p:nvPicPr>
        <p:blipFill>
          <a:blip r:embed="rId4"/>
          <a:stretch>
            <a:fillRect/>
          </a:stretch>
        </p:blipFill>
        <p:spPr>
          <a:xfrm>
            <a:off x="6707329" y="4437112"/>
            <a:ext cx="2420888" cy="2420888"/>
          </a:xfrm>
          <a:prstGeom prst="rect">
            <a:avLst/>
          </a:prstGeom>
        </p:spPr>
      </p:pic>
    </p:spTree>
    <p:extLst>
      <p:ext uri="{BB962C8B-B14F-4D97-AF65-F5344CB8AC3E}">
        <p14:creationId xmlns:p14="http://schemas.microsoft.com/office/powerpoint/2010/main" val="14443339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Box 4"/>
          <p:cNvSpPr txBox="1"/>
          <p:nvPr/>
        </p:nvSpPr>
        <p:spPr>
          <a:xfrm>
            <a:off x="289123" y="1124744"/>
            <a:ext cx="8664897" cy="1384995"/>
          </a:xfrm>
          <a:prstGeom prst="rect">
            <a:avLst/>
          </a:prstGeom>
          <a:noFill/>
        </p:spPr>
        <p:txBody>
          <a:bodyPr wrap="square" rtlCol="0">
            <a:spAutoFit/>
          </a:bodyPr>
          <a:lstStyle/>
          <a:p>
            <a:pPr algn="ctr"/>
            <a:r>
              <a:rPr lang="en-US" sz="2800" dirty="0"/>
              <a:t>Was investing £9.3bn in a major sporting event the most effective way to transform the fabric of grassroots sport in the UK?</a:t>
            </a:r>
          </a:p>
        </p:txBody>
      </p:sp>
      <p:sp>
        <p:nvSpPr>
          <p:cNvPr id="7" name="TextBox 6"/>
          <p:cNvSpPr txBox="1"/>
          <p:nvPr/>
        </p:nvSpPr>
        <p:spPr>
          <a:xfrm>
            <a:off x="489000" y="387112"/>
            <a:ext cx="3096344" cy="584775"/>
          </a:xfrm>
          <a:prstGeom prst="rect">
            <a:avLst/>
          </a:prstGeom>
          <a:noFill/>
        </p:spPr>
        <p:txBody>
          <a:bodyPr wrap="square" rtlCol="0">
            <a:spAutoFit/>
          </a:bodyPr>
          <a:lstStyle/>
          <a:p>
            <a:r>
              <a:rPr lang="en-US" sz="3200" b="1" dirty="0"/>
              <a:t>Task</a:t>
            </a:r>
          </a:p>
        </p:txBody>
      </p:sp>
      <p:sp>
        <p:nvSpPr>
          <p:cNvPr id="8" name="TextBox 7"/>
          <p:cNvSpPr txBox="1"/>
          <p:nvPr/>
        </p:nvSpPr>
        <p:spPr>
          <a:xfrm>
            <a:off x="287982" y="2509739"/>
            <a:ext cx="7920880" cy="2308324"/>
          </a:xfrm>
          <a:prstGeom prst="rect">
            <a:avLst/>
          </a:prstGeom>
          <a:noFill/>
        </p:spPr>
        <p:txBody>
          <a:bodyPr wrap="square" rtlCol="0">
            <a:spAutoFit/>
          </a:bodyPr>
          <a:lstStyle/>
          <a:p>
            <a:r>
              <a:rPr lang="en-US" dirty="0"/>
              <a:t>The yes / no debate</a:t>
            </a:r>
          </a:p>
          <a:p>
            <a:endParaRPr lang="en-US" dirty="0"/>
          </a:p>
          <a:p>
            <a:r>
              <a:rPr lang="en-US" dirty="0"/>
              <a:t>1 team argues for</a:t>
            </a:r>
          </a:p>
          <a:p>
            <a:endParaRPr lang="en-US" dirty="0"/>
          </a:p>
          <a:p>
            <a:r>
              <a:rPr lang="en-US" dirty="0"/>
              <a:t>1 team argues against</a:t>
            </a:r>
          </a:p>
          <a:p>
            <a:endParaRPr lang="en-US" dirty="0"/>
          </a:p>
          <a:p>
            <a:r>
              <a:rPr lang="en-US" dirty="0"/>
              <a:t>As a team come up with discussion points to support your argument and to respond to the other teams views.</a:t>
            </a:r>
          </a:p>
        </p:txBody>
      </p:sp>
      <p:pic>
        <p:nvPicPr>
          <p:cNvPr id="9" name="Picture 8"/>
          <p:cNvPicPr>
            <a:picLocks noChangeAspect="1"/>
          </p:cNvPicPr>
          <p:nvPr/>
        </p:nvPicPr>
        <p:blipFill>
          <a:blip r:embed="rId2"/>
          <a:stretch>
            <a:fillRect/>
          </a:stretch>
        </p:blipFill>
        <p:spPr>
          <a:xfrm>
            <a:off x="5324833" y="4724400"/>
            <a:ext cx="3797300" cy="2133600"/>
          </a:xfrm>
          <a:prstGeom prst="rect">
            <a:avLst/>
          </a:prstGeom>
        </p:spPr>
      </p:pic>
    </p:spTree>
    <p:extLst>
      <p:ext uri="{BB962C8B-B14F-4D97-AF65-F5344CB8AC3E}">
        <p14:creationId xmlns:p14="http://schemas.microsoft.com/office/powerpoint/2010/main" val="15254249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TextBox 2"/>
          <p:cNvSpPr txBox="1"/>
          <p:nvPr/>
        </p:nvSpPr>
        <p:spPr>
          <a:xfrm>
            <a:off x="2071128" y="6306617"/>
            <a:ext cx="5165167" cy="646331"/>
          </a:xfrm>
          <a:prstGeom prst="rect">
            <a:avLst/>
          </a:prstGeom>
          <a:noFill/>
        </p:spPr>
        <p:txBody>
          <a:bodyPr wrap="square" rtlCol="0">
            <a:spAutoFit/>
          </a:bodyPr>
          <a:lstStyle/>
          <a:p>
            <a:r>
              <a:rPr lang="en-US" dirty="0">
                <a:hlinkClick r:id="rId2"/>
              </a:rPr>
              <a:t>https://www.youtube.com/watch?v=IUFWRRqsmpM</a:t>
            </a:r>
            <a:endParaRPr lang="en-US" dirty="0"/>
          </a:p>
          <a:p>
            <a:endParaRPr lang="en-US" dirty="0"/>
          </a:p>
        </p:txBody>
      </p:sp>
      <p:pic>
        <p:nvPicPr>
          <p:cNvPr id="2" name="Picture 1"/>
          <p:cNvPicPr>
            <a:picLocks noChangeAspect="1"/>
          </p:cNvPicPr>
          <p:nvPr/>
        </p:nvPicPr>
        <p:blipFill>
          <a:blip r:embed="rId3"/>
          <a:stretch>
            <a:fillRect/>
          </a:stretch>
        </p:blipFill>
        <p:spPr>
          <a:xfrm>
            <a:off x="611560" y="36512"/>
            <a:ext cx="7810500" cy="5194300"/>
          </a:xfrm>
          <a:prstGeom prst="rect">
            <a:avLst/>
          </a:prstGeom>
        </p:spPr>
      </p:pic>
      <p:sp>
        <p:nvSpPr>
          <p:cNvPr id="6" name="TextBox 5"/>
          <p:cNvSpPr txBox="1"/>
          <p:nvPr/>
        </p:nvSpPr>
        <p:spPr>
          <a:xfrm>
            <a:off x="3806434" y="5537176"/>
            <a:ext cx="1420752" cy="769441"/>
          </a:xfrm>
          <a:prstGeom prst="rect">
            <a:avLst/>
          </a:prstGeom>
          <a:noFill/>
        </p:spPr>
        <p:txBody>
          <a:bodyPr wrap="square" rtlCol="0">
            <a:spAutoFit/>
          </a:bodyPr>
          <a:lstStyle/>
          <a:p>
            <a:r>
              <a:rPr lang="en-US" sz="4400" dirty="0"/>
              <a:t>2013</a:t>
            </a:r>
          </a:p>
        </p:txBody>
      </p:sp>
    </p:spTree>
    <p:extLst>
      <p:ext uri="{BB962C8B-B14F-4D97-AF65-F5344CB8AC3E}">
        <p14:creationId xmlns:p14="http://schemas.microsoft.com/office/powerpoint/2010/main" val="8091375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TextBox 5"/>
          <p:cNvSpPr txBox="1"/>
          <p:nvPr/>
        </p:nvSpPr>
        <p:spPr>
          <a:xfrm>
            <a:off x="3661001" y="-336"/>
            <a:ext cx="3869025" cy="1446550"/>
          </a:xfrm>
          <a:prstGeom prst="rect">
            <a:avLst/>
          </a:prstGeom>
          <a:noFill/>
        </p:spPr>
        <p:txBody>
          <a:bodyPr wrap="square" rtlCol="0">
            <a:spAutoFit/>
          </a:bodyPr>
          <a:lstStyle/>
          <a:p>
            <a:pPr algn="ctr"/>
            <a:r>
              <a:rPr lang="en-US" sz="4400" dirty="0"/>
              <a:t>Sunday 5</a:t>
            </a:r>
            <a:r>
              <a:rPr lang="en-US" sz="4400" baseline="30000" dirty="0"/>
              <a:t>th</a:t>
            </a:r>
            <a:r>
              <a:rPr lang="en-US" sz="4400" dirty="0"/>
              <a:t> July 2015</a:t>
            </a:r>
          </a:p>
        </p:txBody>
      </p:sp>
      <p:pic>
        <p:nvPicPr>
          <p:cNvPr id="1028" name="Picture 4" descr="Image result for the guardia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3430" y="-126509"/>
            <a:ext cx="2952750" cy="1285876"/>
          </a:xfrm>
          <a:prstGeom prst="rect">
            <a:avLst/>
          </a:prstGeom>
          <a:noFill/>
          <a:extLst>
            <a:ext uri="{909E8E84-426E-40DD-AFC4-6F175D3DCCD1}">
              <a14:hiddenFill xmlns:a14="http://schemas.microsoft.com/office/drawing/2010/main">
                <a:solidFill>
                  <a:srgbClr val="FFFFFF"/>
                </a:solidFill>
              </a14:hiddenFill>
            </a:ext>
          </a:extLst>
        </p:spPr>
      </p:pic>
      <p:sp>
        <p:nvSpPr>
          <p:cNvPr id="10" name="Oval Callout 9"/>
          <p:cNvSpPr/>
          <p:nvPr/>
        </p:nvSpPr>
        <p:spPr>
          <a:xfrm>
            <a:off x="0" y="722939"/>
            <a:ext cx="5498955" cy="3096344"/>
          </a:xfrm>
          <a:prstGeom prst="wedgeEllipseCallout">
            <a:avLst/>
          </a:prstGeom>
        </p:spPr>
        <p:style>
          <a:lnRef idx="2">
            <a:schemeClr val="accent6"/>
          </a:lnRef>
          <a:fillRef idx="1">
            <a:schemeClr val="lt1"/>
          </a:fillRef>
          <a:effectRef idx="0">
            <a:schemeClr val="accent6"/>
          </a:effectRef>
          <a:fontRef idx="minor">
            <a:schemeClr val="dk1"/>
          </a:fontRef>
        </p:style>
        <p:txBody>
          <a:bodyPr rtlCol="0" anchor="ctr"/>
          <a:lstStyle/>
          <a:p>
            <a:r>
              <a:rPr lang="en-GB" dirty="0">
                <a:solidFill>
                  <a:schemeClr val="tx1">
                    <a:lumMod val="85000"/>
                    <a:lumOff val="15000"/>
                  </a:schemeClr>
                </a:solidFill>
              </a:rPr>
              <a:t>Only three of the 26 Olympic sports have seen significant increases in participation since London 2012 as the lack of a cohesive strategy and failures of some governing bodies mean much of the £1bn in funding has gone to waste</a:t>
            </a:r>
            <a:r>
              <a:rPr lang="en-GB" dirty="0"/>
              <a:t> ( athletics, cycling and gymnastics) </a:t>
            </a:r>
          </a:p>
        </p:txBody>
      </p:sp>
      <p:sp>
        <p:nvSpPr>
          <p:cNvPr id="11" name="Oval Callout 10"/>
          <p:cNvSpPr/>
          <p:nvPr/>
        </p:nvSpPr>
        <p:spPr>
          <a:xfrm>
            <a:off x="4582220" y="2548441"/>
            <a:ext cx="4527740" cy="3316317"/>
          </a:xfrm>
          <a:prstGeom prst="wedgeEllipseCallou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dirty="0">
                <a:solidFill>
                  <a:schemeClr val="tx1">
                    <a:lumMod val="85000"/>
                    <a:lumOff val="15000"/>
                  </a:schemeClr>
                </a:solidFill>
              </a:rPr>
              <a:t> for almost £1bn given to 46 national sports governing bodies since 2009, just five – athletics, boxing, cycling, mountaineering and table tennis – have managed to achieve a statistically significant increase in the number of people playing every month since the bid was won</a:t>
            </a:r>
          </a:p>
        </p:txBody>
      </p:sp>
      <p:sp>
        <p:nvSpPr>
          <p:cNvPr id="12" name="Oval Callout 11"/>
          <p:cNvSpPr/>
          <p:nvPr/>
        </p:nvSpPr>
        <p:spPr>
          <a:xfrm>
            <a:off x="461831" y="4341153"/>
            <a:ext cx="4021187" cy="1656184"/>
          </a:xfrm>
          <a:prstGeom prst="wedgeEllipseCallou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dirty="0">
                <a:solidFill>
                  <a:schemeClr val="tx1">
                    <a:lumMod val="85000"/>
                    <a:lumOff val="15000"/>
                  </a:schemeClr>
                </a:solidFill>
              </a:rPr>
              <a:t>And since the Olympics, once-a-month participation figures show nearly 700,000 fewer adults are playing nationally funded sports</a:t>
            </a:r>
          </a:p>
        </p:txBody>
      </p:sp>
      <p:sp>
        <p:nvSpPr>
          <p:cNvPr id="13" name="Oval Callout 12"/>
          <p:cNvSpPr/>
          <p:nvPr/>
        </p:nvSpPr>
        <p:spPr>
          <a:xfrm>
            <a:off x="5940998" y="978293"/>
            <a:ext cx="3178056" cy="1368152"/>
          </a:xfrm>
          <a:prstGeom prst="wedgeEllipse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chemeClr val="tx1">
                    <a:lumMod val="85000"/>
                    <a:lumOff val="15000"/>
                  </a:schemeClr>
                </a:solidFill>
              </a:rPr>
              <a:t>Since 2010, over 1.5m more people are not taking part in any sport</a:t>
            </a:r>
          </a:p>
        </p:txBody>
      </p:sp>
      <p:sp>
        <p:nvSpPr>
          <p:cNvPr id="14" name="TextBox 13"/>
          <p:cNvSpPr txBox="1"/>
          <p:nvPr/>
        </p:nvSpPr>
        <p:spPr>
          <a:xfrm>
            <a:off x="909812" y="6230358"/>
            <a:ext cx="7344816" cy="646331"/>
          </a:xfrm>
          <a:prstGeom prst="rect">
            <a:avLst/>
          </a:prstGeom>
          <a:noFill/>
        </p:spPr>
        <p:txBody>
          <a:bodyPr wrap="square" rtlCol="0">
            <a:spAutoFit/>
          </a:bodyPr>
          <a:lstStyle/>
          <a:p>
            <a:pPr algn="ctr"/>
            <a:r>
              <a:rPr lang="en-GB" dirty="0"/>
              <a:t> “We understand that the legacy seems to be judged by the Active People survey but it’s short-sighted to judge it like that ( Sally </a:t>
            </a:r>
            <a:r>
              <a:rPr lang="en-GB" dirty="0" err="1"/>
              <a:t>Munday</a:t>
            </a:r>
            <a:r>
              <a:rPr lang="en-GB" dirty="0"/>
              <a:t>, 2015)</a:t>
            </a:r>
          </a:p>
        </p:txBody>
      </p:sp>
    </p:spTree>
    <p:extLst>
      <p:ext uri="{BB962C8B-B14F-4D97-AF65-F5344CB8AC3E}">
        <p14:creationId xmlns:p14="http://schemas.microsoft.com/office/powerpoint/2010/main" val="35714264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3568" y="17755"/>
            <a:ext cx="7708234" cy="5805264"/>
          </a:xfrm>
          <a:prstGeom prst="rect">
            <a:avLst/>
          </a:prstGeom>
        </p:spPr>
      </p:pic>
      <p:sp>
        <p:nvSpPr>
          <p:cNvPr id="7" name="TextBox 6"/>
          <p:cNvSpPr txBox="1"/>
          <p:nvPr/>
        </p:nvSpPr>
        <p:spPr>
          <a:xfrm>
            <a:off x="395536" y="5949280"/>
            <a:ext cx="8064896" cy="646331"/>
          </a:xfrm>
          <a:prstGeom prst="rect">
            <a:avLst/>
          </a:prstGeom>
          <a:noFill/>
        </p:spPr>
        <p:txBody>
          <a:bodyPr wrap="square" rtlCol="0">
            <a:spAutoFit/>
          </a:bodyPr>
          <a:lstStyle/>
          <a:p>
            <a:r>
              <a:rPr lang="en-GB" dirty="0"/>
              <a:t>East Village, the former London Olympic Athletes’ Village. It was converted with 49% affordable housing, but targets for the Olympic Park have been reduced to 31%</a:t>
            </a:r>
          </a:p>
        </p:txBody>
      </p:sp>
    </p:spTree>
    <p:extLst>
      <p:ext uri="{BB962C8B-B14F-4D97-AF65-F5344CB8AC3E}">
        <p14:creationId xmlns:p14="http://schemas.microsoft.com/office/powerpoint/2010/main" val="72758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Image result for west ham olympic stadiu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384"/>
            <a:ext cx="9198802" cy="5169576"/>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Image result for west ham olympic stadium fight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7824" y="4815569"/>
            <a:ext cx="3046826" cy="20424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09811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39552" y="5013176"/>
            <a:ext cx="8280920" cy="1754326"/>
          </a:xfrm>
          <a:prstGeom prst="rect">
            <a:avLst/>
          </a:prstGeom>
          <a:noFill/>
        </p:spPr>
        <p:txBody>
          <a:bodyPr wrap="square" rtlCol="0">
            <a:spAutoFit/>
          </a:bodyPr>
          <a:lstStyle/>
          <a:p>
            <a:pPr algn="ctr"/>
            <a:r>
              <a:rPr lang="en-GB" dirty="0"/>
              <a:t>Some of the other, small arena assets are also being reused. The Copper Box Arena which hosted handball, parts of the modern pentathlon and goalball in 2012 has attracted more than 60,000 visitors since it reopened in July 2013 as home to the London Lions basketball team and others. The London Aquatics Centre has received more than 1m visitors since it opened in April 2014 with more than 2,000 local schoolchildren accessing it through school swimming sessions every week</a:t>
            </a:r>
          </a:p>
        </p:txBody>
      </p:sp>
      <p:pic>
        <p:nvPicPr>
          <p:cNvPr id="6146" name="Picture 2" descr="Image result for copper box"/>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31640" y="0"/>
            <a:ext cx="6547656" cy="43651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74808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s://static01.nyt.com/images/2017/02/16/sports/16OLYMPICS13/16OLYMPICS13-superJumb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5484" y="3599562"/>
            <a:ext cx="9509484" cy="2444857"/>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Image result for rio 201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80729" y="803665"/>
            <a:ext cx="2217058" cy="279589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D34CD2C-C24D-1642-AC60-A38017064058}"/>
              </a:ext>
            </a:extLst>
          </p:cNvPr>
          <p:cNvSpPr txBox="1"/>
          <p:nvPr/>
        </p:nvSpPr>
        <p:spPr>
          <a:xfrm>
            <a:off x="175964" y="1835359"/>
            <a:ext cx="2563318" cy="507831"/>
          </a:xfrm>
          <a:prstGeom prst="rect">
            <a:avLst/>
          </a:prstGeom>
          <a:noFill/>
        </p:spPr>
        <p:txBody>
          <a:bodyPr wrap="square" rtlCol="0">
            <a:spAutoFit/>
          </a:bodyPr>
          <a:lstStyle/>
          <a:p>
            <a:r>
              <a:rPr lang="en-US" sz="1350" dirty="0"/>
              <a:t>https://</a:t>
            </a:r>
            <a:r>
              <a:rPr lang="en-US" sz="1350" dirty="0" err="1"/>
              <a:t>www.youtube.com</a:t>
            </a:r>
            <a:r>
              <a:rPr lang="en-US" sz="1350" dirty="0"/>
              <a:t>/</a:t>
            </a:r>
            <a:r>
              <a:rPr lang="en-US" sz="1350" dirty="0" err="1"/>
              <a:t>watch?v</a:t>
            </a:r>
            <a:r>
              <a:rPr lang="en-US" sz="1350" dirty="0"/>
              <a:t>=jMgPEz29abI</a:t>
            </a:r>
          </a:p>
        </p:txBody>
      </p:sp>
      <p:pic>
        <p:nvPicPr>
          <p:cNvPr id="5" name="Picture 4">
            <a:extLst>
              <a:ext uri="{FF2B5EF4-FFF2-40B4-BE49-F238E27FC236}">
                <a16:creationId xmlns:a16="http://schemas.microsoft.com/office/drawing/2014/main" id="{4CA5A8EA-C784-704C-A3E2-3932A4B041A5}"/>
              </a:ext>
            </a:extLst>
          </p:cNvPr>
          <p:cNvPicPr>
            <a:picLocks noChangeAspect="1"/>
          </p:cNvPicPr>
          <p:nvPr/>
        </p:nvPicPr>
        <p:blipFill>
          <a:blip r:embed="rId4"/>
          <a:stretch>
            <a:fillRect/>
          </a:stretch>
        </p:blipFill>
        <p:spPr>
          <a:xfrm>
            <a:off x="7141564" y="1668214"/>
            <a:ext cx="1066800" cy="1066800"/>
          </a:xfrm>
          <a:prstGeom prst="rect">
            <a:avLst/>
          </a:prstGeom>
        </p:spPr>
      </p:pic>
    </p:spTree>
    <p:extLst>
      <p:ext uri="{BB962C8B-B14F-4D97-AF65-F5344CB8AC3E}">
        <p14:creationId xmlns:p14="http://schemas.microsoft.com/office/powerpoint/2010/main" val="11236598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s://static01.nyt.com/images/2017/02/16/sports/16OLYMPICS13/16OLYMPICS13-superJumb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509121"/>
            <a:ext cx="9136170" cy="2348879"/>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https://static01.nyt.com/images/2017/02/16/sports/16OLYMPICSjp2/16OLYMPICSjp2-superJumbo.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5678289" cy="378460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876771" y="364"/>
            <a:ext cx="3240360" cy="923330"/>
          </a:xfrm>
          <a:prstGeom prst="rect">
            <a:avLst/>
          </a:prstGeom>
          <a:noFill/>
        </p:spPr>
        <p:txBody>
          <a:bodyPr wrap="square" rtlCol="0">
            <a:spAutoFit/>
          </a:bodyPr>
          <a:lstStyle/>
          <a:p>
            <a:r>
              <a:rPr lang="en-GB" dirty="0"/>
              <a:t>Flagship giant swimming pool that held the canoe slalom course closed. </a:t>
            </a:r>
          </a:p>
        </p:txBody>
      </p:sp>
      <p:pic>
        <p:nvPicPr>
          <p:cNvPr id="7174" name="Picture 6" descr="Image result for rio 201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297849" y="1122526"/>
            <a:ext cx="2398203" cy="302433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0" y="3844735"/>
            <a:ext cx="7704856" cy="523220"/>
          </a:xfrm>
          <a:prstGeom prst="rect">
            <a:avLst/>
          </a:prstGeom>
          <a:noFill/>
        </p:spPr>
        <p:txBody>
          <a:bodyPr wrap="square" rtlCol="0">
            <a:spAutoFit/>
          </a:bodyPr>
          <a:lstStyle/>
          <a:p>
            <a:r>
              <a:rPr lang="en-GB" sz="1400" dirty="0"/>
              <a:t>Maracanã Stadium, where the Rio </a:t>
            </a:r>
            <a:r>
              <a:rPr lang="en-GB" sz="1400" dirty="0" err="1"/>
              <a:t>Games’s</a:t>
            </a:r>
            <a:r>
              <a:rPr lang="en-GB" sz="1400" dirty="0"/>
              <a:t> opening and closing ceremonies were held, is now in shambles, with seats torn out and bare patches adorning the pitch</a:t>
            </a:r>
          </a:p>
        </p:txBody>
      </p:sp>
    </p:spTree>
    <p:extLst>
      <p:ext uri="{BB962C8B-B14F-4D97-AF65-F5344CB8AC3E}">
        <p14:creationId xmlns:p14="http://schemas.microsoft.com/office/powerpoint/2010/main" val="4895941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5F0E358-1E49-4920-80D8-C3D138708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3" name="Rectangle 72">
            <a:extLst>
              <a:ext uri="{FF2B5EF4-FFF2-40B4-BE49-F238E27FC236}">
                <a16:creationId xmlns:a16="http://schemas.microsoft.com/office/drawing/2014/main" id="{E2D2362D-7010-4036-B9CA-03DFC8EB3B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Freeform: Shape 74">
            <a:extLst>
              <a:ext uri="{FF2B5EF4-FFF2-40B4-BE49-F238E27FC236}">
                <a16:creationId xmlns:a16="http://schemas.microsoft.com/office/drawing/2014/main" id="{DC85BF5E-2BD6-4E5B-8EA3-420B45BB0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5542359" y="0"/>
            <a:ext cx="3601641" cy="6858000"/>
          </a:xfrm>
          <a:custGeom>
            <a:avLst/>
            <a:gdLst>
              <a:gd name="connsiteX0" fmla="*/ 0 w 4802188"/>
              <a:gd name="connsiteY0" fmla="*/ 0 h 6858000"/>
              <a:gd name="connsiteX1" fmla="*/ 4802188 w 4802188"/>
              <a:gd name="connsiteY1" fmla="*/ 0 h 6858000"/>
              <a:gd name="connsiteX2" fmla="*/ 4802188 w 4802188"/>
              <a:gd name="connsiteY2" fmla="*/ 6858000 h 6858000"/>
              <a:gd name="connsiteX3" fmla="*/ 0 w 4802188"/>
              <a:gd name="connsiteY3" fmla="*/ 6858000 h 6858000"/>
              <a:gd name="connsiteX4" fmla="*/ 4763 w 4802188"/>
              <a:gd name="connsiteY4" fmla="*/ 6791325 h 6858000"/>
              <a:gd name="connsiteX5" fmla="*/ 12700 w 4802188"/>
              <a:gd name="connsiteY5" fmla="*/ 6735762 h 6858000"/>
              <a:gd name="connsiteX6" fmla="*/ 22225 w 4802188"/>
              <a:gd name="connsiteY6" fmla="*/ 6683375 h 6858000"/>
              <a:gd name="connsiteX7" fmla="*/ 38100 w 4802188"/>
              <a:gd name="connsiteY7" fmla="*/ 6640512 h 6858000"/>
              <a:gd name="connsiteX8" fmla="*/ 53975 w 4802188"/>
              <a:gd name="connsiteY8" fmla="*/ 6597650 h 6858000"/>
              <a:gd name="connsiteX9" fmla="*/ 73025 w 4802188"/>
              <a:gd name="connsiteY9" fmla="*/ 6561137 h 6858000"/>
              <a:gd name="connsiteX10" fmla="*/ 92075 w 4802188"/>
              <a:gd name="connsiteY10" fmla="*/ 6523037 h 6858000"/>
              <a:gd name="connsiteX11" fmla="*/ 109538 w 4802188"/>
              <a:gd name="connsiteY11" fmla="*/ 6488112 h 6858000"/>
              <a:gd name="connsiteX12" fmla="*/ 127000 w 4802188"/>
              <a:gd name="connsiteY12" fmla="*/ 6448425 h 6858000"/>
              <a:gd name="connsiteX13" fmla="*/ 142875 w 4802188"/>
              <a:gd name="connsiteY13" fmla="*/ 6407150 h 6858000"/>
              <a:gd name="connsiteX14" fmla="*/ 157163 w 4802188"/>
              <a:gd name="connsiteY14" fmla="*/ 6361112 h 6858000"/>
              <a:gd name="connsiteX15" fmla="*/ 168275 w 4802188"/>
              <a:gd name="connsiteY15" fmla="*/ 6311900 h 6858000"/>
              <a:gd name="connsiteX16" fmla="*/ 176213 w 4802188"/>
              <a:gd name="connsiteY16" fmla="*/ 6251575 h 6858000"/>
              <a:gd name="connsiteX17" fmla="*/ 179388 w 4802188"/>
              <a:gd name="connsiteY17" fmla="*/ 6183312 h 6858000"/>
              <a:gd name="connsiteX18" fmla="*/ 176213 w 4802188"/>
              <a:gd name="connsiteY18" fmla="*/ 6113462 h 6858000"/>
              <a:gd name="connsiteX19" fmla="*/ 168275 w 4802188"/>
              <a:gd name="connsiteY19" fmla="*/ 6056312 h 6858000"/>
              <a:gd name="connsiteX20" fmla="*/ 157163 w 4802188"/>
              <a:gd name="connsiteY20" fmla="*/ 6003925 h 6858000"/>
              <a:gd name="connsiteX21" fmla="*/ 142875 w 4802188"/>
              <a:gd name="connsiteY21" fmla="*/ 5956300 h 6858000"/>
              <a:gd name="connsiteX22" fmla="*/ 127000 w 4802188"/>
              <a:gd name="connsiteY22" fmla="*/ 5915025 h 6858000"/>
              <a:gd name="connsiteX23" fmla="*/ 107950 w 4802188"/>
              <a:gd name="connsiteY23" fmla="*/ 5876925 h 6858000"/>
              <a:gd name="connsiteX24" fmla="*/ 88900 w 4802188"/>
              <a:gd name="connsiteY24" fmla="*/ 5840412 h 6858000"/>
              <a:gd name="connsiteX25" fmla="*/ 69850 w 4802188"/>
              <a:gd name="connsiteY25" fmla="*/ 5802312 h 6858000"/>
              <a:gd name="connsiteX26" fmla="*/ 52388 w 4802188"/>
              <a:gd name="connsiteY26" fmla="*/ 5762625 h 6858000"/>
              <a:gd name="connsiteX27" fmla="*/ 34925 w 4802188"/>
              <a:gd name="connsiteY27" fmla="*/ 5721350 h 6858000"/>
              <a:gd name="connsiteX28" fmla="*/ 20638 w 4802188"/>
              <a:gd name="connsiteY28" fmla="*/ 5675312 h 6858000"/>
              <a:gd name="connsiteX29" fmla="*/ 11113 w 4802188"/>
              <a:gd name="connsiteY29" fmla="*/ 5622925 h 6858000"/>
              <a:gd name="connsiteX30" fmla="*/ 1588 w 4802188"/>
              <a:gd name="connsiteY30" fmla="*/ 5562600 h 6858000"/>
              <a:gd name="connsiteX31" fmla="*/ 0 w 4802188"/>
              <a:gd name="connsiteY31" fmla="*/ 5494337 h 6858000"/>
              <a:gd name="connsiteX32" fmla="*/ 1588 w 4802188"/>
              <a:gd name="connsiteY32" fmla="*/ 5426075 h 6858000"/>
              <a:gd name="connsiteX33" fmla="*/ 11113 w 4802188"/>
              <a:gd name="connsiteY33" fmla="*/ 5365750 h 6858000"/>
              <a:gd name="connsiteX34" fmla="*/ 20638 w 4802188"/>
              <a:gd name="connsiteY34" fmla="*/ 5313362 h 6858000"/>
              <a:gd name="connsiteX35" fmla="*/ 34925 w 4802188"/>
              <a:gd name="connsiteY35" fmla="*/ 5268912 h 6858000"/>
              <a:gd name="connsiteX36" fmla="*/ 52388 w 4802188"/>
              <a:gd name="connsiteY36" fmla="*/ 5226050 h 6858000"/>
              <a:gd name="connsiteX37" fmla="*/ 69850 w 4802188"/>
              <a:gd name="connsiteY37" fmla="*/ 5186362 h 6858000"/>
              <a:gd name="connsiteX38" fmla="*/ 88900 w 4802188"/>
              <a:gd name="connsiteY38" fmla="*/ 5149850 h 6858000"/>
              <a:gd name="connsiteX39" fmla="*/ 107950 w 4802188"/>
              <a:gd name="connsiteY39" fmla="*/ 5114925 h 6858000"/>
              <a:gd name="connsiteX40" fmla="*/ 127000 w 4802188"/>
              <a:gd name="connsiteY40" fmla="*/ 5075237 h 6858000"/>
              <a:gd name="connsiteX41" fmla="*/ 142875 w 4802188"/>
              <a:gd name="connsiteY41" fmla="*/ 5033962 h 6858000"/>
              <a:gd name="connsiteX42" fmla="*/ 157163 w 4802188"/>
              <a:gd name="connsiteY42" fmla="*/ 4987925 h 6858000"/>
              <a:gd name="connsiteX43" fmla="*/ 168275 w 4802188"/>
              <a:gd name="connsiteY43" fmla="*/ 4935537 h 6858000"/>
              <a:gd name="connsiteX44" fmla="*/ 176213 w 4802188"/>
              <a:gd name="connsiteY44" fmla="*/ 4875212 h 6858000"/>
              <a:gd name="connsiteX45" fmla="*/ 179388 w 4802188"/>
              <a:gd name="connsiteY45" fmla="*/ 4806950 h 6858000"/>
              <a:gd name="connsiteX46" fmla="*/ 176213 w 4802188"/>
              <a:gd name="connsiteY46" fmla="*/ 4738687 h 6858000"/>
              <a:gd name="connsiteX47" fmla="*/ 168275 w 4802188"/>
              <a:gd name="connsiteY47" fmla="*/ 4678362 h 6858000"/>
              <a:gd name="connsiteX48" fmla="*/ 157163 w 4802188"/>
              <a:gd name="connsiteY48" fmla="*/ 4625975 h 6858000"/>
              <a:gd name="connsiteX49" fmla="*/ 142875 w 4802188"/>
              <a:gd name="connsiteY49" fmla="*/ 4579937 h 6858000"/>
              <a:gd name="connsiteX50" fmla="*/ 127000 w 4802188"/>
              <a:gd name="connsiteY50" fmla="*/ 4537075 h 6858000"/>
              <a:gd name="connsiteX51" fmla="*/ 107950 w 4802188"/>
              <a:gd name="connsiteY51" fmla="*/ 4498975 h 6858000"/>
              <a:gd name="connsiteX52" fmla="*/ 69850 w 4802188"/>
              <a:gd name="connsiteY52" fmla="*/ 4424362 h 6858000"/>
              <a:gd name="connsiteX53" fmla="*/ 52388 w 4802188"/>
              <a:gd name="connsiteY53" fmla="*/ 4386262 h 6858000"/>
              <a:gd name="connsiteX54" fmla="*/ 34925 w 4802188"/>
              <a:gd name="connsiteY54" fmla="*/ 4343400 h 6858000"/>
              <a:gd name="connsiteX55" fmla="*/ 20638 w 4802188"/>
              <a:gd name="connsiteY55" fmla="*/ 4297362 h 6858000"/>
              <a:gd name="connsiteX56" fmla="*/ 11113 w 4802188"/>
              <a:gd name="connsiteY56" fmla="*/ 4244975 h 6858000"/>
              <a:gd name="connsiteX57" fmla="*/ 1588 w 4802188"/>
              <a:gd name="connsiteY57" fmla="*/ 4186237 h 6858000"/>
              <a:gd name="connsiteX58" fmla="*/ 0 w 4802188"/>
              <a:gd name="connsiteY58" fmla="*/ 4116387 h 6858000"/>
              <a:gd name="connsiteX59" fmla="*/ 1588 w 4802188"/>
              <a:gd name="connsiteY59" fmla="*/ 4048125 h 6858000"/>
              <a:gd name="connsiteX60" fmla="*/ 11113 w 4802188"/>
              <a:gd name="connsiteY60" fmla="*/ 3987800 h 6858000"/>
              <a:gd name="connsiteX61" fmla="*/ 20638 w 4802188"/>
              <a:gd name="connsiteY61" fmla="*/ 3935412 h 6858000"/>
              <a:gd name="connsiteX62" fmla="*/ 34925 w 4802188"/>
              <a:gd name="connsiteY62" fmla="*/ 3890962 h 6858000"/>
              <a:gd name="connsiteX63" fmla="*/ 52388 w 4802188"/>
              <a:gd name="connsiteY63" fmla="*/ 3848100 h 6858000"/>
              <a:gd name="connsiteX64" fmla="*/ 69850 w 4802188"/>
              <a:gd name="connsiteY64" fmla="*/ 3811587 h 6858000"/>
              <a:gd name="connsiteX65" fmla="*/ 107950 w 4802188"/>
              <a:gd name="connsiteY65" fmla="*/ 3736975 h 6858000"/>
              <a:gd name="connsiteX66" fmla="*/ 127000 w 4802188"/>
              <a:gd name="connsiteY66" fmla="*/ 3697287 h 6858000"/>
              <a:gd name="connsiteX67" fmla="*/ 142875 w 4802188"/>
              <a:gd name="connsiteY67" fmla="*/ 3656012 h 6858000"/>
              <a:gd name="connsiteX68" fmla="*/ 157163 w 4802188"/>
              <a:gd name="connsiteY68" fmla="*/ 3609975 h 6858000"/>
              <a:gd name="connsiteX69" fmla="*/ 168275 w 4802188"/>
              <a:gd name="connsiteY69" fmla="*/ 3557587 h 6858000"/>
              <a:gd name="connsiteX70" fmla="*/ 176213 w 4802188"/>
              <a:gd name="connsiteY70" fmla="*/ 3497262 h 6858000"/>
              <a:gd name="connsiteX71" fmla="*/ 179388 w 4802188"/>
              <a:gd name="connsiteY71" fmla="*/ 3427412 h 6858000"/>
              <a:gd name="connsiteX72" fmla="*/ 176213 w 4802188"/>
              <a:gd name="connsiteY72" fmla="*/ 3360737 h 6858000"/>
              <a:gd name="connsiteX73" fmla="*/ 168275 w 4802188"/>
              <a:gd name="connsiteY73" fmla="*/ 3300412 h 6858000"/>
              <a:gd name="connsiteX74" fmla="*/ 157163 w 4802188"/>
              <a:gd name="connsiteY74" fmla="*/ 3248025 h 6858000"/>
              <a:gd name="connsiteX75" fmla="*/ 142875 w 4802188"/>
              <a:gd name="connsiteY75" fmla="*/ 3201987 h 6858000"/>
              <a:gd name="connsiteX76" fmla="*/ 127000 w 4802188"/>
              <a:gd name="connsiteY76" fmla="*/ 3160712 h 6858000"/>
              <a:gd name="connsiteX77" fmla="*/ 107950 w 4802188"/>
              <a:gd name="connsiteY77" fmla="*/ 3121025 h 6858000"/>
              <a:gd name="connsiteX78" fmla="*/ 88900 w 4802188"/>
              <a:gd name="connsiteY78" fmla="*/ 3084512 h 6858000"/>
              <a:gd name="connsiteX79" fmla="*/ 69850 w 4802188"/>
              <a:gd name="connsiteY79" fmla="*/ 3046412 h 6858000"/>
              <a:gd name="connsiteX80" fmla="*/ 52388 w 4802188"/>
              <a:gd name="connsiteY80" fmla="*/ 3009900 h 6858000"/>
              <a:gd name="connsiteX81" fmla="*/ 34925 w 4802188"/>
              <a:gd name="connsiteY81" fmla="*/ 2967037 h 6858000"/>
              <a:gd name="connsiteX82" fmla="*/ 20638 w 4802188"/>
              <a:gd name="connsiteY82" fmla="*/ 2922587 h 6858000"/>
              <a:gd name="connsiteX83" fmla="*/ 11113 w 4802188"/>
              <a:gd name="connsiteY83" fmla="*/ 2868612 h 6858000"/>
              <a:gd name="connsiteX84" fmla="*/ 1588 w 4802188"/>
              <a:gd name="connsiteY84" fmla="*/ 2809875 h 6858000"/>
              <a:gd name="connsiteX85" fmla="*/ 0 w 4802188"/>
              <a:gd name="connsiteY85" fmla="*/ 2741612 h 6858000"/>
              <a:gd name="connsiteX86" fmla="*/ 1588 w 4802188"/>
              <a:gd name="connsiteY86" fmla="*/ 2671762 h 6858000"/>
              <a:gd name="connsiteX87" fmla="*/ 11113 w 4802188"/>
              <a:gd name="connsiteY87" fmla="*/ 2613025 h 6858000"/>
              <a:gd name="connsiteX88" fmla="*/ 20638 w 4802188"/>
              <a:gd name="connsiteY88" fmla="*/ 2560637 h 6858000"/>
              <a:gd name="connsiteX89" fmla="*/ 34925 w 4802188"/>
              <a:gd name="connsiteY89" fmla="*/ 2513012 h 6858000"/>
              <a:gd name="connsiteX90" fmla="*/ 52388 w 4802188"/>
              <a:gd name="connsiteY90" fmla="*/ 2471737 h 6858000"/>
              <a:gd name="connsiteX91" fmla="*/ 69850 w 4802188"/>
              <a:gd name="connsiteY91" fmla="*/ 2433637 h 6858000"/>
              <a:gd name="connsiteX92" fmla="*/ 88900 w 4802188"/>
              <a:gd name="connsiteY92" fmla="*/ 2395537 h 6858000"/>
              <a:gd name="connsiteX93" fmla="*/ 107950 w 4802188"/>
              <a:gd name="connsiteY93" fmla="*/ 2359025 h 6858000"/>
              <a:gd name="connsiteX94" fmla="*/ 127000 w 4802188"/>
              <a:gd name="connsiteY94" fmla="*/ 2319337 h 6858000"/>
              <a:gd name="connsiteX95" fmla="*/ 142875 w 4802188"/>
              <a:gd name="connsiteY95" fmla="*/ 2278062 h 6858000"/>
              <a:gd name="connsiteX96" fmla="*/ 157163 w 4802188"/>
              <a:gd name="connsiteY96" fmla="*/ 2232025 h 6858000"/>
              <a:gd name="connsiteX97" fmla="*/ 168275 w 4802188"/>
              <a:gd name="connsiteY97" fmla="*/ 2179637 h 6858000"/>
              <a:gd name="connsiteX98" fmla="*/ 176213 w 4802188"/>
              <a:gd name="connsiteY98" fmla="*/ 2119312 h 6858000"/>
              <a:gd name="connsiteX99" fmla="*/ 179388 w 4802188"/>
              <a:gd name="connsiteY99" fmla="*/ 2051050 h 6858000"/>
              <a:gd name="connsiteX100" fmla="*/ 176213 w 4802188"/>
              <a:gd name="connsiteY100" fmla="*/ 1982787 h 6858000"/>
              <a:gd name="connsiteX101" fmla="*/ 168275 w 4802188"/>
              <a:gd name="connsiteY101" fmla="*/ 1922462 h 6858000"/>
              <a:gd name="connsiteX102" fmla="*/ 157163 w 4802188"/>
              <a:gd name="connsiteY102" fmla="*/ 1870075 h 6858000"/>
              <a:gd name="connsiteX103" fmla="*/ 142875 w 4802188"/>
              <a:gd name="connsiteY103" fmla="*/ 1824037 h 6858000"/>
              <a:gd name="connsiteX104" fmla="*/ 127000 w 4802188"/>
              <a:gd name="connsiteY104" fmla="*/ 1782762 h 6858000"/>
              <a:gd name="connsiteX105" fmla="*/ 107950 w 4802188"/>
              <a:gd name="connsiteY105" fmla="*/ 1743075 h 6858000"/>
              <a:gd name="connsiteX106" fmla="*/ 88900 w 4802188"/>
              <a:gd name="connsiteY106" fmla="*/ 1708150 h 6858000"/>
              <a:gd name="connsiteX107" fmla="*/ 69850 w 4802188"/>
              <a:gd name="connsiteY107" fmla="*/ 1671637 h 6858000"/>
              <a:gd name="connsiteX108" fmla="*/ 52388 w 4802188"/>
              <a:gd name="connsiteY108" fmla="*/ 1631950 h 6858000"/>
              <a:gd name="connsiteX109" fmla="*/ 34925 w 4802188"/>
              <a:gd name="connsiteY109" fmla="*/ 1589087 h 6858000"/>
              <a:gd name="connsiteX110" fmla="*/ 20638 w 4802188"/>
              <a:gd name="connsiteY110" fmla="*/ 1544637 h 6858000"/>
              <a:gd name="connsiteX111" fmla="*/ 11113 w 4802188"/>
              <a:gd name="connsiteY111" fmla="*/ 1492250 h 6858000"/>
              <a:gd name="connsiteX112" fmla="*/ 1588 w 4802188"/>
              <a:gd name="connsiteY112" fmla="*/ 1431925 h 6858000"/>
              <a:gd name="connsiteX113" fmla="*/ 0 w 4802188"/>
              <a:gd name="connsiteY113" fmla="*/ 1363662 h 6858000"/>
              <a:gd name="connsiteX114" fmla="*/ 1588 w 4802188"/>
              <a:gd name="connsiteY114" fmla="*/ 1295400 h 6858000"/>
              <a:gd name="connsiteX115" fmla="*/ 11113 w 4802188"/>
              <a:gd name="connsiteY115" fmla="*/ 1235075 h 6858000"/>
              <a:gd name="connsiteX116" fmla="*/ 20638 w 4802188"/>
              <a:gd name="connsiteY116" fmla="*/ 1182687 h 6858000"/>
              <a:gd name="connsiteX117" fmla="*/ 34925 w 4802188"/>
              <a:gd name="connsiteY117" fmla="*/ 1136650 h 6858000"/>
              <a:gd name="connsiteX118" fmla="*/ 52388 w 4802188"/>
              <a:gd name="connsiteY118" fmla="*/ 1095375 h 6858000"/>
              <a:gd name="connsiteX119" fmla="*/ 69850 w 4802188"/>
              <a:gd name="connsiteY119" fmla="*/ 1055687 h 6858000"/>
              <a:gd name="connsiteX120" fmla="*/ 88900 w 4802188"/>
              <a:gd name="connsiteY120" fmla="*/ 1017587 h 6858000"/>
              <a:gd name="connsiteX121" fmla="*/ 107950 w 4802188"/>
              <a:gd name="connsiteY121" fmla="*/ 981075 h 6858000"/>
              <a:gd name="connsiteX122" fmla="*/ 127000 w 4802188"/>
              <a:gd name="connsiteY122" fmla="*/ 942975 h 6858000"/>
              <a:gd name="connsiteX123" fmla="*/ 142875 w 4802188"/>
              <a:gd name="connsiteY123" fmla="*/ 901700 h 6858000"/>
              <a:gd name="connsiteX124" fmla="*/ 157163 w 4802188"/>
              <a:gd name="connsiteY124" fmla="*/ 854075 h 6858000"/>
              <a:gd name="connsiteX125" fmla="*/ 168275 w 4802188"/>
              <a:gd name="connsiteY125" fmla="*/ 801687 h 6858000"/>
              <a:gd name="connsiteX126" fmla="*/ 176213 w 4802188"/>
              <a:gd name="connsiteY126" fmla="*/ 744537 h 6858000"/>
              <a:gd name="connsiteX127" fmla="*/ 179388 w 4802188"/>
              <a:gd name="connsiteY127" fmla="*/ 673100 h 6858000"/>
              <a:gd name="connsiteX128" fmla="*/ 176213 w 4802188"/>
              <a:gd name="connsiteY128" fmla="*/ 606425 h 6858000"/>
              <a:gd name="connsiteX129" fmla="*/ 168275 w 4802188"/>
              <a:gd name="connsiteY129" fmla="*/ 546100 h 6858000"/>
              <a:gd name="connsiteX130" fmla="*/ 157163 w 4802188"/>
              <a:gd name="connsiteY130" fmla="*/ 496887 h 6858000"/>
              <a:gd name="connsiteX131" fmla="*/ 142875 w 4802188"/>
              <a:gd name="connsiteY131" fmla="*/ 450850 h 6858000"/>
              <a:gd name="connsiteX132" fmla="*/ 127000 w 4802188"/>
              <a:gd name="connsiteY132" fmla="*/ 409575 h 6858000"/>
              <a:gd name="connsiteX133" fmla="*/ 109538 w 4802188"/>
              <a:gd name="connsiteY133" fmla="*/ 369887 h 6858000"/>
              <a:gd name="connsiteX134" fmla="*/ 92075 w 4802188"/>
              <a:gd name="connsiteY134" fmla="*/ 334962 h 6858000"/>
              <a:gd name="connsiteX135" fmla="*/ 73025 w 4802188"/>
              <a:gd name="connsiteY135" fmla="*/ 296862 h 6858000"/>
              <a:gd name="connsiteX136" fmla="*/ 53975 w 4802188"/>
              <a:gd name="connsiteY136" fmla="*/ 260350 h 6858000"/>
              <a:gd name="connsiteX137" fmla="*/ 38100 w 4802188"/>
              <a:gd name="connsiteY137" fmla="*/ 217487 h 6858000"/>
              <a:gd name="connsiteX138" fmla="*/ 22225 w 4802188"/>
              <a:gd name="connsiteY138" fmla="*/ 174625 h 6858000"/>
              <a:gd name="connsiteX139" fmla="*/ 12700 w 4802188"/>
              <a:gd name="connsiteY139" fmla="*/ 122237 h 6858000"/>
              <a:gd name="connsiteX140" fmla="*/ 4763 w 4802188"/>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802188" h="6858000">
                <a:moveTo>
                  <a:pt x="0" y="0"/>
                </a:moveTo>
                <a:lnTo>
                  <a:pt x="4802188" y="0"/>
                </a:lnTo>
                <a:lnTo>
                  <a:pt x="4802188" y="6858000"/>
                </a:lnTo>
                <a:lnTo>
                  <a:pt x="0" y="6858000"/>
                </a:lnTo>
                <a:lnTo>
                  <a:pt x="4763" y="6791325"/>
                </a:lnTo>
                <a:lnTo>
                  <a:pt x="12700" y="6735762"/>
                </a:lnTo>
                <a:lnTo>
                  <a:pt x="22225" y="6683375"/>
                </a:lnTo>
                <a:lnTo>
                  <a:pt x="38100" y="6640512"/>
                </a:lnTo>
                <a:lnTo>
                  <a:pt x="53975" y="6597650"/>
                </a:lnTo>
                <a:lnTo>
                  <a:pt x="73025" y="6561137"/>
                </a:lnTo>
                <a:lnTo>
                  <a:pt x="92075" y="6523037"/>
                </a:lnTo>
                <a:lnTo>
                  <a:pt x="109538" y="6488112"/>
                </a:lnTo>
                <a:lnTo>
                  <a:pt x="127000" y="6448425"/>
                </a:lnTo>
                <a:lnTo>
                  <a:pt x="142875" y="6407150"/>
                </a:lnTo>
                <a:lnTo>
                  <a:pt x="157163" y="6361112"/>
                </a:lnTo>
                <a:lnTo>
                  <a:pt x="168275" y="6311900"/>
                </a:lnTo>
                <a:lnTo>
                  <a:pt x="176213" y="6251575"/>
                </a:lnTo>
                <a:lnTo>
                  <a:pt x="179388" y="6183312"/>
                </a:lnTo>
                <a:lnTo>
                  <a:pt x="176213" y="6113462"/>
                </a:lnTo>
                <a:lnTo>
                  <a:pt x="168275" y="6056312"/>
                </a:lnTo>
                <a:lnTo>
                  <a:pt x="157163" y="6003925"/>
                </a:lnTo>
                <a:lnTo>
                  <a:pt x="142875" y="5956300"/>
                </a:lnTo>
                <a:lnTo>
                  <a:pt x="127000" y="5915025"/>
                </a:lnTo>
                <a:lnTo>
                  <a:pt x="107950" y="5876925"/>
                </a:lnTo>
                <a:lnTo>
                  <a:pt x="88900" y="5840412"/>
                </a:lnTo>
                <a:lnTo>
                  <a:pt x="69850" y="5802312"/>
                </a:lnTo>
                <a:lnTo>
                  <a:pt x="52388" y="5762625"/>
                </a:lnTo>
                <a:lnTo>
                  <a:pt x="34925" y="5721350"/>
                </a:lnTo>
                <a:lnTo>
                  <a:pt x="20638" y="5675312"/>
                </a:lnTo>
                <a:lnTo>
                  <a:pt x="11113" y="5622925"/>
                </a:lnTo>
                <a:lnTo>
                  <a:pt x="1588" y="5562600"/>
                </a:lnTo>
                <a:lnTo>
                  <a:pt x="0" y="5494337"/>
                </a:lnTo>
                <a:lnTo>
                  <a:pt x="1588" y="5426075"/>
                </a:lnTo>
                <a:lnTo>
                  <a:pt x="11113" y="5365750"/>
                </a:lnTo>
                <a:lnTo>
                  <a:pt x="20638" y="5313362"/>
                </a:lnTo>
                <a:lnTo>
                  <a:pt x="34925" y="5268912"/>
                </a:lnTo>
                <a:lnTo>
                  <a:pt x="52388" y="5226050"/>
                </a:lnTo>
                <a:lnTo>
                  <a:pt x="69850" y="5186362"/>
                </a:lnTo>
                <a:lnTo>
                  <a:pt x="88900" y="5149850"/>
                </a:lnTo>
                <a:lnTo>
                  <a:pt x="107950" y="5114925"/>
                </a:lnTo>
                <a:lnTo>
                  <a:pt x="127000" y="5075237"/>
                </a:lnTo>
                <a:lnTo>
                  <a:pt x="142875" y="5033962"/>
                </a:lnTo>
                <a:lnTo>
                  <a:pt x="157163" y="4987925"/>
                </a:lnTo>
                <a:lnTo>
                  <a:pt x="168275" y="4935537"/>
                </a:lnTo>
                <a:lnTo>
                  <a:pt x="176213" y="4875212"/>
                </a:lnTo>
                <a:lnTo>
                  <a:pt x="179388" y="4806950"/>
                </a:lnTo>
                <a:lnTo>
                  <a:pt x="176213" y="4738687"/>
                </a:lnTo>
                <a:lnTo>
                  <a:pt x="168275" y="4678362"/>
                </a:lnTo>
                <a:lnTo>
                  <a:pt x="157163" y="4625975"/>
                </a:lnTo>
                <a:lnTo>
                  <a:pt x="142875" y="4579937"/>
                </a:lnTo>
                <a:lnTo>
                  <a:pt x="127000" y="4537075"/>
                </a:lnTo>
                <a:lnTo>
                  <a:pt x="107950" y="4498975"/>
                </a:lnTo>
                <a:lnTo>
                  <a:pt x="69850" y="4424362"/>
                </a:lnTo>
                <a:lnTo>
                  <a:pt x="52388" y="4386262"/>
                </a:lnTo>
                <a:lnTo>
                  <a:pt x="34925" y="4343400"/>
                </a:lnTo>
                <a:lnTo>
                  <a:pt x="20638" y="4297362"/>
                </a:lnTo>
                <a:lnTo>
                  <a:pt x="11113" y="4244975"/>
                </a:lnTo>
                <a:lnTo>
                  <a:pt x="1588" y="4186237"/>
                </a:lnTo>
                <a:lnTo>
                  <a:pt x="0" y="4116387"/>
                </a:lnTo>
                <a:lnTo>
                  <a:pt x="1588" y="4048125"/>
                </a:lnTo>
                <a:lnTo>
                  <a:pt x="11113" y="3987800"/>
                </a:lnTo>
                <a:lnTo>
                  <a:pt x="20638" y="3935412"/>
                </a:lnTo>
                <a:lnTo>
                  <a:pt x="34925" y="3890962"/>
                </a:lnTo>
                <a:lnTo>
                  <a:pt x="52388" y="3848100"/>
                </a:lnTo>
                <a:lnTo>
                  <a:pt x="69850" y="3811587"/>
                </a:lnTo>
                <a:lnTo>
                  <a:pt x="107950" y="3736975"/>
                </a:lnTo>
                <a:lnTo>
                  <a:pt x="127000" y="3697287"/>
                </a:lnTo>
                <a:lnTo>
                  <a:pt x="142875" y="3656012"/>
                </a:lnTo>
                <a:lnTo>
                  <a:pt x="157163" y="3609975"/>
                </a:lnTo>
                <a:lnTo>
                  <a:pt x="168275" y="3557587"/>
                </a:lnTo>
                <a:lnTo>
                  <a:pt x="176213" y="3497262"/>
                </a:lnTo>
                <a:lnTo>
                  <a:pt x="179388" y="3427412"/>
                </a:lnTo>
                <a:lnTo>
                  <a:pt x="176213" y="3360737"/>
                </a:lnTo>
                <a:lnTo>
                  <a:pt x="168275" y="3300412"/>
                </a:lnTo>
                <a:lnTo>
                  <a:pt x="157163" y="3248025"/>
                </a:lnTo>
                <a:lnTo>
                  <a:pt x="142875" y="3201987"/>
                </a:lnTo>
                <a:lnTo>
                  <a:pt x="127000" y="3160712"/>
                </a:lnTo>
                <a:lnTo>
                  <a:pt x="107950" y="3121025"/>
                </a:lnTo>
                <a:lnTo>
                  <a:pt x="88900" y="3084512"/>
                </a:lnTo>
                <a:lnTo>
                  <a:pt x="69850" y="3046412"/>
                </a:lnTo>
                <a:lnTo>
                  <a:pt x="52388" y="3009900"/>
                </a:lnTo>
                <a:lnTo>
                  <a:pt x="34925" y="2967037"/>
                </a:lnTo>
                <a:lnTo>
                  <a:pt x="20638" y="2922587"/>
                </a:lnTo>
                <a:lnTo>
                  <a:pt x="11113" y="2868612"/>
                </a:lnTo>
                <a:lnTo>
                  <a:pt x="1588" y="2809875"/>
                </a:lnTo>
                <a:lnTo>
                  <a:pt x="0" y="2741612"/>
                </a:lnTo>
                <a:lnTo>
                  <a:pt x="1588" y="2671762"/>
                </a:lnTo>
                <a:lnTo>
                  <a:pt x="11113" y="2613025"/>
                </a:lnTo>
                <a:lnTo>
                  <a:pt x="20638" y="2560637"/>
                </a:lnTo>
                <a:lnTo>
                  <a:pt x="34925" y="2513012"/>
                </a:lnTo>
                <a:lnTo>
                  <a:pt x="52388" y="2471737"/>
                </a:lnTo>
                <a:lnTo>
                  <a:pt x="69850" y="2433637"/>
                </a:lnTo>
                <a:lnTo>
                  <a:pt x="88900" y="2395537"/>
                </a:lnTo>
                <a:lnTo>
                  <a:pt x="107950" y="2359025"/>
                </a:lnTo>
                <a:lnTo>
                  <a:pt x="127000" y="2319337"/>
                </a:lnTo>
                <a:lnTo>
                  <a:pt x="142875" y="2278062"/>
                </a:lnTo>
                <a:lnTo>
                  <a:pt x="157163" y="2232025"/>
                </a:lnTo>
                <a:lnTo>
                  <a:pt x="168275" y="2179637"/>
                </a:lnTo>
                <a:lnTo>
                  <a:pt x="176213" y="2119312"/>
                </a:lnTo>
                <a:lnTo>
                  <a:pt x="179388" y="2051050"/>
                </a:lnTo>
                <a:lnTo>
                  <a:pt x="176213" y="1982787"/>
                </a:lnTo>
                <a:lnTo>
                  <a:pt x="168275" y="1922462"/>
                </a:lnTo>
                <a:lnTo>
                  <a:pt x="157163" y="1870075"/>
                </a:lnTo>
                <a:lnTo>
                  <a:pt x="142875" y="1824037"/>
                </a:lnTo>
                <a:lnTo>
                  <a:pt x="127000" y="1782762"/>
                </a:lnTo>
                <a:lnTo>
                  <a:pt x="107950" y="1743075"/>
                </a:lnTo>
                <a:lnTo>
                  <a:pt x="88900" y="1708150"/>
                </a:lnTo>
                <a:lnTo>
                  <a:pt x="69850" y="1671637"/>
                </a:lnTo>
                <a:lnTo>
                  <a:pt x="52388" y="1631950"/>
                </a:lnTo>
                <a:lnTo>
                  <a:pt x="34925" y="1589087"/>
                </a:lnTo>
                <a:lnTo>
                  <a:pt x="20638" y="1544637"/>
                </a:lnTo>
                <a:lnTo>
                  <a:pt x="11113" y="1492250"/>
                </a:lnTo>
                <a:lnTo>
                  <a:pt x="1588" y="1431925"/>
                </a:lnTo>
                <a:lnTo>
                  <a:pt x="0" y="1363662"/>
                </a:lnTo>
                <a:lnTo>
                  <a:pt x="1588" y="1295400"/>
                </a:lnTo>
                <a:lnTo>
                  <a:pt x="11113" y="1235075"/>
                </a:lnTo>
                <a:lnTo>
                  <a:pt x="20638" y="1182687"/>
                </a:lnTo>
                <a:lnTo>
                  <a:pt x="34925" y="1136650"/>
                </a:lnTo>
                <a:lnTo>
                  <a:pt x="52388" y="1095375"/>
                </a:lnTo>
                <a:lnTo>
                  <a:pt x="69850" y="1055687"/>
                </a:lnTo>
                <a:lnTo>
                  <a:pt x="88900" y="1017587"/>
                </a:lnTo>
                <a:lnTo>
                  <a:pt x="107950" y="981075"/>
                </a:lnTo>
                <a:lnTo>
                  <a:pt x="127000" y="942975"/>
                </a:lnTo>
                <a:lnTo>
                  <a:pt x="142875" y="901700"/>
                </a:lnTo>
                <a:lnTo>
                  <a:pt x="157163" y="854075"/>
                </a:lnTo>
                <a:lnTo>
                  <a:pt x="168275" y="801687"/>
                </a:lnTo>
                <a:lnTo>
                  <a:pt x="176213" y="744537"/>
                </a:lnTo>
                <a:lnTo>
                  <a:pt x="179388" y="673100"/>
                </a:lnTo>
                <a:lnTo>
                  <a:pt x="176213" y="606425"/>
                </a:lnTo>
                <a:lnTo>
                  <a:pt x="168275" y="546100"/>
                </a:lnTo>
                <a:lnTo>
                  <a:pt x="157163" y="496887"/>
                </a:lnTo>
                <a:lnTo>
                  <a:pt x="142875" y="450850"/>
                </a:lnTo>
                <a:lnTo>
                  <a:pt x="127000" y="409575"/>
                </a:lnTo>
                <a:lnTo>
                  <a:pt x="109538" y="369887"/>
                </a:lnTo>
                <a:lnTo>
                  <a:pt x="92075" y="334962"/>
                </a:lnTo>
                <a:lnTo>
                  <a:pt x="73025" y="296862"/>
                </a:lnTo>
                <a:lnTo>
                  <a:pt x="53975" y="260350"/>
                </a:lnTo>
                <a:lnTo>
                  <a:pt x="38100" y="217487"/>
                </a:lnTo>
                <a:lnTo>
                  <a:pt x="22225" y="174625"/>
                </a:lnTo>
                <a:lnTo>
                  <a:pt x="12700" y="122237"/>
                </a:lnTo>
                <a:lnTo>
                  <a:pt x="4763" y="66675"/>
                </a:lnTo>
                <a:close/>
              </a:path>
            </a:pathLst>
          </a:custGeom>
          <a:solidFill>
            <a:schemeClr val="accent1">
              <a:lumMod val="50000"/>
              <a:alpha val="25000"/>
            </a:schemeClr>
          </a:solidFill>
          <a:ln w="0">
            <a:noFill/>
            <a:prstDash val="solid"/>
            <a:round/>
            <a:headEnd/>
            <a:tailEnd/>
          </a:ln>
        </p:spPr>
        <p:txBody>
          <a:bodyPr wrap="square" rtlCol="0" anchor="ctr">
            <a:noAutofit/>
          </a:bodyPr>
          <a:lstStyle/>
          <a:p>
            <a:pPr algn="ctr" defTabSz="457200"/>
            <a:endParaRPr lang="en-US" dirty="0">
              <a:solidFill>
                <a:schemeClr val="tx1"/>
              </a:solidFill>
            </a:endParaRPr>
          </a:p>
        </p:txBody>
      </p:sp>
      <p:sp>
        <p:nvSpPr>
          <p:cNvPr id="77" name="Freeform: Shape 76">
            <a:extLst>
              <a:ext uri="{FF2B5EF4-FFF2-40B4-BE49-F238E27FC236}">
                <a16:creationId xmlns:a16="http://schemas.microsoft.com/office/drawing/2014/main" id="{740D8E28-91B5-42B0-9D6C-B777D8AD9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85184" cy="6858000"/>
          </a:xfrm>
          <a:custGeom>
            <a:avLst/>
            <a:gdLst>
              <a:gd name="connsiteX0" fmla="*/ 0 w 7713579"/>
              <a:gd name="connsiteY0" fmla="*/ 0 h 6858000"/>
              <a:gd name="connsiteX1" fmla="*/ 7534191 w 7713579"/>
              <a:gd name="connsiteY1" fmla="*/ 0 h 6858000"/>
              <a:gd name="connsiteX2" fmla="*/ 7538954 w 7713579"/>
              <a:gd name="connsiteY2" fmla="*/ 66675 h 6858000"/>
              <a:gd name="connsiteX3" fmla="*/ 7546891 w 7713579"/>
              <a:gd name="connsiteY3" fmla="*/ 122237 h 6858000"/>
              <a:gd name="connsiteX4" fmla="*/ 7556416 w 7713579"/>
              <a:gd name="connsiteY4" fmla="*/ 174625 h 6858000"/>
              <a:gd name="connsiteX5" fmla="*/ 7572291 w 7713579"/>
              <a:gd name="connsiteY5" fmla="*/ 217487 h 6858000"/>
              <a:gd name="connsiteX6" fmla="*/ 7588166 w 7713579"/>
              <a:gd name="connsiteY6" fmla="*/ 260350 h 6858000"/>
              <a:gd name="connsiteX7" fmla="*/ 7607216 w 7713579"/>
              <a:gd name="connsiteY7" fmla="*/ 296862 h 6858000"/>
              <a:gd name="connsiteX8" fmla="*/ 7626266 w 7713579"/>
              <a:gd name="connsiteY8" fmla="*/ 334962 h 6858000"/>
              <a:gd name="connsiteX9" fmla="*/ 7643729 w 7713579"/>
              <a:gd name="connsiteY9" fmla="*/ 369887 h 6858000"/>
              <a:gd name="connsiteX10" fmla="*/ 7661191 w 7713579"/>
              <a:gd name="connsiteY10" fmla="*/ 409575 h 6858000"/>
              <a:gd name="connsiteX11" fmla="*/ 7677066 w 7713579"/>
              <a:gd name="connsiteY11" fmla="*/ 450850 h 6858000"/>
              <a:gd name="connsiteX12" fmla="*/ 7691354 w 7713579"/>
              <a:gd name="connsiteY12" fmla="*/ 496887 h 6858000"/>
              <a:gd name="connsiteX13" fmla="*/ 7702466 w 7713579"/>
              <a:gd name="connsiteY13" fmla="*/ 546100 h 6858000"/>
              <a:gd name="connsiteX14" fmla="*/ 7710404 w 7713579"/>
              <a:gd name="connsiteY14" fmla="*/ 606425 h 6858000"/>
              <a:gd name="connsiteX15" fmla="*/ 7713579 w 7713579"/>
              <a:gd name="connsiteY15" fmla="*/ 673100 h 6858000"/>
              <a:gd name="connsiteX16" fmla="*/ 7710404 w 7713579"/>
              <a:gd name="connsiteY16" fmla="*/ 744537 h 6858000"/>
              <a:gd name="connsiteX17" fmla="*/ 7702466 w 7713579"/>
              <a:gd name="connsiteY17" fmla="*/ 801687 h 6858000"/>
              <a:gd name="connsiteX18" fmla="*/ 7691354 w 7713579"/>
              <a:gd name="connsiteY18" fmla="*/ 854075 h 6858000"/>
              <a:gd name="connsiteX19" fmla="*/ 7677066 w 7713579"/>
              <a:gd name="connsiteY19" fmla="*/ 901700 h 6858000"/>
              <a:gd name="connsiteX20" fmla="*/ 7661191 w 7713579"/>
              <a:gd name="connsiteY20" fmla="*/ 942975 h 6858000"/>
              <a:gd name="connsiteX21" fmla="*/ 7642141 w 7713579"/>
              <a:gd name="connsiteY21" fmla="*/ 981075 h 6858000"/>
              <a:gd name="connsiteX22" fmla="*/ 7623091 w 7713579"/>
              <a:gd name="connsiteY22" fmla="*/ 1017587 h 6858000"/>
              <a:gd name="connsiteX23" fmla="*/ 7604041 w 7713579"/>
              <a:gd name="connsiteY23" fmla="*/ 1055687 h 6858000"/>
              <a:gd name="connsiteX24" fmla="*/ 7586579 w 7713579"/>
              <a:gd name="connsiteY24" fmla="*/ 1095375 h 6858000"/>
              <a:gd name="connsiteX25" fmla="*/ 7569116 w 7713579"/>
              <a:gd name="connsiteY25" fmla="*/ 1136650 h 6858000"/>
              <a:gd name="connsiteX26" fmla="*/ 7554829 w 7713579"/>
              <a:gd name="connsiteY26" fmla="*/ 1182687 h 6858000"/>
              <a:gd name="connsiteX27" fmla="*/ 7545304 w 7713579"/>
              <a:gd name="connsiteY27" fmla="*/ 1235075 h 6858000"/>
              <a:gd name="connsiteX28" fmla="*/ 7535779 w 7713579"/>
              <a:gd name="connsiteY28" fmla="*/ 1295400 h 6858000"/>
              <a:gd name="connsiteX29" fmla="*/ 7534191 w 7713579"/>
              <a:gd name="connsiteY29" fmla="*/ 1363662 h 6858000"/>
              <a:gd name="connsiteX30" fmla="*/ 7535779 w 7713579"/>
              <a:gd name="connsiteY30" fmla="*/ 1431925 h 6858000"/>
              <a:gd name="connsiteX31" fmla="*/ 7545304 w 7713579"/>
              <a:gd name="connsiteY31" fmla="*/ 1492250 h 6858000"/>
              <a:gd name="connsiteX32" fmla="*/ 7554829 w 7713579"/>
              <a:gd name="connsiteY32" fmla="*/ 1544637 h 6858000"/>
              <a:gd name="connsiteX33" fmla="*/ 7569116 w 7713579"/>
              <a:gd name="connsiteY33" fmla="*/ 1589087 h 6858000"/>
              <a:gd name="connsiteX34" fmla="*/ 7586579 w 7713579"/>
              <a:gd name="connsiteY34" fmla="*/ 1631950 h 6858000"/>
              <a:gd name="connsiteX35" fmla="*/ 7604041 w 7713579"/>
              <a:gd name="connsiteY35" fmla="*/ 1671637 h 6858000"/>
              <a:gd name="connsiteX36" fmla="*/ 7623091 w 7713579"/>
              <a:gd name="connsiteY36" fmla="*/ 1708150 h 6858000"/>
              <a:gd name="connsiteX37" fmla="*/ 7642141 w 7713579"/>
              <a:gd name="connsiteY37" fmla="*/ 1743075 h 6858000"/>
              <a:gd name="connsiteX38" fmla="*/ 7661191 w 7713579"/>
              <a:gd name="connsiteY38" fmla="*/ 1782762 h 6858000"/>
              <a:gd name="connsiteX39" fmla="*/ 7677066 w 7713579"/>
              <a:gd name="connsiteY39" fmla="*/ 1824037 h 6858000"/>
              <a:gd name="connsiteX40" fmla="*/ 7691354 w 7713579"/>
              <a:gd name="connsiteY40" fmla="*/ 1870075 h 6858000"/>
              <a:gd name="connsiteX41" fmla="*/ 7702466 w 7713579"/>
              <a:gd name="connsiteY41" fmla="*/ 1922462 h 6858000"/>
              <a:gd name="connsiteX42" fmla="*/ 7710404 w 7713579"/>
              <a:gd name="connsiteY42" fmla="*/ 1982787 h 6858000"/>
              <a:gd name="connsiteX43" fmla="*/ 7713579 w 7713579"/>
              <a:gd name="connsiteY43" fmla="*/ 2051050 h 6858000"/>
              <a:gd name="connsiteX44" fmla="*/ 7710404 w 7713579"/>
              <a:gd name="connsiteY44" fmla="*/ 2119312 h 6858000"/>
              <a:gd name="connsiteX45" fmla="*/ 7702466 w 7713579"/>
              <a:gd name="connsiteY45" fmla="*/ 2179637 h 6858000"/>
              <a:gd name="connsiteX46" fmla="*/ 7691354 w 7713579"/>
              <a:gd name="connsiteY46" fmla="*/ 2232025 h 6858000"/>
              <a:gd name="connsiteX47" fmla="*/ 7677066 w 7713579"/>
              <a:gd name="connsiteY47" fmla="*/ 2278062 h 6858000"/>
              <a:gd name="connsiteX48" fmla="*/ 7661191 w 7713579"/>
              <a:gd name="connsiteY48" fmla="*/ 2319337 h 6858000"/>
              <a:gd name="connsiteX49" fmla="*/ 7642141 w 7713579"/>
              <a:gd name="connsiteY49" fmla="*/ 2359025 h 6858000"/>
              <a:gd name="connsiteX50" fmla="*/ 7623091 w 7713579"/>
              <a:gd name="connsiteY50" fmla="*/ 2395537 h 6858000"/>
              <a:gd name="connsiteX51" fmla="*/ 7604041 w 7713579"/>
              <a:gd name="connsiteY51" fmla="*/ 2433637 h 6858000"/>
              <a:gd name="connsiteX52" fmla="*/ 7586579 w 7713579"/>
              <a:gd name="connsiteY52" fmla="*/ 2471737 h 6858000"/>
              <a:gd name="connsiteX53" fmla="*/ 7569116 w 7713579"/>
              <a:gd name="connsiteY53" fmla="*/ 2513012 h 6858000"/>
              <a:gd name="connsiteX54" fmla="*/ 7554829 w 7713579"/>
              <a:gd name="connsiteY54" fmla="*/ 2560637 h 6858000"/>
              <a:gd name="connsiteX55" fmla="*/ 7545304 w 7713579"/>
              <a:gd name="connsiteY55" fmla="*/ 2613025 h 6858000"/>
              <a:gd name="connsiteX56" fmla="*/ 7535779 w 7713579"/>
              <a:gd name="connsiteY56" fmla="*/ 2671762 h 6858000"/>
              <a:gd name="connsiteX57" fmla="*/ 7534191 w 7713579"/>
              <a:gd name="connsiteY57" fmla="*/ 2741612 h 6858000"/>
              <a:gd name="connsiteX58" fmla="*/ 7535779 w 7713579"/>
              <a:gd name="connsiteY58" fmla="*/ 2809875 h 6858000"/>
              <a:gd name="connsiteX59" fmla="*/ 7545304 w 7713579"/>
              <a:gd name="connsiteY59" fmla="*/ 2868612 h 6858000"/>
              <a:gd name="connsiteX60" fmla="*/ 7554829 w 7713579"/>
              <a:gd name="connsiteY60" fmla="*/ 2922587 h 6858000"/>
              <a:gd name="connsiteX61" fmla="*/ 7569116 w 7713579"/>
              <a:gd name="connsiteY61" fmla="*/ 2967037 h 6858000"/>
              <a:gd name="connsiteX62" fmla="*/ 7586579 w 7713579"/>
              <a:gd name="connsiteY62" fmla="*/ 3009900 h 6858000"/>
              <a:gd name="connsiteX63" fmla="*/ 7604041 w 7713579"/>
              <a:gd name="connsiteY63" fmla="*/ 3046412 h 6858000"/>
              <a:gd name="connsiteX64" fmla="*/ 7623091 w 7713579"/>
              <a:gd name="connsiteY64" fmla="*/ 3084512 h 6858000"/>
              <a:gd name="connsiteX65" fmla="*/ 7642141 w 7713579"/>
              <a:gd name="connsiteY65" fmla="*/ 3121025 h 6858000"/>
              <a:gd name="connsiteX66" fmla="*/ 7661191 w 7713579"/>
              <a:gd name="connsiteY66" fmla="*/ 3160712 h 6858000"/>
              <a:gd name="connsiteX67" fmla="*/ 7677066 w 7713579"/>
              <a:gd name="connsiteY67" fmla="*/ 3201987 h 6858000"/>
              <a:gd name="connsiteX68" fmla="*/ 7691354 w 7713579"/>
              <a:gd name="connsiteY68" fmla="*/ 3248025 h 6858000"/>
              <a:gd name="connsiteX69" fmla="*/ 7702466 w 7713579"/>
              <a:gd name="connsiteY69" fmla="*/ 3300412 h 6858000"/>
              <a:gd name="connsiteX70" fmla="*/ 7710404 w 7713579"/>
              <a:gd name="connsiteY70" fmla="*/ 3360737 h 6858000"/>
              <a:gd name="connsiteX71" fmla="*/ 7713579 w 7713579"/>
              <a:gd name="connsiteY71" fmla="*/ 3427412 h 6858000"/>
              <a:gd name="connsiteX72" fmla="*/ 7710404 w 7713579"/>
              <a:gd name="connsiteY72" fmla="*/ 3497262 h 6858000"/>
              <a:gd name="connsiteX73" fmla="*/ 7702466 w 7713579"/>
              <a:gd name="connsiteY73" fmla="*/ 3557587 h 6858000"/>
              <a:gd name="connsiteX74" fmla="*/ 7691354 w 7713579"/>
              <a:gd name="connsiteY74" fmla="*/ 3609975 h 6858000"/>
              <a:gd name="connsiteX75" fmla="*/ 7677066 w 7713579"/>
              <a:gd name="connsiteY75" fmla="*/ 3656012 h 6858000"/>
              <a:gd name="connsiteX76" fmla="*/ 7661191 w 7713579"/>
              <a:gd name="connsiteY76" fmla="*/ 3697287 h 6858000"/>
              <a:gd name="connsiteX77" fmla="*/ 7642141 w 7713579"/>
              <a:gd name="connsiteY77" fmla="*/ 3736975 h 6858000"/>
              <a:gd name="connsiteX78" fmla="*/ 7604041 w 7713579"/>
              <a:gd name="connsiteY78" fmla="*/ 3811587 h 6858000"/>
              <a:gd name="connsiteX79" fmla="*/ 7586579 w 7713579"/>
              <a:gd name="connsiteY79" fmla="*/ 3848100 h 6858000"/>
              <a:gd name="connsiteX80" fmla="*/ 7569116 w 7713579"/>
              <a:gd name="connsiteY80" fmla="*/ 3890962 h 6858000"/>
              <a:gd name="connsiteX81" fmla="*/ 7554829 w 7713579"/>
              <a:gd name="connsiteY81" fmla="*/ 3935412 h 6858000"/>
              <a:gd name="connsiteX82" fmla="*/ 7545304 w 7713579"/>
              <a:gd name="connsiteY82" fmla="*/ 3987800 h 6858000"/>
              <a:gd name="connsiteX83" fmla="*/ 7535779 w 7713579"/>
              <a:gd name="connsiteY83" fmla="*/ 4048125 h 6858000"/>
              <a:gd name="connsiteX84" fmla="*/ 7534191 w 7713579"/>
              <a:gd name="connsiteY84" fmla="*/ 4116387 h 6858000"/>
              <a:gd name="connsiteX85" fmla="*/ 7535779 w 7713579"/>
              <a:gd name="connsiteY85" fmla="*/ 4186237 h 6858000"/>
              <a:gd name="connsiteX86" fmla="*/ 7545304 w 7713579"/>
              <a:gd name="connsiteY86" fmla="*/ 4244975 h 6858000"/>
              <a:gd name="connsiteX87" fmla="*/ 7554829 w 7713579"/>
              <a:gd name="connsiteY87" fmla="*/ 4297362 h 6858000"/>
              <a:gd name="connsiteX88" fmla="*/ 7569116 w 7713579"/>
              <a:gd name="connsiteY88" fmla="*/ 4343400 h 6858000"/>
              <a:gd name="connsiteX89" fmla="*/ 7586579 w 7713579"/>
              <a:gd name="connsiteY89" fmla="*/ 4386262 h 6858000"/>
              <a:gd name="connsiteX90" fmla="*/ 7604041 w 7713579"/>
              <a:gd name="connsiteY90" fmla="*/ 4424362 h 6858000"/>
              <a:gd name="connsiteX91" fmla="*/ 7642141 w 7713579"/>
              <a:gd name="connsiteY91" fmla="*/ 4498975 h 6858000"/>
              <a:gd name="connsiteX92" fmla="*/ 7661191 w 7713579"/>
              <a:gd name="connsiteY92" fmla="*/ 4537075 h 6858000"/>
              <a:gd name="connsiteX93" fmla="*/ 7677066 w 7713579"/>
              <a:gd name="connsiteY93" fmla="*/ 4579937 h 6858000"/>
              <a:gd name="connsiteX94" fmla="*/ 7691354 w 7713579"/>
              <a:gd name="connsiteY94" fmla="*/ 4625975 h 6858000"/>
              <a:gd name="connsiteX95" fmla="*/ 7702466 w 7713579"/>
              <a:gd name="connsiteY95" fmla="*/ 4678362 h 6858000"/>
              <a:gd name="connsiteX96" fmla="*/ 7710404 w 7713579"/>
              <a:gd name="connsiteY96" fmla="*/ 4738687 h 6858000"/>
              <a:gd name="connsiteX97" fmla="*/ 7713579 w 7713579"/>
              <a:gd name="connsiteY97" fmla="*/ 4806950 h 6858000"/>
              <a:gd name="connsiteX98" fmla="*/ 7710404 w 7713579"/>
              <a:gd name="connsiteY98" fmla="*/ 4875212 h 6858000"/>
              <a:gd name="connsiteX99" fmla="*/ 7702466 w 7713579"/>
              <a:gd name="connsiteY99" fmla="*/ 4935537 h 6858000"/>
              <a:gd name="connsiteX100" fmla="*/ 7691354 w 7713579"/>
              <a:gd name="connsiteY100" fmla="*/ 4987925 h 6858000"/>
              <a:gd name="connsiteX101" fmla="*/ 7677066 w 7713579"/>
              <a:gd name="connsiteY101" fmla="*/ 5033962 h 6858000"/>
              <a:gd name="connsiteX102" fmla="*/ 7661191 w 7713579"/>
              <a:gd name="connsiteY102" fmla="*/ 5075237 h 6858000"/>
              <a:gd name="connsiteX103" fmla="*/ 7642141 w 7713579"/>
              <a:gd name="connsiteY103" fmla="*/ 5114925 h 6858000"/>
              <a:gd name="connsiteX104" fmla="*/ 7623091 w 7713579"/>
              <a:gd name="connsiteY104" fmla="*/ 5149850 h 6858000"/>
              <a:gd name="connsiteX105" fmla="*/ 7604041 w 7713579"/>
              <a:gd name="connsiteY105" fmla="*/ 5186362 h 6858000"/>
              <a:gd name="connsiteX106" fmla="*/ 7586579 w 7713579"/>
              <a:gd name="connsiteY106" fmla="*/ 5226050 h 6858000"/>
              <a:gd name="connsiteX107" fmla="*/ 7569116 w 7713579"/>
              <a:gd name="connsiteY107" fmla="*/ 5268912 h 6858000"/>
              <a:gd name="connsiteX108" fmla="*/ 7554829 w 7713579"/>
              <a:gd name="connsiteY108" fmla="*/ 5313362 h 6858000"/>
              <a:gd name="connsiteX109" fmla="*/ 7545304 w 7713579"/>
              <a:gd name="connsiteY109" fmla="*/ 5365750 h 6858000"/>
              <a:gd name="connsiteX110" fmla="*/ 7535779 w 7713579"/>
              <a:gd name="connsiteY110" fmla="*/ 5426075 h 6858000"/>
              <a:gd name="connsiteX111" fmla="*/ 7534191 w 7713579"/>
              <a:gd name="connsiteY111" fmla="*/ 5494337 h 6858000"/>
              <a:gd name="connsiteX112" fmla="*/ 7535779 w 7713579"/>
              <a:gd name="connsiteY112" fmla="*/ 5562600 h 6858000"/>
              <a:gd name="connsiteX113" fmla="*/ 7545304 w 7713579"/>
              <a:gd name="connsiteY113" fmla="*/ 5622925 h 6858000"/>
              <a:gd name="connsiteX114" fmla="*/ 7554829 w 7713579"/>
              <a:gd name="connsiteY114" fmla="*/ 5675312 h 6858000"/>
              <a:gd name="connsiteX115" fmla="*/ 7569116 w 7713579"/>
              <a:gd name="connsiteY115" fmla="*/ 5721350 h 6858000"/>
              <a:gd name="connsiteX116" fmla="*/ 7586579 w 7713579"/>
              <a:gd name="connsiteY116" fmla="*/ 5762625 h 6858000"/>
              <a:gd name="connsiteX117" fmla="*/ 7604041 w 7713579"/>
              <a:gd name="connsiteY117" fmla="*/ 5802312 h 6858000"/>
              <a:gd name="connsiteX118" fmla="*/ 7623091 w 7713579"/>
              <a:gd name="connsiteY118" fmla="*/ 5840412 h 6858000"/>
              <a:gd name="connsiteX119" fmla="*/ 7642141 w 7713579"/>
              <a:gd name="connsiteY119" fmla="*/ 5876925 h 6858000"/>
              <a:gd name="connsiteX120" fmla="*/ 7661191 w 7713579"/>
              <a:gd name="connsiteY120" fmla="*/ 5915025 h 6858000"/>
              <a:gd name="connsiteX121" fmla="*/ 7677066 w 7713579"/>
              <a:gd name="connsiteY121" fmla="*/ 5956300 h 6858000"/>
              <a:gd name="connsiteX122" fmla="*/ 7691354 w 7713579"/>
              <a:gd name="connsiteY122" fmla="*/ 6003925 h 6858000"/>
              <a:gd name="connsiteX123" fmla="*/ 7702466 w 7713579"/>
              <a:gd name="connsiteY123" fmla="*/ 6056312 h 6858000"/>
              <a:gd name="connsiteX124" fmla="*/ 7710404 w 7713579"/>
              <a:gd name="connsiteY124" fmla="*/ 6113462 h 6858000"/>
              <a:gd name="connsiteX125" fmla="*/ 7713579 w 7713579"/>
              <a:gd name="connsiteY125" fmla="*/ 6183312 h 6858000"/>
              <a:gd name="connsiteX126" fmla="*/ 7710404 w 7713579"/>
              <a:gd name="connsiteY126" fmla="*/ 6251575 h 6858000"/>
              <a:gd name="connsiteX127" fmla="*/ 7702466 w 7713579"/>
              <a:gd name="connsiteY127" fmla="*/ 6311900 h 6858000"/>
              <a:gd name="connsiteX128" fmla="*/ 7691354 w 7713579"/>
              <a:gd name="connsiteY128" fmla="*/ 6361112 h 6858000"/>
              <a:gd name="connsiteX129" fmla="*/ 7677066 w 7713579"/>
              <a:gd name="connsiteY129" fmla="*/ 6407150 h 6858000"/>
              <a:gd name="connsiteX130" fmla="*/ 7661191 w 7713579"/>
              <a:gd name="connsiteY130" fmla="*/ 6448425 h 6858000"/>
              <a:gd name="connsiteX131" fmla="*/ 7643729 w 7713579"/>
              <a:gd name="connsiteY131" fmla="*/ 6488112 h 6858000"/>
              <a:gd name="connsiteX132" fmla="*/ 7626266 w 7713579"/>
              <a:gd name="connsiteY132" fmla="*/ 6523037 h 6858000"/>
              <a:gd name="connsiteX133" fmla="*/ 7607216 w 7713579"/>
              <a:gd name="connsiteY133" fmla="*/ 6561137 h 6858000"/>
              <a:gd name="connsiteX134" fmla="*/ 7588166 w 7713579"/>
              <a:gd name="connsiteY134" fmla="*/ 6597650 h 6858000"/>
              <a:gd name="connsiteX135" fmla="*/ 7572291 w 7713579"/>
              <a:gd name="connsiteY135" fmla="*/ 6640512 h 6858000"/>
              <a:gd name="connsiteX136" fmla="*/ 7556416 w 7713579"/>
              <a:gd name="connsiteY136" fmla="*/ 6683375 h 6858000"/>
              <a:gd name="connsiteX137" fmla="*/ 7546891 w 7713579"/>
              <a:gd name="connsiteY137" fmla="*/ 6735762 h 6858000"/>
              <a:gd name="connsiteX138" fmla="*/ 7538954 w 7713579"/>
              <a:gd name="connsiteY138" fmla="*/ 6791325 h 6858000"/>
              <a:gd name="connsiteX139" fmla="*/ 7534191 w 7713579"/>
              <a:gd name="connsiteY139" fmla="*/ 6858000 h 6858000"/>
              <a:gd name="connsiteX140" fmla="*/ 0 w 7713579"/>
              <a:gd name="connsiteY140" fmla="*/ 6858000 h 6858000"/>
              <a:gd name="connsiteX141" fmla="*/ 0 w 7713579"/>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713579" h="6858000">
                <a:moveTo>
                  <a:pt x="0" y="0"/>
                </a:moveTo>
                <a:lnTo>
                  <a:pt x="7534191" y="0"/>
                </a:lnTo>
                <a:lnTo>
                  <a:pt x="7538954" y="66675"/>
                </a:lnTo>
                <a:lnTo>
                  <a:pt x="7546891" y="122237"/>
                </a:lnTo>
                <a:lnTo>
                  <a:pt x="7556416" y="174625"/>
                </a:lnTo>
                <a:lnTo>
                  <a:pt x="7572291" y="217487"/>
                </a:lnTo>
                <a:lnTo>
                  <a:pt x="7588166" y="260350"/>
                </a:lnTo>
                <a:lnTo>
                  <a:pt x="7607216" y="296862"/>
                </a:lnTo>
                <a:lnTo>
                  <a:pt x="7626266" y="334962"/>
                </a:lnTo>
                <a:lnTo>
                  <a:pt x="7643729" y="369887"/>
                </a:lnTo>
                <a:lnTo>
                  <a:pt x="7661191" y="409575"/>
                </a:lnTo>
                <a:lnTo>
                  <a:pt x="7677066" y="450850"/>
                </a:lnTo>
                <a:lnTo>
                  <a:pt x="7691354" y="496887"/>
                </a:lnTo>
                <a:lnTo>
                  <a:pt x="7702466" y="546100"/>
                </a:lnTo>
                <a:lnTo>
                  <a:pt x="7710404" y="606425"/>
                </a:lnTo>
                <a:lnTo>
                  <a:pt x="7713579" y="673100"/>
                </a:lnTo>
                <a:lnTo>
                  <a:pt x="7710404" y="744537"/>
                </a:lnTo>
                <a:lnTo>
                  <a:pt x="7702466" y="801687"/>
                </a:lnTo>
                <a:lnTo>
                  <a:pt x="7691354" y="854075"/>
                </a:lnTo>
                <a:lnTo>
                  <a:pt x="7677066" y="901700"/>
                </a:lnTo>
                <a:lnTo>
                  <a:pt x="7661191" y="942975"/>
                </a:lnTo>
                <a:lnTo>
                  <a:pt x="7642141" y="981075"/>
                </a:lnTo>
                <a:lnTo>
                  <a:pt x="7623091" y="1017587"/>
                </a:lnTo>
                <a:lnTo>
                  <a:pt x="7604041" y="1055687"/>
                </a:lnTo>
                <a:lnTo>
                  <a:pt x="7586579" y="1095375"/>
                </a:lnTo>
                <a:lnTo>
                  <a:pt x="7569116" y="1136650"/>
                </a:lnTo>
                <a:lnTo>
                  <a:pt x="7554829" y="1182687"/>
                </a:lnTo>
                <a:lnTo>
                  <a:pt x="7545304" y="1235075"/>
                </a:lnTo>
                <a:lnTo>
                  <a:pt x="7535779" y="1295400"/>
                </a:lnTo>
                <a:lnTo>
                  <a:pt x="7534191" y="1363662"/>
                </a:lnTo>
                <a:lnTo>
                  <a:pt x="7535779" y="1431925"/>
                </a:lnTo>
                <a:lnTo>
                  <a:pt x="7545304" y="1492250"/>
                </a:lnTo>
                <a:lnTo>
                  <a:pt x="7554829" y="1544637"/>
                </a:lnTo>
                <a:lnTo>
                  <a:pt x="7569116" y="1589087"/>
                </a:lnTo>
                <a:lnTo>
                  <a:pt x="7586579" y="1631950"/>
                </a:lnTo>
                <a:lnTo>
                  <a:pt x="7604041" y="1671637"/>
                </a:lnTo>
                <a:lnTo>
                  <a:pt x="7623091" y="1708150"/>
                </a:lnTo>
                <a:lnTo>
                  <a:pt x="7642141" y="1743075"/>
                </a:lnTo>
                <a:lnTo>
                  <a:pt x="7661191" y="1782762"/>
                </a:lnTo>
                <a:lnTo>
                  <a:pt x="7677066" y="1824037"/>
                </a:lnTo>
                <a:lnTo>
                  <a:pt x="7691354" y="1870075"/>
                </a:lnTo>
                <a:lnTo>
                  <a:pt x="7702466" y="1922462"/>
                </a:lnTo>
                <a:lnTo>
                  <a:pt x="7710404" y="1982787"/>
                </a:lnTo>
                <a:lnTo>
                  <a:pt x="7713579" y="2051050"/>
                </a:lnTo>
                <a:lnTo>
                  <a:pt x="7710404" y="2119312"/>
                </a:lnTo>
                <a:lnTo>
                  <a:pt x="7702466" y="2179637"/>
                </a:lnTo>
                <a:lnTo>
                  <a:pt x="7691354" y="2232025"/>
                </a:lnTo>
                <a:lnTo>
                  <a:pt x="7677066" y="2278062"/>
                </a:lnTo>
                <a:lnTo>
                  <a:pt x="7661191" y="2319337"/>
                </a:lnTo>
                <a:lnTo>
                  <a:pt x="7642141" y="2359025"/>
                </a:lnTo>
                <a:lnTo>
                  <a:pt x="7623091" y="2395537"/>
                </a:lnTo>
                <a:lnTo>
                  <a:pt x="7604041" y="2433637"/>
                </a:lnTo>
                <a:lnTo>
                  <a:pt x="7586579" y="2471737"/>
                </a:lnTo>
                <a:lnTo>
                  <a:pt x="7569116" y="2513012"/>
                </a:lnTo>
                <a:lnTo>
                  <a:pt x="7554829" y="2560637"/>
                </a:lnTo>
                <a:lnTo>
                  <a:pt x="7545304" y="2613025"/>
                </a:lnTo>
                <a:lnTo>
                  <a:pt x="7535779" y="2671762"/>
                </a:lnTo>
                <a:lnTo>
                  <a:pt x="7534191" y="2741612"/>
                </a:lnTo>
                <a:lnTo>
                  <a:pt x="7535779" y="2809875"/>
                </a:lnTo>
                <a:lnTo>
                  <a:pt x="7545304" y="2868612"/>
                </a:lnTo>
                <a:lnTo>
                  <a:pt x="7554829" y="2922587"/>
                </a:lnTo>
                <a:lnTo>
                  <a:pt x="7569116" y="2967037"/>
                </a:lnTo>
                <a:lnTo>
                  <a:pt x="7586579" y="3009900"/>
                </a:lnTo>
                <a:lnTo>
                  <a:pt x="7604041" y="3046412"/>
                </a:lnTo>
                <a:lnTo>
                  <a:pt x="7623091" y="3084512"/>
                </a:lnTo>
                <a:lnTo>
                  <a:pt x="7642141" y="3121025"/>
                </a:lnTo>
                <a:lnTo>
                  <a:pt x="7661191" y="3160712"/>
                </a:lnTo>
                <a:lnTo>
                  <a:pt x="7677066" y="3201987"/>
                </a:lnTo>
                <a:lnTo>
                  <a:pt x="7691354" y="3248025"/>
                </a:lnTo>
                <a:lnTo>
                  <a:pt x="7702466" y="3300412"/>
                </a:lnTo>
                <a:lnTo>
                  <a:pt x="7710404" y="3360737"/>
                </a:lnTo>
                <a:lnTo>
                  <a:pt x="7713579" y="3427412"/>
                </a:lnTo>
                <a:lnTo>
                  <a:pt x="7710404" y="3497262"/>
                </a:lnTo>
                <a:lnTo>
                  <a:pt x="7702466" y="3557587"/>
                </a:lnTo>
                <a:lnTo>
                  <a:pt x="7691354" y="3609975"/>
                </a:lnTo>
                <a:lnTo>
                  <a:pt x="7677066" y="3656012"/>
                </a:lnTo>
                <a:lnTo>
                  <a:pt x="7661191" y="3697287"/>
                </a:lnTo>
                <a:lnTo>
                  <a:pt x="7642141" y="3736975"/>
                </a:lnTo>
                <a:lnTo>
                  <a:pt x="7604041" y="3811587"/>
                </a:lnTo>
                <a:lnTo>
                  <a:pt x="7586579" y="3848100"/>
                </a:lnTo>
                <a:lnTo>
                  <a:pt x="7569116" y="3890962"/>
                </a:lnTo>
                <a:lnTo>
                  <a:pt x="7554829" y="3935412"/>
                </a:lnTo>
                <a:lnTo>
                  <a:pt x="7545304" y="3987800"/>
                </a:lnTo>
                <a:lnTo>
                  <a:pt x="7535779" y="4048125"/>
                </a:lnTo>
                <a:lnTo>
                  <a:pt x="7534191" y="4116387"/>
                </a:lnTo>
                <a:lnTo>
                  <a:pt x="7535779" y="4186237"/>
                </a:lnTo>
                <a:lnTo>
                  <a:pt x="7545304" y="4244975"/>
                </a:lnTo>
                <a:lnTo>
                  <a:pt x="7554829" y="4297362"/>
                </a:lnTo>
                <a:lnTo>
                  <a:pt x="7569116" y="4343400"/>
                </a:lnTo>
                <a:lnTo>
                  <a:pt x="7586579" y="4386262"/>
                </a:lnTo>
                <a:lnTo>
                  <a:pt x="7604041" y="4424362"/>
                </a:lnTo>
                <a:lnTo>
                  <a:pt x="7642141" y="4498975"/>
                </a:lnTo>
                <a:lnTo>
                  <a:pt x="7661191" y="4537075"/>
                </a:lnTo>
                <a:lnTo>
                  <a:pt x="7677066" y="4579937"/>
                </a:lnTo>
                <a:lnTo>
                  <a:pt x="7691354" y="4625975"/>
                </a:lnTo>
                <a:lnTo>
                  <a:pt x="7702466" y="4678362"/>
                </a:lnTo>
                <a:lnTo>
                  <a:pt x="7710404" y="4738687"/>
                </a:lnTo>
                <a:lnTo>
                  <a:pt x="7713579" y="4806950"/>
                </a:lnTo>
                <a:lnTo>
                  <a:pt x="7710404" y="4875212"/>
                </a:lnTo>
                <a:lnTo>
                  <a:pt x="7702466" y="4935537"/>
                </a:lnTo>
                <a:lnTo>
                  <a:pt x="7691354" y="4987925"/>
                </a:lnTo>
                <a:lnTo>
                  <a:pt x="7677066" y="5033962"/>
                </a:lnTo>
                <a:lnTo>
                  <a:pt x="7661191" y="5075237"/>
                </a:lnTo>
                <a:lnTo>
                  <a:pt x="7642141" y="5114925"/>
                </a:lnTo>
                <a:lnTo>
                  <a:pt x="7623091" y="5149850"/>
                </a:lnTo>
                <a:lnTo>
                  <a:pt x="7604041" y="5186362"/>
                </a:lnTo>
                <a:lnTo>
                  <a:pt x="7586579" y="5226050"/>
                </a:lnTo>
                <a:lnTo>
                  <a:pt x="7569116" y="5268912"/>
                </a:lnTo>
                <a:lnTo>
                  <a:pt x="7554829" y="5313362"/>
                </a:lnTo>
                <a:lnTo>
                  <a:pt x="7545304" y="5365750"/>
                </a:lnTo>
                <a:lnTo>
                  <a:pt x="7535779" y="5426075"/>
                </a:lnTo>
                <a:lnTo>
                  <a:pt x="7534191" y="5494337"/>
                </a:lnTo>
                <a:lnTo>
                  <a:pt x="7535779" y="5562600"/>
                </a:lnTo>
                <a:lnTo>
                  <a:pt x="7545304" y="5622925"/>
                </a:lnTo>
                <a:lnTo>
                  <a:pt x="7554829" y="5675312"/>
                </a:lnTo>
                <a:lnTo>
                  <a:pt x="7569116" y="5721350"/>
                </a:lnTo>
                <a:lnTo>
                  <a:pt x="7586579" y="5762625"/>
                </a:lnTo>
                <a:lnTo>
                  <a:pt x="7604041" y="5802312"/>
                </a:lnTo>
                <a:lnTo>
                  <a:pt x="7623091" y="5840412"/>
                </a:lnTo>
                <a:lnTo>
                  <a:pt x="7642141" y="5876925"/>
                </a:lnTo>
                <a:lnTo>
                  <a:pt x="7661191" y="5915025"/>
                </a:lnTo>
                <a:lnTo>
                  <a:pt x="7677066" y="5956300"/>
                </a:lnTo>
                <a:lnTo>
                  <a:pt x="7691354" y="6003925"/>
                </a:lnTo>
                <a:lnTo>
                  <a:pt x="7702466" y="6056312"/>
                </a:lnTo>
                <a:lnTo>
                  <a:pt x="7710404" y="6113462"/>
                </a:lnTo>
                <a:lnTo>
                  <a:pt x="7713579" y="6183312"/>
                </a:lnTo>
                <a:lnTo>
                  <a:pt x="7710404" y="6251575"/>
                </a:lnTo>
                <a:lnTo>
                  <a:pt x="7702466" y="6311900"/>
                </a:lnTo>
                <a:lnTo>
                  <a:pt x="7691354" y="6361112"/>
                </a:lnTo>
                <a:lnTo>
                  <a:pt x="7677066" y="6407150"/>
                </a:lnTo>
                <a:lnTo>
                  <a:pt x="7661191" y="6448425"/>
                </a:lnTo>
                <a:lnTo>
                  <a:pt x="7643729" y="6488112"/>
                </a:lnTo>
                <a:lnTo>
                  <a:pt x="7626266" y="6523037"/>
                </a:lnTo>
                <a:lnTo>
                  <a:pt x="7607216" y="6561137"/>
                </a:lnTo>
                <a:lnTo>
                  <a:pt x="7588166" y="6597650"/>
                </a:lnTo>
                <a:lnTo>
                  <a:pt x="7572291" y="6640512"/>
                </a:lnTo>
                <a:lnTo>
                  <a:pt x="7556416" y="6683375"/>
                </a:lnTo>
                <a:lnTo>
                  <a:pt x="7546891" y="6735762"/>
                </a:lnTo>
                <a:lnTo>
                  <a:pt x="7538954" y="6791325"/>
                </a:lnTo>
                <a:lnTo>
                  <a:pt x="7534191" y="6858000"/>
                </a:lnTo>
                <a:lnTo>
                  <a:pt x="0" y="6858000"/>
                </a:lnTo>
                <a:lnTo>
                  <a:pt x="0" y="0"/>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2020 Olympics - Next Summer Olympic Games | Tokyo 2020">
            <a:extLst>
              <a:ext uri="{FF2B5EF4-FFF2-40B4-BE49-F238E27FC236}">
                <a16:creationId xmlns:a16="http://schemas.microsoft.com/office/drawing/2014/main" id="{BBE18432-CDEF-A543-A523-0EF65252EC4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3787" y="1173038"/>
            <a:ext cx="4511923" cy="451192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555BC35-FB43-3E43-AA72-1FA96190D389}"/>
              </a:ext>
            </a:extLst>
          </p:cNvPr>
          <p:cNvSpPr>
            <a:spLocks noGrp="1"/>
          </p:cNvSpPr>
          <p:nvPr>
            <p:ph idx="1"/>
          </p:nvPr>
        </p:nvSpPr>
        <p:spPr>
          <a:xfrm>
            <a:off x="5996522" y="116632"/>
            <a:ext cx="2557732" cy="5904656"/>
          </a:xfrm>
        </p:spPr>
        <p:txBody>
          <a:bodyPr>
            <a:normAutofit lnSpcReduction="10000"/>
          </a:bodyPr>
          <a:lstStyle/>
          <a:p>
            <a:pPr marL="0" indent="0">
              <a:buNone/>
            </a:pPr>
            <a:r>
              <a:rPr lang="en-US" sz="1700" dirty="0">
                <a:solidFill>
                  <a:schemeClr val="tx1">
                    <a:alpha val="60000"/>
                  </a:schemeClr>
                </a:solidFill>
                <a:hlinkClick r:id="rId3"/>
              </a:rPr>
              <a:t>https://www.youtube.com/watch?v=HkupdqXvumo&amp;t=30s</a:t>
            </a:r>
            <a:endParaRPr lang="en-US" sz="1700" dirty="0">
              <a:solidFill>
                <a:schemeClr val="tx1">
                  <a:alpha val="60000"/>
                </a:schemeClr>
              </a:solidFill>
            </a:endParaRPr>
          </a:p>
          <a:p>
            <a:pPr marL="0" indent="0">
              <a:buNone/>
            </a:pPr>
            <a:endParaRPr lang="en-US" sz="1700" dirty="0">
              <a:solidFill>
                <a:schemeClr val="tx1">
                  <a:alpha val="60000"/>
                </a:schemeClr>
              </a:solidFill>
            </a:endParaRPr>
          </a:p>
          <a:p>
            <a:pPr marL="0" indent="0">
              <a:buNone/>
            </a:pPr>
            <a:r>
              <a:rPr lang="en-US" sz="1700" dirty="0">
                <a:solidFill>
                  <a:schemeClr val="tx1">
                    <a:alpha val="60000"/>
                  </a:schemeClr>
                </a:solidFill>
              </a:rPr>
              <a:t>1964 – Previous Olympics</a:t>
            </a:r>
          </a:p>
          <a:p>
            <a:pPr marL="0" indent="0">
              <a:buNone/>
            </a:pPr>
            <a:endParaRPr lang="en-US" sz="1700" dirty="0">
              <a:solidFill>
                <a:schemeClr val="tx1">
                  <a:alpha val="60000"/>
                </a:schemeClr>
              </a:solidFill>
            </a:endParaRPr>
          </a:p>
          <a:p>
            <a:pPr marL="0" indent="0" algn="ctr">
              <a:buNone/>
            </a:pPr>
            <a:r>
              <a:rPr lang="en-GB" sz="1800" dirty="0"/>
              <a:t>"Sport has the power to change the world and our future. The Tokyo 1964 Games completely transformed Japan.”</a:t>
            </a:r>
          </a:p>
          <a:p>
            <a:pPr marL="0" indent="0" algn="ctr">
              <a:buNone/>
            </a:pPr>
            <a:r>
              <a:rPr lang="en-GB" sz="1800" dirty="0">
                <a:solidFill>
                  <a:schemeClr val="tx1">
                    <a:alpha val="60000"/>
                  </a:schemeClr>
                </a:solidFill>
              </a:rPr>
              <a:t>Tokyo as a city was virtually rebuild for the games in 64 with new roads, sewerage infrastructure, housing and futuristic sports venues (flying saucer gymnastics stadium). Computers and timing devices used for the first time.</a:t>
            </a:r>
            <a:endParaRPr lang="en-US" sz="1800" dirty="0">
              <a:solidFill>
                <a:schemeClr val="tx1">
                  <a:alpha val="60000"/>
                </a:schemeClr>
              </a:solidFill>
            </a:endParaRPr>
          </a:p>
          <a:p>
            <a:pPr marL="0" indent="0">
              <a:buNone/>
            </a:pPr>
            <a:endParaRPr lang="en-US" sz="1700" dirty="0">
              <a:solidFill>
                <a:schemeClr val="tx1">
                  <a:alpha val="60000"/>
                </a:schemeClr>
              </a:solidFill>
            </a:endParaRPr>
          </a:p>
          <a:p>
            <a:pPr marL="0" indent="0">
              <a:buNone/>
            </a:pPr>
            <a:endParaRPr lang="en-US" sz="1700" dirty="0">
              <a:solidFill>
                <a:schemeClr val="tx1">
                  <a:alpha val="60000"/>
                </a:schemeClr>
              </a:solidFill>
            </a:endParaRPr>
          </a:p>
        </p:txBody>
      </p:sp>
    </p:spTree>
    <p:extLst>
      <p:ext uri="{BB962C8B-B14F-4D97-AF65-F5344CB8AC3E}">
        <p14:creationId xmlns:p14="http://schemas.microsoft.com/office/powerpoint/2010/main" val="21807121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5F0E358-1E49-4920-80D8-C3D138708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3" name="Rectangle 72">
            <a:extLst>
              <a:ext uri="{FF2B5EF4-FFF2-40B4-BE49-F238E27FC236}">
                <a16:creationId xmlns:a16="http://schemas.microsoft.com/office/drawing/2014/main" id="{E2D2362D-7010-4036-B9CA-03DFC8EB3B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Freeform: Shape 74">
            <a:extLst>
              <a:ext uri="{FF2B5EF4-FFF2-40B4-BE49-F238E27FC236}">
                <a16:creationId xmlns:a16="http://schemas.microsoft.com/office/drawing/2014/main" id="{DC85BF5E-2BD6-4E5B-8EA3-420B45BB0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5542359" y="0"/>
            <a:ext cx="3601641" cy="6858000"/>
          </a:xfrm>
          <a:custGeom>
            <a:avLst/>
            <a:gdLst>
              <a:gd name="connsiteX0" fmla="*/ 0 w 4802188"/>
              <a:gd name="connsiteY0" fmla="*/ 0 h 6858000"/>
              <a:gd name="connsiteX1" fmla="*/ 4802188 w 4802188"/>
              <a:gd name="connsiteY1" fmla="*/ 0 h 6858000"/>
              <a:gd name="connsiteX2" fmla="*/ 4802188 w 4802188"/>
              <a:gd name="connsiteY2" fmla="*/ 6858000 h 6858000"/>
              <a:gd name="connsiteX3" fmla="*/ 0 w 4802188"/>
              <a:gd name="connsiteY3" fmla="*/ 6858000 h 6858000"/>
              <a:gd name="connsiteX4" fmla="*/ 4763 w 4802188"/>
              <a:gd name="connsiteY4" fmla="*/ 6791325 h 6858000"/>
              <a:gd name="connsiteX5" fmla="*/ 12700 w 4802188"/>
              <a:gd name="connsiteY5" fmla="*/ 6735762 h 6858000"/>
              <a:gd name="connsiteX6" fmla="*/ 22225 w 4802188"/>
              <a:gd name="connsiteY6" fmla="*/ 6683375 h 6858000"/>
              <a:gd name="connsiteX7" fmla="*/ 38100 w 4802188"/>
              <a:gd name="connsiteY7" fmla="*/ 6640512 h 6858000"/>
              <a:gd name="connsiteX8" fmla="*/ 53975 w 4802188"/>
              <a:gd name="connsiteY8" fmla="*/ 6597650 h 6858000"/>
              <a:gd name="connsiteX9" fmla="*/ 73025 w 4802188"/>
              <a:gd name="connsiteY9" fmla="*/ 6561137 h 6858000"/>
              <a:gd name="connsiteX10" fmla="*/ 92075 w 4802188"/>
              <a:gd name="connsiteY10" fmla="*/ 6523037 h 6858000"/>
              <a:gd name="connsiteX11" fmla="*/ 109538 w 4802188"/>
              <a:gd name="connsiteY11" fmla="*/ 6488112 h 6858000"/>
              <a:gd name="connsiteX12" fmla="*/ 127000 w 4802188"/>
              <a:gd name="connsiteY12" fmla="*/ 6448425 h 6858000"/>
              <a:gd name="connsiteX13" fmla="*/ 142875 w 4802188"/>
              <a:gd name="connsiteY13" fmla="*/ 6407150 h 6858000"/>
              <a:gd name="connsiteX14" fmla="*/ 157163 w 4802188"/>
              <a:gd name="connsiteY14" fmla="*/ 6361112 h 6858000"/>
              <a:gd name="connsiteX15" fmla="*/ 168275 w 4802188"/>
              <a:gd name="connsiteY15" fmla="*/ 6311900 h 6858000"/>
              <a:gd name="connsiteX16" fmla="*/ 176213 w 4802188"/>
              <a:gd name="connsiteY16" fmla="*/ 6251575 h 6858000"/>
              <a:gd name="connsiteX17" fmla="*/ 179388 w 4802188"/>
              <a:gd name="connsiteY17" fmla="*/ 6183312 h 6858000"/>
              <a:gd name="connsiteX18" fmla="*/ 176213 w 4802188"/>
              <a:gd name="connsiteY18" fmla="*/ 6113462 h 6858000"/>
              <a:gd name="connsiteX19" fmla="*/ 168275 w 4802188"/>
              <a:gd name="connsiteY19" fmla="*/ 6056312 h 6858000"/>
              <a:gd name="connsiteX20" fmla="*/ 157163 w 4802188"/>
              <a:gd name="connsiteY20" fmla="*/ 6003925 h 6858000"/>
              <a:gd name="connsiteX21" fmla="*/ 142875 w 4802188"/>
              <a:gd name="connsiteY21" fmla="*/ 5956300 h 6858000"/>
              <a:gd name="connsiteX22" fmla="*/ 127000 w 4802188"/>
              <a:gd name="connsiteY22" fmla="*/ 5915025 h 6858000"/>
              <a:gd name="connsiteX23" fmla="*/ 107950 w 4802188"/>
              <a:gd name="connsiteY23" fmla="*/ 5876925 h 6858000"/>
              <a:gd name="connsiteX24" fmla="*/ 88900 w 4802188"/>
              <a:gd name="connsiteY24" fmla="*/ 5840412 h 6858000"/>
              <a:gd name="connsiteX25" fmla="*/ 69850 w 4802188"/>
              <a:gd name="connsiteY25" fmla="*/ 5802312 h 6858000"/>
              <a:gd name="connsiteX26" fmla="*/ 52388 w 4802188"/>
              <a:gd name="connsiteY26" fmla="*/ 5762625 h 6858000"/>
              <a:gd name="connsiteX27" fmla="*/ 34925 w 4802188"/>
              <a:gd name="connsiteY27" fmla="*/ 5721350 h 6858000"/>
              <a:gd name="connsiteX28" fmla="*/ 20638 w 4802188"/>
              <a:gd name="connsiteY28" fmla="*/ 5675312 h 6858000"/>
              <a:gd name="connsiteX29" fmla="*/ 11113 w 4802188"/>
              <a:gd name="connsiteY29" fmla="*/ 5622925 h 6858000"/>
              <a:gd name="connsiteX30" fmla="*/ 1588 w 4802188"/>
              <a:gd name="connsiteY30" fmla="*/ 5562600 h 6858000"/>
              <a:gd name="connsiteX31" fmla="*/ 0 w 4802188"/>
              <a:gd name="connsiteY31" fmla="*/ 5494337 h 6858000"/>
              <a:gd name="connsiteX32" fmla="*/ 1588 w 4802188"/>
              <a:gd name="connsiteY32" fmla="*/ 5426075 h 6858000"/>
              <a:gd name="connsiteX33" fmla="*/ 11113 w 4802188"/>
              <a:gd name="connsiteY33" fmla="*/ 5365750 h 6858000"/>
              <a:gd name="connsiteX34" fmla="*/ 20638 w 4802188"/>
              <a:gd name="connsiteY34" fmla="*/ 5313362 h 6858000"/>
              <a:gd name="connsiteX35" fmla="*/ 34925 w 4802188"/>
              <a:gd name="connsiteY35" fmla="*/ 5268912 h 6858000"/>
              <a:gd name="connsiteX36" fmla="*/ 52388 w 4802188"/>
              <a:gd name="connsiteY36" fmla="*/ 5226050 h 6858000"/>
              <a:gd name="connsiteX37" fmla="*/ 69850 w 4802188"/>
              <a:gd name="connsiteY37" fmla="*/ 5186362 h 6858000"/>
              <a:gd name="connsiteX38" fmla="*/ 88900 w 4802188"/>
              <a:gd name="connsiteY38" fmla="*/ 5149850 h 6858000"/>
              <a:gd name="connsiteX39" fmla="*/ 107950 w 4802188"/>
              <a:gd name="connsiteY39" fmla="*/ 5114925 h 6858000"/>
              <a:gd name="connsiteX40" fmla="*/ 127000 w 4802188"/>
              <a:gd name="connsiteY40" fmla="*/ 5075237 h 6858000"/>
              <a:gd name="connsiteX41" fmla="*/ 142875 w 4802188"/>
              <a:gd name="connsiteY41" fmla="*/ 5033962 h 6858000"/>
              <a:gd name="connsiteX42" fmla="*/ 157163 w 4802188"/>
              <a:gd name="connsiteY42" fmla="*/ 4987925 h 6858000"/>
              <a:gd name="connsiteX43" fmla="*/ 168275 w 4802188"/>
              <a:gd name="connsiteY43" fmla="*/ 4935537 h 6858000"/>
              <a:gd name="connsiteX44" fmla="*/ 176213 w 4802188"/>
              <a:gd name="connsiteY44" fmla="*/ 4875212 h 6858000"/>
              <a:gd name="connsiteX45" fmla="*/ 179388 w 4802188"/>
              <a:gd name="connsiteY45" fmla="*/ 4806950 h 6858000"/>
              <a:gd name="connsiteX46" fmla="*/ 176213 w 4802188"/>
              <a:gd name="connsiteY46" fmla="*/ 4738687 h 6858000"/>
              <a:gd name="connsiteX47" fmla="*/ 168275 w 4802188"/>
              <a:gd name="connsiteY47" fmla="*/ 4678362 h 6858000"/>
              <a:gd name="connsiteX48" fmla="*/ 157163 w 4802188"/>
              <a:gd name="connsiteY48" fmla="*/ 4625975 h 6858000"/>
              <a:gd name="connsiteX49" fmla="*/ 142875 w 4802188"/>
              <a:gd name="connsiteY49" fmla="*/ 4579937 h 6858000"/>
              <a:gd name="connsiteX50" fmla="*/ 127000 w 4802188"/>
              <a:gd name="connsiteY50" fmla="*/ 4537075 h 6858000"/>
              <a:gd name="connsiteX51" fmla="*/ 107950 w 4802188"/>
              <a:gd name="connsiteY51" fmla="*/ 4498975 h 6858000"/>
              <a:gd name="connsiteX52" fmla="*/ 69850 w 4802188"/>
              <a:gd name="connsiteY52" fmla="*/ 4424362 h 6858000"/>
              <a:gd name="connsiteX53" fmla="*/ 52388 w 4802188"/>
              <a:gd name="connsiteY53" fmla="*/ 4386262 h 6858000"/>
              <a:gd name="connsiteX54" fmla="*/ 34925 w 4802188"/>
              <a:gd name="connsiteY54" fmla="*/ 4343400 h 6858000"/>
              <a:gd name="connsiteX55" fmla="*/ 20638 w 4802188"/>
              <a:gd name="connsiteY55" fmla="*/ 4297362 h 6858000"/>
              <a:gd name="connsiteX56" fmla="*/ 11113 w 4802188"/>
              <a:gd name="connsiteY56" fmla="*/ 4244975 h 6858000"/>
              <a:gd name="connsiteX57" fmla="*/ 1588 w 4802188"/>
              <a:gd name="connsiteY57" fmla="*/ 4186237 h 6858000"/>
              <a:gd name="connsiteX58" fmla="*/ 0 w 4802188"/>
              <a:gd name="connsiteY58" fmla="*/ 4116387 h 6858000"/>
              <a:gd name="connsiteX59" fmla="*/ 1588 w 4802188"/>
              <a:gd name="connsiteY59" fmla="*/ 4048125 h 6858000"/>
              <a:gd name="connsiteX60" fmla="*/ 11113 w 4802188"/>
              <a:gd name="connsiteY60" fmla="*/ 3987800 h 6858000"/>
              <a:gd name="connsiteX61" fmla="*/ 20638 w 4802188"/>
              <a:gd name="connsiteY61" fmla="*/ 3935412 h 6858000"/>
              <a:gd name="connsiteX62" fmla="*/ 34925 w 4802188"/>
              <a:gd name="connsiteY62" fmla="*/ 3890962 h 6858000"/>
              <a:gd name="connsiteX63" fmla="*/ 52388 w 4802188"/>
              <a:gd name="connsiteY63" fmla="*/ 3848100 h 6858000"/>
              <a:gd name="connsiteX64" fmla="*/ 69850 w 4802188"/>
              <a:gd name="connsiteY64" fmla="*/ 3811587 h 6858000"/>
              <a:gd name="connsiteX65" fmla="*/ 107950 w 4802188"/>
              <a:gd name="connsiteY65" fmla="*/ 3736975 h 6858000"/>
              <a:gd name="connsiteX66" fmla="*/ 127000 w 4802188"/>
              <a:gd name="connsiteY66" fmla="*/ 3697287 h 6858000"/>
              <a:gd name="connsiteX67" fmla="*/ 142875 w 4802188"/>
              <a:gd name="connsiteY67" fmla="*/ 3656012 h 6858000"/>
              <a:gd name="connsiteX68" fmla="*/ 157163 w 4802188"/>
              <a:gd name="connsiteY68" fmla="*/ 3609975 h 6858000"/>
              <a:gd name="connsiteX69" fmla="*/ 168275 w 4802188"/>
              <a:gd name="connsiteY69" fmla="*/ 3557587 h 6858000"/>
              <a:gd name="connsiteX70" fmla="*/ 176213 w 4802188"/>
              <a:gd name="connsiteY70" fmla="*/ 3497262 h 6858000"/>
              <a:gd name="connsiteX71" fmla="*/ 179388 w 4802188"/>
              <a:gd name="connsiteY71" fmla="*/ 3427412 h 6858000"/>
              <a:gd name="connsiteX72" fmla="*/ 176213 w 4802188"/>
              <a:gd name="connsiteY72" fmla="*/ 3360737 h 6858000"/>
              <a:gd name="connsiteX73" fmla="*/ 168275 w 4802188"/>
              <a:gd name="connsiteY73" fmla="*/ 3300412 h 6858000"/>
              <a:gd name="connsiteX74" fmla="*/ 157163 w 4802188"/>
              <a:gd name="connsiteY74" fmla="*/ 3248025 h 6858000"/>
              <a:gd name="connsiteX75" fmla="*/ 142875 w 4802188"/>
              <a:gd name="connsiteY75" fmla="*/ 3201987 h 6858000"/>
              <a:gd name="connsiteX76" fmla="*/ 127000 w 4802188"/>
              <a:gd name="connsiteY76" fmla="*/ 3160712 h 6858000"/>
              <a:gd name="connsiteX77" fmla="*/ 107950 w 4802188"/>
              <a:gd name="connsiteY77" fmla="*/ 3121025 h 6858000"/>
              <a:gd name="connsiteX78" fmla="*/ 88900 w 4802188"/>
              <a:gd name="connsiteY78" fmla="*/ 3084512 h 6858000"/>
              <a:gd name="connsiteX79" fmla="*/ 69850 w 4802188"/>
              <a:gd name="connsiteY79" fmla="*/ 3046412 h 6858000"/>
              <a:gd name="connsiteX80" fmla="*/ 52388 w 4802188"/>
              <a:gd name="connsiteY80" fmla="*/ 3009900 h 6858000"/>
              <a:gd name="connsiteX81" fmla="*/ 34925 w 4802188"/>
              <a:gd name="connsiteY81" fmla="*/ 2967037 h 6858000"/>
              <a:gd name="connsiteX82" fmla="*/ 20638 w 4802188"/>
              <a:gd name="connsiteY82" fmla="*/ 2922587 h 6858000"/>
              <a:gd name="connsiteX83" fmla="*/ 11113 w 4802188"/>
              <a:gd name="connsiteY83" fmla="*/ 2868612 h 6858000"/>
              <a:gd name="connsiteX84" fmla="*/ 1588 w 4802188"/>
              <a:gd name="connsiteY84" fmla="*/ 2809875 h 6858000"/>
              <a:gd name="connsiteX85" fmla="*/ 0 w 4802188"/>
              <a:gd name="connsiteY85" fmla="*/ 2741612 h 6858000"/>
              <a:gd name="connsiteX86" fmla="*/ 1588 w 4802188"/>
              <a:gd name="connsiteY86" fmla="*/ 2671762 h 6858000"/>
              <a:gd name="connsiteX87" fmla="*/ 11113 w 4802188"/>
              <a:gd name="connsiteY87" fmla="*/ 2613025 h 6858000"/>
              <a:gd name="connsiteX88" fmla="*/ 20638 w 4802188"/>
              <a:gd name="connsiteY88" fmla="*/ 2560637 h 6858000"/>
              <a:gd name="connsiteX89" fmla="*/ 34925 w 4802188"/>
              <a:gd name="connsiteY89" fmla="*/ 2513012 h 6858000"/>
              <a:gd name="connsiteX90" fmla="*/ 52388 w 4802188"/>
              <a:gd name="connsiteY90" fmla="*/ 2471737 h 6858000"/>
              <a:gd name="connsiteX91" fmla="*/ 69850 w 4802188"/>
              <a:gd name="connsiteY91" fmla="*/ 2433637 h 6858000"/>
              <a:gd name="connsiteX92" fmla="*/ 88900 w 4802188"/>
              <a:gd name="connsiteY92" fmla="*/ 2395537 h 6858000"/>
              <a:gd name="connsiteX93" fmla="*/ 107950 w 4802188"/>
              <a:gd name="connsiteY93" fmla="*/ 2359025 h 6858000"/>
              <a:gd name="connsiteX94" fmla="*/ 127000 w 4802188"/>
              <a:gd name="connsiteY94" fmla="*/ 2319337 h 6858000"/>
              <a:gd name="connsiteX95" fmla="*/ 142875 w 4802188"/>
              <a:gd name="connsiteY95" fmla="*/ 2278062 h 6858000"/>
              <a:gd name="connsiteX96" fmla="*/ 157163 w 4802188"/>
              <a:gd name="connsiteY96" fmla="*/ 2232025 h 6858000"/>
              <a:gd name="connsiteX97" fmla="*/ 168275 w 4802188"/>
              <a:gd name="connsiteY97" fmla="*/ 2179637 h 6858000"/>
              <a:gd name="connsiteX98" fmla="*/ 176213 w 4802188"/>
              <a:gd name="connsiteY98" fmla="*/ 2119312 h 6858000"/>
              <a:gd name="connsiteX99" fmla="*/ 179388 w 4802188"/>
              <a:gd name="connsiteY99" fmla="*/ 2051050 h 6858000"/>
              <a:gd name="connsiteX100" fmla="*/ 176213 w 4802188"/>
              <a:gd name="connsiteY100" fmla="*/ 1982787 h 6858000"/>
              <a:gd name="connsiteX101" fmla="*/ 168275 w 4802188"/>
              <a:gd name="connsiteY101" fmla="*/ 1922462 h 6858000"/>
              <a:gd name="connsiteX102" fmla="*/ 157163 w 4802188"/>
              <a:gd name="connsiteY102" fmla="*/ 1870075 h 6858000"/>
              <a:gd name="connsiteX103" fmla="*/ 142875 w 4802188"/>
              <a:gd name="connsiteY103" fmla="*/ 1824037 h 6858000"/>
              <a:gd name="connsiteX104" fmla="*/ 127000 w 4802188"/>
              <a:gd name="connsiteY104" fmla="*/ 1782762 h 6858000"/>
              <a:gd name="connsiteX105" fmla="*/ 107950 w 4802188"/>
              <a:gd name="connsiteY105" fmla="*/ 1743075 h 6858000"/>
              <a:gd name="connsiteX106" fmla="*/ 88900 w 4802188"/>
              <a:gd name="connsiteY106" fmla="*/ 1708150 h 6858000"/>
              <a:gd name="connsiteX107" fmla="*/ 69850 w 4802188"/>
              <a:gd name="connsiteY107" fmla="*/ 1671637 h 6858000"/>
              <a:gd name="connsiteX108" fmla="*/ 52388 w 4802188"/>
              <a:gd name="connsiteY108" fmla="*/ 1631950 h 6858000"/>
              <a:gd name="connsiteX109" fmla="*/ 34925 w 4802188"/>
              <a:gd name="connsiteY109" fmla="*/ 1589087 h 6858000"/>
              <a:gd name="connsiteX110" fmla="*/ 20638 w 4802188"/>
              <a:gd name="connsiteY110" fmla="*/ 1544637 h 6858000"/>
              <a:gd name="connsiteX111" fmla="*/ 11113 w 4802188"/>
              <a:gd name="connsiteY111" fmla="*/ 1492250 h 6858000"/>
              <a:gd name="connsiteX112" fmla="*/ 1588 w 4802188"/>
              <a:gd name="connsiteY112" fmla="*/ 1431925 h 6858000"/>
              <a:gd name="connsiteX113" fmla="*/ 0 w 4802188"/>
              <a:gd name="connsiteY113" fmla="*/ 1363662 h 6858000"/>
              <a:gd name="connsiteX114" fmla="*/ 1588 w 4802188"/>
              <a:gd name="connsiteY114" fmla="*/ 1295400 h 6858000"/>
              <a:gd name="connsiteX115" fmla="*/ 11113 w 4802188"/>
              <a:gd name="connsiteY115" fmla="*/ 1235075 h 6858000"/>
              <a:gd name="connsiteX116" fmla="*/ 20638 w 4802188"/>
              <a:gd name="connsiteY116" fmla="*/ 1182687 h 6858000"/>
              <a:gd name="connsiteX117" fmla="*/ 34925 w 4802188"/>
              <a:gd name="connsiteY117" fmla="*/ 1136650 h 6858000"/>
              <a:gd name="connsiteX118" fmla="*/ 52388 w 4802188"/>
              <a:gd name="connsiteY118" fmla="*/ 1095375 h 6858000"/>
              <a:gd name="connsiteX119" fmla="*/ 69850 w 4802188"/>
              <a:gd name="connsiteY119" fmla="*/ 1055687 h 6858000"/>
              <a:gd name="connsiteX120" fmla="*/ 88900 w 4802188"/>
              <a:gd name="connsiteY120" fmla="*/ 1017587 h 6858000"/>
              <a:gd name="connsiteX121" fmla="*/ 107950 w 4802188"/>
              <a:gd name="connsiteY121" fmla="*/ 981075 h 6858000"/>
              <a:gd name="connsiteX122" fmla="*/ 127000 w 4802188"/>
              <a:gd name="connsiteY122" fmla="*/ 942975 h 6858000"/>
              <a:gd name="connsiteX123" fmla="*/ 142875 w 4802188"/>
              <a:gd name="connsiteY123" fmla="*/ 901700 h 6858000"/>
              <a:gd name="connsiteX124" fmla="*/ 157163 w 4802188"/>
              <a:gd name="connsiteY124" fmla="*/ 854075 h 6858000"/>
              <a:gd name="connsiteX125" fmla="*/ 168275 w 4802188"/>
              <a:gd name="connsiteY125" fmla="*/ 801687 h 6858000"/>
              <a:gd name="connsiteX126" fmla="*/ 176213 w 4802188"/>
              <a:gd name="connsiteY126" fmla="*/ 744537 h 6858000"/>
              <a:gd name="connsiteX127" fmla="*/ 179388 w 4802188"/>
              <a:gd name="connsiteY127" fmla="*/ 673100 h 6858000"/>
              <a:gd name="connsiteX128" fmla="*/ 176213 w 4802188"/>
              <a:gd name="connsiteY128" fmla="*/ 606425 h 6858000"/>
              <a:gd name="connsiteX129" fmla="*/ 168275 w 4802188"/>
              <a:gd name="connsiteY129" fmla="*/ 546100 h 6858000"/>
              <a:gd name="connsiteX130" fmla="*/ 157163 w 4802188"/>
              <a:gd name="connsiteY130" fmla="*/ 496887 h 6858000"/>
              <a:gd name="connsiteX131" fmla="*/ 142875 w 4802188"/>
              <a:gd name="connsiteY131" fmla="*/ 450850 h 6858000"/>
              <a:gd name="connsiteX132" fmla="*/ 127000 w 4802188"/>
              <a:gd name="connsiteY132" fmla="*/ 409575 h 6858000"/>
              <a:gd name="connsiteX133" fmla="*/ 109538 w 4802188"/>
              <a:gd name="connsiteY133" fmla="*/ 369887 h 6858000"/>
              <a:gd name="connsiteX134" fmla="*/ 92075 w 4802188"/>
              <a:gd name="connsiteY134" fmla="*/ 334962 h 6858000"/>
              <a:gd name="connsiteX135" fmla="*/ 73025 w 4802188"/>
              <a:gd name="connsiteY135" fmla="*/ 296862 h 6858000"/>
              <a:gd name="connsiteX136" fmla="*/ 53975 w 4802188"/>
              <a:gd name="connsiteY136" fmla="*/ 260350 h 6858000"/>
              <a:gd name="connsiteX137" fmla="*/ 38100 w 4802188"/>
              <a:gd name="connsiteY137" fmla="*/ 217487 h 6858000"/>
              <a:gd name="connsiteX138" fmla="*/ 22225 w 4802188"/>
              <a:gd name="connsiteY138" fmla="*/ 174625 h 6858000"/>
              <a:gd name="connsiteX139" fmla="*/ 12700 w 4802188"/>
              <a:gd name="connsiteY139" fmla="*/ 122237 h 6858000"/>
              <a:gd name="connsiteX140" fmla="*/ 4763 w 4802188"/>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802188" h="6858000">
                <a:moveTo>
                  <a:pt x="0" y="0"/>
                </a:moveTo>
                <a:lnTo>
                  <a:pt x="4802188" y="0"/>
                </a:lnTo>
                <a:lnTo>
                  <a:pt x="4802188" y="6858000"/>
                </a:lnTo>
                <a:lnTo>
                  <a:pt x="0" y="6858000"/>
                </a:lnTo>
                <a:lnTo>
                  <a:pt x="4763" y="6791325"/>
                </a:lnTo>
                <a:lnTo>
                  <a:pt x="12700" y="6735762"/>
                </a:lnTo>
                <a:lnTo>
                  <a:pt x="22225" y="6683375"/>
                </a:lnTo>
                <a:lnTo>
                  <a:pt x="38100" y="6640512"/>
                </a:lnTo>
                <a:lnTo>
                  <a:pt x="53975" y="6597650"/>
                </a:lnTo>
                <a:lnTo>
                  <a:pt x="73025" y="6561137"/>
                </a:lnTo>
                <a:lnTo>
                  <a:pt x="92075" y="6523037"/>
                </a:lnTo>
                <a:lnTo>
                  <a:pt x="109538" y="6488112"/>
                </a:lnTo>
                <a:lnTo>
                  <a:pt x="127000" y="6448425"/>
                </a:lnTo>
                <a:lnTo>
                  <a:pt x="142875" y="6407150"/>
                </a:lnTo>
                <a:lnTo>
                  <a:pt x="157163" y="6361112"/>
                </a:lnTo>
                <a:lnTo>
                  <a:pt x="168275" y="6311900"/>
                </a:lnTo>
                <a:lnTo>
                  <a:pt x="176213" y="6251575"/>
                </a:lnTo>
                <a:lnTo>
                  <a:pt x="179388" y="6183312"/>
                </a:lnTo>
                <a:lnTo>
                  <a:pt x="176213" y="6113462"/>
                </a:lnTo>
                <a:lnTo>
                  <a:pt x="168275" y="6056312"/>
                </a:lnTo>
                <a:lnTo>
                  <a:pt x="157163" y="6003925"/>
                </a:lnTo>
                <a:lnTo>
                  <a:pt x="142875" y="5956300"/>
                </a:lnTo>
                <a:lnTo>
                  <a:pt x="127000" y="5915025"/>
                </a:lnTo>
                <a:lnTo>
                  <a:pt x="107950" y="5876925"/>
                </a:lnTo>
                <a:lnTo>
                  <a:pt x="88900" y="5840412"/>
                </a:lnTo>
                <a:lnTo>
                  <a:pt x="69850" y="5802312"/>
                </a:lnTo>
                <a:lnTo>
                  <a:pt x="52388" y="5762625"/>
                </a:lnTo>
                <a:lnTo>
                  <a:pt x="34925" y="5721350"/>
                </a:lnTo>
                <a:lnTo>
                  <a:pt x="20638" y="5675312"/>
                </a:lnTo>
                <a:lnTo>
                  <a:pt x="11113" y="5622925"/>
                </a:lnTo>
                <a:lnTo>
                  <a:pt x="1588" y="5562600"/>
                </a:lnTo>
                <a:lnTo>
                  <a:pt x="0" y="5494337"/>
                </a:lnTo>
                <a:lnTo>
                  <a:pt x="1588" y="5426075"/>
                </a:lnTo>
                <a:lnTo>
                  <a:pt x="11113" y="5365750"/>
                </a:lnTo>
                <a:lnTo>
                  <a:pt x="20638" y="5313362"/>
                </a:lnTo>
                <a:lnTo>
                  <a:pt x="34925" y="5268912"/>
                </a:lnTo>
                <a:lnTo>
                  <a:pt x="52388" y="5226050"/>
                </a:lnTo>
                <a:lnTo>
                  <a:pt x="69850" y="5186362"/>
                </a:lnTo>
                <a:lnTo>
                  <a:pt x="88900" y="5149850"/>
                </a:lnTo>
                <a:lnTo>
                  <a:pt x="107950" y="5114925"/>
                </a:lnTo>
                <a:lnTo>
                  <a:pt x="127000" y="5075237"/>
                </a:lnTo>
                <a:lnTo>
                  <a:pt x="142875" y="5033962"/>
                </a:lnTo>
                <a:lnTo>
                  <a:pt x="157163" y="4987925"/>
                </a:lnTo>
                <a:lnTo>
                  <a:pt x="168275" y="4935537"/>
                </a:lnTo>
                <a:lnTo>
                  <a:pt x="176213" y="4875212"/>
                </a:lnTo>
                <a:lnTo>
                  <a:pt x="179388" y="4806950"/>
                </a:lnTo>
                <a:lnTo>
                  <a:pt x="176213" y="4738687"/>
                </a:lnTo>
                <a:lnTo>
                  <a:pt x="168275" y="4678362"/>
                </a:lnTo>
                <a:lnTo>
                  <a:pt x="157163" y="4625975"/>
                </a:lnTo>
                <a:lnTo>
                  <a:pt x="142875" y="4579937"/>
                </a:lnTo>
                <a:lnTo>
                  <a:pt x="127000" y="4537075"/>
                </a:lnTo>
                <a:lnTo>
                  <a:pt x="107950" y="4498975"/>
                </a:lnTo>
                <a:lnTo>
                  <a:pt x="69850" y="4424362"/>
                </a:lnTo>
                <a:lnTo>
                  <a:pt x="52388" y="4386262"/>
                </a:lnTo>
                <a:lnTo>
                  <a:pt x="34925" y="4343400"/>
                </a:lnTo>
                <a:lnTo>
                  <a:pt x="20638" y="4297362"/>
                </a:lnTo>
                <a:lnTo>
                  <a:pt x="11113" y="4244975"/>
                </a:lnTo>
                <a:lnTo>
                  <a:pt x="1588" y="4186237"/>
                </a:lnTo>
                <a:lnTo>
                  <a:pt x="0" y="4116387"/>
                </a:lnTo>
                <a:lnTo>
                  <a:pt x="1588" y="4048125"/>
                </a:lnTo>
                <a:lnTo>
                  <a:pt x="11113" y="3987800"/>
                </a:lnTo>
                <a:lnTo>
                  <a:pt x="20638" y="3935412"/>
                </a:lnTo>
                <a:lnTo>
                  <a:pt x="34925" y="3890962"/>
                </a:lnTo>
                <a:lnTo>
                  <a:pt x="52388" y="3848100"/>
                </a:lnTo>
                <a:lnTo>
                  <a:pt x="69850" y="3811587"/>
                </a:lnTo>
                <a:lnTo>
                  <a:pt x="107950" y="3736975"/>
                </a:lnTo>
                <a:lnTo>
                  <a:pt x="127000" y="3697287"/>
                </a:lnTo>
                <a:lnTo>
                  <a:pt x="142875" y="3656012"/>
                </a:lnTo>
                <a:lnTo>
                  <a:pt x="157163" y="3609975"/>
                </a:lnTo>
                <a:lnTo>
                  <a:pt x="168275" y="3557587"/>
                </a:lnTo>
                <a:lnTo>
                  <a:pt x="176213" y="3497262"/>
                </a:lnTo>
                <a:lnTo>
                  <a:pt x="179388" y="3427412"/>
                </a:lnTo>
                <a:lnTo>
                  <a:pt x="176213" y="3360737"/>
                </a:lnTo>
                <a:lnTo>
                  <a:pt x="168275" y="3300412"/>
                </a:lnTo>
                <a:lnTo>
                  <a:pt x="157163" y="3248025"/>
                </a:lnTo>
                <a:lnTo>
                  <a:pt x="142875" y="3201987"/>
                </a:lnTo>
                <a:lnTo>
                  <a:pt x="127000" y="3160712"/>
                </a:lnTo>
                <a:lnTo>
                  <a:pt x="107950" y="3121025"/>
                </a:lnTo>
                <a:lnTo>
                  <a:pt x="88900" y="3084512"/>
                </a:lnTo>
                <a:lnTo>
                  <a:pt x="69850" y="3046412"/>
                </a:lnTo>
                <a:lnTo>
                  <a:pt x="52388" y="3009900"/>
                </a:lnTo>
                <a:lnTo>
                  <a:pt x="34925" y="2967037"/>
                </a:lnTo>
                <a:lnTo>
                  <a:pt x="20638" y="2922587"/>
                </a:lnTo>
                <a:lnTo>
                  <a:pt x="11113" y="2868612"/>
                </a:lnTo>
                <a:lnTo>
                  <a:pt x="1588" y="2809875"/>
                </a:lnTo>
                <a:lnTo>
                  <a:pt x="0" y="2741612"/>
                </a:lnTo>
                <a:lnTo>
                  <a:pt x="1588" y="2671762"/>
                </a:lnTo>
                <a:lnTo>
                  <a:pt x="11113" y="2613025"/>
                </a:lnTo>
                <a:lnTo>
                  <a:pt x="20638" y="2560637"/>
                </a:lnTo>
                <a:lnTo>
                  <a:pt x="34925" y="2513012"/>
                </a:lnTo>
                <a:lnTo>
                  <a:pt x="52388" y="2471737"/>
                </a:lnTo>
                <a:lnTo>
                  <a:pt x="69850" y="2433637"/>
                </a:lnTo>
                <a:lnTo>
                  <a:pt x="88900" y="2395537"/>
                </a:lnTo>
                <a:lnTo>
                  <a:pt x="107950" y="2359025"/>
                </a:lnTo>
                <a:lnTo>
                  <a:pt x="127000" y="2319337"/>
                </a:lnTo>
                <a:lnTo>
                  <a:pt x="142875" y="2278062"/>
                </a:lnTo>
                <a:lnTo>
                  <a:pt x="157163" y="2232025"/>
                </a:lnTo>
                <a:lnTo>
                  <a:pt x="168275" y="2179637"/>
                </a:lnTo>
                <a:lnTo>
                  <a:pt x="176213" y="2119312"/>
                </a:lnTo>
                <a:lnTo>
                  <a:pt x="179388" y="2051050"/>
                </a:lnTo>
                <a:lnTo>
                  <a:pt x="176213" y="1982787"/>
                </a:lnTo>
                <a:lnTo>
                  <a:pt x="168275" y="1922462"/>
                </a:lnTo>
                <a:lnTo>
                  <a:pt x="157163" y="1870075"/>
                </a:lnTo>
                <a:lnTo>
                  <a:pt x="142875" y="1824037"/>
                </a:lnTo>
                <a:lnTo>
                  <a:pt x="127000" y="1782762"/>
                </a:lnTo>
                <a:lnTo>
                  <a:pt x="107950" y="1743075"/>
                </a:lnTo>
                <a:lnTo>
                  <a:pt x="88900" y="1708150"/>
                </a:lnTo>
                <a:lnTo>
                  <a:pt x="69850" y="1671637"/>
                </a:lnTo>
                <a:lnTo>
                  <a:pt x="52388" y="1631950"/>
                </a:lnTo>
                <a:lnTo>
                  <a:pt x="34925" y="1589087"/>
                </a:lnTo>
                <a:lnTo>
                  <a:pt x="20638" y="1544637"/>
                </a:lnTo>
                <a:lnTo>
                  <a:pt x="11113" y="1492250"/>
                </a:lnTo>
                <a:lnTo>
                  <a:pt x="1588" y="1431925"/>
                </a:lnTo>
                <a:lnTo>
                  <a:pt x="0" y="1363662"/>
                </a:lnTo>
                <a:lnTo>
                  <a:pt x="1588" y="1295400"/>
                </a:lnTo>
                <a:lnTo>
                  <a:pt x="11113" y="1235075"/>
                </a:lnTo>
                <a:lnTo>
                  <a:pt x="20638" y="1182687"/>
                </a:lnTo>
                <a:lnTo>
                  <a:pt x="34925" y="1136650"/>
                </a:lnTo>
                <a:lnTo>
                  <a:pt x="52388" y="1095375"/>
                </a:lnTo>
                <a:lnTo>
                  <a:pt x="69850" y="1055687"/>
                </a:lnTo>
                <a:lnTo>
                  <a:pt x="88900" y="1017587"/>
                </a:lnTo>
                <a:lnTo>
                  <a:pt x="107950" y="981075"/>
                </a:lnTo>
                <a:lnTo>
                  <a:pt x="127000" y="942975"/>
                </a:lnTo>
                <a:lnTo>
                  <a:pt x="142875" y="901700"/>
                </a:lnTo>
                <a:lnTo>
                  <a:pt x="157163" y="854075"/>
                </a:lnTo>
                <a:lnTo>
                  <a:pt x="168275" y="801687"/>
                </a:lnTo>
                <a:lnTo>
                  <a:pt x="176213" y="744537"/>
                </a:lnTo>
                <a:lnTo>
                  <a:pt x="179388" y="673100"/>
                </a:lnTo>
                <a:lnTo>
                  <a:pt x="176213" y="606425"/>
                </a:lnTo>
                <a:lnTo>
                  <a:pt x="168275" y="546100"/>
                </a:lnTo>
                <a:lnTo>
                  <a:pt x="157163" y="496887"/>
                </a:lnTo>
                <a:lnTo>
                  <a:pt x="142875" y="450850"/>
                </a:lnTo>
                <a:lnTo>
                  <a:pt x="127000" y="409575"/>
                </a:lnTo>
                <a:lnTo>
                  <a:pt x="109538" y="369887"/>
                </a:lnTo>
                <a:lnTo>
                  <a:pt x="92075" y="334962"/>
                </a:lnTo>
                <a:lnTo>
                  <a:pt x="73025" y="296862"/>
                </a:lnTo>
                <a:lnTo>
                  <a:pt x="53975" y="260350"/>
                </a:lnTo>
                <a:lnTo>
                  <a:pt x="38100" y="217487"/>
                </a:lnTo>
                <a:lnTo>
                  <a:pt x="22225" y="174625"/>
                </a:lnTo>
                <a:lnTo>
                  <a:pt x="12700" y="122237"/>
                </a:lnTo>
                <a:lnTo>
                  <a:pt x="4763" y="66675"/>
                </a:lnTo>
                <a:close/>
              </a:path>
            </a:pathLst>
          </a:custGeom>
          <a:solidFill>
            <a:schemeClr val="accent1">
              <a:lumMod val="50000"/>
              <a:alpha val="25000"/>
            </a:schemeClr>
          </a:solidFill>
          <a:ln w="0">
            <a:noFill/>
            <a:prstDash val="solid"/>
            <a:round/>
            <a:headEnd/>
            <a:tailEnd/>
          </a:ln>
        </p:spPr>
        <p:txBody>
          <a:bodyPr wrap="square" rtlCol="0" anchor="ctr">
            <a:noAutofit/>
          </a:bodyPr>
          <a:lstStyle/>
          <a:p>
            <a:pPr algn="ctr" defTabSz="457200"/>
            <a:endParaRPr lang="en-US" dirty="0">
              <a:solidFill>
                <a:schemeClr val="tx1"/>
              </a:solidFill>
            </a:endParaRPr>
          </a:p>
        </p:txBody>
      </p:sp>
      <p:sp>
        <p:nvSpPr>
          <p:cNvPr id="77" name="Freeform: Shape 76">
            <a:extLst>
              <a:ext uri="{FF2B5EF4-FFF2-40B4-BE49-F238E27FC236}">
                <a16:creationId xmlns:a16="http://schemas.microsoft.com/office/drawing/2014/main" id="{740D8E28-91B5-42B0-9D6C-B777D8AD9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85184" cy="6858000"/>
          </a:xfrm>
          <a:custGeom>
            <a:avLst/>
            <a:gdLst>
              <a:gd name="connsiteX0" fmla="*/ 0 w 7713579"/>
              <a:gd name="connsiteY0" fmla="*/ 0 h 6858000"/>
              <a:gd name="connsiteX1" fmla="*/ 7534191 w 7713579"/>
              <a:gd name="connsiteY1" fmla="*/ 0 h 6858000"/>
              <a:gd name="connsiteX2" fmla="*/ 7538954 w 7713579"/>
              <a:gd name="connsiteY2" fmla="*/ 66675 h 6858000"/>
              <a:gd name="connsiteX3" fmla="*/ 7546891 w 7713579"/>
              <a:gd name="connsiteY3" fmla="*/ 122237 h 6858000"/>
              <a:gd name="connsiteX4" fmla="*/ 7556416 w 7713579"/>
              <a:gd name="connsiteY4" fmla="*/ 174625 h 6858000"/>
              <a:gd name="connsiteX5" fmla="*/ 7572291 w 7713579"/>
              <a:gd name="connsiteY5" fmla="*/ 217487 h 6858000"/>
              <a:gd name="connsiteX6" fmla="*/ 7588166 w 7713579"/>
              <a:gd name="connsiteY6" fmla="*/ 260350 h 6858000"/>
              <a:gd name="connsiteX7" fmla="*/ 7607216 w 7713579"/>
              <a:gd name="connsiteY7" fmla="*/ 296862 h 6858000"/>
              <a:gd name="connsiteX8" fmla="*/ 7626266 w 7713579"/>
              <a:gd name="connsiteY8" fmla="*/ 334962 h 6858000"/>
              <a:gd name="connsiteX9" fmla="*/ 7643729 w 7713579"/>
              <a:gd name="connsiteY9" fmla="*/ 369887 h 6858000"/>
              <a:gd name="connsiteX10" fmla="*/ 7661191 w 7713579"/>
              <a:gd name="connsiteY10" fmla="*/ 409575 h 6858000"/>
              <a:gd name="connsiteX11" fmla="*/ 7677066 w 7713579"/>
              <a:gd name="connsiteY11" fmla="*/ 450850 h 6858000"/>
              <a:gd name="connsiteX12" fmla="*/ 7691354 w 7713579"/>
              <a:gd name="connsiteY12" fmla="*/ 496887 h 6858000"/>
              <a:gd name="connsiteX13" fmla="*/ 7702466 w 7713579"/>
              <a:gd name="connsiteY13" fmla="*/ 546100 h 6858000"/>
              <a:gd name="connsiteX14" fmla="*/ 7710404 w 7713579"/>
              <a:gd name="connsiteY14" fmla="*/ 606425 h 6858000"/>
              <a:gd name="connsiteX15" fmla="*/ 7713579 w 7713579"/>
              <a:gd name="connsiteY15" fmla="*/ 673100 h 6858000"/>
              <a:gd name="connsiteX16" fmla="*/ 7710404 w 7713579"/>
              <a:gd name="connsiteY16" fmla="*/ 744537 h 6858000"/>
              <a:gd name="connsiteX17" fmla="*/ 7702466 w 7713579"/>
              <a:gd name="connsiteY17" fmla="*/ 801687 h 6858000"/>
              <a:gd name="connsiteX18" fmla="*/ 7691354 w 7713579"/>
              <a:gd name="connsiteY18" fmla="*/ 854075 h 6858000"/>
              <a:gd name="connsiteX19" fmla="*/ 7677066 w 7713579"/>
              <a:gd name="connsiteY19" fmla="*/ 901700 h 6858000"/>
              <a:gd name="connsiteX20" fmla="*/ 7661191 w 7713579"/>
              <a:gd name="connsiteY20" fmla="*/ 942975 h 6858000"/>
              <a:gd name="connsiteX21" fmla="*/ 7642141 w 7713579"/>
              <a:gd name="connsiteY21" fmla="*/ 981075 h 6858000"/>
              <a:gd name="connsiteX22" fmla="*/ 7623091 w 7713579"/>
              <a:gd name="connsiteY22" fmla="*/ 1017587 h 6858000"/>
              <a:gd name="connsiteX23" fmla="*/ 7604041 w 7713579"/>
              <a:gd name="connsiteY23" fmla="*/ 1055687 h 6858000"/>
              <a:gd name="connsiteX24" fmla="*/ 7586579 w 7713579"/>
              <a:gd name="connsiteY24" fmla="*/ 1095375 h 6858000"/>
              <a:gd name="connsiteX25" fmla="*/ 7569116 w 7713579"/>
              <a:gd name="connsiteY25" fmla="*/ 1136650 h 6858000"/>
              <a:gd name="connsiteX26" fmla="*/ 7554829 w 7713579"/>
              <a:gd name="connsiteY26" fmla="*/ 1182687 h 6858000"/>
              <a:gd name="connsiteX27" fmla="*/ 7545304 w 7713579"/>
              <a:gd name="connsiteY27" fmla="*/ 1235075 h 6858000"/>
              <a:gd name="connsiteX28" fmla="*/ 7535779 w 7713579"/>
              <a:gd name="connsiteY28" fmla="*/ 1295400 h 6858000"/>
              <a:gd name="connsiteX29" fmla="*/ 7534191 w 7713579"/>
              <a:gd name="connsiteY29" fmla="*/ 1363662 h 6858000"/>
              <a:gd name="connsiteX30" fmla="*/ 7535779 w 7713579"/>
              <a:gd name="connsiteY30" fmla="*/ 1431925 h 6858000"/>
              <a:gd name="connsiteX31" fmla="*/ 7545304 w 7713579"/>
              <a:gd name="connsiteY31" fmla="*/ 1492250 h 6858000"/>
              <a:gd name="connsiteX32" fmla="*/ 7554829 w 7713579"/>
              <a:gd name="connsiteY32" fmla="*/ 1544637 h 6858000"/>
              <a:gd name="connsiteX33" fmla="*/ 7569116 w 7713579"/>
              <a:gd name="connsiteY33" fmla="*/ 1589087 h 6858000"/>
              <a:gd name="connsiteX34" fmla="*/ 7586579 w 7713579"/>
              <a:gd name="connsiteY34" fmla="*/ 1631950 h 6858000"/>
              <a:gd name="connsiteX35" fmla="*/ 7604041 w 7713579"/>
              <a:gd name="connsiteY35" fmla="*/ 1671637 h 6858000"/>
              <a:gd name="connsiteX36" fmla="*/ 7623091 w 7713579"/>
              <a:gd name="connsiteY36" fmla="*/ 1708150 h 6858000"/>
              <a:gd name="connsiteX37" fmla="*/ 7642141 w 7713579"/>
              <a:gd name="connsiteY37" fmla="*/ 1743075 h 6858000"/>
              <a:gd name="connsiteX38" fmla="*/ 7661191 w 7713579"/>
              <a:gd name="connsiteY38" fmla="*/ 1782762 h 6858000"/>
              <a:gd name="connsiteX39" fmla="*/ 7677066 w 7713579"/>
              <a:gd name="connsiteY39" fmla="*/ 1824037 h 6858000"/>
              <a:gd name="connsiteX40" fmla="*/ 7691354 w 7713579"/>
              <a:gd name="connsiteY40" fmla="*/ 1870075 h 6858000"/>
              <a:gd name="connsiteX41" fmla="*/ 7702466 w 7713579"/>
              <a:gd name="connsiteY41" fmla="*/ 1922462 h 6858000"/>
              <a:gd name="connsiteX42" fmla="*/ 7710404 w 7713579"/>
              <a:gd name="connsiteY42" fmla="*/ 1982787 h 6858000"/>
              <a:gd name="connsiteX43" fmla="*/ 7713579 w 7713579"/>
              <a:gd name="connsiteY43" fmla="*/ 2051050 h 6858000"/>
              <a:gd name="connsiteX44" fmla="*/ 7710404 w 7713579"/>
              <a:gd name="connsiteY44" fmla="*/ 2119312 h 6858000"/>
              <a:gd name="connsiteX45" fmla="*/ 7702466 w 7713579"/>
              <a:gd name="connsiteY45" fmla="*/ 2179637 h 6858000"/>
              <a:gd name="connsiteX46" fmla="*/ 7691354 w 7713579"/>
              <a:gd name="connsiteY46" fmla="*/ 2232025 h 6858000"/>
              <a:gd name="connsiteX47" fmla="*/ 7677066 w 7713579"/>
              <a:gd name="connsiteY47" fmla="*/ 2278062 h 6858000"/>
              <a:gd name="connsiteX48" fmla="*/ 7661191 w 7713579"/>
              <a:gd name="connsiteY48" fmla="*/ 2319337 h 6858000"/>
              <a:gd name="connsiteX49" fmla="*/ 7642141 w 7713579"/>
              <a:gd name="connsiteY49" fmla="*/ 2359025 h 6858000"/>
              <a:gd name="connsiteX50" fmla="*/ 7623091 w 7713579"/>
              <a:gd name="connsiteY50" fmla="*/ 2395537 h 6858000"/>
              <a:gd name="connsiteX51" fmla="*/ 7604041 w 7713579"/>
              <a:gd name="connsiteY51" fmla="*/ 2433637 h 6858000"/>
              <a:gd name="connsiteX52" fmla="*/ 7586579 w 7713579"/>
              <a:gd name="connsiteY52" fmla="*/ 2471737 h 6858000"/>
              <a:gd name="connsiteX53" fmla="*/ 7569116 w 7713579"/>
              <a:gd name="connsiteY53" fmla="*/ 2513012 h 6858000"/>
              <a:gd name="connsiteX54" fmla="*/ 7554829 w 7713579"/>
              <a:gd name="connsiteY54" fmla="*/ 2560637 h 6858000"/>
              <a:gd name="connsiteX55" fmla="*/ 7545304 w 7713579"/>
              <a:gd name="connsiteY55" fmla="*/ 2613025 h 6858000"/>
              <a:gd name="connsiteX56" fmla="*/ 7535779 w 7713579"/>
              <a:gd name="connsiteY56" fmla="*/ 2671762 h 6858000"/>
              <a:gd name="connsiteX57" fmla="*/ 7534191 w 7713579"/>
              <a:gd name="connsiteY57" fmla="*/ 2741612 h 6858000"/>
              <a:gd name="connsiteX58" fmla="*/ 7535779 w 7713579"/>
              <a:gd name="connsiteY58" fmla="*/ 2809875 h 6858000"/>
              <a:gd name="connsiteX59" fmla="*/ 7545304 w 7713579"/>
              <a:gd name="connsiteY59" fmla="*/ 2868612 h 6858000"/>
              <a:gd name="connsiteX60" fmla="*/ 7554829 w 7713579"/>
              <a:gd name="connsiteY60" fmla="*/ 2922587 h 6858000"/>
              <a:gd name="connsiteX61" fmla="*/ 7569116 w 7713579"/>
              <a:gd name="connsiteY61" fmla="*/ 2967037 h 6858000"/>
              <a:gd name="connsiteX62" fmla="*/ 7586579 w 7713579"/>
              <a:gd name="connsiteY62" fmla="*/ 3009900 h 6858000"/>
              <a:gd name="connsiteX63" fmla="*/ 7604041 w 7713579"/>
              <a:gd name="connsiteY63" fmla="*/ 3046412 h 6858000"/>
              <a:gd name="connsiteX64" fmla="*/ 7623091 w 7713579"/>
              <a:gd name="connsiteY64" fmla="*/ 3084512 h 6858000"/>
              <a:gd name="connsiteX65" fmla="*/ 7642141 w 7713579"/>
              <a:gd name="connsiteY65" fmla="*/ 3121025 h 6858000"/>
              <a:gd name="connsiteX66" fmla="*/ 7661191 w 7713579"/>
              <a:gd name="connsiteY66" fmla="*/ 3160712 h 6858000"/>
              <a:gd name="connsiteX67" fmla="*/ 7677066 w 7713579"/>
              <a:gd name="connsiteY67" fmla="*/ 3201987 h 6858000"/>
              <a:gd name="connsiteX68" fmla="*/ 7691354 w 7713579"/>
              <a:gd name="connsiteY68" fmla="*/ 3248025 h 6858000"/>
              <a:gd name="connsiteX69" fmla="*/ 7702466 w 7713579"/>
              <a:gd name="connsiteY69" fmla="*/ 3300412 h 6858000"/>
              <a:gd name="connsiteX70" fmla="*/ 7710404 w 7713579"/>
              <a:gd name="connsiteY70" fmla="*/ 3360737 h 6858000"/>
              <a:gd name="connsiteX71" fmla="*/ 7713579 w 7713579"/>
              <a:gd name="connsiteY71" fmla="*/ 3427412 h 6858000"/>
              <a:gd name="connsiteX72" fmla="*/ 7710404 w 7713579"/>
              <a:gd name="connsiteY72" fmla="*/ 3497262 h 6858000"/>
              <a:gd name="connsiteX73" fmla="*/ 7702466 w 7713579"/>
              <a:gd name="connsiteY73" fmla="*/ 3557587 h 6858000"/>
              <a:gd name="connsiteX74" fmla="*/ 7691354 w 7713579"/>
              <a:gd name="connsiteY74" fmla="*/ 3609975 h 6858000"/>
              <a:gd name="connsiteX75" fmla="*/ 7677066 w 7713579"/>
              <a:gd name="connsiteY75" fmla="*/ 3656012 h 6858000"/>
              <a:gd name="connsiteX76" fmla="*/ 7661191 w 7713579"/>
              <a:gd name="connsiteY76" fmla="*/ 3697287 h 6858000"/>
              <a:gd name="connsiteX77" fmla="*/ 7642141 w 7713579"/>
              <a:gd name="connsiteY77" fmla="*/ 3736975 h 6858000"/>
              <a:gd name="connsiteX78" fmla="*/ 7604041 w 7713579"/>
              <a:gd name="connsiteY78" fmla="*/ 3811587 h 6858000"/>
              <a:gd name="connsiteX79" fmla="*/ 7586579 w 7713579"/>
              <a:gd name="connsiteY79" fmla="*/ 3848100 h 6858000"/>
              <a:gd name="connsiteX80" fmla="*/ 7569116 w 7713579"/>
              <a:gd name="connsiteY80" fmla="*/ 3890962 h 6858000"/>
              <a:gd name="connsiteX81" fmla="*/ 7554829 w 7713579"/>
              <a:gd name="connsiteY81" fmla="*/ 3935412 h 6858000"/>
              <a:gd name="connsiteX82" fmla="*/ 7545304 w 7713579"/>
              <a:gd name="connsiteY82" fmla="*/ 3987800 h 6858000"/>
              <a:gd name="connsiteX83" fmla="*/ 7535779 w 7713579"/>
              <a:gd name="connsiteY83" fmla="*/ 4048125 h 6858000"/>
              <a:gd name="connsiteX84" fmla="*/ 7534191 w 7713579"/>
              <a:gd name="connsiteY84" fmla="*/ 4116387 h 6858000"/>
              <a:gd name="connsiteX85" fmla="*/ 7535779 w 7713579"/>
              <a:gd name="connsiteY85" fmla="*/ 4186237 h 6858000"/>
              <a:gd name="connsiteX86" fmla="*/ 7545304 w 7713579"/>
              <a:gd name="connsiteY86" fmla="*/ 4244975 h 6858000"/>
              <a:gd name="connsiteX87" fmla="*/ 7554829 w 7713579"/>
              <a:gd name="connsiteY87" fmla="*/ 4297362 h 6858000"/>
              <a:gd name="connsiteX88" fmla="*/ 7569116 w 7713579"/>
              <a:gd name="connsiteY88" fmla="*/ 4343400 h 6858000"/>
              <a:gd name="connsiteX89" fmla="*/ 7586579 w 7713579"/>
              <a:gd name="connsiteY89" fmla="*/ 4386262 h 6858000"/>
              <a:gd name="connsiteX90" fmla="*/ 7604041 w 7713579"/>
              <a:gd name="connsiteY90" fmla="*/ 4424362 h 6858000"/>
              <a:gd name="connsiteX91" fmla="*/ 7642141 w 7713579"/>
              <a:gd name="connsiteY91" fmla="*/ 4498975 h 6858000"/>
              <a:gd name="connsiteX92" fmla="*/ 7661191 w 7713579"/>
              <a:gd name="connsiteY92" fmla="*/ 4537075 h 6858000"/>
              <a:gd name="connsiteX93" fmla="*/ 7677066 w 7713579"/>
              <a:gd name="connsiteY93" fmla="*/ 4579937 h 6858000"/>
              <a:gd name="connsiteX94" fmla="*/ 7691354 w 7713579"/>
              <a:gd name="connsiteY94" fmla="*/ 4625975 h 6858000"/>
              <a:gd name="connsiteX95" fmla="*/ 7702466 w 7713579"/>
              <a:gd name="connsiteY95" fmla="*/ 4678362 h 6858000"/>
              <a:gd name="connsiteX96" fmla="*/ 7710404 w 7713579"/>
              <a:gd name="connsiteY96" fmla="*/ 4738687 h 6858000"/>
              <a:gd name="connsiteX97" fmla="*/ 7713579 w 7713579"/>
              <a:gd name="connsiteY97" fmla="*/ 4806950 h 6858000"/>
              <a:gd name="connsiteX98" fmla="*/ 7710404 w 7713579"/>
              <a:gd name="connsiteY98" fmla="*/ 4875212 h 6858000"/>
              <a:gd name="connsiteX99" fmla="*/ 7702466 w 7713579"/>
              <a:gd name="connsiteY99" fmla="*/ 4935537 h 6858000"/>
              <a:gd name="connsiteX100" fmla="*/ 7691354 w 7713579"/>
              <a:gd name="connsiteY100" fmla="*/ 4987925 h 6858000"/>
              <a:gd name="connsiteX101" fmla="*/ 7677066 w 7713579"/>
              <a:gd name="connsiteY101" fmla="*/ 5033962 h 6858000"/>
              <a:gd name="connsiteX102" fmla="*/ 7661191 w 7713579"/>
              <a:gd name="connsiteY102" fmla="*/ 5075237 h 6858000"/>
              <a:gd name="connsiteX103" fmla="*/ 7642141 w 7713579"/>
              <a:gd name="connsiteY103" fmla="*/ 5114925 h 6858000"/>
              <a:gd name="connsiteX104" fmla="*/ 7623091 w 7713579"/>
              <a:gd name="connsiteY104" fmla="*/ 5149850 h 6858000"/>
              <a:gd name="connsiteX105" fmla="*/ 7604041 w 7713579"/>
              <a:gd name="connsiteY105" fmla="*/ 5186362 h 6858000"/>
              <a:gd name="connsiteX106" fmla="*/ 7586579 w 7713579"/>
              <a:gd name="connsiteY106" fmla="*/ 5226050 h 6858000"/>
              <a:gd name="connsiteX107" fmla="*/ 7569116 w 7713579"/>
              <a:gd name="connsiteY107" fmla="*/ 5268912 h 6858000"/>
              <a:gd name="connsiteX108" fmla="*/ 7554829 w 7713579"/>
              <a:gd name="connsiteY108" fmla="*/ 5313362 h 6858000"/>
              <a:gd name="connsiteX109" fmla="*/ 7545304 w 7713579"/>
              <a:gd name="connsiteY109" fmla="*/ 5365750 h 6858000"/>
              <a:gd name="connsiteX110" fmla="*/ 7535779 w 7713579"/>
              <a:gd name="connsiteY110" fmla="*/ 5426075 h 6858000"/>
              <a:gd name="connsiteX111" fmla="*/ 7534191 w 7713579"/>
              <a:gd name="connsiteY111" fmla="*/ 5494337 h 6858000"/>
              <a:gd name="connsiteX112" fmla="*/ 7535779 w 7713579"/>
              <a:gd name="connsiteY112" fmla="*/ 5562600 h 6858000"/>
              <a:gd name="connsiteX113" fmla="*/ 7545304 w 7713579"/>
              <a:gd name="connsiteY113" fmla="*/ 5622925 h 6858000"/>
              <a:gd name="connsiteX114" fmla="*/ 7554829 w 7713579"/>
              <a:gd name="connsiteY114" fmla="*/ 5675312 h 6858000"/>
              <a:gd name="connsiteX115" fmla="*/ 7569116 w 7713579"/>
              <a:gd name="connsiteY115" fmla="*/ 5721350 h 6858000"/>
              <a:gd name="connsiteX116" fmla="*/ 7586579 w 7713579"/>
              <a:gd name="connsiteY116" fmla="*/ 5762625 h 6858000"/>
              <a:gd name="connsiteX117" fmla="*/ 7604041 w 7713579"/>
              <a:gd name="connsiteY117" fmla="*/ 5802312 h 6858000"/>
              <a:gd name="connsiteX118" fmla="*/ 7623091 w 7713579"/>
              <a:gd name="connsiteY118" fmla="*/ 5840412 h 6858000"/>
              <a:gd name="connsiteX119" fmla="*/ 7642141 w 7713579"/>
              <a:gd name="connsiteY119" fmla="*/ 5876925 h 6858000"/>
              <a:gd name="connsiteX120" fmla="*/ 7661191 w 7713579"/>
              <a:gd name="connsiteY120" fmla="*/ 5915025 h 6858000"/>
              <a:gd name="connsiteX121" fmla="*/ 7677066 w 7713579"/>
              <a:gd name="connsiteY121" fmla="*/ 5956300 h 6858000"/>
              <a:gd name="connsiteX122" fmla="*/ 7691354 w 7713579"/>
              <a:gd name="connsiteY122" fmla="*/ 6003925 h 6858000"/>
              <a:gd name="connsiteX123" fmla="*/ 7702466 w 7713579"/>
              <a:gd name="connsiteY123" fmla="*/ 6056312 h 6858000"/>
              <a:gd name="connsiteX124" fmla="*/ 7710404 w 7713579"/>
              <a:gd name="connsiteY124" fmla="*/ 6113462 h 6858000"/>
              <a:gd name="connsiteX125" fmla="*/ 7713579 w 7713579"/>
              <a:gd name="connsiteY125" fmla="*/ 6183312 h 6858000"/>
              <a:gd name="connsiteX126" fmla="*/ 7710404 w 7713579"/>
              <a:gd name="connsiteY126" fmla="*/ 6251575 h 6858000"/>
              <a:gd name="connsiteX127" fmla="*/ 7702466 w 7713579"/>
              <a:gd name="connsiteY127" fmla="*/ 6311900 h 6858000"/>
              <a:gd name="connsiteX128" fmla="*/ 7691354 w 7713579"/>
              <a:gd name="connsiteY128" fmla="*/ 6361112 h 6858000"/>
              <a:gd name="connsiteX129" fmla="*/ 7677066 w 7713579"/>
              <a:gd name="connsiteY129" fmla="*/ 6407150 h 6858000"/>
              <a:gd name="connsiteX130" fmla="*/ 7661191 w 7713579"/>
              <a:gd name="connsiteY130" fmla="*/ 6448425 h 6858000"/>
              <a:gd name="connsiteX131" fmla="*/ 7643729 w 7713579"/>
              <a:gd name="connsiteY131" fmla="*/ 6488112 h 6858000"/>
              <a:gd name="connsiteX132" fmla="*/ 7626266 w 7713579"/>
              <a:gd name="connsiteY132" fmla="*/ 6523037 h 6858000"/>
              <a:gd name="connsiteX133" fmla="*/ 7607216 w 7713579"/>
              <a:gd name="connsiteY133" fmla="*/ 6561137 h 6858000"/>
              <a:gd name="connsiteX134" fmla="*/ 7588166 w 7713579"/>
              <a:gd name="connsiteY134" fmla="*/ 6597650 h 6858000"/>
              <a:gd name="connsiteX135" fmla="*/ 7572291 w 7713579"/>
              <a:gd name="connsiteY135" fmla="*/ 6640512 h 6858000"/>
              <a:gd name="connsiteX136" fmla="*/ 7556416 w 7713579"/>
              <a:gd name="connsiteY136" fmla="*/ 6683375 h 6858000"/>
              <a:gd name="connsiteX137" fmla="*/ 7546891 w 7713579"/>
              <a:gd name="connsiteY137" fmla="*/ 6735762 h 6858000"/>
              <a:gd name="connsiteX138" fmla="*/ 7538954 w 7713579"/>
              <a:gd name="connsiteY138" fmla="*/ 6791325 h 6858000"/>
              <a:gd name="connsiteX139" fmla="*/ 7534191 w 7713579"/>
              <a:gd name="connsiteY139" fmla="*/ 6858000 h 6858000"/>
              <a:gd name="connsiteX140" fmla="*/ 0 w 7713579"/>
              <a:gd name="connsiteY140" fmla="*/ 6858000 h 6858000"/>
              <a:gd name="connsiteX141" fmla="*/ 0 w 7713579"/>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713579" h="6858000">
                <a:moveTo>
                  <a:pt x="0" y="0"/>
                </a:moveTo>
                <a:lnTo>
                  <a:pt x="7534191" y="0"/>
                </a:lnTo>
                <a:lnTo>
                  <a:pt x="7538954" y="66675"/>
                </a:lnTo>
                <a:lnTo>
                  <a:pt x="7546891" y="122237"/>
                </a:lnTo>
                <a:lnTo>
                  <a:pt x="7556416" y="174625"/>
                </a:lnTo>
                <a:lnTo>
                  <a:pt x="7572291" y="217487"/>
                </a:lnTo>
                <a:lnTo>
                  <a:pt x="7588166" y="260350"/>
                </a:lnTo>
                <a:lnTo>
                  <a:pt x="7607216" y="296862"/>
                </a:lnTo>
                <a:lnTo>
                  <a:pt x="7626266" y="334962"/>
                </a:lnTo>
                <a:lnTo>
                  <a:pt x="7643729" y="369887"/>
                </a:lnTo>
                <a:lnTo>
                  <a:pt x="7661191" y="409575"/>
                </a:lnTo>
                <a:lnTo>
                  <a:pt x="7677066" y="450850"/>
                </a:lnTo>
                <a:lnTo>
                  <a:pt x="7691354" y="496887"/>
                </a:lnTo>
                <a:lnTo>
                  <a:pt x="7702466" y="546100"/>
                </a:lnTo>
                <a:lnTo>
                  <a:pt x="7710404" y="606425"/>
                </a:lnTo>
                <a:lnTo>
                  <a:pt x="7713579" y="673100"/>
                </a:lnTo>
                <a:lnTo>
                  <a:pt x="7710404" y="744537"/>
                </a:lnTo>
                <a:lnTo>
                  <a:pt x="7702466" y="801687"/>
                </a:lnTo>
                <a:lnTo>
                  <a:pt x="7691354" y="854075"/>
                </a:lnTo>
                <a:lnTo>
                  <a:pt x="7677066" y="901700"/>
                </a:lnTo>
                <a:lnTo>
                  <a:pt x="7661191" y="942975"/>
                </a:lnTo>
                <a:lnTo>
                  <a:pt x="7642141" y="981075"/>
                </a:lnTo>
                <a:lnTo>
                  <a:pt x="7623091" y="1017587"/>
                </a:lnTo>
                <a:lnTo>
                  <a:pt x="7604041" y="1055687"/>
                </a:lnTo>
                <a:lnTo>
                  <a:pt x="7586579" y="1095375"/>
                </a:lnTo>
                <a:lnTo>
                  <a:pt x="7569116" y="1136650"/>
                </a:lnTo>
                <a:lnTo>
                  <a:pt x="7554829" y="1182687"/>
                </a:lnTo>
                <a:lnTo>
                  <a:pt x="7545304" y="1235075"/>
                </a:lnTo>
                <a:lnTo>
                  <a:pt x="7535779" y="1295400"/>
                </a:lnTo>
                <a:lnTo>
                  <a:pt x="7534191" y="1363662"/>
                </a:lnTo>
                <a:lnTo>
                  <a:pt x="7535779" y="1431925"/>
                </a:lnTo>
                <a:lnTo>
                  <a:pt x="7545304" y="1492250"/>
                </a:lnTo>
                <a:lnTo>
                  <a:pt x="7554829" y="1544637"/>
                </a:lnTo>
                <a:lnTo>
                  <a:pt x="7569116" y="1589087"/>
                </a:lnTo>
                <a:lnTo>
                  <a:pt x="7586579" y="1631950"/>
                </a:lnTo>
                <a:lnTo>
                  <a:pt x="7604041" y="1671637"/>
                </a:lnTo>
                <a:lnTo>
                  <a:pt x="7623091" y="1708150"/>
                </a:lnTo>
                <a:lnTo>
                  <a:pt x="7642141" y="1743075"/>
                </a:lnTo>
                <a:lnTo>
                  <a:pt x="7661191" y="1782762"/>
                </a:lnTo>
                <a:lnTo>
                  <a:pt x="7677066" y="1824037"/>
                </a:lnTo>
                <a:lnTo>
                  <a:pt x="7691354" y="1870075"/>
                </a:lnTo>
                <a:lnTo>
                  <a:pt x="7702466" y="1922462"/>
                </a:lnTo>
                <a:lnTo>
                  <a:pt x="7710404" y="1982787"/>
                </a:lnTo>
                <a:lnTo>
                  <a:pt x="7713579" y="2051050"/>
                </a:lnTo>
                <a:lnTo>
                  <a:pt x="7710404" y="2119312"/>
                </a:lnTo>
                <a:lnTo>
                  <a:pt x="7702466" y="2179637"/>
                </a:lnTo>
                <a:lnTo>
                  <a:pt x="7691354" y="2232025"/>
                </a:lnTo>
                <a:lnTo>
                  <a:pt x="7677066" y="2278062"/>
                </a:lnTo>
                <a:lnTo>
                  <a:pt x="7661191" y="2319337"/>
                </a:lnTo>
                <a:lnTo>
                  <a:pt x="7642141" y="2359025"/>
                </a:lnTo>
                <a:lnTo>
                  <a:pt x="7623091" y="2395537"/>
                </a:lnTo>
                <a:lnTo>
                  <a:pt x="7604041" y="2433637"/>
                </a:lnTo>
                <a:lnTo>
                  <a:pt x="7586579" y="2471737"/>
                </a:lnTo>
                <a:lnTo>
                  <a:pt x="7569116" y="2513012"/>
                </a:lnTo>
                <a:lnTo>
                  <a:pt x="7554829" y="2560637"/>
                </a:lnTo>
                <a:lnTo>
                  <a:pt x="7545304" y="2613025"/>
                </a:lnTo>
                <a:lnTo>
                  <a:pt x="7535779" y="2671762"/>
                </a:lnTo>
                <a:lnTo>
                  <a:pt x="7534191" y="2741612"/>
                </a:lnTo>
                <a:lnTo>
                  <a:pt x="7535779" y="2809875"/>
                </a:lnTo>
                <a:lnTo>
                  <a:pt x="7545304" y="2868612"/>
                </a:lnTo>
                <a:lnTo>
                  <a:pt x="7554829" y="2922587"/>
                </a:lnTo>
                <a:lnTo>
                  <a:pt x="7569116" y="2967037"/>
                </a:lnTo>
                <a:lnTo>
                  <a:pt x="7586579" y="3009900"/>
                </a:lnTo>
                <a:lnTo>
                  <a:pt x="7604041" y="3046412"/>
                </a:lnTo>
                <a:lnTo>
                  <a:pt x="7623091" y="3084512"/>
                </a:lnTo>
                <a:lnTo>
                  <a:pt x="7642141" y="3121025"/>
                </a:lnTo>
                <a:lnTo>
                  <a:pt x="7661191" y="3160712"/>
                </a:lnTo>
                <a:lnTo>
                  <a:pt x="7677066" y="3201987"/>
                </a:lnTo>
                <a:lnTo>
                  <a:pt x="7691354" y="3248025"/>
                </a:lnTo>
                <a:lnTo>
                  <a:pt x="7702466" y="3300412"/>
                </a:lnTo>
                <a:lnTo>
                  <a:pt x="7710404" y="3360737"/>
                </a:lnTo>
                <a:lnTo>
                  <a:pt x="7713579" y="3427412"/>
                </a:lnTo>
                <a:lnTo>
                  <a:pt x="7710404" y="3497262"/>
                </a:lnTo>
                <a:lnTo>
                  <a:pt x="7702466" y="3557587"/>
                </a:lnTo>
                <a:lnTo>
                  <a:pt x="7691354" y="3609975"/>
                </a:lnTo>
                <a:lnTo>
                  <a:pt x="7677066" y="3656012"/>
                </a:lnTo>
                <a:lnTo>
                  <a:pt x="7661191" y="3697287"/>
                </a:lnTo>
                <a:lnTo>
                  <a:pt x="7642141" y="3736975"/>
                </a:lnTo>
                <a:lnTo>
                  <a:pt x="7604041" y="3811587"/>
                </a:lnTo>
                <a:lnTo>
                  <a:pt x="7586579" y="3848100"/>
                </a:lnTo>
                <a:lnTo>
                  <a:pt x="7569116" y="3890962"/>
                </a:lnTo>
                <a:lnTo>
                  <a:pt x="7554829" y="3935412"/>
                </a:lnTo>
                <a:lnTo>
                  <a:pt x="7545304" y="3987800"/>
                </a:lnTo>
                <a:lnTo>
                  <a:pt x="7535779" y="4048125"/>
                </a:lnTo>
                <a:lnTo>
                  <a:pt x="7534191" y="4116387"/>
                </a:lnTo>
                <a:lnTo>
                  <a:pt x="7535779" y="4186237"/>
                </a:lnTo>
                <a:lnTo>
                  <a:pt x="7545304" y="4244975"/>
                </a:lnTo>
                <a:lnTo>
                  <a:pt x="7554829" y="4297362"/>
                </a:lnTo>
                <a:lnTo>
                  <a:pt x="7569116" y="4343400"/>
                </a:lnTo>
                <a:lnTo>
                  <a:pt x="7586579" y="4386262"/>
                </a:lnTo>
                <a:lnTo>
                  <a:pt x="7604041" y="4424362"/>
                </a:lnTo>
                <a:lnTo>
                  <a:pt x="7642141" y="4498975"/>
                </a:lnTo>
                <a:lnTo>
                  <a:pt x="7661191" y="4537075"/>
                </a:lnTo>
                <a:lnTo>
                  <a:pt x="7677066" y="4579937"/>
                </a:lnTo>
                <a:lnTo>
                  <a:pt x="7691354" y="4625975"/>
                </a:lnTo>
                <a:lnTo>
                  <a:pt x="7702466" y="4678362"/>
                </a:lnTo>
                <a:lnTo>
                  <a:pt x="7710404" y="4738687"/>
                </a:lnTo>
                <a:lnTo>
                  <a:pt x="7713579" y="4806950"/>
                </a:lnTo>
                <a:lnTo>
                  <a:pt x="7710404" y="4875212"/>
                </a:lnTo>
                <a:lnTo>
                  <a:pt x="7702466" y="4935537"/>
                </a:lnTo>
                <a:lnTo>
                  <a:pt x="7691354" y="4987925"/>
                </a:lnTo>
                <a:lnTo>
                  <a:pt x="7677066" y="5033962"/>
                </a:lnTo>
                <a:lnTo>
                  <a:pt x="7661191" y="5075237"/>
                </a:lnTo>
                <a:lnTo>
                  <a:pt x="7642141" y="5114925"/>
                </a:lnTo>
                <a:lnTo>
                  <a:pt x="7623091" y="5149850"/>
                </a:lnTo>
                <a:lnTo>
                  <a:pt x="7604041" y="5186362"/>
                </a:lnTo>
                <a:lnTo>
                  <a:pt x="7586579" y="5226050"/>
                </a:lnTo>
                <a:lnTo>
                  <a:pt x="7569116" y="5268912"/>
                </a:lnTo>
                <a:lnTo>
                  <a:pt x="7554829" y="5313362"/>
                </a:lnTo>
                <a:lnTo>
                  <a:pt x="7545304" y="5365750"/>
                </a:lnTo>
                <a:lnTo>
                  <a:pt x="7535779" y="5426075"/>
                </a:lnTo>
                <a:lnTo>
                  <a:pt x="7534191" y="5494337"/>
                </a:lnTo>
                <a:lnTo>
                  <a:pt x="7535779" y="5562600"/>
                </a:lnTo>
                <a:lnTo>
                  <a:pt x="7545304" y="5622925"/>
                </a:lnTo>
                <a:lnTo>
                  <a:pt x="7554829" y="5675312"/>
                </a:lnTo>
                <a:lnTo>
                  <a:pt x="7569116" y="5721350"/>
                </a:lnTo>
                <a:lnTo>
                  <a:pt x="7586579" y="5762625"/>
                </a:lnTo>
                <a:lnTo>
                  <a:pt x="7604041" y="5802312"/>
                </a:lnTo>
                <a:lnTo>
                  <a:pt x="7623091" y="5840412"/>
                </a:lnTo>
                <a:lnTo>
                  <a:pt x="7642141" y="5876925"/>
                </a:lnTo>
                <a:lnTo>
                  <a:pt x="7661191" y="5915025"/>
                </a:lnTo>
                <a:lnTo>
                  <a:pt x="7677066" y="5956300"/>
                </a:lnTo>
                <a:lnTo>
                  <a:pt x="7691354" y="6003925"/>
                </a:lnTo>
                <a:lnTo>
                  <a:pt x="7702466" y="6056312"/>
                </a:lnTo>
                <a:lnTo>
                  <a:pt x="7710404" y="6113462"/>
                </a:lnTo>
                <a:lnTo>
                  <a:pt x="7713579" y="6183312"/>
                </a:lnTo>
                <a:lnTo>
                  <a:pt x="7710404" y="6251575"/>
                </a:lnTo>
                <a:lnTo>
                  <a:pt x="7702466" y="6311900"/>
                </a:lnTo>
                <a:lnTo>
                  <a:pt x="7691354" y="6361112"/>
                </a:lnTo>
                <a:lnTo>
                  <a:pt x="7677066" y="6407150"/>
                </a:lnTo>
                <a:lnTo>
                  <a:pt x="7661191" y="6448425"/>
                </a:lnTo>
                <a:lnTo>
                  <a:pt x="7643729" y="6488112"/>
                </a:lnTo>
                <a:lnTo>
                  <a:pt x="7626266" y="6523037"/>
                </a:lnTo>
                <a:lnTo>
                  <a:pt x="7607216" y="6561137"/>
                </a:lnTo>
                <a:lnTo>
                  <a:pt x="7588166" y="6597650"/>
                </a:lnTo>
                <a:lnTo>
                  <a:pt x="7572291" y="6640512"/>
                </a:lnTo>
                <a:lnTo>
                  <a:pt x="7556416" y="6683375"/>
                </a:lnTo>
                <a:lnTo>
                  <a:pt x="7546891" y="6735762"/>
                </a:lnTo>
                <a:lnTo>
                  <a:pt x="7538954" y="6791325"/>
                </a:lnTo>
                <a:lnTo>
                  <a:pt x="7534191" y="6858000"/>
                </a:lnTo>
                <a:lnTo>
                  <a:pt x="0" y="6858000"/>
                </a:lnTo>
                <a:lnTo>
                  <a:pt x="0" y="0"/>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2020 Olympics - Next Summer Olympic Games | Tokyo 2020">
            <a:extLst>
              <a:ext uri="{FF2B5EF4-FFF2-40B4-BE49-F238E27FC236}">
                <a16:creationId xmlns:a16="http://schemas.microsoft.com/office/drawing/2014/main" id="{BBE18432-CDEF-A543-A523-0EF65252EC4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3787" y="1173038"/>
            <a:ext cx="4511923" cy="451192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555BC35-FB43-3E43-AA72-1FA96190D389}"/>
              </a:ext>
            </a:extLst>
          </p:cNvPr>
          <p:cNvSpPr>
            <a:spLocks noGrp="1"/>
          </p:cNvSpPr>
          <p:nvPr>
            <p:ph idx="1"/>
          </p:nvPr>
        </p:nvSpPr>
        <p:spPr>
          <a:xfrm>
            <a:off x="6012480" y="260648"/>
            <a:ext cx="2557732" cy="5870152"/>
          </a:xfrm>
        </p:spPr>
        <p:txBody>
          <a:bodyPr>
            <a:normAutofit/>
          </a:bodyPr>
          <a:lstStyle/>
          <a:p>
            <a:pPr marL="0" indent="0" algn="ctr">
              <a:buNone/>
            </a:pPr>
            <a:r>
              <a:rPr lang="en-US" sz="3600" b="1" i="1" u="sng" dirty="0">
                <a:solidFill>
                  <a:schemeClr val="tx1">
                    <a:alpha val="60000"/>
                  </a:schemeClr>
                </a:solidFill>
              </a:rPr>
              <a:t>Legacy</a:t>
            </a:r>
          </a:p>
          <a:p>
            <a:pPr marL="0" indent="0" algn="ctr">
              <a:buNone/>
            </a:pPr>
            <a:r>
              <a:rPr lang="en-US" sz="2000" dirty="0">
                <a:solidFill>
                  <a:schemeClr val="tx1">
                    <a:alpha val="60000"/>
                  </a:schemeClr>
                </a:solidFill>
              </a:rPr>
              <a:t>There will be positive action taken under 5 Pillars:</a:t>
            </a:r>
          </a:p>
          <a:p>
            <a:pPr marL="0" indent="0">
              <a:buNone/>
            </a:pPr>
            <a:endParaRPr lang="en-US" sz="1700" dirty="0">
              <a:solidFill>
                <a:schemeClr val="tx1">
                  <a:alpha val="60000"/>
                </a:schemeClr>
              </a:solidFill>
            </a:endParaRPr>
          </a:p>
          <a:p>
            <a:pPr marL="514350" indent="-514350">
              <a:buFont typeface="+mj-lt"/>
              <a:buAutoNum type="arabicPeriod"/>
            </a:pPr>
            <a:r>
              <a:rPr lang="en-GB" sz="1900" dirty="0"/>
              <a:t>Sport and Health</a:t>
            </a:r>
          </a:p>
          <a:p>
            <a:pPr marL="514350" indent="-514350">
              <a:buFont typeface="+mj-lt"/>
              <a:buAutoNum type="arabicPeriod"/>
            </a:pPr>
            <a:r>
              <a:rPr lang="en-GB" sz="1900" dirty="0"/>
              <a:t>Urban Planning and Sustainability</a:t>
            </a:r>
          </a:p>
          <a:p>
            <a:pPr marL="514350" indent="-514350">
              <a:buFont typeface="+mj-lt"/>
              <a:buAutoNum type="arabicPeriod"/>
            </a:pPr>
            <a:r>
              <a:rPr lang="en-GB" sz="1900" dirty="0"/>
              <a:t>Culture and Education</a:t>
            </a:r>
          </a:p>
          <a:p>
            <a:pPr marL="514350" indent="-514350">
              <a:buFont typeface="+mj-lt"/>
              <a:buAutoNum type="arabicPeriod"/>
            </a:pPr>
            <a:r>
              <a:rPr lang="en-GB" sz="1900" dirty="0"/>
              <a:t>Economy and Technology</a:t>
            </a:r>
          </a:p>
          <a:p>
            <a:pPr marL="514350" indent="-514350">
              <a:buFont typeface="+mj-lt"/>
              <a:buAutoNum type="arabicPeriod"/>
            </a:pPr>
            <a:r>
              <a:rPr lang="en-GB" sz="1900" dirty="0"/>
              <a:t>Recovery, Nationwide Benefits, and Global Communication</a:t>
            </a:r>
          </a:p>
          <a:p>
            <a:pPr marL="0" indent="0">
              <a:buNone/>
            </a:pPr>
            <a:endParaRPr lang="en-US" sz="1700" dirty="0">
              <a:solidFill>
                <a:schemeClr val="tx1">
                  <a:alpha val="60000"/>
                </a:schemeClr>
              </a:solidFill>
            </a:endParaRPr>
          </a:p>
          <a:p>
            <a:pPr marL="0" indent="0">
              <a:buNone/>
            </a:pPr>
            <a:endParaRPr lang="en-US" sz="1700" dirty="0">
              <a:solidFill>
                <a:schemeClr val="tx1">
                  <a:alpha val="60000"/>
                </a:schemeClr>
              </a:solidFill>
            </a:endParaRPr>
          </a:p>
          <a:p>
            <a:pPr marL="0" indent="0">
              <a:buNone/>
            </a:pPr>
            <a:endParaRPr lang="en-US" sz="1700" dirty="0">
              <a:solidFill>
                <a:schemeClr val="tx1">
                  <a:alpha val="60000"/>
                </a:schemeClr>
              </a:solidFill>
            </a:endParaRPr>
          </a:p>
        </p:txBody>
      </p:sp>
      <p:sp>
        <p:nvSpPr>
          <p:cNvPr id="2" name="TextBox 1">
            <a:extLst>
              <a:ext uri="{FF2B5EF4-FFF2-40B4-BE49-F238E27FC236}">
                <a16:creationId xmlns:a16="http://schemas.microsoft.com/office/drawing/2014/main" id="{742BAF93-7027-894F-8AEE-C6A195411305}"/>
              </a:ext>
            </a:extLst>
          </p:cNvPr>
          <p:cNvSpPr txBox="1"/>
          <p:nvPr/>
        </p:nvSpPr>
        <p:spPr>
          <a:xfrm>
            <a:off x="251520" y="5877272"/>
            <a:ext cx="5290839" cy="369332"/>
          </a:xfrm>
          <a:prstGeom prst="rect">
            <a:avLst/>
          </a:prstGeom>
          <a:noFill/>
        </p:spPr>
        <p:txBody>
          <a:bodyPr wrap="square" rtlCol="0">
            <a:spAutoFit/>
          </a:bodyPr>
          <a:lstStyle/>
          <a:p>
            <a:r>
              <a:rPr lang="en-US" dirty="0"/>
              <a:t>https://</a:t>
            </a:r>
            <a:r>
              <a:rPr lang="en-US" dirty="0" err="1"/>
              <a:t>www.youtube.com</a:t>
            </a:r>
            <a:r>
              <a:rPr lang="en-US" dirty="0"/>
              <a:t>/</a:t>
            </a:r>
            <a:r>
              <a:rPr lang="en-US" dirty="0" err="1"/>
              <a:t>watch?v</a:t>
            </a:r>
            <a:r>
              <a:rPr lang="en-US" dirty="0"/>
              <a:t>=ENMhrEVa4XQ</a:t>
            </a:r>
          </a:p>
        </p:txBody>
      </p:sp>
    </p:spTree>
    <p:extLst>
      <p:ext uri="{BB962C8B-B14F-4D97-AF65-F5344CB8AC3E}">
        <p14:creationId xmlns:p14="http://schemas.microsoft.com/office/powerpoint/2010/main" val="2128469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253670"/>
            <a:ext cx="137072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0" y="422146"/>
            <a:ext cx="484026"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1" y="655140"/>
            <a:ext cx="515604"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2" y="0"/>
            <a:ext cx="2126518"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6115501"/>
            <a:ext cx="1120884"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Diagram, timeline&#10;&#10;Description automatically generated">
            <a:extLst>
              <a:ext uri="{FF2B5EF4-FFF2-40B4-BE49-F238E27FC236}">
                <a16:creationId xmlns:a16="http://schemas.microsoft.com/office/drawing/2014/main" id="{1EE6C041-B106-FC41-8907-F0CEBA15338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95005" y="643467"/>
            <a:ext cx="7553988" cy="5571065"/>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0" y="6453143"/>
            <a:ext cx="611177"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210156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253670"/>
            <a:ext cx="137072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0" y="422146"/>
            <a:ext cx="484026"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1" y="655140"/>
            <a:ext cx="515604"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2" y="0"/>
            <a:ext cx="2126518"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Isosceles Triangle 2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6115501"/>
            <a:ext cx="1120884"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close-up of a toy&#10;&#10;Description automatically generated with medium confidence">
            <a:extLst>
              <a:ext uri="{FF2B5EF4-FFF2-40B4-BE49-F238E27FC236}">
                <a16:creationId xmlns:a16="http://schemas.microsoft.com/office/drawing/2014/main" id="{C11C59C6-5146-B94E-BCE2-23503FE1E037}"/>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82600" y="1568324"/>
            <a:ext cx="8178799" cy="3721351"/>
          </a:xfrm>
          <a:prstGeom prst="rect">
            <a:avLst/>
          </a:prstGeom>
          <a:ln>
            <a:noFill/>
          </a:ln>
        </p:spPr>
      </p:pic>
      <p:sp>
        <p:nvSpPr>
          <p:cNvPr id="23" name="Isosceles Triangle 2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0" y="6453143"/>
            <a:ext cx="611177"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797417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5F0E358-1E49-4920-80D8-C3D138708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3" name="Rectangle 72">
            <a:extLst>
              <a:ext uri="{FF2B5EF4-FFF2-40B4-BE49-F238E27FC236}">
                <a16:creationId xmlns:a16="http://schemas.microsoft.com/office/drawing/2014/main" id="{E2D2362D-7010-4036-B9CA-03DFC8EB3B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Freeform: Shape 74">
            <a:extLst>
              <a:ext uri="{FF2B5EF4-FFF2-40B4-BE49-F238E27FC236}">
                <a16:creationId xmlns:a16="http://schemas.microsoft.com/office/drawing/2014/main" id="{DC85BF5E-2BD6-4E5B-8EA3-420B45BB0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5542359" y="0"/>
            <a:ext cx="3601641" cy="6858000"/>
          </a:xfrm>
          <a:custGeom>
            <a:avLst/>
            <a:gdLst>
              <a:gd name="connsiteX0" fmla="*/ 0 w 4802188"/>
              <a:gd name="connsiteY0" fmla="*/ 0 h 6858000"/>
              <a:gd name="connsiteX1" fmla="*/ 4802188 w 4802188"/>
              <a:gd name="connsiteY1" fmla="*/ 0 h 6858000"/>
              <a:gd name="connsiteX2" fmla="*/ 4802188 w 4802188"/>
              <a:gd name="connsiteY2" fmla="*/ 6858000 h 6858000"/>
              <a:gd name="connsiteX3" fmla="*/ 0 w 4802188"/>
              <a:gd name="connsiteY3" fmla="*/ 6858000 h 6858000"/>
              <a:gd name="connsiteX4" fmla="*/ 4763 w 4802188"/>
              <a:gd name="connsiteY4" fmla="*/ 6791325 h 6858000"/>
              <a:gd name="connsiteX5" fmla="*/ 12700 w 4802188"/>
              <a:gd name="connsiteY5" fmla="*/ 6735762 h 6858000"/>
              <a:gd name="connsiteX6" fmla="*/ 22225 w 4802188"/>
              <a:gd name="connsiteY6" fmla="*/ 6683375 h 6858000"/>
              <a:gd name="connsiteX7" fmla="*/ 38100 w 4802188"/>
              <a:gd name="connsiteY7" fmla="*/ 6640512 h 6858000"/>
              <a:gd name="connsiteX8" fmla="*/ 53975 w 4802188"/>
              <a:gd name="connsiteY8" fmla="*/ 6597650 h 6858000"/>
              <a:gd name="connsiteX9" fmla="*/ 73025 w 4802188"/>
              <a:gd name="connsiteY9" fmla="*/ 6561137 h 6858000"/>
              <a:gd name="connsiteX10" fmla="*/ 92075 w 4802188"/>
              <a:gd name="connsiteY10" fmla="*/ 6523037 h 6858000"/>
              <a:gd name="connsiteX11" fmla="*/ 109538 w 4802188"/>
              <a:gd name="connsiteY11" fmla="*/ 6488112 h 6858000"/>
              <a:gd name="connsiteX12" fmla="*/ 127000 w 4802188"/>
              <a:gd name="connsiteY12" fmla="*/ 6448425 h 6858000"/>
              <a:gd name="connsiteX13" fmla="*/ 142875 w 4802188"/>
              <a:gd name="connsiteY13" fmla="*/ 6407150 h 6858000"/>
              <a:gd name="connsiteX14" fmla="*/ 157163 w 4802188"/>
              <a:gd name="connsiteY14" fmla="*/ 6361112 h 6858000"/>
              <a:gd name="connsiteX15" fmla="*/ 168275 w 4802188"/>
              <a:gd name="connsiteY15" fmla="*/ 6311900 h 6858000"/>
              <a:gd name="connsiteX16" fmla="*/ 176213 w 4802188"/>
              <a:gd name="connsiteY16" fmla="*/ 6251575 h 6858000"/>
              <a:gd name="connsiteX17" fmla="*/ 179388 w 4802188"/>
              <a:gd name="connsiteY17" fmla="*/ 6183312 h 6858000"/>
              <a:gd name="connsiteX18" fmla="*/ 176213 w 4802188"/>
              <a:gd name="connsiteY18" fmla="*/ 6113462 h 6858000"/>
              <a:gd name="connsiteX19" fmla="*/ 168275 w 4802188"/>
              <a:gd name="connsiteY19" fmla="*/ 6056312 h 6858000"/>
              <a:gd name="connsiteX20" fmla="*/ 157163 w 4802188"/>
              <a:gd name="connsiteY20" fmla="*/ 6003925 h 6858000"/>
              <a:gd name="connsiteX21" fmla="*/ 142875 w 4802188"/>
              <a:gd name="connsiteY21" fmla="*/ 5956300 h 6858000"/>
              <a:gd name="connsiteX22" fmla="*/ 127000 w 4802188"/>
              <a:gd name="connsiteY22" fmla="*/ 5915025 h 6858000"/>
              <a:gd name="connsiteX23" fmla="*/ 107950 w 4802188"/>
              <a:gd name="connsiteY23" fmla="*/ 5876925 h 6858000"/>
              <a:gd name="connsiteX24" fmla="*/ 88900 w 4802188"/>
              <a:gd name="connsiteY24" fmla="*/ 5840412 h 6858000"/>
              <a:gd name="connsiteX25" fmla="*/ 69850 w 4802188"/>
              <a:gd name="connsiteY25" fmla="*/ 5802312 h 6858000"/>
              <a:gd name="connsiteX26" fmla="*/ 52388 w 4802188"/>
              <a:gd name="connsiteY26" fmla="*/ 5762625 h 6858000"/>
              <a:gd name="connsiteX27" fmla="*/ 34925 w 4802188"/>
              <a:gd name="connsiteY27" fmla="*/ 5721350 h 6858000"/>
              <a:gd name="connsiteX28" fmla="*/ 20638 w 4802188"/>
              <a:gd name="connsiteY28" fmla="*/ 5675312 h 6858000"/>
              <a:gd name="connsiteX29" fmla="*/ 11113 w 4802188"/>
              <a:gd name="connsiteY29" fmla="*/ 5622925 h 6858000"/>
              <a:gd name="connsiteX30" fmla="*/ 1588 w 4802188"/>
              <a:gd name="connsiteY30" fmla="*/ 5562600 h 6858000"/>
              <a:gd name="connsiteX31" fmla="*/ 0 w 4802188"/>
              <a:gd name="connsiteY31" fmla="*/ 5494337 h 6858000"/>
              <a:gd name="connsiteX32" fmla="*/ 1588 w 4802188"/>
              <a:gd name="connsiteY32" fmla="*/ 5426075 h 6858000"/>
              <a:gd name="connsiteX33" fmla="*/ 11113 w 4802188"/>
              <a:gd name="connsiteY33" fmla="*/ 5365750 h 6858000"/>
              <a:gd name="connsiteX34" fmla="*/ 20638 w 4802188"/>
              <a:gd name="connsiteY34" fmla="*/ 5313362 h 6858000"/>
              <a:gd name="connsiteX35" fmla="*/ 34925 w 4802188"/>
              <a:gd name="connsiteY35" fmla="*/ 5268912 h 6858000"/>
              <a:gd name="connsiteX36" fmla="*/ 52388 w 4802188"/>
              <a:gd name="connsiteY36" fmla="*/ 5226050 h 6858000"/>
              <a:gd name="connsiteX37" fmla="*/ 69850 w 4802188"/>
              <a:gd name="connsiteY37" fmla="*/ 5186362 h 6858000"/>
              <a:gd name="connsiteX38" fmla="*/ 88900 w 4802188"/>
              <a:gd name="connsiteY38" fmla="*/ 5149850 h 6858000"/>
              <a:gd name="connsiteX39" fmla="*/ 107950 w 4802188"/>
              <a:gd name="connsiteY39" fmla="*/ 5114925 h 6858000"/>
              <a:gd name="connsiteX40" fmla="*/ 127000 w 4802188"/>
              <a:gd name="connsiteY40" fmla="*/ 5075237 h 6858000"/>
              <a:gd name="connsiteX41" fmla="*/ 142875 w 4802188"/>
              <a:gd name="connsiteY41" fmla="*/ 5033962 h 6858000"/>
              <a:gd name="connsiteX42" fmla="*/ 157163 w 4802188"/>
              <a:gd name="connsiteY42" fmla="*/ 4987925 h 6858000"/>
              <a:gd name="connsiteX43" fmla="*/ 168275 w 4802188"/>
              <a:gd name="connsiteY43" fmla="*/ 4935537 h 6858000"/>
              <a:gd name="connsiteX44" fmla="*/ 176213 w 4802188"/>
              <a:gd name="connsiteY44" fmla="*/ 4875212 h 6858000"/>
              <a:gd name="connsiteX45" fmla="*/ 179388 w 4802188"/>
              <a:gd name="connsiteY45" fmla="*/ 4806950 h 6858000"/>
              <a:gd name="connsiteX46" fmla="*/ 176213 w 4802188"/>
              <a:gd name="connsiteY46" fmla="*/ 4738687 h 6858000"/>
              <a:gd name="connsiteX47" fmla="*/ 168275 w 4802188"/>
              <a:gd name="connsiteY47" fmla="*/ 4678362 h 6858000"/>
              <a:gd name="connsiteX48" fmla="*/ 157163 w 4802188"/>
              <a:gd name="connsiteY48" fmla="*/ 4625975 h 6858000"/>
              <a:gd name="connsiteX49" fmla="*/ 142875 w 4802188"/>
              <a:gd name="connsiteY49" fmla="*/ 4579937 h 6858000"/>
              <a:gd name="connsiteX50" fmla="*/ 127000 w 4802188"/>
              <a:gd name="connsiteY50" fmla="*/ 4537075 h 6858000"/>
              <a:gd name="connsiteX51" fmla="*/ 107950 w 4802188"/>
              <a:gd name="connsiteY51" fmla="*/ 4498975 h 6858000"/>
              <a:gd name="connsiteX52" fmla="*/ 69850 w 4802188"/>
              <a:gd name="connsiteY52" fmla="*/ 4424362 h 6858000"/>
              <a:gd name="connsiteX53" fmla="*/ 52388 w 4802188"/>
              <a:gd name="connsiteY53" fmla="*/ 4386262 h 6858000"/>
              <a:gd name="connsiteX54" fmla="*/ 34925 w 4802188"/>
              <a:gd name="connsiteY54" fmla="*/ 4343400 h 6858000"/>
              <a:gd name="connsiteX55" fmla="*/ 20638 w 4802188"/>
              <a:gd name="connsiteY55" fmla="*/ 4297362 h 6858000"/>
              <a:gd name="connsiteX56" fmla="*/ 11113 w 4802188"/>
              <a:gd name="connsiteY56" fmla="*/ 4244975 h 6858000"/>
              <a:gd name="connsiteX57" fmla="*/ 1588 w 4802188"/>
              <a:gd name="connsiteY57" fmla="*/ 4186237 h 6858000"/>
              <a:gd name="connsiteX58" fmla="*/ 0 w 4802188"/>
              <a:gd name="connsiteY58" fmla="*/ 4116387 h 6858000"/>
              <a:gd name="connsiteX59" fmla="*/ 1588 w 4802188"/>
              <a:gd name="connsiteY59" fmla="*/ 4048125 h 6858000"/>
              <a:gd name="connsiteX60" fmla="*/ 11113 w 4802188"/>
              <a:gd name="connsiteY60" fmla="*/ 3987800 h 6858000"/>
              <a:gd name="connsiteX61" fmla="*/ 20638 w 4802188"/>
              <a:gd name="connsiteY61" fmla="*/ 3935412 h 6858000"/>
              <a:gd name="connsiteX62" fmla="*/ 34925 w 4802188"/>
              <a:gd name="connsiteY62" fmla="*/ 3890962 h 6858000"/>
              <a:gd name="connsiteX63" fmla="*/ 52388 w 4802188"/>
              <a:gd name="connsiteY63" fmla="*/ 3848100 h 6858000"/>
              <a:gd name="connsiteX64" fmla="*/ 69850 w 4802188"/>
              <a:gd name="connsiteY64" fmla="*/ 3811587 h 6858000"/>
              <a:gd name="connsiteX65" fmla="*/ 107950 w 4802188"/>
              <a:gd name="connsiteY65" fmla="*/ 3736975 h 6858000"/>
              <a:gd name="connsiteX66" fmla="*/ 127000 w 4802188"/>
              <a:gd name="connsiteY66" fmla="*/ 3697287 h 6858000"/>
              <a:gd name="connsiteX67" fmla="*/ 142875 w 4802188"/>
              <a:gd name="connsiteY67" fmla="*/ 3656012 h 6858000"/>
              <a:gd name="connsiteX68" fmla="*/ 157163 w 4802188"/>
              <a:gd name="connsiteY68" fmla="*/ 3609975 h 6858000"/>
              <a:gd name="connsiteX69" fmla="*/ 168275 w 4802188"/>
              <a:gd name="connsiteY69" fmla="*/ 3557587 h 6858000"/>
              <a:gd name="connsiteX70" fmla="*/ 176213 w 4802188"/>
              <a:gd name="connsiteY70" fmla="*/ 3497262 h 6858000"/>
              <a:gd name="connsiteX71" fmla="*/ 179388 w 4802188"/>
              <a:gd name="connsiteY71" fmla="*/ 3427412 h 6858000"/>
              <a:gd name="connsiteX72" fmla="*/ 176213 w 4802188"/>
              <a:gd name="connsiteY72" fmla="*/ 3360737 h 6858000"/>
              <a:gd name="connsiteX73" fmla="*/ 168275 w 4802188"/>
              <a:gd name="connsiteY73" fmla="*/ 3300412 h 6858000"/>
              <a:gd name="connsiteX74" fmla="*/ 157163 w 4802188"/>
              <a:gd name="connsiteY74" fmla="*/ 3248025 h 6858000"/>
              <a:gd name="connsiteX75" fmla="*/ 142875 w 4802188"/>
              <a:gd name="connsiteY75" fmla="*/ 3201987 h 6858000"/>
              <a:gd name="connsiteX76" fmla="*/ 127000 w 4802188"/>
              <a:gd name="connsiteY76" fmla="*/ 3160712 h 6858000"/>
              <a:gd name="connsiteX77" fmla="*/ 107950 w 4802188"/>
              <a:gd name="connsiteY77" fmla="*/ 3121025 h 6858000"/>
              <a:gd name="connsiteX78" fmla="*/ 88900 w 4802188"/>
              <a:gd name="connsiteY78" fmla="*/ 3084512 h 6858000"/>
              <a:gd name="connsiteX79" fmla="*/ 69850 w 4802188"/>
              <a:gd name="connsiteY79" fmla="*/ 3046412 h 6858000"/>
              <a:gd name="connsiteX80" fmla="*/ 52388 w 4802188"/>
              <a:gd name="connsiteY80" fmla="*/ 3009900 h 6858000"/>
              <a:gd name="connsiteX81" fmla="*/ 34925 w 4802188"/>
              <a:gd name="connsiteY81" fmla="*/ 2967037 h 6858000"/>
              <a:gd name="connsiteX82" fmla="*/ 20638 w 4802188"/>
              <a:gd name="connsiteY82" fmla="*/ 2922587 h 6858000"/>
              <a:gd name="connsiteX83" fmla="*/ 11113 w 4802188"/>
              <a:gd name="connsiteY83" fmla="*/ 2868612 h 6858000"/>
              <a:gd name="connsiteX84" fmla="*/ 1588 w 4802188"/>
              <a:gd name="connsiteY84" fmla="*/ 2809875 h 6858000"/>
              <a:gd name="connsiteX85" fmla="*/ 0 w 4802188"/>
              <a:gd name="connsiteY85" fmla="*/ 2741612 h 6858000"/>
              <a:gd name="connsiteX86" fmla="*/ 1588 w 4802188"/>
              <a:gd name="connsiteY86" fmla="*/ 2671762 h 6858000"/>
              <a:gd name="connsiteX87" fmla="*/ 11113 w 4802188"/>
              <a:gd name="connsiteY87" fmla="*/ 2613025 h 6858000"/>
              <a:gd name="connsiteX88" fmla="*/ 20638 w 4802188"/>
              <a:gd name="connsiteY88" fmla="*/ 2560637 h 6858000"/>
              <a:gd name="connsiteX89" fmla="*/ 34925 w 4802188"/>
              <a:gd name="connsiteY89" fmla="*/ 2513012 h 6858000"/>
              <a:gd name="connsiteX90" fmla="*/ 52388 w 4802188"/>
              <a:gd name="connsiteY90" fmla="*/ 2471737 h 6858000"/>
              <a:gd name="connsiteX91" fmla="*/ 69850 w 4802188"/>
              <a:gd name="connsiteY91" fmla="*/ 2433637 h 6858000"/>
              <a:gd name="connsiteX92" fmla="*/ 88900 w 4802188"/>
              <a:gd name="connsiteY92" fmla="*/ 2395537 h 6858000"/>
              <a:gd name="connsiteX93" fmla="*/ 107950 w 4802188"/>
              <a:gd name="connsiteY93" fmla="*/ 2359025 h 6858000"/>
              <a:gd name="connsiteX94" fmla="*/ 127000 w 4802188"/>
              <a:gd name="connsiteY94" fmla="*/ 2319337 h 6858000"/>
              <a:gd name="connsiteX95" fmla="*/ 142875 w 4802188"/>
              <a:gd name="connsiteY95" fmla="*/ 2278062 h 6858000"/>
              <a:gd name="connsiteX96" fmla="*/ 157163 w 4802188"/>
              <a:gd name="connsiteY96" fmla="*/ 2232025 h 6858000"/>
              <a:gd name="connsiteX97" fmla="*/ 168275 w 4802188"/>
              <a:gd name="connsiteY97" fmla="*/ 2179637 h 6858000"/>
              <a:gd name="connsiteX98" fmla="*/ 176213 w 4802188"/>
              <a:gd name="connsiteY98" fmla="*/ 2119312 h 6858000"/>
              <a:gd name="connsiteX99" fmla="*/ 179388 w 4802188"/>
              <a:gd name="connsiteY99" fmla="*/ 2051050 h 6858000"/>
              <a:gd name="connsiteX100" fmla="*/ 176213 w 4802188"/>
              <a:gd name="connsiteY100" fmla="*/ 1982787 h 6858000"/>
              <a:gd name="connsiteX101" fmla="*/ 168275 w 4802188"/>
              <a:gd name="connsiteY101" fmla="*/ 1922462 h 6858000"/>
              <a:gd name="connsiteX102" fmla="*/ 157163 w 4802188"/>
              <a:gd name="connsiteY102" fmla="*/ 1870075 h 6858000"/>
              <a:gd name="connsiteX103" fmla="*/ 142875 w 4802188"/>
              <a:gd name="connsiteY103" fmla="*/ 1824037 h 6858000"/>
              <a:gd name="connsiteX104" fmla="*/ 127000 w 4802188"/>
              <a:gd name="connsiteY104" fmla="*/ 1782762 h 6858000"/>
              <a:gd name="connsiteX105" fmla="*/ 107950 w 4802188"/>
              <a:gd name="connsiteY105" fmla="*/ 1743075 h 6858000"/>
              <a:gd name="connsiteX106" fmla="*/ 88900 w 4802188"/>
              <a:gd name="connsiteY106" fmla="*/ 1708150 h 6858000"/>
              <a:gd name="connsiteX107" fmla="*/ 69850 w 4802188"/>
              <a:gd name="connsiteY107" fmla="*/ 1671637 h 6858000"/>
              <a:gd name="connsiteX108" fmla="*/ 52388 w 4802188"/>
              <a:gd name="connsiteY108" fmla="*/ 1631950 h 6858000"/>
              <a:gd name="connsiteX109" fmla="*/ 34925 w 4802188"/>
              <a:gd name="connsiteY109" fmla="*/ 1589087 h 6858000"/>
              <a:gd name="connsiteX110" fmla="*/ 20638 w 4802188"/>
              <a:gd name="connsiteY110" fmla="*/ 1544637 h 6858000"/>
              <a:gd name="connsiteX111" fmla="*/ 11113 w 4802188"/>
              <a:gd name="connsiteY111" fmla="*/ 1492250 h 6858000"/>
              <a:gd name="connsiteX112" fmla="*/ 1588 w 4802188"/>
              <a:gd name="connsiteY112" fmla="*/ 1431925 h 6858000"/>
              <a:gd name="connsiteX113" fmla="*/ 0 w 4802188"/>
              <a:gd name="connsiteY113" fmla="*/ 1363662 h 6858000"/>
              <a:gd name="connsiteX114" fmla="*/ 1588 w 4802188"/>
              <a:gd name="connsiteY114" fmla="*/ 1295400 h 6858000"/>
              <a:gd name="connsiteX115" fmla="*/ 11113 w 4802188"/>
              <a:gd name="connsiteY115" fmla="*/ 1235075 h 6858000"/>
              <a:gd name="connsiteX116" fmla="*/ 20638 w 4802188"/>
              <a:gd name="connsiteY116" fmla="*/ 1182687 h 6858000"/>
              <a:gd name="connsiteX117" fmla="*/ 34925 w 4802188"/>
              <a:gd name="connsiteY117" fmla="*/ 1136650 h 6858000"/>
              <a:gd name="connsiteX118" fmla="*/ 52388 w 4802188"/>
              <a:gd name="connsiteY118" fmla="*/ 1095375 h 6858000"/>
              <a:gd name="connsiteX119" fmla="*/ 69850 w 4802188"/>
              <a:gd name="connsiteY119" fmla="*/ 1055687 h 6858000"/>
              <a:gd name="connsiteX120" fmla="*/ 88900 w 4802188"/>
              <a:gd name="connsiteY120" fmla="*/ 1017587 h 6858000"/>
              <a:gd name="connsiteX121" fmla="*/ 107950 w 4802188"/>
              <a:gd name="connsiteY121" fmla="*/ 981075 h 6858000"/>
              <a:gd name="connsiteX122" fmla="*/ 127000 w 4802188"/>
              <a:gd name="connsiteY122" fmla="*/ 942975 h 6858000"/>
              <a:gd name="connsiteX123" fmla="*/ 142875 w 4802188"/>
              <a:gd name="connsiteY123" fmla="*/ 901700 h 6858000"/>
              <a:gd name="connsiteX124" fmla="*/ 157163 w 4802188"/>
              <a:gd name="connsiteY124" fmla="*/ 854075 h 6858000"/>
              <a:gd name="connsiteX125" fmla="*/ 168275 w 4802188"/>
              <a:gd name="connsiteY125" fmla="*/ 801687 h 6858000"/>
              <a:gd name="connsiteX126" fmla="*/ 176213 w 4802188"/>
              <a:gd name="connsiteY126" fmla="*/ 744537 h 6858000"/>
              <a:gd name="connsiteX127" fmla="*/ 179388 w 4802188"/>
              <a:gd name="connsiteY127" fmla="*/ 673100 h 6858000"/>
              <a:gd name="connsiteX128" fmla="*/ 176213 w 4802188"/>
              <a:gd name="connsiteY128" fmla="*/ 606425 h 6858000"/>
              <a:gd name="connsiteX129" fmla="*/ 168275 w 4802188"/>
              <a:gd name="connsiteY129" fmla="*/ 546100 h 6858000"/>
              <a:gd name="connsiteX130" fmla="*/ 157163 w 4802188"/>
              <a:gd name="connsiteY130" fmla="*/ 496887 h 6858000"/>
              <a:gd name="connsiteX131" fmla="*/ 142875 w 4802188"/>
              <a:gd name="connsiteY131" fmla="*/ 450850 h 6858000"/>
              <a:gd name="connsiteX132" fmla="*/ 127000 w 4802188"/>
              <a:gd name="connsiteY132" fmla="*/ 409575 h 6858000"/>
              <a:gd name="connsiteX133" fmla="*/ 109538 w 4802188"/>
              <a:gd name="connsiteY133" fmla="*/ 369887 h 6858000"/>
              <a:gd name="connsiteX134" fmla="*/ 92075 w 4802188"/>
              <a:gd name="connsiteY134" fmla="*/ 334962 h 6858000"/>
              <a:gd name="connsiteX135" fmla="*/ 73025 w 4802188"/>
              <a:gd name="connsiteY135" fmla="*/ 296862 h 6858000"/>
              <a:gd name="connsiteX136" fmla="*/ 53975 w 4802188"/>
              <a:gd name="connsiteY136" fmla="*/ 260350 h 6858000"/>
              <a:gd name="connsiteX137" fmla="*/ 38100 w 4802188"/>
              <a:gd name="connsiteY137" fmla="*/ 217487 h 6858000"/>
              <a:gd name="connsiteX138" fmla="*/ 22225 w 4802188"/>
              <a:gd name="connsiteY138" fmla="*/ 174625 h 6858000"/>
              <a:gd name="connsiteX139" fmla="*/ 12700 w 4802188"/>
              <a:gd name="connsiteY139" fmla="*/ 122237 h 6858000"/>
              <a:gd name="connsiteX140" fmla="*/ 4763 w 4802188"/>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802188" h="6858000">
                <a:moveTo>
                  <a:pt x="0" y="0"/>
                </a:moveTo>
                <a:lnTo>
                  <a:pt x="4802188" y="0"/>
                </a:lnTo>
                <a:lnTo>
                  <a:pt x="4802188" y="6858000"/>
                </a:lnTo>
                <a:lnTo>
                  <a:pt x="0" y="6858000"/>
                </a:lnTo>
                <a:lnTo>
                  <a:pt x="4763" y="6791325"/>
                </a:lnTo>
                <a:lnTo>
                  <a:pt x="12700" y="6735762"/>
                </a:lnTo>
                <a:lnTo>
                  <a:pt x="22225" y="6683375"/>
                </a:lnTo>
                <a:lnTo>
                  <a:pt x="38100" y="6640512"/>
                </a:lnTo>
                <a:lnTo>
                  <a:pt x="53975" y="6597650"/>
                </a:lnTo>
                <a:lnTo>
                  <a:pt x="73025" y="6561137"/>
                </a:lnTo>
                <a:lnTo>
                  <a:pt x="92075" y="6523037"/>
                </a:lnTo>
                <a:lnTo>
                  <a:pt x="109538" y="6488112"/>
                </a:lnTo>
                <a:lnTo>
                  <a:pt x="127000" y="6448425"/>
                </a:lnTo>
                <a:lnTo>
                  <a:pt x="142875" y="6407150"/>
                </a:lnTo>
                <a:lnTo>
                  <a:pt x="157163" y="6361112"/>
                </a:lnTo>
                <a:lnTo>
                  <a:pt x="168275" y="6311900"/>
                </a:lnTo>
                <a:lnTo>
                  <a:pt x="176213" y="6251575"/>
                </a:lnTo>
                <a:lnTo>
                  <a:pt x="179388" y="6183312"/>
                </a:lnTo>
                <a:lnTo>
                  <a:pt x="176213" y="6113462"/>
                </a:lnTo>
                <a:lnTo>
                  <a:pt x="168275" y="6056312"/>
                </a:lnTo>
                <a:lnTo>
                  <a:pt x="157163" y="6003925"/>
                </a:lnTo>
                <a:lnTo>
                  <a:pt x="142875" y="5956300"/>
                </a:lnTo>
                <a:lnTo>
                  <a:pt x="127000" y="5915025"/>
                </a:lnTo>
                <a:lnTo>
                  <a:pt x="107950" y="5876925"/>
                </a:lnTo>
                <a:lnTo>
                  <a:pt x="88900" y="5840412"/>
                </a:lnTo>
                <a:lnTo>
                  <a:pt x="69850" y="5802312"/>
                </a:lnTo>
                <a:lnTo>
                  <a:pt x="52388" y="5762625"/>
                </a:lnTo>
                <a:lnTo>
                  <a:pt x="34925" y="5721350"/>
                </a:lnTo>
                <a:lnTo>
                  <a:pt x="20638" y="5675312"/>
                </a:lnTo>
                <a:lnTo>
                  <a:pt x="11113" y="5622925"/>
                </a:lnTo>
                <a:lnTo>
                  <a:pt x="1588" y="5562600"/>
                </a:lnTo>
                <a:lnTo>
                  <a:pt x="0" y="5494337"/>
                </a:lnTo>
                <a:lnTo>
                  <a:pt x="1588" y="5426075"/>
                </a:lnTo>
                <a:lnTo>
                  <a:pt x="11113" y="5365750"/>
                </a:lnTo>
                <a:lnTo>
                  <a:pt x="20638" y="5313362"/>
                </a:lnTo>
                <a:lnTo>
                  <a:pt x="34925" y="5268912"/>
                </a:lnTo>
                <a:lnTo>
                  <a:pt x="52388" y="5226050"/>
                </a:lnTo>
                <a:lnTo>
                  <a:pt x="69850" y="5186362"/>
                </a:lnTo>
                <a:lnTo>
                  <a:pt x="88900" y="5149850"/>
                </a:lnTo>
                <a:lnTo>
                  <a:pt x="107950" y="5114925"/>
                </a:lnTo>
                <a:lnTo>
                  <a:pt x="127000" y="5075237"/>
                </a:lnTo>
                <a:lnTo>
                  <a:pt x="142875" y="5033962"/>
                </a:lnTo>
                <a:lnTo>
                  <a:pt x="157163" y="4987925"/>
                </a:lnTo>
                <a:lnTo>
                  <a:pt x="168275" y="4935537"/>
                </a:lnTo>
                <a:lnTo>
                  <a:pt x="176213" y="4875212"/>
                </a:lnTo>
                <a:lnTo>
                  <a:pt x="179388" y="4806950"/>
                </a:lnTo>
                <a:lnTo>
                  <a:pt x="176213" y="4738687"/>
                </a:lnTo>
                <a:lnTo>
                  <a:pt x="168275" y="4678362"/>
                </a:lnTo>
                <a:lnTo>
                  <a:pt x="157163" y="4625975"/>
                </a:lnTo>
                <a:lnTo>
                  <a:pt x="142875" y="4579937"/>
                </a:lnTo>
                <a:lnTo>
                  <a:pt x="127000" y="4537075"/>
                </a:lnTo>
                <a:lnTo>
                  <a:pt x="107950" y="4498975"/>
                </a:lnTo>
                <a:lnTo>
                  <a:pt x="69850" y="4424362"/>
                </a:lnTo>
                <a:lnTo>
                  <a:pt x="52388" y="4386262"/>
                </a:lnTo>
                <a:lnTo>
                  <a:pt x="34925" y="4343400"/>
                </a:lnTo>
                <a:lnTo>
                  <a:pt x="20638" y="4297362"/>
                </a:lnTo>
                <a:lnTo>
                  <a:pt x="11113" y="4244975"/>
                </a:lnTo>
                <a:lnTo>
                  <a:pt x="1588" y="4186237"/>
                </a:lnTo>
                <a:lnTo>
                  <a:pt x="0" y="4116387"/>
                </a:lnTo>
                <a:lnTo>
                  <a:pt x="1588" y="4048125"/>
                </a:lnTo>
                <a:lnTo>
                  <a:pt x="11113" y="3987800"/>
                </a:lnTo>
                <a:lnTo>
                  <a:pt x="20638" y="3935412"/>
                </a:lnTo>
                <a:lnTo>
                  <a:pt x="34925" y="3890962"/>
                </a:lnTo>
                <a:lnTo>
                  <a:pt x="52388" y="3848100"/>
                </a:lnTo>
                <a:lnTo>
                  <a:pt x="69850" y="3811587"/>
                </a:lnTo>
                <a:lnTo>
                  <a:pt x="107950" y="3736975"/>
                </a:lnTo>
                <a:lnTo>
                  <a:pt x="127000" y="3697287"/>
                </a:lnTo>
                <a:lnTo>
                  <a:pt x="142875" y="3656012"/>
                </a:lnTo>
                <a:lnTo>
                  <a:pt x="157163" y="3609975"/>
                </a:lnTo>
                <a:lnTo>
                  <a:pt x="168275" y="3557587"/>
                </a:lnTo>
                <a:lnTo>
                  <a:pt x="176213" y="3497262"/>
                </a:lnTo>
                <a:lnTo>
                  <a:pt x="179388" y="3427412"/>
                </a:lnTo>
                <a:lnTo>
                  <a:pt x="176213" y="3360737"/>
                </a:lnTo>
                <a:lnTo>
                  <a:pt x="168275" y="3300412"/>
                </a:lnTo>
                <a:lnTo>
                  <a:pt x="157163" y="3248025"/>
                </a:lnTo>
                <a:lnTo>
                  <a:pt x="142875" y="3201987"/>
                </a:lnTo>
                <a:lnTo>
                  <a:pt x="127000" y="3160712"/>
                </a:lnTo>
                <a:lnTo>
                  <a:pt x="107950" y="3121025"/>
                </a:lnTo>
                <a:lnTo>
                  <a:pt x="88900" y="3084512"/>
                </a:lnTo>
                <a:lnTo>
                  <a:pt x="69850" y="3046412"/>
                </a:lnTo>
                <a:lnTo>
                  <a:pt x="52388" y="3009900"/>
                </a:lnTo>
                <a:lnTo>
                  <a:pt x="34925" y="2967037"/>
                </a:lnTo>
                <a:lnTo>
                  <a:pt x="20638" y="2922587"/>
                </a:lnTo>
                <a:lnTo>
                  <a:pt x="11113" y="2868612"/>
                </a:lnTo>
                <a:lnTo>
                  <a:pt x="1588" y="2809875"/>
                </a:lnTo>
                <a:lnTo>
                  <a:pt x="0" y="2741612"/>
                </a:lnTo>
                <a:lnTo>
                  <a:pt x="1588" y="2671762"/>
                </a:lnTo>
                <a:lnTo>
                  <a:pt x="11113" y="2613025"/>
                </a:lnTo>
                <a:lnTo>
                  <a:pt x="20638" y="2560637"/>
                </a:lnTo>
                <a:lnTo>
                  <a:pt x="34925" y="2513012"/>
                </a:lnTo>
                <a:lnTo>
                  <a:pt x="52388" y="2471737"/>
                </a:lnTo>
                <a:lnTo>
                  <a:pt x="69850" y="2433637"/>
                </a:lnTo>
                <a:lnTo>
                  <a:pt x="88900" y="2395537"/>
                </a:lnTo>
                <a:lnTo>
                  <a:pt x="107950" y="2359025"/>
                </a:lnTo>
                <a:lnTo>
                  <a:pt x="127000" y="2319337"/>
                </a:lnTo>
                <a:lnTo>
                  <a:pt x="142875" y="2278062"/>
                </a:lnTo>
                <a:lnTo>
                  <a:pt x="157163" y="2232025"/>
                </a:lnTo>
                <a:lnTo>
                  <a:pt x="168275" y="2179637"/>
                </a:lnTo>
                <a:lnTo>
                  <a:pt x="176213" y="2119312"/>
                </a:lnTo>
                <a:lnTo>
                  <a:pt x="179388" y="2051050"/>
                </a:lnTo>
                <a:lnTo>
                  <a:pt x="176213" y="1982787"/>
                </a:lnTo>
                <a:lnTo>
                  <a:pt x="168275" y="1922462"/>
                </a:lnTo>
                <a:lnTo>
                  <a:pt x="157163" y="1870075"/>
                </a:lnTo>
                <a:lnTo>
                  <a:pt x="142875" y="1824037"/>
                </a:lnTo>
                <a:lnTo>
                  <a:pt x="127000" y="1782762"/>
                </a:lnTo>
                <a:lnTo>
                  <a:pt x="107950" y="1743075"/>
                </a:lnTo>
                <a:lnTo>
                  <a:pt x="88900" y="1708150"/>
                </a:lnTo>
                <a:lnTo>
                  <a:pt x="69850" y="1671637"/>
                </a:lnTo>
                <a:lnTo>
                  <a:pt x="52388" y="1631950"/>
                </a:lnTo>
                <a:lnTo>
                  <a:pt x="34925" y="1589087"/>
                </a:lnTo>
                <a:lnTo>
                  <a:pt x="20638" y="1544637"/>
                </a:lnTo>
                <a:lnTo>
                  <a:pt x="11113" y="1492250"/>
                </a:lnTo>
                <a:lnTo>
                  <a:pt x="1588" y="1431925"/>
                </a:lnTo>
                <a:lnTo>
                  <a:pt x="0" y="1363662"/>
                </a:lnTo>
                <a:lnTo>
                  <a:pt x="1588" y="1295400"/>
                </a:lnTo>
                <a:lnTo>
                  <a:pt x="11113" y="1235075"/>
                </a:lnTo>
                <a:lnTo>
                  <a:pt x="20638" y="1182687"/>
                </a:lnTo>
                <a:lnTo>
                  <a:pt x="34925" y="1136650"/>
                </a:lnTo>
                <a:lnTo>
                  <a:pt x="52388" y="1095375"/>
                </a:lnTo>
                <a:lnTo>
                  <a:pt x="69850" y="1055687"/>
                </a:lnTo>
                <a:lnTo>
                  <a:pt x="88900" y="1017587"/>
                </a:lnTo>
                <a:lnTo>
                  <a:pt x="107950" y="981075"/>
                </a:lnTo>
                <a:lnTo>
                  <a:pt x="127000" y="942975"/>
                </a:lnTo>
                <a:lnTo>
                  <a:pt x="142875" y="901700"/>
                </a:lnTo>
                <a:lnTo>
                  <a:pt x="157163" y="854075"/>
                </a:lnTo>
                <a:lnTo>
                  <a:pt x="168275" y="801687"/>
                </a:lnTo>
                <a:lnTo>
                  <a:pt x="176213" y="744537"/>
                </a:lnTo>
                <a:lnTo>
                  <a:pt x="179388" y="673100"/>
                </a:lnTo>
                <a:lnTo>
                  <a:pt x="176213" y="606425"/>
                </a:lnTo>
                <a:lnTo>
                  <a:pt x="168275" y="546100"/>
                </a:lnTo>
                <a:lnTo>
                  <a:pt x="157163" y="496887"/>
                </a:lnTo>
                <a:lnTo>
                  <a:pt x="142875" y="450850"/>
                </a:lnTo>
                <a:lnTo>
                  <a:pt x="127000" y="409575"/>
                </a:lnTo>
                <a:lnTo>
                  <a:pt x="109538" y="369887"/>
                </a:lnTo>
                <a:lnTo>
                  <a:pt x="92075" y="334962"/>
                </a:lnTo>
                <a:lnTo>
                  <a:pt x="73025" y="296862"/>
                </a:lnTo>
                <a:lnTo>
                  <a:pt x="53975" y="260350"/>
                </a:lnTo>
                <a:lnTo>
                  <a:pt x="38100" y="217487"/>
                </a:lnTo>
                <a:lnTo>
                  <a:pt x="22225" y="174625"/>
                </a:lnTo>
                <a:lnTo>
                  <a:pt x="12700" y="122237"/>
                </a:lnTo>
                <a:lnTo>
                  <a:pt x="4763" y="66675"/>
                </a:lnTo>
                <a:close/>
              </a:path>
            </a:pathLst>
          </a:custGeom>
          <a:solidFill>
            <a:schemeClr val="accent1">
              <a:lumMod val="50000"/>
              <a:alpha val="25000"/>
            </a:schemeClr>
          </a:solidFill>
          <a:ln w="0">
            <a:noFill/>
            <a:prstDash val="solid"/>
            <a:round/>
            <a:headEnd/>
            <a:tailEnd/>
          </a:ln>
        </p:spPr>
        <p:txBody>
          <a:bodyPr wrap="square" rtlCol="0" anchor="ctr">
            <a:noAutofit/>
          </a:bodyPr>
          <a:lstStyle/>
          <a:p>
            <a:pPr algn="ctr" defTabSz="457200"/>
            <a:endParaRPr lang="en-US" dirty="0">
              <a:solidFill>
                <a:schemeClr val="tx1"/>
              </a:solidFill>
            </a:endParaRPr>
          </a:p>
        </p:txBody>
      </p:sp>
      <p:sp>
        <p:nvSpPr>
          <p:cNvPr id="77" name="Freeform: Shape 76">
            <a:extLst>
              <a:ext uri="{FF2B5EF4-FFF2-40B4-BE49-F238E27FC236}">
                <a16:creationId xmlns:a16="http://schemas.microsoft.com/office/drawing/2014/main" id="{740D8E28-91B5-42B0-9D6C-B777D8AD9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85184" cy="6858000"/>
          </a:xfrm>
          <a:custGeom>
            <a:avLst/>
            <a:gdLst>
              <a:gd name="connsiteX0" fmla="*/ 0 w 7713579"/>
              <a:gd name="connsiteY0" fmla="*/ 0 h 6858000"/>
              <a:gd name="connsiteX1" fmla="*/ 7534191 w 7713579"/>
              <a:gd name="connsiteY1" fmla="*/ 0 h 6858000"/>
              <a:gd name="connsiteX2" fmla="*/ 7538954 w 7713579"/>
              <a:gd name="connsiteY2" fmla="*/ 66675 h 6858000"/>
              <a:gd name="connsiteX3" fmla="*/ 7546891 w 7713579"/>
              <a:gd name="connsiteY3" fmla="*/ 122237 h 6858000"/>
              <a:gd name="connsiteX4" fmla="*/ 7556416 w 7713579"/>
              <a:gd name="connsiteY4" fmla="*/ 174625 h 6858000"/>
              <a:gd name="connsiteX5" fmla="*/ 7572291 w 7713579"/>
              <a:gd name="connsiteY5" fmla="*/ 217487 h 6858000"/>
              <a:gd name="connsiteX6" fmla="*/ 7588166 w 7713579"/>
              <a:gd name="connsiteY6" fmla="*/ 260350 h 6858000"/>
              <a:gd name="connsiteX7" fmla="*/ 7607216 w 7713579"/>
              <a:gd name="connsiteY7" fmla="*/ 296862 h 6858000"/>
              <a:gd name="connsiteX8" fmla="*/ 7626266 w 7713579"/>
              <a:gd name="connsiteY8" fmla="*/ 334962 h 6858000"/>
              <a:gd name="connsiteX9" fmla="*/ 7643729 w 7713579"/>
              <a:gd name="connsiteY9" fmla="*/ 369887 h 6858000"/>
              <a:gd name="connsiteX10" fmla="*/ 7661191 w 7713579"/>
              <a:gd name="connsiteY10" fmla="*/ 409575 h 6858000"/>
              <a:gd name="connsiteX11" fmla="*/ 7677066 w 7713579"/>
              <a:gd name="connsiteY11" fmla="*/ 450850 h 6858000"/>
              <a:gd name="connsiteX12" fmla="*/ 7691354 w 7713579"/>
              <a:gd name="connsiteY12" fmla="*/ 496887 h 6858000"/>
              <a:gd name="connsiteX13" fmla="*/ 7702466 w 7713579"/>
              <a:gd name="connsiteY13" fmla="*/ 546100 h 6858000"/>
              <a:gd name="connsiteX14" fmla="*/ 7710404 w 7713579"/>
              <a:gd name="connsiteY14" fmla="*/ 606425 h 6858000"/>
              <a:gd name="connsiteX15" fmla="*/ 7713579 w 7713579"/>
              <a:gd name="connsiteY15" fmla="*/ 673100 h 6858000"/>
              <a:gd name="connsiteX16" fmla="*/ 7710404 w 7713579"/>
              <a:gd name="connsiteY16" fmla="*/ 744537 h 6858000"/>
              <a:gd name="connsiteX17" fmla="*/ 7702466 w 7713579"/>
              <a:gd name="connsiteY17" fmla="*/ 801687 h 6858000"/>
              <a:gd name="connsiteX18" fmla="*/ 7691354 w 7713579"/>
              <a:gd name="connsiteY18" fmla="*/ 854075 h 6858000"/>
              <a:gd name="connsiteX19" fmla="*/ 7677066 w 7713579"/>
              <a:gd name="connsiteY19" fmla="*/ 901700 h 6858000"/>
              <a:gd name="connsiteX20" fmla="*/ 7661191 w 7713579"/>
              <a:gd name="connsiteY20" fmla="*/ 942975 h 6858000"/>
              <a:gd name="connsiteX21" fmla="*/ 7642141 w 7713579"/>
              <a:gd name="connsiteY21" fmla="*/ 981075 h 6858000"/>
              <a:gd name="connsiteX22" fmla="*/ 7623091 w 7713579"/>
              <a:gd name="connsiteY22" fmla="*/ 1017587 h 6858000"/>
              <a:gd name="connsiteX23" fmla="*/ 7604041 w 7713579"/>
              <a:gd name="connsiteY23" fmla="*/ 1055687 h 6858000"/>
              <a:gd name="connsiteX24" fmla="*/ 7586579 w 7713579"/>
              <a:gd name="connsiteY24" fmla="*/ 1095375 h 6858000"/>
              <a:gd name="connsiteX25" fmla="*/ 7569116 w 7713579"/>
              <a:gd name="connsiteY25" fmla="*/ 1136650 h 6858000"/>
              <a:gd name="connsiteX26" fmla="*/ 7554829 w 7713579"/>
              <a:gd name="connsiteY26" fmla="*/ 1182687 h 6858000"/>
              <a:gd name="connsiteX27" fmla="*/ 7545304 w 7713579"/>
              <a:gd name="connsiteY27" fmla="*/ 1235075 h 6858000"/>
              <a:gd name="connsiteX28" fmla="*/ 7535779 w 7713579"/>
              <a:gd name="connsiteY28" fmla="*/ 1295400 h 6858000"/>
              <a:gd name="connsiteX29" fmla="*/ 7534191 w 7713579"/>
              <a:gd name="connsiteY29" fmla="*/ 1363662 h 6858000"/>
              <a:gd name="connsiteX30" fmla="*/ 7535779 w 7713579"/>
              <a:gd name="connsiteY30" fmla="*/ 1431925 h 6858000"/>
              <a:gd name="connsiteX31" fmla="*/ 7545304 w 7713579"/>
              <a:gd name="connsiteY31" fmla="*/ 1492250 h 6858000"/>
              <a:gd name="connsiteX32" fmla="*/ 7554829 w 7713579"/>
              <a:gd name="connsiteY32" fmla="*/ 1544637 h 6858000"/>
              <a:gd name="connsiteX33" fmla="*/ 7569116 w 7713579"/>
              <a:gd name="connsiteY33" fmla="*/ 1589087 h 6858000"/>
              <a:gd name="connsiteX34" fmla="*/ 7586579 w 7713579"/>
              <a:gd name="connsiteY34" fmla="*/ 1631950 h 6858000"/>
              <a:gd name="connsiteX35" fmla="*/ 7604041 w 7713579"/>
              <a:gd name="connsiteY35" fmla="*/ 1671637 h 6858000"/>
              <a:gd name="connsiteX36" fmla="*/ 7623091 w 7713579"/>
              <a:gd name="connsiteY36" fmla="*/ 1708150 h 6858000"/>
              <a:gd name="connsiteX37" fmla="*/ 7642141 w 7713579"/>
              <a:gd name="connsiteY37" fmla="*/ 1743075 h 6858000"/>
              <a:gd name="connsiteX38" fmla="*/ 7661191 w 7713579"/>
              <a:gd name="connsiteY38" fmla="*/ 1782762 h 6858000"/>
              <a:gd name="connsiteX39" fmla="*/ 7677066 w 7713579"/>
              <a:gd name="connsiteY39" fmla="*/ 1824037 h 6858000"/>
              <a:gd name="connsiteX40" fmla="*/ 7691354 w 7713579"/>
              <a:gd name="connsiteY40" fmla="*/ 1870075 h 6858000"/>
              <a:gd name="connsiteX41" fmla="*/ 7702466 w 7713579"/>
              <a:gd name="connsiteY41" fmla="*/ 1922462 h 6858000"/>
              <a:gd name="connsiteX42" fmla="*/ 7710404 w 7713579"/>
              <a:gd name="connsiteY42" fmla="*/ 1982787 h 6858000"/>
              <a:gd name="connsiteX43" fmla="*/ 7713579 w 7713579"/>
              <a:gd name="connsiteY43" fmla="*/ 2051050 h 6858000"/>
              <a:gd name="connsiteX44" fmla="*/ 7710404 w 7713579"/>
              <a:gd name="connsiteY44" fmla="*/ 2119312 h 6858000"/>
              <a:gd name="connsiteX45" fmla="*/ 7702466 w 7713579"/>
              <a:gd name="connsiteY45" fmla="*/ 2179637 h 6858000"/>
              <a:gd name="connsiteX46" fmla="*/ 7691354 w 7713579"/>
              <a:gd name="connsiteY46" fmla="*/ 2232025 h 6858000"/>
              <a:gd name="connsiteX47" fmla="*/ 7677066 w 7713579"/>
              <a:gd name="connsiteY47" fmla="*/ 2278062 h 6858000"/>
              <a:gd name="connsiteX48" fmla="*/ 7661191 w 7713579"/>
              <a:gd name="connsiteY48" fmla="*/ 2319337 h 6858000"/>
              <a:gd name="connsiteX49" fmla="*/ 7642141 w 7713579"/>
              <a:gd name="connsiteY49" fmla="*/ 2359025 h 6858000"/>
              <a:gd name="connsiteX50" fmla="*/ 7623091 w 7713579"/>
              <a:gd name="connsiteY50" fmla="*/ 2395537 h 6858000"/>
              <a:gd name="connsiteX51" fmla="*/ 7604041 w 7713579"/>
              <a:gd name="connsiteY51" fmla="*/ 2433637 h 6858000"/>
              <a:gd name="connsiteX52" fmla="*/ 7586579 w 7713579"/>
              <a:gd name="connsiteY52" fmla="*/ 2471737 h 6858000"/>
              <a:gd name="connsiteX53" fmla="*/ 7569116 w 7713579"/>
              <a:gd name="connsiteY53" fmla="*/ 2513012 h 6858000"/>
              <a:gd name="connsiteX54" fmla="*/ 7554829 w 7713579"/>
              <a:gd name="connsiteY54" fmla="*/ 2560637 h 6858000"/>
              <a:gd name="connsiteX55" fmla="*/ 7545304 w 7713579"/>
              <a:gd name="connsiteY55" fmla="*/ 2613025 h 6858000"/>
              <a:gd name="connsiteX56" fmla="*/ 7535779 w 7713579"/>
              <a:gd name="connsiteY56" fmla="*/ 2671762 h 6858000"/>
              <a:gd name="connsiteX57" fmla="*/ 7534191 w 7713579"/>
              <a:gd name="connsiteY57" fmla="*/ 2741612 h 6858000"/>
              <a:gd name="connsiteX58" fmla="*/ 7535779 w 7713579"/>
              <a:gd name="connsiteY58" fmla="*/ 2809875 h 6858000"/>
              <a:gd name="connsiteX59" fmla="*/ 7545304 w 7713579"/>
              <a:gd name="connsiteY59" fmla="*/ 2868612 h 6858000"/>
              <a:gd name="connsiteX60" fmla="*/ 7554829 w 7713579"/>
              <a:gd name="connsiteY60" fmla="*/ 2922587 h 6858000"/>
              <a:gd name="connsiteX61" fmla="*/ 7569116 w 7713579"/>
              <a:gd name="connsiteY61" fmla="*/ 2967037 h 6858000"/>
              <a:gd name="connsiteX62" fmla="*/ 7586579 w 7713579"/>
              <a:gd name="connsiteY62" fmla="*/ 3009900 h 6858000"/>
              <a:gd name="connsiteX63" fmla="*/ 7604041 w 7713579"/>
              <a:gd name="connsiteY63" fmla="*/ 3046412 h 6858000"/>
              <a:gd name="connsiteX64" fmla="*/ 7623091 w 7713579"/>
              <a:gd name="connsiteY64" fmla="*/ 3084512 h 6858000"/>
              <a:gd name="connsiteX65" fmla="*/ 7642141 w 7713579"/>
              <a:gd name="connsiteY65" fmla="*/ 3121025 h 6858000"/>
              <a:gd name="connsiteX66" fmla="*/ 7661191 w 7713579"/>
              <a:gd name="connsiteY66" fmla="*/ 3160712 h 6858000"/>
              <a:gd name="connsiteX67" fmla="*/ 7677066 w 7713579"/>
              <a:gd name="connsiteY67" fmla="*/ 3201987 h 6858000"/>
              <a:gd name="connsiteX68" fmla="*/ 7691354 w 7713579"/>
              <a:gd name="connsiteY68" fmla="*/ 3248025 h 6858000"/>
              <a:gd name="connsiteX69" fmla="*/ 7702466 w 7713579"/>
              <a:gd name="connsiteY69" fmla="*/ 3300412 h 6858000"/>
              <a:gd name="connsiteX70" fmla="*/ 7710404 w 7713579"/>
              <a:gd name="connsiteY70" fmla="*/ 3360737 h 6858000"/>
              <a:gd name="connsiteX71" fmla="*/ 7713579 w 7713579"/>
              <a:gd name="connsiteY71" fmla="*/ 3427412 h 6858000"/>
              <a:gd name="connsiteX72" fmla="*/ 7710404 w 7713579"/>
              <a:gd name="connsiteY72" fmla="*/ 3497262 h 6858000"/>
              <a:gd name="connsiteX73" fmla="*/ 7702466 w 7713579"/>
              <a:gd name="connsiteY73" fmla="*/ 3557587 h 6858000"/>
              <a:gd name="connsiteX74" fmla="*/ 7691354 w 7713579"/>
              <a:gd name="connsiteY74" fmla="*/ 3609975 h 6858000"/>
              <a:gd name="connsiteX75" fmla="*/ 7677066 w 7713579"/>
              <a:gd name="connsiteY75" fmla="*/ 3656012 h 6858000"/>
              <a:gd name="connsiteX76" fmla="*/ 7661191 w 7713579"/>
              <a:gd name="connsiteY76" fmla="*/ 3697287 h 6858000"/>
              <a:gd name="connsiteX77" fmla="*/ 7642141 w 7713579"/>
              <a:gd name="connsiteY77" fmla="*/ 3736975 h 6858000"/>
              <a:gd name="connsiteX78" fmla="*/ 7604041 w 7713579"/>
              <a:gd name="connsiteY78" fmla="*/ 3811587 h 6858000"/>
              <a:gd name="connsiteX79" fmla="*/ 7586579 w 7713579"/>
              <a:gd name="connsiteY79" fmla="*/ 3848100 h 6858000"/>
              <a:gd name="connsiteX80" fmla="*/ 7569116 w 7713579"/>
              <a:gd name="connsiteY80" fmla="*/ 3890962 h 6858000"/>
              <a:gd name="connsiteX81" fmla="*/ 7554829 w 7713579"/>
              <a:gd name="connsiteY81" fmla="*/ 3935412 h 6858000"/>
              <a:gd name="connsiteX82" fmla="*/ 7545304 w 7713579"/>
              <a:gd name="connsiteY82" fmla="*/ 3987800 h 6858000"/>
              <a:gd name="connsiteX83" fmla="*/ 7535779 w 7713579"/>
              <a:gd name="connsiteY83" fmla="*/ 4048125 h 6858000"/>
              <a:gd name="connsiteX84" fmla="*/ 7534191 w 7713579"/>
              <a:gd name="connsiteY84" fmla="*/ 4116387 h 6858000"/>
              <a:gd name="connsiteX85" fmla="*/ 7535779 w 7713579"/>
              <a:gd name="connsiteY85" fmla="*/ 4186237 h 6858000"/>
              <a:gd name="connsiteX86" fmla="*/ 7545304 w 7713579"/>
              <a:gd name="connsiteY86" fmla="*/ 4244975 h 6858000"/>
              <a:gd name="connsiteX87" fmla="*/ 7554829 w 7713579"/>
              <a:gd name="connsiteY87" fmla="*/ 4297362 h 6858000"/>
              <a:gd name="connsiteX88" fmla="*/ 7569116 w 7713579"/>
              <a:gd name="connsiteY88" fmla="*/ 4343400 h 6858000"/>
              <a:gd name="connsiteX89" fmla="*/ 7586579 w 7713579"/>
              <a:gd name="connsiteY89" fmla="*/ 4386262 h 6858000"/>
              <a:gd name="connsiteX90" fmla="*/ 7604041 w 7713579"/>
              <a:gd name="connsiteY90" fmla="*/ 4424362 h 6858000"/>
              <a:gd name="connsiteX91" fmla="*/ 7642141 w 7713579"/>
              <a:gd name="connsiteY91" fmla="*/ 4498975 h 6858000"/>
              <a:gd name="connsiteX92" fmla="*/ 7661191 w 7713579"/>
              <a:gd name="connsiteY92" fmla="*/ 4537075 h 6858000"/>
              <a:gd name="connsiteX93" fmla="*/ 7677066 w 7713579"/>
              <a:gd name="connsiteY93" fmla="*/ 4579937 h 6858000"/>
              <a:gd name="connsiteX94" fmla="*/ 7691354 w 7713579"/>
              <a:gd name="connsiteY94" fmla="*/ 4625975 h 6858000"/>
              <a:gd name="connsiteX95" fmla="*/ 7702466 w 7713579"/>
              <a:gd name="connsiteY95" fmla="*/ 4678362 h 6858000"/>
              <a:gd name="connsiteX96" fmla="*/ 7710404 w 7713579"/>
              <a:gd name="connsiteY96" fmla="*/ 4738687 h 6858000"/>
              <a:gd name="connsiteX97" fmla="*/ 7713579 w 7713579"/>
              <a:gd name="connsiteY97" fmla="*/ 4806950 h 6858000"/>
              <a:gd name="connsiteX98" fmla="*/ 7710404 w 7713579"/>
              <a:gd name="connsiteY98" fmla="*/ 4875212 h 6858000"/>
              <a:gd name="connsiteX99" fmla="*/ 7702466 w 7713579"/>
              <a:gd name="connsiteY99" fmla="*/ 4935537 h 6858000"/>
              <a:gd name="connsiteX100" fmla="*/ 7691354 w 7713579"/>
              <a:gd name="connsiteY100" fmla="*/ 4987925 h 6858000"/>
              <a:gd name="connsiteX101" fmla="*/ 7677066 w 7713579"/>
              <a:gd name="connsiteY101" fmla="*/ 5033962 h 6858000"/>
              <a:gd name="connsiteX102" fmla="*/ 7661191 w 7713579"/>
              <a:gd name="connsiteY102" fmla="*/ 5075237 h 6858000"/>
              <a:gd name="connsiteX103" fmla="*/ 7642141 w 7713579"/>
              <a:gd name="connsiteY103" fmla="*/ 5114925 h 6858000"/>
              <a:gd name="connsiteX104" fmla="*/ 7623091 w 7713579"/>
              <a:gd name="connsiteY104" fmla="*/ 5149850 h 6858000"/>
              <a:gd name="connsiteX105" fmla="*/ 7604041 w 7713579"/>
              <a:gd name="connsiteY105" fmla="*/ 5186362 h 6858000"/>
              <a:gd name="connsiteX106" fmla="*/ 7586579 w 7713579"/>
              <a:gd name="connsiteY106" fmla="*/ 5226050 h 6858000"/>
              <a:gd name="connsiteX107" fmla="*/ 7569116 w 7713579"/>
              <a:gd name="connsiteY107" fmla="*/ 5268912 h 6858000"/>
              <a:gd name="connsiteX108" fmla="*/ 7554829 w 7713579"/>
              <a:gd name="connsiteY108" fmla="*/ 5313362 h 6858000"/>
              <a:gd name="connsiteX109" fmla="*/ 7545304 w 7713579"/>
              <a:gd name="connsiteY109" fmla="*/ 5365750 h 6858000"/>
              <a:gd name="connsiteX110" fmla="*/ 7535779 w 7713579"/>
              <a:gd name="connsiteY110" fmla="*/ 5426075 h 6858000"/>
              <a:gd name="connsiteX111" fmla="*/ 7534191 w 7713579"/>
              <a:gd name="connsiteY111" fmla="*/ 5494337 h 6858000"/>
              <a:gd name="connsiteX112" fmla="*/ 7535779 w 7713579"/>
              <a:gd name="connsiteY112" fmla="*/ 5562600 h 6858000"/>
              <a:gd name="connsiteX113" fmla="*/ 7545304 w 7713579"/>
              <a:gd name="connsiteY113" fmla="*/ 5622925 h 6858000"/>
              <a:gd name="connsiteX114" fmla="*/ 7554829 w 7713579"/>
              <a:gd name="connsiteY114" fmla="*/ 5675312 h 6858000"/>
              <a:gd name="connsiteX115" fmla="*/ 7569116 w 7713579"/>
              <a:gd name="connsiteY115" fmla="*/ 5721350 h 6858000"/>
              <a:gd name="connsiteX116" fmla="*/ 7586579 w 7713579"/>
              <a:gd name="connsiteY116" fmla="*/ 5762625 h 6858000"/>
              <a:gd name="connsiteX117" fmla="*/ 7604041 w 7713579"/>
              <a:gd name="connsiteY117" fmla="*/ 5802312 h 6858000"/>
              <a:gd name="connsiteX118" fmla="*/ 7623091 w 7713579"/>
              <a:gd name="connsiteY118" fmla="*/ 5840412 h 6858000"/>
              <a:gd name="connsiteX119" fmla="*/ 7642141 w 7713579"/>
              <a:gd name="connsiteY119" fmla="*/ 5876925 h 6858000"/>
              <a:gd name="connsiteX120" fmla="*/ 7661191 w 7713579"/>
              <a:gd name="connsiteY120" fmla="*/ 5915025 h 6858000"/>
              <a:gd name="connsiteX121" fmla="*/ 7677066 w 7713579"/>
              <a:gd name="connsiteY121" fmla="*/ 5956300 h 6858000"/>
              <a:gd name="connsiteX122" fmla="*/ 7691354 w 7713579"/>
              <a:gd name="connsiteY122" fmla="*/ 6003925 h 6858000"/>
              <a:gd name="connsiteX123" fmla="*/ 7702466 w 7713579"/>
              <a:gd name="connsiteY123" fmla="*/ 6056312 h 6858000"/>
              <a:gd name="connsiteX124" fmla="*/ 7710404 w 7713579"/>
              <a:gd name="connsiteY124" fmla="*/ 6113462 h 6858000"/>
              <a:gd name="connsiteX125" fmla="*/ 7713579 w 7713579"/>
              <a:gd name="connsiteY125" fmla="*/ 6183312 h 6858000"/>
              <a:gd name="connsiteX126" fmla="*/ 7710404 w 7713579"/>
              <a:gd name="connsiteY126" fmla="*/ 6251575 h 6858000"/>
              <a:gd name="connsiteX127" fmla="*/ 7702466 w 7713579"/>
              <a:gd name="connsiteY127" fmla="*/ 6311900 h 6858000"/>
              <a:gd name="connsiteX128" fmla="*/ 7691354 w 7713579"/>
              <a:gd name="connsiteY128" fmla="*/ 6361112 h 6858000"/>
              <a:gd name="connsiteX129" fmla="*/ 7677066 w 7713579"/>
              <a:gd name="connsiteY129" fmla="*/ 6407150 h 6858000"/>
              <a:gd name="connsiteX130" fmla="*/ 7661191 w 7713579"/>
              <a:gd name="connsiteY130" fmla="*/ 6448425 h 6858000"/>
              <a:gd name="connsiteX131" fmla="*/ 7643729 w 7713579"/>
              <a:gd name="connsiteY131" fmla="*/ 6488112 h 6858000"/>
              <a:gd name="connsiteX132" fmla="*/ 7626266 w 7713579"/>
              <a:gd name="connsiteY132" fmla="*/ 6523037 h 6858000"/>
              <a:gd name="connsiteX133" fmla="*/ 7607216 w 7713579"/>
              <a:gd name="connsiteY133" fmla="*/ 6561137 h 6858000"/>
              <a:gd name="connsiteX134" fmla="*/ 7588166 w 7713579"/>
              <a:gd name="connsiteY134" fmla="*/ 6597650 h 6858000"/>
              <a:gd name="connsiteX135" fmla="*/ 7572291 w 7713579"/>
              <a:gd name="connsiteY135" fmla="*/ 6640512 h 6858000"/>
              <a:gd name="connsiteX136" fmla="*/ 7556416 w 7713579"/>
              <a:gd name="connsiteY136" fmla="*/ 6683375 h 6858000"/>
              <a:gd name="connsiteX137" fmla="*/ 7546891 w 7713579"/>
              <a:gd name="connsiteY137" fmla="*/ 6735762 h 6858000"/>
              <a:gd name="connsiteX138" fmla="*/ 7538954 w 7713579"/>
              <a:gd name="connsiteY138" fmla="*/ 6791325 h 6858000"/>
              <a:gd name="connsiteX139" fmla="*/ 7534191 w 7713579"/>
              <a:gd name="connsiteY139" fmla="*/ 6858000 h 6858000"/>
              <a:gd name="connsiteX140" fmla="*/ 0 w 7713579"/>
              <a:gd name="connsiteY140" fmla="*/ 6858000 h 6858000"/>
              <a:gd name="connsiteX141" fmla="*/ 0 w 7713579"/>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713579" h="6858000">
                <a:moveTo>
                  <a:pt x="0" y="0"/>
                </a:moveTo>
                <a:lnTo>
                  <a:pt x="7534191" y="0"/>
                </a:lnTo>
                <a:lnTo>
                  <a:pt x="7538954" y="66675"/>
                </a:lnTo>
                <a:lnTo>
                  <a:pt x="7546891" y="122237"/>
                </a:lnTo>
                <a:lnTo>
                  <a:pt x="7556416" y="174625"/>
                </a:lnTo>
                <a:lnTo>
                  <a:pt x="7572291" y="217487"/>
                </a:lnTo>
                <a:lnTo>
                  <a:pt x="7588166" y="260350"/>
                </a:lnTo>
                <a:lnTo>
                  <a:pt x="7607216" y="296862"/>
                </a:lnTo>
                <a:lnTo>
                  <a:pt x="7626266" y="334962"/>
                </a:lnTo>
                <a:lnTo>
                  <a:pt x="7643729" y="369887"/>
                </a:lnTo>
                <a:lnTo>
                  <a:pt x="7661191" y="409575"/>
                </a:lnTo>
                <a:lnTo>
                  <a:pt x="7677066" y="450850"/>
                </a:lnTo>
                <a:lnTo>
                  <a:pt x="7691354" y="496887"/>
                </a:lnTo>
                <a:lnTo>
                  <a:pt x="7702466" y="546100"/>
                </a:lnTo>
                <a:lnTo>
                  <a:pt x="7710404" y="606425"/>
                </a:lnTo>
                <a:lnTo>
                  <a:pt x="7713579" y="673100"/>
                </a:lnTo>
                <a:lnTo>
                  <a:pt x="7710404" y="744537"/>
                </a:lnTo>
                <a:lnTo>
                  <a:pt x="7702466" y="801687"/>
                </a:lnTo>
                <a:lnTo>
                  <a:pt x="7691354" y="854075"/>
                </a:lnTo>
                <a:lnTo>
                  <a:pt x="7677066" y="901700"/>
                </a:lnTo>
                <a:lnTo>
                  <a:pt x="7661191" y="942975"/>
                </a:lnTo>
                <a:lnTo>
                  <a:pt x="7642141" y="981075"/>
                </a:lnTo>
                <a:lnTo>
                  <a:pt x="7623091" y="1017587"/>
                </a:lnTo>
                <a:lnTo>
                  <a:pt x="7604041" y="1055687"/>
                </a:lnTo>
                <a:lnTo>
                  <a:pt x="7586579" y="1095375"/>
                </a:lnTo>
                <a:lnTo>
                  <a:pt x="7569116" y="1136650"/>
                </a:lnTo>
                <a:lnTo>
                  <a:pt x="7554829" y="1182687"/>
                </a:lnTo>
                <a:lnTo>
                  <a:pt x="7545304" y="1235075"/>
                </a:lnTo>
                <a:lnTo>
                  <a:pt x="7535779" y="1295400"/>
                </a:lnTo>
                <a:lnTo>
                  <a:pt x="7534191" y="1363662"/>
                </a:lnTo>
                <a:lnTo>
                  <a:pt x="7535779" y="1431925"/>
                </a:lnTo>
                <a:lnTo>
                  <a:pt x="7545304" y="1492250"/>
                </a:lnTo>
                <a:lnTo>
                  <a:pt x="7554829" y="1544637"/>
                </a:lnTo>
                <a:lnTo>
                  <a:pt x="7569116" y="1589087"/>
                </a:lnTo>
                <a:lnTo>
                  <a:pt x="7586579" y="1631950"/>
                </a:lnTo>
                <a:lnTo>
                  <a:pt x="7604041" y="1671637"/>
                </a:lnTo>
                <a:lnTo>
                  <a:pt x="7623091" y="1708150"/>
                </a:lnTo>
                <a:lnTo>
                  <a:pt x="7642141" y="1743075"/>
                </a:lnTo>
                <a:lnTo>
                  <a:pt x="7661191" y="1782762"/>
                </a:lnTo>
                <a:lnTo>
                  <a:pt x="7677066" y="1824037"/>
                </a:lnTo>
                <a:lnTo>
                  <a:pt x="7691354" y="1870075"/>
                </a:lnTo>
                <a:lnTo>
                  <a:pt x="7702466" y="1922462"/>
                </a:lnTo>
                <a:lnTo>
                  <a:pt x="7710404" y="1982787"/>
                </a:lnTo>
                <a:lnTo>
                  <a:pt x="7713579" y="2051050"/>
                </a:lnTo>
                <a:lnTo>
                  <a:pt x="7710404" y="2119312"/>
                </a:lnTo>
                <a:lnTo>
                  <a:pt x="7702466" y="2179637"/>
                </a:lnTo>
                <a:lnTo>
                  <a:pt x="7691354" y="2232025"/>
                </a:lnTo>
                <a:lnTo>
                  <a:pt x="7677066" y="2278062"/>
                </a:lnTo>
                <a:lnTo>
                  <a:pt x="7661191" y="2319337"/>
                </a:lnTo>
                <a:lnTo>
                  <a:pt x="7642141" y="2359025"/>
                </a:lnTo>
                <a:lnTo>
                  <a:pt x="7623091" y="2395537"/>
                </a:lnTo>
                <a:lnTo>
                  <a:pt x="7604041" y="2433637"/>
                </a:lnTo>
                <a:lnTo>
                  <a:pt x="7586579" y="2471737"/>
                </a:lnTo>
                <a:lnTo>
                  <a:pt x="7569116" y="2513012"/>
                </a:lnTo>
                <a:lnTo>
                  <a:pt x="7554829" y="2560637"/>
                </a:lnTo>
                <a:lnTo>
                  <a:pt x="7545304" y="2613025"/>
                </a:lnTo>
                <a:lnTo>
                  <a:pt x="7535779" y="2671762"/>
                </a:lnTo>
                <a:lnTo>
                  <a:pt x="7534191" y="2741612"/>
                </a:lnTo>
                <a:lnTo>
                  <a:pt x="7535779" y="2809875"/>
                </a:lnTo>
                <a:lnTo>
                  <a:pt x="7545304" y="2868612"/>
                </a:lnTo>
                <a:lnTo>
                  <a:pt x="7554829" y="2922587"/>
                </a:lnTo>
                <a:lnTo>
                  <a:pt x="7569116" y="2967037"/>
                </a:lnTo>
                <a:lnTo>
                  <a:pt x="7586579" y="3009900"/>
                </a:lnTo>
                <a:lnTo>
                  <a:pt x="7604041" y="3046412"/>
                </a:lnTo>
                <a:lnTo>
                  <a:pt x="7623091" y="3084512"/>
                </a:lnTo>
                <a:lnTo>
                  <a:pt x="7642141" y="3121025"/>
                </a:lnTo>
                <a:lnTo>
                  <a:pt x="7661191" y="3160712"/>
                </a:lnTo>
                <a:lnTo>
                  <a:pt x="7677066" y="3201987"/>
                </a:lnTo>
                <a:lnTo>
                  <a:pt x="7691354" y="3248025"/>
                </a:lnTo>
                <a:lnTo>
                  <a:pt x="7702466" y="3300412"/>
                </a:lnTo>
                <a:lnTo>
                  <a:pt x="7710404" y="3360737"/>
                </a:lnTo>
                <a:lnTo>
                  <a:pt x="7713579" y="3427412"/>
                </a:lnTo>
                <a:lnTo>
                  <a:pt x="7710404" y="3497262"/>
                </a:lnTo>
                <a:lnTo>
                  <a:pt x="7702466" y="3557587"/>
                </a:lnTo>
                <a:lnTo>
                  <a:pt x="7691354" y="3609975"/>
                </a:lnTo>
                <a:lnTo>
                  <a:pt x="7677066" y="3656012"/>
                </a:lnTo>
                <a:lnTo>
                  <a:pt x="7661191" y="3697287"/>
                </a:lnTo>
                <a:lnTo>
                  <a:pt x="7642141" y="3736975"/>
                </a:lnTo>
                <a:lnTo>
                  <a:pt x="7604041" y="3811587"/>
                </a:lnTo>
                <a:lnTo>
                  <a:pt x="7586579" y="3848100"/>
                </a:lnTo>
                <a:lnTo>
                  <a:pt x="7569116" y="3890962"/>
                </a:lnTo>
                <a:lnTo>
                  <a:pt x="7554829" y="3935412"/>
                </a:lnTo>
                <a:lnTo>
                  <a:pt x="7545304" y="3987800"/>
                </a:lnTo>
                <a:lnTo>
                  <a:pt x="7535779" y="4048125"/>
                </a:lnTo>
                <a:lnTo>
                  <a:pt x="7534191" y="4116387"/>
                </a:lnTo>
                <a:lnTo>
                  <a:pt x="7535779" y="4186237"/>
                </a:lnTo>
                <a:lnTo>
                  <a:pt x="7545304" y="4244975"/>
                </a:lnTo>
                <a:lnTo>
                  <a:pt x="7554829" y="4297362"/>
                </a:lnTo>
                <a:lnTo>
                  <a:pt x="7569116" y="4343400"/>
                </a:lnTo>
                <a:lnTo>
                  <a:pt x="7586579" y="4386262"/>
                </a:lnTo>
                <a:lnTo>
                  <a:pt x="7604041" y="4424362"/>
                </a:lnTo>
                <a:lnTo>
                  <a:pt x="7642141" y="4498975"/>
                </a:lnTo>
                <a:lnTo>
                  <a:pt x="7661191" y="4537075"/>
                </a:lnTo>
                <a:lnTo>
                  <a:pt x="7677066" y="4579937"/>
                </a:lnTo>
                <a:lnTo>
                  <a:pt x="7691354" y="4625975"/>
                </a:lnTo>
                <a:lnTo>
                  <a:pt x="7702466" y="4678362"/>
                </a:lnTo>
                <a:lnTo>
                  <a:pt x="7710404" y="4738687"/>
                </a:lnTo>
                <a:lnTo>
                  <a:pt x="7713579" y="4806950"/>
                </a:lnTo>
                <a:lnTo>
                  <a:pt x="7710404" y="4875212"/>
                </a:lnTo>
                <a:lnTo>
                  <a:pt x="7702466" y="4935537"/>
                </a:lnTo>
                <a:lnTo>
                  <a:pt x="7691354" y="4987925"/>
                </a:lnTo>
                <a:lnTo>
                  <a:pt x="7677066" y="5033962"/>
                </a:lnTo>
                <a:lnTo>
                  <a:pt x="7661191" y="5075237"/>
                </a:lnTo>
                <a:lnTo>
                  <a:pt x="7642141" y="5114925"/>
                </a:lnTo>
                <a:lnTo>
                  <a:pt x="7623091" y="5149850"/>
                </a:lnTo>
                <a:lnTo>
                  <a:pt x="7604041" y="5186362"/>
                </a:lnTo>
                <a:lnTo>
                  <a:pt x="7586579" y="5226050"/>
                </a:lnTo>
                <a:lnTo>
                  <a:pt x="7569116" y="5268912"/>
                </a:lnTo>
                <a:lnTo>
                  <a:pt x="7554829" y="5313362"/>
                </a:lnTo>
                <a:lnTo>
                  <a:pt x="7545304" y="5365750"/>
                </a:lnTo>
                <a:lnTo>
                  <a:pt x="7535779" y="5426075"/>
                </a:lnTo>
                <a:lnTo>
                  <a:pt x="7534191" y="5494337"/>
                </a:lnTo>
                <a:lnTo>
                  <a:pt x="7535779" y="5562600"/>
                </a:lnTo>
                <a:lnTo>
                  <a:pt x="7545304" y="5622925"/>
                </a:lnTo>
                <a:lnTo>
                  <a:pt x="7554829" y="5675312"/>
                </a:lnTo>
                <a:lnTo>
                  <a:pt x="7569116" y="5721350"/>
                </a:lnTo>
                <a:lnTo>
                  <a:pt x="7586579" y="5762625"/>
                </a:lnTo>
                <a:lnTo>
                  <a:pt x="7604041" y="5802312"/>
                </a:lnTo>
                <a:lnTo>
                  <a:pt x="7623091" y="5840412"/>
                </a:lnTo>
                <a:lnTo>
                  <a:pt x="7642141" y="5876925"/>
                </a:lnTo>
                <a:lnTo>
                  <a:pt x="7661191" y="5915025"/>
                </a:lnTo>
                <a:lnTo>
                  <a:pt x="7677066" y="5956300"/>
                </a:lnTo>
                <a:lnTo>
                  <a:pt x="7691354" y="6003925"/>
                </a:lnTo>
                <a:lnTo>
                  <a:pt x="7702466" y="6056312"/>
                </a:lnTo>
                <a:lnTo>
                  <a:pt x="7710404" y="6113462"/>
                </a:lnTo>
                <a:lnTo>
                  <a:pt x="7713579" y="6183312"/>
                </a:lnTo>
                <a:lnTo>
                  <a:pt x="7710404" y="6251575"/>
                </a:lnTo>
                <a:lnTo>
                  <a:pt x="7702466" y="6311900"/>
                </a:lnTo>
                <a:lnTo>
                  <a:pt x="7691354" y="6361112"/>
                </a:lnTo>
                <a:lnTo>
                  <a:pt x="7677066" y="6407150"/>
                </a:lnTo>
                <a:lnTo>
                  <a:pt x="7661191" y="6448425"/>
                </a:lnTo>
                <a:lnTo>
                  <a:pt x="7643729" y="6488112"/>
                </a:lnTo>
                <a:lnTo>
                  <a:pt x="7626266" y="6523037"/>
                </a:lnTo>
                <a:lnTo>
                  <a:pt x="7607216" y="6561137"/>
                </a:lnTo>
                <a:lnTo>
                  <a:pt x="7588166" y="6597650"/>
                </a:lnTo>
                <a:lnTo>
                  <a:pt x="7572291" y="6640512"/>
                </a:lnTo>
                <a:lnTo>
                  <a:pt x="7556416" y="6683375"/>
                </a:lnTo>
                <a:lnTo>
                  <a:pt x="7546891" y="6735762"/>
                </a:lnTo>
                <a:lnTo>
                  <a:pt x="7538954" y="6791325"/>
                </a:lnTo>
                <a:lnTo>
                  <a:pt x="7534191" y="6858000"/>
                </a:lnTo>
                <a:lnTo>
                  <a:pt x="0" y="6858000"/>
                </a:lnTo>
                <a:lnTo>
                  <a:pt x="0" y="0"/>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2020 Olympics - Next Summer Olympic Games | Tokyo 2020">
            <a:extLst>
              <a:ext uri="{FF2B5EF4-FFF2-40B4-BE49-F238E27FC236}">
                <a16:creationId xmlns:a16="http://schemas.microsoft.com/office/drawing/2014/main" id="{BBE18432-CDEF-A543-A523-0EF65252EC4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3787" y="1173038"/>
            <a:ext cx="4511923" cy="451192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555BC35-FB43-3E43-AA72-1FA96190D389}"/>
              </a:ext>
            </a:extLst>
          </p:cNvPr>
          <p:cNvSpPr>
            <a:spLocks noGrp="1"/>
          </p:cNvSpPr>
          <p:nvPr>
            <p:ph idx="1"/>
          </p:nvPr>
        </p:nvSpPr>
        <p:spPr>
          <a:xfrm>
            <a:off x="6012480" y="2286000"/>
            <a:ext cx="2557732" cy="3844800"/>
          </a:xfrm>
        </p:spPr>
        <p:txBody>
          <a:bodyPr>
            <a:normAutofit/>
          </a:bodyPr>
          <a:lstStyle/>
          <a:p>
            <a:pPr marL="0" indent="0">
              <a:buNone/>
            </a:pPr>
            <a:r>
              <a:rPr lang="en-US" sz="1700" dirty="0">
                <a:solidFill>
                  <a:schemeClr val="tx1">
                    <a:alpha val="60000"/>
                  </a:schemeClr>
                </a:solidFill>
              </a:rPr>
              <a:t>New sports? Can you name them</a:t>
            </a:r>
          </a:p>
          <a:p>
            <a:pPr marL="0" indent="0">
              <a:buNone/>
            </a:pPr>
            <a:endParaRPr lang="en-US" sz="1700" dirty="0">
              <a:solidFill>
                <a:schemeClr val="tx1">
                  <a:alpha val="60000"/>
                </a:schemeClr>
              </a:solidFill>
            </a:endParaRPr>
          </a:p>
          <a:p>
            <a:pPr marL="0" indent="0">
              <a:buNone/>
            </a:pPr>
            <a:r>
              <a:rPr lang="en-US" sz="1700" dirty="0">
                <a:solidFill>
                  <a:schemeClr val="tx1">
                    <a:alpha val="60000"/>
                  </a:schemeClr>
                </a:solidFill>
              </a:rPr>
              <a:t>Surfing</a:t>
            </a:r>
          </a:p>
          <a:p>
            <a:pPr marL="0" indent="0">
              <a:buNone/>
            </a:pPr>
            <a:r>
              <a:rPr lang="en-US" sz="1700" dirty="0">
                <a:solidFill>
                  <a:schemeClr val="tx1">
                    <a:alpha val="60000"/>
                  </a:schemeClr>
                </a:solidFill>
              </a:rPr>
              <a:t>Sport Climbing</a:t>
            </a:r>
          </a:p>
          <a:p>
            <a:pPr marL="0" indent="0">
              <a:buNone/>
            </a:pPr>
            <a:r>
              <a:rPr lang="en-US" sz="1700" dirty="0">
                <a:solidFill>
                  <a:schemeClr val="tx1">
                    <a:alpha val="60000"/>
                  </a:schemeClr>
                </a:solidFill>
              </a:rPr>
              <a:t>Baseball / softball</a:t>
            </a:r>
          </a:p>
          <a:p>
            <a:pPr marL="0" indent="0">
              <a:buNone/>
            </a:pPr>
            <a:r>
              <a:rPr lang="en-US" sz="1700" dirty="0">
                <a:solidFill>
                  <a:schemeClr val="tx1">
                    <a:alpha val="60000"/>
                  </a:schemeClr>
                </a:solidFill>
              </a:rPr>
              <a:t>Skateboarding</a:t>
            </a:r>
          </a:p>
          <a:p>
            <a:pPr marL="0" indent="0">
              <a:buNone/>
            </a:pPr>
            <a:r>
              <a:rPr lang="en-US" sz="1700" dirty="0">
                <a:solidFill>
                  <a:schemeClr val="tx1">
                    <a:alpha val="60000"/>
                  </a:schemeClr>
                </a:solidFill>
              </a:rPr>
              <a:t>Karate</a:t>
            </a:r>
          </a:p>
          <a:p>
            <a:pPr marL="0" indent="0">
              <a:buNone/>
            </a:pPr>
            <a:endParaRPr lang="en-US" sz="1700" dirty="0">
              <a:solidFill>
                <a:schemeClr val="tx1">
                  <a:alpha val="60000"/>
                </a:schemeClr>
              </a:solidFill>
            </a:endParaRPr>
          </a:p>
          <a:p>
            <a:pPr marL="0" indent="0">
              <a:buNone/>
            </a:pPr>
            <a:endParaRPr lang="en-US" sz="1700" dirty="0">
              <a:solidFill>
                <a:schemeClr val="tx1">
                  <a:alpha val="60000"/>
                </a:schemeClr>
              </a:solidFill>
            </a:endParaRPr>
          </a:p>
        </p:txBody>
      </p:sp>
    </p:spTree>
    <p:extLst>
      <p:ext uri="{BB962C8B-B14F-4D97-AF65-F5344CB8AC3E}">
        <p14:creationId xmlns:p14="http://schemas.microsoft.com/office/powerpoint/2010/main" val="638455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5F0E358-1E49-4920-80D8-C3D138708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3" name="Rectangle 72">
            <a:extLst>
              <a:ext uri="{FF2B5EF4-FFF2-40B4-BE49-F238E27FC236}">
                <a16:creationId xmlns:a16="http://schemas.microsoft.com/office/drawing/2014/main" id="{E2D2362D-7010-4036-B9CA-03DFC8EB3B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Freeform: Shape 74">
            <a:extLst>
              <a:ext uri="{FF2B5EF4-FFF2-40B4-BE49-F238E27FC236}">
                <a16:creationId xmlns:a16="http://schemas.microsoft.com/office/drawing/2014/main" id="{DC85BF5E-2BD6-4E5B-8EA3-420B45BB0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5542359" y="0"/>
            <a:ext cx="3601641" cy="6858000"/>
          </a:xfrm>
          <a:custGeom>
            <a:avLst/>
            <a:gdLst>
              <a:gd name="connsiteX0" fmla="*/ 0 w 4802188"/>
              <a:gd name="connsiteY0" fmla="*/ 0 h 6858000"/>
              <a:gd name="connsiteX1" fmla="*/ 4802188 w 4802188"/>
              <a:gd name="connsiteY1" fmla="*/ 0 h 6858000"/>
              <a:gd name="connsiteX2" fmla="*/ 4802188 w 4802188"/>
              <a:gd name="connsiteY2" fmla="*/ 6858000 h 6858000"/>
              <a:gd name="connsiteX3" fmla="*/ 0 w 4802188"/>
              <a:gd name="connsiteY3" fmla="*/ 6858000 h 6858000"/>
              <a:gd name="connsiteX4" fmla="*/ 4763 w 4802188"/>
              <a:gd name="connsiteY4" fmla="*/ 6791325 h 6858000"/>
              <a:gd name="connsiteX5" fmla="*/ 12700 w 4802188"/>
              <a:gd name="connsiteY5" fmla="*/ 6735762 h 6858000"/>
              <a:gd name="connsiteX6" fmla="*/ 22225 w 4802188"/>
              <a:gd name="connsiteY6" fmla="*/ 6683375 h 6858000"/>
              <a:gd name="connsiteX7" fmla="*/ 38100 w 4802188"/>
              <a:gd name="connsiteY7" fmla="*/ 6640512 h 6858000"/>
              <a:gd name="connsiteX8" fmla="*/ 53975 w 4802188"/>
              <a:gd name="connsiteY8" fmla="*/ 6597650 h 6858000"/>
              <a:gd name="connsiteX9" fmla="*/ 73025 w 4802188"/>
              <a:gd name="connsiteY9" fmla="*/ 6561137 h 6858000"/>
              <a:gd name="connsiteX10" fmla="*/ 92075 w 4802188"/>
              <a:gd name="connsiteY10" fmla="*/ 6523037 h 6858000"/>
              <a:gd name="connsiteX11" fmla="*/ 109538 w 4802188"/>
              <a:gd name="connsiteY11" fmla="*/ 6488112 h 6858000"/>
              <a:gd name="connsiteX12" fmla="*/ 127000 w 4802188"/>
              <a:gd name="connsiteY12" fmla="*/ 6448425 h 6858000"/>
              <a:gd name="connsiteX13" fmla="*/ 142875 w 4802188"/>
              <a:gd name="connsiteY13" fmla="*/ 6407150 h 6858000"/>
              <a:gd name="connsiteX14" fmla="*/ 157163 w 4802188"/>
              <a:gd name="connsiteY14" fmla="*/ 6361112 h 6858000"/>
              <a:gd name="connsiteX15" fmla="*/ 168275 w 4802188"/>
              <a:gd name="connsiteY15" fmla="*/ 6311900 h 6858000"/>
              <a:gd name="connsiteX16" fmla="*/ 176213 w 4802188"/>
              <a:gd name="connsiteY16" fmla="*/ 6251575 h 6858000"/>
              <a:gd name="connsiteX17" fmla="*/ 179388 w 4802188"/>
              <a:gd name="connsiteY17" fmla="*/ 6183312 h 6858000"/>
              <a:gd name="connsiteX18" fmla="*/ 176213 w 4802188"/>
              <a:gd name="connsiteY18" fmla="*/ 6113462 h 6858000"/>
              <a:gd name="connsiteX19" fmla="*/ 168275 w 4802188"/>
              <a:gd name="connsiteY19" fmla="*/ 6056312 h 6858000"/>
              <a:gd name="connsiteX20" fmla="*/ 157163 w 4802188"/>
              <a:gd name="connsiteY20" fmla="*/ 6003925 h 6858000"/>
              <a:gd name="connsiteX21" fmla="*/ 142875 w 4802188"/>
              <a:gd name="connsiteY21" fmla="*/ 5956300 h 6858000"/>
              <a:gd name="connsiteX22" fmla="*/ 127000 w 4802188"/>
              <a:gd name="connsiteY22" fmla="*/ 5915025 h 6858000"/>
              <a:gd name="connsiteX23" fmla="*/ 107950 w 4802188"/>
              <a:gd name="connsiteY23" fmla="*/ 5876925 h 6858000"/>
              <a:gd name="connsiteX24" fmla="*/ 88900 w 4802188"/>
              <a:gd name="connsiteY24" fmla="*/ 5840412 h 6858000"/>
              <a:gd name="connsiteX25" fmla="*/ 69850 w 4802188"/>
              <a:gd name="connsiteY25" fmla="*/ 5802312 h 6858000"/>
              <a:gd name="connsiteX26" fmla="*/ 52388 w 4802188"/>
              <a:gd name="connsiteY26" fmla="*/ 5762625 h 6858000"/>
              <a:gd name="connsiteX27" fmla="*/ 34925 w 4802188"/>
              <a:gd name="connsiteY27" fmla="*/ 5721350 h 6858000"/>
              <a:gd name="connsiteX28" fmla="*/ 20638 w 4802188"/>
              <a:gd name="connsiteY28" fmla="*/ 5675312 h 6858000"/>
              <a:gd name="connsiteX29" fmla="*/ 11113 w 4802188"/>
              <a:gd name="connsiteY29" fmla="*/ 5622925 h 6858000"/>
              <a:gd name="connsiteX30" fmla="*/ 1588 w 4802188"/>
              <a:gd name="connsiteY30" fmla="*/ 5562600 h 6858000"/>
              <a:gd name="connsiteX31" fmla="*/ 0 w 4802188"/>
              <a:gd name="connsiteY31" fmla="*/ 5494337 h 6858000"/>
              <a:gd name="connsiteX32" fmla="*/ 1588 w 4802188"/>
              <a:gd name="connsiteY32" fmla="*/ 5426075 h 6858000"/>
              <a:gd name="connsiteX33" fmla="*/ 11113 w 4802188"/>
              <a:gd name="connsiteY33" fmla="*/ 5365750 h 6858000"/>
              <a:gd name="connsiteX34" fmla="*/ 20638 w 4802188"/>
              <a:gd name="connsiteY34" fmla="*/ 5313362 h 6858000"/>
              <a:gd name="connsiteX35" fmla="*/ 34925 w 4802188"/>
              <a:gd name="connsiteY35" fmla="*/ 5268912 h 6858000"/>
              <a:gd name="connsiteX36" fmla="*/ 52388 w 4802188"/>
              <a:gd name="connsiteY36" fmla="*/ 5226050 h 6858000"/>
              <a:gd name="connsiteX37" fmla="*/ 69850 w 4802188"/>
              <a:gd name="connsiteY37" fmla="*/ 5186362 h 6858000"/>
              <a:gd name="connsiteX38" fmla="*/ 88900 w 4802188"/>
              <a:gd name="connsiteY38" fmla="*/ 5149850 h 6858000"/>
              <a:gd name="connsiteX39" fmla="*/ 107950 w 4802188"/>
              <a:gd name="connsiteY39" fmla="*/ 5114925 h 6858000"/>
              <a:gd name="connsiteX40" fmla="*/ 127000 w 4802188"/>
              <a:gd name="connsiteY40" fmla="*/ 5075237 h 6858000"/>
              <a:gd name="connsiteX41" fmla="*/ 142875 w 4802188"/>
              <a:gd name="connsiteY41" fmla="*/ 5033962 h 6858000"/>
              <a:gd name="connsiteX42" fmla="*/ 157163 w 4802188"/>
              <a:gd name="connsiteY42" fmla="*/ 4987925 h 6858000"/>
              <a:gd name="connsiteX43" fmla="*/ 168275 w 4802188"/>
              <a:gd name="connsiteY43" fmla="*/ 4935537 h 6858000"/>
              <a:gd name="connsiteX44" fmla="*/ 176213 w 4802188"/>
              <a:gd name="connsiteY44" fmla="*/ 4875212 h 6858000"/>
              <a:gd name="connsiteX45" fmla="*/ 179388 w 4802188"/>
              <a:gd name="connsiteY45" fmla="*/ 4806950 h 6858000"/>
              <a:gd name="connsiteX46" fmla="*/ 176213 w 4802188"/>
              <a:gd name="connsiteY46" fmla="*/ 4738687 h 6858000"/>
              <a:gd name="connsiteX47" fmla="*/ 168275 w 4802188"/>
              <a:gd name="connsiteY47" fmla="*/ 4678362 h 6858000"/>
              <a:gd name="connsiteX48" fmla="*/ 157163 w 4802188"/>
              <a:gd name="connsiteY48" fmla="*/ 4625975 h 6858000"/>
              <a:gd name="connsiteX49" fmla="*/ 142875 w 4802188"/>
              <a:gd name="connsiteY49" fmla="*/ 4579937 h 6858000"/>
              <a:gd name="connsiteX50" fmla="*/ 127000 w 4802188"/>
              <a:gd name="connsiteY50" fmla="*/ 4537075 h 6858000"/>
              <a:gd name="connsiteX51" fmla="*/ 107950 w 4802188"/>
              <a:gd name="connsiteY51" fmla="*/ 4498975 h 6858000"/>
              <a:gd name="connsiteX52" fmla="*/ 69850 w 4802188"/>
              <a:gd name="connsiteY52" fmla="*/ 4424362 h 6858000"/>
              <a:gd name="connsiteX53" fmla="*/ 52388 w 4802188"/>
              <a:gd name="connsiteY53" fmla="*/ 4386262 h 6858000"/>
              <a:gd name="connsiteX54" fmla="*/ 34925 w 4802188"/>
              <a:gd name="connsiteY54" fmla="*/ 4343400 h 6858000"/>
              <a:gd name="connsiteX55" fmla="*/ 20638 w 4802188"/>
              <a:gd name="connsiteY55" fmla="*/ 4297362 h 6858000"/>
              <a:gd name="connsiteX56" fmla="*/ 11113 w 4802188"/>
              <a:gd name="connsiteY56" fmla="*/ 4244975 h 6858000"/>
              <a:gd name="connsiteX57" fmla="*/ 1588 w 4802188"/>
              <a:gd name="connsiteY57" fmla="*/ 4186237 h 6858000"/>
              <a:gd name="connsiteX58" fmla="*/ 0 w 4802188"/>
              <a:gd name="connsiteY58" fmla="*/ 4116387 h 6858000"/>
              <a:gd name="connsiteX59" fmla="*/ 1588 w 4802188"/>
              <a:gd name="connsiteY59" fmla="*/ 4048125 h 6858000"/>
              <a:gd name="connsiteX60" fmla="*/ 11113 w 4802188"/>
              <a:gd name="connsiteY60" fmla="*/ 3987800 h 6858000"/>
              <a:gd name="connsiteX61" fmla="*/ 20638 w 4802188"/>
              <a:gd name="connsiteY61" fmla="*/ 3935412 h 6858000"/>
              <a:gd name="connsiteX62" fmla="*/ 34925 w 4802188"/>
              <a:gd name="connsiteY62" fmla="*/ 3890962 h 6858000"/>
              <a:gd name="connsiteX63" fmla="*/ 52388 w 4802188"/>
              <a:gd name="connsiteY63" fmla="*/ 3848100 h 6858000"/>
              <a:gd name="connsiteX64" fmla="*/ 69850 w 4802188"/>
              <a:gd name="connsiteY64" fmla="*/ 3811587 h 6858000"/>
              <a:gd name="connsiteX65" fmla="*/ 107950 w 4802188"/>
              <a:gd name="connsiteY65" fmla="*/ 3736975 h 6858000"/>
              <a:gd name="connsiteX66" fmla="*/ 127000 w 4802188"/>
              <a:gd name="connsiteY66" fmla="*/ 3697287 h 6858000"/>
              <a:gd name="connsiteX67" fmla="*/ 142875 w 4802188"/>
              <a:gd name="connsiteY67" fmla="*/ 3656012 h 6858000"/>
              <a:gd name="connsiteX68" fmla="*/ 157163 w 4802188"/>
              <a:gd name="connsiteY68" fmla="*/ 3609975 h 6858000"/>
              <a:gd name="connsiteX69" fmla="*/ 168275 w 4802188"/>
              <a:gd name="connsiteY69" fmla="*/ 3557587 h 6858000"/>
              <a:gd name="connsiteX70" fmla="*/ 176213 w 4802188"/>
              <a:gd name="connsiteY70" fmla="*/ 3497262 h 6858000"/>
              <a:gd name="connsiteX71" fmla="*/ 179388 w 4802188"/>
              <a:gd name="connsiteY71" fmla="*/ 3427412 h 6858000"/>
              <a:gd name="connsiteX72" fmla="*/ 176213 w 4802188"/>
              <a:gd name="connsiteY72" fmla="*/ 3360737 h 6858000"/>
              <a:gd name="connsiteX73" fmla="*/ 168275 w 4802188"/>
              <a:gd name="connsiteY73" fmla="*/ 3300412 h 6858000"/>
              <a:gd name="connsiteX74" fmla="*/ 157163 w 4802188"/>
              <a:gd name="connsiteY74" fmla="*/ 3248025 h 6858000"/>
              <a:gd name="connsiteX75" fmla="*/ 142875 w 4802188"/>
              <a:gd name="connsiteY75" fmla="*/ 3201987 h 6858000"/>
              <a:gd name="connsiteX76" fmla="*/ 127000 w 4802188"/>
              <a:gd name="connsiteY76" fmla="*/ 3160712 h 6858000"/>
              <a:gd name="connsiteX77" fmla="*/ 107950 w 4802188"/>
              <a:gd name="connsiteY77" fmla="*/ 3121025 h 6858000"/>
              <a:gd name="connsiteX78" fmla="*/ 88900 w 4802188"/>
              <a:gd name="connsiteY78" fmla="*/ 3084512 h 6858000"/>
              <a:gd name="connsiteX79" fmla="*/ 69850 w 4802188"/>
              <a:gd name="connsiteY79" fmla="*/ 3046412 h 6858000"/>
              <a:gd name="connsiteX80" fmla="*/ 52388 w 4802188"/>
              <a:gd name="connsiteY80" fmla="*/ 3009900 h 6858000"/>
              <a:gd name="connsiteX81" fmla="*/ 34925 w 4802188"/>
              <a:gd name="connsiteY81" fmla="*/ 2967037 h 6858000"/>
              <a:gd name="connsiteX82" fmla="*/ 20638 w 4802188"/>
              <a:gd name="connsiteY82" fmla="*/ 2922587 h 6858000"/>
              <a:gd name="connsiteX83" fmla="*/ 11113 w 4802188"/>
              <a:gd name="connsiteY83" fmla="*/ 2868612 h 6858000"/>
              <a:gd name="connsiteX84" fmla="*/ 1588 w 4802188"/>
              <a:gd name="connsiteY84" fmla="*/ 2809875 h 6858000"/>
              <a:gd name="connsiteX85" fmla="*/ 0 w 4802188"/>
              <a:gd name="connsiteY85" fmla="*/ 2741612 h 6858000"/>
              <a:gd name="connsiteX86" fmla="*/ 1588 w 4802188"/>
              <a:gd name="connsiteY86" fmla="*/ 2671762 h 6858000"/>
              <a:gd name="connsiteX87" fmla="*/ 11113 w 4802188"/>
              <a:gd name="connsiteY87" fmla="*/ 2613025 h 6858000"/>
              <a:gd name="connsiteX88" fmla="*/ 20638 w 4802188"/>
              <a:gd name="connsiteY88" fmla="*/ 2560637 h 6858000"/>
              <a:gd name="connsiteX89" fmla="*/ 34925 w 4802188"/>
              <a:gd name="connsiteY89" fmla="*/ 2513012 h 6858000"/>
              <a:gd name="connsiteX90" fmla="*/ 52388 w 4802188"/>
              <a:gd name="connsiteY90" fmla="*/ 2471737 h 6858000"/>
              <a:gd name="connsiteX91" fmla="*/ 69850 w 4802188"/>
              <a:gd name="connsiteY91" fmla="*/ 2433637 h 6858000"/>
              <a:gd name="connsiteX92" fmla="*/ 88900 w 4802188"/>
              <a:gd name="connsiteY92" fmla="*/ 2395537 h 6858000"/>
              <a:gd name="connsiteX93" fmla="*/ 107950 w 4802188"/>
              <a:gd name="connsiteY93" fmla="*/ 2359025 h 6858000"/>
              <a:gd name="connsiteX94" fmla="*/ 127000 w 4802188"/>
              <a:gd name="connsiteY94" fmla="*/ 2319337 h 6858000"/>
              <a:gd name="connsiteX95" fmla="*/ 142875 w 4802188"/>
              <a:gd name="connsiteY95" fmla="*/ 2278062 h 6858000"/>
              <a:gd name="connsiteX96" fmla="*/ 157163 w 4802188"/>
              <a:gd name="connsiteY96" fmla="*/ 2232025 h 6858000"/>
              <a:gd name="connsiteX97" fmla="*/ 168275 w 4802188"/>
              <a:gd name="connsiteY97" fmla="*/ 2179637 h 6858000"/>
              <a:gd name="connsiteX98" fmla="*/ 176213 w 4802188"/>
              <a:gd name="connsiteY98" fmla="*/ 2119312 h 6858000"/>
              <a:gd name="connsiteX99" fmla="*/ 179388 w 4802188"/>
              <a:gd name="connsiteY99" fmla="*/ 2051050 h 6858000"/>
              <a:gd name="connsiteX100" fmla="*/ 176213 w 4802188"/>
              <a:gd name="connsiteY100" fmla="*/ 1982787 h 6858000"/>
              <a:gd name="connsiteX101" fmla="*/ 168275 w 4802188"/>
              <a:gd name="connsiteY101" fmla="*/ 1922462 h 6858000"/>
              <a:gd name="connsiteX102" fmla="*/ 157163 w 4802188"/>
              <a:gd name="connsiteY102" fmla="*/ 1870075 h 6858000"/>
              <a:gd name="connsiteX103" fmla="*/ 142875 w 4802188"/>
              <a:gd name="connsiteY103" fmla="*/ 1824037 h 6858000"/>
              <a:gd name="connsiteX104" fmla="*/ 127000 w 4802188"/>
              <a:gd name="connsiteY104" fmla="*/ 1782762 h 6858000"/>
              <a:gd name="connsiteX105" fmla="*/ 107950 w 4802188"/>
              <a:gd name="connsiteY105" fmla="*/ 1743075 h 6858000"/>
              <a:gd name="connsiteX106" fmla="*/ 88900 w 4802188"/>
              <a:gd name="connsiteY106" fmla="*/ 1708150 h 6858000"/>
              <a:gd name="connsiteX107" fmla="*/ 69850 w 4802188"/>
              <a:gd name="connsiteY107" fmla="*/ 1671637 h 6858000"/>
              <a:gd name="connsiteX108" fmla="*/ 52388 w 4802188"/>
              <a:gd name="connsiteY108" fmla="*/ 1631950 h 6858000"/>
              <a:gd name="connsiteX109" fmla="*/ 34925 w 4802188"/>
              <a:gd name="connsiteY109" fmla="*/ 1589087 h 6858000"/>
              <a:gd name="connsiteX110" fmla="*/ 20638 w 4802188"/>
              <a:gd name="connsiteY110" fmla="*/ 1544637 h 6858000"/>
              <a:gd name="connsiteX111" fmla="*/ 11113 w 4802188"/>
              <a:gd name="connsiteY111" fmla="*/ 1492250 h 6858000"/>
              <a:gd name="connsiteX112" fmla="*/ 1588 w 4802188"/>
              <a:gd name="connsiteY112" fmla="*/ 1431925 h 6858000"/>
              <a:gd name="connsiteX113" fmla="*/ 0 w 4802188"/>
              <a:gd name="connsiteY113" fmla="*/ 1363662 h 6858000"/>
              <a:gd name="connsiteX114" fmla="*/ 1588 w 4802188"/>
              <a:gd name="connsiteY114" fmla="*/ 1295400 h 6858000"/>
              <a:gd name="connsiteX115" fmla="*/ 11113 w 4802188"/>
              <a:gd name="connsiteY115" fmla="*/ 1235075 h 6858000"/>
              <a:gd name="connsiteX116" fmla="*/ 20638 w 4802188"/>
              <a:gd name="connsiteY116" fmla="*/ 1182687 h 6858000"/>
              <a:gd name="connsiteX117" fmla="*/ 34925 w 4802188"/>
              <a:gd name="connsiteY117" fmla="*/ 1136650 h 6858000"/>
              <a:gd name="connsiteX118" fmla="*/ 52388 w 4802188"/>
              <a:gd name="connsiteY118" fmla="*/ 1095375 h 6858000"/>
              <a:gd name="connsiteX119" fmla="*/ 69850 w 4802188"/>
              <a:gd name="connsiteY119" fmla="*/ 1055687 h 6858000"/>
              <a:gd name="connsiteX120" fmla="*/ 88900 w 4802188"/>
              <a:gd name="connsiteY120" fmla="*/ 1017587 h 6858000"/>
              <a:gd name="connsiteX121" fmla="*/ 107950 w 4802188"/>
              <a:gd name="connsiteY121" fmla="*/ 981075 h 6858000"/>
              <a:gd name="connsiteX122" fmla="*/ 127000 w 4802188"/>
              <a:gd name="connsiteY122" fmla="*/ 942975 h 6858000"/>
              <a:gd name="connsiteX123" fmla="*/ 142875 w 4802188"/>
              <a:gd name="connsiteY123" fmla="*/ 901700 h 6858000"/>
              <a:gd name="connsiteX124" fmla="*/ 157163 w 4802188"/>
              <a:gd name="connsiteY124" fmla="*/ 854075 h 6858000"/>
              <a:gd name="connsiteX125" fmla="*/ 168275 w 4802188"/>
              <a:gd name="connsiteY125" fmla="*/ 801687 h 6858000"/>
              <a:gd name="connsiteX126" fmla="*/ 176213 w 4802188"/>
              <a:gd name="connsiteY126" fmla="*/ 744537 h 6858000"/>
              <a:gd name="connsiteX127" fmla="*/ 179388 w 4802188"/>
              <a:gd name="connsiteY127" fmla="*/ 673100 h 6858000"/>
              <a:gd name="connsiteX128" fmla="*/ 176213 w 4802188"/>
              <a:gd name="connsiteY128" fmla="*/ 606425 h 6858000"/>
              <a:gd name="connsiteX129" fmla="*/ 168275 w 4802188"/>
              <a:gd name="connsiteY129" fmla="*/ 546100 h 6858000"/>
              <a:gd name="connsiteX130" fmla="*/ 157163 w 4802188"/>
              <a:gd name="connsiteY130" fmla="*/ 496887 h 6858000"/>
              <a:gd name="connsiteX131" fmla="*/ 142875 w 4802188"/>
              <a:gd name="connsiteY131" fmla="*/ 450850 h 6858000"/>
              <a:gd name="connsiteX132" fmla="*/ 127000 w 4802188"/>
              <a:gd name="connsiteY132" fmla="*/ 409575 h 6858000"/>
              <a:gd name="connsiteX133" fmla="*/ 109538 w 4802188"/>
              <a:gd name="connsiteY133" fmla="*/ 369887 h 6858000"/>
              <a:gd name="connsiteX134" fmla="*/ 92075 w 4802188"/>
              <a:gd name="connsiteY134" fmla="*/ 334962 h 6858000"/>
              <a:gd name="connsiteX135" fmla="*/ 73025 w 4802188"/>
              <a:gd name="connsiteY135" fmla="*/ 296862 h 6858000"/>
              <a:gd name="connsiteX136" fmla="*/ 53975 w 4802188"/>
              <a:gd name="connsiteY136" fmla="*/ 260350 h 6858000"/>
              <a:gd name="connsiteX137" fmla="*/ 38100 w 4802188"/>
              <a:gd name="connsiteY137" fmla="*/ 217487 h 6858000"/>
              <a:gd name="connsiteX138" fmla="*/ 22225 w 4802188"/>
              <a:gd name="connsiteY138" fmla="*/ 174625 h 6858000"/>
              <a:gd name="connsiteX139" fmla="*/ 12700 w 4802188"/>
              <a:gd name="connsiteY139" fmla="*/ 122237 h 6858000"/>
              <a:gd name="connsiteX140" fmla="*/ 4763 w 4802188"/>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802188" h="6858000">
                <a:moveTo>
                  <a:pt x="0" y="0"/>
                </a:moveTo>
                <a:lnTo>
                  <a:pt x="4802188" y="0"/>
                </a:lnTo>
                <a:lnTo>
                  <a:pt x="4802188" y="6858000"/>
                </a:lnTo>
                <a:lnTo>
                  <a:pt x="0" y="6858000"/>
                </a:lnTo>
                <a:lnTo>
                  <a:pt x="4763" y="6791325"/>
                </a:lnTo>
                <a:lnTo>
                  <a:pt x="12700" y="6735762"/>
                </a:lnTo>
                <a:lnTo>
                  <a:pt x="22225" y="6683375"/>
                </a:lnTo>
                <a:lnTo>
                  <a:pt x="38100" y="6640512"/>
                </a:lnTo>
                <a:lnTo>
                  <a:pt x="53975" y="6597650"/>
                </a:lnTo>
                <a:lnTo>
                  <a:pt x="73025" y="6561137"/>
                </a:lnTo>
                <a:lnTo>
                  <a:pt x="92075" y="6523037"/>
                </a:lnTo>
                <a:lnTo>
                  <a:pt x="109538" y="6488112"/>
                </a:lnTo>
                <a:lnTo>
                  <a:pt x="127000" y="6448425"/>
                </a:lnTo>
                <a:lnTo>
                  <a:pt x="142875" y="6407150"/>
                </a:lnTo>
                <a:lnTo>
                  <a:pt x="157163" y="6361112"/>
                </a:lnTo>
                <a:lnTo>
                  <a:pt x="168275" y="6311900"/>
                </a:lnTo>
                <a:lnTo>
                  <a:pt x="176213" y="6251575"/>
                </a:lnTo>
                <a:lnTo>
                  <a:pt x="179388" y="6183312"/>
                </a:lnTo>
                <a:lnTo>
                  <a:pt x="176213" y="6113462"/>
                </a:lnTo>
                <a:lnTo>
                  <a:pt x="168275" y="6056312"/>
                </a:lnTo>
                <a:lnTo>
                  <a:pt x="157163" y="6003925"/>
                </a:lnTo>
                <a:lnTo>
                  <a:pt x="142875" y="5956300"/>
                </a:lnTo>
                <a:lnTo>
                  <a:pt x="127000" y="5915025"/>
                </a:lnTo>
                <a:lnTo>
                  <a:pt x="107950" y="5876925"/>
                </a:lnTo>
                <a:lnTo>
                  <a:pt x="88900" y="5840412"/>
                </a:lnTo>
                <a:lnTo>
                  <a:pt x="69850" y="5802312"/>
                </a:lnTo>
                <a:lnTo>
                  <a:pt x="52388" y="5762625"/>
                </a:lnTo>
                <a:lnTo>
                  <a:pt x="34925" y="5721350"/>
                </a:lnTo>
                <a:lnTo>
                  <a:pt x="20638" y="5675312"/>
                </a:lnTo>
                <a:lnTo>
                  <a:pt x="11113" y="5622925"/>
                </a:lnTo>
                <a:lnTo>
                  <a:pt x="1588" y="5562600"/>
                </a:lnTo>
                <a:lnTo>
                  <a:pt x="0" y="5494337"/>
                </a:lnTo>
                <a:lnTo>
                  <a:pt x="1588" y="5426075"/>
                </a:lnTo>
                <a:lnTo>
                  <a:pt x="11113" y="5365750"/>
                </a:lnTo>
                <a:lnTo>
                  <a:pt x="20638" y="5313362"/>
                </a:lnTo>
                <a:lnTo>
                  <a:pt x="34925" y="5268912"/>
                </a:lnTo>
                <a:lnTo>
                  <a:pt x="52388" y="5226050"/>
                </a:lnTo>
                <a:lnTo>
                  <a:pt x="69850" y="5186362"/>
                </a:lnTo>
                <a:lnTo>
                  <a:pt x="88900" y="5149850"/>
                </a:lnTo>
                <a:lnTo>
                  <a:pt x="107950" y="5114925"/>
                </a:lnTo>
                <a:lnTo>
                  <a:pt x="127000" y="5075237"/>
                </a:lnTo>
                <a:lnTo>
                  <a:pt x="142875" y="5033962"/>
                </a:lnTo>
                <a:lnTo>
                  <a:pt x="157163" y="4987925"/>
                </a:lnTo>
                <a:lnTo>
                  <a:pt x="168275" y="4935537"/>
                </a:lnTo>
                <a:lnTo>
                  <a:pt x="176213" y="4875212"/>
                </a:lnTo>
                <a:lnTo>
                  <a:pt x="179388" y="4806950"/>
                </a:lnTo>
                <a:lnTo>
                  <a:pt x="176213" y="4738687"/>
                </a:lnTo>
                <a:lnTo>
                  <a:pt x="168275" y="4678362"/>
                </a:lnTo>
                <a:lnTo>
                  <a:pt x="157163" y="4625975"/>
                </a:lnTo>
                <a:lnTo>
                  <a:pt x="142875" y="4579937"/>
                </a:lnTo>
                <a:lnTo>
                  <a:pt x="127000" y="4537075"/>
                </a:lnTo>
                <a:lnTo>
                  <a:pt x="107950" y="4498975"/>
                </a:lnTo>
                <a:lnTo>
                  <a:pt x="69850" y="4424362"/>
                </a:lnTo>
                <a:lnTo>
                  <a:pt x="52388" y="4386262"/>
                </a:lnTo>
                <a:lnTo>
                  <a:pt x="34925" y="4343400"/>
                </a:lnTo>
                <a:lnTo>
                  <a:pt x="20638" y="4297362"/>
                </a:lnTo>
                <a:lnTo>
                  <a:pt x="11113" y="4244975"/>
                </a:lnTo>
                <a:lnTo>
                  <a:pt x="1588" y="4186237"/>
                </a:lnTo>
                <a:lnTo>
                  <a:pt x="0" y="4116387"/>
                </a:lnTo>
                <a:lnTo>
                  <a:pt x="1588" y="4048125"/>
                </a:lnTo>
                <a:lnTo>
                  <a:pt x="11113" y="3987800"/>
                </a:lnTo>
                <a:lnTo>
                  <a:pt x="20638" y="3935412"/>
                </a:lnTo>
                <a:lnTo>
                  <a:pt x="34925" y="3890962"/>
                </a:lnTo>
                <a:lnTo>
                  <a:pt x="52388" y="3848100"/>
                </a:lnTo>
                <a:lnTo>
                  <a:pt x="69850" y="3811587"/>
                </a:lnTo>
                <a:lnTo>
                  <a:pt x="107950" y="3736975"/>
                </a:lnTo>
                <a:lnTo>
                  <a:pt x="127000" y="3697287"/>
                </a:lnTo>
                <a:lnTo>
                  <a:pt x="142875" y="3656012"/>
                </a:lnTo>
                <a:lnTo>
                  <a:pt x="157163" y="3609975"/>
                </a:lnTo>
                <a:lnTo>
                  <a:pt x="168275" y="3557587"/>
                </a:lnTo>
                <a:lnTo>
                  <a:pt x="176213" y="3497262"/>
                </a:lnTo>
                <a:lnTo>
                  <a:pt x="179388" y="3427412"/>
                </a:lnTo>
                <a:lnTo>
                  <a:pt x="176213" y="3360737"/>
                </a:lnTo>
                <a:lnTo>
                  <a:pt x="168275" y="3300412"/>
                </a:lnTo>
                <a:lnTo>
                  <a:pt x="157163" y="3248025"/>
                </a:lnTo>
                <a:lnTo>
                  <a:pt x="142875" y="3201987"/>
                </a:lnTo>
                <a:lnTo>
                  <a:pt x="127000" y="3160712"/>
                </a:lnTo>
                <a:lnTo>
                  <a:pt x="107950" y="3121025"/>
                </a:lnTo>
                <a:lnTo>
                  <a:pt x="88900" y="3084512"/>
                </a:lnTo>
                <a:lnTo>
                  <a:pt x="69850" y="3046412"/>
                </a:lnTo>
                <a:lnTo>
                  <a:pt x="52388" y="3009900"/>
                </a:lnTo>
                <a:lnTo>
                  <a:pt x="34925" y="2967037"/>
                </a:lnTo>
                <a:lnTo>
                  <a:pt x="20638" y="2922587"/>
                </a:lnTo>
                <a:lnTo>
                  <a:pt x="11113" y="2868612"/>
                </a:lnTo>
                <a:lnTo>
                  <a:pt x="1588" y="2809875"/>
                </a:lnTo>
                <a:lnTo>
                  <a:pt x="0" y="2741612"/>
                </a:lnTo>
                <a:lnTo>
                  <a:pt x="1588" y="2671762"/>
                </a:lnTo>
                <a:lnTo>
                  <a:pt x="11113" y="2613025"/>
                </a:lnTo>
                <a:lnTo>
                  <a:pt x="20638" y="2560637"/>
                </a:lnTo>
                <a:lnTo>
                  <a:pt x="34925" y="2513012"/>
                </a:lnTo>
                <a:lnTo>
                  <a:pt x="52388" y="2471737"/>
                </a:lnTo>
                <a:lnTo>
                  <a:pt x="69850" y="2433637"/>
                </a:lnTo>
                <a:lnTo>
                  <a:pt x="88900" y="2395537"/>
                </a:lnTo>
                <a:lnTo>
                  <a:pt x="107950" y="2359025"/>
                </a:lnTo>
                <a:lnTo>
                  <a:pt x="127000" y="2319337"/>
                </a:lnTo>
                <a:lnTo>
                  <a:pt x="142875" y="2278062"/>
                </a:lnTo>
                <a:lnTo>
                  <a:pt x="157163" y="2232025"/>
                </a:lnTo>
                <a:lnTo>
                  <a:pt x="168275" y="2179637"/>
                </a:lnTo>
                <a:lnTo>
                  <a:pt x="176213" y="2119312"/>
                </a:lnTo>
                <a:lnTo>
                  <a:pt x="179388" y="2051050"/>
                </a:lnTo>
                <a:lnTo>
                  <a:pt x="176213" y="1982787"/>
                </a:lnTo>
                <a:lnTo>
                  <a:pt x="168275" y="1922462"/>
                </a:lnTo>
                <a:lnTo>
                  <a:pt x="157163" y="1870075"/>
                </a:lnTo>
                <a:lnTo>
                  <a:pt x="142875" y="1824037"/>
                </a:lnTo>
                <a:lnTo>
                  <a:pt x="127000" y="1782762"/>
                </a:lnTo>
                <a:lnTo>
                  <a:pt x="107950" y="1743075"/>
                </a:lnTo>
                <a:lnTo>
                  <a:pt x="88900" y="1708150"/>
                </a:lnTo>
                <a:lnTo>
                  <a:pt x="69850" y="1671637"/>
                </a:lnTo>
                <a:lnTo>
                  <a:pt x="52388" y="1631950"/>
                </a:lnTo>
                <a:lnTo>
                  <a:pt x="34925" y="1589087"/>
                </a:lnTo>
                <a:lnTo>
                  <a:pt x="20638" y="1544637"/>
                </a:lnTo>
                <a:lnTo>
                  <a:pt x="11113" y="1492250"/>
                </a:lnTo>
                <a:lnTo>
                  <a:pt x="1588" y="1431925"/>
                </a:lnTo>
                <a:lnTo>
                  <a:pt x="0" y="1363662"/>
                </a:lnTo>
                <a:lnTo>
                  <a:pt x="1588" y="1295400"/>
                </a:lnTo>
                <a:lnTo>
                  <a:pt x="11113" y="1235075"/>
                </a:lnTo>
                <a:lnTo>
                  <a:pt x="20638" y="1182687"/>
                </a:lnTo>
                <a:lnTo>
                  <a:pt x="34925" y="1136650"/>
                </a:lnTo>
                <a:lnTo>
                  <a:pt x="52388" y="1095375"/>
                </a:lnTo>
                <a:lnTo>
                  <a:pt x="69850" y="1055687"/>
                </a:lnTo>
                <a:lnTo>
                  <a:pt x="88900" y="1017587"/>
                </a:lnTo>
                <a:lnTo>
                  <a:pt x="107950" y="981075"/>
                </a:lnTo>
                <a:lnTo>
                  <a:pt x="127000" y="942975"/>
                </a:lnTo>
                <a:lnTo>
                  <a:pt x="142875" y="901700"/>
                </a:lnTo>
                <a:lnTo>
                  <a:pt x="157163" y="854075"/>
                </a:lnTo>
                <a:lnTo>
                  <a:pt x="168275" y="801687"/>
                </a:lnTo>
                <a:lnTo>
                  <a:pt x="176213" y="744537"/>
                </a:lnTo>
                <a:lnTo>
                  <a:pt x="179388" y="673100"/>
                </a:lnTo>
                <a:lnTo>
                  <a:pt x="176213" y="606425"/>
                </a:lnTo>
                <a:lnTo>
                  <a:pt x="168275" y="546100"/>
                </a:lnTo>
                <a:lnTo>
                  <a:pt x="157163" y="496887"/>
                </a:lnTo>
                <a:lnTo>
                  <a:pt x="142875" y="450850"/>
                </a:lnTo>
                <a:lnTo>
                  <a:pt x="127000" y="409575"/>
                </a:lnTo>
                <a:lnTo>
                  <a:pt x="109538" y="369887"/>
                </a:lnTo>
                <a:lnTo>
                  <a:pt x="92075" y="334962"/>
                </a:lnTo>
                <a:lnTo>
                  <a:pt x="73025" y="296862"/>
                </a:lnTo>
                <a:lnTo>
                  <a:pt x="53975" y="260350"/>
                </a:lnTo>
                <a:lnTo>
                  <a:pt x="38100" y="217487"/>
                </a:lnTo>
                <a:lnTo>
                  <a:pt x="22225" y="174625"/>
                </a:lnTo>
                <a:lnTo>
                  <a:pt x="12700" y="122237"/>
                </a:lnTo>
                <a:lnTo>
                  <a:pt x="4763" y="66675"/>
                </a:lnTo>
                <a:close/>
              </a:path>
            </a:pathLst>
          </a:custGeom>
          <a:solidFill>
            <a:schemeClr val="accent1">
              <a:lumMod val="50000"/>
              <a:alpha val="25000"/>
            </a:schemeClr>
          </a:solidFill>
          <a:ln w="0">
            <a:noFill/>
            <a:prstDash val="solid"/>
            <a:round/>
            <a:headEnd/>
            <a:tailEnd/>
          </a:ln>
        </p:spPr>
        <p:txBody>
          <a:bodyPr wrap="square" rtlCol="0" anchor="ctr">
            <a:noAutofit/>
          </a:bodyPr>
          <a:lstStyle/>
          <a:p>
            <a:pPr algn="ctr" defTabSz="457200"/>
            <a:endParaRPr lang="en-US" dirty="0">
              <a:solidFill>
                <a:schemeClr val="tx1"/>
              </a:solidFill>
            </a:endParaRPr>
          </a:p>
        </p:txBody>
      </p:sp>
      <p:sp>
        <p:nvSpPr>
          <p:cNvPr id="77" name="Freeform: Shape 76">
            <a:extLst>
              <a:ext uri="{FF2B5EF4-FFF2-40B4-BE49-F238E27FC236}">
                <a16:creationId xmlns:a16="http://schemas.microsoft.com/office/drawing/2014/main" id="{740D8E28-91B5-42B0-9D6C-B777D8AD9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85184" cy="6858000"/>
          </a:xfrm>
          <a:custGeom>
            <a:avLst/>
            <a:gdLst>
              <a:gd name="connsiteX0" fmla="*/ 0 w 7713579"/>
              <a:gd name="connsiteY0" fmla="*/ 0 h 6858000"/>
              <a:gd name="connsiteX1" fmla="*/ 7534191 w 7713579"/>
              <a:gd name="connsiteY1" fmla="*/ 0 h 6858000"/>
              <a:gd name="connsiteX2" fmla="*/ 7538954 w 7713579"/>
              <a:gd name="connsiteY2" fmla="*/ 66675 h 6858000"/>
              <a:gd name="connsiteX3" fmla="*/ 7546891 w 7713579"/>
              <a:gd name="connsiteY3" fmla="*/ 122237 h 6858000"/>
              <a:gd name="connsiteX4" fmla="*/ 7556416 w 7713579"/>
              <a:gd name="connsiteY4" fmla="*/ 174625 h 6858000"/>
              <a:gd name="connsiteX5" fmla="*/ 7572291 w 7713579"/>
              <a:gd name="connsiteY5" fmla="*/ 217487 h 6858000"/>
              <a:gd name="connsiteX6" fmla="*/ 7588166 w 7713579"/>
              <a:gd name="connsiteY6" fmla="*/ 260350 h 6858000"/>
              <a:gd name="connsiteX7" fmla="*/ 7607216 w 7713579"/>
              <a:gd name="connsiteY7" fmla="*/ 296862 h 6858000"/>
              <a:gd name="connsiteX8" fmla="*/ 7626266 w 7713579"/>
              <a:gd name="connsiteY8" fmla="*/ 334962 h 6858000"/>
              <a:gd name="connsiteX9" fmla="*/ 7643729 w 7713579"/>
              <a:gd name="connsiteY9" fmla="*/ 369887 h 6858000"/>
              <a:gd name="connsiteX10" fmla="*/ 7661191 w 7713579"/>
              <a:gd name="connsiteY10" fmla="*/ 409575 h 6858000"/>
              <a:gd name="connsiteX11" fmla="*/ 7677066 w 7713579"/>
              <a:gd name="connsiteY11" fmla="*/ 450850 h 6858000"/>
              <a:gd name="connsiteX12" fmla="*/ 7691354 w 7713579"/>
              <a:gd name="connsiteY12" fmla="*/ 496887 h 6858000"/>
              <a:gd name="connsiteX13" fmla="*/ 7702466 w 7713579"/>
              <a:gd name="connsiteY13" fmla="*/ 546100 h 6858000"/>
              <a:gd name="connsiteX14" fmla="*/ 7710404 w 7713579"/>
              <a:gd name="connsiteY14" fmla="*/ 606425 h 6858000"/>
              <a:gd name="connsiteX15" fmla="*/ 7713579 w 7713579"/>
              <a:gd name="connsiteY15" fmla="*/ 673100 h 6858000"/>
              <a:gd name="connsiteX16" fmla="*/ 7710404 w 7713579"/>
              <a:gd name="connsiteY16" fmla="*/ 744537 h 6858000"/>
              <a:gd name="connsiteX17" fmla="*/ 7702466 w 7713579"/>
              <a:gd name="connsiteY17" fmla="*/ 801687 h 6858000"/>
              <a:gd name="connsiteX18" fmla="*/ 7691354 w 7713579"/>
              <a:gd name="connsiteY18" fmla="*/ 854075 h 6858000"/>
              <a:gd name="connsiteX19" fmla="*/ 7677066 w 7713579"/>
              <a:gd name="connsiteY19" fmla="*/ 901700 h 6858000"/>
              <a:gd name="connsiteX20" fmla="*/ 7661191 w 7713579"/>
              <a:gd name="connsiteY20" fmla="*/ 942975 h 6858000"/>
              <a:gd name="connsiteX21" fmla="*/ 7642141 w 7713579"/>
              <a:gd name="connsiteY21" fmla="*/ 981075 h 6858000"/>
              <a:gd name="connsiteX22" fmla="*/ 7623091 w 7713579"/>
              <a:gd name="connsiteY22" fmla="*/ 1017587 h 6858000"/>
              <a:gd name="connsiteX23" fmla="*/ 7604041 w 7713579"/>
              <a:gd name="connsiteY23" fmla="*/ 1055687 h 6858000"/>
              <a:gd name="connsiteX24" fmla="*/ 7586579 w 7713579"/>
              <a:gd name="connsiteY24" fmla="*/ 1095375 h 6858000"/>
              <a:gd name="connsiteX25" fmla="*/ 7569116 w 7713579"/>
              <a:gd name="connsiteY25" fmla="*/ 1136650 h 6858000"/>
              <a:gd name="connsiteX26" fmla="*/ 7554829 w 7713579"/>
              <a:gd name="connsiteY26" fmla="*/ 1182687 h 6858000"/>
              <a:gd name="connsiteX27" fmla="*/ 7545304 w 7713579"/>
              <a:gd name="connsiteY27" fmla="*/ 1235075 h 6858000"/>
              <a:gd name="connsiteX28" fmla="*/ 7535779 w 7713579"/>
              <a:gd name="connsiteY28" fmla="*/ 1295400 h 6858000"/>
              <a:gd name="connsiteX29" fmla="*/ 7534191 w 7713579"/>
              <a:gd name="connsiteY29" fmla="*/ 1363662 h 6858000"/>
              <a:gd name="connsiteX30" fmla="*/ 7535779 w 7713579"/>
              <a:gd name="connsiteY30" fmla="*/ 1431925 h 6858000"/>
              <a:gd name="connsiteX31" fmla="*/ 7545304 w 7713579"/>
              <a:gd name="connsiteY31" fmla="*/ 1492250 h 6858000"/>
              <a:gd name="connsiteX32" fmla="*/ 7554829 w 7713579"/>
              <a:gd name="connsiteY32" fmla="*/ 1544637 h 6858000"/>
              <a:gd name="connsiteX33" fmla="*/ 7569116 w 7713579"/>
              <a:gd name="connsiteY33" fmla="*/ 1589087 h 6858000"/>
              <a:gd name="connsiteX34" fmla="*/ 7586579 w 7713579"/>
              <a:gd name="connsiteY34" fmla="*/ 1631950 h 6858000"/>
              <a:gd name="connsiteX35" fmla="*/ 7604041 w 7713579"/>
              <a:gd name="connsiteY35" fmla="*/ 1671637 h 6858000"/>
              <a:gd name="connsiteX36" fmla="*/ 7623091 w 7713579"/>
              <a:gd name="connsiteY36" fmla="*/ 1708150 h 6858000"/>
              <a:gd name="connsiteX37" fmla="*/ 7642141 w 7713579"/>
              <a:gd name="connsiteY37" fmla="*/ 1743075 h 6858000"/>
              <a:gd name="connsiteX38" fmla="*/ 7661191 w 7713579"/>
              <a:gd name="connsiteY38" fmla="*/ 1782762 h 6858000"/>
              <a:gd name="connsiteX39" fmla="*/ 7677066 w 7713579"/>
              <a:gd name="connsiteY39" fmla="*/ 1824037 h 6858000"/>
              <a:gd name="connsiteX40" fmla="*/ 7691354 w 7713579"/>
              <a:gd name="connsiteY40" fmla="*/ 1870075 h 6858000"/>
              <a:gd name="connsiteX41" fmla="*/ 7702466 w 7713579"/>
              <a:gd name="connsiteY41" fmla="*/ 1922462 h 6858000"/>
              <a:gd name="connsiteX42" fmla="*/ 7710404 w 7713579"/>
              <a:gd name="connsiteY42" fmla="*/ 1982787 h 6858000"/>
              <a:gd name="connsiteX43" fmla="*/ 7713579 w 7713579"/>
              <a:gd name="connsiteY43" fmla="*/ 2051050 h 6858000"/>
              <a:gd name="connsiteX44" fmla="*/ 7710404 w 7713579"/>
              <a:gd name="connsiteY44" fmla="*/ 2119312 h 6858000"/>
              <a:gd name="connsiteX45" fmla="*/ 7702466 w 7713579"/>
              <a:gd name="connsiteY45" fmla="*/ 2179637 h 6858000"/>
              <a:gd name="connsiteX46" fmla="*/ 7691354 w 7713579"/>
              <a:gd name="connsiteY46" fmla="*/ 2232025 h 6858000"/>
              <a:gd name="connsiteX47" fmla="*/ 7677066 w 7713579"/>
              <a:gd name="connsiteY47" fmla="*/ 2278062 h 6858000"/>
              <a:gd name="connsiteX48" fmla="*/ 7661191 w 7713579"/>
              <a:gd name="connsiteY48" fmla="*/ 2319337 h 6858000"/>
              <a:gd name="connsiteX49" fmla="*/ 7642141 w 7713579"/>
              <a:gd name="connsiteY49" fmla="*/ 2359025 h 6858000"/>
              <a:gd name="connsiteX50" fmla="*/ 7623091 w 7713579"/>
              <a:gd name="connsiteY50" fmla="*/ 2395537 h 6858000"/>
              <a:gd name="connsiteX51" fmla="*/ 7604041 w 7713579"/>
              <a:gd name="connsiteY51" fmla="*/ 2433637 h 6858000"/>
              <a:gd name="connsiteX52" fmla="*/ 7586579 w 7713579"/>
              <a:gd name="connsiteY52" fmla="*/ 2471737 h 6858000"/>
              <a:gd name="connsiteX53" fmla="*/ 7569116 w 7713579"/>
              <a:gd name="connsiteY53" fmla="*/ 2513012 h 6858000"/>
              <a:gd name="connsiteX54" fmla="*/ 7554829 w 7713579"/>
              <a:gd name="connsiteY54" fmla="*/ 2560637 h 6858000"/>
              <a:gd name="connsiteX55" fmla="*/ 7545304 w 7713579"/>
              <a:gd name="connsiteY55" fmla="*/ 2613025 h 6858000"/>
              <a:gd name="connsiteX56" fmla="*/ 7535779 w 7713579"/>
              <a:gd name="connsiteY56" fmla="*/ 2671762 h 6858000"/>
              <a:gd name="connsiteX57" fmla="*/ 7534191 w 7713579"/>
              <a:gd name="connsiteY57" fmla="*/ 2741612 h 6858000"/>
              <a:gd name="connsiteX58" fmla="*/ 7535779 w 7713579"/>
              <a:gd name="connsiteY58" fmla="*/ 2809875 h 6858000"/>
              <a:gd name="connsiteX59" fmla="*/ 7545304 w 7713579"/>
              <a:gd name="connsiteY59" fmla="*/ 2868612 h 6858000"/>
              <a:gd name="connsiteX60" fmla="*/ 7554829 w 7713579"/>
              <a:gd name="connsiteY60" fmla="*/ 2922587 h 6858000"/>
              <a:gd name="connsiteX61" fmla="*/ 7569116 w 7713579"/>
              <a:gd name="connsiteY61" fmla="*/ 2967037 h 6858000"/>
              <a:gd name="connsiteX62" fmla="*/ 7586579 w 7713579"/>
              <a:gd name="connsiteY62" fmla="*/ 3009900 h 6858000"/>
              <a:gd name="connsiteX63" fmla="*/ 7604041 w 7713579"/>
              <a:gd name="connsiteY63" fmla="*/ 3046412 h 6858000"/>
              <a:gd name="connsiteX64" fmla="*/ 7623091 w 7713579"/>
              <a:gd name="connsiteY64" fmla="*/ 3084512 h 6858000"/>
              <a:gd name="connsiteX65" fmla="*/ 7642141 w 7713579"/>
              <a:gd name="connsiteY65" fmla="*/ 3121025 h 6858000"/>
              <a:gd name="connsiteX66" fmla="*/ 7661191 w 7713579"/>
              <a:gd name="connsiteY66" fmla="*/ 3160712 h 6858000"/>
              <a:gd name="connsiteX67" fmla="*/ 7677066 w 7713579"/>
              <a:gd name="connsiteY67" fmla="*/ 3201987 h 6858000"/>
              <a:gd name="connsiteX68" fmla="*/ 7691354 w 7713579"/>
              <a:gd name="connsiteY68" fmla="*/ 3248025 h 6858000"/>
              <a:gd name="connsiteX69" fmla="*/ 7702466 w 7713579"/>
              <a:gd name="connsiteY69" fmla="*/ 3300412 h 6858000"/>
              <a:gd name="connsiteX70" fmla="*/ 7710404 w 7713579"/>
              <a:gd name="connsiteY70" fmla="*/ 3360737 h 6858000"/>
              <a:gd name="connsiteX71" fmla="*/ 7713579 w 7713579"/>
              <a:gd name="connsiteY71" fmla="*/ 3427412 h 6858000"/>
              <a:gd name="connsiteX72" fmla="*/ 7710404 w 7713579"/>
              <a:gd name="connsiteY72" fmla="*/ 3497262 h 6858000"/>
              <a:gd name="connsiteX73" fmla="*/ 7702466 w 7713579"/>
              <a:gd name="connsiteY73" fmla="*/ 3557587 h 6858000"/>
              <a:gd name="connsiteX74" fmla="*/ 7691354 w 7713579"/>
              <a:gd name="connsiteY74" fmla="*/ 3609975 h 6858000"/>
              <a:gd name="connsiteX75" fmla="*/ 7677066 w 7713579"/>
              <a:gd name="connsiteY75" fmla="*/ 3656012 h 6858000"/>
              <a:gd name="connsiteX76" fmla="*/ 7661191 w 7713579"/>
              <a:gd name="connsiteY76" fmla="*/ 3697287 h 6858000"/>
              <a:gd name="connsiteX77" fmla="*/ 7642141 w 7713579"/>
              <a:gd name="connsiteY77" fmla="*/ 3736975 h 6858000"/>
              <a:gd name="connsiteX78" fmla="*/ 7604041 w 7713579"/>
              <a:gd name="connsiteY78" fmla="*/ 3811587 h 6858000"/>
              <a:gd name="connsiteX79" fmla="*/ 7586579 w 7713579"/>
              <a:gd name="connsiteY79" fmla="*/ 3848100 h 6858000"/>
              <a:gd name="connsiteX80" fmla="*/ 7569116 w 7713579"/>
              <a:gd name="connsiteY80" fmla="*/ 3890962 h 6858000"/>
              <a:gd name="connsiteX81" fmla="*/ 7554829 w 7713579"/>
              <a:gd name="connsiteY81" fmla="*/ 3935412 h 6858000"/>
              <a:gd name="connsiteX82" fmla="*/ 7545304 w 7713579"/>
              <a:gd name="connsiteY82" fmla="*/ 3987800 h 6858000"/>
              <a:gd name="connsiteX83" fmla="*/ 7535779 w 7713579"/>
              <a:gd name="connsiteY83" fmla="*/ 4048125 h 6858000"/>
              <a:gd name="connsiteX84" fmla="*/ 7534191 w 7713579"/>
              <a:gd name="connsiteY84" fmla="*/ 4116387 h 6858000"/>
              <a:gd name="connsiteX85" fmla="*/ 7535779 w 7713579"/>
              <a:gd name="connsiteY85" fmla="*/ 4186237 h 6858000"/>
              <a:gd name="connsiteX86" fmla="*/ 7545304 w 7713579"/>
              <a:gd name="connsiteY86" fmla="*/ 4244975 h 6858000"/>
              <a:gd name="connsiteX87" fmla="*/ 7554829 w 7713579"/>
              <a:gd name="connsiteY87" fmla="*/ 4297362 h 6858000"/>
              <a:gd name="connsiteX88" fmla="*/ 7569116 w 7713579"/>
              <a:gd name="connsiteY88" fmla="*/ 4343400 h 6858000"/>
              <a:gd name="connsiteX89" fmla="*/ 7586579 w 7713579"/>
              <a:gd name="connsiteY89" fmla="*/ 4386262 h 6858000"/>
              <a:gd name="connsiteX90" fmla="*/ 7604041 w 7713579"/>
              <a:gd name="connsiteY90" fmla="*/ 4424362 h 6858000"/>
              <a:gd name="connsiteX91" fmla="*/ 7642141 w 7713579"/>
              <a:gd name="connsiteY91" fmla="*/ 4498975 h 6858000"/>
              <a:gd name="connsiteX92" fmla="*/ 7661191 w 7713579"/>
              <a:gd name="connsiteY92" fmla="*/ 4537075 h 6858000"/>
              <a:gd name="connsiteX93" fmla="*/ 7677066 w 7713579"/>
              <a:gd name="connsiteY93" fmla="*/ 4579937 h 6858000"/>
              <a:gd name="connsiteX94" fmla="*/ 7691354 w 7713579"/>
              <a:gd name="connsiteY94" fmla="*/ 4625975 h 6858000"/>
              <a:gd name="connsiteX95" fmla="*/ 7702466 w 7713579"/>
              <a:gd name="connsiteY95" fmla="*/ 4678362 h 6858000"/>
              <a:gd name="connsiteX96" fmla="*/ 7710404 w 7713579"/>
              <a:gd name="connsiteY96" fmla="*/ 4738687 h 6858000"/>
              <a:gd name="connsiteX97" fmla="*/ 7713579 w 7713579"/>
              <a:gd name="connsiteY97" fmla="*/ 4806950 h 6858000"/>
              <a:gd name="connsiteX98" fmla="*/ 7710404 w 7713579"/>
              <a:gd name="connsiteY98" fmla="*/ 4875212 h 6858000"/>
              <a:gd name="connsiteX99" fmla="*/ 7702466 w 7713579"/>
              <a:gd name="connsiteY99" fmla="*/ 4935537 h 6858000"/>
              <a:gd name="connsiteX100" fmla="*/ 7691354 w 7713579"/>
              <a:gd name="connsiteY100" fmla="*/ 4987925 h 6858000"/>
              <a:gd name="connsiteX101" fmla="*/ 7677066 w 7713579"/>
              <a:gd name="connsiteY101" fmla="*/ 5033962 h 6858000"/>
              <a:gd name="connsiteX102" fmla="*/ 7661191 w 7713579"/>
              <a:gd name="connsiteY102" fmla="*/ 5075237 h 6858000"/>
              <a:gd name="connsiteX103" fmla="*/ 7642141 w 7713579"/>
              <a:gd name="connsiteY103" fmla="*/ 5114925 h 6858000"/>
              <a:gd name="connsiteX104" fmla="*/ 7623091 w 7713579"/>
              <a:gd name="connsiteY104" fmla="*/ 5149850 h 6858000"/>
              <a:gd name="connsiteX105" fmla="*/ 7604041 w 7713579"/>
              <a:gd name="connsiteY105" fmla="*/ 5186362 h 6858000"/>
              <a:gd name="connsiteX106" fmla="*/ 7586579 w 7713579"/>
              <a:gd name="connsiteY106" fmla="*/ 5226050 h 6858000"/>
              <a:gd name="connsiteX107" fmla="*/ 7569116 w 7713579"/>
              <a:gd name="connsiteY107" fmla="*/ 5268912 h 6858000"/>
              <a:gd name="connsiteX108" fmla="*/ 7554829 w 7713579"/>
              <a:gd name="connsiteY108" fmla="*/ 5313362 h 6858000"/>
              <a:gd name="connsiteX109" fmla="*/ 7545304 w 7713579"/>
              <a:gd name="connsiteY109" fmla="*/ 5365750 h 6858000"/>
              <a:gd name="connsiteX110" fmla="*/ 7535779 w 7713579"/>
              <a:gd name="connsiteY110" fmla="*/ 5426075 h 6858000"/>
              <a:gd name="connsiteX111" fmla="*/ 7534191 w 7713579"/>
              <a:gd name="connsiteY111" fmla="*/ 5494337 h 6858000"/>
              <a:gd name="connsiteX112" fmla="*/ 7535779 w 7713579"/>
              <a:gd name="connsiteY112" fmla="*/ 5562600 h 6858000"/>
              <a:gd name="connsiteX113" fmla="*/ 7545304 w 7713579"/>
              <a:gd name="connsiteY113" fmla="*/ 5622925 h 6858000"/>
              <a:gd name="connsiteX114" fmla="*/ 7554829 w 7713579"/>
              <a:gd name="connsiteY114" fmla="*/ 5675312 h 6858000"/>
              <a:gd name="connsiteX115" fmla="*/ 7569116 w 7713579"/>
              <a:gd name="connsiteY115" fmla="*/ 5721350 h 6858000"/>
              <a:gd name="connsiteX116" fmla="*/ 7586579 w 7713579"/>
              <a:gd name="connsiteY116" fmla="*/ 5762625 h 6858000"/>
              <a:gd name="connsiteX117" fmla="*/ 7604041 w 7713579"/>
              <a:gd name="connsiteY117" fmla="*/ 5802312 h 6858000"/>
              <a:gd name="connsiteX118" fmla="*/ 7623091 w 7713579"/>
              <a:gd name="connsiteY118" fmla="*/ 5840412 h 6858000"/>
              <a:gd name="connsiteX119" fmla="*/ 7642141 w 7713579"/>
              <a:gd name="connsiteY119" fmla="*/ 5876925 h 6858000"/>
              <a:gd name="connsiteX120" fmla="*/ 7661191 w 7713579"/>
              <a:gd name="connsiteY120" fmla="*/ 5915025 h 6858000"/>
              <a:gd name="connsiteX121" fmla="*/ 7677066 w 7713579"/>
              <a:gd name="connsiteY121" fmla="*/ 5956300 h 6858000"/>
              <a:gd name="connsiteX122" fmla="*/ 7691354 w 7713579"/>
              <a:gd name="connsiteY122" fmla="*/ 6003925 h 6858000"/>
              <a:gd name="connsiteX123" fmla="*/ 7702466 w 7713579"/>
              <a:gd name="connsiteY123" fmla="*/ 6056312 h 6858000"/>
              <a:gd name="connsiteX124" fmla="*/ 7710404 w 7713579"/>
              <a:gd name="connsiteY124" fmla="*/ 6113462 h 6858000"/>
              <a:gd name="connsiteX125" fmla="*/ 7713579 w 7713579"/>
              <a:gd name="connsiteY125" fmla="*/ 6183312 h 6858000"/>
              <a:gd name="connsiteX126" fmla="*/ 7710404 w 7713579"/>
              <a:gd name="connsiteY126" fmla="*/ 6251575 h 6858000"/>
              <a:gd name="connsiteX127" fmla="*/ 7702466 w 7713579"/>
              <a:gd name="connsiteY127" fmla="*/ 6311900 h 6858000"/>
              <a:gd name="connsiteX128" fmla="*/ 7691354 w 7713579"/>
              <a:gd name="connsiteY128" fmla="*/ 6361112 h 6858000"/>
              <a:gd name="connsiteX129" fmla="*/ 7677066 w 7713579"/>
              <a:gd name="connsiteY129" fmla="*/ 6407150 h 6858000"/>
              <a:gd name="connsiteX130" fmla="*/ 7661191 w 7713579"/>
              <a:gd name="connsiteY130" fmla="*/ 6448425 h 6858000"/>
              <a:gd name="connsiteX131" fmla="*/ 7643729 w 7713579"/>
              <a:gd name="connsiteY131" fmla="*/ 6488112 h 6858000"/>
              <a:gd name="connsiteX132" fmla="*/ 7626266 w 7713579"/>
              <a:gd name="connsiteY132" fmla="*/ 6523037 h 6858000"/>
              <a:gd name="connsiteX133" fmla="*/ 7607216 w 7713579"/>
              <a:gd name="connsiteY133" fmla="*/ 6561137 h 6858000"/>
              <a:gd name="connsiteX134" fmla="*/ 7588166 w 7713579"/>
              <a:gd name="connsiteY134" fmla="*/ 6597650 h 6858000"/>
              <a:gd name="connsiteX135" fmla="*/ 7572291 w 7713579"/>
              <a:gd name="connsiteY135" fmla="*/ 6640512 h 6858000"/>
              <a:gd name="connsiteX136" fmla="*/ 7556416 w 7713579"/>
              <a:gd name="connsiteY136" fmla="*/ 6683375 h 6858000"/>
              <a:gd name="connsiteX137" fmla="*/ 7546891 w 7713579"/>
              <a:gd name="connsiteY137" fmla="*/ 6735762 h 6858000"/>
              <a:gd name="connsiteX138" fmla="*/ 7538954 w 7713579"/>
              <a:gd name="connsiteY138" fmla="*/ 6791325 h 6858000"/>
              <a:gd name="connsiteX139" fmla="*/ 7534191 w 7713579"/>
              <a:gd name="connsiteY139" fmla="*/ 6858000 h 6858000"/>
              <a:gd name="connsiteX140" fmla="*/ 0 w 7713579"/>
              <a:gd name="connsiteY140" fmla="*/ 6858000 h 6858000"/>
              <a:gd name="connsiteX141" fmla="*/ 0 w 7713579"/>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713579" h="6858000">
                <a:moveTo>
                  <a:pt x="0" y="0"/>
                </a:moveTo>
                <a:lnTo>
                  <a:pt x="7534191" y="0"/>
                </a:lnTo>
                <a:lnTo>
                  <a:pt x="7538954" y="66675"/>
                </a:lnTo>
                <a:lnTo>
                  <a:pt x="7546891" y="122237"/>
                </a:lnTo>
                <a:lnTo>
                  <a:pt x="7556416" y="174625"/>
                </a:lnTo>
                <a:lnTo>
                  <a:pt x="7572291" y="217487"/>
                </a:lnTo>
                <a:lnTo>
                  <a:pt x="7588166" y="260350"/>
                </a:lnTo>
                <a:lnTo>
                  <a:pt x="7607216" y="296862"/>
                </a:lnTo>
                <a:lnTo>
                  <a:pt x="7626266" y="334962"/>
                </a:lnTo>
                <a:lnTo>
                  <a:pt x="7643729" y="369887"/>
                </a:lnTo>
                <a:lnTo>
                  <a:pt x="7661191" y="409575"/>
                </a:lnTo>
                <a:lnTo>
                  <a:pt x="7677066" y="450850"/>
                </a:lnTo>
                <a:lnTo>
                  <a:pt x="7691354" y="496887"/>
                </a:lnTo>
                <a:lnTo>
                  <a:pt x="7702466" y="546100"/>
                </a:lnTo>
                <a:lnTo>
                  <a:pt x="7710404" y="606425"/>
                </a:lnTo>
                <a:lnTo>
                  <a:pt x="7713579" y="673100"/>
                </a:lnTo>
                <a:lnTo>
                  <a:pt x="7710404" y="744537"/>
                </a:lnTo>
                <a:lnTo>
                  <a:pt x="7702466" y="801687"/>
                </a:lnTo>
                <a:lnTo>
                  <a:pt x="7691354" y="854075"/>
                </a:lnTo>
                <a:lnTo>
                  <a:pt x="7677066" y="901700"/>
                </a:lnTo>
                <a:lnTo>
                  <a:pt x="7661191" y="942975"/>
                </a:lnTo>
                <a:lnTo>
                  <a:pt x="7642141" y="981075"/>
                </a:lnTo>
                <a:lnTo>
                  <a:pt x="7623091" y="1017587"/>
                </a:lnTo>
                <a:lnTo>
                  <a:pt x="7604041" y="1055687"/>
                </a:lnTo>
                <a:lnTo>
                  <a:pt x="7586579" y="1095375"/>
                </a:lnTo>
                <a:lnTo>
                  <a:pt x="7569116" y="1136650"/>
                </a:lnTo>
                <a:lnTo>
                  <a:pt x="7554829" y="1182687"/>
                </a:lnTo>
                <a:lnTo>
                  <a:pt x="7545304" y="1235075"/>
                </a:lnTo>
                <a:lnTo>
                  <a:pt x="7535779" y="1295400"/>
                </a:lnTo>
                <a:lnTo>
                  <a:pt x="7534191" y="1363662"/>
                </a:lnTo>
                <a:lnTo>
                  <a:pt x="7535779" y="1431925"/>
                </a:lnTo>
                <a:lnTo>
                  <a:pt x="7545304" y="1492250"/>
                </a:lnTo>
                <a:lnTo>
                  <a:pt x="7554829" y="1544637"/>
                </a:lnTo>
                <a:lnTo>
                  <a:pt x="7569116" y="1589087"/>
                </a:lnTo>
                <a:lnTo>
                  <a:pt x="7586579" y="1631950"/>
                </a:lnTo>
                <a:lnTo>
                  <a:pt x="7604041" y="1671637"/>
                </a:lnTo>
                <a:lnTo>
                  <a:pt x="7623091" y="1708150"/>
                </a:lnTo>
                <a:lnTo>
                  <a:pt x="7642141" y="1743075"/>
                </a:lnTo>
                <a:lnTo>
                  <a:pt x="7661191" y="1782762"/>
                </a:lnTo>
                <a:lnTo>
                  <a:pt x="7677066" y="1824037"/>
                </a:lnTo>
                <a:lnTo>
                  <a:pt x="7691354" y="1870075"/>
                </a:lnTo>
                <a:lnTo>
                  <a:pt x="7702466" y="1922462"/>
                </a:lnTo>
                <a:lnTo>
                  <a:pt x="7710404" y="1982787"/>
                </a:lnTo>
                <a:lnTo>
                  <a:pt x="7713579" y="2051050"/>
                </a:lnTo>
                <a:lnTo>
                  <a:pt x="7710404" y="2119312"/>
                </a:lnTo>
                <a:lnTo>
                  <a:pt x="7702466" y="2179637"/>
                </a:lnTo>
                <a:lnTo>
                  <a:pt x="7691354" y="2232025"/>
                </a:lnTo>
                <a:lnTo>
                  <a:pt x="7677066" y="2278062"/>
                </a:lnTo>
                <a:lnTo>
                  <a:pt x="7661191" y="2319337"/>
                </a:lnTo>
                <a:lnTo>
                  <a:pt x="7642141" y="2359025"/>
                </a:lnTo>
                <a:lnTo>
                  <a:pt x="7623091" y="2395537"/>
                </a:lnTo>
                <a:lnTo>
                  <a:pt x="7604041" y="2433637"/>
                </a:lnTo>
                <a:lnTo>
                  <a:pt x="7586579" y="2471737"/>
                </a:lnTo>
                <a:lnTo>
                  <a:pt x="7569116" y="2513012"/>
                </a:lnTo>
                <a:lnTo>
                  <a:pt x="7554829" y="2560637"/>
                </a:lnTo>
                <a:lnTo>
                  <a:pt x="7545304" y="2613025"/>
                </a:lnTo>
                <a:lnTo>
                  <a:pt x="7535779" y="2671762"/>
                </a:lnTo>
                <a:lnTo>
                  <a:pt x="7534191" y="2741612"/>
                </a:lnTo>
                <a:lnTo>
                  <a:pt x="7535779" y="2809875"/>
                </a:lnTo>
                <a:lnTo>
                  <a:pt x="7545304" y="2868612"/>
                </a:lnTo>
                <a:lnTo>
                  <a:pt x="7554829" y="2922587"/>
                </a:lnTo>
                <a:lnTo>
                  <a:pt x="7569116" y="2967037"/>
                </a:lnTo>
                <a:lnTo>
                  <a:pt x="7586579" y="3009900"/>
                </a:lnTo>
                <a:lnTo>
                  <a:pt x="7604041" y="3046412"/>
                </a:lnTo>
                <a:lnTo>
                  <a:pt x="7623091" y="3084512"/>
                </a:lnTo>
                <a:lnTo>
                  <a:pt x="7642141" y="3121025"/>
                </a:lnTo>
                <a:lnTo>
                  <a:pt x="7661191" y="3160712"/>
                </a:lnTo>
                <a:lnTo>
                  <a:pt x="7677066" y="3201987"/>
                </a:lnTo>
                <a:lnTo>
                  <a:pt x="7691354" y="3248025"/>
                </a:lnTo>
                <a:lnTo>
                  <a:pt x="7702466" y="3300412"/>
                </a:lnTo>
                <a:lnTo>
                  <a:pt x="7710404" y="3360737"/>
                </a:lnTo>
                <a:lnTo>
                  <a:pt x="7713579" y="3427412"/>
                </a:lnTo>
                <a:lnTo>
                  <a:pt x="7710404" y="3497262"/>
                </a:lnTo>
                <a:lnTo>
                  <a:pt x="7702466" y="3557587"/>
                </a:lnTo>
                <a:lnTo>
                  <a:pt x="7691354" y="3609975"/>
                </a:lnTo>
                <a:lnTo>
                  <a:pt x="7677066" y="3656012"/>
                </a:lnTo>
                <a:lnTo>
                  <a:pt x="7661191" y="3697287"/>
                </a:lnTo>
                <a:lnTo>
                  <a:pt x="7642141" y="3736975"/>
                </a:lnTo>
                <a:lnTo>
                  <a:pt x="7604041" y="3811587"/>
                </a:lnTo>
                <a:lnTo>
                  <a:pt x="7586579" y="3848100"/>
                </a:lnTo>
                <a:lnTo>
                  <a:pt x="7569116" y="3890962"/>
                </a:lnTo>
                <a:lnTo>
                  <a:pt x="7554829" y="3935412"/>
                </a:lnTo>
                <a:lnTo>
                  <a:pt x="7545304" y="3987800"/>
                </a:lnTo>
                <a:lnTo>
                  <a:pt x="7535779" y="4048125"/>
                </a:lnTo>
                <a:lnTo>
                  <a:pt x="7534191" y="4116387"/>
                </a:lnTo>
                <a:lnTo>
                  <a:pt x="7535779" y="4186237"/>
                </a:lnTo>
                <a:lnTo>
                  <a:pt x="7545304" y="4244975"/>
                </a:lnTo>
                <a:lnTo>
                  <a:pt x="7554829" y="4297362"/>
                </a:lnTo>
                <a:lnTo>
                  <a:pt x="7569116" y="4343400"/>
                </a:lnTo>
                <a:lnTo>
                  <a:pt x="7586579" y="4386262"/>
                </a:lnTo>
                <a:lnTo>
                  <a:pt x="7604041" y="4424362"/>
                </a:lnTo>
                <a:lnTo>
                  <a:pt x="7642141" y="4498975"/>
                </a:lnTo>
                <a:lnTo>
                  <a:pt x="7661191" y="4537075"/>
                </a:lnTo>
                <a:lnTo>
                  <a:pt x="7677066" y="4579937"/>
                </a:lnTo>
                <a:lnTo>
                  <a:pt x="7691354" y="4625975"/>
                </a:lnTo>
                <a:lnTo>
                  <a:pt x="7702466" y="4678362"/>
                </a:lnTo>
                <a:lnTo>
                  <a:pt x="7710404" y="4738687"/>
                </a:lnTo>
                <a:lnTo>
                  <a:pt x="7713579" y="4806950"/>
                </a:lnTo>
                <a:lnTo>
                  <a:pt x="7710404" y="4875212"/>
                </a:lnTo>
                <a:lnTo>
                  <a:pt x="7702466" y="4935537"/>
                </a:lnTo>
                <a:lnTo>
                  <a:pt x="7691354" y="4987925"/>
                </a:lnTo>
                <a:lnTo>
                  <a:pt x="7677066" y="5033962"/>
                </a:lnTo>
                <a:lnTo>
                  <a:pt x="7661191" y="5075237"/>
                </a:lnTo>
                <a:lnTo>
                  <a:pt x="7642141" y="5114925"/>
                </a:lnTo>
                <a:lnTo>
                  <a:pt x="7623091" y="5149850"/>
                </a:lnTo>
                <a:lnTo>
                  <a:pt x="7604041" y="5186362"/>
                </a:lnTo>
                <a:lnTo>
                  <a:pt x="7586579" y="5226050"/>
                </a:lnTo>
                <a:lnTo>
                  <a:pt x="7569116" y="5268912"/>
                </a:lnTo>
                <a:lnTo>
                  <a:pt x="7554829" y="5313362"/>
                </a:lnTo>
                <a:lnTo>
                  <a:pt x="7545304" y="5365750"/>
                </a:lnTo>
                <a:lnTo>
                  <a:pt x="7535779" y="5426075"/>
                </a:lnTo>
                <a:lnTo>
                  <a:pt x="7534191" y="5494337"/>
                </a:lnTo>
                <a:lnTo>
                  <a:pt x="7535779" y="5562600"/>
                </a:lnTo>
                <a:lnTo>
                  <a:pt x="7545304" y="5622925"/>
                </a:lnTo>
                <a:lnTo>
                  <a:pt x="7554829" y="5675312"/>
                </a:lnTo>
                <a:lnTo>
                  <a:pt x="7569116" y="5721350"/>
                </a:lnTo>
                <a:lnTo>
                  <a:pt x="7586579" y="5762625"/>
                </a:lnTo>
                <a:lnTo>
                  <a:pt x="7604041" y="5802312"/>
                </a:lnTo>
                <a:lnTo>
                  <a:pt x="7623091" y="5840412"/>
                </a:lnTo>
                <a:lnTo>
                  <a:pt x="7642141" y="5876925"/>
                </a:lnTo>
                <a:lnTo>
                  <a:pt x="7661191" y="5915025"/>
                </a:lnTo>
                <a:lnTo>
                  <a:pt x="7677066" y="5956300"/>
                </a:lnTo>
                <a:lnTo>
                  <a:pt x="7691354" y="6003925"/>
                </a:lnTo>
                <a:lnTo>
                  <a:pt x="7702466" y="6056312"/>
                </a:lnTo>
                <a:lnTo>
                  <a:pt x="7710404" y="6113462"/>
                </a:lnTo>
                <a:lnTo>
                  <a:pt x="7713579" y="6183312"/>
                </a:lnTo>
                <a:lnTo>
                  <a:pt x="7710404" y="6251575"/>
                </a:lnTo>
                <a:lnTo>
                  <a:pt x="7702466" y="6311900"/>
                </a:lnTo>
                <a:lnTo>
                  <a:pt x="7691354" y="6361112"/>
                </a:lnTo>
                <a:lnTo>
                  <a:pt x="7677066" y="6407150"/>
                </a:lnTo>
                <a:lnTo>
                  <a:pt x="7661191" y="6448425"/>
                </a:lnTo>
                <a:lnTo>
                  <a:pt x="7643729" y="6488112"/>
                </a:lnTo>
                <a:lnTo>
                  <a:pt x="7626266" y="6523037"/>
                </a:lnTo>
                <a:lnTo>
                  <a:pt x="7607216" y="6561137"/>
                </a:lnTo>
                <a:lnTo>
                  <a:pt x="7588166" y="6597650"/>
                </a:lnTo>
                <a:lnTo>
                  <a:pt x="7572291" y="6640512"/>
                </a:lnTo>
                <a:lnTo>
                  <a:pt x="7556416" y="6683375"/>
                </a:lnTo>
                <a:lnTo>
                  <a:pt x="7546891" y="6735762"/>
                </a:lnTo>
                <a:lnTo>
                  <a:pt x="7538954" y="6791325"/>
                </a:lnTo>
                <a:lnTo>
                  <a:pt x="7534191" y="6858000"/>
                </a:lnTo>
                <a:lnTo>
                  <a:pt x="0" y="6858000"/>
                </a:lnTo>
                <a:lnTo>
                  <a:pt x="0" y="0"/>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2020 Olympics - Next Summer Olympic Games | Tokyo 2020">
            <a:extLst>
              <a:ext uri="{FF2B5EF4-FFF2-40B4-BE49-F238E27FC236}">
                <a16:creationId xmlns:a16="http://schemas.microsoft.com/office/drawing/2014/main" id="{BBE18432-CDEF-A543-A523-0EF65252EC4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3787" y="1173038"/>
            <a:ext cx="4511923" cy="451192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555BC35-FB43-3E43-AA72-1FA96190D389}"/>
              </a:ext>
            </a:extLst>
          </p:cNvPr>
          <p:cNvSpPr>
            <a:spLocks noGrp="1"/>
          </p:cNvSpPr>
          <p:nvPr>
            <p:ph idx="1"/>
          </p:nvPr>
        </p:nvSpPr>
        <p:spPr>
          <a:xfrm>
            <a:off x="6012480" y="2286000"/>
            <a:ext cx="2557732" cy="3844800"/>
          </a:xfrm>
        </p:spPr>
        <p:txBody>
          <a:bodyPr>
            <a:normAutofit/>
          </a:bodyPr>
          <a:lstStyle/>
          <a:p>
            <a:pPr marL="0" indent="0" algn="ctr">
              <a:buNone/>
            </a:pPr>
            <a:r>
              <a:rPr lang="en-US" sz="1700" b="1" dirty="0">
                <a:solidFill>
                  <a:schemeClr val="tx1">
                    <a:alpha val="60000"/>
                  </a:schemeClr>
                </a:solidFill>
              </a:rPr>
              <a:t>What Effects did Coronavirus have on the Olympic Games?</a:t>
            </a:r>
          </a:p>
          <a:p>
            <a:pPr marL="0" indent="0">
              <a:buNone/>
            </a:pPr>
            <a:endParaRPr lang="en-US" sz="1700" dirty="0">
              <a:solidFill>
                <a:schemeClr val="tx1">
                  <a:alpha val="60000"/>
                </a:schemeClr>
              </a:solidFill>
            </a:endParaRPr>
          </a:p>
          <a:p>
            <a:pPr marL="0" indent="0">
              <a:buNone/>
            </a:pPr>
            <a:endParaRPr lang="en-US" sz="1700" dirty="0">
              <a:solidFill>
                <a:schemeClr val="tx1">
                  <a:alpha val="60000"/>
                </a:schemeClr>
              </a:solidFill>
            </a:endParaRPr>
          </a:p>
        </p:txBody>
      </p:sp>
      <p:pic>
        <p:nvPicPr>
          <p:cNvPr id="3074" name="Picture 2" descr="EXPERT REACTION: First reported case of COVID-19 reinfection - Scimex">
            <a:extLst>
              <a:ext uri="{FF2B5EF4-FFF2-40B4-BE49-F238E27FC236}">
                <a16:creationId xmlns:a16="http://schemas.microsoft.com/office/drawing/2014/main" id="{D83A5BB3-5739-FD40-8360-852CD83062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60811" y="3824629"/>
            <a:ext cx="2989436" cy="18603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8686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6D731904-7733-45B0-902C-289497204C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40" name="Rectangle 1039">
            <a:extLst>
              <a:ext uri="{FF2B5EF4-FFF2-40B4-BE49-F238E27FC236}">
                <a16:creationId xmlns:a16="http://schemas.microsoft.com/office/drawing/2014/main" id="{504E6397-35D7-4AEC-9DA9-B7F6B12B8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812" y="4218905"/>
            <a:ext cx="8375585"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D6AF66B-5AB8-018C-0303-5611504BF34E}"/>
              </a:ext>
            </a:extLst>
          </p:cNvPr>
          <p:cNvSpPr>
            <a:spLocks noGrp="1"/>
          </p:cNvSpPr>
          <p:nvPr>
            <p:ph type="title"/>
          </p:nvPr>
        </p:nvSpPr>
        <p:spPr>
          <a:xfrm>
            <a:off x="788670" y="4440602"/>
            <a:ext cx="2654046" cy="1645920"/>
          </a:xfrm>
        </p:spPr>
        <p:txBody>
          <a:bodyPr>
            <a:normAutofit/>
          </a:bodyPr>
          <a:lstStyle/>
          <a:p>
            <a:r>
              <a:rPr lang="en-GB" sz="2800"/>
              <a:t>Paris 2024</a:t>
            </a:r>
          </a:p>
        </p:txBody>
      </p:sp>
      <p:pic>
        <p:nvPicPr>
          <p:cNvPr id="1026" name="Picture 2" descr="2024 Summer Olympics - Wikipedia">
            <a:extLst>
              <a:ext uri="{FF2B5EF4-FFF2-40B4-BE49-F238E27FC236}">
                <a16:creationId xmlns:a16="http://schemas.microsoft.com/office/drawing/2014/main" id="{BA3949F1-335E-004E-995A-12ADC8D18E99}"/>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3" b="4285"/>
          <a:stretch/>
        </p:blipFill>
        <p:spPr bwMode="auto">
          <a:xfrm>
            <a:off x="4" y="10"/>
            <a:ext cx="3663287" cy="399591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Everything you need to know about France's celebration sites for the Olympic  and Paralympic Games Paris 2024">
            <a:extLst>
              <a:ext uri="{FF2B5EF4-FFF2-40B4-BE49-F238E27FC236}">
                <a16:creationId xmlns:a16="http://schemas.microsoft.com/office/drawing/2014/main" id="{D59DCC5C-17F5-11D5-64C7-3C409058924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373" r="25496" b="-1"/>
          <a:stretch/>
        </p:blipFill>
        <p:spPr bwMode="auto">
          <a:xfrm>
            <a:off x="3806157" y="10"/>
            <a:ext cx="5337839" cy="3995918"/>
          </a:xfrm>
          <a:prstGeom prst="rect">
            <a:avLst/>
          </a:prstGeom>
          <a:noFill/>
          <a:extLst>
            <a:ext uri="{909E8E84-426E-40DD-AFC4-6F175D3DCCD1}">
              <a14:hiddenFill xmlns:a14="http://schemas.microsoft.com/office/drawing/2010/main">
                <a:solidFill>
                  <a:srgbClr val="FFFFFF"/>
                </a:solidFill>
              </a14:hiddenFill>
            </a:ext>
          </a:extLst>
        </p:spPr>
      </p:pic>
      <p:sp>
        <p:nvSpPr>
          <p:cNvPr id="1042" name="Rectangle 1041">
            <a:extLst>
              <a:ext uri="{FF2B5EF4-FFF2-40B4-BE49-F238E27FC236}">
                <a16:creationId xmlns:a16="http://schemas.microsoft.com/office/drawing/2014/main" id="{62C5A04F-2AEB-4631-8314-A8B812E1E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806" y="4911519"/>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044" name="Rectangle 1043">
            <a:extLst>
              <a:ext uri="{FF2B5EF4-FFF2-40B4-BE49-F238E27FC236}">
                <a16:creationId xmlns:a16="http://schemas.microsoft.com/office/drawing/2014/main" id="{4B2B1C70-BF3F-41BD-871B-63D8F911F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999776" y="5256704"/>
            <a:ext cx="1463040" cy="13716"/>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642370B-3A16-CADA-FF1F-5B31A738E18E}"/>
              </a:ext>
            </a:extLst>
          </p:cNvPr>
          <p:cNvSpPr>
            <a:spLocks noGrp="1"/>
          </p:cNvSpPr>
          <p:nvPr>
            <p:ph idx="1"/>
          </p:nvPr>
        </p:nvSpPr>
        <p:spPr>
          <a:xfrm>
            <a:off x="4011930" y="4440602"/>
            <a:ext cx="4505706" cy="1645920"/>
          </a:xfrm>
        </p:spPr>
        <p:txBody>
          <a:bodyPr anchor="ctr">
            <a:noAutofit/>
          </a:bodyPr>
          <a:lstStyle/>
          <a:p>
            <a:pPr marL="0" indent="0">
              <a:buNone/>
            </a:pPr>
            <a:r>
              <a:rPr lang="en-GB" sz="1200" b="1" dirty="0"/>
              <a:t>Research- What can you find?</a:t>
            </a:r>
          </a:p>
          <a:p>
            <a:endParaRPr lang="en-GB" sz="1200" b="1" dirty="0"/>
          </a:p>
          <a:p>
            <a:r>
              <a:rPr lang="en-GB" sz="1200" b="1" dirty="0"/>
              <a:t>New sports delivered?</a:t>
            </a:r>
            <a:endParaRPr lang="en-GB" sz="1200" b="1" dirty="0">
              <a:ea typeface="Calibri"/>
              <a:cs typeface="Calibri"/>
            </a:endParaRPr>
          </a:p>
          <a:p>
            <a:r>
              <a:rPr lang="en-GB" sz="1200" b="1" dirty="0"/>
              <a:t>Legacy attached?</a:t>
            </a:r>
          </a:p>
          <a:p>
            <a:r>
              <a:rPr lang="en-GB" sz="1200" b="1" dirty="0"/>
              <a:t>Positives identified </a:t>
            </a:r>
            <a:endParaRPr lang="en-GB" sz="1200" b="1" dirty="0">
              <a:ea typeface="Calibri"/>
              <a:cs typeface="Calibri"/>
            </a:endParaRPr>
          </a:p>
          <a:p>
            <a:r>
              <a:rPr lang="en-GB" sz="1200" b="1" dirty="0"/>
              <a:t>Problems / issues reported ? </a:t>
            </a:r>
            <a:endParaRPr lang="en-GB" sz="1200" b="1" dirty="0">
              <a:ea typeface="Calibri" panose="020F0502020204030204"/>
              <a:cs typeface="Calibri" panose="020F0502020204030204"/>
            </a:endParaRPr>
          </a:p>
        </p:txBody>
      </p:sp>
    </p:spTree>
    <p:extLst>
      <p:ext uri="{BB962C8B-B14F-4D97-AF65-F5344CB8AC3E}">
        <p14:creationId xmlns:p14="http://schemas.microsoft.com/office/powerpoint/2010/main" val="747959277"/>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1058</Words>
  <Application>Microsoft Office PowerPoint</Application>
  <PresentationFormat>On-screen Show (4:3)</PresentationFormat>
  <Paragraphs>97</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Are The Olympic and Paralympic Values?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Paris 2024</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Napieralla</dc:creator>
  <cp:lastModifiedBy>Mark Napieralla</cp:lastModifiedBy>
  <cp:revision>20</cp:revision>
  <dcterms:created xsi:type="dcterms:W3CDTF">2020-02-27T20:35:27Z</dcterms:created>
  <dcterms:modified xsi:type="dcterms:W3CDTF">2025-04-03T15:31:57Z</dcterms:modified>
</cp:coreProperties>
</file>