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552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5E519FD-6673-4909-B5CA-5CC1A978FC9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4EF8BC0-6127-417A-A42D-4E90ED8437B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E519FD-6673-4909-B5CA-5CC1A978FC9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EF8BC0-6127-417A-A42D-4E90ED8437B6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E519FD-6673-4909-B5CA-5CC1A978FC9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EF8BC0-6127-417A-A42D-4E90ED8437B6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E519FD-6673-4909-B5CA-5CC1A978FC9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EF8BC0-6127-417A-A42D-4E90ED8437B6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E519FD-6673-4909-B5CA-5CC1A978FC9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EF8BC0-6127-417A-A42D-4E90ED8437B6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E519FD-6673-4909-B5CA-5CC1A978FC9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EF8BC0-6127-417A-A42D-4E90ED8437B6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E519FD-6673-4909-B5CA-5CC1A978FC9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EF8BC0-6127-417A-A42D-4E90ED8437B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55E519FD-6673-4909-B5CA-5CC1A978FC9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EF8BC0-6127-417A-A42D-4E90ED8437B6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5E519FD-6673-4909-B5CA-5CC1A978FC9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4EF8BC0-6127-417A-A42D-4E90ED8437B6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E519FD-6673-4909-B5CA-5CC1A978FC9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EF8BC0-6127-417A-A42D-4E90ED8437B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E519FD-6673-4909-B5CA-5CC1A978FC9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EF8BC0-6127-417A-A42D-4E90ED8437B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5E519FD-6673-4909-B5CA-5CC1A978FC9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44EF8BC0-6127-417A-A42D-4E90ED8437B6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Leisure Attraction Management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Audits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22984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Industry Audits</a:t>
            </a:r>
          </a:p>
          <a:p>
            <a:r>
              <a:rPr lang="en-GB" dirty="0" smtClean="0"/>
              <a:t>Assessment Audits</a:t>
            </a:r>
          </a:p>
          <a:p>
            <a:r>
              <a:rPr lang="en-GB" dirty="0" smtClean="0"/>
              <a:t>Independent Professional Consultants</a:t>
            </a:r>
          </a:p>
          <a:p>
            <a:r>
              <a:rPr lang="en-GB" dirty="0" smtClean="0"/>
              <a:t>Visitor Reviews – Trip Advisor</a:t>
            </a:r>
          </a:p>
          <a:p>
            <a:r>
              <a:rPr lang="en-GB" dirty="0" smtClean="0"/>
              <a:t>Competitor Analysis</a:t>
            </a:r>
          </a:p>
          <a:p>
            <a:r>
              <a:rPr lang="en-GB" dirty="0" err="1" smtClean="0"/>
              <a:t>Gradings</a:t>
            </a:r>
            <a:r>
              <a:rPr lang="en-GB" dirty="0" smtClean="0"/>
              <a:t> and Standards</a:t>
            </a:r>
          </a:p>
          <a:p>
            <a:r>
              <a:rPr lang="en-GB" dirty="0" smtClean="0"/>
              <a:t>Industry and Attraction Visitor Statistics</a:t>
            </a:r>
          </a:p>
          <a:p>
            <a:r>
              <a:rPr lang="en-GB" smtClean="0"/>
              <a:t>Financial Statistics</a:t>
            </a:r>
            <a:endParaRPr lang="en-GB" dirty="0" smtClean="0"/>
          </a:p>
          <a:p>
            <a:r>
              <a:rPr lang="en-GB" dirty="0" smtClean="0"/>
              <a:t>Awards</a:t>
            </a:r>
          </a:p>
          <a:p>
            <a:r>
              <a:rPr lang="en-GB" dirty="0" smtClean="0"/>
              <a:t>SWOT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Audits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30043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Websites</a:t>
            </a:r>
          </a:p>
          <a:p>
            <a:r>
              <a:rPr lang="en-GB" dirty="0" smtClean="0"/>
              <a:t>Facebook Pages</a:t>
            </a:r>
          </a:p>
          <a:p>
            <a:r>
              <a:rPr lang="en-GB" dirty="0" smtClean="0"/>
              <a:t>Brochures </a:t>
            </a:r>
          </a:p>
          <a:p>
            <a:r>
              <a:rPr lang="en-GB" dirty="0" smtClean="0"/>
              <a:t>Publicity</a:t>
            </a:r>
          </a:p>
          <a:p>
            <a:r>
              <a:rPr lang="en-GB" dirty="0" smtClean="0"/>
              <a:t>Online Bookings</a:t>
            </a:r>
          </a:p>
          <a:p>
            <a:r>
              <a:rPr lang="en-GB" dirty="0" smtClean="0"/>
              <a:t>Telephone Bookings</a:t>
            </a:r>
          </a:p>
          <a:p>
            <a:r>
              <a:rPr lang="en-GB" dirty="0" smtClean="0"/>
              <a:t>Pre Visit Information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 Visits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61402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Location</a:t>
            </a:r>
          </a:p>
          <a:p>
            <a:r>
              <a:rPr lang="en-GB" dirty="0" smtClean="0"/>
              <a:t>Transport</a:t>
            </a:r>
          </a:p>
          <a:p>
            <a:r>
              <a:rPr lang="en-GB" dirty="0" smtClean="0"/>
              <a:t>Directions and Signage</a:t>
            </a:r>
          </a:p>
          <a:p>
            <a:r>
              <a:rPr lang="en-GB" dirty="0" smtClean="0"/>
              <a:t>Parking </a:t>
            </a:r>
          </a:p>
          <a:p>
            <a:r>
              <a:rPr lang="en-GB" dirty="0" smtClean="0"/>
              <a:t>Access</a:t>
            </a:r>
          </a:p>
          <a:p>
            <a:r>
              <a:rPr lang="en-GB" dirty="0" smtClean="0"/>
              <a:t>Ticketing and Payment</a:t>
            </a:r>
          </a:p>
          <a:p>
            <a:r>
              <a:rPr lang="en-GB" dirty="0" smtClean="0"/>
              <a:t>Welcome and meet and greet</a:t>
            </a:r>
          </a:p>
          <a:p>
            <a:r>
              <a:rPr lang="en-GB" dirty="0" smtClean="0"/>
              <a:t>Image</a:t>
            </a:r>
          </a:p>
          <a:p>
            <a:r>
              <a:rPr lang="en-GB" dirty="0" smtClean="0"/>
              <a:t>Price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Arrival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73884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Facilities</a:t>
            </a:r>
          </a:p>
          <a:p>
            <a:r>
              <a:rPr lang="en-GB" dirty="0" smtClean="0"/>
              <a:t>Information and Guidance</a:t>
            </a:r>
          </a:p>
          <a:p>
            <a:r>
              <a:rPr lang="en-GB" dirty="0" smtClean="0"/>
              <a:t>Attraction</a:t>
            </a:r>
          </a:p>
          <a:p>
            <a:r>
              <a:rPr lang="en-GB" dirty="0" smtClean="0"/>
              <a:t>Interpretation</a:t>
            </a:r>
          </a:p>
          <a:p>
            <a:r>
              <a:rPr lang="en-GB" dirty="0" smtClean="0"/>
              <a:t>Theming</a:t>
            </a:r>
          </a:p>
          <a:p>
            <a:r>
              <a:rPr lang="en-GB" dirty="0" smtClean="0"/>
              <a:t>Branding</a:t>
            </a:r>
          </a:p>
          <a:p>
            <a:r>
              <a:rPr lang="en-GB" dirty="0" smtClean="0"/>
              <a:t>Attractions</a:t>
            </a:r>
          </a:p>
          <a:p>
            <a:r>
              <a:rPr lang="en-GB" dirty="0" smtClean="0"/>
              <a:t>Signage</a:t>
            </a:r>
          </a:p>
          <a:p>
            <a:r>
              <a:rPr lang="en-GB" dirty="0" smtClean="0"/>
              <a:t>Cleanliness</a:t>
            </a:r>
          </a:p>
          <a:p>
            <a:r>
              <a:rPr lang="en-GB" dirty="0" smtClean="0"/>
              <a:t>Grounds</a:t>
            </a:r>
          </a:p>
          <a:p>
            <a:r>
              <a:rPr lang="en-GB" dirty="0" smtClean="0"/>
              <a:t>Image</a:t>
            </a:r>
          </a:p>
          <a:p>
            <a:r>
              <a:rPr lang="en-GB" dirty="0" smtClean="0"/>
              <a:t>Music</a:t>
            </a:r>
          </a:p>
          <a:p>
            <a:endParaRPr 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Visitor Experience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86915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Staff – </a:t>
            </a:r>
          </a:p>
          <a:p>
            <a:r>
              <a:rPr lang="en-GB" dirty="0" smtClean="0"/>
              <a:t>Appearance, Visibility, Communication, Knowledge, Interaction and Behaviour</a:t>
            </a:r>
          </a:p>
          <a:p>
            <a:r>
              <a:rPr lang="en-GB" dirty="0" smtClean="0"/>
              <a:t>Problem Solving</a:t>
            </a:r>
          </a:p>
          <a:p>
            <a:r>
              <a:rPr lang="en-GB" dirty="0" smtClean="0"/>
              <a:t>Visitor Profile Specific Needs</a:t>
            </a:r>
          </a:p>
          <a:p>
            <a:r>
              <a:rPr lang="en-GB" dirty="0" smtClean="0"/>
              <a:t>Disability Support</a:t>
            </a:r>
          </a:p>
          <a:p>
            <a:r>
              <a:rPr lang="en-GB" dirty="0" smtClean="0"/>
              <a:t>Family Support</a:t>
            </a:r>
          </a:p>
          <a:p>
            <a:r>
              <a:rPr lang="en-GB" dirty="0" smtClean="0"/>
              <a:t>Footfall / Visitor Numbers</a:t>
            </a:r>
          </a:p>
          <a:p>
            <a:r>
              <a:rPr lang="en-GB" dirty="0" smtClean="0"/>
              <a:t>Maps and Interactive Materials</a:t>
            </a:r>
          </a:p>
          <a:p>
            <a:r>
              <a:rPr lang="en-GB" dirty="0" smtClean="0"/>
              <a:t>Return Experiences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Guest Service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53550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Food and Beverage</a:t>
            </a:r>
          </a:p>
          <a:p>
            <a:r>
              <a:rPr lang="en-GB" dirty="0" err="1" smtClean="0"/>
              <a:t>Mechandising</a:t>
            </a:r>
            <a:endParaRPr lang="en-GB" dirty="0" smtClean="0"/>
          </a:p>
          <a:p>
            <a:r>
              <a:rPr lang="en-GB" dirty="0" smtClean="0"/>
              <a:t>Toilets</a:t>
            </a:r>
          </a:p>
          <a:p>
            <a:r>
              <a:rPr lang="en-GB" dirty="0" smtClean="0"/>
              <a:t>Other Services and Facilities</a:t>
            </a:r>
          </a:p>
          <a:p>
            <a:r>
              <a:rPr lang="en-GB" dirty="0" smtClean="0"/>
              <a:t>Technology</a:t>
            </a:r>
          </a:p>
          <a:p>
            <a:r>
              <a:rPr lang="en-GB" dirty="0" smtClean="0"/>
              <a:t>Theming</a:t>
            </a:r>
          </a:p>
          <a:p>
            <a:r>
              <a:rPr lang="en-GB" dirty="0" smtClean="0"/>
              <a:t>Branding</a:t>
            </a:r>
          </a:p>
          <a:p>
            <a:r>
              <a:rPr lang="en-GB" dirty="0" smtClean="0"/>
              <a:t>Interpretation</a:t>
            </a:r>
          </a:p>
          <a:p>
            <a:r>
              <a:rPr lang="en-GB" dirty="0" smtClean="0"/>
              <a:t>Value for Money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Services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47127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16</TotalTime>
  <Words>131</Words>
  <Application>Microsoft Office PowerPoint</Application>
  <PresentationFormat>On-screen Show (4:3)</PresentationFormat>
  <Paragraphs>64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Lucida Sans Unicode</vt:lpstr>
      <vt:lpstr>Verdana</vt:lpstr>
      <vt:lpstr>Wingdings 2</vt:lpstr>
      <vt:lpstr>Wingdings 3</vt:lpstr>
      <vt:lpstr>Concourse</vt:lpstr>
      <vt:lpstr>Leisure Attraction Management</vt:lpstr>
      <vt:lpstr>Audits</vt:lpstr>
      <vt:lpstr>Pre Visits</vt:lpstr>
      <vt:lpstr>Arrival</vt:lpstr>
      <vt:lpstr>Visitor Experience</vt:lpstr>
      <vt:lpstr>Guest Service</vt:lpstr>
      <vt:lpstr>Services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Leisure Attraction Management</dc:title>
  <dc:creator>Tablet8</dc:creator>
  <cp:lastModifiedBy>Jacqui Jones</cp:lastModifiedBy>
  <cp:revision>3</cp:revision>
  <dcterms:created xsi:type="dcterms:W3CDTF">2015-10-07T18:06:06Z</dcterms:created>
  <dcterms:modified xsi:type="dcterms:W3CDTF">2018-03-12T09:21:59Z</dcterms:modified>
</cp:coreProperties>
</file>