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703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595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231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982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164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086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541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557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057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24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76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10/11/26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105224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en.edu/openlearn/education-development/early-years/attachment-the-early-years/content-section-3.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B469C-C492-37B6-81A9-FDDDA15491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9586" y="846664"/>
            <a:ext cx="5518066" cy="226855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679B9C-AD59-3A1A-4D74-503E13B7CD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85814" y="5431229"/>
            <a:ext cx="5357600" cy="116021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Fozia</a:t>
            </a:r>
            <a:r>
              <a:rPr lang="en-GB" dirty="0"/>
              <a:t> Bi</a:t>
            </a:r>
          </a:p>
          <a:p>
            <a:r>
              <a:rPr lang="en-GB" dirty="0"/>
              <a:t>2520452</a:t>
            </a:r>
          </a:p>
          <a:p>
            <a:r>
              <a:rPr lang="en-GB" dirty="0"/>
              <a:t>LCHS4010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038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7E666-9973-42D2-D789-B38128A5D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111" y="762001"/>
            <a:ext cx="2991556" cy="1072444"/>
          </a:xfrm>
        </p:spPr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3527F-2A54-CEF0-30D1-35061BB94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6111" y="1481667"/>
            <a:ext cx="7796540" cy="4300166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</a:t>
            </a:r>
          </a:p>
          <a:p>
            <a:r>
              <a:rPr lang="en-GB" dirty="0"/>
              <a:t>Shona- 3 year-old child</a:t>
            </a:r>
          </a:p>
          <a:p>
            <a:r>
              <a:rPr lang="en-GB" dirty="0"/>
              <a:t>Early years nursery setting </a:t>
            </a:r>
          </a:p>
          <a:p>
            <a:r>
              <a:rPr lang="en-GB" dirty="0"/>
              <a:t>Applying attachment theory to Shona’s development </a:t>
            </a:r>
          </a:p>
          <a:p>
            <a:r>
              <a:rPr lang="en-GB" dirty="0"/>
              <a:t>PIES: Physical, Intellectual, Emotional, Social</a:t>
            </a:r>
          </a:p>
          <a:p>
            <a:r>
              <a:rPr lang="en-GB" dirty="0"/>
              <a:t>Support plan </a:t>
            </a:r>
          </a:p>
          <a:p>
            <a:r>
              <a:rPr lang="en-GB" dirty="0"/>
              <a:t>Critical evaluation of </a:t>
            </a:r>
            <a:r>
              <a:rPr lang="en-GB" dirty="0" err="1"/>
              <a:t>Bowlby’s</a:t>
            </a:r>
            <a:r>
              <a:rPr lang="en-GB" dirty="0"/>
              <a:t> attachment theory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References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1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5A107-3AFA-B0C6-9C98-DD28C4C98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43080" y="974887"/>
            <a:ext cx="7958331" cy="1077229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D7FB1-E86F-E202-D012-FD05285D0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9932" y="1885285"/>
            <a:ext cx="7796540" cy="399782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Bowlby’s</a:t>
            </a:r>
            <a:r>
              <a:rPr lang="en-GB" dirty="0"/>
              <a:t> attachment theory explains the importance of early relationships between children and their caregivers </a:t>
            </a:r>
          </a:p>
          <a:p>
            <a:r>
              <a:rPr lang="en-GB" dirty="0"/>
              <a:t>Shona’s separation anxiety may indicate a strong attachment to her caregiver</a:t>
            </a:r>
          </a:p>
          <a:p>
            <a:r>
              <a:rPr lang="en-GB" dirty="0"/>
              <a:t>Attachment can influence Shona’s physical, intellectual, emotional and social development.</a:t>
            </a:r>
          </a:p>
          <a:p>
            <a:r>
              <a:rPr lang="en-GB" dirty="0"/>
              <a:t>A consistent and supportive environment can help Shona feel secure and develop confidence </a:t>
            </a:r>
          </a:p>
          <a:p>
            <a:r>
              <a:rPr lang="en-GB" dirty="0"/>
              <a:t>Overall,  </a:t>
            </a:r>
            <a:r>
              <a:rPr lang="en-GB" dirty="0" err="1"/>
              <a:t>Bowlby’s</a:t>
            </a:r>
            <a:r>
              <a:rPr lang="en-GB" dirty="0"/>
              <a:t> theory helps us understand Shona’s needs and plan appropriate support for her development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574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73FB0-8899-E539-C239-F519685C0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74887"/>
            <a:ext cx="7958331" cy="1077229"/>
          </a:xfrm>
        </p:spPr>
        <p:txBody>
          <a:bodyPr/>
          <a:lstStyle/>
          <a:p>
            <a:r>
              <a:rPr lang="en-GB" dirty="0"/>
              <a:t>Bowlby’s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D154-934D-425B-D7A1-B58B45A42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Developed by John </a:t>
            </a:r>
            <a:r>
              <a:rPr lang="en-GB"/>
              <a:t>Bowlby</a:t>
            </a:r>
            <a:endParaRPr lang="en-GB" dirty="0"/>
          </a:p>
          <a:p>
            <a:r>
              <a:rPr lang="en-GB" dirty="0"/>
              <a:t>Attachment is a strong emotional bond between a child and caregiver </a:t>
            </a:r>
          </a:p>
          <a:p>
            <a:r>
              <a:rPr lang="en-GB" dirty="0"/>
              <a:t>Early relationships can influence a child’s development and behaviour </a:t>
            </a:r>
          </a:p>
          <a:p>
            <a:r>
              <a:rPr lang="en-GB" dirty="0"/>
              <a:t>Children need a secure attachment to feel safe</a:t>
            </a:r>
          </a:p>
          <a:p>
            <a:r>
              <a:rPr lang="en-GB" dirty="0"/>
              <a:t>Separation from a caregiver can cause separation anxiety</a:t>
            </a:r>
          </a:p>
        </p:txBody>
      </p:sp>
    </p:spTree>
    <p:extLst>
      <p:ext uri="{BB962C8B-B14F-4D97-AF65-F5344CB8AC3E}">
        <p14:creationId xmlns:p14="http://schemas.microsoft.com/office/powerpoint/2010/main" val="129057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9EAAE-5B3B-E739-909C-0F2E44A96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303" y="808056"/>
            <a:ext cx="7958331" cy="1077229"/>
          </a:xfrm>
        </p:spPr>
        <p:txBody>
          <a:bodyPr/>
          <a:lstStyle/>
          <a:p>
            <a:r>
              <a:rPr lang="en-GB" dirty="0"/>
              <a:t>Shona- 3 year old child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9161A-9D2E-49A9-21FC-453193D53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599" y="1885285"/>
            <a:ext cx="7796540" cy="3997828"/>
          </a:xfrm>
        </p:spPr>
        <p:txBody>
          <a:bodyPr/>
          <a:lstStyle/>
          <a:p>
            <a:r>
              <a:rPr lang="en-GB" dirty="0"/>
              <a:t>Shona is a 3 year old child attending an Early years nursery</a:t>
            </a:r>
          </a:p>
          <a:p>
            <a:r>
              <a:rPr lang="en-GB" dirty="0"/>
              <a:t>She is at an important stage of early childhood development </a:t>
            </a:r>
          </a:p>
          <a:p>
            <a:r>
              <a:rPr lang="en-GB" dirty="0"/>
              <a:t>She experiences difficulties with separation from her caregiver </a:t>
            </a:r>
          </a:p>
          <a:p>
            <a:r>
              <a:rPr lang="en-GB" dirty="0"/>
              <a:t>At this age, children are developing independence and emotional regulation </a:t>
            </a:r>
          </a:p>
          <a:p>
            <a:r>
              <a:rPr lang="en-GB" dirty="0"/>
              <a:t>Her emotional security can influence her learning , behaviour and </a:t>
            </a:r>
            <a:r>
              <a:rPr lang="en-GB"/>
              <a:t>social development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564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C01C0-8FBB-C515-DBF2-99856E43B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9778" y="598750"/>
            <a:ext cx="7649139" cy="1741672"/>
          </a:xfrm>
        </p:spPr>
        <p:txBody>
          <a:bodyPr>
            <a:normAutofit fontScale="90000"/>
          </a:bodyPr>
          <a:lstStyle/>
          <a:p>
            <a:r>
              <a:rPr lang="en-GB" dirty="0"/>
              <a:t>Key concepts of </a:t>
            </a:r>
            <a:r>
              <a:rPr lang="en-GB" dirty="0" err="1"/>
              <a:t>Bowlby’s</a:t>
            </a:r>
            <a:r>
              <a:rPr lang="en-GB" dirty="0"/>
              <a:t> AttachmentTheory</a:t>
            </a:r>
            <a:br>
              <a:rPr lang="en-GB" dirty="0"/>
            </a:b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D00C9-7A39-C28E-6840-FB34245EE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2966" y="1665111"/>
            <a:ext cx="7796540" cy="4594139"/>
          </a:xfrm>
        </p:spPr>
        <p:txBody>
          <a:bodyPr>
            <a:noAutofit/>
          </a:bodyPr>
          <a:lstStyle/>
          <a:p>
            <a:r>
              <a:rPr lang="en-GB" sz="1800" dirty="0"/>
              <a:t>Attachment: A strong emotional bond between a child and their caregiver</a:t>
            </a:r>
          </a:p>
          <a:p>
            <a:r>
              <a:rPr lang="en-GB" sz="1800" dirty="0"/>
              <a:t>Secure base: The caregiver provides safety and reassurance, allowing the child to explore </a:t>
            </a:r>
          </a:p>
          <a:p>
            <a:r>
              <a:rPr lang="en-GB" sz="1800" dirty="0"/>
              <a:t>Separation anxiety : A child may feel upset or anxious when separated from their caregiver.</a:t>
            </a:r>
          </a:p>
          <a:p>
            <a:r>
              <a:rPr lang="en-GB" sz="1800" dirty="0"/>
              <a:t>Internal working model: Early relationships influence how children understand themselves and others.</a:t>
            </a:r>
          </a:p>
          <a:p>
            <a:r>
              <a:rPr lang="en-GB" sz="1800" dirty="0"/>
              <a:t>Primary attachment : </a:t>
            </a:r>
            <a:r>
              <a:rPr lang="en-GB" sz="1800" dirty="0" err="1"/>
              <a:t>Bowlby</a:t>
            </a:r>
            <a:r>
              <a:rPr lang="en-GB" sz="1800" dirty="0"/>
              <a:t> suggested that a child may form one particularly important attachment </a:t>
            </a:r>
          </a:p>
          <a:p>
            <a:r>
              <a:rPr lang="en-GB" sz="1800" dirty="0"/>
              <a:t>Proximity seeking : Children try to stay close to their attachment figure when they need comfort or feel unsafe </a:t>
            </a:r>
          </a:p>
        </p:txBody>
      </p:sp>
    </p:spTree>
    <p:extLst>
      <p:ext uri="{BB962C8B-B14F-4D97-AF65-F5344CB8AC3E}">
        <p14:creationId xmlns:p14="http://schemas.microsoft.com/office/powerpoint/2010/main" val="2122505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088E-C228-38A8-2599-B3082036D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834" y="420052"/>
            <a:ext cx="7958331" cy="1077229"/>
          </a:xfrm>
        </p:spPr>
        <p:txBody>
          <a:bodyPr/>
          <a:lstStyle/>
          <a:p>
            <a:r>
              <a:rPr lang="en-GB" dirty="0"/>
              <a:t>Attachment theory on Shona + PIES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7AB391D-DEEE-392D-B54C-7281E850A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066697"/>
              </p:ext>
            </p:extLst>
          </p:nvPr>
        </p:nvGraphicFramePr>
        <p:xfrm>
          <a:off x="1509885" y="958666"/>
          <a:ext cx="9652004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6002">
                  <a:extLst>
                    <a:ext uri="{9D8B030D-6E8A-4147-A177-3AD203B41FA5}">
                      <a16:colId xmlns:a16="http://schemas.microsoft.com/office/drawing/2014/main" val="319784679"/>
                    </a:ext>
                  </a:extLst>
                </a:gridCol>
                <a:gridCol w="4826002">
                  <a:extLst>
                    <a:ext uri="{9D8B030D-6E8A-4147-A177-3AD203B41FA5}">
                      <a16:colId xmlns:a16="http://schemas.microsoft.com/office/drawing/2014/main" val="1788519378"/>
                    </a:ext>
                  </a:extLst>
                </a:gridCol>
              </a:tblGrid>
              <a:tr h="47602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Applying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Bowlby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attachment theory to Shona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PIES on Shona’s development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3211861"/>
                  </a:ext>
                </a:extLst>
              </a:tr>
              <a:tr h="1088054">
                <a:tc>
                  <a:txBody>
                    <a:bodyPr/>
                    <a:lstStyle/>
                    <a:p>
                      <a:r>
                        <a:rPr lang="en-GB" dirty="0"/>
                        <a:t>-Shona’ s separation anxiety may indicate a strong attachment to her caregiver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Physically-Anxiety may affect participation in activities and routines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13278"/>
                  </a:ext>
                </a:extLst>
              </a:tr>
              <a:tr h="2924145">
                <a:tc>
                  <a:txBody>
                    <a:bodyPr/>
                    <a:lstStyle/>
                    <a:p>
                      <a:r>
                        <a:rPr lang="en-GB" dirty="0"/>
                        <a:t>-Separation may make Shona feel unsafe or insecure.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-She may struggle to explore her environment confidently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-She may seek closeness to her caregiver for comfort and reassurance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-A consistent and reassuring environment may help her develop confidence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Intellectually-Anxiety may affect concentration, exploration and learning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Emotionally-Separation may cause distress and insecurity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Socially- Anxiety may make it harder to interact confidently with peers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54679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0385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CB52F-AA33-684F-8553-C45A31469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16636" y="879831"/>
            <a:ext cx="7958331" cy="1077229"/>
          </a:xfrm>
        </p:spPr>
        <p:txBody>
          <a:bodyPr/>
          <a:lstStyle/>
          <a:p>
            <a:r>
              <a:rPr lang="en-GB" dirty="0"/>
              <a:t>Nature and Nurture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7F3E2-785A-5991-DF30-64178BA73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9000" y="3275891"/>
            <a:ext cx="7036709" cy="5404555"/>
          </a:xfrm>
        </p:spPr>
        <p:txBody>
          <a:bodyPr/>
          <a:lstStyle/>
          <a:p>
            <a:r>
              <a:rPr lang="en-GB" dirty="0"/>
              <a:t>Nature</a:t>
            </a:r>
          </a:p>
          <a:p>
            <a:r>
              <a:rPr lang="en-GB" dirty="0"/>
              <a:t>- individual emotional responses </a:t>
            </a:r>
          </a:p>
          <a:p>
            <a:r>
              <a:rPr lang="en-GB" dirty="0"/>
              <a:t>- genetic and biological influences</a:t>
            </a:r>
          </a:p>
          <a:p>
            <a:endParaRPr lang="en-GB" dirty="0"/>
          </a:p>
          <a:p>
            <a:r>
              <a:rPr lang="en-GB" dirty="0"/>
              <a:t>Nurture</a:t>
            </a:r>
          </a:p>
          <a:p>
            <a:r>
              <a:rPr lang="en-GB" dirty="0"/>
              <a:t>- Relationships with caregivers </a:t>
            </a:r>
          </a:p>
          <a:p>
            <a:r>
              <a:rPr lang="en-GB" dirty="0"/>
              <a:t>-quality of early experiences</a:t>
            </a:r>
          </a:p>
          <a:p>
            <a:r>
              <a:rPr lang="en-GB" dirty="0"/>
              <a:t>-nursery environment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584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C1590-E07D-6E3B-1885-B83C70390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60859" y="974887"/>
            <a:ext cx="7958331" cy="1077229"/>
          </a:xfrm>
        </p:spPr>
        <p:txBody>
          <a:bodyPr/>
          <a:lstStyle/>
          <a:p>
            <a:r>
              <a:rPr lang="en-GB" dirty="0"/>
              <a:t>Support plan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ECC9E-A528-2FFD-A40D-303D9078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730" y="1642894"/>
            <a:ext cx="7796540" cy="39978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Provide a consistent and trusted caregiver – This is to help Shona feel safe and secure </a:t>
            </a:r>
          </a:p>
          <a:p>
            <a:r>
              <a:rPr lang="en-GB" dirty="0"/>
              <a:t>Predictable routines- make daily routines to reduce anxiety </a:t>
            </a:r>
          </a:p>
          <a:p>
            <a:r>
              <a:rPr lang="en-GB" dirty="0"/>
              <a:t>Reassurance – comfort Shona when she becomes upset during separation </a:t>
            </a:r>
          </a:p>
          <a:p>
            <a:r>
              <a:rPr lang="en-GB" dirty="0"/>
              <a:t>Social interaction – Encourage Shona to build friendships and explore activities confidently </a:t>
            </a:r>
          </a:p>
          <a:p>
            <a:r>
              <a:rPr lang="en-GB" dirty="0"/>
              <a:t>Communication – work with Shona caregiver to support her emotional wellbeing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141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8754E-2CD4-8864-44EE-A770FB540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53" y="808056"/>
            <a:ext cx="7958331" cy="1077229"/>
          </a:xfrm>
        </p:spPr>
        <p:txBody>
          <a:bodyPr/>
          <a:lstStyle/>
          <a:p>
            <a:r>
              <a:rPr lang="en-GB" dirty="0"/>
              <a:t>Critical  Evaluation of </a:t>
            </a:r>
            <a:r>
              <a:rPr lang="en-GB" dirty="0" err="1"/>
              <a:t>Bowlby’s</a:t>
            </a:r>
            <a:r>
              <a:rPr lang="en-GB" dirty="0"/>
              <a:t>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30F82-9B3E-C27A-0D84-62AFDD626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2822" y="2717840"/>
            <a:ext cx="7796540" cy="39978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Strengths </a:t>
            </a:r>
          </a:p>
          <a:p>
            <a:r>
              <a:rPr lang="en-GB" dirty="0"/>
              <a:t>Explains the importance of early attachments</a:t>
            </a:r>
          </a:p>
          <a:p>
            <a:r>
              <a:rPr lang="en-GB" dirty="0"/>
              <a:t>Explains Separation anxiety and emotional development </a:t>
            </a:r>
          </a:p>
          <a:p>
            <a:r>
              <a:rPr lang="en-GB" dirty="0"/>
              <a:t>Provides practical strategies to support Shona</a:t>
            </a:r>
          </a:p>
          <a:p>
            <a:endParaRPr lang="en-GB" dirty="0"/>
          </a:p>
          <a:p>
            <a:r>
              <a:rPr lang="en-GB" dirty="0"/>
              <a:t>Limitations </a:t>
            </a:r>
          </a:p>
          <a:p>
            <a:r>
              <a:rPr lang="en-GB" dirty="0"/>
              <a:t>Talks about the primary caregiver too much</a:t>
            </a:r>
          </a:p>
          <a:p>
            <a:r>
              <a:rPr lang="en-GB" dirty="0"/>
              <a:t>Does not fully explain the influence of wider environmental factors </a:t>
            </a:r>
          </a:p>
          <a:p>
            <a:r>
              <a:rPr lang="en-GB" dirty="0"/>
              <a:t>Children respond differently to Separation and attachment experiences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048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FFE00-D732-94F5-2535-9E3ABD239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60859" y="808056"/>
            <a:ext cx="7958331" cy="1077229"/>
          </a:xfrm>
        </p:spPr>
        <p:txBody>
          <a:bodyPr/>
          <a:lstStyle/>
          <a:p>
            <a:r>
              <a:rPr lang="en-GB" dirty="0"/>
              <a:t>References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06A5E-9701-E8D0-BAA3-11CBDD32D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2932" y="1430086"/>
            <a:ext cx="7796540" cy="399782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1. </a:t>
            </a:r>
            <a:r>
              <a:rPr lang="en-US" dirty="0" err="1"/>
              <a:t>Bowlby</a:t>
            </a:r>
            <a:r>
              <a:rPr lang="en-US" dirty="0"/>
              <a:t>, J. (1969/1982) Attachment and Loss: Volume 1. Attachment. 2nd </a:t>
            </a:r>
            <a:r>
              <a:rPr lang="en-US" dirty="0" err="1"/>
              <a:t>edn</a:t>
            </a:r>
            <a:r>
              <a:rPr lang="en-US" dirty="0"/>
              <a:t>. New York: Basic Books</a:t>
            </a:r>
            <a:endParaRPr lang="en-GB" dirty="0"/>
          </a:p>
          <a:p>
            <a:r>
              <a:rPr lang="en-US" dirty="0"/>
              <a:t>2. </a:t>
            </a:r>
            <a:r>
              <a:rPr lang="en-US" dirty="0" err="1"/>
              <a:t>Bowlby</a:t>
            </a:r>
            <a:r>
              <a:rPr lang="en-US" dirty="0"/>
              <a:t>, J. (1988) A Secure Base: Clinical Applications of Attachment Theory. London: </a:t>
            </a:r>
            <a:r>
              <a:rPr lang="en-US" dirty="0" err="1"/>
              <a:t>Routledge</a:t>
            </a:r>
            <a:endParaRPr lang="en-GB" dirty="0"/>
          </a:p>
          <a:p>
            <a:r>
              <a:rPr lang="en-US" dirty="0"/>
              <a:t>3. </a:t>
            </a:r>
            <a:r>
              <a:rPr lang="en-US" dirty="0" err="1"/>
              <a:t>Bretherton</a:t>
            </a:r>
            <a:r>
              <a:rPr lang="en-US" dirty="0"/>
              <a:t>, I. (1992) ‘The origins of attachment theory: John </a:t>
            </a:r>
            <a:r>
              <a:rPr lang="en-US" dirty="0" err="1"/>
              <a:t>Bowlby</a:t>
            </a:r>
            <a:r>
              <a:rPr lang="en-US" dirty="0"/>
              <a:t> and Mary Ainsworth’, Developmental Psychology, 28(5), pp. 759–775</a:t>
            </a:r>
            <a:endParaRPr lang="en-GB" dirty="0"/>
          </a:p>
          <a:p>
            <a:r>
              <a:rPr lang="en-US" dirty="0"/>
              <a:t>.4. Open University (n.d.) ‘Attachment and internal working models’. OpenLearn. Available at: </a:t>
            </a:r>
            <a:r>
              <a:rPr lang="en-US" dirty="0">
                <a:hlinkClick r:id="rId2"/>
              </a:rPr>
              <a:t>https://www.open.edu/</a:t>
            </a:r>
            <a:r>
              <a:rPr lang="en-US" dirty="0" err="1">
                <a:hlinkClick r:id="rId2"/>
              </a:rPr>
              <a:t>openlearn</a:t>
            </a:r>
            <a:r>
              <a:rPr lang="en-US" dirty="0">
                <a:hlinkClick r:id="rId2"/>
              </a:rPr>
              <a:t>/education-development/early-years/attachment-the-early-years/content-section-3.1</a:t>
            </a:r>
            <a:endParaRPr lang="en-GB" dirty="0"/>
          </a:p>
          <a:p>
            <a:r>
              <a:rPr lang="en-US" dirty="0"/>
              <a:t>5. National Institute for Health and Care Excellence (2015) Children’s Attachment: Attachment in the Early Years. Available at: https://</a:t>
            </a:r>
            <a:r>
              <a:rPr lang="en-US" dirty="0" err="1"/>
              <a:t>www.ncbi.nlm.nih.gov</a:t>
            </a:r>
            <a:r>
              <a:rPr lang="en-US" dirty="0"/>
              <a:t>/books/NBK356196/</a:t>
            </a:r>
          </a:p>
        </p:txBody>
      </p:sp>
    </p:spTree>
    <p:extLst>
      <p:ext uri="{BB962C8B-B14F-4D97-AF65-F5344CB8AC3E}">
        <p14:creationId xmlns:p14="http://schemas.microsoft.com/office/powerpoint/2010/main" val="41647411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Madison</vt:lpstr>
      <vt:lpstr>Bowlby’s Attachment theory</vt:lpstr>
      <vt:lpstr>Introduction </vt:lpstr>
      <vt:lpstr>Conclusion </vt:lpstr>
      <vt:lpstr>Bowlby’s Attachment Theory </vt:lpstr>
      <vt:lpstr>Shona- 3 year old child </vt:lpstr>
      <vt:lpstr>Key concepts of Bowlby’s AttachmentTheory  </vt:lpstr>
      <vt:lpstr>Attachment theory on Shona + PIES</vt:lpstr>
      <vt:lpstr>Nature and Nurture </vt:lpstr>
      <vt:lpstr>Support plan</vt:lpstr>
      <vt:lpstr>Critical  Evaluation of Bowlby’s Attachment theory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Bowlby’s Attachment theory</dc:title>
  <dc:creator>Amal Hussain (2520490)</dc:creator>
  <cp:lastModifiedBy>Amal Hussain (2520490)</cp:lastModifiedBy>
  <cp:revision>9</cp:revision>
  <dcterms:created xsi:type="dcterms:W3CDTF">2026-10-06T19:13:03Z</dcterms:created>
  <dcterms:modified xsi:type="dcterms:W3CDTF">2026-10-11T19:44:31Z</dcterms:modified>
</cp:coreProperties>
</file>