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1"/>
  </p:sldMasterIdLst>
  <p:sldIdLst>
    <p:sldId id="256" r:id="rId12"/>
    <p:sldId id="257" r:id="rId13"/>
    <p:sldId id="258" r:id="rId14"/>
    <p:sldId id="259" r:id="rId15"/>
    <p:sldId id="26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1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50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slide" Target="slides/slide2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customXml" Target="../customXml/item7.xml"/><Relationship Id="rId12" Type="http://schemas.openxmlformats.org/officeDocument/2006/relationships/slide" Target="slides/slide1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5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lideMaster" Target="slideMasters/slideMaster1.xml"/><Relationship Id="rId5" Type="http://schemas.openxmlformats.org/officeDocument/2006/relationships/customXml" Target="../customXml/item5.xml"/><Relationship Id="rId15" Type="http://schemas.openxmlformats.org/officeDocument/2006/relationships/slide" Target="slides/slide4.xml"/><Relationship Id="rId10" Type="http://schemas.openxmlformats.org/officeDocument/2006/relationships/customXml" Target="../customXml/item10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9292-7F07-47B7-ABE6-DD075BDFCE50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B44D3-C442-4C69-87DA-3A46CA6A6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4150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9292-7F07-47B7-ABE6-DD075BDFCE50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B44D3-C442-4C69-87DA-3A46CA6A6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94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9292-7F07-47B7-ABE6-DD075BDFCE50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B44D3-C442-4C69-87DA-3A46CA6A6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24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9292-7F07-47B7-ABE6-DD075BDFCE50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B44D3-C442-4C69-87DA-3A46CA6A6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281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9292-7F07-47B7-ABE6-DD075BDFCE50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B44D3-C442-4C69-87DA-3A46CA6A6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135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9292-7F07-47B7-ABE6-DD075BDFCE50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B44D3-C442-4C69-87DA-3A46CA6A6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223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9292-7F07-47B7-ABE6-DD075BDFCE50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B44D3-C442-4C69-87DA-3A46CA6A6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879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9292-7F07-47B7-ABE6-DD075BDFCE50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B44D3-C442-4C69-87DA-3A46CA6A6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724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9292-7F07-47B7-ABE6-DD075BDFCE50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B44D3-C442-4C69-87DA-3A46CA6A6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394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9292-7F07-47B7-ABE6-DD075BDFCE50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B44D3-C442-4C69-87DA-3A46CA6A6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5525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9292-7F07-47B7-ABE6-DD075BDFCE50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B44D3-C442-4C69-87DA-3A46CA6A6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490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CB9292-7F07-47B7-ABE6-DD075BDFCE50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5B44D3-C442-4C69-87DA-3A46CA6A6F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386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6" Type="http://schemas.microsoft.com/office/2007/relationships/media" Target="../media/media1.mp4"/><Relationship Id="rId5" Type="http://schemas.openxmlformats.org/officeDocument/2006/relationships/tags" Target="../tags/tag2.xml"/><Relationship Id="rId4" Type="http://schemas.openxmlformats.org/officeDocument/2006/relationships/customXml" Target="../../customXml/item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3.xml"/><Relationship Id="rId1" Type="http://schemas.openxmlformats.org/officeDocument/2006/relationships/customXml" Target="../../customXml/item4.xml"/><Relationship Id="rId6" Type="http://schemas.microsoft.com/office/2007/relationships/media" Target="../media/media2.mp4"/><Relationship Id="rId5" Type="http://schemas.openxmlformats.org/officeDocument/2006/relationships/tags" Target="../tags/tag4.xml"/><Relationship Id="rId4" Type="http://schemas.openxmlformats.org/officeDocument/2006/relationships/customXml" Target="../../customXml/item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5.xml"/><Relationship Id="rId1" Type="http://schemas.openxmlformats.org/officeDocument/2006/relationships/customXml" Target="../../customXml/item6.xml"/><Relationship Id="rId6" Type="http://schemas.microsoft.com/office/2007/relationships/media" Target="../media/media3.mp4"/><Relationship Id="rId5" Type="http://schemas.openxmlformats.org/officeDocument/2006/relationships/tags" Target="../tags/tag6.xml"/><Relationship Id="rId4" Type="http://schemas.openxmlformats.org/officeDocument/2006/relationships/customXml" Target="../../customXml/item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emf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7.xml"/><Relationship Id="rId1" Type="http://schemas.openxmlformats.org/officeDocument/2006/relationships/customXml" Target="../../customXml/item8.xml"/><Relationship Id="rId6" Type="http://schemas.microsoft.com/office/2007/relationships/media" Target="../media/media4.mp4"/><Relationship Id="rId5" Type="http://schemas.openxmlformats.org/officeDocument/2006/relationships/tags" Target="../tags/tag8.xml"/><Relationship Id="rId4" Type="http://schemas.openxmlformats.org/officeDocument/2006/relationships/customXml" Target="../../customXml/item7.xml"/><Relationship Id="rId9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9.xml"/><Relationship Id="rId1" Type="http://schemas.openxmlformats.org/officeDocument/2006/relationships/customXml" Target="../../customXml/item10.xml"/><Relationship Id="rId6" Type="http://schemas.microsoft.com/office/2007/relationships/media" Target="../media/media5.mp4"/><Relationship Id="rId5" Type="http://schemas.openxmlformats.org/officeDocument/2006/relationships/tags" Target="../tags/tag10.xml"/><Relationship Id="rId4" Type="http://schemas.openxmlformats.org/officeDocument/2006/relationships/customXml" Target="../../customXml/item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SJSS4001: Hard to Reach Groups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Phillip Morgan: 01.03.18</a:t>
            </a:r>
          </a:p>
          <a:p>
            <a:r>
              <a:rPr lang="en-GB" dirty="0" smtClean="0"/>
              <a:t>Assessment 2</a:t>
            </a:r>
            <a:endParaRPr lang="en-GB" dirty="0"/>
          </a:p>
        </p:txBody>
      </p:sp>
      <p:pic>
        <p:nvPicPr>
          <p:cNvPr id="4" name="tmp5197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15.8911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19344315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SJSS4001: Assessment 2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6148316"/>
              </p:ext>
            </p:extLst>
          </p:nvPr>
        </p:nvGraphicFramePr>
        <p:xfrm>
          <a:off x="2090058" y="2631232"/>
          <a:ext cx="7535907" cy="204824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22410"/>
                <a:gridCol w="1321732"/>
                <a:gridCol w="1016039"/>
                <a:gridCol w="1291909"/>
                <a:gridCol w="959103"/>
                <a:gridCol w="1624714"/>
              </a:tblGrid>
              <a:tr h="943572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</a:rPr>
                        <a:t>Module Weighting:</a:t>
                      </a:r>
                      <a:endParaRPr lang="en-GB" sz="1200" dirty="0">
                        <a:effectLst/>
                        <a:latin typeface="Tahom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40%</a:t>
                      </a:r>
                      <a:endParaRPr lang="en-GB" sz="1200">
                        <a:effectLst/>
                        <a:latin typeface="Tahom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Module Type:</a:t>
                      </a:r>
                      <a:endParaRPr lang="en-GB" sz="1200">
                        <a:effectLst/>
                        <a:latin typeface="Tahom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Seminar Presentation 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10 mins</a:t>
                      </a:r>
                      <a:endParaRPr lang="en-GB" sz="1200">
                        <a:effectLst/>
                        <a:latin typeface="Tahom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Assessment No:</a:t>
                      </a:r>
                      <a:endParaRPr lang="en-GB" sz="1200">
                        <a:effectLst/>
                        <a:latin typeface="Tahom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Ass 2</a:t>
                      </a:r>
                      <a:endParaRPr lang="en-GB" sz="1200">
                        <a:effectLst/>
                        <a:latin typeface="Tahom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552335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Question Title:</a:t>
                      </a:r>
                      <a:endParaRPr lang="en-GB" sz="1200">
                        <a:effectLst/>
                        <a:latin typeface="Tahom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5"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For your chosen group describe what you consider to be the most effective strategies currently available to support their inclusion in society.</a:t>
                      </a:r>
                      <a:endParaRPr lang="en-GB" sz="1200">
                        <a:effectLst/>
                        <a:latin typeface="Tahom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52335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Hand-out Date</a:t>
                      </a:r>
                      <a:endParaRPr lang="en-GB" sz="1200">
                        <a:effectLst/>
                        <a:latin typeface="Tahom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1 October 2017</a:t>
                      </a:r>
                      <a:endParaRPr lang="en-GB" sz="1200">
                        <a:effectLst/>
                        <a:latin typeface="Tahom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Submission Date</a:t>
                      </a:r>
                      <a:endParaRPr lang="en-GB" sz="1200">
                        <a:effectLst/>
                        <a:latin typeface="Tahom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30/04/2018</a:t>
                      </a:r>
                      <a:endParaRPr lang="en-GB" sz="1200">
                        <a:effectLst/>
                        <a:latin typeface="Tahom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Return Date </a:t>
                      </a:r>
                      <a:endParaRPr lang="en-GB" sz="1200">
                        <a:effectLst/>
                        <a:latin typeface="Tahom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</a:rPr>
                        <a:t>29/05/2018</a:t>
                      </a:r>
                      <a:endParaRPr lang="en-GB" sz="1200" dirty="0">
                        <a:effectLst/>
                        <a:latin typeface="Tahom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tmpB052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50.2666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2400277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SJSS4001: Learning Outcomes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6735471"/>
              </p:ext>
            </p:extLst>
          </p:nvPr>
        </p:nvGraphicFramePr>
        <p:xfrm>
          <a:off x="905069" y="2556586"/>
          <a:ext cx="9922951" cy="1719028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9922951"/>
              </a:tblGrid>
              <a:tr h="42975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Understand a range of groups at risk of exclusion; </a:t>
                      </a:r>
                      <a:endParaRPr lang="en-GB" sz="1200">
                        <a:effectLst/>
                        <a:latin typeface="Tahom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42975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Define key terms and demographic characteristics of these groups; </a:t>
                      </a:r>
                      <a:endParaRPr lang="en-GB" sz="1200">
                        <a:effectLst/>
                        <a:latin typeface="Tahom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42975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Understand the barriers to equality and inclusion for these groups in society;</a:t>
                      </a:r>
                      <a:endParaRPr lang="en-GB" sz="1200">
                        <a:effectLst/>
                        <a:latin typeface="Tahom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42975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Explore the multi-dimensional effects of social positioning within culture and sub-culture.</a:t>
                      </a:r>
                      <a:endParaRPr lang="en-GB" sz="1200" dirty="0">
                        <a:effectLst/>
                        <a:latin typeface="Tahom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tmp7400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13.2666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1439841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SJSS4001: Feedback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8"/>
          <a:stretch>
            <a:fillRect/>
          </a:stretch>
        </p:blipFill>
        <p:spPr>
          <a:xfrm>
            <a:off x="1420283" y="2295332"/>
            <a:ext cx="8238563" cy="3005888"/>
          </a:xfrm>
          <a:prstGeom prst="rect">
            <a:avLst/>
          </a:prstGeom>
        </p:spPr>
      </p:pic>
      <p:pic>
        <p:nvPicPr>
          <p:cNvPr id="5" name="tmp7A46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29.5333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533848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SJSS4001 Assessment 2: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your chosen group.</a:t>
            </a:r>
          </a:p>
          <a:p>
            <a:r>
              <a:rPr lang="en-GB" dirty="0" smtClean="0"/>
              <a:t>Find out who supports them.</a:t>
            </a:r>
          </a:p>
          <a:p>
            <a:r>
              <a:rPr lang="en-GB" dirty="0" smtClean="0"/>
              <a:t>Identify how they try to do this.</a:t>
            </a:r>
          </a:p>
          <a:p>
            <a:r>
              <a:rPr lang="en-GB" dirty="0" smtClean="0"/>
              <a:t>The</a:t>
            </a:r>
          </a:p>
          <a:p>
            <a:r>
              <a:rPr lang="en-GB" dirty="0" smtClean="0"/>
              <a:t>‘</a:t>
            </a:r>
            <a:r>
              <a:rPr lang="en-GB" b="1" i="1" dirty="0"/>
              <a:t>describe what you consider to be the most effective strategies currently available to support their inclusion in </a:t>
            </a:r>
            <a:r>
              <a:rPr lang="en-GB" b="1" i="1" dirty="0" smtClean="0"/>
              <a:t>society’</a:t>
            </a:r>
            <a:endParaRPr lang="en-GB" dirty="0"/>
          </a:p>
        </p:txBody>
      </p:sp>
      <p:pic>
        <p:nvPicPr>
          <p:cNvPr id="4" name="tmpDD71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44.8666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29671386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21C920CF-A5C5-4AD9-A434-C21318E658A4}"/>
  <p:tag name="ATHENA.CUSTOMXMLCONTENT" val="&lt;?xml version=&quot;1.0&quot;?&gt;&lt;athena xmlns=&quot;http://schemas.microsoft.com/edu/athena&quot; version=&quot;0.1.3517.0&quot;&gt;&lt;timings duration=&quot;19242&quot;/&gt;&lt;/athena&gt;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7F8CB464-6FA6-478D-961E-C0D3BFFA9322}"/>
  <p:tag name="ATHENA.CUSTOMXMLCONTENT" val="&lt;?xml version=&quot;1.0&quot;?&gt;&lt;athena xmlns=&quot;http://schemas.microsoft.com/edu/athena&quot; version=&quot;0.1.3517.0&quot;&gt;&lt;media streamable=&quot;true&quot; recordStart=&quot;0&quot; recordEnd=&quot;19242&quot; recordLength=&quot;19257&quot; audioOnly=&quot;true&quot;/&gt;&lt;/athena&gt;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B07E5AF9-F06B-49FA-87BB-FFFBD5EE772E}"/>
  <p:tag name="ATHENA.CUSTOMXMLCONTENT" val="&lt;?xml version=&quot;1.0&quot;?&gt;&lt;athena xmlns=&quot;http://schemas.microsoft.com/edu/athena&quot; version=&quot;0.1.3517.0&quot;&gt;&lt;timings duration=&quot;44483&quot;/&gt;&lt;/athena&gt;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90B7FE14-40B9-443E-A7A1-225EB100042F}"/>
  <p:tag name="ATHENA.CUSTOMXMLCONTENT" val="&lt;?xml version=&quot;1.0&quot;?&gt;&lt;athena xmlns=&quot;http://schemas.microsoft.com/edu/athena&quot; version=&quot;0.1.3517.0&quot;&gt;&lt;media streamable=&quot;true&quot; recordStart=&quot;0&quot; recordEnd=&quot;44483&quot; recordLength=&quot;44533&quot; audioOnly=&quot;true&quot;/&gt;&lt;/athena&gt;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BF2ABC86-9457-4537-8165-4286A01A4AC5}"/>
  <p:tag name="ATHENA.CUSTOMXMLCONTENT" val="&lt;?xml version=&quot;1.0&quot;?&gt;&lt;athena xmlns=&quot;http://schemas.microsoft.com/edu/athena&quot; version=&quot;0.1.3517.0&quot;&gt;&lt;timings duration=&quot;61920&quot;/&gt;&lt;/athena&gt;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B53B9B1B-DB4A-4DFC-9B33-A8143F76A0DB}"/>
  <p:tag name="ATHENA.CUSTOMXMLCONTENT" val="&lt;?xml version=&quot;1.0&quot;?&gt;&lt;athena xmlns=&quot;http://schemas.microsoft.com/edu/athena&quot; version=&quot;0.1.3517.0&quot;&gt;&lt;media streamable=&quot;true&quot; recordStart=&quot;0&quot; recordEnd=&quot;61920&quot; recordLength=&quot;61933&quot; audioOnly=&quot;true&quot;/&gt;&lt;/athena&gt;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C565BB4C-417E-41EA-A91E-36A4408D0555}"/>
  <p:tag name="ATHENA.CUSTOMXMLCONTENT" val="&lt;?xml version=&quot;1.0&quot;?&gt;&lt;athena xmlns=&quot;http://schemas.microsoft.com/edu/athena&quot; version=&quot;0.1.3517.0&quot;&gt;&lt;timings duration=&quot;85437&quot;/&gt;&lt;/athena&gt;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2280A92D-0584-4D26-BB48-4CD3EAD31BC2}"/>
  <p:tag name="ATHENA.CUSTOMXMLCONTENT" val="&lt;?xml version=&quot;1.0&quot;?&gt;&lt;athena xmlns=&quot;http://schemas.microsoft.com/edu/athena&quot; version=&quot;0.1.3517.0&quot;&gt;&lt;media streamable=&quot;true&quot; recordStart=&quot;0&quot; recordEnd=&quot;85437&quot; recordLength=&quot;85466&quot; audioOnly=&quot;true&quot;/&gt;&lt;/athena&gt;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7A487088-CF03-4FA6-8AF4-ED64312DA03E}"/>
  <p:tag name="ATHENA.CUSTOMXMLCONTENT" val="&lt;?xml version=&quot;1.0&quot;?&gt;&lt;athena xmlns=&quot;http://schemas.microsoft.com/edu/athena&quot; version=&quot;0.1.3517.0&quot;&gt;&lt;timings duration=&quot;82155&quot;/&gt;&lt;/athena&gt;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9C556CB5-3935-4991-8407-31E082EC7CDB}"/>
  <p:tag name="ATHENA.CUSTOMXMLCONTENT" val="&lt;?xml version=&quot;1.0&quot;?&gt;&lt;athena xmlns=&quot;http://schemas.microsoft.com/edu/athena&quot; version=&quot;0.1.3517.0&quot;&gt;&lt;media streamable=&quot;true&quot; recordStart=&quot;0&quot; recordEnd=&quot;82155&quot; recordLength=&quot;82199&quot; audioOnly=&quot;true&quot;/&gt;&lt;/athena&gt;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item1.xml><?xml version="1.0" encoding="utf-8"?>
<athena xmlns="http://schemas.microsoft.com/edu/athena" version="0.1.3517.0">
  <media streamable="true" recordStart="0" recordEnd="19242" recordLength="19257" audioOnly="true"/>
</athena>
</file>

<file path=customXml/item2.xml><?xml version="1.0" encoding="utf-8"?>
<athena xmlns="http://schemas.microsoft.com/edu/athena" version="0.1.3517.0">
  <timings duration="19242"/>
</athena>
</file>

<file path=customXml/item3.xml><?xml version="1.0" encoding="utf-8"?>
<athena xmlns="http://schemas.microsoft.com/edu/athena" version="0.1.3517.0">
  <media streamable="true" recordStart="0" recordEnd="44483" recordLength="44533" audioOnly="true"/>
</athena>
</file>

<file path=customXml/item4.xml><?xml version="1.0" encoding="utf-8"?>
<athena xmlns="http://schemas.microsoft.com/edu/athena" version="0.1.3517.0">
  <timings duration="44483"/>
</athena>
</file>

<file path=customXml/item5.xml><?xml version="1.0" encoding="utf-8"?>
<athena xmlns="http://schemas.microsoft.com/edu/athena" version="0.1.3517.0">
  <media streamable="true" recordStart="0" recordEnd="61920" recordLength="61933" audioOnly="true"/>
</athena>
</file>

<file path=customXml/item6.xml><?xml version="1.0" encoding="utf-8"?>
<athena xmlns="http://schemas.microsoft.com/edu/athena" version="0.1.3517.0">
  <timings duration="61920"/>
</athena>
</file>

<file path=customXml/item7.xml><?xml version="1.0" encoding="utf-8"?>
<athena xmlns="http://schemas.microsoft.com/edu/athena" version="0.1.3517.0">
  <media streamable="true" recordStart="0" recordEnd="85437" recordLength="85466" audioOnly="true"/>
</athena>
</file>

<file path=customXml/item8.xml><?xml version="1.0" encoding="utf-8"?>
<athena xmlns="http://schemas.microsoft.com/edu/athena" version="0.1.3517.0">
  <timings duration="85437"/>
</athena>
</file>

<file path=customXml/item9.xml><?xml version="1.0" encoding="utf-8"?>
<athena xmlns="http://schemas.microsoft.com/edu/athena" version="0.1.3517.0">
  <media streamable="true" recordStart="0" recordEnd="82155" recordLength="82199" audioOnly="true"/>
</athena>
</file>

<file path=customXml/item10.xml><?xml version="1.0" encoding="utf-8"?>
<athena xmlns="http://schemas.microsoft.com/edu/athena" version="0.1.3517.0">
  <timings duration="82155"/>
</athena>
</file>

<file path=customXml/itemProps1.xml><?xml version="1.0" encoding="utf-8"?>
<ds:datastoreItem xmlns:ds="http://schemas.openxmlformats.org/officeDocument/2006/customXml" ds:itemID="{7F8CB464-6FA6-478D-961E-C0D3BFFA9322}">
  <ds:schemaRefs>
    <ds:schemaRef ds:uri="http://schemas.microsoft.com/edu/athena"/>
  </ds:schemaRefs>
</ds:datastoreItem>
</file>

<file path=customXml/itemProps2.xml><?xml version="1.0" encoding="utf-8"?>
<ds:datastoreItem xmlns:ds="http://schemas.openxmlformats.org/officeDocument/2006/customXml" ds:itemID="{21C920CF-A5C5-4AD9-A434-C21318E658A4}">
  <ds:schemaRefs>
    <ds:schemaRef ds:uri="http://schemas.microsoft.com/edu/athena"/>
  </ds:schemaRefs>
</ds:datastoreItem>
</file>

<file path=customXml/itemProps3.xml><?xml version="1.0" encoding="utf-8"?>
<ds:datastoreItem xmlns:ds="http://schemas.openxmlformats.org/officeDocument/2006/customXml" ds:itemID="{90B7FE14-40B9-443E-A7A1-225EB100042F}">
  <ds:schemaRefs>
    <ds:schemaRef ds:uri="http://schemas.microsoft.com/edu/athena"/>
  </ds:schemaRefs>
</ds:datastoreItem>
</file>

<file path=customXml/itemProps4.xml><?xml version="1.0" encoding="utf-8"?>
<ds:datastoreItem xmlns:ds="http://schemas.openxmlformats.org/officeDocument/2006/customXml" ds:itemID="{B07E5AF9-F06B-49FA-87BB-FFFBD5EE772E}">
  <ds:schemaRefs>
    <ds:schemaRef ds:uri="http://schemas.microsoft.com/edu/athena"/>
  </ds:schemaRefs>
</ds:datastoreItem>
</file>

<file path=customXml/itemProps5.xml><?xml version="1.0" encoding="utf-8"?>
<ds:datastoreItem xmlns:ds="http://schemas.openxmlformats.org/officeDocument/2006/customXml" ds:itemID="{B53B9B1B-DB4A-4DFC-9B33-A8143F76A0DB}">
  <ds:schemaRefs>
    <ds:schemaRef ds:uri="http://schemas.microsoft.com/edu/athena"/>
  </ds:schemaRefs>
</ds:datastoreItem>
</file>

<file path=customXml/itemProps6.xml><?xml version="1.0" encoding="utf-8"?>
<ds:datastoreItem xmlns:ds="http://schemas.openxmlformats.org/officeDocument/2006/customXml" ds:itemID="{BF2ABC86-9457-4537-8165-4286A01A4AC5}">
  <ds:schemaRefs>
    <ds:schemaRef ds:uri="http://schemas.microsoft.com/edu/athena"/>
  </ds:schemaRefs>
</ds:datastoreItem>
</file>

<file path=customXml/itemProps7.xml><?xml version="1.0" encoding="utf-8"?>
<ds:datastoreItem xmlns:ds="http://schemas.openxmlformats.org/officeDocument/2006/customXml" ds:itemID="{2280A92D-0584-4D26-BB48-4CD3EAD31BC2}">
  <ds:schemaRefs>
    <ds:schemaRef ds:uri="http://schemas.microsoft.com/edu/athena"/>
  </ds:schemaRefs>
</ds:datastoreItem>
</file>

<file path=customXml/itemProps8.xml><?xml version="1.0" encoding="utf-8"?>
<ds:datastoreItem xmlns:ds="http://schemas.openxmlformats.org/officeDocument/2006/customXml" ds:itemID="{C565BB4C-417E-41EA-A91E-36A4408D0555}">
  <ds:schemaRefs>
    <ds:schemaRef ds:uri="http://schemas.microsoft.com/edu/athena"/>
  </ds:schemaRefs>
</ds:datastoreItem>
</file>

<file path=customXml/itemProps9.xml><?xml version="1.0" encoding="utf-8"?>
<ds:datastoreItem xmlns:ds="http://schemas.openxmlformats.org/officeDocument/2006/customXml" ds:itemID="{9C556CB5-3935-4991-8407-31E082EC7CDB}">
  <ds:schemaRefs>
    <ds:schemaRef ds:uri="http://schemas.microsoft.com/edu/athena"/>
  </ds:schemaRefs>
</ds:datastoreItem>
</file>

<file path=customXml/itemProps10.xml><?xml version="1.0" encoding="utf-8"?>
<ds:datastoreItem xmlns:ds="http://schemas.openxmlformats.org/officeDocument/2006/customXml" ds:itemID="{7A487088-CF03-4FA6-8AF4-ED64312DA03E}">
  <ds:schemaRefs>
    <ds:schemaRef ds:uri="http://schemas.microsoft.com/edu/athen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167</Words>
  <Application>Microsoft Office PowerPoint</Application>
  <PresentationFormat>Widescreen</PresentationFormat>
  <Paragraphs>31</Paragraphs>
  <Slides>5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Calibri</vt:lpstr>
      <vt:lpstr>Calibri Light</vt:lpstr>
      <vt:lpstr>Tahoma</vt:lpstr>
      <vt:lpstr>Times New Roman</vt:lpstr>
      <vt:lpstr>Office Theme</vt:lpstr>
      <vt:lpstr>SJSS4001: Hard to Reach Groups</vt:lpstr>
      <vt:lpstr>SJSS4001: Assessment 2</vt:lpstr>
      <vt:lpstr>SJSS4001: Learning Outcomes</vt:lpstr>
      <vt:lpstr>SJSS4001: Feedback</vt:lpstr>
      <vt:lpstr>SJSS4001 Assessment 2: Strategies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SJSS4001: Hard to Reach Groups</dc:title>
  <dc:creator>Phill Morgan</dc:creator>
  <cp:lastModifiedBy>Phill Morgan</cp:lastModifiedBy>
  <cp:revision>2</cp:revision>
  <dcterms:created xsi:type="dcterms:W3CDTF">2018-03-01T12:19:22Z</dcterms:created>
  <dcterms:modified xsi:type="dcterms:W3CDTF">2018-03-01T12:19:46Z</dcterms:modified>
</cp:coreProperties>
</file>