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handoutMasterIdLst>
    <p:handoutMasterId r:id="rId11"/>
  </p:handoutMasterIdLst>
  <p:sldIdLst>
    <p:sldId id="256" r:id="rId5"/>
    <p:sldId id="259" r:id="rId6"/>
    <p:sldId id="260" r:id="rId7"/>
    <p:sldId id="261" r:id="rId8"/>
    <p:sldId id="262" r:id="rId9"/>
    <p:sldId id="263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4" autoAdjust="0"/>
    <p:restoredTop sz="94660"/>
  </p:normalViewPr>
  <p:slideViewPr>
    <p:cSldViewPr>
      <p:cViewPr varScale="1">
        <p:scale>
          <a:sx n="87" d="100"/>
          <a:sy n="87" d="100"/>
        </p:scale>
        <p:origin x="612" y="66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presProps" Target="presProp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handoutMaster" Target="handoutMasters/handoutMaster1.xml"/><Relationship Id="rId5" Type="http://schemas.openxmlformats.org/officeDocument/2006/relationships/slide" Target="slides/slide1.xml"/><Relationship Id="rId15" Type="http://schemas.openxmlformats.org/officeDocument/2006/relationships/tableStyles" Target="tableStyle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31/07/2020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31/07/2020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31/07/2020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31/07/2020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31/07/2020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31/07/2020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31/07/2020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31/07/2020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31/07/2020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31/07/2020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31/07/2020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31/07/2020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31/07/2020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07568" y="2996953"/>
            <a:ext cx="7992888" cy="1470025"/>
          </a:xfrm>
        </p:spPr>
        <p:txBody>
          <a:bodyPr>
            <a:normAutofit fontScale="90000"/>
          </a:bodyPr>
          <a:lstStyle/>
          <a:p>
            <a:r>
              <a:rPr lang="en-GB" i="1" dirty="0">
                <a:solidFill>
                  <a:schemeClr val="bg1"/>
                </a:solidFill>
              </a:rPr>
              <a:t>BMS 5104</a:t>
            </a:r>
            <a:br>
              <a:rPr lang="en-GB" i="1" dirty="0">
                <a:solidFill>
                  <a:schemeClr val="bg1"/>
                </a:solidFill>
              </a:rPr>
            </a:br>
            <a:r>
              <a:rPr lang="en-GB" i="1" dirty="0">
                <a:solidFill>
                  <a:schemeClr val="bg1"/>
                </a:solidFill>
              </a:rPr>
              <a:t>Managing Projects in Organisations</a:t>
            </a:r>
            <a:br>
              <a:rPr lang="en-GB" i="1" dirty="0">
                <a:solidFill>
                  <a:schemeClr val="bg1"/>
                </a:solidFill>
              </a:rPr>
            </a:br>
            <a:r>
              <a:rPr lang="en-GB" i="1" dirty="0">
                <a:solidFill>
                  <a:schemeClr val="bg1"/>
                </a:solidFill>
              </a:rPr>
              <a:t>Week 7</a:t>
            </a: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CD9CB1-0771-4E8B-9E95-8F05358669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Questions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B59AA7-316A-4CC7-9709-8690EE5E082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Data Collection and Reporting</a:t>
            </a:r>
          </a:p>
          <a:p>
            <a:pPr lvl="1"/>
            <a:r>
              <a:rPr lang="en-GB" dirty="0"/>
              <a:t>List the types of report required in a project</a:t>
            </a:r>
          </a:p>
          <a:p>
            <a:pPr lvl="1"/>
            <a:r>
              <a:rPr lang="en-GB" dirty="0"/>
              <a:t>What are the different types of report generated?</a:t>
            </a:r>
          </a:p>
          <a:p>
            <a:r>
              <a:rPr lang="en-GB" dirty="0"/>
              <a:t>What are variances?</a:t>
            </a:r>
          </a:p>
          <a:p>
            <a:r>
              <a:rPr lang="en-GB" dirty="0"/>
              <a:t>What are the purposes of project control?</a:t>
            </a:r>
          </a:p>
          <a:p>
            <a:r>
              <a:rPr lang="en-GB" dirty="0"/>
              <a:t>What are the components of a control system?</a:t>
            </a:r>
          </a:p>
          <a:p>
            <a:r>
              <a:rPr lang="en-GB" dirty="0"/>
              <a:t>How do we manage and control project creep?</a:t>
            </a:r>
          </a:p>
          <a:p>
            <a:pPr marL="5715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9611118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895E2F-750F-4CE4-A972-9F413BA503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2606080" cy="1143000"/>
          </a:xfrm>
        </p:spPr>
        <p:txBody>
          <a:bodyPr>
            <a:normAutofit fontScale="90000"/>
          </a:bodyPr>
          <a:lstStyle/>
          <a:p>
            <a:r>
              <a:rPr lang="en-GB" dirty="0"/>
              <a:t>Questions</a:t>
            </a: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51435C52-2557-4741-BAF0-8618B7D6D83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32" t="9050" r="49985" b="56300"/>
          <a:stretch/>
        </p:blipFill>
        <p:spPr bwMode="auto">
          <a:xfrm>
            <a:off x="3503711" y="26622"/>
            <a:ext cx="5976665" cy="54786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3429571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4D0ADD-AA26-40F9-8A12-BB7E8E6B32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3038128" cy="1143000"/>
          </a:xfrm>
        </p:spPr>
        <p:txBody>
          <a:bodyPr/>
          <a:lstStyle/>
          <a:p>
            <a:r>
              <a:rPr lang="en-GB" dirty="0"/>
              <a:t>Questions</a:t>
            </a:r>
          </a:p>
        </p:txBody>
      </p:sp>
      <p:pic>
        <p:nvPicPr>
          <p:cNvPr id="2050" name="Picture 2">
            <a:extLst>
              <a:ext uri="{FF2B5EF4-FFF2-40B4-BE49-F238E27FC236}">
                <a16:creationId xmlns:a16="http://schemas.microsoft.com/office/drawing/2014/main" id="{6C0D16A9-040C-4AB2-9DA6-7FC0E29ECAE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32" t="42649" r="49985" b="9051"/>
          <a:stretch/>
        </p:blipFill>
        <p:spPr bwMode="auto">
          <a:xfrm>
            <a:off x="3647728" y="116632"/>
            <a:ext cx="5256584" cy="67167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8488227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3E41F6-A6E3-4F9E-99F5-2227F71B8B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2750096" cy="1143000"/>
          </a:xfrm>
        </p:spPr>
        <p:txBody>
          <a:bodyPr/>
          <a:lstStyle/>
          <a:p>
            <a:r>
              <a:rPr lang="en-GB" dirty="0"/>
              <a:t>Questions</a:t>
            </a:r>
          </a:p>
        </p:txBody>
      </p:sp>
      <p:pic>
        <p:nvPicPr>
          <p:cNvPr id="3074" name="Picture 2">
            <a:extLst>
              <a:ext uri="{FF2B5EF4-FFF2-40B4-BE49-F238E27FC236}">
                <a16:creationId xmlns:a16="http://schemas.microsoft.com/office/drawing/2014/main" id="{22BB5786-A028-4E4C-9614-30DD837ED47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0014" t="9051" b="57350"/>
          <a:stretch/>
        </p:blipFill>
        <p:spPr bwMode="auto">
          <a:xfrm>
            <a:off x="3863752" y="116632"/>
            <a:ext cx="6624736" cy="55938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5999129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939201-8D53-4C5F-AE12-5DF96CC23D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2822104" cy="1143000"/>
          </a:xfrm>
        </p:spPr>
        <p:txBody>
          <a:bodyPr/>
          <a:lstStyle/>
          <a:p>
            <a:r>
              <a:rPr lang="en-GB" dirty="0"/>
              <a:t>Questions</a:t>
            </a:r>
          </a:p>
        </p:txBody>
      </p:sp>
      <p:pic>
        <p:nvPicPr>
          <p:cNvPr id="4098" name="Picture 2">
            <a:extLst>
              <a:ext uri="{FF2B5EF4-FFF2-40B4-BE49-F238E27FC236}">
                <a16:creationId xmlns:a16="http://schemas.microsoft.com/office/drawing/2014/main" id="{11713FC8-2DE9-45B8-ADBA-588E5E78EA3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2652" t="42650" r="5141" b="2750"/>
          <a:stretch/>
        </p:blipFill>
        <p:spPr bwMode="auto">
          <a:xfrm>
            <a:off x="3791744" y="-1"/>
            <a:ext cx="4248472" cy="69037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90930706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PowerPoint Presentation Template" id="{E1E94D18-C155-4FF5-B9CA-AF022058C309}" vid="{623F8A88-57EE-4427-821B-38201954EB19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Sylvia Hoffmann</DisplayName>
        <AccountId>4398</AccountId>
        <AccountType/>
      </UserInfo>
      <UserInfo>
        <DisplayName>Llinos McVicar</DisplayName>
        <AccountId>4803</AccountId>
        <AccountType/>
      </UserInfo>
      <UserInfo>
        <DisplayName>Bunmi Thomas</DisplayName>
        <AccountId>20016</AccountId>
        <AccountType/>
      </UserInfo>
    </SharedWithUsers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4" ma:contentTypeDescription="Create a new document." ma:contentTypeScope="" ma:versionID="697e22ecbe2135e394169004b01b34a9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d20f70134215217fb266d1d94757e047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5FC5585-51CA-4C4C-9028-AEC8FAD67B8B}">
  <ds:schemaRefs>
    <ds:schemaRef ds:uri="http://schemas.microsoft.com/office/2006/documentManagement/types"/>
    <ds:schemaRef ds:uri="http://schemas.microsoft.com/office/infopath/2007/PartnerControls"/>
    <ds:schemaRef ds:uri="http://schemas.microsoft.com/office/2006/metadata/properties"/>
    <ds:schemaRef ds:uri="http://purl.org/dc/dcmitype/"/>
    <ds:schemaRef ds:uri="http://www.w3.org/XML/1998/namespace"/>
    <ds:schemaRef ds:uri="303dbf9b-b85b-46a0-94f1-894078c07ecd"/>
    <ds:schemaRef ds:uri="http://purl.org/dc/elements/1.1/"/>
    <ds:schemaRef ds:uri="http://purl.org/dc/terms/"/>
    <ds:schemaRef ds:uri="http://schemas.openxmlformats.org/package/2006/metadata/core-properties"/>
  </ds:schemaRefs>
</ds:datastoreItem>
</file>

<file path=customXml/itemProps2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BDCF9ABB-9528-409E-A13D-EBE9E1E9DF8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UWTSD PowerPoint Presentation Template</Template>
  <TotalTime>15</TotalTime>
  <Words>67</Words>
  <Application>Microsoft Office PowerPoint</Application>
  <PresentationFormat>Widescreen</PresentationFormat>
  <Paragraphs>13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0" baseType="lpstr">
      <vt:lpstr>Arial</vt:lpstr>
      <vt:lpstr>Calibri</vt:lpstr>
      <vt:lpstr>Myriad Pro</vt:lpstr>
      <vt:lpstr>20140311PresentationUWTSDTemplate</vt:lpstr>
      <vt:lpstr>BMS 5104 Managing Projects in Organisations Week 7</vt:lpstr>
      <vt:lpstr>Questions</vt:lpstr>
      <vt:lpstr>Questions</vt:lpstr>
      <vt:lpstr>Questions</vt:lpstr>
      <vt:lpstr>Questions</vt:lpstr>
      <vt:lpstr>Questions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BMS 5104 Managing Projects in Organisations Week 7</dc:title>
  <dc:creator>Paul Jenkins</dc:creator>
  <cp:lastModifiedBy>Paul Jenkins</cp:lastModifiedBy>
  <cp:revision>2</cp:revision>
  <dcterms:created xsi:type="dcterms:W3CDTF">2020-07-31T09:32:39Z</dcterms:created>
  <dcterms:modified xsi:type="dcterms:W3CDTF">2020-07-31T09:47:54Z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