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comment1.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62" r:id="rId4"/>
    <p:sldId id="260" r:id="rId5"/>
    <p:sldId id="261" r:id="rId6"/>
    <p:sldId id="264" r:id="rId7"/>
    <p:sldId id="258" r:id="rId8"/>
    <p:sldId id="266" r:id="rId9"/>
    <p:sldId id="267" r:id="rId10"/>
    <p:sldId id="268"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ieranjit Kaur (1915093)" initials="KK(" lastIdx="1" clrIdx="0">
    <p:extLst>
      <p:ext uri="{19B8F6BF-5375-455C-9EA6-DF929625EA0E}">
        <p15:presenceInfo xmlns:p15="http://schemas.microsoft.com/office/powerpoint/2012/main" userId="Kieranjit Kaur (191509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2B10C1-0C4A-476A-AFB4-F8C90C0E1311}" v="422" dt="2020-03-29T22:04:18.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553" autoAdjust="0"/>
  </p:normalViewPr>
  <p:slideViewPr>
    <p:cSldViewPr snapToGrid="0">
      <p:cViewPr>
        <p:scale>
          <a:sx n="50" d="100"/>
          <a:sy n="50" d="100"/>
        </p:scale>
        <p:origin x="128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S::urn:spo:anon#ac4bb6bf151888112db3d615271d73828cb5fb4333fb6ea26d285282e0359e92::" providerId="AD" clId="Web-{9E66BB4C-FC5D-8979-4CD1-F194EF62D195}"/>
    <pc:docChg chg="addSld modSld sldOrd">
      <pc:chgData name="Guest User" userId="S::urn:spo:anon#ac4bb6bf151888112db3d615271d73828cb5fb4333fb6ea26d285282e0359e92::" providerId="AD" clId="Web-{9E66BB4C-FC5D-8979-4CD1-F194EF62D195}" dt="2020-03-11T13:26:17.815" v="1749" actId="20577"/>
      <pc:docMkLst>
        <pc:docMk/>
      </pc:docMkLst>
      <pc:sldChg chg="modNotes">
        <pc:chgData name="Guest User" userId="S::urn:spo:anon#ac4bb6bf151888112db3d615271d73828cb5fb4333fb6ea26d285282e0359e92::" providerId="AD" clId="Web-{9E66BB4C-FC5D-8979-4CD1-F194EF62D195}" dt="2020-03-11T12:09:19.943" v="6"/>
        <pc:sldMkLst>
          <pc:docMk/>
          <pc:sldMk cId="2843883144" sldId="257"/>
        </pc:sldMkLst>
      </pc:sldChg>
      <pc:sldChg chg="ord">
        <pc:chgData name="Guest User" userId="S::urn:spo:anon#ac4bb6bf151888112db3d615271d73828cb5fb4333fb6ea26d285282e0359e92::" providerId="AD" clId="Web-{9E66BB4C-FC5D-8979-4CD1-F194EF62D195}" dt="2020-03-11T12:39:56.479" v="98"/>
        <pc:sldMkLst>
          <pc:docMk/>
          <pc:sldMk cId="2886715917" sldId="263"/>
        </pc:sldMkLst>
      </pc:sldChg>
      <pc:sldChg chg="modSp new ord modNotes">
        <pc:chgData name="Guest User" userId="S::urn:spo:anon#ac4bb6bf151888112db3d615271d73828cb5fb4333fb6ea26d285282e0359e92::" providerId="AD" clId="Web-{9E66BB4C-FC5D-8979-4CD1-F194EF62D195}" dt="2020-03-11T13:24:15.489" v="1650"/>
        <pc:sldMkLst>
          <pc:docMk/>
          <pc:sldMk cId="514544117" sldId="265"/>
        </pc:sldMkLst>
        <pc:spChg chg="mod">
          <ac:chgData name="Guest User" userId="S::urn:spo:anon#ac4bb6bf151888112db3d615271d73828cb5fb4333fb6ea26d285282e0359e92::" providerId="AD" clId="Web-{9E66BB4C-FC5D-8979-4CD1-F194EF62D195}" dt="2020-03-11T13:24:15.395" v="1648" actId="20577"/>
          <ac:spMkLst>
            <pc:docMk/>
            <pc:sldMk cId="514544117" sldId="265"/>
            <ac:spMk id="2" creationId="{FB6F645B-A98A-449B-886C-E4E617C6E102}"/>
          </ac:spMkLst>
        </pc:spChg>
      </pc:sldChg>
      <pc:sldChg chg="modSp new">
        <pc:chgData name="Guest User" userId="S::urn:spo:anon#ac4bb6bf151888112db3d615271d73828cb5fb4333fb6ea26d285282e0359e92::" providerId="AD" clId="Web-{9E66BB4C-FC5D-8979-4CD1-F194EF62D195}" dt="2020-03-11T13:12:25.483" v="876" actId="20577"/>
        <pc:sldMkLst>
          <pc:docMk/>
          <pc:sldMk cId="966421432" sldId="266"/>
        </pc:sldMkLst>
        <pc:spChg chg="mod">
          <ac:chgData name="Guest User" userId="S::urn:spo:anon#ac4bb6bf151888112db3d615271d73828cb5fb4333fb6ea26d285282e0359e92::" providerId="AD" clId="Web-{9E66BB4C-FC5D-8979-4CD1-F194EF62D195}" dt="2020-03-11T12:39:54.057" v="96" actId="20577"/>
          <ac:spMkLst>
            <pc:docMk/>
            <pc:sldMk cId="966421432" sldId="266"/>
            <ac:spMk id="2" creationId="{4549F1B5-A511-4B43-A4AE-900C5B19E8BB}"/>
          </ac:spMkLst>
        </pc:spChg>
        <pc:spChg chg="mod">
          <ac:chgData name="Guest User" userId="S::urn:spo:anon#ac4bb6bf151888112db3d615271d73828cb5fb4333fb6ea26d285282e0359e92::" providerId="AD" clId="Web-{9E66BB4C-FC5D-8979-4CD1-F194EF62D195}" dt="2020-03-11T13:12:25.483" v="876" actId="20577"/>
          <ac:spMkLst>
            <pc:docMk/>
            <pc:sldMk cId="966421432" sldId="266"/>
            <ac:spMk id="3" creationId="{DEBB8FE3-97FE-4D29-9AD2-6F9DF1018539}"/>
          </ac:spMkLst>
        </pc:spChg>
      </pc:sldChg>
      <pc:sldChg chg="modSp new ord">
        <pc:chgData name="Guest User" userId="S::urn:spo:anon#ac4bb6bf151888112db3d615271d73828cb5fb4333fb6ea26d285282e0359e92::" providerId="AD" clId="Web-{9E66BB4C-FC5D-8979-4CD1-F194EF62D195}" dt="2020-03-11T13:26:17.815" v="1748" actId="20577"/>
        <pc:sldMkLst>
          <pc:docMk/>
          <pc:sldMk cId="2529100405" sldId="267"/>
        </pc:sldMkLst>
        <pc:spChg chg="mod">
          <ac:chgData name="Guest User" userId="S::urn:spo:anon#ac4bb6bf151888112db3d615271d73828cb5fb4333fb6ea26d285282e0359e92::" providerId="AD" clId="Web-{9E66BB4C-FC5D-8979-4CD1-F194EF62D195}" dt="2020-03-11T13:24:52.332" v="1668" actId="20577"/>
          <ac:spMkLst>
            <pc:docMk/>
            <pc:sldMk cId="2529100405" sldId="267"/>
            <ac:spMk id="2" creationId="{69226144-9C30-4EBE-9A76-B3D3861AC2A0}"/>
          </ac:spMkLst>
        </pc:spChg>
        <pc:spChg chg="mod">
          <ac:chgData name="Guest User" userId="S::urn:spo:anon#ac4bb6bf151888112db3d615271d73828cb5fb4333fb6ea26d285282e0359e92::" providerId="AD" clId="Web-{9E66BB4C-FC5D-8979-4CD1-F194EF62D195}" dt="2020-03-11T13:26:17.815" v="1748" actId="20577"/>
          <ac:spMkLst>
            <pc:docMk/>
            <pc:sldMk cId="2529100405" sldId="267"/>
            <ac:spMk id="3" creationId="{1C909B48-49ED-4EFC-B437-986C5382C17E}"/>
          </ac:spMkLst>
        </pc:spChg>
      </pc:sldChg>
    </pc:docChg>
  </pc:docChgLst>
  <pc:docChgLst>
    <pc:chgData name="Guest User" userId="S::urn:spo:anon#ac4bb6bf151888112db3d615271d73828cb5fb4333fb6ea26d285282e0359e92::" providerId="AD" clId="Web-{51445C37-99A0-02B6-26D0-2A9A4E14DB0B}"/>
    <pc:docChg chg="addSld delSld modSld sldOrd">
      <pc:chgData name="Guest User" userId="S::urn:spo:anon#ac4bb6bf151888112db3d615271d73828cb5fb4333fb6ea26d285282e0359e92::" providerId="AD" clId="Web-{51445C37-99A0-02B6-26D0-2A9A4E14DB0B}" dt="2020-03-13T08:46:53.401" v="2247" actId="20577"/>
      <pc:docMkLst>
        <pc:docMk/>
      </pc:docMkLst>
      <pc:sldChg chg="modSp del">
        <pc:chgData name="Guest User" userId="S::urn:spo:anon#ac4bb6bf151888112db3d615271d73828cb5fb4333fb6ea26d285282e0359e92::" providerId="AD" clId="Web-{51445C37-99A0-02B6-26D0-2A9A4E14DB0B}" dt="2020-03-13T08:41:57.037" v="2194"/>
        <pc:sldMkLst>
          <pc:docMk/>
          <pc:sldMk cId="514544117" sldId="265"/>
        </pc:sldMkLst>
        <pc:spChg chg="mod">
          <ac:chgData name="Guest User" userId="S::urn:spo:anon#ac4bb6bf151888112db3d615271d73828cb5fb4333fb6ea26d285282e0359e92::" providerId="AD" clId="Web-{51445C37-99A0-02B6-26D0-2A9A4E14DB0B}" dt="2020-03-13T08:36:14.998" v="2065" actId="20577"/>
          <ac:spMkLst>
            <pc:docMk/>
            <pc:sldMk cId="514544117" sldId="265"/>
            <ac:spMk id="2" creationId="{FB6F645B-A98A-449B-886C-E4E617C6E102}"/>
          </ac:spMkLst>
        </pc:spChg>
        <pc:spChg chg="mod">
          <ac:chgData name="Guest User" userId="S::urn:spo:anon#ac4bb6bf151888112db3d615271d73828cb5fb4333fb6ea26d285282e0359e92::" providerId="AD" clId="Web-{51445C37-99A0-02B6-26D0-2A9A4E14DB0B}" dt="2020-03-13T08:40:47.657" v="2178" actId="20577"/>
          <ac:spMkLst>
            <pc:docMk/>
            <pc:sldMk cId="514544117" sldId="265"/>
            <ac:spMk id="3" creationId="{055E0E8C-4347-473F-9DC3-A49577F90B0D}"/>
          </ac:spMkLst>
        </pc:spChg>
      </pc:sldChg>
      <pc:sldChg chg="addSp modSp mod ord setBg modNotes">
        <pc:chgData name="Guest User" userId="S::urn:spo:anon#ac4bb6bf151888112db3d615271d73828cb5fb4333fb6ea26d285282e0359e92::" providerId="AD" clId="Web-{51445C37-99A0-02B6-26D0-2A9A4E14DB0B}" dt="2020-03-13T08:45:16.722" v="2238" actId="20577"/>
        <pc:sldMkLst>
          <pc:docMk/>
          <pc:sldMk cId="966421432" sldId="266"/>
        </pc:sldMkLst>
        <pc:spChg chg="mod">
          <ac:chgData name="Guest User" userId="S::urn:spo:anon#ac4bb6bf151888112db3d615271d73828cb5fb4333fb6ea26d285282e0359e92::" providerId="AD" clId="Web-{51445C37-99A0-02B6-26D0-2A9A4E14DB0B}" dt="2020-03-13T08:44:49.611" v="2237"/>
          <ac:spMkLst>
            <pc:docMk/>
            <pc:sldMk cId="966421432" sldId="266"/>
            <ac:spMk id="2" creationId="{4549F1B5-A511-4B43-A4AE-900C5B19E8BB}"/>
          </ac:spMkLst>
        </pc:spChg>
        <pc:spChg chg="mod">
          <ac:chgData name="Guest User" userId="S::urn:spo:anon#ac4bb6bf151888112db3d615271d73828cb5fb4333fb6ea26d285282e0359e92::" providerId="AD" clId="Web-{51445C37-99A0-02B6-26D0-2A9A4E14DB0B}" dt="2020-03-13T08:45:16.722" v="2238" actId="20577"/>
          <ac:spMkLst>
            <pc:docMk/>
            <pc:sldMk cId="966421432" sldId="266"/>
            <ac:spMk id="3" creationId="{DEBB8FE3-97FE-4D29-9AD2-6F9DF1018539}"/>
          </ac:spMkLst>
        </pc:spChg>
        <pc:spChg chg="add">
          <ac:chgData name="Guest User" userId="S::urn:spo:anon#ac4bb6bf151888112db3d615271d73828cb5fb4333fb6ea26d285282e0359e92::" providerId="AD" clId="Web-{51445C37-99A0-02B6-26D0-2A9A4E14DB0B}" dt="2020-03-13T08:44:49.611" v="2237"/>
          <ac:spMkLst>
            <pc:docMk/>
            <pc:sldMk cId="966421432" sldId="266"/>
            <ac:spMk id="8" creationId="{8D70B121-56F4-4848-B38B-182089D909FA}"/>
          </ac:spMkLst>
        </pc:spChg>
        <pc:cxnChg chg="add">
          <ac:chgData name="Guest User" userId="S::urn:spo:anon#ac4bb6bf151888112db3d615271d73828cb5fb4333fb6ea26d285282e0359e92::" providerId="AD" clId="Web-{51445C37-99A0-02B6-26D0-2A9A4E14DB0B}" dt="2020-03-13T08:44:49.611" v="2237"/>
          <ac:cxnSpMkLst>
            <pc:docMk/>
            <pc:sldMk cId="966421432" sldId="266"/>
            <ac:cxnSpMk id="10" creationId="{2D72A2C9-F3CA-4216-8BAD-FA4C970C3C4E}"/>
          </ac:cxnSpMkLst>
        </pc:cxnChg>
      </pc:sldChg>
      <pc:sldChg chg="addSp delSp modSp mod setBg modNotes">
        <pc:chgData name="Guest User" userId="S::urn:spo:anon#ac4bb6bf151888112db3d615271d73828cb5fb4333fb6ea26d285282e0359e92::" providerId="AD" clId="Web-{51445C37-99A0-02B6-26D0-2A9A4E14DB0B}" dt="2020-03-13T08:46:50.932" v="2245" actId="20577"/>
        <pc:sldMkLst>
          <pc:docMk/>
          <pc:sldMk cId="2529100405" sldId="267"/>
        </pc:sldMkLst>
        <pc:spChg chg="mod">
          <ac:chgData name="Guest User" userId="S::urn:spo:anon#ac4bb6bf151888112db3d615271d73828cb5fb4333fb6ea26d285282e0359e92::" providerId="AD" clId="Web-{51445C37-99A0-02B6-26D0-2A9A4E14DB0B}" dt="2020-03-13T07:18:13.429" v="77" actId="1076"/>
          <ac:spMkLst>
            <pc:docMk/>
            <pc:sldMk cId="2529100405" sldId="267"/>
            <ac:spMk id="2" creationId="{69226144-9C30-4EBE-9A76-B3D3861AC2A0}"/>
          </ac:spMkLst>
        </pc:spChg>
        <pc:spChg chg="mod">
          <ac:chgData name="Guest User" userId="S::urn:spo:anon#ac4bb6bf151888112db3d615271d73828cb5fb4333fb6ea26d285282e0359e92::" providerId="AD" clId="Web-{51445C37-99A0-02B6-26D0-2A9A4E14DB0B}" dt="2020-03-13T07:14:51.087" v="9"/>
          <ac:spMkLst>
            <pc:docMk/>
            <pc:sldMk cId="2529100405" sldId="267"/>
            <ac:spMk id="3" creationId="{1C909B48-49ED-4EFC-B437-986C5382C17E}"/>
          </ac:spMkLst>
        </pc:spChg>
        <pc:spChg chg="add del mod">
          <ac:chgData name="Guest User" userId="S::urn:spo:anon#ac4bb6bf151888112db3d615271d73828cb5fb4333fb6ea26d285282e0359e92::" providerId="AD" clId="Web-{51445C37-99A0-02B6-26D0-2A9A4E14DB0B}" dt="2020-03-13T07:15:36.184" v="19"/>
          <ac:spMkLst>
            <pc:docMk/>
            <pc:sldMk cId="2529100405" sldId="267"/>
            <ac:spMk id="6" creationId="{6300FC17-3D50-4D47-9234-4DA56D3B9711}"/>
          </ac:spMkLst>
        </pc:spChg>
        <pc:spChg chg="add mod">
          <ac:chgData name="Guest User" userId="S::urn:spo:anon#ac4bb6bf151888112db3d615271d73828cb5fb4333fb6ea26d285282e0359e92::" providerId="AD" clId="Web-{51445C37-99A0-02B6-26D0-2A9A4E14DB0B}" dt="2020-03-13T07:37:51.681" v="419" actId="20577"/>
          <ac:spMkLst>
            <pc:docMk/>
            <pc:sldMk cId="2529100405" sldId="267"/>
            <ac:spMk id="8" creationId="{5C60780F-7651-46C6-B9D0-08EA67309A04}"/>
          </ac:spMkLst>
        </pc:spChg>
        <pc:spChg chg="add mod">
          <ac:chgData name="Guest User" userId="S::urn:spo:anon#ac4bb6bf151888112db3d615271d73828cb5fb4333fb6ea26d285282e0359e92::" providerId="AD" clId="Web-{51445C37-99A0-02B6-26D0-2A9A4E14DB0B}" dt="2020-03-13T08:46:50.932" v="2245" actId="20577"/>
          <ac:spMkLst>
            <pc:docMk/>
            <pc:sldMk cId="2529100405" sldId="267"/>
            <ac:spMk id="9" creationId="{E2FB1245-FAD6-41EB-97AB-0B75726F27C4}"/>
          </ac:spMkLst>
        </pc:spChg>
        <pc:spChg chg="add mod">
          <ac:chgData name="Guest User" userId="S::urn:spo:anon#ac4bb6bf151888112db3d615271d73828cb5fb4333fb6ea26d285282e0359e92::" providerId="AD" clId="Web-{51445C37-99A0-02B6-26D0-2A9A4E14DB0B}" dt="2020-03-13T07:38:03.510" v="425" actId="20577"/>
          <ac:spMkLst>
            <pc:docMk/>
            <pc:sldMk cId="2529100405" sldId="267"/>
            <ac:spMk id="10" creationId="{2CA7EC29-FDEF-40C8-A150-D850B73F103F}"/>
          </ac:spMkLst>
        </pc:spChg>
        <pc:spChg chg="add">
          <ac:chgData name="Guest User" userId="S::urn:spo:anon#ac4bb6bf151888112db3d615271d73828cb5fb4333fb6ea26d285282e0359e92::" providerId="AD" clId="Web-{51445C37-99A0-02B6-26D0-2A9A4E14DB0B}" dt="2020-03-13T07:14:51.087" v="9"/>
          <ac:spMkLst>
            <pc:docMk/>
            <pc:sldMk cId="2529100405" sldId="267"/>
            <ac:spMk id="11" creationId="{F4C0B10B-D2C4-4A54-AFAD-3D27DF88BB37}"/>
          </ac:spMkLst>
        </pc:spChg>
        <pc:spChg chg="add del mod">
          <ac:chgData name="Guest User" userId="S::urn:spo:anon#ac4bb6bf151888112db3d615271d73828cb5fb4333fb6ea26d285282e0359e92::" providerId="AD" clId="Web-{51445C37-99A0-02B6-26D0-2A9A4E14DB0B}" dt="2020-03-13T08:44:10.234" v="2236"/>
          <ac:spMkLst>
            <pc:docMk/>
            <pc:sldMk cId="2529100405" sldId="267"/>
            <ac:spMk id="20" creationId="{FD0E210E-7B3E-4413-B91F-3CA80FA03FC3}"/>
          </ac:spMkLst>
        </pc:spChg>
        <pc:grpChg chg="add">
          <ac:chgData name="Guest User" userId="S::urn:spo:anon#ac4bb6bf151888112db3d615271d73828cb5fb4333fb6ea26d285282e0359e92::" providerId="AD" clId="Web-{51445C37-99A0-02B6-26D0-2A9A4E14DB0B}" dt="2020-03-13T07:14:51.087" v="9"/>
          <ac:grpSpMkLst>
            <pc:docMk/>
            <pc:sldMk cId="2529100405" sldId="267"/>
            <ac:grpSpMk id="13" creationId="{B6BADB90-C74B-40D6-86DC-503F65FCE8DC}"/>
          </ac:grpSpMkLst>
        </pc:grpChg>
        <pc:picChg chg="add mod">
          <ac:chgData name="Guest User" userId="S::urn:spo:anon#ac4bb6bf151888112db3d615271d73828cb5fb4333fb6ea26d285282e0359e92::" providerId="AD" clId="Web-{51445C37-99A0-02B6-26D0-2A9A4E14DB0B}" dt="2020-03-13T07:15:58.670" v="22" actId="1076"/>
          <ac:picMkLst>
            <pc:docMk/>
            <pc:sldMk cId="2529100405" sldId="267"/>
            <ac:picMk id="4" creationId="{FD53E9B0-7029-468C-93BE-29A2DD6AAAA4}"/>
          </ac:picMkLst>
        </pc:picChg>
        <pc:picChg chg="add mod">
          <ac:chgData name="Guest User" userId="S::urn:spo:anon#ac4bb6bf151888112db3d615271d73828cb5fb4333fb6ea26d285282e0359e92::" providerId="AD" clId="Web-{51445C37-99A0-02B6-26D0-2A9A4E14DB0B}" dt="2020-03-13T08:44:01.155" v="2200" actId="1076"/>
          <ac:picMkLst>
            <pc:docMk/>
            <pc:sldMk cId="2529100405" sldId="267"/>
            <ac:picMk id="12" creationId="{8FB612C9-1987-417C-A6A9-6DE3704CE287}"/>
          </ac:picMkLst>
        </pc:picChg>
      </pc:sldChg>
      <pc:sldChg chg="addSp delSp modSp add replId">
        <pc:chgData name="Guest User" userId="S::urn:spo:anon#ac4bb6bf151888112db3d615271d73828cb5fb4333fb6ea26d285282e0359e92::" providerId="AD" clId="Web-{51445C37-99A0-02B6-26D0-2A9A4E14DB0B}" dt="2020-03-13T08:41:45.427" v="2192" actId="20577"/>
        <pc:sldMkLst>
          <pc:docMk/>
          <pc:sldMk cId="849238609" sldId="268"/>
        </pc:sldMkLst>
        <pc:spChg chg="mod">
          <ac:chgData name="Guest User" userId="S::urn:spo:anon#ac4bb6bf151888112db3d615271d73828cb5fb4333fb6ea26d285282e0359e92::" providerId="AD" clId="Web-{51445C37-99A0-02B6-26D0-2A9A4E14DB0B}" dt="2020-03-13T08:38:21.163" v="2138" actId="20577"/>
          <ac:spMkLst>
            <pc:docMk/>
            <pc:sldMk cId="849238609" sldId="268"/>
            <ac:spMk id="2" creationId="{69226144-9C30-4EBE-9A76-B3D3861AC2A0}"/>
          </ac:spMkLst>
        </pc:spChg>
        <pc:spChg chg="add del">
          <ac:chgData name="Guest User" userId="S::urn:spo:anon#ac4bb6bf151888112db3d615271d73828cb5fb4333fb6ea26d285282e0359e92::" providerId="AD" clId="Web-{51445C37-99A0-02B6-26D0-2A9A4E14DB0B}" dt="2020-03-13T08:39:01.587" v="2148"/>
          <ac:spMkLst>
            <pc:docMk/>
            <pc:sldMk cId="849238609" sldId="268"/>
            <ac:spMk id="3" creationId="{1C909B48-49ED-4EFC-B437-986C5382C17E}"/>
          </ac:spMkLst>
        </pc:spChg>
        <pc:spChg chg="add del mod">
          <ac:chgData name="Guest User" userId="S::urn:spo:anon#ac4bb6bf151888112db3d615271d73828cb5fb4333fb6ea26d285282e0359e92::" providerId="AD" clId="Web-{51445C37-99A0-02B6-26D0-2A9A4E14DB0B}" dt="2020-03-13T08:39:01.587" v="2148"/>
          <ac:spMkLst>
            <pc:docMk/>
            <pc:sldMk cId="849238609" sldId="268"/>
            <ac:spMk id="6" creationId="{A78CC060-00B5-4B22-953F-E8DDD9D618C8}"/>
          </ac:spMkLst>
        </pc:spChg>
        <pc:spChg chg="del mod">
          <ac:chgData name="Guest User" userId="S::urn:spo:anon#ac4bb6bf151888112db3d615271d73828cb5fb4333fb6ea26d285282e0359e92::" providerId="AD" clId="Web-{51445C37-99A0-02B6-26D0-2A9A4E14DB0B}" dt="2020-03-13T08:39:55.529" v="2170"/>
          <ac:spMkLst>
            <pc:docMk/>
            <pc:sldMk cId="849238609" sldId="268"/>
            <ac:spMk id="8" creationId="{5C60780F-7651-46C6-B9D0-08EA67309A04}"/>
          </ac:spMkLst>
        </pc:spChg>
        <pc:spChg chg="del mod">
          <ac:chgData name="Guest User" userId="S::urn:spo:anon#ac4bb6bf151888112db3d615271d73828cb5fb4333fb6ea26d285282e0359e92::" providerId="AD" clId="Web-{51445C37-99A0-02B6-26D0-2A9A4E14DB0B}" dt="2020-03-13T08:40:02.654" v="2171"/>
          <ac:spMkLst>
            <pc:docMk/>
            <pc:sldMk cId="849238609" sldId="268"/>
            <ac:spMk id="9" creationId="{E2FB1245-FAD6-41EB-97AB-0B75726F27C4}"/>
          </ac:spMkLst>
        </pc:spChg>
        <pc:spChg chg="del mod">
          <ac:chgData name="Guest User" userId="S::urn:spo:anon#ac4bb6bf151888112db3d615271d73828cb5fb4333fb6ea26d285282e0359e92::" providerId="AD" clId="Web-{51445C37-99A0-02B6-26D0-2A9A4E14DB0B}" dt="2020-03-13T08:39:51.606" v="2169"/>
          <ac:spMkLst>
            <pc:docMk/>
            <pc:sldMk cId="849238609" sldId="268"/>
            <ac:spMk id="10" creationId="{2CA7EC29-FDEF-40C8-A150-D850B73F103F}"/>
          </ac:spMkLst>
        </pc:spChg>
        <pc:spChg chg="add mod">
          <ac:chgData name="Guest User" userId="S::urn:spo:anon#ac4bb6bf151888112db3d615271d73828cb5fb4333fb6ea26d285282e0359e92::" providerId="AD" clId="Web-{51445C37-99A0-02B6-26D0-2A9A4E14DB0B}" dt="2020-03-13T08:41:45.427" v="2192" actId="20577"/>
          <ac:spMkLst>
            <pc:docMk/>
            <pc:sldMk cId="849238609" sldId="268"/>
            <ac:spMk id="25" creationId="{431B9846-A664-4934-A38C-11959FA94BE1}"/>
          </ac:spMkLst>
        </pc:spChg>
        <pc:graphicFrameChg chg="add del mod ord modGraphic">
          <ac:chgData name="Guest User" userId="S::urn:spo:anon#ac4bb6bf151888112db3d615271d73828cb5fb4333fb6ea26d285282e0359e92::" providerId="AD" clId="Web-{51445C37-99A0-02B6-26D0-2A9A4E14DB0B}" dt="2020-03-13T08:38:49.524" v="2147"/>
          <ac:graphicFrameMkLst>
            <pc:docMk/>
            <pc:sldMk cId="849238609" sldId="268"/>
            <ac:graphicFrameMk id="7" creationId="{43B51B26-4E39-4748-8BFA-59401655405E}"/>
          </ac:graphicFrameMkLst>
        </pc:graphicFrameChg>
      </pc:sldChg>
      <pc:sldChg chg="addSp delSp modSp add del replId">
        <pc:chgData name="Guest User" userId="S::urn:spo:anon#ac4bb6bf151888112db3d615271d73828cb5fb4333fb6ea26d285282e0359e92::" providerId="AD" clId="Web-{51445C37-99A0-02B6-26D0-2A9A4E14DB0B}" dt="2020-03-13T08:35:59.669" v="2064"/>
        <pc:sldMkLst>
          <pc:docMk/>
          <pc:sldMk cId="2129130077" sldId="268"/>
        </pc:sldMkLst>
        <pc:spChg chg="del mod">
          <ac:chgData name="Guest User" userId="S::urn:spo:anon#ac4bb6bf151888112db3d615271d73828cb5fb4333fb6ea26d285282e0359e92::" providerId="AD" clId="Web-{51445C37-99A0-02B6-26D0-2A9A4E14DB0B}" dt="2020-03-13T08:35:03.290" v="2049"/>
          <ac:spMkLst>
            <pc:docMk/>
            <pc:sldMk cId="2129130077" sldId="268"/>
            <ac:spMk id="2" creationId="{69226144-9C30-4EBE-9A76-B3D3861AC2A0}"/>
          </ac:spMkLst>
        </pc:spChg>
        <pc:spChg chg="add mod">
          <ac:chgData name="Guest User" userId="S::urn:spo:anon#ac4bb6bf151888112db3d615271d73828cb5fb4333fb6ea26d285282e0359e92::" providerId="AD" clId="Web-{51445C37-99A0-02B6-26D0-2A9A4E14DB0B}" dt="2020-03-13T08:35:57.247" v="2062" actId="20577"/>
          <ac:spMkLst>
            <pc:docMk/>
            <pc:sldMk cId="2129130077" sldId="268"/>
            <ac:spMk id="5" creationId="{D66A61E6-0AC8-4194-8CB4-98BCC9DBE2C1}"/>
          </ac:spMkLst>
        </pc:spChg>
      </pc:sldChg>
    </pc:docChg>
  </pc:docChgLst>
  <pc:docChgLst>
    <pc:chgData name="Kieranjit Kaur (1915093)" userId="17063c65-6479-4e49-8cdc-6af0ec9d8961" providerId="ADAL" clId="{E32B10C1-0C4A-476A-AFB4-F8C90C0E1311}"/>
    <pc:docChg chg="undo custSel addSld delSld modSld sldOrd">
      <pc:chgData name="Kieranjit Kaur (1915093)" userId="17063c65-6479-4e49-8cdc-6af0ec9d8961" providerId="ADAL" clId="{E32B10C1-0C4A-476A-AFB4-F8C90C0E1311}" dt="2020-03-29T22:17:59.874" v="5910" actId="20577"/>
      <pc:docMkLst>
        <pc:docMk/>
      </pc:docMkLst>
      <pc:sldChg chg="addSp modSp mod ord modAnim">
        <pc:chgData name="Kieranjit Kaur (1915093)" userId="17063c65-6479-4e49-8cdc-6af0ec9d8961" providerId="ADAL" clId="{E32B10C1-0C4A-476A-AFB4-F8C90C0E1311}" dt="2020-03-24T16:17:59.305" v="4461" actId="27636"/>
        <pc:sldMkLst>
          <pc:docMk/>
          <pc:sldMk cId="2819600935" sldId="256"/>
        </pc:sldMkLst>
        <pc:spChg chg="mod">
          <ac:chgData name="Kieranjit Kaur (1915093)" userId="17063c65-6479-4e49-8cdc-6af0ec9d8961" providerId="ADAL" clId="{E32B10C1-0C4A-476A-AFB4-F8C90C0E1311}" dt="2020-03-24T16:17:59.305" v="4461" actId="27636"/>
          <ac:spMkLst>
            <pc:docMk/>
            <pc:sldMk cId="2819600935" sldId="256"/>
            <ac:spMk id="3" creationId="{D95CC54D-229A-4BC4-9DAE-886C2BE48AEF}"/>
          </ac:spMkLst>
        </pc:spChg>
        <pc:spChg chg="add">
          <ac:chgData name="Kieranjit Kaur (1915093)" userId="17063c65-6479-4e49-8cdc-6af0ec9d8961" providerId="ADAL" clId="{E32B10C1-0C4A-476A-AFB4-F8C90C0E1311}" dt="2020-03-11T14:06:20.769" v="2594"/>
          <ac:spMkLst>
            <pc:docMk/>
            <pc:sldMk cId="2819600935" sldId="256"/>
            <ac:spMk id="7" creationId="{7424A812-E9DC-45D6-9EE9-5A2671147535}"/>
          </ac:spMkLst>
        </pc:spChg>
        <pc:picChg chg="add mod">
          <ac:chgData name="Kieranjit Kaur (1915093)" userId="17063c65-6479-4e49-8cdc-6af0ec9d8961" providerId="ADAL" clId="{E32B10C1-0C4A-476A-AFB4-F8C90C0E1311}" dt="2020-03-10T17:38:19.920" v="1457" actId="1076"/>
          <ac:picMkLst>
            <pc:docMk/>
            <pc:sldMk cId="2819600935" sldId="256"/>
            <ac:picMk id="6" creationId="{83AA8655-6079-40AD-9139-3D1578D3FC77}"/>
          </ac:picMkLst>
        </pc:picChg>
      </pc:sldChg>
      <pc:sldChg chg="addSp delSp modSp mod ord delAnim modAnim modNotesTx">
        <pc:chgData name="Kieranjit Kaur (1915093)" userId="17063c65-6479-4e49-8cdc-6af0ec9d8961" providerId="ADAL" clId="{E32B10C1-0C4A-476A-AFB4-F8C90C0E1311}" dt="2020-03-24T16:16:55.922" v="4400" actId="20577"/>
        <pc:sldMkLst>
          <pc:docMk/>
          <pc:sldMk cId="2843883144" sldId="257"/>
        </pc:sldMkLst>
        <pc:spChg chg="del mod">
          <ac:chgData name="Kieranjit Kaur (1915093)" userId="17063c65-6479-4e49-8cdc-6af0ec9d8961" providerId="ADAL" clId="{E32B10C1-0C4A-476A-AFB4-F8C90C0E1311}" dt="2020-03-10T16:54:39.185" v="1054" actId="478"/>
          <ac:spMkLst>
            <pc:docMk/>
            <pc:sldMk cId="2843883144" sldId="257"/>
            <ac:spMk id="3" creationId="{199E1C60-DEC6-480F-A458-72FD7D771B23}"/>
          </ac:spMkLst>
        </pc:spChg>
        <pc:spChg chg="add del mod">
          <ac:chgData name="Kieranjit Kaur (1915093)" userId="17063c65-6479-4e49-8cdc-6af0ec9d8961" providerId="ADAL" clId="{E32B10C1-0C4A-476A-AFB4-F8C90C0E1311}" dt="2020-03-11T11:51:27.625" v="2429" actId="478"/>
          <ac:spMkLst>
            <pc:docMk/>
            <pc:sldMk cId="2843883144" sldId="257"/>
            <ac:spMk id="7" creationId="{3ADC368E-5809-4445-B421-2F45E8F631E5}"/>
          </ac:spMkLst>
        </pc:spChg>
        <pc:spChg chg="add mod">
          <ac:chgData name="Kieranjit Kaur (1915093)" userId="17063c65-6479-4e49-8cdc-6af0ec9d8961" providerId="ADAL" clId="{E32B10C1-0C4A-476A-AFB4-F8C90C0E1311}" dt="2020-03-11T14:06:12.425" v="2593" actId="1076"/>
          <ac:spMkLst>
            <pc:docMk/>
            <pc:sldMk cId="2843883144" sldId="257"/>
            <ac:spMk id="8" creationId="{8D8BBEC8-DF13-4A91-A72B-34F13B0C1522}"/>
          </ac:spMkLst>
        </pc:spChg>
        <pc:graphicFrameChg chg="add mod modGraphic">
          <ac:chgData name="Kieranjit Kaur (1915093)" userId="17063c65-6479-4e49-8cdc-6af0ec9d8961" providerId="ADAL" clId="{E32B10C1-0C4A-476A-AFB4-F8C90C0E1311}" dt="2020-03-24T16:16:55.922" v="4400" actId="20577"/>
          <ac:graphicFrameMkLst>
            <pc:docMk/>
            <pc:sldMk cId="2843883144" sldId="257"/>
            <ac:graphicFrameMk id="3" creationId="{7EF210BF-C810-42A2-BCE1-B1DDDABA1596}"/>
          </ac:graphicFrameMkLst>
        </pc:graphicFrameChg>
        <pc:graphicFrameChg chg="add del mod modGraphic">
          <ac:chgData name="Kieranjit Kaur (1915093)" userId="17063c65-6479-4e49-8cdc-6af0ec9d8961" providerId="ADAL" clId="{E32B10C1-0C4A-476A-AFB4-F8C90C0E1311}" dt="2020-03-24T15:10:31.675" v="4191" actId="478"/>
          <ac:graphicFrameMkLst>
            <pc:docMk/>
            <pc:sldMk cId="2843883144" sldId="257"/>
            <ac:graphicFrameMk id="4" creationId="{6707F190-2FC1-4621-B575-D85F85D5B621}"/>
          </ac:graphicFrameMkLst>
        </pc:graphicFrameChg>
      </pc:sldChg>
      <pc:sldChg chg="addSp modSp mod modNotesTx">
        <pc:chgData name="Kieranjit Kaur (1915093)" userId="17063c65-6479-4e49-8cdc-6af0ec9d8961" providerId="ADAL" clId="{E32B10C1-0C4A-476A-AFB4-F8C90C0E1311}" dt="2020-03-29T22:17:59.874" v="5910" actId="20577"/>
        <pc:sldMkLst>
          <pc:docMk/>
          <pc:sldMk cId="2395131653" sldId="258"/>
        </pc:sldMkLst>
        <pc:spChg chg="mod">
          <ac:chgData name="Kieranjit Kaur (1915093)" userId="17063c65-6479-4e49-8cdc-6af0ec9d8961" providerId="ADAL" clId="{E32B10C1-0C4A-476A-AFB4-F8C90C0E1311}" dt="2020-03-10T13:20:20.868" v="509" actId="20577"/>
          <ac:spMkLst>
            <pc:docMk/>
            <pc:sldMk cId="2395131653" sldId="258"/>
            <ac:spMk id="2" creationId="{BFE44F1D-6D97-4B68-A2C1-77742E977D84}"/>
          </ac:spMkLst>
        </pc:spChg>
        <pc:spChg chg="add">
          <ac:chgData name="Kieranjit Kaur (1915093)" userId="17063c65-6479-4e49-8cdc-6af0ec9d8961" providerId="ADAL" clId="{E32B10C1-0C4A-476A-AFB4-F8C90C0E1311}" dt="2020-03-11T14:06:39.987" v="2598"/>
          <ac:spMkLst>
            <pc:docMk/>
            <pc:sldMk cId="2395131653" sldId="258"/>
            <ac:spMk id="5" creationId="{A35F4F2C-F5A3-409F-889A-9559E994AB20}"/>
          </ac:spMkLst>
        </pc:spChg>
        <pc:graphicFrameChg chg="mod modGraphic">
          <ac:chgData name="Kieranjit Kaur (1915093)" userId="17063c65-6479-4e49-8cdc-6af0ec9d8961" providerId="ADAL" clId="{E32B10C1-0C4A-476A-AFB4-F8C90C0E1311}" dt="2020-03-29T22:17:59.874" v="5910" actId="20577"/>
          <ac:graphicFrameMkLst>
            <pc:docMk/>
            <pc:sldMk cId="2395131653" sldId="258"/>
            <ac:graphicFrameMk id="4" creationId="{F66C69D8-8632-4D33-B699-84E5FF2D8FB9}"/>
          </ac:graphicFrameMkLst>
        </pc:graphicFrameChg>
      </pc:sldChg>
      <pc:sldChg chg="modSp del mod">
        <pc:chgData name="Kieranjit Kaur (1915093)" userId="17063c65-6479-4e49-8cdc-6af0ec9d8961" providerId="ADAL" clId="{E32B10C1-0C4A-476A-AFB4-F8C90C0E1311}" dt="2020-03-11T11:29:38.238" v="2366" actId="47"/>
        <pc:sldMkLst>
          <pc:docMk/>
          <pc:sldMk cId="2793055951" sldId="259"/>
        </pc:sldMkLst>
        <pc:spChg chg="mod">
          <ac:chgData name="Kieranjit Kaur (1915093)" userId="17063c65-6479-4e49-8cdc-6af0ec9d8961" providerId="ADAL" clId="{E32B10C1-0C4A-476A-AFB4-F8C90C0E1311}" dt="2020-03-10T13:34:04.888" v="534" actId="14100"/>
          <ac:spMkLst>
            <pc:docMk/>
            <pc:sldMk cId="2793055951" sldId="259"/>
            <ac:spMk id="3" creationId="{6C74F3C8-7EFE-41E0-97F2-BCAC2D46AF77}"/>
          </ac:spMkLst>
        </pc:spChg>
      </pc:sldChg>
      <pc:sldChg chg="modAnim modNotesTx">
        <pc:chgData name="Kieranjit Kaur (1915093)" userId="17063c65-6479-4e49-8cdc-6af0ec9d8961" providerId="ADAL" clId="{E32B10C1-0C4A-476A-AFB4-F8C90C0E1311}" dt="2020-03-24T16:18:20.772" v="4505" actId="20577"/>
        <pc:sldMkLst>
          <pc:docMk/>
          <pc:sldMk cId="460835752" sldId="260"/>
        </pc:sldMkLst>
      </pc:sldChg>
      <pc:sldChg chg="modSp modAnim modNotesTx">
        <pc:chgData name="Kieranjit Kaur (1915093)" userId="17063c65-6479-4e49-8cdc-6af0ec9d8961" providerId="ADAL" clId="{E32B10C1-0C4A-476A-AFB4-F8C90C0E1311}" dt="2020-03-24T16:18:58.322" v="4637" actId="20577"/>
        <pc:sldMkLst>
          <pc:docMk/>
          <pc:sldMk cId="2344696418" sldId="261"/>
        </pc:sldMkLst>
        <pc:spChg chg="mod">
          <ac:chgData name="Kieranjit Kaur (1915093)" userId="17063c65-6479-4e49-8cdc-6af0ec9d8961" providerId="ADAL" clId="{E32B10C1-0C4A-476A-AFB4-F8C90C0E1311}" dt="2020-03-10T17:37:23.142" v="1448" actId="403"/>
          <ac:spMkLst>
            <pc:docMk/>
            <pc:sldMk cId="2344696418" sldId="261"/>
            <ac:spMk id="2" creationId="{C340ED3C-9C8D-47AC-BF49-2086C63CB28E}"/>
          </ac:spMkLst>
        </pc:spChg>
      </pc:sldChg>
      <pc:sldChg chg="addSp delSp modSp mod ord delAnim modAnim modNotesTx">
        <pc:chgData name="Kieranjit Kaur (1915093)" userId="17063c65-6479-4e49-8cdc-6af0ec9d8961" providerId="ADAL" clId="{E32B10C1-0C4A-476A-AFB4-F8C90C0E1311}" dt="2020-03-16T18:32:51.532" v="3396"/>
        <pc:sldMkLst>
          <pc:docMk/>
          <pc:sldMk cId="3318119651" sldId="262"/>
        </pc:sldMkLst>
        <pc:spChg chg="mod">
          <ac:chgData name="Kieranjit Kaur (1915093)" userId="17063c65-6479-4e49-8cdc-6af0ec9d8961" providerId="ADAL" clId="{E32B10C1-0C4A-476A-AFB4-F8C90C0E1311}" dt="2020-03-11T18:41:53.457" v="3213" actId="1076"/>
          <ac:spMkLst>
            <pc:docMk/>
            <pc:sldMk cId="3318119651" sldId="262"/>
            <ac:spMk id="2" creationId="{849C8471-F413-490A-A602-209B1DFC2ABF}"/>
          </ac:spMkLst>
        </pc:spChg>
        <pc:spChg chg="del mod">
          <ac:chgData name="Kieranjit Kaur (1915093)" userId="17063c65-6479-4e49-8cdc-6af0ec9d8961" providerId="ADAL" clId="{E32B10C1-0C4A-476A-AFB4-F8C90C0E1311}" dt="2020-03-10T17:33:48.445" v="1387"/>
          <ac:spMkLst>
            <pc:docMk/>
            <pc:sldMk cId="3318119651" sldId="262"/>
            <ac:spMk id="3" creationId="{A68D590E-7081-41C8-AA9F-EC3CC9F20548}"/>
          </ac:spMkLst>
        </pc:spChg>
        <pc:spChg chg="add">
          <ac:chgData name="Kieranjit Kaur (1915093)" userId="17063c65-6479-4e49-8cdc-6af0ec9d8961" providerId="ADAL" clId="{E32B10C1-0C4A-476A-AFB4-F8C90C0E1311}" dt="2020-03-11T14:06:25.490" v="2595"/>
          <ac:spMkLst>
            <pc:docMk/>
            <pc:sldMk cId="3318119651" sldId="262"/>
            <ac:spMk id="7" creationId="{7B225570-83F4-4F6E-9B12-EFA7F52626E5}"/>
          </ac:spMkLst>
        </pc:spChg>
        <pc:spChg chg="add del mod">
          <ac:chgData name="Kieranjit Kaur (1915093)" userId="17063c65-6479-4e49-8cdc-6af0ec9d8961" providerId="ADAL" clId="{E32B10C1-0C4A-476A-AFB4-F8C90C0E1311}" dt="2020-03-11T18:41:47.431" v="3212" actId="478"/>
          <ac:spMkLst>
            <pc:docMk/>
            <pc:sldMk cId="3318119651" sldId="262"/>
            <ac:spMk id="8" creationId="{9C25C6ED-884F-4445-ACF7-F2EDCC8C662F}"/>
          </ac:spMkLst>
        </pc:spChg>
        <pc:graphicFrameChg chg="mod modGraphic">
          <ac:chgData name="Kieranjit Kaur (1915093)" userId="17063c65-6479-4e49-8cdc-6af0ec9d8961" providerId="ADAL" clId="{E32B10C1-0C4A-476A-AFB4-F8C90C0E1311}" dt="2020-03-11T18:42:21.685" v="3215" actId="14100"/>
          <ac:graphicFrameMkLst>
            <pc:docMk/>
            <pc:sldMk cId="3318119651" sldId="262"/>
            <ac:graphicFrameMk id="4" creationId="{D60F5FA8-84DF-4547-B4F8-FC22B6A11947}"/>
          </ac:graphicFrameMkLst>
        </pc:graphicFrameChg>
        <pc:graphicFrameChg chg="add del mod modGraphic">
          <ac:chgData name="Kieranjit Kaur (1915093)" userId="17063c65-6479-4e49-8cdc-6af0ec9d8961" providerId="ADAL" clId="{E32B10C1-0C4A-476A-AFB4-F8C90C0E1311}" dt="2020-03-11T18:41:44.420" v="3211" actId="478"/>
          <ac:graphicFrameMkLst>
            <pc:docMk/>
            <pc:sldMk cId="3318119651" sldId="262"/>
            <ac:graphicFrameMk id="5" creationId="{899DBF96-D532-45B6-A21E-1BD7DDFA7137}"/>
          </ac:graphicFrameMkLst>
        </pc:graphicFrameChg>
      </pc:sldChg>
      <pc:sldChg chg="modSp mod">
        <pc:chgData name="Kieranjit Kaur (1915093)" userId="17063c65-6479-4e49-8cdc-6af0ec9d8961" providerId="ADAL" clId="{E32B10C1-0C4A-476A-AFB4-F8C90C0E1311}" dt="2020-03-27T18:44:33.589" v="5880" actId="20577"/>
        <pc:sldMkLst>
          <pc:docMk/>
          <pc:sldMk cId="2886715917" sldId="263"/>
        </pc:sldMkLst>
        <pc:spChg chg="mod">
          <ac:chgData name="Kieranjit Kaur (1915093)" userId="17063c65-6479-4e49-8cdc-6af0ec9d8961" providerId="ADAL" clId="{E32B10C1-0C4A-476A-AFB4-F8C90C0E1311}" dt="2020-03-11T14:23:28.026" v="2972" actId="404"/>
          <ac:spMkLst>
            <pc:docMk/>
            <pc:sldMk cId="2886715917" sldId="263"/>
            <ac:spMk id="2" creationId="{A59E955C-86C8-445F-9E6A-DF90293767A8}"/>
          </ac:spMkLst>
        </pc:spChg>
        <pc:spChg chg="mod">
          <ac:chgData name="Kieranjit Kaur (1915093)" userId="17063c65-6479-4e49-8cdc-6af0ec9d8961" providerId="ADAL" clId="{E32B10C1-0C4A-476A-AFB4-F8C90C0E1311}" dt="2020-03-27T18:44:33.589" v="5880" actId="20577"/>
          <ac:spMkLst>
            <pc:docMk/>
            <pc:sldMk cId="2886715917" sldId="263"/>
            <ac:spMk id="3" creationId="{2DE85D2B-AEEF-4265-92BD-6F17961E2C4C}"/>
          </ac:spMkLst>
        </pc:spChg>
      </pc:sldChg>
      <pc:sldChg chg="addSp modSp add mod modAnim">
        <pc:chgData name="Kieranjit Kaur (1915093)" userId="17063c65-6479-4e49-8cdc-6af0ec9d8961" providerId="ADAL" clId="{E32B10C1-0C4A-476A-AFB4-F8C90C0E1311}" dt="2020-03-27T18:44:56.883" v="5888" actId="20577"/>
        <pc:sldMkLst>
          <pc:docMk/>
          <pc:sldMk cId="3928814861" sldId="264"/>
        </pc:sldMkLst>
        <pc:spChg chg="mod">
          <ac:chgData name="Kieranjit Kaur (1915093)" userId="17063c65-6479-4e49-8cdc-6af0ec9d8961" providerId="ADAL" clId="{E32B10C1-0C4A-476A-AFB4-F8C90C0E1311}" dt="2020-03-11T18:39:33.289" v="3209" actId="122"/>
          <ac:spMkLst>
            <pc:docMk/>
            <pc:sldMk cId="3928814861" sldId="264"/>
            <ac:spMk id="2" creationId="{F5E972EF-09C8-468D-B9EA-CD0C50B80610}"/>
          </ac:spMkLst>
        </pc:spChg>
        <pc:spChg chg="mod">
          <ac:chgData name="Kieranjit Kaur (1915093)" userId="17063c65-6479-4e49-8cdc-6af0ec9d8961" providerId="ADAL" clId="{E32B10C1-0C4A-476A-AFB4-F8C90C0E1311}" dt="2020-03-27T18:06:52.860" v="5450" actId="20577"/>
          <ac:spMkLst>
            <pc:docMk/>
            <pc:sldMk cId="3928814861" sldId="264"/>
            <ac:spMk id="3" creationId="{B52CDDE5-6A3F-4583-AEB5-B627B8B5A556}"/>
          </ac:spMkLst>
        </pc:spChg>
        <pc:spChg chg="add mod">
          <ac:chgData name="Kieranjit Kaur (1915093)" userId="17063c65-6479-4e49-8cdc-6af0ec9d8961" providerId="ADAL" clId="{E32B10C1-0C4A-476A-AFB4-F8C90C0E1311}" dt="2020-03-11T14:06:33.220" v="2597" actId="1036"/>
          <ac:spMkLst>
            <pc:docMk/>
            <pc:sldMk cId="3928814861" sldId="264"/>
            <ac:spMk id="4" creationId="{37BE9099-DA25-4806-BD56-F0F1D5CB7567}"/>
          </ac:spMkLst>
        </pc:spChg>
        <pc:spChg chg="add mod">
          <ac:chgData name="Kieranjit Kaur (1915093)" userId="17063c65-6479-4e49-8cdc-6af0ec9d8961" providerId="ADAL" clId="{E32B10C1-0C4A-476A-AFB4-F8C90C0E1311}" dt="2020-03-27T18:44:56.883" v="5888" actId="20577"/>
          <ac:spMkLst>
            <pc:docMk/>
            <pc:sldMk cId="3928814861" sldId="264"/>
            <ac:spMk id="6" creationId="{EB4BDCEC-C055-49AF-A45A-569A62A57F5A}"/>
          </ac:spMkLst>
        </pc:spChg>
        <pc:graphicFrameChg chg="add mod modGraphic">
          <ac:chgData name="Kieranjit Kaur (1915093)" userId="17063c65-6479-4e49-8cdc-6af0ec9d8961" providerId="ADAL" clId="{E32B10C1-0C4A-476A-AFB4-F8C90C0E1311}" dt="2020-03-11T18:38:59.019" v="3201" actId="1076"/>
          <ac:graphicFrameMkLst>
            <pc:docMk/>
            <pc:sldMk cId="3928814861" sldId="264"/>
            <ac:graphicFrameMk id="5" creationId="{6E2C288C-871B-4BA7-9ED7-F92C0CA1BE7E}"/>
          </ac:graphicFrameMkLst>
        </pc:graphicFrameChg>
      </pc:sldChg>
      <pc:sldChg chg="addSp modSp mod addCm">
        <pc:chgData name="Kieranjit Kaur (1915093)" userId="17063c65-6479-4e49-8cdc-6af0ec9d8961" providerId="ADAL" clId="{E32B10C1-0C4A-476A-AFB4-F8C90C0E1311}" dt="2020-03-27T18:45:44.456" v="5896" actId="1076"/>
        <pc:sldMkLst>
          <pc:docMk/>
          <pc:sldMk cId="966421432" sldId="266"/>
        </pc:sldMkLst>
        <pc:spChg chg="mod">
          <ac:chgData name="Kieranjit Kaur (1915093)" userId="17063c65-6479-4e49-8cdc-6af0ec9d8961" providerId="ADAL" clId="{E32B10C1-0C4A-476A-AFB4-F8C90C0E1311}" dt="2020-03-11T14:23:11.295" v="2965" actId="207"/>
          <ac:spMkLst>
            <pc:docMk/>
            <pc:sldMk cId="966421432" sldId="266"/>
            <ac:spMk id="2" creationId="{4549F1B5-A511-4B43-A4AE-900C5B19E8BB}"/>
          </ac:spMkLst>
        </pc:spChg>
        <pc:spChg chg="mod">
          <ac:chgData name="Kieranjit Kaur (1915093)" userId="17063c65-6479-4e49-8cdc-6af0ec9d8961" providerId="ADAL" clId="{E32B10C1-0C4A-476A-AFB4-F8C90C0E1311}" dt="2020-03-11T14:23:05.616" v="2964" actId="207"/>
          <ac:spMkLst>
            <pc:docMk/>
            <pc:sldMk cId="966421432" sldId="266"/>
            <ac:spMk id="3" creationId="{DEBB8FE3-97FE-4D29-9AD2-6F9DF1018539}"/>
          </ac:spMkLst>
        </pc:spChg>
        <pc:spChg chg="add mod">
          <ac:chgData name="Kieranjit Kaur (1915093)" userId="17063c65-6479-4e49-8cdc-6af0ec9d8961" providerId="ADAL" clId="{E32B10C1-0C4A-476A-AFB4-F8C90C0E1311}" dt="2020-03-27T18:45:44.456" v="5896" actId="1076"/>
          <ac:spMkLst>
            <pc:docMk/>
            <pc:sldMk cId="966421432" sldId="266"/>
            <ac:spMk id="4" creationId="{3B232616-DB4B-46DA-A152-398EB00F3A86}"/>
          </ac:spMkLst>
        </pc:spChg>
      </pc:sldChg>
      <pc:sldChg chg="addSp modSp mod">
        <pc:chgData name="Kieranjit Kaur (1915093)" userId="17063c65-6479-4e49-8cdc-6af0ec9d8961" providerId="ADAL" clId="{E32B10C1-0C4A-476A-AFB4-F8C90C0E1311}" dt="2020-03-29T22:04:01.273" v="5902" actId="20577"/>
        <pc:sldMkLst>
          <pc:docMk/>
          <pc:sldMk cId="2529100405" sldId="267"/>
        </pc:sldMkLst>
        <pc:spChg chg="mod">
          <ac:chgData name="Kieranjit Kaur (1915093)" userId="17063c65-6479-4e49-8cdc-6af0ec9d8961" providerId="ADAL" clId="{E32B10C1-0C4A-476A-AFB4-F8C90C0E1311}" dt="2020-03-11T14:07:09.741" v="2604" actId="113"/>
          <ac:spMkLst>
            <pc:docMk/>
            <pc:sldMk cId="2529100405" sldId="267"/>
            <ac:spMk id="2" creationId="{69226144-9C30-4EBE-9A76-B3D3861AC2A0}"/>
          </ac:spMkLst>
        </pc:spChg>
        <pc:spChg chg="mod">
          <ac:chgData name="Kieranjit Kaur (1915093)" userId="17063c65-6479-4e49-8cdc-6af0ec9d8961" providerId="ADAL" clId="{E32B10C1-0C4A-476A-AFB4-F8C90C0E1311}" dt="2020-03-11T14:07:18.016" v="2605" actId="207"/>
          <ac:spMkLst>
            <pc:docMk/>
            <pc:sldMk cId="2529100405" sldId="267"/>
            <ac:spMk id="3" creationId="{1C909B48-49ED-4EFC-B437-986C5382C17E}"/>
          </ac:spMkLst>
        </pc:spChg>
        <pc:spChg chg="add mod">
          <ac:chgData name="Kieranjit Kaur (1915093)" userId="17063c65-6479-4e49-8cdc-6af0ec9d8961" providerId="ADAL" clId="{E32B10C1-0C4A-476A-AFB4-F8C90C0E1311}" dt="2020-03-29T22:04:01.273" v="5902" actId="20577"/>
          <ac:spMkLst>
            <pc:docMk/>
            <pc:sldMk cId="2529100405" sldId="267"/>
            <ac:spMk id="5" creationId="{31B22C5E-AB59-4A7F-9E64-DF612DE10F61}"/>
          </ac:spMkLst>
        </pc:spChg>
      </pc:sldChg>
      <pc:sldChg chg="addSp modSp mod">
        <pc:chgData name="Kieranjit Kaur (1915093)" userId="17063c65-6479-4e49-8cdc-6af0ec9d8961" providerId="ADAL" clId="{E32B10C1-0C4A-476A-AFB4-F8C90C0E1311}" dt="2020-03-29T22:04:20.617" v="5908" actId="20577"/>
        <pc:sldMkLst>
          <pc:docMk/>
          <pc:sldMk cId="849238609" sldId="268"/>
        </pc:sldMkLst>
        <pc:spChg chg="add mod">
          <ac:chgData name="Kieranjit Kaur (1915093)" userId="17063c65-6479-4e49-8cdc-6af0ec9d8961" providerId="ADAL" clId="{E32B10C1-0C4A-476A-AFB4-F8C90C0E1311}" dt="2020-03-29T22:04:20.617" v="5908" actId="20577"/>
          <ac:spMkLst>
            <pc:docMk/>
            <pc:sldMk cId="849238609" sldId="268"/>
            <ac:spMk id="5" creationId="{B0FA0EE0-9B27-4181-AAD1-A5CE8C5D9757}"/>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0-03-27T18:45:23.198"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CCADCC-BCDD-485C-A38D-41DE6FA602FD}" type="datetimeFigureOut">
              <a:rPr lang="en-GB" smtClean="0"/>
              <a:t>24/03/2020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D26F72-E177-44CA-9F15-314B11FFB184}" type="slidenum">
              <a:rPr lang="en-GB" smtClean="0"/>
              <a:t>‹#›</a:t>
            </a:fld>
            <a:endParaRPr lang="en-GB"/>
          </a:p>
        </p:txBody>
      </p:sp>
    </p:spTree>
    <p:extLst>
      <p:ext uri="{BB962C8B-B14F-4D97-AF65-F5344CB8AC3E}">
        <p14:creationId xmlns:p14="http://schemas.microsoft.com/office/powerpoint/2010/main" val="2808567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target Earnings</a:t>
            </a:r>
          </a:p>
        </p:txBody>
      </p:sp>
      <p:sp>
        <p:nvSpPr>
          <p:cNvPr id="4" name="Slide Number Placeholder 3"/>
          <p:cNvSpPr>
            <a:spLocks noGrp="1"/>
          </p:cNvSpPr>
          <p:nvPr>
            <p:ph type="sldNum" sz="quarter" idx="5"/>
          </p:nvPr>
        </p:nvSpPr>
        <p:spPr/>
        <p:txBody>
          <a:bodyPr/>
          <a:lstStyle/>
          <a:p>
            <a:fld id="{00D26F72-E177-44CA-9F15-314B11FFB184}" type="slidenum">
              <a:rPr lang="en-GB" smtClean="0"/>
              <a:t>1</a:t>
            </a:fld>
            <a:endParaRPr lang="en-GB"/>
          </a:p>
        </p:txBody>
      </p:sp>
    </p:spTree>
    <p:extLst>
      <p:ext uri="{BB962C8B-B14F-4D97-AF65-F5344CB8AC3E}">
        <p14:creationId xmlns:p14="http://schemas.microsoft.com/office/powerpoint/2010/main" val="1447838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are looking for someone who upholds 3 years min in a managerial role or have a degree in leadership and management, the skills that are essential </a:t>
            </a:r>
          </a:p>
        </p:txBody>
      </p:sp>
      <p:sp>
        <p:nvSpPr>
          <p:cNvPr id="4" name="Slide Number Placeholder 3"/>
          <p:cNvSpPr>
            <a:spLocks noGrp="1"/>
          </p:cNvSpPr>
          <p:nvPr>
            <p:ph type="sldNum" sz="quarter" idx="5"/>
          </p:nvPr>
        </p:nvSpPr>
        <p:spPr/>
        <p:txBody>
          <a:bodyPr/>
          <a:lstStyle/>
          <a:p>
            <a:fld id="{00D26F72-E177-44CA-9F15-314B11FFB184}" type="slidenum">
              <a:rPr lang="en-GB" smtClean="0"/>
              <a:t>2</a:t>
            </a:fld>
            <a:endParaRPr lang="en-GB"/>
          </a:p>
        </p:txBody>
      </p:sp>
    </p:spTree>
    <p:extLst>
      <p:ext uri="{BB962C8B-B14F-4D97-AF65-F5344CB8AC3E}">
        <p14:creationId xmlns:p14="http://schemas.microsoft.com/office/powerpoint/2010/main" val="2281099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Benefits of using the recruitment agencies-  candidate that is suitable for the role eliminates anyone that doesn’t meet the criteria less the workload and get good results </a:t>
            </a:r>
          </a:p>
          <a:p>
            <a:r>
              <a:rPr lang="en-US" dirty="0"/>
              <a:t>Internal – existing employees are able to refer to there line manager on the basis that they are actively involved with the employee recognition </a:t>
            </a:r>
            <a:r>
              <a:rPr lang="en-US" dirty="0" err="1"/>
              <a:t>programme</a:t>
            </a:r>
            <a:r>
              <a:rPr lang="en-US" dirty="0"/>
              <a:t> more information will be provided.</a:t>
            </a:r>
          </a:p>
          <a:p>
            <a:endParaRPr lang="en-GB" dirty="0"/>
          </a:p>
          <a:p>
            <a:r>
              <a:rPr lang="en-GB" dirty="0"/>
              <a:t>Legislations “</a:t>
            </a:r>
            <a:r>
              <a:rPr lang="en-US" sz="1200" u="none" strike="noStrike" kern="1200" dirty="0">
                <a:solidFill>
                  <a:schemeClr val="tx1"/>
                </a:solidFill>
                <a:effectLst/>
                <a:latin typeface="+mn-lt"/>
                <a:ea typeface="+mn-ea"/>
                <a:cs typeface="+mn-cs"/>
              </a:rPr>
              <a:t>they protect the company. By protecting employees, you protect the company from lawsuits.” </a:t>
            </a:r>
            <a:endParaRPr lang="en-GB" dirty="0"/>
          </a:p>
          <a:p>
            <a:r>
              <a:rPr lang="en-GB" dirty="0"/>
              <a:t> </a:t>
            </a:r>
          </a:p>
        </p:txBody>
      </p:sp>
      <p:sp>
        <p:nvSpPr>
          <p:cNvPr id="4" name="Slide Number Placeholder 3"/>
          <p:cNvSpPr>
            <a:spLocks noGrp="1"/>
          </p:cNvSpPr>
          <p:nvPr>
            <p:ph type="sldNum" sz="quarter" idx="5"/>
          </p:nvPr>
        </p:nvSpPr>
        <p:spPr/>
        <p:txBody>
          <a:bodyPr/>
          <a:lstStyle/>
          <a:p>
            <a:fld id="{00D26F72-E177-44CA-9F15-314B11FFB184}" type="slidenum">
              <a:rPr lang="en-GB" smtClean="0"/>
              <a:t>3</a:t>
            </a:fld>
            <a:endParaRPr lang="en-GB"/>
          </a:p>
        </p:txBody>
      </p:sp>
    </p:spTree>
    <p:extLst>
      <p:ext uri="{BB962C8B-B14F-4D97-AF65-F5344CB8AC3E}">
        <p14:creationId xmlns:p14="http://schemas.microsoft.com/office/powerpoint/2010/main" val="2147744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Background information on </a:t>
            </a:r>
            <a:r>
              <a:rPr lang="en-GB" dirty="0" err="1"/>
              <a:t>webhelp</a:t>
            </a:r>
            <a:endParaRPr lang="en-GB" dirty="0"/>
          </a:p>
        </p:txBody>
      </p:sp>
      <p:sp>
        <p:nvSpPr>
          <p:cNvPr id="4" name="Slide Number Placeholder 3"/>
          <p:cNvSpPr>
            <a:spLocks noGrp="1"/>
          </p:cNvSpPr>
          <p:nvPr>
            <p:ph type="sldNum" sz="quarter" idx="5"/>
          </p:nvPr>
        </p:nvSpPr>
        <p:spPr/>
        <p:txBody>
          <a:bodyPr/>
          <a:lstStyle/>
          <a:p>
            <a:fld id="{00D26F72-E177-44CA-9F15-314B11FFB184}" type="slidenum">
              <a:rPr lang="en-GB" smtClean="0"/>
              <a:t>4</a:t>
            </a:fld>
            <a:endParaRPr lang="en-GB"/>
          </a:p>
        </p:txBody>
      </p:sp>
    </p:spTree>
    <p:extLst>
      <p:ext uri="{BB962C8B-B14F-4D97-AF65-F5344CB8AC3E}">
        <p14:creationId xmlns:p14="http://schemas.microsoft.com/office/powerpoint/2010/main" val="499290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outline the company values as this is something that we are looking for someone to uphold at all times.</a:t>
            </a:r>
          </a:p>
        </p:txBody>
      </p:sp>
      <p:sp>
        <p:nvSpPr>
          <p:cNvPr id="4" name="Slide Number Placeholder 3"/>
          <p:cNvSpPr>
            <a:spLocks noGrp="1"/>
          </p:cNvSpPr>
          <p:nvPr>
            <p:ph type="sldNum" sz="quarter" idx="5"/>
          </p:nvPr>
        </p:nvSpPr>
        <p:spPr/>
        <p:txBody>
          <a:bodyPr/>
          <a:lstStyle/>
          <a:p>
            <a:fld id="{00D26F72-E177-44CA-9F15-314B11FFB184}" type="slidenum">
              <a:rPr lang="en-GB" smtClean="0"/>
              <a:t>5</a:t>
            </a:fld>
            <a:endParaRPr lang="en-GB"/>
          </a:p>
        </p:txBody>
      </p:sp>
    </p:spTree>
    <p:extLst>
      <p:ext uri="{BB962C8B-B14F-4D97-AF65-F5344CB8AC3E}">
        <p14:creationId xmlns:p14="http://schemas.microsoft.com/office/powerpoint/2010/main" val="2170945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 they forecast individual needs</a:t>
            </a:r>
          </a:p>
          <a:p>
            <a:r>
              <a:rPr lang="en-GB" dirty="0"/>
              <a:t>Ops manager- authority figure enables how the interviewee is when in the </a:t>
            </a:r>
          </a:p>
          <a:p>
            <a:r>
              <a:rPr lang="en-GB" dirty="0"/>
              <a:t>Existing team manager- see if they are capable and to see if they able to adapt to the environment the team manager is in constantly.</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0D26F72-E177-44CA-9F15-314B11FFB184}" type="slidenum">
              <a:rPr lang="en-GB" smtClean="0"/>
              <a:t>7</a:t>
            </a:fld>
            <a:endParaRPr lang="en-GB"/>
          </a:p>
        </p:txBody>
      </p:sp>
    </p:spTree>
    <p:extLst>
      <p:ext uri="{BB962C8B-B14F-4D97-AF65-F5344CB8AC3E}">
        <p14:creationId xmlns:p14="http://schemas.microsoft.com/office/powerpoint/2010/main" val="3787048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Sans-Serif"/>
              <a:buChar char="•"/>
            </a:pPr>
            <a:r>
              <a:rPr lang="en-GB" dirty="0"/>
              <a:t>A formal dialog with interviewees with purpose and intent to ascertain the best person for the job. </a:t>
            </a:r>
            <a:endParaRPr lang="en-US" dirty="0"/>
          </a:p>
          <a:p>
            <a:pPr marL="285750" indent="-285750">
              <a:lnSpc>
                <a:spcPct val="90000"/>
              </a:lnSpc>
              <a:spcBef>
                <a:spcPts val="1000"/>
              </a:spcBef>
              <a:buFont typeface="Arial,Sans-Serif"/>
              <a:buChar char="•"/>
            </a:pPr>
            <a:r>
              <a:rPr lang="en-GB" dirty="0"/>
              <a:t>Interview process is vital not only for the employer to find the best candidate but also to make a final insertion; is this job is right for the candidate.</a:t>
            </a:r>
          </a:p>
        </p:txBody>
      </p:sp>
      <p:sp>
        <p:nvSpPr>
          <p:cNvPr id="4" name="Slide Number Placeholder 3"/>
          <p:cNvSpPr>
            <a:spLocks noGrp="1"/>
          </p:cNvSpPr>
          <p:nvPr>
            <p:ph type="sldNum" sz="quarter" idx="5"/>
          </p:nvPr>
        </p:nvSpPr>
        <p:spPr/>
        <p:txBody>
          <a:bodyPr/>
          <a:lstStyle/>
          <a:p>
            <a:fld id="{00D26F72-E177-44CA-9F15-314B11FFB184}" type="slidenum">
              <a:rPr lang="en-GB" smtClean="0"/>
              <a:t>8</a:t>
            </a:fld>
            <a:endParaRPr lang="en-GB"/>
          </a:p>
        </p:txBody>
      </p:sp>
    </p:spTree>
    <p:extLst>
      <p:ext uri="{BB962C8B-B14F-4D97-AF65-F5344CB8AC3E}">
        <p14:creationId xmlns:p14="http://schemas.microsoft.com/office/powerpoint/2010/main" val="899473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dirty="0">
                <a:cs typeface="Calibri"/>
              </a:rPr>
              <a:t>Who</a:t>
            </a:r>
          </a:p>
          <a:p>
            <a:pPr>
              <a:lnSpc>
                <a:spcPct val="90000"/>
              </a:lnSpc>
              <a:spcBef>
                <a:spcPts val="1000"/>
              </a:spcBef>
            </a:pPr>
            <a:r>
              <a:rPr lang="en-GB" dirty="0">
                <a:cs typeface="Calibri"/>
              </a:rPr>
              <a:t>Ops manager- someone above the chain overlooking the interview as the both will be working closely</a:t>
            </a:r>
          </a:p>
          <a:p>
            <a:pPr>
              <a:lnSpc>
                <a:spcPct val="90000"/>
              </a:lnSpc>
              <a:spcBef>
                <a:spcPts val="1000"/>
              </a:spcBef>
            </a:pPr>
            <a:r>
              <a:rPr lang="en-GB" dirty="0">
                <a:cs typeface="Calibri"/>
              </a:rPr>
              <a:t>Existing Team manager- someone will be working along side them, fulfilling same tasks. An experienced insight.</a:t>
            </a:r>
          </a:p>
          <a:p>
            <a:pPr>
              <a:lnSpc>
                <a:spcPct val="90000"/>
              </a:lnSpc>
              <a:spcBef>
                <a:spcPts val="1000"/>
              </a:spcBef>
            </a:pPr>
            <a:r>
              <a:rPr lang="en-GB" dirty="0">
                <a:cs typeface="Calibri"/>
              </a:rPr>
              <a:t>HR representative- Will be asking most of the questions and someone who is ensuring recruitment is done according to their manta and overlooks the whole recruitment process.</a:t>
            </a:r>
          </a:p>
          <a:p>
            <a:pPr>
              <a:lnSpc>
                <a:spcPct val="90000"/>
              </a:lnSpc>
              <a:spcBef>
                <a:spcPts val="1000"/>
              </a:spcBef>
            </a:pPr>
            <a:r>
              <a:rPr lang="en-GB" b="1" dirty="0">
                <a:cs typeface="Calibri"/>
              </a:rPr>
              <a:t>When and where</a:t>
            </a:r>
          </a:p>
          <a:p>
            <a:pPr>
              <a:lnSpc>
                <a:spcPct val="90000"/>
              </a:lnSpc>
              <a:spcBef>
                <a:spcPts val="1000"/>
              </a:spcBef>
            </a:pPr>
            <a:r>
              <a:rPr lang="en-GB" dirty="0">
                <a:cs typeface="Calibri"/>
              </a:rPr>
              <a:t>This will be done inhouse, will be invited to come in on a suitable day.</a:t>
            </a:r>
            <a:endParaRPr lang="en-GB" dirty="0"/>
          </a:p>
          <a:p>
            <a:pPr>
              <a:lnSpc>
                <a:spcPct val="90000"/>
              </a:lnSpc>
              <a:spcBef>
                <a:spcPts val="1000"/>
              </a:spcBef>
            </a:pPr>
            <a:r>
              <a:rPr lang="en-GB" b="1" dirty="0">
                <a:cs typeface="Calibri"/>
              </a:rPr>
              <a:t>Why</a:t>
            </a:r>
          </a:p>
          <a:p>
            <a:pPr>
              <a:lnSpc>
                <a:spcPct val="90000"/>
              </a:lnSpc>
              <a:spcBef>
                <a:spcPts val="1000"/>
              </a:spcBef>
            </a:pPr>
            <a:r>
              <a:rPr lang="en-GB" dirty="0">
                <a:cs typeface="Calibri"/>
              </a:rPr>
              <a:t>Face to face interview is beneficial for all parties so they all can formulate a better decision.</a:t>
            </a:r>
          </a:p>
          <a:p>
            <a:pPr>
              <a:lnSpc>
                <a:spcPct val="90000"/>
              </a:lnSpc>
              <a:spcBef>
                <a:spcPts val="1000"/>
              </a:spcBef>
            </a:pPr>
            <a:endParaRPr lang="en-GB" b="1" dirty="0">
              <a:cs typeface="Calibri"/>
            </a:endParaRPr>
          </a:p>
          <a:p>
            <a:pPr>
              <a:lnSpc>
                <a:spcPct val="90000"/>
              </a:lnSpc>
              <a:spcBef>
                <a:spcPts val="1000"/>
              </a:spcBef>
            </a:pPr>
            <a:r>
              <a:rPr lang="en-GB" dirty="0">
                <a:cs typeface="Calibri"/>
              </a:rPr>
              <a:t>      </a:t>
            </a:r>
            <a:endParaRPr lang="en-GB" dirty="0"/>
          </a:p>
        </p:txBody>
      </p:sp>
      <p:sp>
        <p:nvSpPr>
          <p:cNvPr id="4" name="Slide Number Placeholder 3"/>
          <p:cNvSpPr>
            <a:spLocks noGrp="1"/>
          </p:cNvSpPr>
          <p:nvPr>
            <p:ph type="sldNum" sz="quarter" idx="5"/>
          </p:nvPr>
        </p:nvSpPr>
        <p:spPr/>
        <p:txBody>
          <a:bodyPr/>
          <a:lstStyle/>
          <a:p>
            <a:fld id="{00D26F72-E177-44CA-9F15-314B11FFB184}" type="slidenum">
              <a:rPr lang="en-GB" smtClean="0"/>
              <a:t>9</a:t>
            </a:fld>
            <a:endParaRPr lang="en-GB"/>
          </a:p>
        </p:txBody>
      </p:sp>
    </p:spTree>
    <p:extLst>
      <p:ext uri="{BB962C8B-B14F-4D97-AF65-F5344CB8AC3E}">
        <p14:creationId xmlns:p14="http://schemas.microsoft.com/office/powerpoint/2010/main" val="25557714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dirty="0">
                <a:cs typeface="Calibri"/>
              </a:rPr>
              <a:t>Who</a:t>
            </a:r>
          </a:p>
          <a:p>
            <a:pPr>
              <a:lnSpc>
                <a:spcPct val="90000"/>
              </a:lnSpc>
              <a:spcBef>
                <a:spcPts val="1000"/>
              </a:spcBef>
            </a:pPr>
            <a:r>
              <a:rPr lang="en-GB" dirty="0">
                <a:cs typeface="Calibri"/>
              </a:rPr>
              <a:t>Ops manager- someone above the chain overlooking the interview as the both will be working closely</a:t>
            </a:r>
          </a:p>
          <a:p>
            <a:pPr>
              <a:lnSpc>
                <a:spcPct val="90000"/>
              </a:lnSpc>
              <a:spcBef>
                <a:spcPts val="1000"/>
              </a:spcBef>
            </a:pPr>
            <a:r>
              <a:rPr lang="en-GB" dirty="0">
                <a:cs typeface="Calibri"/>
              </a:rPr>
              <a:t>Existing Team manager- someone will be working along side them, fulfilling same tasks. An experienced insight.</a:t>
            </a:r>
          </a:p>
          <a:p>
            <a:pPr>
              <a:lnSpc>
                <a:spcPct val="90000"/>
              </a:lnSpc>
              <a:spcBef>
                <a:spcPts val="1000"/>
              </a:spcBef>
            </a:pPr>
            <a:r>
              <a:rPr lang="en-GB" dirty="0">
                <a:cs typeface="Calibri"/>
              </a:rPr>
              <a:t>HR representative- Will be asking most of the questions and someone who is ensuring recruitment is done according to their manta and overlooks the whole recruitment process.</a:t>
            </a:r>
          </a:p>
          <a:p>
            <a:pPr>
              <a:lnSpc>
                <a:spcPct val="90000"/>
              </a:lnSpc>
              <a:spcBef>
                <a:spcPts val="1000"/>
              </a:spcBef>
            </a:pPr>
            <a:r>
              <a:rPr lang="en-GB" b="1" dirty="0">
                <a:cs typeface="Calibri"/>
              </a:rPr>
              <a:t>When and where</a:t>
            </a:r>
          </a:p>
          <a:p>
            <a:pPr>
              <a:lnSpc>
                <a:spcPct val="90000"/>
              </a:lnSpc>
              <a:spcBef>
                <a:spcPts val="1000"/>
              </a:spcBef>
            </a:pPr>
            <a:r>
              <a:rPr lang="en-GB" dirty="0">
                <a:cs typeface="Calibri"/>
              </a:rPr>
              <a:t>This will be done inhouse, will be invited to come in on a suitable day.</a:t>
            </a:r>
            <a:endParaRPr lang="en-GB" dirty="0"/>
          </a:p>
          <a:p>
            <a:pPr>
              <a:lnSpc>
                <a:spcPct val="90000"/>
              </a:lnSpc>
              <a:spcBef>
                <a:spcPts val="1000"/>
              </a:spcBef>
            </a:pPr>
            <a:r>
              <a:rPr lang="en-GB" b="1" dirty="0">
                <a:cs typeface="Calibri"/>
              </a:rPr>
              <a:t>Why</a:t>
            </a:r>
          </a:p>
          <a:p>
            <a:pPr>
              <a:lnSpc>
                <a:spcPct val="90000"/>
              </a:lnSpc>
              <a:spcBef>
                <a:spcPts val="1000"/>
              </a:spcBef>
            </a:pPr>
            <a:r>
              <a:rPr lang="en-GB" dirty="0">
                <a:cs typeface="Calibri"/>
              </a:rPr>
              <a:t>Face to face interview is beneficial for all parties so they all can formulate a better decision.</a:t>
            </a:r>
          </a:p>
          <a:p>
            <a:pPr>
              <a:lnSpc>
                <a:spcPct val="90000"/>
              </a:lnSpc>
              <a:spcBef>
                <a:spcPts val="1000"/>
              </a:spcBef>
            </a:pPr>
            <a:endParaRPr lang="en-GB" b="1" dirty="0">
              <a:cs typeface="Calibri"/>
            </a:endParaRPr>
          </a:p>
          <a:p>
            <a:pPr>
              <a:lnSpc>
                <a:spcPct val="90000"/>
              </a:lnSpc>
              <a:spcBef>
                <a:spcPts val="1000"/>
              </a:spcBef>
            </a:pPr>
            <a:r>
              <a:rPr lang="en-GB" dirty="0">
                <a:cs typeface="Calibri"/>
              </a:rPr>
              <a:t>      </a:t>
            </a:r>
            <a:endParaRPr lang="en-GB" dirty="0"/>
          </a:p>
        </p:txBody>
      </p:sp>
      <p:sp>
        <p:nvSpPr>
          <p:cNvPr id="4" name="Slide Number Placeholder 3"/>
          <p:cNvSpPr>
            <a:spLocks noGrp="1"/>
          </p:cNvSpPr>
          <p:nvPr>
            <p:ph type="sldNum" sz="quarter" idx="5"/>
          </p:nvPr>
        </p:nvSpPr>
        <p:spPr/>
        <p:txBody>
          <a:bodyPr/>
          <a:lstStyle/>
          <a:p>
            <a:fld id="{00D26F72-E177-44CA-9F15-314B11FFB184}" type="slidenum">
              <a:rPr lang="en-GB" smtClean="0"/>
              <a:t>10</a:t>
            </a:fld>
            <a:endParaRPr lang="en-GB"/>
          </a:p>
        </p:txBody>
      </p:sp>
    </p:spTree>
    <p:extLst>
      <p:ext uri="{BB962C8B-B14F-4D97-AF65-F5344CB8AC3E}">
        <p14:creationId xmlns:p14="http://schemas.microsoft.com/office/powerpoint/2010/main" val="306759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C20EE-4A02-4432-A627-BEC6C886EF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611D77-C7CB-4D77-BC91-4DEEAAC98B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A80E15-EC0E-482C-BA47-2C62D4D5FD7C}"/>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5" name="Footer Placeholder 4">
            <a:extLst>
              <a:ext uri="{FF2B5EF4-FFF2-40B4-BE49-F238E27FC236}">
                <a16:creationId xmlns:a16="http://schemas.microsoft.com/office/drawing/2014/main" id="{8E2F8D42-914E-4B25-9D04-9E53DF0CD9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909F9A-03A7-40E5-9195-42AB2A97DA1C}"/>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1563245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BEB7B-D59A-45F5-83A2-7BC787BFCE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8C61C1-C321-495A-8562-A09D8ADF22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AB13D6-59F4-4B95-B56E-4A63EEF6CA16}"/>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5" name="Footer Placeholder 4">
            <a:extLst>
              <a:ext uri="{FF2B5EF4-FFF2-40B4-BE49-F238E27FC236}">
                <a16:creationId xmlns:a16="http://schemas.microsoft.com/office/drawing/2014/main" id="{073E64FA-6C29-479B-BA6E-AC861C4C05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FFFC9-4151-4AED-A7C2-2DC1513C3963}"/>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2019051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6CBA8-2EE6-480E-9C1F-8E68120CC7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618AF3-4130-4956-AC7C-1F68E07CBA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B56FFB-9486-479E-97E4-E9EC60F7643F}"/>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5" name="Footer Placeholder 4">
            <a:extLst>
              <a:ext uri="{FF2B5EF4-FFF2-40B4-BE49-F238E27FC236}">
                <a16:creationId xmlns:a16="http://schemas.microsoft.com/office/drawing/2014/main" id="{2F213570-2034-42B6-A1FA-F51DD391C4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CCA0A7-1054-43FB-9A67-407A17C9AB1E}"/>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3644028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9CA0F-2D1C-4E86-920F-24BCEEF525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CE46E3-9F40-45FD-BE0B-3B82E00F0A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79A0B9-457B-44B4-AFE5-5BC8CE7668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2EA0B3-8BD6-4C74-B6EE-5D8AE5F06866}"/>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6" name="Footer Placeholder 5">
            <a:extLst>
              <a:ext uri="{FF2B5EF4-FFF2-40B4-BE49-F238E27FC236}">
                <a16:creationId xmlns:a16="http://schemas.microsoft.com/office/drawing/2014/main" id="{CABED5E7-628A-4311-87F9-A9FF3B790A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3D3D-FD40-48E3-A6CB-62508392DBD2}"/>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1906034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FC488-1B72-4A15-9991-C2E17B1CCE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28563D-5627-44C6-9E83-8EC8AC66E5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EAEDBC-1FFC-4293-B875-2337EA68E9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A36FC6-A798-4FD1-A34A-7400B4CB4A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8A9C91-90E9-4CDF-80D6-FBC91D815A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6C8BCC-5713-4781-9AA7-8B6B70AD2C11}"/>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8" name="Footer Placeholder 7">
            <a:extLst>
              <a:ext uri="{FF2B5EF4-FFF2-40B4-BE49-F238E27FC236}">
                <a16:creationId xmlns:a16="http://schemas.microsoft.com/office/drawing/2014/main" id="{85F8DBB4-8880-4131-9504-598E8CB121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C2C1EA-B926-4525-A978-887B4DDA943C}"/>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386694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6399D-657A-45E5-890D-2F975A3605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1717BE-30F2-4843-9452-B39DB1116A87}"/>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4" name="Footer Placeholder 3">
            <a:extLst>
              <a:ext uri="{FF2B5EF4-FFF2-40B4-BE49-F238E27FC236}">
                <a16:creationId xmlns:a16="http://schemas.microsoft.com/office/drawing/2014/main" id="{D7D11F9A-3080-4FD5-B25A-471F4328AC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73B02D-CDBD-4EC7-8EE4-79734BDBDA7B}"/>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1511226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F911AD-693C-4369-AC56-F92A508B2126}"/>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3" name="Footer Placeholder 2">
            <a:extLst>
              <a:ext uri="{FF2B5EF4-FFF2-40B4-BE49-F238E27FC236}">
                <a16:creationId xmlns:a16="http://schemas.microsoft.com/office/drawing/2014/main" id="{8DA8C3AF-D020-4113-9AD5-D5367A4AB8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D44CC8-E220-4454-A243-EFBAB7592602}"/>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2717587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162D2-FF8B-4B0B-8C84-79ACE4D213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8E14F8-BA2E-4145-A7D0-2C12D40120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A4EC6B-DD54-47F7-94A3-29420F65ED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45F3CF-8F8A-49A3-83E0-7B413DE6CB83}"/>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6" name="Footer Placeholder 5">
            <a:extLst>
              <a:ext uri="{FF2B5EF4-FFF2-40B4-BE49-F238E27FC236}">
                <a16:creationId xmlns:a16="http://schemas.microsoft.com/office/drawing/2014/main" id="{973D0439-6767-4B81-9615-B23CC5C148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8C08E0-576A-4FAC-9EBC-79EF9FDF937F}"/>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280965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876CD-990B-4D39-8DA9-37CE1CCD17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B5E76D-3AA9-4E99-9BB4-05A65D2EED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EEF4C7-9F4F-451F-9FBE-3C00B6197D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EA1CD1-72AD-4BE0-ACC6-EBEF2517EF4A}"/>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6" name="Footer Placeholder 5">
            <a:extLst>
              <a:ext uri="{FF2B5EF4-FFF2-40B4-BE49-F238E27FC236}">
                <a16:creationId xmlns:a16="http://schemas.microsoft.com/office/drawing/2014/main" id="{365A461C-83EE-4D7C-95C7-1E2DA21FBF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4871EE-F28A-4C56-A87E-7912B50B41C2}"/>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2804555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48B14-4A27-4496-AA91-34B23BE756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90E857-8FB5-4153-9115-4310E1B8C3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98EC65-031F-4605-A9FD-B1C32061F2D9}"/>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5" name="Footer Placeholder 4">
            <a:extLst>
              <a:ext uri="{FF2B5EF4-FFF2-40B4-BE49-F238E27FC236}">
                <a16:creationId xmlns:a16="http://schemas.microsoft.com/office/drawing/2014/main" id="{3F0178BE-C034-42B3-ABD0-FAC91115B6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416EC6-CEF1-4079-8BF1-F064EB612494}"/>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68050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301D05-0085-47EA-9CA2-185F48035A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F0EB78-6129-4B17-9128-5C65501698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A50356-E815-48F1-B222-CF7BBF628623}"/>
              </a:ext>
            </a:extLst>
          </p:cNvPr>
          <p:cNvSpPr>
            <a:spLocks noGrp="1"/>
          </p:cNvSpPr>
          <p:nvPr>
            <p:ph type="dt" sz="half" idx="10"/>
          </p:nvPr>
        </p:nvSpPr>
        <p:spPr/>
        <p:txBody>
          <a:bodyPr/>
          <a:lstStyle/>
          <a:p>
            <a:fld id="{82862B3D-1201-4DD2-B6AE-A2A64990E5C5}" type="datetimeFigureOut">
              <a:rPr lang="en-GB" smtClean="0"/>
              <a:t>24/03/2020</a:t>
            </a:fld>
            <a:endParaRPr lang="en-GB"/>
          </a:p>
        </p:txBody>
      </p:sp>
      <p:sp>
        <p:nvSpPr>
          <p:cNvPr id="5" name="Footer Placeholder 4">
            <a:extLst>
              <a:ext uri="{FF2B5EF4-FFF2-40B4-BE49-F238E27FC236}">
                <a16:creationId xmlns:a16="http://schemas.microsoft.com/office/drawing/2014/main" id="{120D0CB0-92C5-4313-8FB7-C358EB8475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417F4B-8CF2-4680-8658-79F1F0C40376}"/>
              </a:ext>
            </a:extLst>
          </p:cNvPr>
          <p:cNvSpPr>
            <a:spLocks noGrp="1"/>
          </p:cNvSpPr>
          <p:nvPr>
            <p:ph type="sldNum" sz="quarter" idx="12"/>
          </p:nvPr>
        </p:nvSpPr>
        <p:spPr/>
        <p:txBody>
          <a:bodyPr/>
          <a:lstStyle/>
          <a:p>
            <a:fld id="{27961C06-4AE6-4995-9312-1A4C9403FBCD}" type="slidenum">
              <a:rPr lang="en-GB" smtClean="0"/>
              <a:t>‹#›</a:t>
            </a:fld>
            <a:endParaRPr lang="en-GB"/>
          </a:p>
        </p:txBody>
      </p:sp>
    </p:spTree>
    <p:extLst>
      <p:ext uri="{BB962C8B-B14F-4D97-AF65-F5344CB8AC3E}">
        <p14:creationId xmlns:p14="http://schemas.microsoft.com/office/powerpoint/2010/main" val="882480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975B51-1627-459B-9611-D2A46EB70B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7F4C64-AAEB-4594-AD23-DEEDD0E980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52BB13-6BDE-4688-8B62-4EEB7EFB71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862B3D-1201-4DD2-B6AE-A2A64990E5C5}" type="datetimeFigureOut">
              <a:rPr lang="en-GB" smtClean="0"/>
              <a:t>24/03/2020</a:t>
            </a:fld>
            <a:endParaRPr lang="en-GB"/>
          </a:p>
        </p:txBody>
      </p:sp>
      <p:sp>
        <p:nvSpPr>
          <p:cNvPr id="5" name="Footer Placeholder 4">
            <a:extLst>
              <a:ext uri="{FF2B5EF4-FFF2-40B4-BE49-F238E27FC236}">
                <a16:creationId xmlns:a16="http://schemas.microsoft.com/office/drawing/2014/main" id="{79A0AC11-9755-4728-AB28-09CB93A172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D064DE-8B79-44DA-9A84-2F25647C23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961C06-4AE6-4995-9312-1A4C9403FBCD}" type="slidenum">
              <a:rPr lang="en-GB" smtClean="0"/>
              <a:t>‹#›</a:t>
            </a:fld>
            <a:endParaRPr lang="en-GB"/>
          </a:p>
        </p:txBody>
      </p:sp>
    </p:spTree>
    <p:extLst>
      <p:ext uri="{BB962C8B-B14F-4D97-AF65-F5344CB8AC3E}">
        <p14:creationId xmlns:p14="http://schemas.microsoft.com/office/powerpoint/2010/main" val="26642053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haringlinksandwisdom.blogspot.com/2013/04/birthday-bash-day-13-ba-tortuga.html" TargetMode="External"/><Relationship Id="rId5" Type="http://schemas.openxmlformats.org/officeDocument/2006/relationships/image" Target="../media/image8.png"/><Relationship Id="rId4" Type="http://schemas.openxmlformats.org/officeDocument/2006/relationships/hyperlink" Target="https://en.wikipedia.org/wiki/Webhelp"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en.wikipedia.org/wiki/Webhelp"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7C8F2-3B43-42CD-8A35-A1A005EBA023}"/>
              </a:ext>
            </a:extLst>
          </p:cNvPr>
          <p:cNvSpPr>
            <a:spLocks noGrp="1"/>
          </p:cNvSpPr>
          <p:nvPr>
            <p:ph type="ctrTitle"/>
          </p:nvPr>
        </p:nvSpPr>
        <p:spPr>
          <a:xfrm>
            <a:off x="1626741" y="413416"/>
            <a:ext cx="9144000" cy="1417895"/>
          </a:xfrm>
        </p:spPr>
        <p:txBody>
          <a:bodyPr/>
          <a:lstStyle/>
          <a:p>
            <a:r>
              <a:rPr lang="en-GB" b="1" dirty="0">
                <a:solidFill>
                  <a:schemeClr val="accent1">
                    <a:lumMod val="50000"/>
                  </a:schemeClr>
                </a:solidFill>
              </a:rPr>
              <a:t>Job Ad</a:t>
            </a:r>
          </a:p>
        </p:txBody>
      </p:sp>
      <p:sp>
        <p:nvSpPr>
          <p:cNvPr id="3" name="Subtitle 2">
            <a:extLst>
              <a:ext uri="{FF2B5EF4-FFF2-40B4-BE49-F238E27FC236}">
                <a16:creationId xmlns:a16="http://schemas.microsoft.com/office/drawing/2014/main" id="{D95CC54D-229A-4BC4-9DAE-886C2BE48AEF}"/>
              </a:ext>
            </a:extLst>
          </p:cNvPr>
          <p:cNvSpPr>
            <a:spLocks noGrp="1"/>
          </p:cNvSpPr>
          <p:nvPr>
            <p:ph type="subTitle" idx="1"/>
          </p:nvPr>
        </p:nvSpPr>
        <p:spPr>
          <a:xfrm>
            <a:off x="1524000" y="1988029"/>
            <a:ext cx="9144000" cy="3980971"/>
          </a:xfrm>
        </p:spPr>
        <p:txBody>
          <a:bodyPr>
            <a:normAutofit/>
          </a:bodyPr>
          <a:lstStyle/>
          <a:p>
            <a:r>
              <a:rPr lang="en-GB" dirty="0">
                <a:solidFill>
                  <a:schemeClr val="accent1">
                    <a:lumMod val="75000"/>
                  </a:schemeClr>
                </a:solidFill>
              </a:rPr>
              <a:t>Title : Team Manager for a Contact Centre </a:t>
            </a:r>
          </a:p>
          <a:p>
            <a:r>
              <a:rPr lang="en-GB" dirty="0">
                <a:solidFill>
                  <a:schemeClr val="accent1">
                    <a:lumMod val="75000"/>
                  </a:schemeClr>
                </a:solidFill>
              </a:rPr>
              <a:t>Location: Cardiff</a:t>
            </a:r>
          </a:p>
          <a:p>
            <a:r>
              <a:rPr lang="en-GB" dirty="0">
                <a:solidFill>
                  <a:schemeClr val="accent1">
                    <a:lumMod val="75000"/>
                  </a:schemeClr>
                </a:solidFill>
              </a:rPr>
              <a:t>PA- £25k OTE £3k </a:t>
            </a:r>
          </a:p>
          <a:p>
            <a:r>
              <a:rPr lang="en-GB" dirty="0">
                <a:solidFill>
                  <a:schemeClr val="accent1">
                    <a:lumMod val="75000"/>
                  </a:schemeClr>
                </a:solidFill>
              </a:rPr>
              <a:t>Full Time- 40hrs PW</a:t>
            </a:r>
          </a:p>
          <a:p>
            <a:r>
              <a:rPr lang="en-GB" dirty="0">
                <a:solidFill>
                  <a:schemeClr val="accent1">
                    <a:lumMod val="75000"/>
                  </a:schemeClr>
                </a:solidFill>
              </a:rPr>
              <a:t> We Offer a Whopping 30 DAY Annual Leave</a:t>
            </a:r>
          </a:p>
          <a:p>
            <a:r>
              <a:rPr lang="en-GB" dirty="0">
                <a:solidFill>
                  <a:schemeClr val="accent1">
                    <a:lumMod val="75000"/>
                  </a:schemeClr>
                </a:solidFill>
              </a:rPr>
              <a:t> Employee Benefits –  Employee pension, Group Life Cover, Free Parking, Employee recognition programme, opportunities to progress, Free Hearing and Eye test</a:t>
            </a:r>
          </a:p>
          <a:p>
            <a:r>
              <a:rPr lang="en-GB" dirty="0">
                <a:solidFill>
                  <a:schemeClr val="accent1">
                    <a:lumMod val="75000"/>
                  </a:schemeClr>
                </a:solidFill>
              </a:rPr>
              <a:t>How to Apply-   Webhelp careers website- Indeed.co.uk, total jobs. </a:t>
            </a:r>
          </a:p>
        </p:txBody>
      </p:sp>
      <p:pic>
        <p:nvPicPr>
          <p:cNvPr id="5" name="Picture 4" descr="A picture containing drawing&#10;&#10;Description automatically generated">
            <a:extLst>
              <a:ext uri="{FF2B5EF4-FFF2-40B4-BE49-F238E27FC236}">
                <a16:creationId xmlns:a16="http://schemas.microsoft.com/office/drawing/2014/main" id="{091A791D-1F9D-477F-BE75-A63D3C0CC2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329" y="256698"/>
            <a:ext cx="2369951" cy="1417895"/>
          </a:xfrm>
          <a:prstGeom prst="rect">
            <a:avLst/>
          </a:prstGeom>
        </p:spPr>
      </p:pic>
      <p:pic>
        <p:nvPicPr>
          <p:cNvPr id="6" name="Picture 5" descr="A picture containing drawing&#10;&#10;Description automatically generated">
            <a:extLst>
              <a:ext uri="{FF2B5EF4-FFF2-40B4-BE49-F238E27FC236}">
                <a16:creationId xmlns:a16="http://schemas.microsoft.com/office/drawing/2014/main" id="{83AA8655-6079-40AD-9139-3D1578D3FC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01149" y="256698"/>
            <a:ext cx="2369951" cy="1417895"/>
          </a:xfrm>
          <a:prstGeom prst="rect">
            <a:avLst/>
          </a:prstGeom>
        </p:spPr>
      </p:pic>
      <p:sp>
        <p:nvSpPr>
          <p:cNvPr id="7" name="Rectangle 6">
            <a:extLst>
              <a:ext uri="{FF2B5EF4-FFF2-40B4-BE49-F238E27FC236}">
                <a16:creationId xmlns:a16="http://schemas.microsoft.com/office/drawing/2014/main" id="{7424A812-E9DC-45D6-9EE9-5A2671147535}"/>
              </a:ext>
            </a:extLst>
          </p:cNvPr>
          <p:cNvSpPr/>
          <p:nvPr/>
        </p:nvSpPr>
        <p:spPr>
          <a:xfrm>
            <a:off x="10121900" y="6365917"/>
            <a:ext cx="1828800" cy="253916"/>
          </a:xfrm>
          <a:prstGeom prst="rect">
            <a:avLst/>
          </a:prstGeom>
          <a:noFill/>
        </p:spPr>
        <p:txBody>
          <a:bodyPr wrap="square" lIns="91440" tIns="45720" rIns="91440" bIns="45720">
            <a:spAutoFit/>
          </a:bodyPr>
          <a:lstStyle/>
          <a:p>
            <a:pPr algn="ctr"/>
            <a:r>
              <a:rPr lang="en-US" sz="1050" b="0" cap="none" spc="0" dirty="0">
                <a:ln w="0"/>
                <a:solidFill>
                  <a:schemeClr val="tx1"/>
                </a:solidFill>
                <a:effectLst>
                  <a:outerShdw blurRad="38100" dist="19050" dir="2700000" algn="tl" rotWithShape="0">
                    <a:schemeClr val="dk1">
                      <a:alpha val="40000"/>
                    </a:schemeClr>
                  </a:outerShdw>
                </a:effectLst>
              </a:rPr>
              <a:t>Kieranjit Kaur 1915093</a:t>
            </a:r>
          </a:p>
        </p:txBody>
      </p:sp>
    </p:spTree>
    <p:extLst>
      <p:ext uri="{BB962C8B-B14F-4D97-AF65-F5344CB8AC3E}">
        <p14:creationId xmlns:p14="http://schemas.microsoft.com/office/powerpoint/2010/main" val="2819600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A6515-4BFC-4DE3-AC24-A20472B17185}"/>
              </a:ext>
            </a:extLst>
          </p:cNvPr>
          <p:cNvSpPr>
            <a:spLocks noGrp="1"/>
          </p:cNvSpPr>
          <p:nvPr>
            <p:ph type="title"/>
          </p:nvPr>
        </p:nvSpPr>
        <p:spPr/>
        <p:txBody>
          <a:bodyPr/>
          <a:lstStyle/>
          <a:p>
            <a:r>
              <a:rPr lang="en-GB" b="1" dirty="0">
                <a:solidFill>
                  <a:schemeClr val="accent1">
                    <a:lumMod val="50000"/>
                  </a:schemeClr>
                </a:solidFill>
              </a:rPr>
              <a:t>Job Specification - What We Are Looking For</a:t>
            </a:r>
          </a:p>
        </p:txBody>
      </p:sp>
      <p:sp>
        <p:nvSpPr>
          <p:cNvPr id="8" name="Rectangle 7">
            <a:extLst>
              <a:ext uri="{FF2B5EF4-FFF2-40B4-BE49-F238E27FC236}">
                <a16:creationId xmlns:a16="http://schemas.microsoft.com/office/drawing/2014/main" id="{8D8BBEC8-DF13-4A91-A72B-34F13B0C1522}"/>
              </a:ext>
            </a:extLst>
          </p:cNvPr>
          <p:cNvSpPr/>
          <p:nvPr/>
        </p:nvSpPr>
        <p:spPr>
          <a:xfrm>
            <a:off x="10121900" y="6365917"/>
            <a:ext cx="1828800" cy="253916"/>
          </a:xfrm>
          <a:prstGeom prst="rect">
            <a:avLst/>
          </a:prstGeom>
          <a:noFill/>
        </p:spPr>
        <p:txBody>
          <a:bodyPr wrap="square" lIns="91440" tIns="45720" rIns="91440" bIns="45720">
            <a:spAutoFit/>
          </a:bodyPr>
          <a:lstStyle/>
          <a:p>
            <a:pPr algn="ctr"/>
            <a:r>
              <a:rPr lang="en-US" sz="1050" b="0" cap="none" spc="0" dirty="0">
                <a:ln w="0"/>
                <a:solidFill>
                  <a:schemeClr val="tx1"/>
                </a:solidFill>
                <a:effectLst>
                  <a:outerShdw blurRad="38100" dist="19050" dir="2700000" algn="tl" rotWithShape="0">
                    <a:schemeClr val="dk1">
                      <a:alpha val="40000"/>
                    </a:schemeClr>
                  </a:outerShdw>
                </a:effectLst>
              </a:rPr>
              <a:t>Kieranjit Kaur 1915093</a:t>
            </a:r>
          </a:p>
        </p:txBody>
      </p:sp>
      <p:graphicFrame>
        <p:nvGraphicFramePr>
          <p:cNvPr id="3" name="Table 4">
            <a:extLst>
              <a:ext uri="{FF2B5EF4-FFF2-40B4-BE49-F238E27FC236}">
                <a16:creationId xmlns:a16="http://schemas.microsoft.com/office/drawing/2014/main" id="{7EF210BF-C810-42A2-BCE1-B1DDDABA1596}"/>
              </a:ext>
            </a:extLst>
          </p:cNvPr>
          <p:cNvGraphicFramePr>
            <a:graphicFrameLocks noGrp="1"/>
          </p:cNvGraphicFramePr>
          <p:nvPr>
            <p:extLst>
              <p:ext uri="{D42A27DB-BD31-4B8C-83A1-F6EECF244321}">
                <p14:modId xmlns:p14="http://schemas.microsoft.com/office/powerpoint/2010/main" val="2293204069"/>
              </p:ext>
            </p:extLst>
          </p:nvPr>
        </p:nvGraphicFramePr>
        <p:xfrm>
          <a:off x="368299" y="1316312"/>
          <a:ext cx="11150600" cy="5303520"/>
        </p:xfrm>
        <a:graphic>
          <a:graphicData uri="http://schemas.openxmlformats.org/drawingml/2006/table">
            <a:tbl>
              <a:tblPr firstRow="1" firstCol="1" bandRow="1">
                <a:tableStyleId>{5C22544A-7EE6-4342-B048-85BDC9FD1C3A}</a:tableStyleId>
              </a:tblPr>
              <a:tblGrid>
                <a:gridCol w="2822496">
                  <a:extLst>
                    <a:ext uri="{9D8B030D-6E8A-4147-A177-3AD203B41FA5}">
                      <a16:colId xmlns:a16="http://schemas.microsoft.com/office/drawing/2014/main" val="1502616736"/>
                    </a:ext>
                  </a:extLst>
                </a:gridCol>
                <a:gridCol w="3380026">
                  <a:extLst>
                    <a:ext uri="{9D8B030D-6E8A-4147-A177-3AD203B41FA5}">
                      <a16:colId xmlns:a16="http://schemas.microsoft.com/office/drawing/2014/main" val="3708363110"/>
                    </a:ext>
                  </a:extLst>
                </a:gridCol>
                <a:gridCol w="4948078">
                  <a:extLst>
                    <a:ext uri="{9D8B030D-6E8A-4147-A177-3AD203B41FA5}">
                      <a16:colId xmlns:a16="http://schemas.microsoft.com/office/drawing/2014/main" val="42432361"/>
                    </a:ext>
                  </a:extLst>
                </a:gridCol>
              </a:tblGrid>
              <a:tr h="358444">
                <a:tc rowSpan="2">
                  <a:txBody>
                    <a:bodyPr/>
                    <a:lstStyle/>
                    <a:p>
                      <a:endParaRPr lang="en-GB" dirty="0"/>
                    </a:p>
                  </a:txBody>
                  <a:tcPr/>
                </a:tc>
                <a:tc>
                  <a:txBody>
                    <a:bodyPr/>
                    <a:lstStyle/>
                    <a:p>
                      <a:r>
                        <a:rPr lang="en-GB" dirty="0"/>
                        <a:t>Essential</a:t>
                      </a:r>
                    </a:p>
                  </a:txBody>
                  <a:tcPr/>
                </a:tc>
                <a:tc>
                  <a:txBody>
                    <a:bodyPr/>
                    <a:lstStyle/>
                    <a:p>
                      <a:r>
                        <a:rPr lang="en-GB" dirty="0"/>
                        <a:t>Desirable</a:t>
                      </a:r>
                    </a:p>
                  </a:txBody>
                  <a:tcPr/>
                </a:tc>
                <a:extLst>
                  <a:ext uri="{0D108BD9-81ED-4DB2-BD59-A6C34878D82A}">
                    <a16:rowId xmlns:a16="http://schemas.microsoft.com/office/drawing/2014/main" val="4091542860"/>
                  </a:ext>
                </a:extLst>
              </a:tr>
              <a:tr h="358444">
                <a:tc vMerge="1">
                  <a:txBody>
                    <a:bodyPr/>
                    <a:lstStyle/>
                    <a:p>
                      <a:endParaRPr lang="en-GB"/>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949002444"/>
                  </a:ext>
                </a:extLst>
              </a:tr>
              <a:tr h="896109">
                <a:tc rowSpan="2">
                  <a:txBody>
                    <a:bodyPr/>
                    <a:lstStyle/>
                    <a:p>
                      <a:r>
                        <a:rPr lang="en-GB" dirty="0"/>
                        <a:t>Education</a:t>
                      </a:r>
                    </a:p>
                  </a:txBody>
                  <a:tcPr/>
                </a:tc>
                <a:tc>
                  <a:txBody>
                    <a:bodyPr/>
                    <a:lstStyle/>
                    <a:p>
                      <a:r>
                        <a:rPr lang="en-GB" dirty="0"/>
                        <a:t>3 years Experience in a Managerial role or degree in Leadership and Management</a:t>
                      </a:r>
                    </a:p>
                  </a:txBody>
                  <a:tcPr/>
                </a:tc>
                <a:tc>
                  <a:txBody>
                    <a:bodyPr/>
                    <a:lstStyle/>
                    <a:p>
                      <a:endParaRPr lang="en-GB" dirty="0"/>
                    </a:p>
                  </a:txBody>
                  <a:tcPr/>
                </a:tc>
                <a:extLst>
                  <a:ext uri="{0D108BD9-81ED-4DB2-BD59-A6C34878D82A}">
                    <a16:rowId xmlns:a16="http://schemas.microsoft.com/office/drawing/2014/main" val="2135994818"/>
                  </a:ext>
                </a:extLst>
              </a:tr>
              <a:tr h="358444">
                <a:tc vMerge="1">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127984682"/>
                  </a:ext>
                </a:extLst>
              </a:tr>
              <a:tr h="627276">
                <a:tc rowSpan="2">
                  <a:txBody>
                    <a:bodyPr/>
                    <a:lstStyle/>
                    <a:p>
                      <a:r>
                        <a:rPr lang="en-GB" dirty="0"/>
                        <a:t>Skills/Qualities</a:t>
                      </a:r>
                    </a:p>
                  </a:txBody>
                  <a:tcPr/>
                </a:tc>
                <a:tc>
                  <a:txBody>
                    <a:bodyPr/>
                    <a:lstStyle/>
                    <a:p>
                      <a:r>
                        <a:rPr lang="en-GB" dirty="0"/>
                        <a:t>Interpersonal, Problem solver, Motivator and Decision Maker</a:t>
                      </a:r>
                    </a:p>
                  </a:txBody>
                  <a:tcPr/>
                </a:tc>
                <a:tc>
                  <a:txBody>
                    <a:bodyPr/>
                    <a:lstStyle/>
                    <a:p>
                      <a:r>
                        <a:rPr lang="en-GB" dirty="0"/>
                        <a:t>First Aid Trained</a:t>
                      </a:r>
                    </a:p>
                    <a:p>
                      <a:r>
                        <a:rPr lang="en-GB" dirty="0"/>
                        <a:t>Full UK Drivers Licence </a:t>
                      </a:r>
                    </a:p>
                  </a:txBody>
                  <a:tcPr/>
                </a:tc>
                <a:extLst>
                  <a:ext uri="{0D108BD9-81ED-4DB2-BD59-A6C34878D82A}">
                    <a16:rowId xmlns:a16="http://schemas.microsoft.com/office/drawing/2014/main" val="1395009577"/>
                  </a:ext>
                </a:extLst>
              </a:tr>
              <a:tr h="627276">
                <a:tc vMerge="1">
                  <a:txBody>
                    <a:bodyPr/>
                    <a:lstStyle/>
                    <a:p>
                      <a:endParaRPr lang="en-GB"/>
                    </a:p>
                  </a:txBody>
                  <a:tcPr/>
                </a:tc>
                <a:tc>
                  <a:txBody>
                    <a:bodyPr/>
                    <a:lstStyle/>
                    <a:p>
                      <a:r>
                        <a:rPr lang="en-GB" dirty="0"/>
                        <a:t>Leading by example upholding Company values</a:t>
                      </a:r>
                    </a:p>
                  </a:txBody>
                  <a:tcPr/>
                </a:tc>
                <a:tc>
                  <a:txBody>
                    <a:bodyPr/>
                    <a:lstStyle/>
                    <a:p>
                      <a:r>
                        <a:rPr lang="en-GB" dirty="0"/>
                        <a:t>Bilingual – ability to speak different languages </a:t>
                      </a:r>
                    </a:p>
                  </a:txBody>
                  <a:tcPr/>
                </a:tc>
                <a:extLst>
                  <a:ext uri="{0D108BD9-81ED-4DB2-BD59-A6C34878D82A}">
                    <a16:rowId xmlns:a16="http://schemas.microsoft.com/office/drawing/2014/main" val="2725203850"/>
                  </a:ext>
                </a:extLst>
              </a:tr>
              <a:tr h="358444">
                <a:tc rowSpan="2">
                  <a:txBody>
                    <a:bodyPr/>
                    <a:lstStyle/>
                    <a:p>
                      <a:r>
                        <a:rPr lang="en-GB" dirty="0"/>
                        <a:t>Experience</a:t>
                      </a:r>
                    </a:p>
                  </a:txBody>
                  <a:tcPr/>
                </a:tc>
                <a:tc>
                  <a:txBody>
                    <a:bodyPr/>
                    <a:lstStyle/>
                    <a:p>
                      <a:r>
                        <a:rPr lang="en-GB" dirty="0"/>
                        <a:t>Leading a Team </a:t>
                      </a:r>
                    </a:p>
                  </a:txBody>
                  <a:tcPr/>
                </a:tc>
                <a:tc>
                  <a:txBody>
                    <a:bodyPr/>
                    <a:lstStyle/>
                    <a:p>
                      <a:endParaRPr lang="en-GB" dirty="0"/>
                    </a:p>
                  </a:txBody>
                  <a:tcPr/>
                </a:tc>
                <a:extLst>
                  <a:ext uri="{0D108BD9-81ED-4DB2-BD59-A6C34878D82A}">
                    <a16:rowId xmlns:a16="http://schemas.microsoft.com/office/drawing/2014/main" val="3803891484"/>
                  </a:ext>
                </a:extLst>
              </a:tr>
              <a:tr h="627276">
                <a:tc vMerge="1">
                  <a:txBody>
                    <a:bodyPr/>
                    <a:lstStyle/>
                    <a:p>
                      <a:endParaRPr lang="en-GB"/>
                    </a:p>
                  </a:txBody>
                  <a:tcPr/>
                </a:tc>
                <a:tc>
                  <a:txBody>
                    <a:bodyPr/>
                    <a:lstStyle/>
                    <a:p>
                      <a:r>
                        <a:rPr lang="en-GB" dirty="0"/>
                        <a:t>Adhering to targets </a:t>
                      </a:r>
                    </a:p>
                  </a:txBody>
                  <a:tcPr/>
                </a:tc>
                <a:tc>
                  <a:txBody>
                    <a:bodyPr/>
                    <a:lstStyle/>
                    <a:p>
                      <a:r>
                        <a:rPr lang="en-GB" dirty="0"/>
                        <a:t>Use of Key Performance Indicators and Net Promoting Systems</a:t>
                      </a:r>
                    </a:p>
                  </a:txBody>
                  <a:tcPr/>
                </a:tc>
                <a:extLst>
                  <a:ext uri="{0D108BD9-81ED-4DB2-BD59-A6C34878D82A}">
                    <a16:rowId xmlns:a16="http://schemas.microsoft.com/office/drawing/2014/main" val="2786785834"/>
                  </a:ext>
                </a:extLst>
              </a:tr>
              <a:tr h="627276">
                <a:tc rowSpan="2">
                  <a:txBody>
                    <a:bodyPr/>
                    <a:lstStyle/>
                    <a:p>
                      <a:r>
                        <a:rPr lang="en-GB" dirty="0"/>
                        <a:t>Knowledge</a:t>
                      </a:r>
                    </a:p>
                  </a:txBody>
                  <a:tcPr/>
                </a:tc>
                <a:tc>
                  <a:txBody>
                    <a:bodyPr/>
                    <a:lstStyle/>
                    <a:p>
                      <a:r>
                        <a:rPr lang="en-GB" dirty="0"/>
                        <a:t>Understand the importance on Compliance </a:t>
                      </a:r>
                    </a:p>
                  </a:txBody>
                  <a:tcPr/>
                </a:tc>
                <a:tc>
                  <a:txBody>
                    <a:bodyPr/>
                    <a:lstStyle/>
                    <a:p>
                      <a:endParaRPr lang="en-GB"/>
                    </a:p>
                  </a:txBody>
                  <a:tcPr/>
                </a:tc>
                <a:extLst>
                  <a:ext uri="{0D108BD9-81ED-4DB2-BD59-A6C34878D82A}">
                    <a16:rowId xmlns:a16="http://schemas.microsoft.com/office/drawing/2014/main" val="2962742939"/>
                  </a:ext>
                </a:extLst>
              </a:tr>
              <a:tr h="358444">
                <a:tc vMerge="1">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94153645"/>
                  </a:ext>
                </a:extLst>
              </a:tr>
            </a:tbl>
          </a:graphicData>
        </a:graphic>
      </p:graphicFrame>
    </p:spTree>
    <p:extLst>
      <p:ext uri="{BB962C8B-B14F-4D97-AF65-F5344CB8AC3E}">
        <p14:creationId xmlns:p14="http://schemas.microsoft.com/office/powerpoint/2010/main" val="284388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C8471-F413-490A-A602-209B1DFC2ABF}"/>
              </a:ext>
            </a:extLst>
          </p:cNvPr>
          <p:cNvSpPr>
            <a:spLocks noGrp="1"/>
          </p:cNvSpPr>
          <p:nvPr>
            <p:ph type="title"/>
          </p:nvPr>
        </p:nvSpPr>
        <p:spPr>
          <a:xfrm>
            <a:off x="2654300" y="365124"/>
            <a:ext cx="6651183" cy="1325563"/>
          </a:xfrm>
        </p:spPr>
        <p:txBody>
          <a:bodyPr/>
          <a:lstStyle/>
          <a:p>
            <a:pPr algn="ctr"/>
            <a:r>
              <a:rPr lang="en-GB" b="1" dirty="0">
                <a:solidFill>
                  <a:schemeClr val="accent1">
                    <a:lumMod val="50000"/>
                  </a:schemeClr>
                </a:solidFill>
              </a:rPr>
              <a:t>How To Apply </a:t>
            </a:r>
          </a:p>
        </p:txBody>
      </p:sp>
      <p:graphicFrame>
        <p:nvGraphicFramePr>
          <p:cNvPr id="4" name="Table 4">
            <a:extLst>
              <a:ext uri="{FF2B5EF4-FFF2-40B4-BE49-F238E27FC236}">
                <a16:creationId xmlns:a16="http://schemas.microsoft.com/office/drawing/2014/main" id="{D60F5FA8-84DF-4547-B4F8-FC22B6A11947}"/>
              </a:ext>
            </a:extLst>
          </p:cNvPr>
          <p:cNvGraphicFramePr>
            <a:graphicFrameLocks noGrp="1"/>
          </p:cNvGraphicFramePr>
          <p:nvPr>
            <p:extLst>
              <p:ext uri="{D42A27DB-BD31-4B8C-83A1-F6EECF244321}">
                <p14:modId xmlns:p14="http://schemas.microsoft.com/office/powerpoint/2010/main" val="4220263186"/>
              </p:ext>
            </p:extLst>
          </p:nvPr>
        </p:nvGraphicFramePr>
        <p:xfrm>
          <a:off x="2836664" y="1690687"/>
          <a:ext cx="6701036" cy="3973513"/>
        </p:xfrm>
        <a:graphic>
          <a:graphicData uri="http://schemas.openxmlformats.org/drawingml/2006/table">
            <a:tbl>
              <a:tblPr firstRow="1" bandRow="1">
                <a:tableStyleId>{5C22544A-7EE6-4342-B048-85BDC9FD1C3A}</a:tableStyleId>
              </a:tblPr>
              <a:tblGrid>
                <a:gridCol w="3350518">
                  <a:extLst>
                    <a:ext uri="{9D8B030D-6E8A-4147-A177-3AD203B41FA5}">
                      <a16:colId xmlns:a16="http://schemas.microsoft.com/office/drawing/2014/main" val="388943617"/>
                    </a:ext>
                  </a:extLst>
                </a:gridCol>
                <a:gridCol w="3350518">
                  <a:extLst>
                    <a:ext uri="{9D8B030D-6E8A-4147-A177-3AD203B41FA5}">
                      <a16:colId xmlns:a16="http://schemas.microsoft.com/office/drawing/2014/main" val="2974992018"/>
                    </a:ext>
                  </a:extLst>
                </a:gridCol>
              </a:tblGrid>
              <a:tr h="1146508">
                <a:tc>
                  <a:txBody>
                    <a:bodyPr/>
                    <a:lstStyle/>
                    <a:p>
                      <a:r>
                        <a:rPr lang="en-GB" dirty="0"/>
                        <a:t>External Applicants</a:t>
                      </a:r>
                    </a:p>
                  </a:txBody>
                  <a:tcPr/>
                </a:tc>
                <a:tc>
                  <a:txBody>
                    <a:bodyPr/>
                    <a:lstStyle/>
                    <a:p>
                      <a:r>
                        <a:rPr lang="en-GB" sz="2800" dirty="0"/>
                        <a:t>Internal Applicants</a:t>
                      </a:r>
                    </a:p>
                  </a:txBody>
                  <a:tcPr/>
                </a:tc>
                <a:extLst>
                  <a:ext uri="{0D108BD9-81ED-4DB2-BD59-A6C34878D82A}">
                    <a16:rowId xmlns:a16="http://schemas.microsoft.com/office/drawing/2014/main" val="2762284280"/>
                  </a:ext>
                </a:extLst>
              </a:tr>
              <a:tr h="2827005">
                <a:tc>
                  <a:txBody>
                    <a:bodyPr/>
                    <a:lstStyle/>
                    <a:p>
                      <a:r>
                        <a:rPr lang="en-GB" sz="2800" dirty="0"/>
                        <a:t>Webhelp careers Website</a:t>
                      </a:r>
                    </a:p>
                    <a:p>
                      <a:r>
                        <a:rPr lang="en-GB" sz="2800" dirty="0"/>
                        <a:t>Indeed.co.uk</a:t>
                      </a:r>
                    </a:p>
                    <a:p>
                      <a:r>
                        <a:rPr lang="en-GB" sz="2800" dirty="0"/>
                        <a:t>Totaljobs.com</a:t>
                      </a:r>
                    </a:p>
                    <a:p>
                      <a:endParaRPr lang="en-GB" sz="2800" dirty="0"/>
                    </a:p>
                  </a:txBody>
                  <a:tcPr/>
                </a:tc>
                <a:tc>
                  <a:txBody>
                    <a:bodyPr/>
                    <a:lstStyle/>
                    <a:p>
                      <a:r>
                        <a:rPr lang="en-GB" sz="2800" dirty="0"/>
                        <a:t>Apart of the Employee recognition programme </a:t>
                      </a:r>
                    </a:p>
                    <a:p>
                      <a:r>
                        <a:rPr lang="en-GB" sz="2800" dirty="0"/>
                        <a:t>Refer to line manager with guide further</a:t>
                      </a:r>
                    </a:p>
                  </a:txBody>
                  <a:tcPr/>
                </a:tc>
                <a:extLst>
                  <a:ext uri="{0D108BD9-81ED-4DB2-BD59-A6C34878D82A}">
                    <a16:rowId xmlns:a16="http://schemas.microsoft.com/office/drawing/2014/main" val="2914297254"/>
                  </a:ext>
                </a:extLst>
              </a:tr>
            </a:tbl>
          </a:graphicData>
        </a:graphic>
      </p:graphicFrame>
      <p:sp>
        <p:nvSpPr>
          <p:cNvPr id="7" name="Rectangle 6">
            <a:extLst>
              <a:ext uri="{FF2B5EF4-FFF2-40B4-BE49-F238E27FC236}">
                <a16:creationId xmlns:a16="http://schemas.microsoft.com/office/drawing/2014/main" id="{7B225570-83F4-4F6E-9B12-EFA7F52626E5}"/>
              </a:ext>
            </a:extLst>
          </p:cNvPr>
          <p:cNvSpPr/>
          <p:nvPr/>
        </p:nvSpPr>
        <p:spPr>
          <a:xfrm>
            <a:off x="10121900" y="6365917"/>
            <a:ext cx="1828800" cy="253916"/>
          </a:xfrm>
          <a:prstGeom prst="rect">
            <a:avLst/>
          </a:prstGeom>
          <a:noFill/>
        </p:spPr>
        <p:txBody>
          <a:bodyPr wrap="square" lIns="91440" tIns="45720" rIns="91440" bIns="45720">
            <a:spAutoFit/>
          </a:bodyPr>
          <a:lstStyle/>
          <a:p>
            <a:pPr algn="ctr"/>
            <a:r>
              <a:rPr lang="en-US" sz="1050" b="0" cap="none" spc="0" dirty="0">
                <a:ln w="0"/>
                <a:solidFill>
                  <a:schemeClr val="tx1"/>
                </a:solidFill>
                <a:effectLst>
                  <a:outerShdw blurRad="38100" dist="19050" dir="2700000" algn="tl" rotWithShape="0">
                    <a:schemeClr val="dk1">
                      <a:alpha val="40000"/>
                    </a:schemeClr>
                  </a:outerShdw>
                </a:effectLst>
              </a:rPr>
              <a:t>Kieranjit Kaur 1915093</a:t>
            </a:r>
          </a:p>
        </p:txBody>
      </p:sp>
    </p:spTree>
    <p:extLst>
      <p:ext uri="{BB962C8B-B14F-4D97-AF65-F5344CB8AC3E}">
        <p14:creationId xmlns:p14="http://schemas.microsoft.com/office/powerpoint/2010/main" val="3318119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39">
            <a:extLst>
              <a:ext uri="{FF2B5EF4-FFF2-40B4-BE49-F238E27FC236}">
                <a16:creationId xmlns:a16="http://schemas.microsoft.com/office/drawing/2014/main" id="{BF19CFE6-7621-4FFB-A4F3-53DFD3860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0111" cy="4153532"/>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41">
            <a:extLst>
              <a:ext uri="{FF2B5EF4-FFF2-40B4-BE49-F238E27FC236}">
                <a16:creationId xmlns:a16="http://schemas.microsoft.com/office/drawing/2014/main" id="{3F4DD1A1-652B-4ECB-A8DE-07087A834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0491" y="0"/>
            <a:ext cx="864150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5" name="Picture 43">
            <a:extLst>
              <a:ext uri="{FF2B5EF4-FFF2-40B4-BE49-F238E27FC236}">
                <a16:creationId xmlns:a16="http://schemas.microsoft.com/office/drawing/2014/main" id="{E2271F3E-C693-4F5F-9E5F-B543945DD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3" name="Subtitle 2">
            <a:extLst>
              <a:ext uri="{FF2B5EF4-FFF2-40B4-BE49-F238E27FC236}">
                <a16:creationId xmlns:a16="http://schemas.microsoft.com/office/drawing/2014/main" id="{10FC6006-7C9F-4C99-9DFF-B0B2EF6C791A}"/>
              </a:ext>
            </a:extLst>
          </p:cNvPr>
          <p:cNvSpPr>
            <a:spLocks noGrp="1"/>
          </p:cNvSpPr>
          <p:nvPr>
            <p:ph type="subTitle" idx="1"/>
          </p:nvPr>
        </p:nvSpPr>
        <p:spPr>
          <a:xfrm>
            <a:off x="688100" y="3889720"/>
            <a:ext cx="5719391" cy="2558265"/>
          </a:xfrm>
        </p:spPr>
        <p:txBody>
          <a:bodyPr anchor="b">
            <a:noAutofit/>
          </a:bodyPr>
          <a:lstStyle/>
          <a:p>
            <a:pPr algn="l"/>
            <a:r>
              <a:rPr lang="en-US" sz="1600" b="1" dirty="0" err="1">
                <a:solidFill>
                  <a:schemeClr val="accent1">
                    <a:lumMod val="75000"/>
                  </a:schemeClr>
                </a:solidFill>
              </a:rPr>
              <a:t>Webhelp</a:t>
            </a:r>
            <a:r>
              <a:rPr lang="en-US" sz="1600" b="1" dirty="0">
                <a:solidFill>
                  <a:schemeClr val="accent1">
                    <a:lumMod val="75000"/>
                  </a:schemeClr>
                </a:solidFill>
              </a:rPr>
              <a:t> has over 50,000 employees based in 90 locations in over 30 countries, including 11 sites in the UK</a:t>
            </a:r>
          </a:p>
          <a:p>
            <a:pPr algn="l"/>
            <a:r>
              <a:rPr lang="en-US" sz="1600" b="1" dirty="0">
                <a:solidFill>
                  <a:schemeClr val="accent1">
                    <a:lumMod val="75000"/>
                  </a:schemeClr>
                </a:solidFill>
              </a:rPr>
              <a:t>ALL 11 sites in the UK are all conveniently located close to various amenities like city </a:t>
            </a:r>
            <a:r>
              <a:rPr lang="en-US" sz="1600" b="1" dirty="0" err="1">
                <a:solidFill>
                  <a:schemeClr val="accent1">
                    <a:lumMod val="75000"/>
                  </a:schemeClr>
                </a:solidFill>
              </a:rPr>
              <a:t>centres</a:t>
            </a:r>
            <a:r>
              <a:rPr lang="en-US" sz="1600" b="1" dirty="0">
                <a:solidFill>
                  <a:schemeClr val="accent1">
                    <a:lumMod val="75000"/>
                  </a:schemeClr>
                </a:solidFill>
              </a:rPr>
              <a:t>, shopping </a:t>
            </a:r>
            <a:r>
              <a:rPr lang="en-US" sz="1600" b="1" dirty="0" err="1">
                <a:solidFill>
                  <a:schemeClr val="accent1">
                    <a:lumMod val="75000"/>
                  </a:schemeClr>
                </a:solidFill>
              </a:rPr>
              <a:t>centres</a:t>
            </a:r>
            <a:r>
              <a:rPr lang="en-US" sz="1600" b="1" dirty="0">
                <a:solidFill>
                  <a:schemeClr val="accent1">
                    <a:lumMod val="75000"/>
                  </a:schemeClr>
                </a:solidFill>
              </a:rPr>
              <a:t>, gyms and convenience stores. Our offices are vibrant, energetic and innovative in their design.</a:t>
            </a:r>
          </a:p>
          <a:p>
            <a:pPr algn="l"/>
            <a:r>
              <a:rPr lang="en-US" sz="1600" b="1" dirty="0">
                <a:solidFill>
                  <a:schemeClr val="accent1">
                    <a:lumMod val="75000"/>
                  </a:schemeClr>
                </a:solidFill>
              </a:rPr>
              <a:t>We want to ensure that </a:t>
            </a:r>
            <a:r>
              <a:rPr lang="en-US" sz="1600" b="1" dirty="0" err="1">
                <a:solidFill>
                  <a:schemeClr val="accent1">
                    <a:lumMod val="75000"/>
                  </a:schemeClr>
                </a:solidFill>
              </a:rPr>
              <a:t>Webhelp</a:t>
            </a:r>
            <a:r>
              <a:rPr lang="en-US" sz="1600" b="1" dirty="0">
                <a:solidFill>
                  <a:schemeClr val="accent1">
                    <a:lumMod val="75000"/>
                  </a:schemeClr>
                </a:solidFill>
              </a:rPr>
              <a:t> not only offers you world-class career opportunities, but that your work environment is conducive to your ongoing learning, growth and success</a:t>
            </a:r>
            <a:endParaRPr lang="en-GB" sz="1600" b="1" dirty="0">
              <a:solidFill>
                <a:schemeClr val="accent1">
                  <a:lumMod val="75000"/>
                </a:schemeClr>
              </a:solidFill>
            </a:endParaRPr>
          </a:p>
        </p:txBody>
      </p:sp>
      <p:sp>
        <p:nvSpPr>
          <p:cNvPr id="86" name="Freeform 75">
            <a:extLst>
              <a:ext uri="{FF2B5EF4-FFF2-40B4-BE49-F238E27FC236}">
                <a16:creationId xmlns:a16="http://schemas.microsoft.com/office/drawing/2014/main" id="{D4A67D3B-CF15-41C0-AEB5-8D857A8AE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138412" cy="3315551"/>
          </a:xfrm>
          <a:custGeom>
            <a:avLst/>
            <a:gdLst>
              <a:gd name="connsiteX0" fmla="*/ 0 w 3138412"/>
              <a:gd name="connsiteY0" fmla="*/ 0 h 3315551"/>
              <a:gd name="connsiteX1" fmla="*/ 2697473 w 3138412"/>
              <a:gd name="connsiteY1" fmla="*/ 0 h 3315551"/>
              <a:gd name="connsiteX2" fmla="*/ 2788573 w 3138412"/>
              <a:gd name="connsiteY2" fmla="*/ 121826 h 3315551"/>
              <a:gd name="connsiteX3" fmla="*/ 3138412 w 3138412"/>
              <a:gd name="connsiteY3" fmla="*/ 1267122 h 3315551"/>
              <a:gd name="connsiteX4" fmla="*/ 1089983 w 3138412"/>
              <a:gd name="connsiteY4" fmla="*/ 3315551 h 3315551"/>
              <a:gd name="connsiteX5" fmla="*/ 113581 w 3138412"/>
              <a:gd name="connsiteY5" fmla="*/ 3068317 h 3315551"/>
              <a:gd name="connsiteX6" fmla="*/ 0 w 3138412"/>
              <a:gd name="connsiteY6" fmla="*/ 2999315 h 3315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38412" h="3315551">
                <a:moveTo>
                  <a:pt x="0" y="0"/>
                </a:moveTo>
                <a:lnTo>
                  <a:pt x="2697473" y="0"/>
                </a:lnTo>
                <a:lnTo>
                  <a:pt x="2788573" y="121826"/>
                </a:lnTo>
                <a:cubicBezTo>
                  <a:pt x="3009443" y="448758"/>
                  <a:pt x="3138412" y="842879"/>
                  <a:pt x="3138412" y="1267122"/>
                </a:cubicBezTo>
                <a:cubicBezTo>
                  <a:pt x="3138412" y="2398438"/>
                  <a:pt x="2221299" y="3315551"/>
                  <a:pt x="1089983" y="3315551"/>
                </a:cubicBezTo>
                <a:cubicBezTo>
                  <a:pt x="736447" y="3315551"/>
                  <a:pt x="403829" y="3225989"/>
                  <a:pt x="113581" y="3068317"/>
                </a:cubicBezTo>
                <a:lnTo>
                  <a:pt x="0" y="2999315"/>
                </a:ln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Content Placeholder 5" descr="A picture containing drawing&#10;&#10;Description automatically generated">
            <a:extLst>
              <a:ext uri="{FF2B5EF4-FFF2-40B4-BE49-F238E27FC236}">
                <a16:creationId xmlns:a16="http://schemas.microsoft.com/office/drawing/2014/main" id="{DCE9B9F6-D8E7-4026-8537-86CE815FA4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148" y="574169"/>
            <a:ext cx="2344824" cy="1788270"/>
          </a:xfrm>
          <a:prstGeom prst="rect">
            <a:avLst/>
          </a:prstGeom>
        </p:spPr>
      </p:pic>
      <p:sp>
        <p:nvSpPr>
          <p:cNvPr id="87" name="Oval 47">
            <a:extLst>
              <a:ext uri="{FF2B5EF4-FFF2-40B4-BE49-F238E27FC236}">
                <a16:creationId xmlns:a16="http://schemas.microsoft.com/office/drawing/2014/main" id="{4EE44E17-6A21-4DF3-9573-0819D6F00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0441" y="563445"/>
            <a:ext cx="3123224" cy="3123224"/>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4">
            <a:extLst>
              <a:ext uri="{FF2B5EF4-FFF2-40B4-BE49-F238E27FC236}">
                <a16:creationId xmlns:a16="http://schemas.microsoft.com/office/drawing/2014/main" id="{F8DE09BB-EDDD-4E96-AF7C-20194E58B7B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321072" y="1472554"/>
            <a:ext cx="2121962" cy="1305006"/>
          </a:xfrm>
          <a:prstGeom prst="rect">
            <a:avLst/>
          </a:prstGeom>
          <a:noFill/>
          <a:extLst>
            <a:ext uri="{909E8E84-426E-40DD-AFC4-6F175D3DCCD1}">
              <a14:hiddenFill xmlns:a14="http://schemas.microsoft.com/office/drawing/2010/main">
                <a:solidFill>
                  <a:srgbClr val="FFFFFF"/>
                </a:solidFill>
              </a14:hiddenFill>
            </a:ext>
          </a:extLst>
        </p:spPr>
      </p:pic>
      <p:sp>
        <p:nvSpPr>
          <p:cNvPr id="88" name="Freeform 67">
            <a:extLst>
              <a:ext uri="{FF2B5EF4-FFF2-40B4-BE49-F238E27FC236}">
                <a16:creationId xmlns:a16="http://schemas.microsoft.com/office/drawing/2014/main" id="{1DE44A29-0857-4193-8859-8E5D8A3CD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20733" y="0"/>
            <a:ext cx="3693492" cy="2106382"/>
          </a:xfrm>
          <a:custGeom>
            <a:avLst/>
            <a:gdLst>
              <a:gd name="connsiteX0" fmla="*/ 20343 w 3693492"/>
              <a:gd name="connsiteY0" fmla="*/ 0 h 2106382"/>
              <a:gd name="connsiteX1" fmla="*/ 3673149 w 3693492"/>
              <a:gd name="connsiteY1" fmla="*/ 0 h 2106382"/>
              <a:gd name="connsiteX2" fmla="*/ 3683957 w 3693492"/>
              <a:gd name="connsiteY2" fmla="*/ 70817 h 2106382"/>
              <a:gd name="connsiteX3" fmla="*/ 3693492 w 3693492"/>
              <a:gd name="connsiteY3" fmla="*/ 259636 h 2106382"/>
              <a:gd name="connsiteX4" fmla="*/ 1846746 w 3693492"/>
              <a:gd name="connsiteY4" fmla="*/ 2106382 h 2106382"/>
              <a:gd name="connsiteX5" fmla="*/ 0 w 3693492"/>
              <a:gd name="connsiteY5" fmla="*/ 259636 h 2106382"/>
              <a:gd name="connsiteX6" fmla="*/ 9535 w 3693492"/>
              <a:gd name="connsiteY6" fmla="*/ 70817 h 21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93492" h="2106382">
                <a:moveTo>
                  <a:pt x="20343" y="0"/>
                </a:moveTo>
                <a:lnTo>
                  <a:pt x="3673149" y="0"/>
                </a:lnTo>
                <a:lnTo>
                  <a:pt x="3683957" y="70817"/>
                </a:lnTo>
                <a:cubicBezTo>
                  <a:pt x="3690262" y="132899"/>
                  <a:pt x="3693492" y="195891"/>
                  <a:pt x="3693492" y="259636"/>
                </a:cubicBezTo>
                <a:cubicBezTo>
                  <a:pt x="3693492" y="1279566"/>
                  <a:pt x="2866676" y="2106382"/>
                  <a:pt x="1846746" y="2106382"/>
                </a:cubicBezTo>
                <a:cubicBezTo>
                  <a:pt x="826816" y="2106382"/>
                  <a:pt x="0" y="1279566"/>
                  <a:pt x="0" y="259636"/>
                </a:cubicBezTo>
                <a:cubicBezTo>
                  <a:pt x="0" y="195891"/>
                  <a:pt x="3230" y="132899"/>
                  <a:pt x="9535" y="70817"/>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71">
            <a:extLst>
              <a:ext uri="{FF2B5EF4-FFF2-40B4-BE49-F238E27FC236}">
                <a16:creationId xmlns:a16="http://schemas.microsoft.com/office/drawing/2014/main" id="{B2A37BC1-02C0-4D97-8BEC-5BECAD9A3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944" y="2616377"/>
            <a:ext cx="3711057" cy="4251098"/>
          </a:xfrm>
          <a:custGeom>
            <a:avLst/>
            <a:gdLst>
              <a:gd name="connsiteX0" fmla="*/ 2538398 w 3711057"/>
              <a:gd name="connsiteY0" fmla="*/ 0 h 4251098"/>
              <a:gd name="connsiteX1" fmla="*/ 3526457 w 3711057"/>
              <a:gd name="connsiteY1" fmla="*/ 199480 h 4251098"/>
              <a:gd name="connsiteX2" fmla="*/ 3711057 w 3711057"/>
              <a:gd name="connsiteY2" fmla="*/ 288406 h 4251098"/>
              <a:gd name="connsiteX3" fmla="*/ 3711057 w 3711057"/>
              <a:gd name="connsiteY3" fmla="*/ 4251098 h 4251098"/>
              <a:gd name="connsiteX4" fmla="*/ 668754 w 3711057"/>
              <a:gd name="connsiteY4" fmla="*/ 4251098 h 4251098"/>
              <a:gd name="connsiteX5" fmla="*/ 579647 w 3711057"/>
              <a:gd name="connsiteY5" fmla="*/ 4153055 h 4251098"/>
              <a:gd name="connsiteX6" fmla="*/ 0 w 3711057"/>
              <a:gd name="connsiteY6" fmla="*/ 2538398 h 4251098"/>
              <a:gd name="connsiteX7" fmla="*/ 2538398 w 3711057"/>
              <a:gd name="connsiteY7" fmla="*/ 0 h 4251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11057" h="4251098">
                <a:moveTo>
                  <a:pt x="2538398" y="0"/>
                </a:moveTo>
                <a:cubicBezTo>
                  <a:pt x="2888878" y="0"/>
                  <a:pt x="3222768" y="71030"/>
                  <a:pt x="3526457" y="199480"/>
                </a:cubicBezTo>
                <a:lnTo>
                  <a:pt x="3711057" y="288406"/>
                </a:lnTo>
                <a:lnTo>
                  <a:pt x="3711057" y="4251098"/>
                </a:lnTo>
                <a:lnTo>
                  <a:pt x="668754" y="4251098"/>
                </a:lnTo>
                <a:lnTo>
                  <a:pt x="579647" y="4153055"/>
                </a:lnTo>
                <a:cubicBezTo>
                  <a:pt x="217529" y="3714270"/>
                  <a:pt x="0" y="3151738"/>
                  <a:pt x="0" y="2538398"/>
                </a:cubicBezTo>
                <a:cubicBezTo>
                  <a:pt x="0" y="1136479"/>
                  <a:pt x="1136479" y="0"/>
                  <a:pt x="253839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1">
            <a:extLst>
              <a:ext uri="{FF2B5EF4-FFF2-40B4-BE49-F238E27FC236}">
                <a16:creationId xmlns:a16="http://schemas.microsoft.com/office/drawing/2014/main" id="{483DE786-2017-4F02-A831-3A1E9244DBA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191700" y="119396"/>
            <a:ext cx="1751557" cy="165252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picture containing drawing&#10;&#10;Description automatically generated">
            <a:extLst>
              <a:ext uri="{FF2B5EF4-FFF2-40B4-BE49-F238E27FC236}">
                <a16:creationId xmlns:a16="http://schemas.microsoft.com/office/drawing/2014/main" id="{C9BD69AC-0EB4-44A5-8D54-1E55F69F9A7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66599" y="3763575"/>
            <a:ext cx="3009766" cy="2308452"/>
          </a:xfrm>
          <a:prstGeom prst="rect">
            <a:avLst/>
          </a:prstGeom>
        </p:spPr>
      </p:pic>
    </p:spTree>
    <p:extLst>
      <p:ext uri="{BB962C8B-B14F-4D97-AF65-F5344CB8AC3E}">
        <p14:creationId xmlns:p14="http://schemas.microsoft.com/office/powerpoint/2010/main" val="46083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0ED3C-9C8D-47AC-BF49-2086C63CB28E}"/>
              </a:ext>
            </a:extLst>
          </p:cNvPr>
          <p:cNvSpPr>
            <a:spLocks noGrp="1"/>
          </p:cNvSpPr>
          <p:nvPr>
            <p:ph type="title"/>
          </p:nvPr>
        </p:nvSpPr>
        <p:spPr>
          <a:xfrm>
            <a:off x="694362" y="313754"/>
            <a:ext cx="10515600" cy="1325563"/>
          </a:xfrm>
        </p:spPr>
        <p:txBody>
          <a:bodyPr>
            <a:normAutofit/>
          </a:bodyPr>
          <a:lstStyle/>
          <a:p>
            <a:pPr algn="ctr"/>
            <a:r>
              <a:rPr lang="en-GB" sz="5400" b="1" dirty="0">
                <a:solidFill>
                  <a:schemeClr val="accent1">
                    <a:lumMod val="50000"/>
                  </a:schemeClr>
                </a:solidFill>
              </a:rPr>
              <a:t>Company Values</a:t>
            </a:r>
          </a:p>
        </p:txBody>
      </p:sp>
      <p:pic>
        <p:nvPicPr>
          <p:cNvPr id="5" name="Content Placeholder 4" descr="A close up of text on a black background&#10;&#10;Description automatically generated">
            <a:extLst>
              <a:ext uri="{FF2B5EF4-FFF2-40B4-BE49-F238E27FC236}">
                <a16:creationId xmlns:a16="http://schemas.microsoft.com/office/drawing/2014/main" id="{851A554E-29D4-41E4-AABA-B6651CC96D2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32519" y="1510301"/>
            <a:ext cx="8131364" cy="5125050"/>
          </a:xfrm>
        </p:spPr>
      </p:pic>
    </p:spTree>
    <p:extLst>
      <p:ext uri="{BB962C8B-B14F-4D97-AF65-F5344CB8AC3E}">
        <p14:creationId xmlns:p14="http://schemas.microsoft.com/office/powerpoint/2010/main" val="2344696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972EF-09C8-468D-B9EA-CD0C50B80610}"/>
              </a:ext>
            </a:extLst>
          </p:cNvPr>
          <p:cNvSpPr>
            <a:spLocks noGrp="1"/>
          </p:cNvSpPr>
          <p:nvPr>
            <p:ph type="title"/>
          </p:nvPr>
        </p:nvSpPr>
        <p:spPr/>
        <p:txBody>
          <a:bodyPr/>
          <a:lstStyle/>
          <a:p>
            <a:pPr algn="ctr"/>
            <a:r>
              <a:rPr lang="en-GB" b="1" dirty="0">
                <a:solidFill>
                  <a:schemeClr val="accent1">
                    <a:lumMod val="75000"/>
                  </a:schemeClr>
                </a:solidFill>
              </a:rPr>
              <a:t>Why Selection Process is Important?</a:t>
            </a:r>
          </a:p>
        </p:txBody>
      </p:sp>
      <p:sp>
        <p:nvSpPr>
          <p:cNvPr id="3" name="Content Placeholder 2">
            <a:extLst>
              <a:ext uri="{FF2B5EF4-FFF2-40B4-BE49-F238E27FC236}">
                <a16:creationId xmlns:a16="http://schemas.microsoft.com/office/drawing/2014/main" id="{B52CDDE5-6A3F-4583-AEB5-B627B8B5A556}"/>
              </a:ext>
            </a:extLst>
          </p:cNvPr>
          <p:cNvSpPr>
            <a:spLocks noGrp="1"/>
          </p:cNvSpPr>
          <p:nvPr>
            <p:ph idx="1"/>
          </p:nvPr>
        </p:nvSpPr>
        <p:spPr>
          <a:xfrm>
            <a:off x="838200" y="1603390"/>
            <a:ext cx="10185400" cy="2155031"/>
          </a:xfrm>
        </p:spPr>
        <p:txBody>
          <a:bodyPr>
            <a:normAutofit fontScale="92500" lnSpcReduction="10000"/>
          </a:bodyPr>
          <a:lstStyle/>
          <a:p>
            <a:pPr marL="0" indent="0">
              <a:buNone/>
            </a:pPr>
            <a:r>
              <a:rPr lang="en-GB" sz="2400" dirty="0"/>
              <a:t>Selection methods are important throughout and having the knowledge and understanding of the process to enable the best outcome and journey for the business and for the candidate. 								According to Armstrong. M There are Key stages that need to be undertaken by the business to ensue that it is achieved, having clear requirements and what it entails, advertisement of the job so how it attracts the candidates and the final selection to get the right person for the role (Armstrong. M 2011)</a:t>
            </a:r>
          </a:p>
          <a:p>
            <a:pPr marL="0" indent="0">
              <a:buNone/>
            </a:pPr>
            <a:endParaRPr lang="en-GB" sz="2400" dirty="0"/>
          </a:p>
          <a:p>
            <a:pPr marL="0" indent="0">
              <a:buNone/>
            </a:pPr>
            <a:endParaRPr lang="en-GB" sz="2400" dirty="0"/>
          </a:p>
        </p:txBody>
      </p:sp>
      <p:sp>
        <p:nvSpPr>
          <p:cNvPr id="4" name="Rectangle 3">
            <a:extLst>
              <a:ext uri="{FF2B5EF4-FFF2-40B4-BE49-F238E27FC236}">
                <a16:creationId xmlns:a16="http://schemas.microsoft.com/office/drawing/2014/main" id="{37BE9099-DA25-4806-BD56-F0F1D5CB7567}"/>
              </a:ext>
            </a:extLst>
          </p:cNvPr>
          <p:cNvSpPr/>
          <p:nvPr/>
        </p:nvSpPr>
        <p:spPr>
          <a:xfrm>
            <a:off x="10121900" y="6378617"/>
            <a:ext cx="1828800" cy="253916"/>
          </a:xfrm>
          <a:prstGeom prst="rect">
            <a:avLst/>
          </a:prstGeom>
          <a:noFill/>
        </p:spPr>
        <p:txBody>
          <a:bodyPr wrap="square" lIns="91440" tIns="45720" rIns="91440" bIns="45720">
            <a:spAutoFit/>
          </a:bodyPr>
          <a:lstStyle/>
          <a:p>
            <a:pPr algn="ctr"/>
            <a:r>
              <a:rPr lang="en-US" sz="1050" b="0" cap="none" spc="0" dirty="0">
                <a:ln w="0"/>
                <a:solidFill>
                  <a:schemeClr val="tx1"/>
                </a:solidFill>
                <a:effectLst>
                  <a:outerShdw blurRad="38100" dist="19050" dir="2700000" algn="tl" rotWithShape="0">
                    <a:schemeClr val="dk1">
                      <a:alpha val="40000"/>
                    </a:schemeClr>
                  </a:outerShdw>
                </a:effectLst>
              </a:rPr>
              <a:t>Kieranjit Kaur 1915093</a:t>
            </a:r>
          </a:p>
        </p:txBody>
      </p:sp>
      <p:graphicFrame>
        <p:nvGraphicFramePr>
          <p:cNvPr id="5" name="Table 5">
            <a:extLst>
              <a:ext uri="{FF2B5EF4-FFF2-40B4-BE49-F238E27FC236}">
                <a16:creationId xmlns:a16="http://schemas.microsoft.com/office/drawing/2014/main" id="{6E2C288C-871B-4BA7-9ED7-F92C0CA1BE7E}"/>
              </a:ext>
            </a:extLst>
          </p:cNvPr>
          <p:cNvGraphicFramePr>
            <a:graphicFrameLocks noGrp="1"/>
          </p:cNvGraphicFramePr>
          <p:nvPr>
            <p:extLst>
              <p:ext uri="{D42A27DB-BD31-4B8C-83A1-F6EECF244321}">
                <p14:modId xmlns:p14="http://schemas.microsoft.com/office/powerpoint/2010/main" val="1768537425"/>
              </p:ext>
            </p:extLst>
          </p:nvPr>
        </p:nvGraphicFramePr>
        <p:xfrm>
          <a:off x="863600" y="4021930"/>
          <a:ext cx="2856164" cy="2590800"/>
        </p:xfrm>
        <a:graphic>
          <a:graphicData uri="http://schemas.openxmlformats.org/drawingml/2006/table">
            <a:tbl>
              <a:tblPr firstRow="1" bandRow="1">
                <a:tableStyleId>{5C22544A-7EE6-4342-B048-85BDC9FD1C3A}</a:tableStyleId>
              </a:tblPr>
              <a:tblGrid>
                <a:gridCol w="2856164">
                  <a:extLst>
                    <a:ext uri="{9D8B030D-6E8A-4147-A177-3AD203B41FA5}">
                      <a16:colId xmlns:a16="http://schemas.microsoft.com/office/drawing/2014/main" val="1035615180"/>
                    </a:ext>
                  </a:extLst>
                </a:gridCol>
              </a:tblGrid>
              <a:tr h="531778">
                <a:tc>
                  <a:txBody>
                    <a:bodyPr/>
                    <a:lstStyle/>
                    <a:p>
                      <a:pPr algn="ctr"/>
                      <a:r>
                        <a:rPr lang="en-GB" sz="3200" dirty="0"/>
                        <a:t>Legislations </a:t>
                      </a:r>
                    </a:p>
                  </a:txBody>
                  <a:tcPr/>
                </a:tc>
                <a:extLst>
                  <a:ext uri="{0D108BD9-81ED-4DB2-BD59-A6C34878D82A}">
                    <a16:rowId xmlns:a16="http://schemas.microsoft.com/office/drawing/2014/main" val="1217159732"/>
                  </a:ext>
                </a:extLst>
              </a:tr>
              <a:tr h="1847227">
                <a:tc>
                  <a:txBody>
                    <a:bodyPr/>
                    <a:lstStyle/>
                    <a:p>
                      <a:pPr marL="285750" indent="-285750">
                        <a:buFont typeface="Arial" panose="020B0604020202020204" pitchFamily="34" charset="0"/>
                        <a:buChar char="•"/>
                      </a:pPr>
                      <a:r>
                        <a:rPr lang="en-GB" sz="1800" dirty="0"/>
                        <a:t>Equality Act 2010</a:t>
                      </a:r>
                    </a:p>
                    <a:p>
                      <a:pPr marL="285750" indent="-285750">
                        <a:buFont typeface="Arial" panose="020B0604020202020204" pitchFamily="34" charset="0"/>
                        <a:buChar char="•"/>
                      </a:pPr>
                      <a:r>
                        <a:rPr lang="en-GB" sz="1800" dirty="0"/>
                        <a:t>Human Rights Act 1998</a:t>
                      </a:r>
                    </a:p>
                    <a:p>
                      <a:pPr marL="285750" indent="-285750">
                        <a:buFont typeface="Arial" panose="020B0604020202020204" pitchFamily="34" charset="0"/>
                        <a:buChar char="•"/>
                      </a:pPr>
                      <a:r>
                        <a:rPr lang="en-GB" sz="1800" dirty="0"/>
                        <a:t>Health and safety at Work 1974</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dirty="0">
                          <a:solidFill>
                            <a:schemeClr val="tx1">
                              <a:lumMod val="85000"/>
                              <a:lumOff val="15000"/>
                            </a:schemeClr>
                          </a:solidFill>
                        </a:rPr>
                        <a:t>Data Protection Act 1998 </a:t>
                      </a:r>
                    </a:p>
                    <a:p>
                      <a:pPr marL="285750" indent="-285750">
                        <a:buFont typeface="Arial" panose="020B0604020202020204" pitchFamily="34" charset="0"/>
                        <a:buChar char="•"/>
                      </a:pPr>
                      <a:endParaRPr lang="en-GB" sz="1800" dirty="0"/>
                    </a:p>
                    <a:p>
                      <a:endParaRPr lang="en-GB" dirty="0"/>
                    </a:p>
                  </a:txBody>
                  <a:tcPr/>
                </a:tc>
                <a:extLst>
                  <a:ext uri="{0D108BD9-81ED-4DB2-BD59-A6C34878D82A}">
                    <a16:rowId xmlns:a16="http://schemas.microsoft.com/office/drawing/2014/main" val="2686503196"/>
                  </a:ext>
                </a:extLst>
              </a:tr>
            </a:tbl>
          </a:graphicData>
        </a:graphic>
      </p:graphicFrame>
      <p:sp>
        <p:nvSpPr>
          <p:cNvPr id="6" name="TextBox 5">
            <a:extLst>
              <a:ext uri="{FF2B5EF4-FFF2-40B4-BE49-F238E27FC236}">
                <a16:creationId xmlns:a16="http://schemas.microsoft.com/office/drawing/2014/main" id="{EB4BDCEC-C055-49AF-A45A-569A62A57F5A}"/>
              </a:ext>
            </a:extLst>
          </p:cNvPr>
          <p:cNvSpPr txBox="1"/>
          <p:nvPr/>
        </p:nvSpPr>
        <p:spPr>
          <a:xfrm>
            <a:off x="4481919" y="4181078"/>
            <a:ext cx="6706782" cy="1938992"/>
          </a:xfrm>
          <a:prstGeom prst="rect">
            <a:avLst/>
          </a:prstGeom>
          <a:noFill/>
        </p:spPr>
        <p:txBody>
          <a:bodyPr wrap="square" rtlCol="0">
            <a:spAutoFit/>
          </a:bodyPr>
          <a:lstStyle/>
          <a:p>
            <a:r>
              <a:rPr lang="en-US" sz="2000" dirty="0"/>
              <a:t>Legislation is the guidelines given by the law to ensure that everyone in the process is protected from discrimination. </a:t>
            </a:r>
          </a:p>
          <a:p>
            <a:r>
              <a:rPr lang="en-US" sz="2000" dirty="0"/>
              <a:t>The rule of law gives everyone a framework for how to act and operate. It holds people, businesses and government accountable for their actions’. </a:t>
            </a:r>
          </a:p>
          <a:p>
            <a:r>
              <a:rPr lang="en-US" sz="2000" dirty="0"/>
              <a:t>(Southern Cross University Article 18/05/18) </a:t>
            </a:r>
            <a:endParaRPr lang="en-GB" sz="2000" dirty="0"/>
          </a:p>
        </p:txBody>
      </p:sp>
    </p:spTree>
    <p:extLst>
      <p:ext uri="{BB962C8B-B14F-4D97-AF65-F5344CB8AC3E}">
        <p14:creationId xmlns:p14="http://schemas.microsoft.com/office/powerpoint/2010/main" val="3928814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44F1D-6D97-4B68-A2C1-77742E977D84}"/>
              </a:ext>
            </a:extLst>
          </p:cNvPr>
          <p:cNvSpPr>
            <a:spLocks noGrp="1"/>
          </p:cNvSpPr>
          <p:nvPr>
            <p:ph type="title"/>
          </p:nvPr>
        </p:nvSpPr>
        <p:spPr/>
        <p:txBody>
          <a:bodyPr/>
          <a:lstStyle/>
          <a:p>
            <a:r>
              <a:rPr lang="en-GB" b="1" dirty="0">
                <a:solidFill>
                  <a:schemeClr val="accent1">
                    <a:lumMod val="50000"/>
                  </a:schemeClr>
                </a:solidFill>
              </a:rPr>
              <a:t>Selection Cont. (Sifting Process) </a:t>
            </a:r>
            <a:br>
              <a:rPr lang="en-GB" b="1" dirty="0">
                <a:solidFill>
                  <a:schemeClr val="accent1">
                    <a:lumMod val="50000"/>
                  </a:schemeClr>
                </a:solidFill>
              </a:rPr>
            </a:br>
            <a:endParaRPr lang="en-GB" b="1" dirty="0">
              <a:solidFill>
                <a:schemeClr val="accent1">
                  <a:lumMod val="50000"/>
                </a:schemeClr>
              </a:solidFill>
            </a:endParaRPr>
          </a:p>
        </p:txBody>
      </p:sp>
      <p:graphicFrame>
        <p:nvGraphicFramePr>
          <p:cNvPr id="4" name="Table 4">
            <a:extLst>
              <a:ext uri="{FF2B5EF4-FFF2-40B4-BE49-F238E27FC236}">
                <a16:creationId xmlns:a16="http://schemas.microsoft.com/office/drawing/2014/main" id="{F66C69D8-8632-4D33-B699-84E5FF2D8FB9}"/>
              </a:ext>
            </a:extLst>
          </p:cNvPr>
          <p:cNvGraphicFramePr>
            <a:graphicFrameLocks noGrp="1"/>
          </p:cNvGraphicFramePr>
          <p:nvPr>
            <p:ph idx="1"/>
            <p:extLst>
              <p:ext uri="{D42A27DB-BD31-4B8C-83A1-F6EECF244321}">
                <p14:modId xmlns:p14="http://schemas.microsoft.com/office/powerpoint/2010/main" val="390636161"/>
              </p:ext>
            </p:extLst>
          </p:nvPr>
        </p:nvGraphicFramePr>
        <p:xfrm>
          <a:off x="838200" y="1825624"/>
          <a:ext cx="9990762" cy="3804287"/>
        </p:xfrm>
        <a:graphic>
          <a:graphicData uri="http://schemas.openxmlformats.org/drawingml/2006/table">
            <a:tbl>
              <a:tblPr firstRow="1" bandRow="1">
                <a:tableStyleId>{5C22544A-7EE6-4342-B048-85BDC9FD1C3A}</a:tableStyleId>
              </a:tblPr>
              <a:tblGrid>
                <a:gridCol w="4995381">
                  <a:extLst>
                    <a:ext uri="{9D8B030D-6E8A-4147-A177-3AD203B41FA5}">
                      <a16:colId xmlns:a16="http://schemas.microsoft.com/office/drawing/2014/main" val="3968248721"/>
                    </a:ext>
                  </a:extLst>
                </a:gridCol>
                <a:gridCol w="4995381">
                  <a:extLst>
                    <a:ext uri="{9D8B030D-6E8A-4147-A177-3AD203B41FA5}">
                      <a16:colId xmlns:a16="http://schemas.microsoft.com/office/drawing/2014/main" val="2511666764"/>
                    </a:ext>
                  </a:extLst>
                </a:gridCol>
              </a:tblGrid>
              <a:tr h="786767">
                <a:tc>
                  <a:txBody>
                    <a:bodyPr/>
                    <a:lstStyle/>
                    <a:p>
                      <a:r>
                        <a:rPr lang="en-GB" dirty="0"/>
                        <a:t>15 Applicants</a:t>
                      </a:r>
                    </a:p>
                  </a:txBody>
                  <a:tcPr/>
                </a:tc>
                <a:tc>
                  <a:txBody>
                    <a:bodyPr/>
                    <a:lstStyle/>
                    <a:p>
                      <a:r>
                        <a:rPr lang="en-GB" dirty="0"/>
                        <a:t>Applications, CV along with Cover Letter Narrowing down system identifying keywords and things we are looking for within role</a:t>
                      </a:r>
                    </a:p>
                  </a:txBody>
                  <a:tcPr/>
                </a:tc>
                <a:extLst>
                  <a:ext uri="{0D108BD9-81ED-4DB2-BD59-A6C34878D82A}">
                    <a16:rowId xmlns:a16="http://schemas.microsoft.com/office/drawing/2014/main" val="3645886198"/>
                  </a:ext>
                </a:extLst>
              </a:tr>
              <a:tr h="786767">
                <a:tc>
                  <a:txBody>
                    <a:bodyPr/>
                    <a:lstStyle/>
                    <a:p>
                      <a:r>
                        <a:rPr lang="en-US" dirty="0"/>
                        <a:t>7 </a:t>
                      </a:r>
                      <a:endParaRPr lang="en-GB" dirty="0"/>
                    </a:p>
                  </a:txBody>
                  <a:tcPr/>
                </a:tc>
                <a:tc>
                  <a:txBody>
                    <a:bodyPr/>
                    <a:lstStyle/>
                    <a:p>
                      <a:r>
                        <a:rPr lang="en-GB" dirty="0"/>
                        <a:t>Psychometric testing  identifying how certain situations would be approached, have a general overall idea of the candidate</a:t>
                      </a:r>
                    </a:p>
                  </a:txBody>
                  <a:tcPr/>
                </a:tc>
                <a:extLst>
                  <a:ext uri="{0D108BD9-81ED-4DB2-BD59-A6C34878D82A}">
                    <a16:rowId xmlns:a16="http://schemas.microsoft.com/office/drawing/2014/main" val="1512882087"/>
                  </a:ext>
                </a:extLst>
              </a:tr>
              <a:tr h="786767">
                <a:tc>
                  <a:txBody>
                    <a:bodyPr/>
                    <a:lstStyle/>
                    <a:p>
                      <a:r>
                        <a:rPr lang="en-US"/>
                        <a:t>4</a:t>
                      </a:r>
                      <a:endParaRPr lang="en-GB" dirty="0"/>
                    </a:p>
                  </a:txBody>
                  <a:tcPr/>
                </a:tc>
                <a:tc>
                  <a:txBody>
                    <a:bodyPr/>
                    <a:lstStyle/>
                    <a:p>
                      <a:r>
                        <a:rPr lang="en-GB" dirty="0"/>
                        <a:t>Invite for face to face interview</a:t>
                      </a:r>
                    </a:p>
                    <a:p>
                      <a:r>
                        <a:rPr lang="en-GB" dirty="0"/>
                        <a:t>3 People on the Panel –  Operations Manager and Senior Team Manager HR Representative </a:t>
                      </a:r>
                    </a:p>
                    <a:p>
                      <a:r>
                        <a:rPr lang="en-GB" dirty="0"/>
                        <a:t>checking references</a:t>
                      </a:r>
                    </a:p>
                  </a:txBody>
                  <a:tcPr/>
                </a:tc>
                <a:extLst>
                  <a:ext uri="{0D108BD9-81ED-4DB2-BD59-A6C34878D82A}">
                    <a16:rowId xmlns:a16="http://schemas.microsoft.com/office/drawing/2014/main" val="3715140151"/>
                  </a:ext>
                </a:extLst>
              </a:tr>
              <a:tr h="786767">
                <a:tc>
                  <a:txBody>
                    <a:bodyPr/>
                    <a:lstStyle/>
                    <a:p>
                      <a:r>
                        <a:rPr lang="en-GB" dirty="0"/>
                        <a:t>1</a:t>
                      </a:r>
                    </a:p>
                  </a:txBody>
                  <a:tcPr/>
                </a:tc>
                <a:tc>
                  <a:txBody>
                    <a:bodyPr/>
                    <a:lstStyle/>
                    <a:p>
                      <a:r>
                        <a:rPr lang="en-GB" dirty="0"/>
                        <a:t>Looking at applicants and feedback given and overall as a candidate and make a decision </a:t>
                      </a:r>
                    </a:p>
                  </a:txBody>
                  <a:tcPr/>
                </a:tc>
                <a:extLst>
                  <a:ext uri="{0D108BD9-81ED-4DB2-BD59-A6C34878D82A}">
                    <a16:rowId xmlns:a16="http://schemas.microsoft.com/office/drawing/2014/main" val="2643200208"/>
                  </a:ext>
                </a:extLst>
              </a:tr>
            </a:tbl>
          </a:graphicData>
        </a:graphic>
      </p:graphicFrame>
      <p:sp>
        <p:nvSpPr>
          <p:cNvPr id="5" name="Rectangle 4">
            <a:extLst>
              <a:ext uri="{FF2B5EF4-FFF2-40B4-BE49-F238E27FC236}">
                <a16:creationId xmlns:a16="http://schemas.microsoft.com/office/drawing/2014/main" id="{A35F4F2C-F5A3-409F-889A-9559E994AB20}"/>
              </a:ext>
            </a:extLst>
          </p:cNvPr>
          <p:cNvSpPr/>
          <p:nvPr/>
        </p:nvSpPr>
        <p:spPr>
          <a:xfrm>
            <a:off x="10121900" y="6365917"/>
            <a:ext cx="1828800" cy="253916"/>
          </a:xfrm>
          <a:prstGeom prst="rect">
            <a:avLst/>
          </a:prstGeom>
          <a:noFill/>
        </p:spPr>
        <p:txBody>
          <a:bodyPr wrap="square" lIns="91440" tIns="45720" rIns="91440" bIns="45720">
            <a:spAutoFit/>
          </a:bodyPr>
          <a:lstStyle/>
          <a:p>
            <a:pPr algn="ctr"/>
            <a:r>
              <a:rPr lang="en-US" sz="1050" b="0" cap="none" spc="0" dirty="0">
                <a:ln w="0"/>
                <a:solidFill>
                  <a:schemeClr val="tx1"/>
                </a:solidFill>
                <a:effectLst>
                  <a:outerShdw blurRad="38100" dist="19050" dir="2700000" algn="tl" rotWithShape="0">
                    <a:schemeClr val="dk1">
                      <a:alpha val="40000"/>
                    </a:schemeClr>
                  </a:outerShdw>
                </a:effectLst>
              </a:rPr>
              <a:t>Kieranjit Kaur 1915093</a:t>
            </a:r>
          </a:p>
        </p:txBody>
      </p:sp>
    </p:spTree>
    <p:extLst>
      <p:ext uri="{BB962C8B-B14F-4D97-AF65-F5344CB8AC3E}">
        <p14:creationId xmlns:p14="http://schemas.microsoft.com/office/powerpoint/2010/main" val="2395131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9F1B5-A511-4B43-A4AE-900C5B19E8BB}"/>
              </a:ext>
            </a:extLst>
          </p:cNvPr>
          <p:cNvSpPr>
            <a:spLocks noGrp="1"/>
          </p:cNvSpPr>
          <p:nvPr>
            <p:ph type="title"/>
          </p:nvPr>
        </p:nvSpPr>
        <p:spPr>
          <a:xfrm>
            <a:off x="838200" y="963877"/>
            <a:ext cx="3494362" cy="4930246"/>
          </a:xfrm>
        </p:spPr>
        <p:txBody>
          <a:bodyPr>
            <a:normAutofit/>
          </a:bodyPr>
          <a:lstStyle/>
          <a:p>
            <a:pPr algn="r"/>
            <a:r>
              <a:rPr lang="en-GB" b="1" dirty="0">
                <a:solidFill>
                  <a:schemeClr val="accent1"/>
                </a:solidFill>
                <a:cs typeface="Calibri Light"/>
              </a:rPr>
              <a:t>Interview Overview</a:t>
            </a:r>
            <a:endParaRPr lang="en-US">
              <a:solidFill>
                <a:schemeClr val="accent1"/>
              </a:solidFill>
              <a:cs typeface="Calibri Light" panose="020F0302020204030204"/>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BB8FE3-97FE-4D29-9AD2-6F9DF1018539}"/>
              </a:ext>
            </a:extLst>
          </p:cNvPr>
          <p:cNvSpPr>
            <a:spLocks noGrp="1"/>
          </p:cNvSpPr>
          <p:nvPr>
            <p:ph idx="1"/>
          </p:nvPr>
        </p:nvSpPr>
        <p:spPr>
          <a:xfrm>
            <a:off x="4976031" y="963877"/>
            <a:ext cx="6377769" cy="4930246"/>
          </a:xfrm>
        </p:spPr>
        <p:txBody>
          <a:bodyPr vert="horz" lIns="91440" tIns="45720" rIns="91440" bIns="45720" rtlCol="0" anchor="ctr">
            <a:normAutofit/>
          </a:bodyPr>
          <a:lstStyle/>
          <a:p>
            <a:r>
              <a:rPr lang="en-GB" sz="2400" dirty="0">
                <a:solidFill>
                  <a:schemeClr val="accent1"/>
                </a:solidFill>
                <a:cs typeface="Calibri"/>
              </a:rPr>
              <a:t>Open day to come in and have a 121 meeting</a:t>
            </a:r>
          </a:p>
          <a:p>
            <a:r>
              <a:rPr lang="en-GB" sz="2400" dirty="0">
                <a:solidFill>
                  <a:schemeClr val="accent1"/>
                </a:solidFill>
                <a:cs typeface="Calibri"/>
              </a:rPr>
              <a:t>3 Internal members creating a panel, will be interviewing successful applicants</a:t>
            </a:r>
          </a:p>
          <a:p>
            <a:r>
              <a:rPr lang="en-GB" sz="2400" dirty="0">
                <a:solidFill>
                  <a:schemeClr val="accent1"/>
                </a:solidFill>
                <a:cs typeface="Calibri"/>
              </a:rPr>
              <a:t>The interview will last no longer than 45min</a:t>
            </a:r>
          </a:p>
          <a:p>
            <a:r>
              <a:rPr lang="en-GB" sz="2400" dirty="0">
                <a:solidFill>
                  <a:schemeClr val="accent1"/>
                </a:solidFill>
                <a:cs typeface="Calibri"/>
              </a:rPr>
              <a:t>Key questions will be asked, relevant to the team managers position </a:t>
            </a:r>
          </a:p>
          <a:p>
            <a:r>
              <a:rPr lang="en-GB" sz="2400" dirty="0">
                <a:solidFill>
                  <a:schemeClr val="accent1"/>
                </a:solidFill>
                <a:cs typeface="Calibri"/>
              </a:rPr>
              <a:t>Interview evaluation assessment forms will be filled in by each panel member</a:t>
            </a:r>
          </a:p>
          <a:p>
            <a:r>
              <a:rPr lang="en-GB" sz="2400" dirty="0">
                <a:solidFill>
                  <a:schemeClr val="accent1"/>
                </a:solidFill>
                <a:cs typeface="Calibri"/>
              </a:rPr>
              <a:t>Interviewees will be notified within 5 working days via email and letter.</a:t>
            </a:r>
          </a:p>
          <a:p>
            <a:endParaRPr lang="en-GB" sz="2400">
              <a:cs typeface="Calibri"/>
            </a:endParaRPr>
          </a:p>
        </p:txBody>
      </p:sp>
      <p:sp>
        <p:nvSpPr>
          <p:cNvPr id="4" name="TextBox 3">
            <a:extLst>
              <a:ext uri="{FF2B5EF4-FFF2-40B4-BE49-F238E27FC236}">
                <a16:creationId xmlns:a16="http://schemas.microsoft.com/office/drawing/2014/main" id="{3B232616-DB4B-46DA-A152-398EB00F3A86}"/>
              </a:ext>
            </a:extLst>
          </p:cNvPr>
          <p:cNvSpPr txBox="1"/>
          <p:nvPr/>
        </p:nvSpPr>
        <p:spPr>
          <a:xfrm>
            <a:off x="9779000" y="6405364"/>
            <a:ext cx="2260600" cy="369332"/>
          </a:xfrm>
          <a:prstGeom prst="rect">
            <a:avLst/>
          </a:prstGeom>
          <a:noFill/>
        </p:spPr>
        <p:txBody>
          <a:bodyPr wrap="square" rtlCol="0">
            <a:spAutoFit/>
          </a:bodyPr>
          <a:lstStyle/>
          <a:p>
            <a:r>
              <a:rPr lang="en-GB" dirty="0" err="1"/>
              <a:t>abdul</a:t>
            </a:r>
            <a:endParaRPr lang="en-GB" dirty="0"/>
          </a:p>
        </p:txBody>
      </p:sp>
    </p:spTree>
    <p:extLst>
      <p:ext uri="{BB962C8B-B14F-4D97-AF65-F5344CB8AC3E}">
        <p14:creationId xmlns:p14="http://schemas.microsoft.com/office/powerpoint/2010/main" val="966421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9226144-9C30-4EBE-9A76-B3D3861AC2A0}"/>
              </a:ext>
            </a:extLst>
          </p:cNvPr>
          <p:cNvSpPr>
            <a:spLocks noGrp="1"/>
          </p:cNvSpPr>
          <p:nvPr>
            <p:ph type="title"/>
          </p:nvPr>
        </p:nvSpPr>
        <p:spPr>
          <a:xfrm>
            <a:off x="1047280" y="630409"/>
            <a:ext cx="10306520" cy="1325563"/>
          </a:xfrm>
        </p:spPr>
        <p:txBody>
          <a:bodyPr>
            <a:normAutofit/>
          </a:bodyPr>
          <a:lstStyle/>
          <a:p>
            <a:r>
              <a:rPr lang="en-GB" sz="4000" b="1" dirty="0" err="1">
                <a:solidFill>
                  <a:srgbClr val="FFFFFF"/>
                </a:solidFill>
                <a:cs typeface="Calibri Light"/>
              </a:rPr>
              <a:t>Webhelp’s</a:t>
            </a:r>
            <a:r>
              <a:rPr lang="en-GB" sz="4000" b="1" dirty="0">
                <a:solidFill>
                  <a:srgbClr val="FFFFFF"/>
                </a:solidFill>
                <a:cs typeface="Calibri Light"/>
              </a:rPr>
              <a:t> Interview Process </a:t>
            </a:r>
            <a:endParaRPr lang="en-GB" sz="4000" b="1" dirty="0">
              <a:solidFill>
                <a:srgbClr val="FFFFFF"/>
              </a:solidFill>
            </a:endParaRPr>
          </a:p>
        </p:txBody>
      </p:sp>
      <p:sp>
        <p:nvSpPr>
          <p:cNvPr id="3" name="Content Placeholder 2">
            <a:extLst>
              <a:ext uri="{FF2B5EF4-FFF2-40B4-BE49-F238E27FC236}">
                <a16:creationId xmlns:a16="http://schemas.microsoft.com/office/drawing/2014/main" id="{1C909B48-49ED-4EFC-B437-986C5382C17E}"/>
              </a:ext>
            </a:extLst>
          </p:cNvPr>
          <p:cNvSpPr>
            <a:spLocks noGrp="1"/>
          </p:cNvSpPr>
          <p:nvPr>
            <p:ph idx="1"/>
          </p:nvPr>
        </p:nvSpPr>
        <p:spPr>
          <a:xfrm>
            <a:off x="1424904" y="2494450"/>
            <a:ext cx="4053545" cy="3563159"/>
          </a:xfrm>
        </p:spPr>
        <p:txBody>
          <a:bodyPr vert="horz" lIns="91440" tIns="45720" rIns="91440" bIns="45720" rtlCol="0">
            <a:normAutofit/>
          </a:bodyPr>
          <a:lstStyle/>
          <a:p>
            <a:endParaRPr lang="en-GB" sz="2400">
              <a:cs typeface="Calibri"/>
            </a:endParaRPr>
          </a:p>
          <a:p>
            <a:pPr marL="0" indent="0">
              <a:buNone/>
            </a:pPr>
            <a:endParaRPr lang="en-GB" sz="2400">
              <a:cs typeface="Calibri"/>
            </a:endParaRPr>
          </a:p>
        </p:txBody>
      </p:sp>
      <p:pic>
        <p:nvPicPr>
          <p:cNvPr id="4" name="Picture 4" descr="A close up of a logo&#10;&#10;Description generated with very high confidence">
            <a:extLst>
              <a:ext uri="{FF2B5EF4-FFF2-40B4-BE49-F238E27FC236}">
                <a16:creationId xmlns:a16="http://schemas.microsoft.com/office/drawing/2014/main" id="{FD53E9B0-7029-468C-93BE-29A2DD6AAAA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68"/>
          <a:stretch/>
        </p:blipFill>
        <p:spPr>
          <a:xfrm>
            <a:off x="9175646" y="4462074"/>
            <a:ext cx="3019613" cy="2068128"/>
          </a:xfrm>
          <a:prstGeom prst="rect">
            <a:avLst/>
          </a:prstGeom>
        </p:spPr>
      </p:pic>
      <p:sp>
        <p:nvSpPr>
          <p:cNvPr id="8" name="TextBox 7">
            <a:extLst>
              <a:ext uri="{FF2B5EF4-FFF2-40B4-BE49-F238E27FC236}">
                <a16:creationId xmlns:a16="http://schemas.microsoft.com/office/drawing/2014/main" id="{5C60780F-7651-46C6-B9D0-08EA67309A04}"/>
              </a:ext>
            </a:extLst>
          </p:cNvPr>
          <p:cNvSpPr txBox="1"/>
          <p:nvPr/>
        </p:nvSpPr>
        <p:spPr>
          <a:xfrm>
            <a:off x="1647646" y="2725948"/>
            <a:ext cx="28582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WHO</a:t>
            </a:r>
          </a:p>
          <a:p>
            <a:r>
              <a:rPr lang="en-GB" dirty="0">
                <a:solidFill>
                  <a:schemeClr val="accent1"/>
                </a:solidFill>
                <a:cs typeface="Calibri"/>
              </a:rPr>
              <a:t>Interviewees</a:t>
            </a:r>
          </a:p>
          <a:p>
            <a:r>
              <a:rPr lang="en-GB" dirty="0">
                <a:solidFill>
                  <a:schemeClr val="accent1"/>
                </a:solidFill>
                <a:cs typeface="Calibri"/>
              </a:rPr>
              <a:t>Operations manager</a:t>
            </a:r>
          </a:p>
          <a:p>
            <a:r>
              <a:rPr lang="en-GB" dirty="0">
                <a:solidFill>
                  <a:schemeClr val="accent1"/>
                </a:solidFill>
                <a:cs typeface="Calibri"/>
              </a:rPr>
              <a:t>Existing team manager</a:t>
            </a:r>
          </a:p>
          <a:p>
            <a:r>
              <a:rPr lang="en-GB" dirty="0">
                <a:solidFill>
                  <a:schemeClr val="accent1"/>
                </a:solidFill>
                <a:cs typeface="Calibri"/>
              </a:rPr>
              <a:t>HR representative</a:t>
            </a:r>
            <a:endParaRPr lang="en-GB" dirty="0" err="1">
              <a:solidFill>
                <a:schemeClr val="accent1"/>
              </a:solidFill>
            </a:endParaRPr>
          </a:p>
        </p:txBody>
      </p:sp>
      <p:sp>
        <p:nvSpPr>
          <p:cNvPr id="9" name="TextBox 8">
            <a:extLst>
              <a:ext uri="{FF2B5EF4-FFF2-40B4-BE49-F238E27FC236}">
                <a16:creationId xmlns:a16="http://schemas.microsoft.com/office/drawing/2014/main" id="{E2FB1245-FAD6-41EB-97AB-0B75726F27C4}"/>
              </a:ext>
            </a:extLst>
          </p:cNvPr>
          <p:cNvSpPr txBox="1"/>
          <p:nvPr/>
        </p:nvSpPr>
        <p:spPr>
          <a:xfrm>
            <a:off x="4609381" y="2725947"/>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WHEN AND WHERE</a:t>
            </a:r>
            <a:endParaRPr lang="en-US" b="1" dirty="0">
              <a:cs typeface="Calibri"/>
            </a:endParaRPr>
          </a:p>
          <a:p>
            <a:r>
              <a:rPr lang="en-GB" dirty="0">
                <a:solidFill>
                  <a:schemeClr val="accent1"/>
                </a:solidFill>
                <a:ea typeface="+mn-lt"/>
                <a:cs typeface="+mn-lt"/>
              </a:rPr>
              <a:t>Hodge House 114-116 </a:t>
            </a:r>
            <a:endParaRPr lang="en-GB">
              <a:solidFill>
                <a:schemeClr val="accent1"/>
              </a:solidFill>
              <a:ea typeface="+mn-lt"/>
              <a:cs typeface="+mn-lt"/>
            </a:endParaRPr>
          </a:p>
          <a:p>
            <a:r>
              <a:rPr lang="en-GB" dirty="0">
                <a:solidFill>
                  <a:schemeClr val="accent1"/>
                </a:solidFill>
                <a:ea typeface="+mn-lt"/>
                <a:cs typeface="+mn-lt"/>
              </a:rPr>
              <a:t>St Mary Street, CF10 1DY</a:t>
            </a:r>
            <a:endParaRPr lang="en-GB">
              <a:solidFill>
                <a:schemeClr val="accent1"/>
              </a:solidFill>
              <a:cs typeface="Calibri"/>
            </a:endParaRPr>
          </a:p>
          <a:p>
            <a:endParaRPr lang="en-GB" dirty="0">
              <a:solidFill>
                <a:schemeClr val="accent1"/>
              </a:solidFill>
              <a:cs typeface="Calibri"/>
            </a:endParaRPr>
          </a:p>
          <a:p>
            <a:r>
              <a:rPr lang="en-GB" dirty="0">
                <a:solidFill>
                  <a:schemeClr val="accent1"/>
                </a:solidFill>
                <a:cs typeface="Calibri"/>
              </a:rPr>
              <a:t>Between 9am to 4pm</a:t>
            </a:r>
          </a:p>
          <a:p>
            <a:r>
              <a:rPr lang="en-GB" dirty="0">
                <a:solidFill>
                  <a:schemeClr val="accent1"/>
                </a:solidFill>
                <a:cs typeface="Calibri"/>
              </a:rPr>
              <a:t>Monday to Friday </a:t>
            </a:r>
          </a:p>
        </p:txBody>
      </p:sp>
      <p:sp>
        <p:nvSpPr>
          <p:cNvPr id="10" name="TextBox 9">
            <a:extLst>
              <a:ext uri="{FF2B5EF4-FFF2-40B4-BE49-F238E27FC236}">
                <a16:creationId xmlns:a16="http://schemas.microsoft.com/office/drawing/2014/main" id="{2CA7EC29-FDEF-40C8-A150-D850B73F103F}"/>
              </a:ext>
            </a:extLst>
          </p:cNvPr>
          <p:cNvSpPr txBox="1"/>
          <p:nvPr/>
        </p:nvSpPr>
        <p:spPr>
          <a:xfrm>
            <a:off x="1646747" y="4766634"/>
            <a:ext cx="51010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cs typeface="Calibri"/>
              </a:rPr>
              <a:t>WHY</a:t>
            </a:r>
          </a:p>
          <a:p>
            <a:r>
              <a:rPr lang="en-GB" dirty="0">
                <a:solidFill>
                  <a:srgbClr val="4472C4"/>
                </a:solidFill>
                <a:cs typeface="Calibri"/>
              </a:rPr>
              <a:t>Find the best suitable person to fulfil the position</a:t>
            </a:r>
            <a:endParaRPr lang="en-GB" b="1" dirty="0" err="1">
              <a:solidFill>
                <a:srgbClr val="4472C4"/>
              </a:solidFill>
              <a:cs typeface="Calibri"/>
            </a:endParaRPr>
          </a:p>
        </p:txBody>
      </p:sp>
      <p:pic>
        <p:nvPicPr>
          <p:cNvPr id="12" name="Picture 18" descr="A sign on a wooden table&#10;&#10;Description generated with high confidence">
            <a:extLst>
              <a:ext uri="{FF2B5EF4-FFF2-40B4-BE49-F238E27FC236}">
                <a16:creationId xmlns:a16="http://schemas.microsoft.com/office/drawing/2014/main" id="{8FB612C9-1987-417C-A6A9-6DE3704CE28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887419" y="2489831"/>
            <a:ext cx="2743199" cy="1964601"/>
          </a:xfrm>
          <a:prstGeom prst="rect">
            <a:avLst/>
          </a:prstGeom>
        </p:spPr>
      </p:pic>
      <p:sp>
        <p:nvSpPr>
          <p:cNvPr id="5" name="TextBox 4">
            <a:extLst>
              <a:ext uri="{FF2B5EF4-FFF2-40B4-BE49-F238E27FC236}">
                <a16:creationId xmlns:a16="http://schemas.microsoft.com/office/drawing/2014/main" id="{31B22C5E-AB59-4A7F-9E64-DF612DE10F61}"/>
              </a:ext>
            </a:extLst>
          </p:cNvPr>
          <p:cNvSpPr txBox="1"/>
          <p:nvPr/>
        </p:nvSpPr>
        <p:spPr>
          <a:xfrm>
            <a:off x="9259018" y="6477000"/>
            <a:ext cx="2743199" cy="369332"/>
          </a:xfrm>
          <a:prstGeom prst="rect">
            <a:avLst/>
          </a:prstGeom>
          <a:noFill/>
        </p:spPr>
        <p:txBody>
          <a:bodyPr wrap="square" rtlCol="0">
            <a:spAutoFit/>
          </a:bodyPr>
          <a:lstStyle/>
          <a:p>
            <a:r>
              <a:rPr lang="en-GB" dirty="0" err="1"/>
              <a:t>abdul</a:t>
            </a:r>
            <a:endParaRPr lang="en-GB" dirty="0"/>
          </a:p>
        </p:txBody>
      </p:sp>
    </p:spTree>
    <p:extLst>
      <p:ext uri="{BB962C8B-B14F-4D97-AF65-F5344CB8AC3E}">
        <p14:creationId xmlns:p14="http://schemas.microsoft.com/office/powerpoint/2010/main" val="2529100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9226144-9C30-4EBE-9A76-B3D3861AC2A0}"/>
              </a:ext>
            </a:extLst>
          </p:cNvPr>
          <p:cNvSpPr>
            <a:spLocks noGrp="1"/>
          </p:cNvSpPr>
          <p:nvPr>
            <p:ph type="title"/>
          </p:nvPr>
        </p:nvSpPr>
        <p:spPr>
          <a:xfrm>
            <a:off x="1047280" y="630409"/>
            <a:ext cx="10306520" cy="1325563"/>
          </a:xfrm>
        </p:spPr>
        <p:txBody>
          <a:bodyPr>
            <a:normAutofit/>
          </a:bodyPr>
          <a:lstStyle/>
          <a:p>
            <a:r>
              <a:rPr lang="en-GB" sz="4000" b="1" dirty="0">
                <a:solidFill>
                  <a:srgbClr val="FFFFFF"/>
                </a:solidFill>
                <a:cs typeface="Calibri Light"/>
              </a:rPr>
              <a:t>How </a:t>
            </a:r>
            <a:r>
              <a:rPr lang="en-GB" sz="4000" b="1" dirty="0" err="1">
                <a:solidFill>
                  <a:srgbClr val="FFFFFF"/>
                </a:solidFill>
                <a:cs typeface="Calibri Light"/>
              </a:rPr>
              <a:t>Webhelp</a:t>
            </a:r>
            <a:r>
              <a:rPr lang="en-GB" sz="4000" b="1" dirty="0">
                <a:solidFill>
                  <a:srgbClr val="FFFFFF"/>
                </a:solidFill>
                <a:cs typeface="Calibri Light"/>
              </a:rPr>
              <a:t> interview for a team manager</a:t>
            </a:r>
            <a:endParaRPr lang="en-GB" sz="4000" b="1" dirty="0">
              <a:solidFill>
                <a:srgbClr val="FFFFFF"/>
              </a:solidFill>
            </a:endParaRPr>
          </a:p>
        </p:txBody>
      </p:sp>
      <p:sp>
        <p:nvSpPr>
          <p:cNvPr id="3" name="Content Placeholder 2">
            <a:extLst>
              <a:ext uri="{FF2B5EF4-FFF2-40B4-BE49-F238E27FC236}">
                <a16:creationId xmlns:a16="http://schemas.microsoft.com/office/drawing/2014/main" id="{1C909B48-49ED-4EFC-B437-986C5382C17E}"/>
              </a:ext>
            </a:extLst>
          </p:cNvPr>
          <p:cNvSpPr>
            <a:spLocks noGrp="1"/>
          </p:cNvSpPr>
          <p:nvPr>
            <p:ph idx="1"/>
          </p:nvPr>
        </p:nvSpPr>
        <p:spPr>
          <a:xfrm>
            <a:off x="1424904" y="2494450"/>
            <a:ext cx="4053545" cy="3563159"/>
          </a:xfrm>
        </p:spPr>
        <p:txBody>
          <a:bodyPr vert="horz" lIns="91440" tIns="45720" rIns="91440" bIns="45720" rtlCol="0">
            <a:normAutofit/>
          </a:bodyPr>
          <a:lstStyle/>
          <a:p>
            <a:endParaRPr lang="en-GB" sz="2400">
              <a:cs typeface="Calibri"/>
            </a:endParaRPr>
          </a:p>
          <a:p>
            <a:pPr marL="0" indent="0">
              <a:buNone/>
            </a:pPr>
            <a:endParaRPr lang="en-GB" sz="2400">
              <a:cs typeface="Calibri"/>
            </a:endParaRPr>
          </a:p>
        </p:txBody>
      </p:sp>
      <p:pic>
        <p:nvPicPr>
          <p:cNvPr id="4" name="Picture 4" descr="A close up of a logo&#10;&#10;Description generated with very high confidence">
            <a:extLst>
              <a:ext uri="{FF2B5EF4-FFF2-40B4-BE49-F238E27FC236}">
                <a16:creationId xmlns:a16="http://schemas.microsoft.com/office/drawing/2014/main" id="{FD53E9B0-7029-468C-93BE-29A2DD6AAAA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68"/>
          <a:stretch/>
        </p:blipFill>
        <p:spPr>
          <a:xfrm>
            <a:off x="9175646" y="4462074"/>
            <a:ext cx="3019613" cy="2068128"/>
          </a:xfrm>
          <a:prstGeom prst="rect">
            <a:avLst/>
          </a:prstGeom>
        </p:spPr>
      </p:pic>
      <p:sp>
        <p:nvSpPr>
          <p:cNvPr id="25" name="TextBox 24">
            <a:extLst>
              <a:ext uri="{FF2B5EF4-FFF2-40B4-BE49-F238E27FC236}">
                <a16:creationId xmlns:a16="http://schemas.microsoft.com/office/drawing/2014/main" id="{431B9846-A664-4934-A38C-11959FA94BE1}"/>
              </a:ext>
            </a:extLst>
          </p:cNvPr>
          <p:cNvSpPr txBox="1"/>
          <p:nvPr/>
        </p:nvSpPr>
        <p:spPr>
          <a:xfrm>
            <a:off x="1230702" y="2495909"/>
            <a:ext cx="8681048" cy="42237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800" b="1" dirty="0">
                <a:solidFill>
                  <a:schemeClr val="accent1"/>
                </a:solidFill>
                <a:ea typeface="+mn-lt"/>
                <a:cs typeface="+mn-lt"/>
              </a:rPr>
              <a:t>Introduction</a:t>
            </a:r>
            <a:endParaRPr lang="en-US" sz="2800">
              <a:solidFill>
                <a:schemeClr val="accent1"/>
              </a:solidFill>
              <a:ea typeface="+mn-lt"/>
              <a:cs typeface="+mn-lt"/>
            </a:endParaRPr>
          </a:p>
          <a:p>
            <a:pPr>
              <a:lnSpc>
                <a:spcPct val="90000"/>
              </a:lnSpc>
              <a:spcBef>
                <a:spcPts val="1000"/>
              </a:spcBef>
            </a:pPr>
            <a:r>
              <a:rPr lang="en-GB" sz="2800" dirty="0">
                <a:solidFill>
                  <a:schemeClr val="accent1"/>
                </a:solidFill>
                <a:ea typeface="+mn-lt"/>
                <a:cs typeface="+mn-lt"/>
              </a:rPr>
              <a:t>Formal introduction of everyone at the meeting, Summary of companies background also the specific Job role</a:t>
            </a:r>
            <a:endParaRPr lang="en-US" sz="2800">
              <a:solidFill>
                <a:schemeClr val="accent1"/>
              </a:solidFill>
              <a:ea typeface="+mn-lt"/>
              <a:cs typeface="+mn-lt"/>
            </a:endParaRPr>
          </a:p>
          <a:p>
            <a:pPr marL="285750" indent="-285750">
              <a:lnSpc>
                <a:spcPct val="90000"/>
              </a:lnSpc>
              <a:spcBef>
                <a:spcPts val="1000"/>
              </a:spcBef>
              <a:buFont typeface="Arial"/>
              <a:buChar char="•"/>
            </a:pPr>
            <a:r>
              <a:rPr lang="en-GB" sz="2800" dirty="0">
                <a:solidFill>
                  <a:schemeClr val="accent1"/>
                </a:solidFill>
                <a:ea typeface="+mn-lt"/>
                <a:cs typeface="+mn-lt"/>
              </a:rPr>
              <a:t>I</a:t>
            </a:r>
            <a:r>
              <a:rPr lang="en-GB" sz="2800" b="1" dirty="0">
                <a:solidFill>
                  <a:schemeClr val="accent1"/>
                </a:solidFill>
                <a:ea typeface="+mn-lt"/>
                <a:cs typeface="+mn-lt"/>
              </a:rPr>
              <a:t>nterviewers Questioning</a:t>
            </a:r>
            <a:endParaRPr lang="en-US" sz="2800">
              <a:solidFill>
                <a:schemeClr val="accent1"/>
              </a:solidFill>
              <a:ea typeface="+mn-lt"/>
              <a:cs typeface="+mn-lt"/>
            </a:endParaRPr>
          </a:p>
          <a:p>
            <a:pPr>
              <a:lnSpc>
                <a:spcPct val="90000"/>
              </a:lnSpc>
              <a:spcBef>
                <a:spcPts val="1000"/>
              </a:spcBef>
            </a:pPr>
            <a:r>
              <a:rPr lang="en-GB" sz="2800" dirty="0">
                <a:solidFill>
                  <a:schemeClr val="accent1"/>
                </a:solidFill>
                <a:ea typeface="+mn-lt"/>
                <a:cs typeface="+mn-lt"/>
              </a:rPr>
              <a:t>Key questions will be asked so that the panel can assess the qualities of the interviewees </a:t>
            </a:r>
            <a:endParaRPr lang="en-US" sz="2800">
              <a:solidFill>
                <a:schemeClr val="accent1"/>
              </a:solidFill>
              <a:ea typeface="+mn-lt"/>
              <a:cs typeface="+mn-lt"/>
            </a:endParaRPr>
          </a:p>
          <a:p>
            <a:pPr marL="285750" indent="-285750">
              <a:lnSpc>
                <a:spcPct val="90000"/>
              </a:lnSpc>
              <a:spcBef>
                <a:spcPts val="1000"/>
              </a:spcBef>
              <a:buFont typeface="Arial"/>
              <a:buChar char="•"/>
            </a:pPr>
            <a:r>
              <a:rPr lang="en-GB" sz="2800" b="1" dirty="0">
                <a:solidFill>
                  <a:schemeClr val="accent1"/>
                </a:solidFill>
                <a:ea typeface="+mn-lt"/>
                <a:cs typeface="+mn-lt"/>
              </a:rPr>
              <a:t>Interviewees Questioning</a:t>
            </a:r>
            <a:endParaRPr lang="en-US" sz="2800">
              <a:solidFill>
                <a:schemeClr val="accent1"/>
              </a:solidFill>
              <a:ea typeface="+mn-lt"/>
              <a:cs typeface="+mn-lt"/>
            </a:endParaRPr>
          </a:p>
          <a:p>
            <a:pPr>
              <a:lnSpc>
                <a:spcPct val="90000"/>
              </a:lnSpc>
              <a:spcBef>
                <a:spcPts val="1000"/>
              </a:spcBef>
            </a:pPr>
            <a:r>
              <a:rPr lang="en-GB" sz="2800" dirty="0">
                <a:solidFill>
                  <a:schemeClr val="accent1"/>
                </a:solidFill>
                <a:ea typeface="+mn-lt"/>
                <a:cs typeface="+mn-lt"/>
              </a:rPr>
              <a:t>Gives the potential candidate chance to ask questions and maybe give us feedback</a:t>
            </a:r>
            <a:endParaRPr lang="en-GB" sz="2800" dirty="0">
              <a:solidFill>
                <a:schemeClr val="accent1"/>
              </a:solidFill>
            </a:endParaRPr>
          </a:p>
        </p:txBody>
      </p:sp>
      <p:sp>
        <p:nvSpPr>
          <p:cNvPr id="5" name="TextBox 4">
            <a:extLst>
              <a:ext uri="{FF2B5EF4-FFF2-40B4-BE49-F238E27FC236}">
                <a16:creationId xmlns:a16="http://schemas.microsoft.com/office/drawing/2014/main" id="{B0FA0EE0-9B27-4181-AAD1-A5CE8C5D9757}"/>
              </a:ext>
            </a:extLst>
          </p:cNvPr>
          <p:cNvSpPr txBox="1"/>
          <p:nvPr/>
        </p:nvSpPr>
        <p:spPr>
          <a:xfrm>
            <a:off x="9911750" y="6222284"/>
            <a:ext cx="2064350" cy="369332"/>
          </a:xfrm>
          <a:prstGeom prst="rect">
            <a:avLst/>
          </a:prstGeom>
          <a:noFill/>
        </p:spPr>
        <p:txBody>
          <a:bodyPr wrap="square" rtlCol="0">
            <a:spAutoFit/>
          </a:bodyPr>
          <a:lstStyle/>
          <a:p>
            <a:r>
              <a:rPr lang="en-GB" dirty="0" err="1"/>
              <a:t>abdul</a:t>
            </a:r>
            <a:endParaRPr lang="en-GB" dirty="0"/>
          </a:p>
        </p:txBody>
      </p:sp>
    </p:spTree>
    <p:extLst>
      <p:ext uri="{BB962C8B-B14F-4D97-AF65-F5344CB8AC3E}">
        <p14:creationId xmlns:p14="http://schemas.microsoft.com/office/powerpoint/2010/main" val="849238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E955C-86C8-445F-9E6A-DF90293767A8}"/>
              </a:ext>
            </a:extLst>
          </p:cNvPr>
          <p:cNvSpPr>
            <a:spLocks noGrp="1"/>
          </p:cNvSpPr>
          <p:nvPr>
            <p:ph type="title"/>
          </p:nvPr>
        </p:nvSpPr>
        <p:spPr/>
        <p:txBody>
          <a:bodyPr>
            <a:normAutofit/>
          </a:bodyPr>
          <a:lstStyle/>
          <a:p>
            <a:pPr algn="ctr"/>
            <a:r>
              <a:rPr lang="en-GB" sz="5400" b="1" dirty="0">
                <a:solidFill>
                  <a:schemeClr val="accent1">
                    <a:lumMod val="50000"/>
                  </a:schemeClr>
                </a:solidFill>
              </a:rPr>
              <a:t>References</a:t>
            </a:r>
          </a:p>
        </p:txBody>
      </p:sp>
      <p:sp>
        <p:nvSpPr>
          <p:cNvPr id="3" name="Content Placeholder 2">
            <a:extLst>
              <a:ext uri="{FF2B5EF4-FFF2-40B4-BE49-F238E27FC236}">
                <a16:creationId xmlns:a16="http://schemas.microsoft.com/office/drawing/2014/main" id="{2DE85D2B-AEEF-4265-92BD-6F17961E2C4C}"/>
              </a:ext>
            </a:extLst>
          </p:cNvPr>
          <p:cNvSpPr>
            <a:spLocks noGrp="1"/>
          </p:cNvSpPr>
          <p:nvPr>
            <p:ph idx="1"/>
          </p:nvPr>
        </p:nvSpPr>
        <p:spPr/>
        <p:txBody>
          <a:bodyPr>
            <a:normAutofit/>
          </a:bodyPr>
          <a:lstStyle/>
          <a:p>
            <a:r>
              <a:rPr lang="en-GB" sz="2000" b="1" dirty="0">
                <a:solidFill>
                  <a:schemeClr val="accent1">
                    <a:lumMod val="75000"/>
                  </a:schemeClr>
                </a:solidFill>
              </a:rPr>
              <a:t>Moodle Professional Career Development – Recruitment and selection and job analysis PowerPoint </a:t>
            </a:r>
          </a:p>
          <a:p>
            <a:r>
              <a:rPr lang="en-US" sz="2000" b="1" dirty="0">
                <a:solidFill>
                  <a:schemeClr val="accent1">
                    <a:lumMod val="75000"/>
                  </a:schemeClr>
                </a:solidFill>
              </a:rPr>
              <a:t>Leonard, Kimberlee. "The Importance of Obeying the Rules and Regulations in the Workplace." </a:t>
            </a:r>
            <a:r>
              <a:rPr lang="en-US" sz="2000" b="1" i="1" dirty="0">
                <a:solidFill>
                  <a:schemeClr val="accent1">
                    <a:lumMod val="75000"/>
                  </a:schemeClr>
                </a:solidFill>
              </a:rPr>
              <a:t>Small Business - Chron.com</a:t>
            </a:r>
            <a:r>
              <a:rPr lang="en-US" sz="2000" b="1" dirty="0">
                <a:solidFill>
                  <a:schemeClr val="accent1">
                    <a:lumMod val="75000"/>
                  </a:schemeClr>
                </a:solidFill>
              </a:rPr>
              <a:t>, http://smallbusiness.chron.com/importance-obeying-rules-regulations-workplace-18690.html. 19 October 2018. </a:t>
            </a:r>
          </a:p>
          <a:p>
            <a:r>
              <a:rPr lang="en-GB" sz="2000" b="1" dirty="0">
                <a:solidFill>
                  <a:schemeClr val="accent1">
                    <a:lumMod val="75000"/>
                  </a:schemeClr>
                </a:solidFill>
              </a:rPr>
              <a:t>Southern Cross University Article – Business Law How the rule of law is important to business article 18/05/17</a:t>
            </a:r>
          </a:p>
          <a:p>
            <a:endParaRPr lang="en-GB" dirty="0"/>
          </a:p>
        </p:txBody>
      </p:sp>
    </p:spTree>
    <p:extLst>
      <p:ext uri="{BB962C8B-B14F-4D97-AF65-F5344CB8AC3E}">
        <p14:creationId xmlns:p14="http://schemas.microsoft.com/office/powerpoint/2010/main" val="2886715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16824</TotalTime>
  <Words>1245</Words>
  <Application>Microsoft Office PowerPoint</Application>
  <PresentationFormat>Widescreen</PresentationFormat>
  <Paragraphs>142</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Arial,Sans-Serif</vt:lpstr>
      <vt:lpstr>Calibri</vt:lpstr>
      <vt:lpstr>Calibri Light</vt:lpstr>
      <vt:lpstr>Office Theme</vt:lpstr>
      <vt:lpstr>Job Ad</vt:lpstr>
      <vt:lpstr>Job Specification - What We Are Looking For</vt:lpstr>
      <vt:lpstr>How To Apply </vt:lpstr>
      <vt:lpstr>PowerPoint Presentation</vt:lpstr>
      <vt:lpstr>Company Values</vt:lpstr>
      <vt:lpstr>Why Selection Process is Important?</vt:lpstr>
      <vt:lpstr>Selection Cont. (Sifting Process)  </vt:lpstr>
      <vt:lpstr>Interview Overview</vt:lpstr>
      <vt:lpstr>Webhelp’s Interview Process </vt:lpstr>
      <vt:lpstr>How Webhelp interview for a team manager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Kieranjit Kaur (1915093)</dc:creator>
  <cp:lastModifiedBy>Kieranjit</cp:lastModifiedBy>
  <cp:revision>2</cp:revision>
  <dcterms:created xsi:type="dcterms:W3CDTF">2020-03-09T19:24:42Z</dcterms:created>
  <dcterms:modified xsi:type="dcterms:W3CDTF">2020-03-29T22:18:09Z</dcterms:modified>
</cp:coreProperties>
</file>