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2" r:id="rId9"/>
    <p:sldId id="263" r:id="rId10"/>
    <p:sldId id="264" r:id="rId11"/>
    <p:sldId id="266" r:id="rId12"/>
    <p:sldId id="265" r:id="rId13"/>
    <p:sldId id="267" r:id="rId14"/>
    <p:sldId id="268" r:id="rId15"/>
    <p:sldId id="269" r:id="rId16"/>
    <p:sldId id="272" r:id="rId17"/>
    <p:sldId id="270" r:id="rId18"/>
    <p:sldId id="271" r:id="rId19"/>
    <p:sldId id="258" r:id="rId20"/>
    <p:sldId id="261"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70DBE3-CEC9-4BE9-8DAB-C8083AEFDF88}" v="106" dt="2026-03-01T16:06:27.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2312075)" userId="4a226c82-a075-4990-aae6-c64cb4910538" providerId="ADAL" clId="{AC094740-5013-4806-8C6B-C06A27EC7199}"/>
    <pc:docChg chg="custSel addSld delSld modSld sldOrd">
      <pc:chgData name="Sabrina Khan (2312075)" userId="4a226c82-a075-4990-aae6-c64cb4910538" providerId="ADAL" clId="{AC094740-5013-4806-8C6B-C06A27EC7199}" dt="2026-03-01T15:49:08.079" v="8774"/>
      <pc:docMkLst>
        <pc:docMk/>
      </pc:docMkLst>
      <pc:sldChg chg="addSp delSp modSp mod modTransition modAnim">
        <pc:chgData name="Sabrina Khan (2312075)" userId="4a226c82-a075-4990-aae6-c64cb4910538" providerId="ADAL" clId="{AC094740-5013-4806-8C6B-C06A27EC7199}" dt="2026-03-01T14:59:55.846" v="8718"/>
        <pc:sldMkLst>
          <pc:docMk/>
          <pc:sldMk cId="705755680" sldId="256"/>
        </pc:sldMkLst>
        <pc:picChg chg="add del mod">
          <ac:chgData name="Sabrina Khan (2312075)" userId="4a226c82-a075-4990-aae6-c64cb4910538" providerId="ADAL" clId="{AC094740-5013-4806-8C6B-C06A27EC7199}" dt="2026-03-01T14:56:36.156" v="8717"/>
          <ac:picMkLst>
            <pc:docMk/>
            <pc:sldMk cId="705755680" sldId="256"/>
            <ac:picMk id="8" creationId="{6B924D8C-3D6D-8139-6EFE-F8938541A71F}"/>
          </ac:picMkLst>
        </pc:picChg>
        <pc:picChg chg="add del mod ord">
          <ac:chgData name="Sabrina Khan (2312075)" userId="4a226c82-a075-4990-aae6-c64cb4910538" providerId="ADAL" clId="{AC094740-5013-4806-8C6B-C06A27EC7199}" dt="2026-03-01T14:59:55.846" v="8718"/>
          <ac:picMkLst>
            <pc:docMk/>
            <pc:sldMk cId="705755680" sldId="256"/>
            <ac:picMk id="9" creationId="{B7CAA6BD-B9DB-DA2F-54C9-328D1E7EB57A}"/>
          </ac:picMkLst>
        </pc:picChg>
        <pc:picChg chg="add mod">
          <ac:chgData name="Sabrina Khan (2312075)" userId="4a226c82-a075-4990-aae6-c64cb4910538" providerId="ADAL" clId="{AC094740-5013-4806-8C6B-C06A27EC7199}" dt="2026-03-01T14:59:55.846" v="8718"/>
          <ac:picMkLst>
            <pc:docMk/>
            <pc:sldMk cId="705755680" sldId="256"/>
            <ac:picMk id="10" creationId="{7C5C6D82-A81E-714F-B27B-57E58FB2C442}"/>
          </ac:picMkLst>
        </pc:picChg>
      </pc:sldChg>
      <pc:sldChg chg="addSp delSp modSp mod modTransition modAnim delDesignElem">
        <pc:chgData name="Sabrina Khan (2312075)" userId="4a226c82-a075-4990-aae6-c64cb4910538" providerId="ADAL" clId="{AC094740-5013-4806-8C6B-C06A27EC7199}" dt="2026-03-01T14:59:55.846" v="8718"/>
        <pc:sldMkLst>
          <pc:docMk/>
          <pc:sldMk cId="134812609" sldId="257"/>
        </pc:sldMkLst>
        <pc:spChg chg="add mod">
          <ac:chgData name="Sabrina Khan (2312075)" userId="4a226c82-a075-4990-aae6-c64cb4910538" providerId="ADAL" clId="{AC094740-5013-4806-8C6B-C06A27EC7199}" dt="2026-02-28T16:54:46.870" v="102" actId="1076"/>
          <ac:spMkLst>
            <pc:docMk/>
            <pc:sldMk cId="134812609" sldId="257"/>
            <ac:spMk id="7" creationId="{43E30FEE-00FF-CCEC-444B-23A3AFD8B99A}"/>
          </ac:spMkLst>
        </pc:spChg>
        <pc:spChg chg="del">
          <ac:chgData name="Sabrina Khan (2312075)" userId="4a226c82-a075-4990-aae6-c64cb4910538" providerId="ADAL" clId="{AC094740-5013-4806-8C6B-C06A27EC7199}" dt="2026-02-28T22:13:55.415" v="1381"/>
          <ac:spMkLst>
            <pc:docMk/>
            <pc:sldMk cId="134812609" sldId="257"/>
            <ac:spMk id="10" creationId="{F13C74B1-5B17-4795-BED0-7140497B445A}"/>
          </ac:spMkLst>
        </pc:spChg>
        <pc:spChg chg="del">
          <ac:chgData name="Sabrina Khan (2312075)" userId="4a226c82-a075-4990-aae6-c64cb4910538" providerId="ADAL" clId="{AC094740-5013-4806-8C6B-C06A27EC7199}" dt="2026-02-28T22:13:55.415" v="1381"/>
          <ac:spMkLst>
            <pc:docMk/>
            <pc:sldMk cId="134812609" sldId="257"/>
            <ac:spMk id="12" creationId="{D4974D33-8DC5-464E-8C6D-BE58F0669C17}"/>
          </ac:spMkLst>
        </pc:spChg>
        <pc:picChg chg="add del mod">
          <ac:chgData name="Sabrina Khan (2312075)" userId="4a226c82-a075-4990-aae6-c64cb4910538" providerId="ADAL" clId="{AC094740-5013-4806-8C6B-C06A27EC7199}" dt="2026-03-01T14:56:36.156" v="8717"/>
          <ac:picMkLst>
            <pc:docMk/>
            <pc:sldMk cId="134812609" sldId="257"/>
            <ac:picMk id="11" creationId="{649421FD-DD15-A623-31DE-25C140A832CF}"/>
          </ac:picMkLst>
        </pc:picChg>
        <pc:picChg chg="add del mod ord">
          <ac:chgData name="Sabrina Khan (2312075)" userId="4a226c82-a075-4990-aae6-c64cb4910538" providerId="ADAL" clId="{AC094740-5013-4806-8C6B-C06A27EC7199}" dt="2026-03-01T14:59:55.846" v="8718"/>
          <ac:picMkLst>
            <pc:docMk/>
            <pc:sldMk cId="134812609" sldId="257"/>
            <ac:picMk id="15" creationId="{EEA2A11E-56D8-FF2E-7B72-704A24482C3D}"/>
          </ac:picMkLst>
        </pc:picChg>
        <pc:picChg chg="add mod">
          <ac:chgData name="Sabrina Khan (2312075)" userId="4a226c82-a075-4990-aae6-c64cb4910538" providerId="ADAL" clId="{AC094740-5013-4806-8C6B-C06A27EC7199}" dt="2026-03-01T14:59:55.846" v="8718"/>
          <ac:picMkLst>
            <pc:docMk/>
            <pc:sldMk cId="134812609" sldId="257"/>
            <ac:picMk id="16" creationId="{83C3C095-B493-D798-F49A-74E0808DC08B}"/>
          </ac:picMkLst>
        </pc:picChg>
      </pc:sldChg>
      <pc:sldChg chg="modSp mod ord modTransition">
        <pc:chgData name="Sabrina Khan (2312075)" userId="4a226c82-a075-4990-aae6-c64cb4910538" providerId="ADAL" clId="{AC094740-5013-4806-8C6B-C06A27EC7199}" dt="2026-03-01T14:56:36.156" v="8717"/>
        <pc:sldMkLst>
          <pc:docMk/>
          <pc:sldMk cId="27868256" sldId="258"/>
        </pc:sldMkLst>
        <pc:spChg chg="mod">
          <ac:chgData name="Sabrina Khan (2312075)" userId="4a226c82-a075-4990-aae6-c64cb4910538" providerId="ADAL" clId="{AC094740-5013-4806-8C6B-C06A27EC7199}" dt="2026-03-01T14:37:26.049" v="8706" actId="14100"/>
          <ac:spMkLst>
            <pc:docMk/>
            <pc:sldMk cId="27868256" sldId="258"/>
            <ac:spMk id="2" creationId="{6A39D0FB-AF37-C102-0BC1-CDE1AC807254}"/>
          </ac:spMkLst>
        </pc:spChg>
        <pc:spChg chg="mod">
          <ac:chgData name="Sabrina Khan (2312075)" userId="4a226c82-a075-4990-aae6-c64cb4910538" providerId="ADAL" clId="{AC094740-5013-4806-8C6B-C06A27EC7199}" dt="2026-03-01T14:38:30.578" v="8713" actId="114"/>
          <ac:spMkLst>
            <pc:docMk/>
            <pc:sldMk cId="27868256" sldId="258"/>
            <ac:spMk id="3" creationId="{CFEE6D82-F5B8-3DF1-C1B0-3914690DE69B}"/>
          </ac:spMkLst>
        </pc:spChg>
      </pc:sldChg>
      <pc:sldChg chg="addSp delSp modSp new mod modTransition setBg modAnim delDesignElem">
        <pc:chgData name="Sabrina Khan (2312075)" userId="4a226c82-a075-4990-aae6-c64cb4910538" providerId="ADAL" clId="{AC094740-5013-4806-8C6B-C06A27EC7199}" dt="2026-03-01T15:32:22.038" v="8747"/>
        <pc:sldMkLst>
          <pc:docMk/>
          <pc:sldMk cId="487503113" sldId="259"/>
        </pc:sldMkLst>
        <pc:spChg chg="mod">
          <ac:chgData name="Sabrina Khan (2312075)" userId="4a226c82-a075-4990-aae6-c64cb4910538" providerId="ADAL" clId="{AC094740-5013-4806-8C6B-C06A27EC7199}" dt="2026-03-01T00:40:09.839" v="3441"/>
          <ac:spMkLst>
            <pc:docMk/>
            <pc:sldMk cId="487503113" sldId="259"/>
            <ac:spMk id="2" creationId="{CAE398C4-53E5-8359-C726-E1AFC283DF62}"/>
          </ac:spMkLst>
        </pc:spChg>
        <pc:spChg chg="mod">
          <ac:chgData name="Sabrina Khan (2312075)" userId="4a226c82-a075-4990-aae6-c64cb4910538" providerId="ADAL" clId="{AC094740-5013-4806-8C6B-C06A27EC7199}" dt="2026-02-28T22:14:07.119" v="1382" actId="26606"/>
          <ac:spMkLst>
            <pc:docMk/>
            <pc:sldMk cId="487503113" sldId="259"/>
            <ac:spMk id="3" creationId="{87D1CFA8-8F10-981C-A2D4-29797A9146DB}"/>
          </ac:spMkLst>
        </pc:spChg>
        <pc:spChg chg="add del">
          <ac:chgData name="Sabrina Khan (2312075)" userId="4a226c82-a075-4990-aae6-c64cb4910538" providerId="ADAL" clId="{AC094740-5013-4806-8C6B-C06A27EC7199}" dt="2026-02-28T23:49:04.534" v="2818"/>
          <ac:spMkLst>
            <pc:docMk/>
            <pc:sldMk cId="487503113" sldId="259"/>
            <ac:spMk id="8" creationId="{100EDD19-6802-4EC3-95CE-CFFAB042CFD6}"/>
          </ac:spMkLst>
        </pc:spChg>
        <pc:spChg chg="add del">
          <ac:chgData name="Sabrina Khan (2312075)" userId="4a226c82-a075-4990-aae6-c64cb4910538" providerId="ADAL" clId="{AC094740-5013-4806-8C6B-C06A27EC7199}" dt="2026-02-28T23:49:04.534" v="2818"/>
          <ac:spMkLst>
            <pc:docMk/>
            <pc:sldMk cId="487503113" sldId="259"/>
            <ac:spMk id="10" creationId="{DB17E863-922E-4C26-BD64-E8FD41D28661}"/>
          </ac:spMkLst>
        </pc:spChg>
        <pc:picChg chg="add del mod">
          <ac:chgData name="Sabrina Khan (2312075)" userId="4a226c82-a075-4990-aae6-c64cb4910538" providerId="ADAL" clId="{AC094740-5013-4806-8C6B-C06A27EC7199}" dt="2026-03-01T15:30:20.726" v="8743"/>
          <ac:picMkLst>
            <pc:docMk/>
            <pc:sldMk cId="487503113" sldId="259"/>
            <ac:picMk id="5" creationId="{EEA87C6D-1BE8-486B-6E42-01DA42E84A13}"/>
          </ac:picMkLst>
        </pc:picChg>
        <pc:picChg chg="add del mod ord">
          <ac:chgData name="Sabrina Khan (2312075)" userId="4a226c82-a075-4990-aae6-c64cb4910538" providerId="ADAL" clId="{AC094740-5013-4806-8C6B-C06A27EC7199}" dt="2026-03-01T15:31:13.986" v="8744"/>
          <ac:picMkLst>
            <pc:docMk/>
            <pc:sldMk cId="487503113" sldId="259"/>
            <ac:picMk id="9" creationId="{D46EA5E1-7766-D217-0B2B-74E75BF3CCC6}"/>
          </ac:picMkLst>
        </pc:picChg>
        <pc:picChg chg="add del mod">
          <ac:chgData name="Sabrina Khan (2312075)" userId="4a226c82-a075-4990-aae6-c64cb4910538" providerId="ADAL" clId="{AC094740-5013-4806-8C6B-C06A27EC7199}" dt="2026-03-01T15:31:17.197" v="8746"/>
          <ac:picMkLst>
            <pc:docMk/>
            <pc:sldMk cId="487503113" sldId="259"/>
            <ac:picMk id="11" creationId="{D198E9FF-1D0E-870E-A480-C21FF38F7120}"/>
          </ac:picMkLst>
        </pc:picChg>
        <pc:picChg chg="add del mod ord">
          <ac:chgData name="Sabrina Khan (2312075)" userId="4a226c82-a075-4990-aae6-c64cb4910538" providerId="ADAL" clId="{AC094740-5013-4806-8C6B-C06A27EC7199}" dt="2026-03-01T15:32:22.038" v="8747"/>
          <ac:picMkLst>
            <pc:docMk/>
            <pc:sldMk cId="487503113" sldId="259"/>
            <ac:picMk id="14" creationId="{AC0A4C6C-3370-2577-404A-DD42FA3913CC}"/>
          </ac:picMkLst>
        </pc:picChg>
        <pc:picChg chg="add mod">
          <ac:chgData name="Sabrina Khan (2312075)" userId="4a226c82-a075-4990-aae6-c64cb4910538" providerId="ADAL" clId="{AC094740-5013-4806-8C6B-C06A27EC7199}" dt="2026-03-01T15:32:22.038" v="8747"/>
          <ac:picMkLst>
            <pc:docMk/>
            <pc:sldMk cId="487503113" sldId="259"/>
            <ac:picMk id="15" creationId="{AD516E79-C63C-34A6-11CA-5542BAB5FDB8}"/>
          </ac:picMkLst>
        </pc:picChg>
      </pc:sldChg>
      <pc:sldChg chg="addSp delSp modSp new mod modTransition setBg modAnim delDesignElem">
        <pc:chgData name="Sabrina Khan (2312075)" userId="4a226c82-a075-4990-aae6-c64cb4910538" providerId="ADAL" clId="{AC094740-5013-4806-8C6B-C06A27EC7199}" dt="2026-03-01T15:34:10.223" v="8750"/>
        <pc:sldMkLst>
          <pc:docMk/>
          <pc:sldMk cId="2217120471" sldId="260"/>
        </pc:sldMkLst>
        <pc:spChg chg="mod">
          <ac:chgData name="Sabrina Khan (2312075)" userId="4a226c82-a075-4990-aae6-c64cb4910538" providerId="ADAL" clId="{AC094740-5013-4806-8C6B-C06A27EC7199}" dt="2026-02-28T22:16:19.728" v="1394" actId="14100"/>
          <ac:spMkLst>
            <pc:docMk/>
            <pc:sldMk cId="2217120471" sldId="260"/>
            <ac:spMk id="2" creationId="{38D00289-B600-E8CD-EAB1-A36B1B0845AC}"/>
          </ac:spMkLst>
        </pc:spChg>
        <pc:spChg chg="mod">
          <ac:chgData name="Sabrina Khan (2312075)" userId="4a226c82-a075-4990-aae6-c64cb4910538" providerId="ADAL" clId="{AC094740-5013-4806-8C6B-C06A27EC7199}" dt="2026-02-28T22:15:54.729" v="1391" actId="14100"/>
          <ac:spMkLst>
            <pc:docMk/>
            <pc:sldMk cId="2217120471" sldId="260"/>
            <ac:spMk id="3" creationId="{825E3895-4A51-B164-7318-0A826C62B024}"/>
          </ac:spMkLst>
        </pc:spChg>
        <pc:spChg chg="add del">
          <ac:chgData name="Sabrina Khan (2312075)" userId="4a226c82-a075-4990-aae6-c64cb4910538" providerId="ADAL" clId="{AC094740-5013-4806-8C6B-C06A27EC7199}" dt="2026-02-28T23:49:04.534" v="2818"/>
          <ac:spMkLst>
            <pc:docMk/>
            <pc:sldMk cId="2217120471" sldId="260"/>
            <ac:spMk id="9" creationId="{F13C74B1-5B17-4795-BED0-7140497B445A}"/>
          </ac:spMkLst>
        </pc:spChg>
        <pc:spChg chg="add del">
          <ac:chgData name="Sabrina Khan (2312075)" userId="4a226c82-a075-4990-aae6-c64cb4910538" providerId="ADAL" clId="{AC094740-5013-4806-8C6B-C06A27EC7199}" dt="2026-02-28T23:49:04.534" v="2818"/>
          <ac:spMkLst>
            <pc:docMk/>
            <pc:sldMk cId="2217120471" sldId="260"/>
            <ac:spMk id="11" creationId="{D4974D33-8DC5-464E-8C6D-BE58F0669C17}"/>
          </ac:spMkLst>
        </pc:spChg>
        <pc:picChg chg="add mod">
          <ac:chgData name="Sabrina Khan (2312075)" userId="4a226c82-a075-4990-aae6-c64cb4910538" providerId="ADAL" clId="{AC094740-5013-4806-8C6B-C06A27EC7199}" dt="2026-02-28T22:16:07.921" v="1393" actId="1076"/>
          <ac:picMkLst>
            <pc:docMk/>
            <pc:sldMk cId="2217120471" sldId="260"/>
            <ac:picMk id="5" creationId="{3F7EE444-60BA-EED9-9430-5184330391F9}"/>
          </ac:picMkLst>
        </pc:picChg>
        <pc:picChg chg="add del mod">
          <ac:chgData name="Sabrina Khan (2312075)" userId="4a226c82-a075-4990-aae6-c64cb4910538" providerId="ADAL" clId="{AC094740-5013-4806-8C6B-C06A27EC7199}" dt="2026-03-01T15:00:05.518" v="8720"/>
          <ac:picMkLst>
            <pc:docMk/>
            <pc:sldMk cId="2217120471" sldId="260"/>
            <ac:picMk id="6" creationId="{66256F63-6A77-CD0C-895E-293A509DD2AF}"/>
          </ac:picMkLst>
        </pc:picChg>
        <pc:picChg chg="add del mod ord">
          <ac:chgData name="Sabrina Khan (2312075)" userId="4a226c82-a075-4990-aae6-c64cb4910538" providerId="ADAL" clId="{AC094740-5013-4806-8C6B-C06A27EC7199}" dt="2026-03-01T15:01:55.520" v="8721"/>
          <ac:picMkLst>
            <pc:docMk/>
            <pc:sldMk cId="2217120471" sldId="260"/>
            <ac:picMk id="10" creationId="{4A7717EB-BF59-E399-F908-2648E5DAE631}"/>
          </ac:picMkLst>
        </pc:picChg>
        <pc:picChg chg="add del mod">
          <ac:chgData name="Sabrina Khan (2312075)" userId="4a226c82-a075-4990-aae6-c64cb4910538" providerId="ADAL" clId="{AC094740-5013-4806-8C6B-C06A27EC7199}" dt="2026-03-01T15:32:48.613" v="8749"/>
          <ac:picMkLst>
            <pc:docMk/>
            <pc:sldMk cId="2217120471" sldId="260"/>
            <ac:picMk id="12" creationId="{FEDE72D5-9203-2934-A5EA-BDBE6B4EF5DB}"/>
          </ac:picMkLst>
        </pc:picChg>
        <pc:picChg chg="add del mod ord">
          <ac:chgData name="Sabrina Khan (2312075)" userId="4a226c82-a075-4990-aae6-c64cb4910538" providerId="ADAL" clId="{AC094740-5013-4806-8C6B-C06A27EC7199}" dt="2026-03-01T15:34:10.223" v="8750"/>
          <ac:picMkLst>
            <pc:docMk/>
            <pc:sldMk cId="2217120471" sldId="260"/>
            <ac:picMk id="17" creationId="{981D8BDD-322A-35DE-17B0-D0B205898988}"/>
          </ac:picMkLst>
        </pc:picChg>
        <pc:picChg chg="add mod">
          <ac:chgData name="Sabrina Khan (2312075)" userId="4a226c82-a075-4990-aae6-c64cb4910538" providerId="ADAL" clId="{AC094740-5013-4806-8C6B-C06A27EC7199}" dt="2026-03-01T15:34:10.223" v="8750"/>
          <ac:picMkLst>
            <pc:docMk/>
            <pc:sldMk cId="2217120471" sldId="260"/>
            <ac:picMk id="18" creationId="{521C3604-E897-6352-69D1-B245E557E2E4}"/>
          </ac:picMkLst>
        </pc:picChg>
      </pc:sldChg>
      <pc:sldChg chg="addSp modSp new mod modTransition">
        <pc:chgData name="Sabrina Khan (2312075)" userId="4a226c82-a075-4990-aae6-c64cb4910538" providerId="ADAL" clId="{AC094740-5013-4806-8C6B-C06A27EC7199}" dt="2026-03-01T14:56:36.156" v="8717"/>
        <pc:sldMkLst>
          <pc:docMk/>
          <pc:sldMk cId="972693864" sldId="261"/>
        </pc:sldMkLst>
        <pc:spChg chg="add mod">
          <ac:chgData name="Sabrina Khan (2312075)" userId="4a226c82-a075-4990-aae6-c64cb4910538" providerId="ADAL" clId="{AC094740-5013-4806-8C6B-C06A27EC7199}" dt="2026-03-01T14:34:05.561" v="8679" actId="20577"/>
          <ac:spMkLst>
            <pc:docMk/>
            <pc:sldMk cId="972693864" sldId="261"/>
            <ac:spMk id="3" creationId="{4D62F8DB-0F0C-6926-A872-114286FE1A68}"/>
          </ac:spMkLst>
        </pc:spChg>
      </pc:sldChg>
      <pc:sldChg chg="addSp delSp modSp new mod modTransition setBg modAnim delDesignElem">
        <pc:chgData name="Sabrina Khan (2312075)" userId="4a226c82-a075-4990-aae6-c64cb4910538" providerId="ADAL" clId="{AC094740-5013-4806-8C6B-C06A27EC7199}" dt="2026-03-01T15:37:41.147" v="8759"/>
        <pc:sldMkLst>
          <pc:docMk/>
          <pc:sldMk cId="1726266773" sldId="262"/>
        </pc:sldMkLst>
        <pc:spChg chg="mod">
          <ac:chgData name="Sabrina Khan (2312075)" userId="4a226c82-a075-4990-aae6-c64cb4910538" providerId="ADAL" clId="{AC094740-5013-4806-8C6B-C06A27EC7199}" dt="2026-02-28T23:54:37.013" v="2901" actId="26606"/>
          <ac:spMkLst>
            <pc:docMk/>
            <pc:sldMk cId="1726266773" sldId="262"/>
            <ac:spMk id="2" creationId="{CEE89644-ACF7-205C-F600-C756EF7C12F9}"/>
          </ac:spMkLst>
        </pc:spChg>
        <pc:spChg chg="del mod">
          <ac:chgData name="Sabrina Khan (2312075)" userId="4a226c82-a075-4990-aae6-c64cb4910538" providerId="ADAL" clId="{AC094740-5013-4806-8C6B-C06A27EC7199}" dt="2026-02-28T23:54:37.013" v="2901" actId="26606"/>
          <ac:spMkLst>
            <pc:docMk/>
            <pc:sldMk cId="1726266773" sldId="262"/>
            <ac:spMk id="3" creationId="{5ED64BB5-6D26-44A1-F28C-D694C542889A}"/>
          </ac:spMkLst>
        </pc:spChg>
        <pc:spChg chg="add del">
          <ac:chgData name="Sabrina Khan (2312075)" userId="4a226c82-a075-4990-aae6-c64cb4910538" providerId="ADAL" clId="{AC094740-5013-4806-8C6B-C06A27EC7199}" dt="2026-02-28T23:55:52.401" v="2912"/>
          <ac:spMkLst>
            <pc:docMk/>
            <pc:sldMk cId="1726266773" sldId="262"/>
            <ac:spMk id="9" creationId="{56E9B3E6-E277-4D68-BA48-9CB43FFBD6E2}"/>
          </ac:spMkLst>
        </pc:spChg>
        <pc:spChg chg="add del">
          <ac:chgData name="Sabrina Khan (2312075)" userId="4a226c82-a075-4990-aae6-c64cb4910538" providerId="ADAL" clId="{AC094740-5013-4806-8C6B-C06A27EC7199}" dt="2026-02-28T23:55:52.401" v="2912"/>
          <ac:spMkLst>
            <pc:docMk/>
            <pc:sldMk cId="1726266773" sldId="262"/>
            <ac:spMk id="16" creationId="{D5B0017B-2ECA-49AF-B397-DC140825DF8D}"/>
          </ac:spMkLst>
        </pc:spChg>
        <pc:grpChg chg="add del">
          <ac:chgData name="Sabrina Khan (2312075)" userId="4a226c82-a075-4990-aae6-c64cb4910538" providerId="ADAL" clId="{AC094740-5013-4806-8C6B-C06A27EC7199}" dt="2026-02-28T23:55:52.401" v="2912"/>
          <ac:grpSpMkLst>
            <pc:docMk/>
            <pc:sldMk cId="1726266773" sldId="262"/>
            <ac:grpSpMk id="11" creationId="{AE1C45F0-260A-458C-96ED-C1F6D2151219}"/>
          </ac:grpSpMkLst>
        </pc:grpChg>
        <pc:graphicFrameChg chg="add">
          <ac:chgData name="Sabrina Khan (2312075)" userId="4a226c82-a075-4990-aae6-c64cb4910538" providerId="ADAL" clId="{AC094740-5013-4806-8C6B-C06A27EC7199}" dt="2026-02-28T23:54:37.013" v="2901" actId="26606"/>
          <ac:graphicFrameMkLst>
            <pc:docMk/>
            <pc:sldMk cId="1726266773" sldId="262"/>
            <ac:graphicFrameMk id="5" creationId="{95F35FE5-F9FF-0D70-B8C5-3CE02B1D7A32}"/>
          </ac:graphicFrameMkLst>
        </pc:graphicFrameChg>
        <pc:picChg chg="add del mod">
          <ac:chgData name="Sabrina Khan (2312075)" userId="4a226c82-a075-4990-aae6-c64cb4910538" providerId="ADAL" clId="{AC094740-5013-4806-8C6B-C06A27EC7199}" dt="2026-03-01T15:03:47.974" v="8724"/>
          <ac:picMkLst>
            <pc:docMk/>
            <pc:sldMk cId="1726266773" sldId="262"/>
            <ac:picMk id="7" creationId="{89208762-C50D-A9AE-9714-27E2F9173878}"/>
          </ac:picMkLst>
        </pc:picChg>
        <pc:picChg chg="add del mod ord">
          <ac:chgData name="Sabrina Khan (2312075)" userId="4a226c82-a075-4990-aae6-c64cb4910538" providerId="ADAL" clId="{AC094740-5013-4806-8C6B-C06A27EC7199}" dt="2026-03-01T15:05:18.808" v="8725"/>
          <ac:picMkLst>
            <pc:docMk/>
            <pc:sldMk cId="1726266773" sldId="262"/>
            <ac:picMk id="15" creationId="{BBDB3156-ED91-0D77-E476-DCA9433FDD15}"/>
          </ac:picMkLst>
        </pc:picChg>
        <pc:picChg chg="add del mod">
          <ac:chgData name="Sabrina Khan (2312075)" userId="4a226c82-a075-4990-aae6-c64cb4910538" providerId="ADAL" clId="{AC094740-5013-4806-8C6B-C06A27EC7199}" dt="2026-03-01T15:34:40.228" v="8752"/>
          <ac:picMkLst>
            <pc:docMk/>
            <pc:sldMk cId="1726266773" sldId="262"/>
            <ac:picMk id="17" creationId="{E82920C3-1A9A-93B9-78E9-FCCD50B37A99}"/>
          </ac:picMkLst>
        </pc:picChg>
        <pc:picChg chg="add del mod ord">
          <ac:chgData name="Sabrina Khan (2312075)" userId="4a226c82-a075-4990-aae6-c64cb4910538" providerId="ADAL" clId="{AC094740-5013-4806-8C6B-C06A27EC7199}" dt="2026-03-01T15:35:52.944" v="8753"/>
          <ac:picMkLst>
            <pc:docMk/>
            <pc:sldMk cId="1726266773" sldId="262"/>
            <ac:picMk id="23" creationId="{F84F6F55-BDA3-FC8A-68C5-5D97EA0F01DF}"/>
          </ac:picMkLst>
        </pc:picChg>
        <pc:picChg chg="add del mod">
          <ac:chgData name="Sabrina Khan (2312075)" userId="4a226c82-a075-4990-aae6-c64cb4910538" providerId="ADAL" clId="{AC094740-5013-4806-8C6B-C06A27EC7199}" dt="2026-03-01T15:36:03.684" v="8755"/>
          <ac:picMkLst>
            <pc:docMk/>
            <pc:sldMk cId="1726266773" sldId="262"/>
            <ac:picMk id="24" creationId="{340A6A4C-D518-8B46-800E-25FEC86B00F6}"/>
          </ac:picMkLst>
        </pc:picChg>
        <pc:picChg chg="add del mod ord">
          <ac:chgData name="Sabrina Khan (2312075)" userId="4a226c82-a075-4990-aae6-c64cb4910538" providerId="ADAL" clId="{AC094740-5013-4806-8C6B-C06A27EC7199}" dt="2026-03-01T15:36:19.591" v="8756"/>
          <ac:picMkLst>
            <pc:docMk/>
            <pc:sldMk cId="1726266773" sldId="262"/>
            <ac:picMk id="27" creationId="{09D72919-807E-8938-1947-5449A06D497F}"/>
          </ac:picMkLst>
        </pc:picChg>
        <pc:picChg chg="add del mod">
          <ac:chgData name="Sabrina Khan (2312075)" userId="4a226c82-a075-4990-aae6-c64cb4910538" providerId="ADAL" clId="{AC094740-5013-4806-8C6B-C06A27EC7199}" dt="2026-03-01T15:36:22.683" v="8758"/>
          <ac:picMkLst>
            <pc:docMk/>
            <pc:sldMk cId="1726266773" sldId="262"/>
            <ac:picMk id="28" creationId="{967514AB-60F5-D75E-CC70-82C7B9C62F89}"/>
          </ac:picMkLst>
        </pc:picChg>
        <pc:picChg chg="add del mod ord">
          <ac:chgData name="Sabrina Khan (2312075)" userId="4a226c82-a075-4990-aae6-c64cb4910538" providerId="ADAL" clId="{AC094740-5013-4806-8C6B-C06A27EC7199}" dt="2026-03-01T15:37:41.147" v="8759"/>
          <ac:picMkLst>
            <pc:docMk/>
            <pc:sldMk cId="1726266773" sldId="262"/>
            <ac:picMk id="31" creationId="{9DE3C57F-E485-CAB0-BA22-F51B0D5994F8}"/>
          </ac:picMkLst>
        </pc:picChg>
        <pc:picChg chg="add mod">
          <ac:chgData name="Sabrina Khan (2312075)" userId="4a226c82-a075-4990-aae6-c64cb4910538" providerId="ADAL" clId="{AC094740-5013-4806-8C6B-C06A27EC7199}" dt="2026-03-01T15:37:41.147" v="8759"/>
          <ac:picMkLst>
            <pc:docMk/>
            <pc:sldMk cId="1726266773" sldId="262"/>
            <ac:picMk id="32" creationId="{67D47541-1F14-80D2-8562-5EB884C49F60}"/>
          </ac:picMkLst>
        </pc:picChg>
        <pc:cxnChg chg="add del">
          <ac:chgData name="Sabrina Khan (2312075)" userId="4a226c82-a075-4990-aae6-c64cb4910538" providerId="ADAL" clId="{AC094740-5013-4806-8C6B-C06A27EC7199}" dt="2026-02-28T23:55:52.401" v="2912"/>
          <ac:cxnSpMkLst>
            <pc:docMk/>
            <pc:sldMk cId="1726266773" sldId="262"/>
            <ac:cxnSpMk id="18" creationId="{6CF1BAF6-AD41-4082-B212-8A1F9A2E8779}"/>
          </ac:cxnSpMkLst>
        </pc:cxnChg>
      </pc:sldChg>
      <pc:sldChg chg="addSp delSp modSp new mod modTransition modAnim">
        <pc:chgData name="Sabrina Khan (2312075)" userId="4a226c82-a075-4990-aae6-c64cb4910538" providerId="ADAL" clId="{AC094740-5013-4806-8C6B-C06A27EC7199}" dt="2026-03-01T15:08:49.017" v="8732"/>
        <pc:sldMkLst>
          <pc:docMk/>
          <pc:sldMk cId="1035731324" sldId="263"/>
        </pc:sldMkLst>
        <pc:spChg chg="mod">
          <ac:chgData name="Sabrina Khan (2312075)" userId="4a226c82-a075-4990-aae6-c64cb4910538" providerId="ADAL" clId="{AC094740-5013-4806-8C6B-C06A27EC7199}" dt="2026-03-01T00:40:09.839" v="3441"/>
          <ac:spMkLst>
            <pc:docMk/>
            <pc:sldMk cId="1035731324" sldId="263"/>
            <ac:spMk id="2" creationId="{6F264758-57EC-7A76-6438-417B4B3124A0}"/>
          </ac:spMkLst>
        </pc:spChg>
        <pc:spChg chg="mod">
          <ac:chgData name="Sabrina Khan (2312075)" userId="4a226c82-a075-4990-aae6-c64cb4910538" providerId="ADAL" clId="{AC094740-5013-4806-8C6B-C06A27EC7199}" dt="2026-03-01T00:40:09.839" v="3441"/>
          <ac:spMkLst>
            <pc:docMk/>
            <pc:sldMk cId="1035731324" sldId="263"/>
            <ac:spMk id="3" creationId="{54AC3BFB-B199-7136-7337-0373F42104FE}"/>
          </ac:spMkLst>
        </pc:spChg>
        <pc:spChg chg="mod">
          <ac:chgData name="Sabrina Khan (2312075)" userId="4a226c82-a075-4990-aae6-c64cb4910538" providerId="ADAL" clId="{AC094740-5013-4806-8C6B-C06A27EC7199}" dt="2026-02-28T23:45:32.798" v="2740" actId="27636"/>
          <ac:spMkLst>
            <pc:docMk/>
            <pc:sldMk cId="1035731324" sldId="263"/>
            <ac:spMk id="4" creationId="{4684589A-5D2C-DEC0-FDE2-764181DDD009}"/>
          </ac:spMkLst>
        </pc:spChg>
        <pc:spChg chg="mod">
          <ac:chgData name="Sabrina Khan (2312075)" userId="4a226c82-a075-4990-aae6-c64cb4910538" providerId="ADAL" clId="{AC094740-5013-4806-8C6B-C06A27EC7199}" dt="2026-03-01T00:40:09.839" v="3441"/>
          <ac:spMkLst>
            <pc:docMk/>
            <pc:sldMk cId="1035731324" sldId="263"/>
            <ac:spMk id="5" creationId="{4B2134E4-0205-83A8-490E-AF0A8DD01BB8}"/>
          </ac:spMkLst>
        </pc:spChg>
        <pc:spChg chg="mod">
          <ac:chgData name="Sabrina Khan (2312075)" userId="4a226c82-a075-4990-aae6-c64cb4910538" providerId="ADAL" clId="{AC094740-5013-4806-8C6B-C06A27EC7199}" dt="2026-02-28T23:45:32.813" v="2741" actId="27636"/>
          <ac:spMkLst>
            <pc:docMk/>
            <pc:sldMk cId="1035731324" sldId="263"/>
            <ac:spMk id="6" creationId="{D20ECFC2-3EBF-4F3E-2968-FA3B3641E102}"/>
          </ac:spMkLst>
        </pc:spChg>
        <pc:spChg chg="add mod">
          <ac:chgData name="Sabrina Khan (2312075)" userId="4a226c82-a075-4990-aae6-c64cb4910538" providerId="ADAL" clId="{AC094740-5013-4806-8C6B-C06A27EC7199}" dt="2026-02-28T23:45:07.004" v="2737" actId="2711"/>
          <ac:spMkLst>
            <pc:docMk/>
            <pc:sldMk cId="1035731324" sldId="263"/>
            <ac:spMk id="7" creationId="{7FC2AC15-D0FB-C777-2CD6-A0A34CE3FD37}"/>
          </ac:spMkLst>
        </pc:spChg>
        <pc:spChg chg="add mod">
          <ac:chgData name="Sabrina Khan (2312075)" userId="4a226c82-a075-4990-aae6-c64cb4910538" providerId="ADAL" clId="{AC094740-5013-4806-8C6B-C06A27EC7199}" dt="2026-02-28T23:44:58.446" v="2736" actId="2711"/>
          <ac:spMkLst>
            <pc:docMk/>
            <pc:sldMk cId="1035731324" sldId="263"/>
            <ac:spMk id="8" creationId="{A0549719-0D1F-2C09-CDF9-D92F4D0EA038}"/>
          </ac:spMkLst>
        </pc:spChg>
        <pc:picChg chg="add del mod">
          <ac:chgData name="Sabrina Khan (2312075)" userId="4a226c82-a075-4990-aae6-c64cb4910538" providerId="ADAL" clId="{AC094740-5013-4806-8C6B-C06A27EC7199}" dt="2026-03-01T15:06:52.355" v="8728"/>
          <ac:picMkLst>
            <pc:docMk/>
            <pc:sldMk cId="1035731324" sldId="263"/>
            <ac:picMk id="11" creationId="{770B5DFD-09F1-9844-1946-5A50CB30810C}"/>
          </ac:picMkLst>
        </pc:picChg>
        <pc:picChg chg="add del mod ord">
          <ac:chgData name="Sabrina Khan (2312075)" userId="4a226c82-a075-4990-aae6-c64cb4910538" providerId="ADAL" clId="{AC094740-5013-4806-8C6B-C06A27EC7199}" dt="2026-03-01T15:06:56.482" v="8729"/>
          <ac:picMkLst>
            <pc:docMk/>
            <pc:sldMk cId="1035731324" sldId="263"/>
            <ac:picMk id="14" creationId="{44B2D6BF-E06C-7C10-944F-24E5C75A6D2D}"/>
          </ac:picMkLst>
        </pc:picChg>
        <pc:picChg chg="add del mod">
          <ac:chgData name="Sabrina Khan (2312075)" userId="4a226c82-a075-4990-aae6-c64cb4910538" providerId="ADAL" clId="{AC094740-5013-4806-8C6B-C06A27EC7199}" dt="2026-03-01T15:07:16.105" v="8731"/>
          <ac:picMkLst>
            <pc:docMk/>
            <pc:sldMk cId="1035731324" sldId="263"/>
            <ac:picMk id="15" creationId="{42612672-7370-BB5E-B4B7-F1A6E72A5022}"/>
          </ac:picMkLst>
        </pc:picChg>
        <pc:picChg chg="add del mod ord">
          <ac:chgData name="Sabrina Khan (2312075)" userId="4a226c82-a075-4990-aae6-c64cb4910538" providerId="ADAL" clId="{AC094740-5013-4806-8C6B-C06A27EC7199}" dt="2026-03-01T15:08:49.017" v="8732"/>
          <ac:picMkLst>
            <pc:docMk/>
            <pc:sldMk cId="1035731324" sldId="263"/>
            <ac:picMk id="18" creationId="{56885B84-31A8-1AAA-BA50-BEFBA807A024}"/>
          </ac:picMkLst>
        </pc:picChg>
        <pc:picChg chg="add mod">
          <ac:chgData name="Sabrina Khan (2312075)" userId="4a226c82-a075-4990-aae6-c64cb4910538" providerId="ADAL" clId="{AC094740-5013-4806-8C6B-C06A27EC7199}" dt="2026-03-01T15:08:49.017" v="8732"/>
          <ac:picMkLst>
            <pc:docMk/>
            <pc:sldMk cId="1035731324" sldId="263"/>
            <ac:picMk id="19" creationId="{B97BF2EA-22FD-2B4C-8886-C80A4F1C6C43}"/>
          </ac:picMkLst>
        </pc:picChg>
      </pc:sldChg>
      <pc:sldChg chg="new del">
        <pc:chgData name="Sabrina Khan (2312075)" userId="4a226c82-a075-4990-aae6-c64cb4910538" providerId="ADAL" clId="{AC094740-5013-4806-8C6B-C06A27EC7199}" dt="2026-02-28T23:46:02.750" v="2744" actId="47"/>
        <pc:sldMkLst>
          <pc:docMk/>
          <pc:sldMk cId="2401715578" sldId="264"/>
        </pc:sldMkLst>
      </pc:sldChg>
      <pc:sldChg chg="addSp delSp modSp new mod modTransition">
        <pc:chgData name="Sabrina Khan (2312075)" userId="4a226c82-a075-4990-aae6-c64cb4910538" providerId="ADAL" clId="{AC094740-5013-4806-8C6B-C06A27EC7199}" dt="2026-03-01T15:12:13.913" v="8733"/>
        <pc:sldMkLst>
          <pc:docMk/>
          <pc:sldMk cId="4294278758" sldId="264"/>
        </pc:sldMkLst>
        <pc:spChg chg="mod">
          <ac:chgData name="Sabrina Khan (2312075)" userId="4a226c82-a075-4990-aae6-c64cb4910538" providerId="ADAL" clId="{AC094740-5013-4806-8C6B-C06A27EC7199}" dt="2026-03-01T01:02:06.585" v="3970" actId="1076"/>
          <ac:spMkLst>
            <pc:docMk/>
            <pc:sldMk cId="4294278758" sldId="264"/>
            <ac:spMk id="2" creationId="{45EE390F-0BC9-95D2-6375-D58D3E66FA45}"/>
          </ac:spMkLst>
        </pc:spChg>
        <pc:spChg chg="mod">
          <ac:chgData name="Sabrina Khan (2312075)" userId="4a226c82-a075-4990-aae6-c64cb4910538" providerId="ADAL" clId="{AC094740-5013-4806-8C6B-C06A27EC7199}" dt="2026-03-01T01:02:33.572" v="3978" actId="27636"/>
          <ac:spMkLst>
            <pc:docMk/>
            <pc:sldMk cId="4294278758" sldId="264"/>
            <ac:spMk id="3" creationId="{289AB646-166E-9565-37EB-1E8590058695}"/>
          </ac:spMkLst>
        </pc:spChg>
        <pc:spChg chg="add del mod">
          <ac:chgData name="Sabrina Khan (2312075)" userId="4a226c82-a075-4990-aae6-c64cb4910538" providerId="ADAL" clId="{AC094740-5013-4806-8C6B-C06A27EC7199}" dt="2026-02-28T23:50:19.782" v="2833" actId="478"/>
          <ac:spMkLst>
            <pc:docMk/>
            <pc:sldMk cId="4294278758" sldId="264"/>
            <ac:spMk id="4" creationId="{F91A219E-5281-86AD-424D-DE3A3A7078CA}"/>
          </ac:spMkLst>
        </pc:spChg>
        <pc:spChg chg="add mod">
          <ac:chgData name="Sabrina Khan (2312075)" userId="4a226c82-a075-4990-aae6-c64cb4910538" providerId="ADAL" clId="{AC094740-5013-4806-8C6B-C06A27EC7199}" dt="2026-03-01T02:10:09.453" v="4981" actId="207"/>
          <ac:spMkLst>
            <pc:docMk/>
            <pc:sldMk cId="4294278758" sldId="264"/>
            <ac:spMk id="5" creationId="{EA6833A4-9F9E-4365-41C9-9EFFA3978521}"/>
          </ac:spMkLst>
        </pc:spChg>
        <pc:spChg chg="add mod">
          <ac:chgData name="Sabrina Khan (2312075)" userId="4a226c82-a075-4990-aae6-c64cb4910538" providerId="ADAL" clId="{AC094740-5013-4806-8C6B-C06A27EC7199}" dt="2026-03-01T01:03:20.998" v="3982" actId="1076"/>
          <ac:spMkLst>
            <pc:docMk/>
            <pc:sldMk cId="4294278758" sldId="264"/>
            <ac:spMk id="6" creationId="{AB47B17F-4B6E-D45A-9A08-8A909A1D64E5}"/>
          </ac:spMkLst>
        </pc:spChg>
        <pc:picChg chg="add mod">
          <ac:chgData name="Sabrina Khan (2312075)" userId="4a226c82-a075-4990-aae6-c64cb4910538" providerId="ADAL" clId="{AC094740-5013-4806-8C6B-C06A27EC7199}" dt="2026-03-01T15:12:13.913" v="8733"/>
          <ac:picMkLst>
            <pc:docMk/>
            <pc:sldMk cId="4294278758" sldId="264"/>
            <ac:picMk id="9" creationId="{594B7243-DC5F-6777-3AA4-3FB49159679F}"/>
          </ac:picMkLst>
        </pc:picChg>
      </pc:sldChg>
      <pc:sldChg chg="new del">
        <pc:chgData name="Sabrina Khan (2312075)" userId="4a226c82-a075-4990-aae6-c64cb4910538" providerId="ADAL" clId="{AC094740-5013-4806-8C6B-C06A27EC7199}" dt="2026-02-28T23:46:54.179" v="2747" actId="47"/>
        <pc:sldMkLst>
          <pc:docMk/>
          <pc:sldMk cId="1646331445" sldId="265"/>
        </pc:sldMkLst>
      </pc:sldChg>
      <pc:sldChg chg="addSp delSp modSp new mod modTransition modAnim">
        <pc:chgData name="Sabrina Khan (2312075)" userId="4a226c82-a075-4990-aae6-c64cb4910538" providerId="ADAL" clId="{AC094740-5013-4806-8C6B-C06A27EC7199}" dt="2026-03-01T15:45:05.348" v="8768"/>
        <pc:sldMkLst>
          <pc:docMk/>
          <pc:sldMk cId="1925549363" sldId="265"/>
        </pc:sldMkLst>
        <pc:spChg chg="mod">
          <ac:chgData name="Sabrina Khan (2312075)" userId="4a226c82-a075-4990-aae6-c64cb4910538" providerId="ADAL" clId="{AC094740-5013-4806-8C6B-C06A27EC7199}" dt="2026-03-01T01:50:19.735" v="4703" actId="14100"/>
          <ac:spMkLst>
            <pc:docMk/>
            <pc:sldMk cId="1925549363" sldId="265"/>
            <ac:spMk id="2" creationId="{7713EF31-2DA3-8A23-6A55-F2E82FAB8C85}"/>
          </ac:spMkLst>
        </pc:spChg>
        <pc:spChg chg="mod">
          <ac:chgData name="Sabrina Khan (2312075)" userId="4a226c82-a075-4990-aae6-c64cb4910538" providerId="ADAL" clId="{AC094740-5013-4806-8C6B-C06A27EC7199}" dt="2026-03-01T01:25:33.858" v="4251" actId="20577"/>
          <ac:spMkLst>
            <pc:docMk/>
            <pc:sldMk cId="1925549363" sldId="265"/>
            <ac:spMk id="3" creationId="{48AC1E1E-56DC-9D02-E704-BE1879BAEEB5}"/>
          </ac:spMkLst>
        </pc:spChg>
        <pc:spChg chg="add mod">
          <ac:chgData name="Sabrina Khan (2312075)" userId="4a226c82-a075-4990-aae6-c64cb4910538" providerId="ADAL" clId="{AC094740-5013-4806-8C6B-C06A27EC7199}" dt="2026-03-01T11:15:01.021" v="5171" actId="20577"/>
          <ac:spMkLst>
            <pc:docMk/>
            <pc:sldMk cId="1925549363" sldId="265"/>
            <ac:spMk id="4" creationId="{88867E0D-6BE1-95EB-B44D-922223567F43}"/>
          </ac:spMkLst>
        </pc:spChg>
        <pc:spChg chg="add mod">
          <ac:chgData name="Sabrina Khan (2312075)" userId="4a226c82-a075-4990-aae6-c64cb4910538" providerId="ADAL" clId="{AC094740-5013-4806-8C6B-C06A27EC7199}" dt="2026-03-01T11:03:00.105" v="5064" actId="20577"/>
          <ac:spMkLst>
            <pc:docMk/>
            <pc:sldMk cId="1925549363" sldId="265"/>
            <ac:spMk id="5" creationId="{C6A11317-F440-03C2-478C-BDA93BDBA5F6}"/>
          </ac:spMkLst>
        </pc:spChg>
        <pc:spChg chg="add mod">
          <ac:chgData name="Sabrina Khan (2312075)" userId="4a226c82-a075-4990-aae6-c64cb4910538" providerId="ADAL" clId="{AC094740-5013-4806-8C6B-C06A27EC7199}" dt="2026-03-01T01:56:32.153" v="4747" actId="20577"/>
          <ac:spMkLst>
            <pc:docMk/>
            <pc:sldMk cId="1925549363" sldId="265"/>
            <ac:spMk id="6" creationId="{54A9B914-AF1D-A6E8-2C56-D71FA0A9D93B}"/>
          </ac:spMkLst>
        </pc:spChg>
        <pc:picChg chg="add del mod">
          <ac:chgData name="Sabrina Khan (2312075)" userId="4a226c82-a075-4990-aae6-c64cb4910538" providerId="ADAL" clId="{AC094740-5013-4806-8C6B-C06A27EC7199}" dt="2026-03-01T15:43:40.570" v="8767"/>
          <ac:picMkLst>
            <pc:docMk/>
            <pc:sldMk cId="1925549363" sldId="265"/>
            <ac:picMk id="9" creationId="{A9515DD0-1677-B89A-A362-0DA8A1D7A894}"/>
          </ac:picMkLst>
        </pc:picChg>
        <pc:picChg chg="add del mod ord">
          <ac:chgData name="Sabrina Khan (2312075)" userId="4a226c82-a075-4990-aae6-c64cb4910538" providerId="ADAL" clId="{AC094740-5013-4806-8C6B-C06A27EC7199}" dt="2026-03-01T15:45:05.348" v="8768"/>
          <ac:picMkLst>
            <pc:docMk/>
            <pc:sldMk cId="1925549363" sldId="265"/>
            <ac:picMk id="14" creationId="{287477F7-6A66-E067-892C-E5681313A706}"/>
          </ac:picMkLst>
        </pc:picChg>
        <pc:picChg chg="add mod">
          <ac:chgData name="Sabrina Khan (2312075)" userId="4a226c82-a075-4990-aae6-c64cb4910538" providerId="ADAL" clId="{AC094740-5013-4806-8C6B-C06A27EC7199}" dt="2026-03-01T15:45:05.348" v="8768"/>
          <ac:picMkLst>
            <pc:docMk/>
            <pc:sldMk cId="1925549363" sldId="265"/>
            <ac:picMk id="15" creationId="{82BE91E8-176A-C484-5853-D471E02EA033}"/>
          </ac:picMkLst>
        </pc:picChg>
      </pc:sldChg>
      <pc:sldChg chg="addSp delSp modSp new mod ord modTransition modAnim">
        <pc:chgData name="Sabrina Khan (2312075)" userId="4a226c82-a075-4990-aae6-c64cb4910538" providerId="ADAL" clId="{AC094740-5013-4806-8C6B-C06A27EC7199}" dt="2026-03-01T15:43:21.187" v="8765"/>
        <pc:sldMkLst>
          <pc:docMk/>
          <pc:sldMk cId="472961820" sldId="266"/>
        </pc:sldMkLst>
        <pc:spChg chg="mod">
          <ac:chgData name="Sabrina Khan (2312075)" userId="4a226c82-a075-4990-aae6-c64cb4910538" providerId="ADAL" clId="{AC094740-5013-4806-8C6B-C06A27EC7199}" dt="2026-03-01T01:44:16.274" v="4602" actId="122"/>
          <ac:spMkLst>
            <pc:docMk/>
            <pc:sldMk cId="472961820" sldId="266"/>
            <ac:spMk id="2" creationId="{001515CA-F78B-4808-892F-6CCE0DCEA234}"/>
          </ac:spMkLst>
        </pc:spChg>
        <pc:spChg chg="mod">
          <ac:chgData name="Sabrina Khan (2312075)" userId="4a226c82-a075-4990-aae6-c64cb4910538" providerId="ADAL" clId="{AC094740-5013-4806-8C6B-C06A27EC7199}" dt="2026-03-01T01:27:09.912" v="4316" actId="1076"/>
          <ac:spMkLst>
            <pc:docMk/>
            <pc:sldMk cId="472961820" sldId="266"/>
            <ac:spMk id="3" creationId="{2B96F462-4EFC-AB75-5658-3D4F237D9555}"/>
          </ac:spMkLst>
        </pc:spChg>
        <pc:spChg chg="add mod">
          <ac:chgData name="Sabrina Khan (2312075)" userId="4a226c82-a075-4990-aae6-c64cb4910538" providerId="ADAL" clId="{AC094740-5013-4806-8C6B-C06A27EC7199}" dt="2026-03-01T11:00:44.521" v="5007" actId="20577"/>
          <ac:spMkLst>
            <pc:docMk/>
            <pc:sldMk cId="472961820" sldId="266"/>
            <ac:spMk id="4" creationId="{CF6FB79B-D231-376B-1869-A623C790D97D}"/>
          </ac:spMkLst>
        </pc:spChg>
        <pc:spChg chg="add mod">
          <ac:chgData name="Sabrina Khan (2312075)" userId="4a226c82-a075-4990-aae6-c64cb4910538" providerId="ADAL" clId="{AC094740-5013-4806-8C6B-C06A27EC7199}" dt="2026-03-01T13:23:14.094" v="7324" actId="13926"/>
          <ac:spMkLst>
            <pc:docMk/>
            <pc:sldMk cId="472961820" sldId="266"/>
            <ac:spMk id="5" creationId="{A7090EDD-CAA6-FD63-97D9-DA7529889B71}"/>
          </ac:spMkLst>
        </pc:spChg>
        <pc:spChg chg="add mod">
          <ac:chgData name="Sabrina Khan (2312075)" userId="4a226c82-a075-4990-aae6-c64cb4910538" providerId="ADAL" clId="{AC094740-5013-4806-8C6B-C06A27EC7199}" dt="2026-03-01T01:44:30.907" v="4604" actId="1076"/>
          <ac:spMkLst>
            <pc:docMk/>
            <pc:sldMk cId="472961820" sldId="266"/>
            <ac:spMk id="6" creationId="{6D2AF698-2B9C-7E93-2691-480AEECD787F}"/>
          </ac:spMkLst>
        </pc:spChg>
        <pc:picChg chg="add del mod">
          <ac:chgData name="Sabrina Khan (2312075)" userId="4a226c82-a075-4990-aae6-c64cb4910538" providerId="ADAL" clId="{AC094740-5013-4806-8C6B-C06A27EC7199}" dt="2026-03-01T15:40:20.714" v="8761"/>
          <ac:picMkLst>
            <pc:docMk/>
            <pc:sldMk cId="472961820" sldId="266"/>
            <ac:picMk id="9" creationId="{D7E86A86-8456-B8D0-80EE-098861922457}"/>
          </ac:picMkLst>
        </pc:picChg>
        <pc:picChg chg="add del mod ord">
          <ac:chgData name="Sabrina Khan (2312075)" userId="4a226c82-a075-4990-aae6-c64cb4910538" providerId="ADAL" clId="{AC094740-5013-4806-8C6B-C06A27EC7199}" dt="2026-03-01T15:41:53.149" v="8762"/>
          <ac:picMkLst>
            <pc:docMk/>
            <pc:sldMk cId="472961820" sldId="266"/>
            <ac:picMk id="14" creationId="{461557A5-2E1D-3758-C9DD-B2C13A9E7325}"/>
          </ac:picMkLst>
        </pc:picChg>
        <pc:picChg chg="add del mod">
          <ac:chgData name="Sabrina Khan (2312075)" userId="4a226c82-a075-4990-aae6-c64cb4910538" providerId="ADAL" clId="{AC094740-5013-4806-8C6B-C06A27EC7199}" dt="2026-03-01T15:41:56.809" v="8764"/>
          <ac:picMkLst>
            <pc:docMk/>
            <pc:sldMk cId="472961820" sldId="266"/>
            <ac:picMk id="15" creationId="{C54CB2B3-F563-76BC-4CE4-2F8A9DADC45C}"/>
          </ac:picMkLst>
        </pc:picChg>
        <pc:picChg chg="add del mod ord">
          <ac:chgData name="Sabrina Khan (2312075)" userId="4a226c82-a075-4990-aae6-c64cb4910538" providerId="ADAL" clId="{AC094740-5013-4806-8C6B-C06A27EC7199}" dt="2026-03-01T15:43:21.187" v="8765"/>
          <ac:picMkLst>
            <pc:docMk/>
            <pc:sldMk cId="472961820" sldId="266"/>
            <ac:picMk id="18" creationId="{9C5A0AA0-25AC-A0FD-74D9-C3D4061C7336}"/>
          </ac:picMkLst>
        </pc:picChg>
        <pc:picChg chg="add mod">
          <ac:chgData name="Sabrina Khan (2312075)" userId="4a226c82-a075-4990-aae6-c64cb4910538" providerId="ADAL" clId="{AC094740-5013-4806-8C6B-C06A27EC7199}" dt="2026-03-01T15:43:21.187" v="8765"/>
          <ac:picMkLst>
            <pc:docMk/>
            <pc:sldMk cId="472961820" sldId="266"/>
            <ac:picMk id="19" creationId="{A66608AF-FC51-4E73-39A7-879E56EE502B}"/>
          </ac:picMkLst>
        </pc:picChg>
      </pc:sldChg>
      <pc:sldChg chg="new del">
        <pc:chgData name="Sabrina Khan (2312075)" userId="4a226c82-a075-4990-aae6-c64cb4910538" providerId="ADAL" clId="{AC094740-5013-4806-8C6B-C06A27EC7199}" dt="2026-02-28T23:46:51.833" v="2746" actId="47"/>
        <pc:sldMkLst>
          <pc:docMk/>
          <pc:sldMk cId="2112603957" sldId="266"/>
        </pc:sldMkLst>
      </pc:sldChg>
      <pc:sldChg chg="addSp delSp modSp new mod modTransition modAnim">
        <pc:chgData name="Sabrina Khan (2312075)" userId="4a226c82-a075-4990-aae6-c64cb4910538" providerId="ADAL" clId="{AC094740-5013-4806-8C6B-C06A27EC7199}" dt="2026-03-01T15:49:08.079" v="8774"/>
        <pc:sldMkLst>
          <pc:docMk/>
          <pc:sldMk cId="2292980580" sldId="267"/>
        </pc:sldMkLst>
        <pc:spChg chg="mod">
          <ac:chgData name="Sabrina Khan (2312075)" userId="4a226c82-a075-4990-aae6-c64cb4910538" providerId="ADAL" clId="{AC094740-5013-4806-8C6B-C06A27EC7199}" dt="2026-03-01T13:20:57.804" v="7300" actId="1076"/>
          <ac:spMkLst>
            <pc:docMk/>
            <pc:sldMk cId="2292980580" sldId="267"/>
            <ac:spMk id="2" creationId="{D87FE68B-D762-39DC-CC5B-964C9F4FD0D4}"/>
          </ac:spMkLst>
        </pc:spChg>
        <pc:spChg chg="mod">
          <ac:chgData name="Sabrina Khan (2312075)" userId="4a226c82-a075-4990-aae6-c64cb4910538" providerId="ADAL" clId="{AC094740-5013-4806-8C6B-C06A27EC7199}" dt="2026-03-01T13:21:03.290" v="7301" actId="1076"/>
          <ac:spMkLst>
            <pc:docMk/>
            <pc:sldMk cId="2292980580" sldId="267"/>
            <ac:spMk id="3" creationId="{A4597AF7-02F9-2451-E2CE-EA5FA918302E}"/>
          </ac:spMkLst>
        </pc:spChg>
        <pc:spChg chg="add mod">
          <ac:chgData name="Sabrina Khan (2312075)" userId="4a226c82-a075-4990-aae6-c64cb4910538" providerId="ADAL" clId="{AC094740-5013-4806-8C6B-C06A27EC7199}" dt="2026-03-01T13:21:54.503" v="7315" actId="1076"/>
          <ac:spMkLst>
            <pc:docMk/>
            <pc:sldMk cId="2292980580" sldId="267"/>
            <ac:spMk id="4" creationId="{B19FE565-66B4-9D32-2FC3-1EB473DF3EA0}"/>
          </ac:spMkLst>
        </pc:spChg>
        <pc:spChg chg="add mod">
          <ac:chgData name="Sabrina Khan (2312075)" userId="4a226c82-a075-4990-aae6-c64cb4910538" providerId="ADAL" clId="{AC094740-5013-4806-8C6B-C06A27EC7199}" dt="2026-03-01T13:21:47.689" v="7314" actId="1076"/>
          <ac:spMkLst>
            <pc:docMk/>
            <pc:sldMk cId="2292980580" sldId="267"/>
            <ac:spMk id="5" creationId="{16C62820-9E5C-6248-FDB8-24DA87707EF6}"/>
          </ac:spMkLst>
        </pc:spChg>
        <pc:spChg chg="add mod">
          <ac:chgData name="Sabrina Khan (2312075)" userId="4a226c82-a075-4990-aae6-c64cb4910538" providerId="ADAL" clId="{AC094740-5013-4806-8C6B-C06A27EC7199}" dt="2026-03-01T13:22:07.188" v="7317" actId="207"/>
          <ac:spMkLst>
            <pc:docMk/>
            <pc:sldMk cId="2292980580" sldId="267"/>
            <ac:spMk id="6" creationId="{DB67C9B9-DC20-4D36-54D0-85BF3167EAC9}"/>
          </ac:spMkLst>
        </pc:spChg>
        <pc:spChg chg="add mod">
          <ac:chgData name="Sabrina Khan (2312075)" userId="4a226c82-a075-4990-aae6-c64cb4910538" providerId="ADAL" clId="{AC094740-5013-4806-8C6B-C06A27EC7199}" dt="2026-03-01T13:22:20.446" v="7319" actId="1076"/>
          <ac:spMkLst>
            <pc:docMk/>
            <pc:sldMk cId="2292980580" sldId="267"/>
            <ac:spMk id="7" creationId="{0AE99C59-59B7-07D9-8ADF-E0DFB018CC5A}"/>
          </ac:spMkLst>
        </pc:spChg>
        <pc:picChg chg="add del mod">
          <ac:chgData name="Sabrina Khan (2312075)" userId="4a226c82-a075-4990-aae6-c64cb4910538" providerId="ADAL" clId="{AC094740-5013-4806-8C6B-C06A27EC7199}" dt="2026-03-01T15:45:43.203" v="8770"/>
          <ac:picMkLst>
            <pc:docMk/>
            <pc:sldMk cId="2292980580" sldId="267"/>
            <ac:picMk id="10" creationId="{FD97D372-73A4-0A99-74DE-F2F3A8595A60}"/>
          </ac:picMkLst>
        </pc:picChg>
        <pc:picChg chg="add del mod ord">
          <ac:chgData name="Sabrina Khan (2312075)" userId="4a226c82-a075-4990-aae6-c64cb4910538" providerId="ADAL" clId="{AC094740-5013-4806-8C6B-C06A27EC7199}" dt="2026-03-01T15:47:19.214" v="8771"/>
          <ac:picMkLst>
            <pc:docMk/>
            <pc:sldMk cId="2292980580" sldId="267"/>
            <ac:picMk id="15" creationId="{6F2A70A5-148A-DF93-AB1D-43368B4E5A7C}"/>
          </ac:picMkLst>
        </pc:picChg>
        <pc:picChg chg="add del mod">
          <ac:chgData name="Sabrina Khan (2312075)" userId="4a226c82-a075-4990-aae6-c64cb4910538" providerId="ADAL" clId="{AC094740-5013-4806-8C6B-C06A27EC7199}" dt="2026-03-01T15:47:30.505" v="8773"/>
          <ac:picMkLst>
            <pc:docMk/>
            <pc:sldMk cId="2292980580" sldId="267"/>
            <ac:picMk id="16" creationId="{EF411924-0D78-3009-5368-3D37E2EF4AD5}"/>
          </ac:picMkLst>
        </pc:picChg>
        <pc:picChg chg="add del mod ord">
          <ac:chgData name="Sabrina Khan (2312075)" userId="4a226c82-a075-4990-aae6-c64cb4910538" providerId="ADAL" clId="{AC094740-5013-4806-8C6B-C06A27EC7199}" dt="2026-03-01T15:49:08.079" v="8774"/>
          <ac:picMkLst>
            <pc:docMk/>
            <pc:sldMk cId="2292980580" sldId="267"/>
            <ac:picMk id="19" creationId="{A4F72C73-011C-C6A3-AEC3-2F5476113D3F}"/>
          </ac:picMkLst>
        </pc:picChg>
        <pc:picChg chg="add mod">
          <ac:chgData name="Sabrina Khan (2312075)" userId="4a226c82-a075-4990-aae6-c64cb4910538" providerId="ADAL" clId="{AC094740-5013-4806-8C6B-C06A27EC7199}" dt="2026-03-01T15:49:08.079" v="8774"/>
          <ac:picMkLst>
            <pc:docMk/>
            <pc:sldMk cId="2292980580" sldId="267"/>
            <ac:picMk id="20" creationId="{C725A0C4-1792-9C89-5342-BB9B3497681E}"/>
          </ac:picMkLst>
        </pc:picChg>
      </pc:sldChg>
      <pc:sldChg chg="addSp delSp modSp new mod modTransition">
        <pc:chgData name="Sabrina Khan (2312075)" userId="4a226c82-a075-4990-aae6-c64cb4910538" providerId="ADAL" clId="{AC094740-5013-4806-8C6B-C06A27EC7199}" dt="2026-03-01T15:19:30.865" v="8737"/>
        <pc:sldMkLst>
          <pc:docMk/>
          <pc:sldMk cId="2422438701" sldId="268"/>
        </pc:sldMkLst>
        <pc:spChg chg="mod">
          <ac:chgData name="Sabrina Khan (2312075)" userId="4a226c82-a075-4990-aae6-c64cb4910538" providerId="ADAL" clId="{AC094740-5013-4806-8C6B-C06A27EC7199}" dt="2026-03-01T13:20:10.925" v="7290" actId="14100"/>
          <ac:spMkLst>
            <pc:docMk/>
            <pc:sldMk cId="2422438701" sldId="268"/>
            <ac:spMk id="2" creationId="{507A122E-D936-55BB-83BF-133949EA2760}"/>
          </ac:spMkLst>
        </pc:spChg>
        <pc:spChg chg="mod">
          <ac:chgData name="Sabrina Khan (2312075)" userId="4a226c82-a075-4990-aae6-c64cb4910538" providerId="ADAL" clId="{AC094740-5013-4806-8C6B-C06A27EC7199}" dt="2026-03-01T13:20:16.556" v="7291" actId="1076"/>
          <ac:spMkLst>
            <pc:docMk/>
            <pc:sldMk cId="2422438701" sldId="268"/>
            <ac:spMk id="3" creationId="{C2171FB5-A0F0-9058-7FDA-2A705C57EF67}"/>
          </ac:spMkLst>
        </pc:spChg>
        <pc:spChg chg="add del mod">
          <ac:chgData name="Sabrina Khan (2312075)" userId="4a226c82-a075-4990-aae6-c64cb4910538" providerId="ADAL" clId="{AC094740-5013-4806-8C6B-C06A27EC7199}" dt="2026-03-01T11:58:09.190" v="5733"/>
          <ac:spMkLst>
            <pc:docMk/>
            <pc:sldMk cId="2422438701" sldId="268"/>
            <ac:spMk id="4" creationId="{C9193ECC-814C-E261-C05D-631D65F8DD65}"/>
          </ac:spMkLst>
        </pc:spChg>
        <pc:spChg chg="add del mod">
          <ac:chgData name="Sabrina Khan (2312075)" userId="4a226c82-a075-4990-aae6-c64cb4910538" providerId="ADAL" clId="{AC094740-5013-4806-8C6B-C06A27EC7199}" dt="2026-03-01T11:58:09.190" v="5735"/>
          <ac:spMkLst>
            <pc:docMk/>
            <pc:sldMk cId="2422438701" sldId="268"/>
            <ac:spMk id="5" creationId="{EA3A5535-50D6-B501-107B-05C5E3DD204B}"/>
          </ac:spMkLst>
        </pc:spChg>
        <pc:spChg chg="add mod">
          <ac:chgData name="Sabrina Khan (2312075)" userId="4a226c82-a075-4990-aae6-c64cb4910538" providerId="ADAL" clId="{AC094740-5013-4806-8C6B-C06A27EC7199}" dt="2026-03-01T12:07:13.107" v="5960" actId="14100"/>
          <ac:spMkLst>
            <pc:docMk/>
            <pc:sldMk cId="2422438701" sldId="268"/>
            <ac:spMk id="6" creationId="{14765BDC-4385-4370-9293-360D9D2A6F0F}"/>
          </ac:spMkLst>
        </pc:spChg>
        <pc:spChg chg="add mod">
          <ac:chgData name="Sabrina Khan (2312075)" userId="4a226c82-a075-4990-aae6-c64cb4910538" providerId="ADAL" clId="{AC094740-5013-4806-8C6B-C06A27EC7199}" dt="2026-03-01T12:07:17.695" v="5961" actId="1076"/>
          <ac:spMkLst>
            <pc:docMk/>
            <pc:sldMk cId="2422438701" sldId="268"/>
            <ac:spMk id="7" creationId="{705BBED0-F80C-714F-0EBC-74527DC27E81}"/>
          </ac:spMkLst>
        </pc:spChg>
        <pc:spChg chg="add mod">
          <ac:chgData name="Sabrina Khan (2312075)" userId="4a226c82-a075-4990-aae6-c64cb4910538" providerId="ADAL" clId="{AC094740-5013-4806-8C6B-C06A27EC7199}" dt="2026-03-01T13:20:41.528" v="7295" actId="207"/>
          <ac:spMkLst>
            <pc:docMk/>
            <pc:sldMk cId="2422438701" sldId="268"/>
            <ac:spMk id="8" creationId="{3E72F787-F1F6-C910-372E-3F8CD704097A}"/>
          </ac:spMkLst>
        </pc:spChg>
        <pc:spChg chg="add mod">
          <ac:chgData name="Sabrina Khan (2312075)" userId="4a226c82-a075-4990-aae6-c64cb4910538" providerId="ADAL" clId="{AC094740-5013-4806-8C6B-C06A27EC7199}" dt="2026-03-01T13:20:35.311" v="7294" actId="207"/>
          <ac:spMkLst>
            <pc:docMk/>
            <pc:sldMk cId="2422438701" sldId="268"/>
            <ac:spMk id="9" creationId="{05B0D34B-452C-DE48-784B-508D1D8C64DF}"/>
          </ac:spMkLst>
        </pc:spChg>
        <pc:spChg chg="add del mod">
          <ac:chgData name="Sabrina Khan (2312075)" userId="4a226c82-a075-4990-aae6-c64cb4910538" providerId="ADAL" clId="{AC094740-5013-4806-8C6B-C06A27EC7199}" dt="2026-03-01T13:20:46.173" v="7297"/>
          <ac:spMkLst>
            <pc:docMk/>
            <pc:sldMk cId="2422438701" sldId="268"/>
            <ac:spMk id="10" creationId="{19868AF9-7FED-85CD-C0F6-11530188D881}"/>
          </ac:spMkLst>
        </pc:spChg>
        <pc:picChg chg="add mod">
          <ac:chgData name="Sabrina Khan (2312075)" userId="4a226c82-a075-4990-aae6-c64cb4910538" providerId="ADAL" clId="{AC094740-5013-4806-8C6B-C06A27EC7199}" dt="2026-03-01T15:19:30.865" v="8737"/>
          <ac:picMkLst>
            <pc:docMk/>
            <pc:sldMk cId="2422438701" sldId="268"/>
            <ac:picMk id="13" creationId="{7672EBEB-383B-3604-3B7D-70E762F2E2D1}"/>
          </ac:picMkLst>
        </pc:picChg>
      </pc:sldChg>
      <pc:sldChg chg="addSp modSp new mod modTransition">
        <pc:chgData name="Sabrina Khan (2312075)" userId="4a226c82-a075-4990-aae6-c64cb4910538" providerId="ADAL" clId="{AC094740-5013-4806-8C6B-C06A27EC7199}" dt="2026-03-01T15:21:04.526" v="8738"/>
        <pc:sldMkLst>
          <pc:docMk/>
          <pc:sldMk cId="2911156569" sldId="269"/>
        </pc:sldMkLst>
        <pc:spChg chg="mod">
          <ac:chgData name="Sabrina Khan (2312075)" userId="4a226c82-a075-4990-aae6-c64cb4910538" providerId="ADAL" clId="{AC094740-5013-4806-8C6B-C06A27EC7199}" dt="2026-03-01T12:21:46.265" v="6100" actId="20577"/>
          <ac:spMkLst>
            <pc:docMk/>
            <pc:sldMk cId="2911156569" sldId="269"/>
            <ac:spMk id="2" creationId="{628E0FF6-0A5E-295D-2FC8-079B63460FBD}"/>
          </ac:spMkLst>
        </pc:spChg>
        <pc:spChg chg="mod">
          <ac:chgData name="Sabrina Khan (2312075)" userId="4a226c82-a075-4990-aae6-c64cb4910538" providerId="ADAL" clId="{AC094740-5013-4806-8C6B-C06A27EC7199}" dt="2026-03-01T12:15:53.898" v="5990" actId="1076"/>
          <ac:spMkLst>
            <pc:docMk/>
            <pc:sldMk cId="2911156569" sldId="269"/>
            <ac:spMk id="3" creationId="{B601C7D3-31E5-9D37-C15B-0B0461A5D699}"/>
          </ac:spMkLst>
        </pc:spChg>
        <pc:spChg chg="add mod">
          <ac:chgData name="Sabrina Khan (2312075)" userId="4a226c82-a075-4990-aae6-c64cb4910538" providerId="ADAL" clId="{AC094740-5013-4806-8C6B-C06A27EC7199}" dt="2026-03-01T12:32:47.639" v="6431" actId="1076"/>
          <ac:spMkLst>
            <pc:docMk/>
            <pc:sldMk cId="2911156569" sldId="269"/>
            <ac:spMk id="4" creationId="{1B30AC41-F953-EDD1-E6A9-73320CAADC97}"/>
          </ac:spMkLst>
        </pc:spChg>
        <pc:spChg chg="add mod">
          <ac:chgData name="Sabrina Khan (2312075)" userId="4a226c82-a075-4990-aae6-c64cb4910538" providerId="ADAL" clId="{AC094740-5013-4806-8C6B-C06A27EC7199}" dt="2026-03-01T12:32:42.323" v="6430" actId="1076"/>
          <ac:spMkLst>
            <pc:docMk/>
            <pc:sldMk cId="2911156569" sldId="269"/>
            <ac:spMk id="5" creationId="{1CAF60D7-240E-233C-AF9A-9145FF119AC5}"/>
          </ac:spMkLst>
        </pc:spChg>
        <pc:spChg chg="add mod">
          <ac:chgData name="Sabrina Khan (2312075)" userId="4a226c82-a075-4990-aae6-c64cb4910538" providerId="ADAL" clId="{AC094740-5013-4806-8C6B-C06A27EC7199}" dt="2026-03-01T12:34:42.186" v="6450" actId="20577"/>
          <ac:spMkLst>
            <pc:docMk/>
            <pc:sldMk cId="2911156569" sldId="269"/>
            <ac:spMk id="6" creationId="{F105A290-B0F9-B85C-1DB2-F85192EF533B}"/>
          </ac:spMkLst>
        </pc:spChg>
        <pc:spChg chg="add mod">
          <ac:chgData name="Sabrina Khan (2312075)" userId="4a226c82-a075-4990-aae6-c64cb4910538" providerId="ADAL" clId="{AC094740-5013-4806-8C6B-C06A27EC7199}" dt="2026-03-01T13:18:46.536" v="7276" actId="1076"/>
          <ac:spMkLst>
            <pc:docMk/>
            <pc:sldMk cId="2911156569" sldId="269"/>
            <ac:spMk id="7" creationId="{5B80400D-603C-1C72-DF21-49CB3A7A15F5}"/>
          </ac:spMkLst>
        </pc:spChg>
        <pc:spChg chg="add mod">
          <ac:chgData name="Sabrina Khan (2312075)" userId="4a226c82-a075-4990-aae6-c64cb4910538" providerId="ADAL" clId="{AC094740-5013-4806-8C6B-C06A27EC7199}" dt="2026-03-01T13:18:35.977" v="7275" actId="1076"/>
          <ac:spMkLst>
            <pc:docMk/>
            <pc:sldMk cId="2911156569" sldId="269"/>
            <ac:spMk id="8" creationId="{B2751D2A-51CC-88C2-063C-F7511DDD95D2}"/>
          </ac:spMkLst>
        </pc:spChg>
        <pc:picChg chg="add mod">
          <ac:chgData name="Sabrina Khan (2312075)" userId="4a226c82-a075-4990-aae6-c64cb4910538" providerId="ADAL" clId="{AC094740-5013-4806-8C6B-C06A27EC7199}" dt="2026-03-01T15:21:04.526" v="8738"/>
          <ac:picMkLst>
            <pc:docMk/>
            <pc:sldMk cId="2911156569" sldId="269"/>
            <ac:picMk id="11" creationId="{9AD0B6EB-45F9-0B16-7991-BD5C8B6075CF}"/>
          </ac:picMkLst>
        </pc:picChg>
      </pc:sldChg>
      <pc:sldChg chg="addSp modSp new mod modTransition">
        <pc:chgData name="Sabrina Khan (2312075)" userId="4a226c82-a075-4990-aae6-c64cb4910538" providerId="ADAL" clId="{AC094740-5013-4806-8C6B-C06A27EC7199}" dt="2026-03-01T15:24:22.591" v="8740"/>
        <pc:sldMkLst>
          <pc:docMk/>
          <pc:sldMk cId="670465183" sldId="270"/>
        </pc:sldMkLst>
        <pc:spChg chg="mod">
          <ac:chgData name="Sabrina Khan (2312075)" userId="4a226c82-a075-4990-aae6-c64cb4910538" providerId="ADAL" clId="{AC094740-5013-4806-8C6B-C06A27EC7199}" dt="2026-03-01T13:23:32.106" v="7326" actId="27636"/>
          <ac:spMkLst>
            <pc:docMk/>
            <pc:sldMk cId="670465183" sldId="270"/>
            <ac:spMk id="2" creationId="{C4D246B6-33FD-6DB4-498F-A5E6E04A0390}"/>
          </ac:spMkLst>
        </pc:spChg>
        <pc:spChg chg="mod">
          <ac:chgData name="Sabrina Khan (2312075)" userId="4a226c82-a075-4990-aae6-c64cb4910538" providerId="ADAL" clId="{AC094740-5013-4806-8C6B-C06A27EC7199}" dt="2026-03-01T13:45:45.805" v="7805" actId="27636"/>
          <ac:spMkLst>
            <pc:docMk/>
            <pc:sldMk cId="670465183" sldId="270"/>
            <ac:spMk id="3" creationId="{78E3BB1B-7689-1F79-3A10-62397D3B6EA5}"/>
          </ac:spMkLst>
        </pc:spChg>
        <pc:picChg chg="add mod">
          <ac:chgData name="Sabrina Khan (2312075)" userId="4a226c82-a075-4990-aae6-c64cb4910538" providerId="ADAL" clId="{AC094740-5013-4806-8C6B-C06A27EC7199}" dt="2026-03-01T15:24:22.591" v="8740"/>
          <ac:picMkLst>
            <pc:docMk/>
            <pc:sldMk cId="670465183" sldId="270"/>
            <ac:picMk id="6" creationId="{C81F8048-9B07-B012-3F60-719BE4D46EAF}"/>
          </ac:picMkLst>
        </pc:picChg>
      </pc:sldChg>
      <pc:sldChg chg="addSp modSp new mod modTransition">
        <pc:chgData name="Sabrina Khan (2312075)" userId="4a226c82-a075-4990-aae6-c64cb4910538" providerId="ADAL" clId="{AC094740-5013-4806-8C6B-C06A27EC7199}" dt="2026-03-01T15:25:56.930" v="8741"/>
        <pc:sldMkLst>
          <pc:docMk/>
          <pc:sldMk cId="843880493" sldId="271"/>
        </pc:sldMkLst>
        <pc:spChg chg="mod">
          <ac:chgData name="Sabrina Khan (2312075)" userId="4a226c82-a075-4990-aae6-c64cb4910538" providerId="ADAL" clId="{AC094740-5013-4806-8C6B-C06A27EC7199}" dt="2026-03-01T14:01:02.446" v="7807" actId="27636"/>
          <ac:spMkLst>
            <pc:docMk/>
            <pc:sldMk cId="843880493" sldId="271"/>
            <ac:spMk id="2" creationId="{24DD4347-3609-1576-5E1D-B65F52161352}"/>
          </ac:spMkLst>
        </pc:spChg>
        <pc:spChg chg="mod">
          <ac:chgData name="Sabrina Khan (2312075)" userId="4a226c82-a075-4990-aae6-c64cb4910538" providerId="ADAL" clId="{AC094740-5013-4806-8C6B-C06A27EC7199}" dt="2026-03-01T14:24:48.199" v="8558" actId="20577"/>
          <ac:spMkLst>
            <pc:docMk/>
            <pc:sldMk cId="843880493" sldId="271"/>
            <ac:spMk id="3" creationId="{B7C91B1A-BB50-3A86-88F8-7A3626731C69}"/>
          </ac:spMkLst>
        </pc:spChg>
        <pc:picChg chg="add mod">
          <ac:chgData name="Sabrina Khan (2312075)" userId="4a226c82-a075-4990-aae6-c64cb4910538" providerId="ADAL" clId="{AC094740-5013-4806-8C6B-C06A27EC7199}" dt="2026-03-01T15:25:56.930" v="8741"/>
          <ac:picMkLst>
            <pc:docMk/>
            <pc:sldMk cId="843880493" sldId="271"/>
            <ac:picMk id="6" creationId="{214079B4-61BA-3DCB-B022-E6744C79758A}"/>
          </ac:picMkLst>
        </pc:picChg>
      </pc:sldChg>
      <pc:sldChg chg="addSp modSp new mod modTransition">
        <pc:chgData name="Sabrina Khan (2312075)" userId="4a226c82-a075-4990-aae6-c64cb4910538" providerId="ADAL" clId="{AC094740-5013-4806-8C6B-C06A27EC7199}" dt="2026-03-01T15:22:49.854" v="8739"/>
        <pc:sldMkLst>
          <pc:docMk/>
          <pc:sldMk cId="433506320" sldId="272"/>
        </pc:sldMkLst>
        <pc:spChg chg="mod">
          <ac:chgData name="Sabrina Khan (2312075)" userId="4a226c82-a075-4990-aae6-c64cb4910538" providerId="ADAL" clId="{AC094740-5013-4806-8C6B-C06A27EC7199}" dt="2026-03-01T13:14:46.302" v="7244" actId="20577"/>
          <ac:spMkLst>
            <pc:docMk/>
            <pc:sldMk cId="433506320" sldId="272"/>
            <ac:spMk id="2" creationId="{31CBD193-5E96-33AF-5D77-35F575E99A2A}"/>
          </ac:spMkLst>
        </pc:spChg>
        <pc:spChg chg="mod">
          <ac:chgData name="Sabrina Khan (2312075)" userId="4a226c82-a075-4990-aae6-c64cb4910538" providerId="ADAL" clId="{AC094740-5013-4806-8C6B-C06A27EC7199}" dt="2026-03-01T13:14:55.270" v="7246" actId="27636"/>
          <ac:spMkLst>
            <pc:docMk/>
            <pc:sldMk cId="433506320" sldId="272"/>
            <ac:spMk id="3" creationId="{AD26F8A1-0D65-D39C-50B0-0D826463278D}"/>
          </ac:spMkLst>
        </pc:spChg>
        <pc:spChg chg="add mod">
          <ac:chgData name="Sabrina Khan (2312075)" userId="4a226c82-a075-4990-aae6-c64cb4910538" providerId="ADAL" clId="{AC094740-5013-4806-8C6B-C06A27EC7199}" dt="2026-03-01T13:16:44.510" v="7254" actId="20577"/>
          <ac:spMkLst>
            <pc:docMk/>
            <pc:sldMk cId="433506320" sldId="272"/>
            <ac:spMk id="4" creationId="{CE5309A2-5391-641B-CC6E-A751632DE0B2}"/>
          </ac:spMkLst>
        </pc:spChg>
        <pc:spChg chg="add mod">
          <ac:chgData name="Sabrina Khan (2312075)" userId="4a226c82-a075-4990-aae6-c64cb4910538" providerId="ADAL" clId="{AC094740-5013-4806-8C6B-C06A27EC7199}" dt="2026-03-01T13:17:26.268" v="7261" actId="20577"/>
          <ac:spMkLst>
            <pc:docMk/>
            <pc:sldMk cId="433506320" sldId="272"/>
            <ac:spMk id="5" creationId="{5574777E-14CD-7DD6-3616-A5E09A878102}"/>
          </ac:spMkLst>
        </pc:spChg>
        <pc:spChg chg="add mod">
          <ac:chgData name="Sabrina Khan (2312075)" userId="4a226c82-a075-4990-aae6-c64cb4910538" providerId="ADAL" clId="{AC094740-5013-4806-8C6B-C06A27EC7199}" dt="2026-03-01T13:17:34.875" v="7262" actId="1076"/>
          <ac:spMkLst>
            <pc:docMk/>
            <pc:sldMk cId="433506320" sldId="272"/>
            <ac:spMk id="6" creationId="{0719E209-41CC-8128-60B8-D8BB690F3749}"/>
          </ac:spMkLst>
        </pc:spChg>
        <pc:spChg chg="add mod">
          <ac:chgData name="Sabrina Khan (2312075)" userId="4a226c82-a075-4990-aae6-c64cb4910538" providerId="ADAL" clId="{AC094740-5013-4806-8C6B-C06A27EC7199}" dt="2026-03-01T13:16:38.052" v="7253" actId="207"/>
          <ac:spMkLst>
            <pc:docMk/>
            <pc:sldMk cId="433506320" sldId="272"/>
            <ac:spMk id="7" creationId="{E60B60AA-2AA9-411A-9C53-606B1A9BD0C7}"/>
          </ac:spMkLst>
        </pc:spChg>
        <pc:spChg chg="add mod">
          <ac:chgData name="Sabrina Khan (2312075)" userId="4a226c82-a075-4990-aae6-c64cb4910538" providerId="ADAL" clId="{AC094740-5013-4806-8C6B-C06A27EC7199}" dt="2026-03-01T13:17:21.909" v="7260" actId="207"/>
          <ac:spMkLst>
            <pc:docMk/>
            <pc:sldMk cId="433506320" sldId="272"/>
            <ac:spMk id="8" creationId="{6673B68F-5FB9-82F3-C50B-476F5F05FC79}"/>
          </ac:spMkLst>
        </pc:spChg>
        <pc:picChg chg="add mod">
          <ac:chgData name="Sabrina Khan (2312075)" userId="4a226c82-a075-4990-aae6-c64cb4910538" providerId="ADAL" clId="{AC094740-5013-4806-8C6B-C06A27EC7199}" dt="2026-03-01T15:22:49.854" v="8739"/>
          <ac:picMkLst>
            <pc:docMk/>
            <pc:sldMk cId="433506320" sldId="272"/>
            <ac:picMk id="11" creationId="{6FECD4D3-208A-C80D-F89F-8C7CBA6EC02B}"/>
          </ac:picMkLst>
        </pc:picChg>
      </pc:sldChg>
      <pc:sldChg chg="addSp delSp modSp new mod modTransition">
        <pc:chgData name="Sabrina Khan (2312075)" userId="4a226c82-a075-4990-aae6-c64cb4910538" providerId="ADAL" clId="{AC094740-5013-4806-8C6B-C06A27EC7199}" dt="2026-03-01T14:56:36.156" v="8717"/>
        <pc:sldMkLst>
          <pc:docMk/>
          <pc:sldMk cId="2999162069" sldId="273"/>
        </pc:sldMkLst>
        <pc:spChg chg="add mod">
          <ac:chgData name="Sabrina Khan (2312075)" userId="4a226c82-a075-4990-aae6-c64cb4910538" providerId="ADAL" clId="{AC094740-5013-4806-8C6B-C06A27EC7199}" dt="2026-03-01T14:33:57.684" v="8678" actId="1076"/>
          <ac:spMkLst>
            <pc:docMk/>
            <pc:sldMk cId="2999162069" sldId="273"/>
            <ac:spMk id="2" creationId="{3F2FDB2B-92F9-394C-85B7-19DCF2359FC6}"/>
          </ac:spMkLst>
        </pc:spChg>
        <pc:spChg chg="add mod">
          <ac:chgData name="Sabrina Khan (2312075)" userId="4a226c82-a075-4990-aae6-c64cb4910538" providerId="ADAL" clId="{AC094740-5013-4806-8C6B-C06A27EC7199}" dt="2026-03-01T14:33:50.626" v="8677" actId="1076"/>
          <ac:spMkLst>
            <pc:docMk/>
            <pc:sldMk cId="2999162069" sldId="273"/>
            <ac:spMk id="6" creationId="{8855783D-C155-3A7D-4759-F71CFE979C8D}"/>
          </ac:spMkLst>
        </pc:spChg>
        <pc:picChg chg="add del">
          <ac:chgData name="Sabrina Khan (2312075)" userId="4a226c82-a075-4990-aae6-c64cb4910538" providerId="ADAL" clId="{AC094740-5013-4806-8C6B-C06A27EC7199}" dt="2026-03-01T14:31:30.198" v="8660" actId="478"/>
          <ac:picMkLst>
            <pc:docMk/>
            <pc:sldMk cId="2999162069" sldId="273"/>
            <ac:picMk id="4" creationId="{5ED00278-4D00-56A7-6135-B707A465299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EEE161-DBB7-453A-9183-A9C8ABF596E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0A0BEB1-7DA1-479F-A25F-ADE2F840DC85}">
      <dgm:prSet/>
      <dgm:spPr/>
      <dgm:t>
        <a:bodyPr/>
        <a:lstStyle/>
        <a:p>
          <a:r>
            <a:rPr lang="en-US"/>
            <a:t>Activity Theory (1963)- “Activity theory of aging is a sociological and psychological framework that emphasizes the importance of maintaining physical activity and social engagement as individuals grow older”(Ungvarsky,2025).</a:t>
          </a:r>
        </a:p>
      </dgm:t>
    </dgm:pt>
    <dgm:pt modelId="{A6D30ED7-4A32-4ECC-8951-E0F94EF12EBC}" type="parTrans" cxnId="{2E6BF302-660E-46AF-942E-33E470047511}">
      <dgm:prSet/>
      <dgm:spPr/>
      <dgm:t>
        <a:bodyPr/>
        <a:lstStyle/>
        <a:p>
          <a:endParaRPr lang="en-US"/>
        </a:p>
      </dgm:t>
    </dgm:pt>
    <dgm:pt modelId="{02C7D908-A63C-4477-93C1-0FB5C7D3D79A}" type="sibTrans" cxnId="{2E6BF302-660E-46AF-942E-33E470047511}">
      <dgm:prSet/>
      <dgm:spPr/>
      <dgm:t>
        <a:bodyPr/>
        <a:lstStyle/>
        <a:p>
          <a:endParaRPr lang="en-US"/>
        </a:p>
      </dgm:t>
    </dgm:pt>
    <dgm:pt modelId="{3E01FEA3-927E-4D05-BF19-C0BA34C94D33}">
      <dgm:prSet/>
      <dgm:spPr/>
      <dgm:t>
        <a:bodyPr/>
        <a:lstStyle/>
        <a:p>
          <a:r>
            <a:rPr lang="en-US"/>
            <a:t>Continuity Theory (1968)- “Continuity theory provides a framework for understanding how adults employ their past concepts, constructs, and experiences to adapt and adjust to the changes brought about by normal aging” (von Bonsdorff and Iimarinen, 2012).</a:t>
          </a:r>
        </a:p>
      </dgm:t>
    </dgm:pt>
    <dgm:pt modelId="{98723E78-888C-4380-84DA-CAED00EF9D81}" type="parTrans" cxnId="{89F402B6-BF92-4BDD-81F1-527F071A679C}">
      <dgm:prSet/>
      <dgm:spPr/>
      <dgm:t>
        <a:bodyPr/>
        <a:lstStyle/>
        <a:p>
          <a:endParaRPr lang="en-US"/>
        </a:p>
      </dgm:t>
    </dgm:pt>
    <dgm:pt modelId="{B1835E9E-557B-48F6-ACC8-D5724A42D1E9}" type="sibTrans" cxnId="{89F402B6-BF92-4BDD-81F1-527F071A679C}">
      <dgm:prSet/>
      <dgm:spPr/>
      <dgm:t>
        <a:bodyPr/>
        <a:lstStyle/>
        <a:p>
          <a:endParaRPr lang="en-US"/>
        </a:p>
      </dgm:t>
    </dgm:pt>
    <dgm:pt modelId="{956848AC-7202-40DA-A825-4DDED2F60AF4}" type="pres">
      <dgm:prSet presAssocID="{09EEE161-DBB7-453A-9183-A9C8ABF596E2}" presName="hierChild1" presStyleCnt="0">
        <dgm:presLayoutVars>
          <dgm:chPref val="1"/>
          <dgm:dir/>
          <dgm:animOne val="branch"/>
          <dgm:animLvl val="lvl"/>
          <dgm:resizeHandles/>
        </dgm:presLayoutVars>
      </dgm:prSet>
      <dgm:spPr/>
    </dgm:pt>
    <dgm:pt modelId="{F02B0764-16A4-4804-8141-D971A21991BF}" type="pres">
      <dgm:prSet presAssocID="{50A0BEB1-7DA1-479F-A25F-ADE2F840DC85}" presName="hierRoot1" presStyleCnt="0"/>
      <dgm:spPr/>
    </dgm:pt>
    <dgm:pt modelId="{74DE17A1-00BB-40A7-8BA3-6767945DC49E}" type="pres">
      <dgm:prSet presAssocID="{50A0BEB1-7DA1-479F-A25F-ADE2F840DC85}" presName="composite" presStyleCnt="0"/>
      <dgm:spPr/>
    </dgm:pt>
    <dgm:pt modelId="{7CAE5C42-0D59-4158-8343-16B04CCE8510}" type="pres">
      <dgm:prSet presAssocID="{50A0BEB1-7DA1-479F-A25F-ADE2F840DC85}" presName="background" presStyleLbl="node0" presStyleIdx="0" presStyleCnt="2"/>
      <dgm:spPr/>
    </dgm:pt>
    <dgm:pt modelId="{9EFC92CA-B134-4D24-AE92-C496E3342B68}" type="pres">
      <dgm:prSet presAssocID="{50A0BEB1-7DA1-479F-A25F-ADE2F840DC85}" presName="text" presStyleLbl="fgAcc0" presStyleIdx="0" presStyleCnt="2">
        <dgm:presLayoutVars>
          <dgm:chPref val="3"/>
        </dgm:presLayoutVars>
      </dgm:prSet>
      <dgm:spPr/>
    </dgm:pt>
    <dgm:pt modelId="{469FEEE0-E9FF-417D-88D6-5DC600F7986B}" type="pres">
      <dgm:prSet presAssocID="{50A0BEB1-7DA1-479F-A25F-ADE2F840DC85}" presName="hierChild2" presStyleCnt="0"/>
      <dgm:spPr/>
    </dgm:pt>
    <dgm:pt modelId="{1D6C6591-CC14-48D7-85F8-324E9FB1A000}" type="pres">
      <dgm:prSet presAssocID="{3E01FEA3-927E-4D05-BF19-C0BA34C94D33}" presName="hierRoot1" presStyleCnt="0"/>
      <dgm:spPr/>
    </dgm:pt>
    <dgm:pt modelId="{0A0F1A5C-EE34-49B4-88AA-52237638A114}" type="pres">
      <dgm:prSet presAssocID="{3E01FEA3-927E-4D05-BF19-C0BA34C94D33}" presName="composite" presStyleCnt="0"/>
      <dgm:spPr/>
    </dgm:pt>
    <dgm:pt modelId="{22A6C992-EDA9-4D21-9DDF-9C9A7F9B1D01}" type="pres">
      <dgm:prSet presAssocID="{3E01FEA3-927E-4D05-BF19-C0BA34C94D33}" presName="background" presStyleLbl="node0" presStyleIdx="1" presStyleCnt="2"/>
      <dgm:spPr/>
    </dgm:pt>
    <dgm:pt modelId="{E3C18D48-B799-4407-A74B-560F3A1AB28D}" type="pres">
      <dgm:prSet presAssocID="{3E01FEA3-927E-4D05-BF19-C0BA34C94D33}" presName="text" presStyleLbl="fgAcc0" presStyleIdx="1" presStyleCnt="2">
        <dgm:presLayoutVars>
          <dgm:chPref val="3"/>
        </dgm:presLayoutVars>
      </dgm:prSet>
      <dgm:spPr/>
    </dgm:pt>
    <dgm:pt modelId="{3D623484-A7E2-48C9-8DD1-8D6D6AEEED03}" type="pres">
      <dgm:prSet presAssocID="{3E01FEA3-927E-4D05-BF19-C0BA34C94D33}" presName="hierChild2" presStyleCnt="0"/>
      <dgm:spPr/>
    </dgm:pt>
  </dgm:ptLst>
  <dgm:cxnLst>
    <dgm:cxn modelId="{2E6BF302-660E-46AF-942E-33E470047511}" srcId="{09EEE161-DBB7-453A-9183-A9C8ABF596E2}" destId="{50A0BEB1-7DA1-479F-A25F-ADE2F840DC85}" srcOrd="0" destOrd="0" parTransId="{A6D30ED7-4A32-4ECC-8951-E0F94EF12EBC}" sibTransId="{02C7D908-A63C-4477-93C1-0FB5C7D3D79A}"/>
    <dgm:cxn modelId="{4D472B61-96CF-4C0A-B7FB-C2B30EE236D8}" type="presOf" srcId="{09EEE161-DBB7-453A-9183-A9C8ABF596E2}" destId="{956848AC-7202-40DA-A825-4DDED2F60AF4}" srcOrd="0" destOrd="0" presId="urn:microsoft.com/office/officeart/2005/8/layout/hierarchy1"/>
    <dgm:cxn modelId="{C2D0DA56-3875-4954-988E-F69E19C43B98}" type="presOf" srcId="{3E01FEA3-927E-4D05-BF19-C0BA34C94D33}" destId="{E3C18D48-B799-4407-A74B-560F3A1AB28D}" srcOrd="0" destOrd="0" presId="urn:microsoft.com/office/officeart/2005/8/layout/hierarchy1"/>
    <dgm:cxn modelId="{D56E9858-B8BF-40E1-AF87-271C82E6A268}" type="presOf" srcId="{50A0BEB1-7DA1-479F-A25F-ADE2F840DC85}" destId="{9EFC92CA-B134-4D24-AE92-C496E3342B68}" srcOrd="0" destOrd="0" presId="urn:microsoft.com/office/officeart/2005/8/layout/hierarchy1"/>
    <dgm:cxn modelId="{89F402B6-BF92-4BDD-81F1-527F071A679C}" srcId="{09EEE161-DBB7-453A-9183-A9C8ABF596E2}" destId="{3E01FEA3-927E-4D05-BF19-C0BA34C94D33}" srcOrd="1" destOrd="0" parTransId="{98723E78-888C-4380-84DA-CAED00EF9D81}" sibTransId="{B1835E9E-557B-48F6-ACC8-D5724A42D1E9}"/>
    <dgm:cxn modelId="{282DE766-701F-4018-8E30-96C36F02066D}" type="presParOf" srcId="{956848AC-7202-40DA-A825-4DDED2F60AF4}" destId="{F02B0764-16A4-4804-8141-D971A21991BF}" srcOrd="0" destOrd="0" presId="urn:microsoft.com/office/officeart/2005/8/layout/hierarchy1"/>
    <dgm:cxn modelId="{8EBEBDEE-CFD1-4821-B44F-B2C28F5A24A0}" type="presParOf" srcId="{F02B0764-16A4-4804-8141-D971A21991BF}" destId="{74DE17A1-00BB-40A7-8BA3-6767945DC49E}" srcOrd="0" destOrd="0" presId="urn:microsoft.com/office/officeart/2005/8/layout/hierarchy1"/>
    <dgm:cxn modelId="{6A2BDB4B-37B1-43B4-8255-21348A2A1642}" type="presParOf" srcId="{74DE17A1-00BB-40A7-8BA3-6767945DC49E}" destId="{7CAE5C42-0D59-4158-8343-16B04CCE8510}" srcOrd="0" destOrd="0" presId="urn:microsoft.com/office/officeart/2005/8/layout/hierarchy1"/>
    <dgm:cxn modelId="{F17326DC-6569-4218-9803-46DABFB3C1A4}" type="presParOf" srcId="{74DE17A1-00BB-40A7-8BA3-6767945DC49E}" destId="{9EFC92CA-B134-4D24-AE92-C496E3342B68}" srcOrd="1" destOrd="0" presId="urn:microsoft.com/office/officeart/2005/8/layout/hierarchy1"/>
    <dgm:cxn modelId="{B4031848-2B64-475B-AC38-4ADF9E75A096}" type="presParOf" srcId="{F02B0764-16A4-4804-8141-D971A21991BF}" destId="{469FEEE0-E9FF-417D-88D6-5DC600F7986B}" srcOrd="1" destOrd="0" presId="urn:microsoft.com/office/officeart/2005/8/layout/hierarchy1"/>
    <dgm:cxn modelId="{5530A0AA-0AF3-4273-9D6F-FD324E2D45EB}" type="presParOf" srcId="{956848AC-7202-40DA-A825-4DDED2F60AF4}" destId="{1D6C6591-CC14-48D7-85F8-324E9FB1A000}" srcOrd="1" destOrd="0" presId="urn:microsoft.com/office/officeart/2005/8/layout/hierarchy1"/>
    <dgm:cxn modelId="{4E709303-5866-4969-93EB-FDD43368C07E}" type="presParOf" srcId="{1D6C6591-CC14-48D7-85F8-324E9FB1A000}" destId="{0A0F1A5C-EE34-49B4-88AA-52237638A114}" srcOrd="0" destOrd="0" presId="urn:microsoft.com/office/officeart/2005/8/layout/hierarchy1"/>
    <dgm:cxn modelId="{4ADD25CA-D5AD-4DDD-95D7-540E7A775F5F}" type="presParOf" srcId="{0A0F1A5C-EE34-49B4-88AA-52237638A114}" destId="{22A6C992-EDA9-4D21-9DDF-9C9A7F9B1D01}" srcOrd="0" destOrd="0" presId="urn:microsoft.com/office/officeart/2005/8/layout/hierarchy1"/>
    <dgm:cxn modelId="{573D068A-C8B4-4925-ADCD-E092AD5D907B}" type="presParOf" srcId="{0A0F1A5C-EE34-49B4-88AA-52237638A114}" destId="{E3C18D48-B799-4407-A74B-560F3A1AB28D}" srcOrd="1" destOrd="0" presId="urn:microsoft.com/office/officeart/2005/8/layout/hierarchy1"/>
    <dgm:cxn modelId="{C8600CA5-1E39-471C-B48C-11D8B94A8AA4}" type="presParOf" srcId="{1D6C6591-CC14-48D7-85F8-324E9FB1A000}" destId="{3D623484-A7E2-48C9-8DD1-8D6D6AEEED0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E5C42-0D59-4158-8343-16B04CCE851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C92CA-B134-4D24-AE92-C496E3342B6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Activity Theory (1963)- “Activity theory of aging is a sociological and psychological framework that emphasizes the importance of maintaining physical activity and social engagement as individuals grow older”(Ungvarsky,2025).</a:t>
          </a:r>
        </a:p>
      </dsp:txBody>
      <dsp:txXfrm>
        <a:off x="696297" y="538547"/>
        <a:ext cx="4171627" cy="2590157"/>
      </dsp:txXfrm>
    </dsp:sp>
    <dsp:sp modelId="{22A6C992-EDA9-4D21-9DDF-9C9A7F9B1D0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C18D48-B799-4407-A74B-560F3A1AB28D}">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Theory (1968)- “Continuity theory provides a framework for understanding how adults employ their past concepts, constructs, and experiences to adapt and adjust to the changes brought about by normal aging” (von Bonsdorff and Iimarinen, 2012).</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7095-3B61-9212-CA4A-825E03E664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A11047-19C9-4ABC-DF0F-E32F3FBC08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D00A2F-28D8-6D65-DF00-AE8A99837FD0}"/>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4C094003-BD3C-5834-DED2-C880FB352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350D08-44AF-0D81-5B6A-65A27EB86B74}"/>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3576847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1991E-95B0-09FD-A1F9-96746FAE0E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505C4B-BAE3-7753-98B7-872F4550C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51365-7357-7E1A-EE0E-4BD84BDE9CB1}"/>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12FA456D-E45F-4CD8-DB84-7ABA253EB1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1BAF9-3F10-0BFD-1BC7-38F9AE9F6FA9}"/>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4083053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AC84-1D2F-367F-4790-F94D11712B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807657-ADF2-2559-419C-078EC4B673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00C228-6164-6C30-7AB7-B0E561523D3D}"/>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ADBA278A-6AFA-C3B8-351D-AE48025CA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E6874-DBA0-CE69-CB42-4064880F4A45}"/>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1918166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9B7F3-D06A-31A9-F56F-290A7B6F55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11D2A-3B54-1895-2B8F-A92E729187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CE5FD5-B1FD-237F-2803-9F14C2CD34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DDC750-4182-DD17-06CF-794193E2CED4}"/>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6" name="Footer Placeholder 5">
            <a:extLst>
              <a:ext uri="{FF2B5EF4-FFF2-40B4-BE49-F238E27FC236}">
                <a16:creationId xmlns:a16="http://schemas.microsoft.com/office/drawing/2014/main" id="{B2045B5A-2845-6C60-1CC1-86D11B0CF1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5B81E3-B4A2-E962-68C1-470EDD1461CD}"/>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3972489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66B20-683B-A23F-80C8-C3F8348B05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8C40C6-3F27-1156-4A12-FA31C4638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F35B79-BC02-8452-DB03-B93FBAD628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776076-66A9-7E0A-E81E-915EC0C654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F1192E-C18C-2E27-625E-E8DCD594C5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B09D09-5A7B-56D4-8527-F346B7CDF811}"/>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8" name="Footer Placeholder 7">
            <a:extLst>
              <a:ext uri="{FF2B5EF4-FFF2-40B4-BE49-F238E27FC236}">
                <a16:creationId xmlns:a16="http://schemas.microsoft.com/office/drawing/2014/main" id="{DB5648B8-81C4-9FEE-EFF6-97137025F1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8E20C7-CE17-A5C5-C566-418018D2B745}"/>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4111584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CAA2C-5DCB-49C4-6C8B-3C9325B1AA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99044D-555F-7DAB-3AA7-3B73215EF150}"/>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4" name="Footer Placeholder 3">
            <a:extLst>
              <a:ext uri="{FF2B5EF4-FFF2-40B4-BE49-F238E27FC236}">
                <a16:creationId xmlns:a16="http://schemas.microsoft.com/office/drawing/2014/main" id="{792734C8-AF29-6FDF-A270-9BF829DBF5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46262A-236B-D4AF-8044-45D3162E4B0F}"/>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3771879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0556C1-AEAE-F256-AFC6-D9B261F7A70D}"/>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3" name="Footer Placeholder 2">
            <a:extLst>
              <a:ext uri="{FF2B5EF4-FFF2-40B4-BE49-F238E27FC236}">
                <a16:creationId xmlns:a16="http://schemas.microsoft.com/office/drawing/2014/main" id="{CD0EAE59-780C-5961-2E9E-B959A9B2F4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4C9EB5-F20F-69FB-CF03-101E6C9C6A8B}"/>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3251004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F5C2-CF61-41E0-1FBB-F4057D7F7F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4F29D1-EED9-A576-80A2-D2AA9173CB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0E9F0C-D58B-2D1E-6E23-BEFCD37FE5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30CAE7-5C36-6128-02E8-58AEE8EF5F6E}"/>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6" name="Footer Placeholder 5">
            <a:extLst>
              <a:ext uri="{FF2B5EF4-FFF2-40B4-BE49-F238E27FC236}">
                <a16:creationId xmlns:a16="http://schemas.microsoft.com/office/drawing/2014/main" id="{B052B663-950E-B312-C115-4DA126F539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DBC474-D46E-BD60-94F5-B1F8C50CDD44}"/>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2476956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C049-D9F5-DB18-8539-7F0C6ADF67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2578FC-1941-909D-9DDC-D3FCCD0439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11BDF0-9E07-BDD1-1ED4-99F8064403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173231-8FB5-BA00-7B7D-9AB4CD704C33}"/>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6" name="Footer Placeholder 5">
            <a:extLst>
              <a:ext uri="{FF2B5EF4-FFF2-40B4-BE49-F238E27FC236}">
                <a16:creationId xmlns:a16="http://schemas.microsoft.com/office/drawing/2014/main" id="{B9BFA4D8-3084-5690-BE3D-297987826D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1F32F-D3C8-9800-508A-4E2F10C8F0CB}"/>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984009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8FAD3-2745-4A04-E5FD-D705537698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12DDD-2CAE-7CE9-9A5A-8FCB7F2A36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787B76-9343-8DE5-0322-24115100C781}"/>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DD46C363-C86E-B0C7-BEA2-C0B237648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C3409A-DFB5-01AE-38AF-F6AB0950FB56}"/>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1540528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75B126-F47F-E1EB-968D-1E8597B18A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5A0ABB-4775-0825-F8F3-336701C724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B1F625-405B-E586-A64F-11700192B410}"/>
              </a:ext>
            </a:extLst>
          </p:cNvPr>
          <p:cNvSpPr>
            <a:spLocks noGrp="1"/>
          </p:cNvSpPr>
          <p:nvPr>
            <p:ph type="dt" sz="half" idx="10"/>
          </p:nvPr>
        </p:nvSpPr>
        <p:spPr/>
        <p:txBody>
          <a:body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AD034D26-4AEA-EB93-0F82-1656720BB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800DB-7EBF-5EA0-47A9-5621BD936BB0}"/>
              </a:ext>
            </a:extLst>
          </p:cNvPr>
          <p:cNvSpPr>
            <a:spLocks noGrp="1"/>
          </p:cNvSpPr>
          <p:nvPr>
            <p:ph type="sldNum" sz="quarter" idx="12"/>
          </p:nvPr>
        </p:nvSpPr>
        <p:spPr/>
        <p:txBody>
          <a:bodyPr/>
          <a:lstStyle/>
          <a:p>
            <a:fld id="{D618A4B7-081C-44F8-AE48-CC73B8A544EF}" type="slidenum">
              <a:rPr lang="en-GB" smtClean="0"/>
              <a:t>‹#›</a:t>
            </a:fld>
            <a:endParaRPr lang="en-GB"/>
          </a:p>
        </p:txBody>
      </p:sp>
    </p:spTree>
    <p:extLst>
      <p:ext uri="{BB962C8B-B14F-4D97-AF65-F5344CB8AC3E}">
        <p14:creationId xmlns:p14="http://schemas.microsoft.com/office/powerpoint/2010/main" val="3717713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AA0535-6B67-37CC-17D0-E7E574C33B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6F5F6B-5C02-BD49-0C1A-AC9C94C340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C12F6-CE39-CBBF-CF56-C668AE44C8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102D31-662C-4ED8-B645-7F05445649D1}" type="datetimeFigureOut">
              <a:rPr lang="en-GB" smtClean="0"/>
              <a:t>28/02/2026</a:t>
            </a:fld>
            <a:endParaRPr lang="en-GB"/>
          </a:p>
        </p:txBody>
      </p:sp>
      <p:sp>
        <p:nvSpPr>
          <p:cNvPr id="5" name="Footer Placeholder 4">
            <a:extLst>
              <a:ext uri="{FF2B5EF4-FFF2-40B4-BE49-F238E27FC236}">
                <a16:creationId xmlns:a16="http://schemas.microsoft.com/office/drawing/2014/main" id="{5B5D8A37-CD3C-87D2-561D-DE717C8E79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7A2BBB-FC2E-D16E-9607-B0AEBA1973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18A4B7-081C-44F8-AE48-CC73B8A544EF}" type="slidenum">
              <a:rPr lang="en-GB" smtClean="0"/>
              <a:t>‹#›</a:t>
            </a:fld>
            <a:endParaRPr lang="en-GB"/>
          </a:p>
        </p:txBody>
      </p:sp>
    </p:spTree>
    <p:extLst>
      <p:ext uri="{BB962C8B-B14F-4D97-AF65-F5344CB8AC3E}">
        <p14:creationId xmlns:p14="http://schemas.microsoft.com/office/powerpoint/2010/main" val="3853888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theoneplanetlife.com/university-of-wales-trinity-saint-david-launches-one-planet-governance-post-graduate-certificate/"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adainfo.org/content/aging-and-disability"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socialwork.institute/life-characteristics-challenges/empowering-aging-continuity-activity-later-life/" TargetMode="External"/><Relationship Id="rId3" Type="http://schemas.openxmlformats.org/officeDocument/2006/relationships/hyperlink" Target="https://www.researchgate.net/publication/386098994_Biological_Psychological_and_Social_Perspectives_of_Ageing" TargetMode="External"/><Relationship Id="rId7" Type="http://schemas.openxmlformats.org/officeDocument/2006/relationships/hyperlink" Target="https://www.ageuk.org.uk/services/befriending-services/" TargetMode="External"/><Relationship Id="rId2" Type="http://schemas.openxmlformats.org/officeDocument/2006/relationships/hyperlink" Target="https://www.agedcaremadeeasy.com.au/listings/multicultural-aged-care/"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250506042058/https:/www.longtermplan.nhs.uk/areas-of-work/ageing-well/" TargetMode="External"/><Relationship Id="rId11" Type="http://schemas.openxmlformats.org/officeDocument/2006/relationships/hyperlink" Target="https://www.ebsco.com/research-starters/sociology/activity-theory-aging" TargetMode="External"/><Relationship Id="rId5" Type="http://schemas.openxmlformats.org/officeDocument/2006/relationships/hyperlink" Target="https://www.gov.uk/guidance/equality-act-2010-guidance" TargetMode="External"/><Relationship Id="rId10" Type="http://schemas.openxmlformats.org/officeDocument/2006/relationships/hyperlink" Target="https://www.who.int/news-room/questions-and-answers/item/healthy-ageing-and-functional-ability" TargetMode="External"/><Relationship Id="rId4" Type="http://schemas.openxmlformats.org/officeDocument/2006/relationships/hyperlink" Target="https://www.legislation.gov.uk/ukpga/2014/23/introduction" TargetMode="External"/><Relationship Id="rId9" Type="http://schemas.openxmlformats.org/officeDocument/2006/relationships/hyperlink" Target="https://www.ons.gov.uk/peoplepopulationandcommunity/birthsdeathsandmarriages/ageing/articles/voicesofourageingpopulation/livinglongerliv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alzint.org/what-we-do/policy/dementia-friendly-communities/" TargetMode="External"/><Relationship Id="rId3" Type="http://schemas.openxmlformats.org/officeDocument/2006/relationships/hyperlink" Target="https://doi.org/10.1093/oxfordhb/9780199746521.013.0039" TargetMode="External"/><Relationship Id="rId7" Type="http://schemas.openxmlformats.org/officeDocument/2006/relationships/hyperlink" Target="https://www.scup.com/doi/full/10.18261/issn.2387-5984-2019-03-08#tab-citations" TargetMode="External"/><Relationship Id="rId2" Type="http://schemas.openxmlformats.org/officeDocument/2006/relationships/hyperlink" Target="https://www.theaccessgroup.com/en-gb/health-social-care/software/digital-telecare/what-is-telecare/" TargetMode="External"/><Relationship Id="rId1" Type="http://schemas.openxmlformats.org/officeDocument/2006/relationships/slideLayout" Target="../slideLayouts/slideLayout7.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carersuk.org/help-and-advice/practical-support/arranging-care-and-support-for-someone/residential-care/" TargetMode="External"/><Relationship Id="rId4" Type="http://schemas.openxmlformats.org/officeDocument/2006/relationships/hyperlink" Target="https://www.elder.org/articles/types-of-care/what-is-domiciliary-car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alzheimers.org.uk/get-involved/dementia-friends/dementia-friendly-resources?_gl=1*8zpkf7*_up*MQ..&amp;gclid=182bfadc36ea1a5eb7439378001c4304&amp;gclsrc=3p.ds" TargetMode="External"/><Relationship Id="rId2" Type="http://schemas.openxmlformats.org/officeDocument/2006/relationships/hyperlink" Target="https://taking.care/blogs/resources-advice/promote-independence-in-the-elderly" TargetMode="External"/><Relationship Id="rId1" Type="http://schemas.openxmlformats.org/officeDocument/2006/relationships/slideLayout" Target="../slideLayouts/slideLayout7.xml"/><Relationship Id="rId4" Type="http://schemas.openxmlformats.org/officeDocument/2006/relationships/hyperlink" Target="https://www.homeinstead.co.uk/care/domiciliary/companionship/befriending-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2837-4AA1-6BCD-289D-F9EFA34B82A3}"/>
              </a:ext>
            </a:extLst>
          </p:cNvPr>
          <p:cNvSpPr>
            <a:spLocks noGrp="1"/>
          </p:cNvSpPr>
          <p:nvPr>
            <p:ph type="ctrTitle"/>
          </p:nvPr>
        </p:nvSpPr>
        <p:spPr>
          <a:xfrm>
            <a:off x="1671484" y="3953956"/>
            <a:ext cx="9144000" cy="2141721"/>
          </a:xfrm>
        </p:spPr>
        <p:txBody>
          <a:bodyPr>
            <a:normAutofit fontScale="90000"/>
          </a:bodyPr>
          <a:lstStyle/>
          <a:p>
            <a:r>
              <a:rPr lang="en-US" sz="2400" b="1" dirty="0">
                <a:latin typeface="Arial" panose="020B0604020202020204" pitchFamily="34" charset="0"/>
                <a:cs typeface="Arial" panose="020B0604020202020204" pitchFamily="34" charset="0"/>
              </a:rPr>
              <a:t>Student name- Sabrina Haseen Khan</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number-2312075</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Assignment Title-Individual presentation (voice-over)</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Empowering the older person</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code-BMHP6027</a:t>
            </a:r>
            <a:br>
              <a:rPr lang="en-US" sz="2400" b="1" dirty="0">
                <a:latin typeface="Arial" panose="020B0604020202020204" pitchFamily="34" charset="0"/>
                <a:cs typeface="Arial" panose="020B0604020202020204" pitchFamily="34" charset="0"/>
              </a:rPr>
            </a:br>
            <a:r>
              <a:rPr lang="en-US" sz="2400" b="1" dirty="0" err="1">
                <a:latin typeface="Arial" panose="020B0604020202020204" pitchFamily="34" charset="0"/>
                <a:cs typeface="Arial" panose="020B0604020202020204" pitchFamily="34" charset="0"/>
              </a:rPr>
              <a:t>Programme</a:t>
            </a:r>
            <a:r>
              <a:rPr lang="en-US" sz="2400" b="1" dirty="0">
                <a:latin typeface="Arial" panose="020B0604020202020204" pitchFamily="34" charset="0"/>
                <a:cs typeface="Arial" panose="020B0604020202020204" pitchFamily="34" charset="0"/>
              </a:rPr>
              <a:t>- BSc Health and Social Care</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Lecturer’s name- Rizwan Nadim</a:t>
            </a:r>
            <a:endParaRPr lang="en-GB" sz="2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CD917EC-300E-79BC-733C-9DBEA1C0F29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72984" y="571499"/>
            <a:ext cx="5981075" cy="2141721"/>
          </a:xfrm>
          <a:prstGeom prst="rect">
            <a:avLst/>
          </a:prstGeom>
        </p:spPr>
      </p:pic>
      <p:pic>
        <p:nvPicPr>
          <p:cNvPr id="10" name="Audio 9">
            <a:hlinkClick r:id="" action="ppaction://media"/>
            <a:extLst>
              <a:ext uri="{FF2B5EF4-FFF2-40B4-BE49-F238E27FC236}">
                <a16:creationId xmlns:a16="http://schemas.microsoft.com/office/drawing/2014/main" id="{7C5C6D82-A81E-714F-B27B-57E58FB2C4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5755680"/>
      </p:ext>
    </p:extLst>
  </p:cSld>
  <p:clrMapOvr>
    <a:masterClrMapping/>
  </p:clrMapOvr>
  <mc:AlternateContent xmlns:mc="http://schemas.openxmlformats.org/markup-compatibility/2006">
    <mc:Choice xmlns:p14="http://schemas.microsoft.com/office/powerpoint/2010/main" Requires="p14">
      <p:transition spd="slow" p14:dur="2000" advTm="13745"/>
    </mc:Choice>
    <mc:Fallback>
      <p:transition spd="slow" advTm="13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BA5C-DBDE-7F73-6413-377F5583BD2F}"/>
              </a:ext>
            </a:extLst>
          </p:cNvPr>
          <p:cNvSpPr>
            <a:spLocks noGrp="1"/>
          </p:cNvSpPr>
          <p:nvPr>
            <p:ph type="title"/>
          </p:nvPr>
        </p:nvSpPr>
        <p:spPr>
          <a:xfrm>
            <a:off x="640080" y="325369"/>
            <a:ext cx="4368602" cy="1956841"/>
          </a:xfrm>
        </p:spPr>
        <p:txBody>
          <a:bodyPr anchor="b">
            <a:normAutofit/>
          </a:bodyPr>
          <a:lstStyle/>
          <a:p>
            <a:r>
              <a:rPr lang="en-US" sz="4600"/>
              <a:t>INTRODUCTION</a:t>
            </a:r>
            <a:endParaRPr lang="en-GB" sz="4600"/>
          </a:p>
        </p:txBody>
      </p:sp>
      <p:sp>
        <p:nvSpPr>
          <p:cNvPr id="3" name="Content Placeholder 2">
            <a:extLst>
              <a:ext uri="{FF2B5EF4-FFF2-40B4-BE49-F238E27FC236}">
                <a16:creationId xmlns:a16="http://schemas.microsoft.com/office/drawing/2014/main" id="{3A476142-D935-3D8B-F2FE-FE0B6BF70309}"/>
              </a:ext>
            </a:extLst>
          </p:cNvPr>
          <p:cNvSpPr>
            <a:spLocks noGrp="1"/>
          </p:cNvSpPr>
          <p:nvPr>
            <p:ph idx="1"/>
          </p:nvPr>
        </p:nvSpPr>
        <p:spPr>
          <a:xfrm>
            <a:off x="640080" y="2872899"/>
            <a:ext cx="5455920" cy="3320668"/>
          </a:xfrm>
        </p:spPr>
        <p:txBody>
          <a:bodyPr>
            <a:normAutofit/>
          </a:bodyPr>
          <a:lstStyle/>
          <a:p>
            <a:pPr marL="0" indent="0">
              <a:buNone/>
            </a:pPr>
            <a:r>
              <a:rPr lang="en-US" sz="1900" dirty="0"/>
              <a:t>Evaluating the care, empowerment and supporting needs of older people in the UK in the following areas-</a:t>
            </a:r>
          </a:p>
          <a:p>
            <a:r>
              <a:rPr lang="en-US" sz="1900" dirty="0"/>
              <a:t>Current services- Domiciliary care and Residential care.</a:t>
            </a:r>
          </a:p>
          <a:p>
            <a:r>
              <a:rPr lang="en-US" sz="1900" dirty="0"/>
              <a:t>Relevant policies</a:t>
            </a:r>
          </a:p>
          <a:p>
            <a:r>
              <a:rPr lang="en-US" sz="1900" dirty="0"/>
              <a:t>Technological innovations- Telecare and GPS Dementia Tracking.</a:t>
            </a:r>
          </a:p>
          <a:p>
            <a:r>
              <a:rPr lang="en-US" sz="1900" dirty="0"/>
              <a:t>Relevant ageing Theories- Activity Theory and Continuity Theory.</a:t>
            </a:r>
            <a:endParaRPr lang="en-GB" sz="1900" dirty="0"/>
          </a:p>
        </p:txBody>
      </p:sp>
      <p:pic>
        <p:nvPicPr>
          <p:cNvPr id="5" name="Picture 4">
            <a:extLst>
              <a:ext uri="{FF2B5EF4-FFF2-40B4-BE49-F238E27FC236}">
                <a16:creationId xmlns:a16="http://schemas.microsoft.com/office/drawing/2014/main" id="{40BDDB15-EA94-879E-DAFC-6EF7A423ECA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583" r="11716"/>
          <a:stretch>
            <a:fillRect/>
          </a:stretch>
        </p:blipFill>
        <p:spPr>
          <a:xfrm>
            <a:off x="6745574" y="10"/>
            <a:ext cx="5444903"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43E30FEE-00FF-CCEC-444B-23A3AFD8B99A}"/>
              </a:ext>
            </a:extLst>
          </p:cNvPr>
          <p:cNvSpPr txBox="1"/>
          <p:nvPr/>
        </p:nvSpPr>
        <p:spPr>
          <a:xfrm>
            <a:off x="9081589" y="6373902"/>
            <a:ext cx="4844255" cy="369332"/>
          </a:xfrm>
          <a:prstGeom prst="rect">
            <a:avLst/>
          </a:prstGeom>
          <a:noFill/>
        </p:spPr>
        <p:txBody>
          <a:bodyPr wrap="square">
            <a:spAutoFit/>
          </a:bodyPr>
          <a:lstStyle/>
          <a:p>
            <a:r>
              <a:rPr lang="en-US" dirty="0"/>
              <a:t>(</a:t>
            </a:r>
            <a:r>
              <a:rPr lang="en-GB" dirty="0"/>
              <a:t>Aged care made easy,2025)</a:t>
            </a:r>
          </a:p>
        </p:txBody>
      </p:sp>
      <p:pic>
        <p:nvPicPr>
          <p:cNvPr id="16" name="Audio 15">
            <a:hlinkClick r:id="" action="ppaction://media"/>
            <a:extLst>
              <a:ext uri="{FF2B5EF4-FFF2-40B4-BE49-F238E27FC236}">
                <a16:creationId xmlns:a16="http://schemas.microsoft.com/office/drawing/2014/main" id="{83C3C095-B493-D798-F49A-74E0808DC0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812609"/>
      </p:ext>
    </p:extLst>
  </p:cSld>
  <p:clrMapOvr>
    <a:masterClrMapping/>
  </p:clrMapOvr>
  <mc:AlternateContent xmlns:mc="http://schemas.openxmlformats.org/markup-compatibility/2006">
    <mc:Choice xmlns:p14="http://schemas.microsoft.com/office/powerpoint/2010/main" Requires="p14">
      <p:transition spd="slow" p14:dur="2000" advTm="51413"/>
    </mc:Choice>
    <mc:Fallback>
      <p:transition spd="slow" advTm="51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98C4-53E5-8359-C726-E1AFC283DF62}"/>
              </a:ext>
            </a:extLst>
          </p:cNvPr>
          <p:cNvSpPr>
            <a:spLocks noGrp="1"/>
          </p:cNvSpPr>
          <p:nvPr>
            <p:ph type="title"/>
          </p:nvPr>
        </p:nvSpPr>
        <p:spPr/>
        <p:txBody>
          <a:bodyPr>
            <a:normAutofit/>
          </a:bodyPr>
          <a:lstStyle/>
          <a:p>
            <a:r>
              <a:rPr lang="en-US" sz="5400"/>
              <a:t>What is Ageing?</a:t>
            </a:r>
            <a:endParaRPr lang="en-GB" sz="5400"/>
          </a:p>
        </p:txBody>
      </p:sp>
      <p:sp>
        <p:nvSpPr>
          <p:cNvPr id="3" name="Content Placeholder 2">
            <a:extLst>
              <a:ext uri="{FF2B5EF4-FFF2-40B4-BE49-F238E27FC236}">
                <a16:creationId xmlns:a16="http://schemas.microsoft.com/office/drawing/2014/main" id="{87D1CFA8-8F10-981C-A2D4-29797A9146DB}"/>
              </a:ext>
            </a:extLst>
          </p:cNvPr>
          <p:cNvSpPr>
            <a:spLocks noGrp="1"/>
          </p:cNvSpPr>
          <p:nvPr>
            <p:ph idx="1"/>
          </p:nvPr>
        </p:nvSpPr>
        <p:spPr>
          <a:xfrm>
            <a:off x="838200" y="1929384"/>
            <a:ext cx="10515600" cy="4251960"/>
          </a:xfrm>
        </p:spPr>
        <p:txBody>
          <a:bodyPr>
            <a:normAutofit/>
          </a:bodyPr>
          <a:lstStyle/>
          <a:p>
            <a:pPr marL="0" indent="0">
              <a:buNone/>
            </a:pPr>
            <a:r>
              <a:rPr lang="en-US" sz="2200"/>
              <a:t>“Ageing refers to a comprehensive, multidimensional, and continuous process of growing older. This process starts from the beginning of the birth and continues till the death of a human being” (Bardhan,2024).</a:t>
            </a:r>
          </a:p>
          <a:p>
            <a:pPr marL="0" indent="0">
              <a:buNone/>
            </a:pPr>
            <a:endParaRPr lang="en-US" sz="2200"/>
          </a:p>
          <a:p>
            <a:r>
              <a:rPr lang="en-US" sz="2200"/>
              <a:t>Quality of life (wellbeing)</a:t>
            </a:r>
          </a:p>
          <a:p>
            <a:r>
              <a:rPr lang="en-US" sz="2200"/>
              <a:t>Ability to function</a:t>
            </a:r>
          </a:p>
          <a:p>
            <a:r>
              <a:rPr lang="en-US" sz="2200"/>
              <a:t>Improve or maintain development</a:t>
            </a:r>
          </a:p>
          <a:p>
            <a:pPr marL="0" indent="0">
              <a:buNone/>
            </a:pPr>
            <a:endParaRPr lang="en-US" sz="2200"/>
          </a:p>
          <a:p>
            <a:pPr marL="0" indent="0">
              <a:buNone/>
            </a:pPr>
            <a:r>
              <a:rPr lang="en-US" sz="2200"/>
              <a:t>“WHO defines healthy ageing as “the process of developing and maintaining the functional ability that enables wellbeing in older age” (WHO,2020).</a:t>
            </a:r>
            <a:endParaRPr lang="en-GB" sz="2200"/>
          </a:p>
        </p:txBody>
      </p:sp>
      <p:pic>
        <p:nvPicPr>
          <p:cNvPr id="15" name="Audio 14">
            <a:hlinkClick r:id="" action="ppaction://media"/>
            <a:extLst>
              <a:ext uri="{FF2B5EF4-FFF2-40B4-BE49-F238E27FC236}">
                <a16:creationId xmlns:a16="http://schemas.microsoft.com/office/drawing/2014/main" id="{AD516E79-C63C-34A6-11CA-5542BAB5FDB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7503113"/>
      </p:ext>
    </p:extLst>
  </p:cSld>
  <p:clrMapOvr>
    <a:masterClrMapping/>
  </p:clrMapOvr>
  <mc:AlternateContent xmlns:mc="http://schemas.openxmlformats.org/markup-compatibility/2006">
    <mc:Choice xmlns:p14="http://schemas.microsoft.com/office/powerpoint/2010/main" Requires="p14">
      <p:transition spd="slow" p14:dur="2000" advTm="61440"/>
    </mc:Choice>
    <mc:Fallback>
      <p:transition spd="slow" advTm="6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0289-B600-E8CD-EAB1-A36B1B0845AC}"/>
              </a:ext>
            </a:extLst>
          </p:cNvPr>
          <p:cNvSpPr>
            <a:spLocks noGrp="1"/>
          </p:cNvSpPr>
          <p:nvPr>
            <p:ph type="ctrTitle"/>
          </p:nvPr>
        </p:nvSpPr>
        <p:spPr>
          <a:xfrm>
            <a:off x="640079" y="325369"/>
            <a:ext cx="5804965" cy="1956841"/>
          </a:xfrm>
        </p:spPr>
        <p:txBody>
          <a:bodyPr vert="horz" lIns="91440" tIns="45720" rIns="91440" bIns="45720" rtlCol="0" anchor="b">
            <a:normAutofit/>
          </a:bodyPr>
          <a:lstStyle/>
          <a:p>
            <a:pPr algn="l"/>
            <a:r>
              <a:rPr lang="en-US" sz="4200" dirty="0"/>
              <a:t>The ageing population- why ageing matters?</a:t>
            </a:r>
          </a:p>
        </p:txBody>
      </p:sp>
      <p:sp>
        <p:nvSpPr>
          <p:cNvPr id="3" name="Subtitle 2">
            <a:extLst>
              <a:ext uri="{FF2B5EF4-FFF2-40B4-BE49-F238E27FC236}">
                <a16:creationId xmlns:a16="http://schemas.microsoft.com/office/drawing/2014/main" id="{825E3895-4A51-B164-7318-0A826C62B024}"/>
              </a:ext>
            </a:extLst>
          </p:cNvPr>
          <p:cNvSpPr>
            <a:spLocks noGrp="1"/>
          </p:cNvSpPr>
          <p:nvPr>
            <p:ph type="subTitle" idx="1"/>
          </p:nvPr>
        </p:nvSpPr>
        <p:spPr>
          <a:xfrm>
            <a:off x="640080" y="3320677"/>
            <a:ext cx="6944943" cy="2872890"/>
          </a:xfrm>
        </p:spPr>
        <p:txBody>
          <a:bodyPr vert="horz" lIns="91440" tIns="45720" rIns="91440" bIns="45720" rtlCol="0">
            <a:normAutofit/>
          </a:bodyPr>
          <a:lstStyle/>
          <a:p>
            <a:r>
              <a:rPr lang="en-US" sz="2000" dirty="0">
                <a:latin typeface="Arial" panose="020B0604020202020204" pitchFamily="34" charset="0"/>
                <a:cs typeface="Arial" panose="020B0604020202020204" pitchFamily="34" charset="0"/>
              </a:rPr>
              <a:t>“Over 11 million people – 18.6% of the total population – were aged 65 years or older, compared with 16.4% at the time of the previous census in 2011” (ONS,2022).</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The population of the UK is getting older.</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Complex requirements for empowerment and caring.</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Increasing demands in older people’s needs beyond physical care.</a:t>
            </a:r>
          </a:p>
          <a:p>
            <a:pPr marL="342900" indent="-228600" algn="l">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endParaRPr lang="en-US" sz="1700" dirty="0"/>
          </a:p>
          <a:p>
            <a:pPr marL="342900" indent="-228600" algn="l">
              <a:buFont typeface="Arial" panose="020B0604020202020204" pitchFamily="34" charset="0"/>
              <a:buChar char="•"/>
            </a:pPr>
            <a:endParaRPr lang="en-US" sz="1700" dirty="0"/>
          </a:p>
        </p:txBody>
      </p:sp>
      <p:pic>
        <p:nvPicPr>
          <p:cNvPr id="5" name="Picture 4" descr="Colorful carved figures of humans">
            <a:extLst>
              <a:ext uri="{FF2B5EF4-FFF2-40B4-BE49-F238E27FC236}">
                <a16:creationId xmlns:a16="http://schemas.microsoft.com/office/drawing/2014/main" id="{3F7EE444-60BA-EED9-9430-5184330391F9}"/>
              </a:ext>
            </a:extLst>
          </p:cNvPr>
          <p:cNvPicPr>
            <a:picLocks noChangeAspect="1"/>
          </p:cNvPicPr>
          <p:nvPr/>
        </p:nvPicPr>
        <p:blipFill>
          <a:blip r:embed="rId4"/>
          <a:srcRect l="14383" r="14151" b="-1"/>
          <a:stretch>
            <a:fillRect/>
          </a:stretch>
        </p:blipFill>
        <p:spPr>
          <a:xfrm>
            <a:off x="8075677" y="1001351"/>
            <a:ext cx="4113275" cy="463865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8" name="Audio 17">
            <a:hlinkClick r:id="" action="ppaction://media"/>
            <a:extLst>
              <a:ext uri="{FF2B5EF4-FFF2-40B4-BE49-F238E27FC236}">
                <a16:creationId xmlns:a16="http://schemas.microsoft.com/office/drawing/2014/main" id="{521C3604-E897-6352-69D1-B245E557E2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17120471"/>
      </p:ext>
    </p:extLst>
  </p:cSld>
  <p:clrMapOvr>
    <a:masterClrMapping/>
  </p:clrMapOvr>
  <mc:AlternateContent xmlns:mc="http://schemas.openxmlformats.org/markup-compatibility/2006">
    <mc:Choice xmlns:p14="http://schemas.microsoft.com/office/powerpoint/2010/main" Requires="p14">
      <p:transition spd="slow" p14:dur="2000" advTm="78261"/>
    </mc:Choice>
    <mc:Fallback>
      <p:transition spd="slow" advTm="78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89644-ACF7-205C-F600-C756EF7C12F9}"/>
              </a:ext>
            </a:extLst>
          </p:cNvPr>
          <p:cNvSpPr>
            <a:spLocks noGrp="1"/>
          </p:cNvSpPr>
          <p:nvPr>
            <p:ph type="title"/>
          </p:nvPr>
        </p:nvSpPr>
        <p:spPr>
          <a:xfrm>
            <a:off x="1043631" y="809898"/>
            <a:ext cx="10173010" cy="1554480"/>
          </a:xfrm>
        </p:spPr>
        <p:txBody>
          <a:bodyPr anchor="ctr">
            <a:normAutofit/>
          </a:bodyPr>
          <a:lstStyle/>
          <a:p>
            <a:r>
              <a:rPr lang="en-US" sz="4800"/>
              <a:t>Theoretical frameworks</a:t>
            </a:r>
            <a:endParaRPr lang="en-GB" sz="4800"/>
          </a:p>
        </p:txBody>
      </p:sp>
      <p:graphicFrame>
        <p:nvGraphicFramePr>
          <p:cNvPr id="5" name="Content Placeholder 2">
            <a:extLst>
              <a:ext uri="{FF2B5EF4-FFF2-40B4-BE49-F238E27FC236}">
                <a16:creationId xmlns:a16="http://schemas.microsoft.com/office/drawing/2014/main" id="{95F35FE5-F9FF-0D70-B8C5-3CE02B1D7A32}"/>
              </a:ext>
            </a:extLst>
          </p:cNvPr>
          <p:cNvGraphicFramePr>
            <a:graphicFrameLocks noGrp="1"/>
          </p:cNvGraphicFramePr>
          <p:nvPr>
            <p:ph idx="1"/>
            <p:extLst>
              <p:ext uri="{D42A27DB-BD31-4B8C-83A1-F6EECF244321}">
                <p14:modId xmlns:p14="http://schemas.microsoft.com/office/powerpoint/2010/main" val="229357173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2" name="Audio 31">
            <a:hlinkClick r:id="" action="ppaction://media"/>
            <a:extLst>
              <a:ext uri="{FF2B5EF4-FFF2-40B4-BE49-F238E27FC236}">
                <a16:creationId xmlns:a16="http://schemas.microsoft.com/office/drawing/2014/main" id="{67D47541-1F14-80D2-8562-5EB884C49F6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6266773"/>
      </p:ext>
    </p:extLst>
  </p:cSld>
  <p:clrMapOvr>
    <a:masterClrMapping/>
  </p:clrMapOvr>
  <mc:AlternateContent xmlns:mc="http://schemas.openxmlformats.org/markup-compatibility/2006">
    <mc:Choice xmlns:p14="http://schemas.microsoft.com/office/powerpoint/2010/main" Requires="p14">
      <p:transition spd="slow" p14:dur="2000" advTm="75145"/>
    </mc:Choice>
    <mc:Fallback>
      <p:transition spd="slow" advTm="75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64758-57EC-7A76-6438-417B4B3124A0}"/>
              </a:ext>
            </a:extLst>
          </p:cNvPr>
          <p:cNvSpPr>
            <a:spLocks noGrp="1"/>
          </p:cNvSpPr>
          <p:nvPr>
            <p:ph type="title"/>
          </p:nvPr>
        </p:nvSpPr>
        <p:spPr>
          <a:solidFill>
            <a:schemeClr val="accent2"/>
          </a:solidFill>
        </p:spPr>
        <p:style>
          <a:lnRef idx="2">
            <a:schemeClr val="accent2"/>
          </a:lnRef>
          <a:fillRef idx="1">
            <a:schemeClr val="lt1"/>
          </a:fillRef>
          <a:effectRef idx="0">
            <a:schemeClr val="accent2"/>
          </a:effectRef>
          <a:fontRef idx="minor">
            <a:schemeClr val="dk1"/>
          </a:fontRef>
        </p:style>
        <p:txBody>
          <a:bodyPr/>
          <a:lstStyle/>
          <a:p>
            <a:r>
              <a:rPr lang="en-US" dirty="0"/>
              <a:t>Theoretical framework</a:t>
            </a:r>
            <a:endParaRPr lang="en-GB" dirty="0"/>
          </a:p>
        </p:txBody>
      </p:sp>
      <p:sp>
        <p:nvSpPr>
          <p:cNvPr id="3" name="Text Placeholder 2">
            <a:extLst>
              <a:ext uri="{FF2B5EF4-FFF2-40B4-BE49-F238E27FC236}">
                <a16:creationId xmlns:a16="http://schemas.microsoft.com/office/drawing/2014/main" id="{54AC3BFB-B199-7136-7337-0373F42104FE}"/>
              </a:ext>
            </a:extLst>
          </p:cNvPr>
          <p:cNvSpPr>
            <a:spLocks noGrp="1"/>
          </p:cNvSpPr>
          <p:nvPr>
            <p:ph type="body" idx="1"/>
          </p:nvPr>
        </p:nvSpPr>
        <p:spPr/>
        <p:txBody>
          <a:bodyPr/>
          <a:lstStyle/>
          <a:p>
            <a:r>
              <a:rPr lang="en-US" dirty="0"/>
              <a:t>Activity Theory</a:t>
            </a:r>
            <a:endParaRPr lang="en-GB" dirty="0"/>
          </a:p>
        </p:txBody>
      </p:sp>
      <p:sp>
        <p:nvSpPr>
          <p:cNvPr id="4" name="Content Placeholder 3">
            <a:extLst>
              <a:ext uri="{FF2B5EF4-FFF2-40B4-BE49-F238E27FC236}">
                <a16:creationId xmlns:a16="http://schemas.microsoft.com/office/drawing/2014/main" id="{4684589A-5D2C-DEC0-FDE2-764181DDD009}"/>
              </a:ext>
            </a:extLst>
          </p:cNvPr>
          <p:cNvSpPr>
            <a:spLocks noGrp="1"/>
          </p:cNvSpPr>
          <p:nvPr>
            <p:ph sz="half" idx="2"/>
          </p:nvPr>
        </p:nvSpPr>
        <p:spPr>
          <a:xfrm>
            <a:off x="839788" y="2505075"/>
            <a:ext cx="5157787" cy="2317648"/>
          </a:xfrm>
        </p:spPr>
        <p:txBody>
          <a:bodyPr>
            <a:normAutofit fontScale="70000" lnSpcReduction="20000"/>
          </a:bodyPr>
          <a:lstStyle/>
          <a:p>
            <a:pPr marL="0" indent="0">
              <a:buNone/>
            </a:pPr>
            <a:r>
              <a:rPr lang="en-US" dirty="0">
                <a:latin typeface="Arial" panose="020B0604020202020204" pitchFamily="34" charset="0"/>
                <a:cs typeface="Arial" panose="020B0604020202020204" pitchFamily="34" charset="0"/>
              </a:rPr>
              <a:t>PROS</a:t>
            </a:r>
          </a:p>
          <a:p>
            <a:r>
              <a:rPr lang="en-US" dirty="0">
                <a:latin typeface="Arial" panose="020B0604020202020204" pitchFamily="34" charset="0"/>
                <a:cs typeface="Arial" panose="020B0604020202020204" pitchFamily="34" charset="0"/>
              </a:rPr>
              <a:t>Social and active engagement improves wellbeing outcomes.</a:t>
            </a:r>
          </a:p>
          <a:p>
            <a:pPr marL="0" indent="0">
              <a:buNone/>
            </a:pPr>
            <a:r>
              <a:rPr lang="en-US" dirty="0">
                <a:latin typeface="Arial" panose="020B0604020202020204" pitchFamily="34" charset="0"/>
                <a:cs typeface="Arial" panose="020B0604020202020204" pitchFamily="34" charset="0"/>
              </a:rPr>
              <a:t>CONS</a:t>
            </a:r>
          </a:p>
          <a:p>
            <a:r>
              <a:rPr lang="en-US" dirty="0">
                <a:latin typeface="Arial" panose="020B0604020202020204" pitchFamily="34" charset="0"/>
                <a:cs typeface="Arial" panose="020B0604020202020204" pitchFamily="34" charset="0"/>
              </a:rPr>
              <a:t>Can overlook structural barriers such as poverty or disabilities that can restrict participation.</a:t>
            </a: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4B2134E4-0205-83A8-490E-AF0A8DD01BB8}"/>
              </a:ext>
            </a:extLst>
          </p:cNvPr>
          <p:cNvSpPr>
            <a:spLocks noGrp="1"/>
          </p:cNvSpPr>
          <p:nvPr>
            <p:ph type="body" sz="quarter" idx="3"/>
          </p:nvPr>
        </p:nvSpPr>
        <p:spPr/>
        <p:txBody>
          <a:bodyPr/>
          <a:lstStyle/>
          <a:p>
            <a:r>
              <a:rPr lang="en-US" dirty="0"/>
              <a:t>Continuity Theory</a:t>
            </a:r>
            <a:endParaRPr lang="en-GB" dirty="0"/>
          </a:p>
        </p:txBody>
      </p:sp>
      <p:sp>
        <p:nvSpPr>
          <p:cNvPr id="6" name="Content Placeholder 5">
            <a:extLst>
              <a:ext uri="{FF2B5EF4-FFF2-40B4-BE49-F238E27FC236}">
                <a16:creationId xmlns:a16="http://schemas.microsoft.com/office/drawing/2014/main" id="{D20ECFC2-3EBF-4F3E-2968-FA3B3641E102}"/>
              </a:ext>
            </a:extLst>
          </p:cNvPr>
          <p:cNvSpPr>
            <a:spLocks noGrp="1"/>
          </p:cNvSpPr>
          <p:nvPr>
            <p:ph sz="quarter" idx="4"/>
          </p:nvPr>
        </p:nvSpPr>
        <p:spPr>
          <a:xfrm>
            <a:off x="6172200" y="2505076"/>
            <a:ext cx="5183188" cy="2317648"/>
          </a:xfrm>
        </p:spPr>
        <p:txBody>
          <a:bodyPr>
            <a:normAutofit fontScale="70000" lnSpcReduction="20000"/>
          </a:bodyPr>
          <a:lstStyle/>
          <a:p>
            <a:pPr marL="0" indent="0">
              <a:buNone/>
            </a:pPr>
            <a:r>
              <a:rPr lang="en-US" dirty="0">
                <a:latin typeface="Arial" panose="020B0604020202020204" pitchFamily="34" charset="0"/>
                <a:cs typeface="Arial" panose="020B0604020202020204" pitchFamily="34" charset="0"/>
              </a:rPr>
              <a:t>PROS</a:t>
            </a:r>
          </a:p>
          <a:p>
            <a:r>
              <a:rPr lang="en-US" dirty="0">
                <a:latin typeface="Arial" panose="020B0604020202020204" pitchFamily="34" charset="0"/>
                <a:cs typeface="Arial" panose="020B0604020202020204" pitchFamily="34" charset="0"/>
              </a:rPr>
              <a:t>Maintaining previous routines help to adapt to age related changes without losing identity.</a:t>
            </a:r>
          </a:p>
          <a:p>
            <a:pPr marL="0" indent="0">
              <a:buNone/>
            </a:pPr>
            <a:r>
              <a:rPr lang="en-US" dirty="0">
                <a:latin typeface="Arial" panose="020B0604020202020204" pitchFamily="34" charset="0"/>
                <a:cs typeface="Arial" panose="020B0604020202020204" pitchFamily="34" charset="0"/>
              </a:rPr>
              <a:t>CONS</a:t>
            </a:r>
          </a:p>
          <a:p>
            <a:r>
              <a:rPr lang="en-US" dirty="0">
                <a:latin typeface="Arial" panose="020B0604020202020204" pitchFamily="34" charset="0"/>
                <a:cs typeface="Arial" panose="020B0604020202020204" pitchFamily="34" charset="0"/>
              </a:rPr>
              <a:t>Adapting changes positively or existing routines may be underestimated.</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FC2AC15-D0FB-C777-2CD6-A0A34CE3FD37}"/>
              </a:ext>
            </a:extLst>
          </p:cNvPr>
          <p:cNvSpPr txBox="1"/>
          <p:nvPr/>
        </p:nvSpPr>
        <p:spPr>
          <a:xfrm>
            <a:off x="4220497" y="4822723"/>
            <a:ext cx="3598607"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Both theories show the importance of autonomy, identity and engagement.</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0549719-0D1F-2C09-CDF9-D92F4D0EA038}"/>
              </a:ext>
            </a:extLst>
          </p:cNvPr>
          <p:cNvSpPr txBox="1"/>
          <p:nvPr/>
        </p:nvSpPr>
        <p:spPr>
          <a:xfrm>
            <a:off x="8598310" y="5746053"/>
            <a:ext cx="289068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SocialWork.institute</a:t>
            </a:r>
            <a:r>
              <a:rPr lang="en-US" dirty="0">
                <a:latin typeface="Arial" panose="020B0604020202020204" pitchFamily="34" charset="0"/>
                <a:cs typeface="Arial" panose="020B0604020202020204" pitchFamily="34" charset="0"/>
              </a:rPr>
              <a:t>, (2025)</a:t>
            </a:r>
            <a:endParaRPr lang="en-GB" dirty="0">
              <a:latin typeface="Arial" panose="020B0604020202020204" pitchFamily="34" charset="0"/>
              <a:cs typeface="Arial" panose="020B0604020202020204" pitchFamily="34" charset="0"/>
            </a:endParaRPr>
          </a:p>
        </p:txBody>
      </p:sp>
      <p:pic>
        <p:nvPicPr>
          <p:cNvPr id="19" name="Audio 18">
            <a:hlinkClick r:id="" action="ppaction://media"/>
            <a:extLst>
              <a:ext uri="{FF2B5EF4-FFF2-40B4-BE49-F238E27FC236}">
                <a16:creationId xmlns:a16="http://schemas.microsoft.com/office/drawing/2014/main" id="{B97BF2EA-22FD-2B4C-8886-C80A4F1C6C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5731324"/>
      </p:ext>
    </p:extLst>
  </p:cSld>
  <p:clrMapOvr>
    <a:masterClrMapping/>
  </p:clrMapOvr>
  <mc:AlternateContent xmlns:mc="http://schemas.openxmlformats.org/markup-compatibility/2006">
    <mc:Choice xmlns:p14="http://schemas.microsoft.com/office/powerpoint/2010/main" Requires="p14">
      <p:transition spd="slow" p14:dur="2000" advTm="89591"/>
    </mc:Choice>
    <mc:Fallback>
      <p:transition spd="slow" advTm="89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390F-0BC9-95D2-6375-D58D3E66FA45}"/>
              </a:ext>
            </a:extLst>
          </p:cNvPr>
          <p:cNvSpPr>
            <a:spLocks noGrp="1"/>
          </p:cNvSpPr>
          <p:nvPr>
            <p:ph type="title"/>
          </p:nvPr>
        </p:nvSpPr>
        <p:spPr>
          <a:xfrm>
            <a:off x="3288890" y="320880"/>
            <a:ext cx="5073446" cy="1325563"/>
          </a:xfrm>
        </p:spPr>
        <p:txBody>
          <a:bodyPr/>
          <a:lstStyle/>
          <a:p>
            <a:pPr algn="ctr"/>
            <a:r>
              <a:rPr lang="en-US" dirty="0"/>
              <a:t>Policy and Legislation</a:t>
            </a:r>
            <a:endParaRPr lang="en-GB" dirty="0"/>
          </a:p>
        </p:txBody>
      </p:sp>
      <p:sp>
        <p:nvSpPr>
          <p:cNvPr id="3" name="Content Placeholder 2">
            <a:extLst>
              <a:ext uri="{FF2B5EF4-FFF2-40B4-BE49-F238E27FC236}">
                <a16:creationId xmlns:a16="http://schemas.microsoft.com/office/drawing/2014/main" id="{289AB646-166E-9565-37EB-1E8590058695}"/>
              </a:ext>
            </a:extLst>
          </p:cNvPr>
          <p:cNvSpPr>
            <a:spLocks noGrp="1"/>
          </p:cNvSpPr>
          <p:nvPr>
            <p:ph idx="1"/>
          </p:nvPr>
        </p:nvSpPr>
        <p:spPr>
          <a:xfrm>
            <a:off x="486697" y="560440"/>
            <a:ext cx="2802194" cy="5616524"/>
          </a:xfrm>
          <a:solidFill>
            <a:schemeClr val="accent2"/>
          </a:solidFill>
        </p:spPr>
        <p:txBody>
          <a:bodyPr>
            <a:normAutofit/>
          </a:bodyPr>
          <a:lstStyle/>
          <a:p>
            <a:pPr marL="0" indent="0">
              <a:buNone/>
            </a:pPr>
            <a:r>
              <a:rPr lang="en-US" sz="1800" dirty="0">
                <a:latin typeface="Arial" panose="020B0604020202020204" pitchFamily="34" charset="0"/>
                <a:cs typeface="Arial" panose="020B0604020202020204" pitchFamily="34" charset="0"/>
              </a:rPr>
              <a:t>Care Act 2014- an Act “to make provision about integrating care and support with health services; and for connected purposes” (Legislation.Gov.uk,2014).</a:t>
            </a:r>
          </a:p>
          <a:p>
            <a:r>
              <a:rPr lang="en-US" sz="1800" dirty="0">
                <a:latin typeface="Arial" panose="020B0604020202020204" pitchFamily="34" charset="0"/>
                <a:cs typeface="Arial" panose="020B0604020202020204" pitchFamily="34" charset="0"/>
              </a:rPr>
              <a:t> Promoting a more ethical approach.</a:t>
            </a:r>
          </a:p>
          <a:p>
            <a:r>
              <a:rPr lang="en-US" sz="1800" dirty="0">
                <a:latin typeface="Arial" panose="020B0604020202020204" pitchFamily="34" charset="0"/>
                <a:cs typeface="Arial" panose="020B0604020202020204" pitchFamily="34" charset="0"/>
              </a:rPr>
              <a:t>Ensuring rights and dignity are protected.</a:t>
            </a:r>
          </a:p>
          <a:p>
            <a:r>
              <a:rPr lang="en-US" sz="1800" dirty="0">
                <a:latin typeface="Arial" panose="020B0604020202020204" pitchFamily="34" charset="0"/>
                <a:cs typeface="Arial" panose="020B0604020202020204" pitchFamily="34" charset="0"/>
              </a:rPr>
              <a:t>A person-centered care plan.</a:t>
            </a:r>
          </a:p>
          <a:p>
            <a:r>
              <a:rPr lang="en-US" sz="1800" dirty="0">
                <a:latin typeface="Arial" panose="020B0604020202020204" pitchFamily="34" charset="0"/>
                <a:cs typeface="Arial" panose="020B0604020202020204" pitchFamily="34" charset="0"/>
              </a:rPr>
              <a:t>Practical implementation can create complications.</a:t>
            </a:r>
          </a:p>
          <a:p>
            <a:r>
              <a:rPr lang="en-US" sz="1800" dirty="0">
                <a:latin typeface="Arial" panose="020B0604020202020204" pitchFamily="34" charset="0"/>
                <a:cs typeface="Arial" panose="020B0604020202020204" pitchFamily="34" charset="0"/>
              </a:rPr>
              <a:t>Staff shortages.</a:t>
            </a:r>
          </a:p>
          <a:p>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6833A4-9F9E-4365-41C9-9EFFA3978521}"/>
              </a:ext>
            </a:extLst>
          </p:cNvPr>
          <p:cNvSpPr txBox="1"/>
          <p:nvPr/>
        </p:nvSpPr>
        <p:spPr>
          <a:xfrm>
            <a:off x="4265002" y="1926544"/>
            <a:ext cx="3357718" cy="3970318"/>
          </a:xfrm>
          <a:prstGeom prst="rect">
            <a:avLst/>
          </a:prstGeom>
          <a:solidFill>
            <a:schemeClr val="accent1"/>
          </a:solid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Equality Act 2010- “The Equality Act 2010 includes provisions that ban age discrimination against adults in the provision of services and public functions” (GOV.UK, 2015).</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Rights are protected.</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Promoting equal rights.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Additional resources may be required to fully empower aged people.</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May need advocacy. </a:t>
            </a:r>
          </a:p>
          <a:p>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47B17F-4B6E-D45A-9A08-8A909A1D64E5}"/>
              </a:ext>
            </a:extLst>
          </p:cNvPr>
          <p:cNvSpPr txBox="1"/>
          <p:nvPr/>
        </p:nvSpPr>
        <p:spPr>
          <a:xfrm>
            <a:off x="8598831" y="691046"/>
            <a:ext cx="2906723" cy="5355312"/>
          </a:xfrm>
          <a:prstGeom prst="rect">
            <a:avLst/>
          </a:prstGeom>
          <a:solidFill>
            <a:schemeClr val="accent2"/>
          </a:solidFill>
        </p:spPr>
        <p:txBody>
          <a:bodyPr wrap="square" rtlCol="0">
            <a:spAutoFit/>
          </a:bodyPr>
          <a:lstStyle/>
          <a:p>
            <a:r>
              <a:rPr lang="en-US" dirty="0">
                <a:latin typeface="Arial" panose="020B0604020202020204" pitchFamily="34" charset="0"/>
                <a:cs typeface="Arial" panose="020B0604020202020204" pitchFamily="34" charset="0"/>
              </a:rPr>
              <a:t>The NHS long term plan- “ Promote a multidisciplinary team approach where doctors, nurses and other allied health professionals work together in an integrated way to provide tailored support that helps people live well and independently” (NHS,2025).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align with the person-centered care approach.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Funding can be limited.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Implementation and lack of staff can be the main gap in services.</a:t>
            </a:r>
            <a:endParaRPr lang="en-GB"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594B7243-DC5F-6777-3AA4-3FB4915967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94278758"/>
      </p:ext>
    </p:extLst>
  </p:cSld>
  <p:clrMapOvr>
    <a:masterClrMapping/>
  </p:clrMapOvr>
  <mc:AlternateContent xmlns:mc="http://schemas.openxmlformats.org/markup-compatibility/2006">
    <mc:Choice xmlns:p14="http://schemas.microsoft.com/office/powerpoint/2010/main" Requires="p14">
      <p:transition spd="slow" p14:dur="2000" advTm="167499"/>
    </mc:Choice>
    <mc:Fallback>
      <p:transition spd="slow" advTm="167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15CA-F78B-4808-892F-6CCE0DCEA234}"/>
              </a:ext>
            </a:extLst>
          </p:cNvPr>
          <p:cNvSpPr>
            <a:spLocks noGrp="1"/>
          </p:cNvSpPr>
          <p:nvPr>
            <p:ph type="title"/>
          </p:nvPr>
        </p:nvSpPr>
        <p:spPr/>
        <p:txBody>
          <a:bodyPr/>
          <a:lstStyle/>
          <a:p>
            <a:pPr algn="ctr"/>
            <a:r>
              <a:rPr lang="en-US" dirty="0"/>
              <a:t>Evaluation of current care provisions</a:t>
            </a:r>
            <a:endParaRPr lang="en-GB" dirty="0"/>
          </a:p>
        </p:txBody>
      </p:sp>
      <p:sp>
        <p:nvSpPr>
          <p:cNvPr id="3" name="Content Placeholder 2">
            <a:extLst>
              <a:ext uri="{FF2B5EF4-FFF2-40B4-BE49-F238E27FC236}">
                <a16:creationId xmlns:a16="http://schemas.microsoft.com/office/drawing/2014/main" id="{2B96F462-4EFC-AB75-5658-3D4F237D9555}"/>
              </a:ext>
            </a:extLst>
          </p:cNvPr>
          <p:cNvSpPr>
            <a:spLocks noGrp="1"/>
          </p:cNvSpPr>
          <p:nvPr>
            <p:ph idx="1"/>
          </p:nvPr>
        </p:nvSpPr>
        <p:spPr>
          <a:xfrm>
            <a:off x="4546190" y="1690688"/>
            <a:ext cx="3099619" cy="563614"/>
          </a:xfrm>
        </p:spPr>
        <p:txBody>
          <a:bodyPr/>
          <a:lstStyle/>
          <a:p>
            <a:pPr marL="0" indent="0">
              <a:buNone/>
            </a:pPr>
            <a:r>
              <a:rPr lang="en-US" dirty="0"/>
              <a:t>Domiciliary care</a:t>
            </a:r>
          </a:p>
          <a:p>
            <a:pPr marL="0" indent="0">
              <a:buNone/>
            </a:pPr>
            <a:endParaRPr lang="en-GB" dirty="0"/>
          </a:p>
        </p:txBody>
      </p:sp>
      <p:sp>
        <p:nvSpPr>
          <p:cNvPr id="4" name="TextBox 3">
            <a:extLst>
              <a:ext uri="{FF2B5EF4-FFF2-40B4-BE49-F238E27FC236}">
                <a16:creationId xmlns:a16="http://schemas.microsoft.com/office/drawing/2014/main" id="{CF6FB79B-D231-376B-1869-A623C790D97D}"/>
              </a:ext>
            </a:extLst>
          </p:cNvPr>
          <p:cNvSpPr txBox="1"/>
          <p:nvPr/>
        </p:nvSpPr>
        <p:spPr>
          <a:xfrm>
            <a:off x="2787445" y="3765868"/>
            <a:ext cx="2070919" cy="2031325"/>
          </a:xfrm>
          <a:prstGeom prst="rect">
            <a:avLst/>
          </a:prstGeom>
          <a:noFill/>
        </p:spPr>
        <p:txBody>
          <a:bodyPr wrap="square" rtlCol="0">
            <a:spAutoFit/>
          </a:bodyPr>
          <a:lstStyle/>
          <a:p>
            <a:r>
              <a:rPr lang="en-US" dirty="0">
                <a:highlight>
                  <a:srgbClr val="008000"/>
                </a:highlight>
              </a:rPr>
              <a:t>Strengths</a:t>
            </a:r>
          </a:p>
          <a:p>
            <a:pPr marL="285750" indent="-285750">
              <a:buFont typeface="Arial" panose="020B0604020202020204" pitchFamily="34" charset="0"/>
              <a:buChar char="•"/>
            </a:pPr>
            <a:r>
              <a:rPr lang="en-US" dirty="0"/>
              <a:t>Promotes independence</a:t>
            </a:r>
          </a:p>
          <a:p>
            <a:pPr marL="285750" indent="-285750">
              <a:buFont typeface="Arial" panose="020B0604020202020204" pitchFamily="34" charset="0"/>
              <a:buChar char="•"/>
            </a:pPr>
            <a:r>
              <a:rPr lang="en-US" dirty="0"/>
              <a:t>Supports ageing in place.</a:t>
            </a:r>
          </a:p>
          <a:p>
            <a:pPr marL="285750" indent="-285750">
              <a:buFont typeface="Arial" panose="020B0604020202020204" pitchFamily="34" charset="0"/>
              <a:buChar char="•"/>
            </a:pPr>
            <a:r>
              <a:rPr lang="en-US" dirty="0"/>
              <a:t>Familiar environment.</a:t>
            </a:r>
            <a:endParaRPr lang="en-GB" dirty="0"/>
          </a:p>
        </p:txBody>
      </p:sp>
      <p:sp>
        <p:nvSpPr>
          <p:cNvPr id="5" name="TextBox 4">
            <a:extLst>
              <a:ext uri="{FF2B5EF4-FFF2-40B4-BE49-F238E27FC236}">
                <a16:creationId xmlns:a16="http://schemas.microsoft.com/office/drawing/2014/main" id="{A7090EDD-CAA6-FD63-97D9-DA7529889B71}"/>
              </a:ext>
            </a:extLst>
          </p:cNvPr>
          <p:cNvSpPr txBox="1"/>
          <p:nvPr/>
        </p:nvSpPr>
        <p:spPr>
          <a:xfrm>
            <a:off x="6095999" y="3765868"/>
            <a:ext cx="2625213" cy="2308324"/>
          </a:xfrm>
          <a:prstGeom prst="rect">
            <a:avLst/>
          </a:prstGeom>
          <a:solidFill>
            <a:schemeClr val="bg2"/>
          </a:solidFill>
        </p:spPr>
        <p:txBody>
          <a:bodyPr wrap="square" rtlCol="0">
            <a:spAutoFit/>
          </a:bodyPr>
          <a:lstStyle/>
          <a:p>
            <a:r>
              <a:rPr lang="en-US" dirty="0">
                <a:highlight>
                  <a:srgbClr val="FF0000"/>
                </a:highlight>
              </a:rPr>
              <a:t>Weakness</a:t>
            </a:r>
          </a:p>
          <a:p>
            <a:pPr marL="285750" indent="-285750">
              <a:buFont typeface="Arial" panose="020B0604020202020204" pitchFamily="34" charset="0"/>
              <a:buChar char="•"/>
            </a:pPr>
            <a:r>
              <a:rPr lang="en-US" dirty="0"/>
              <a:t>Time and task approach.</a:t>
            </a:r>
          </a:p>
          <a:p>
            <a:pPr marL="285750" indent="-285750">
              <a:buFont typeface="Arial" panose="020B0604020202020204" pitchFamily="34" charset="0"/>
              <a:buChar char="•"/>
            </a:pPr>
            <a:r>
              <a:rPr lang="en-US" dirty="0"/>
              <a:t>Lack of Workforce funding resulting in shortage of staff.</a:t>
            </a:r>
          </a:p>
          <a:p>
            <a:pPr marL="285750" indent="-285750">
              <a:buFont typeface="Arial" panose="020B0604020202020204" pitchFamily="34" charset="0"/>
              <a:buChar char="•"/>
            </a:pPr>
            <a:r>
              <a:rPr lang="en-US" dirty="0"/>
              <a:t>Limited social interaction.</a:t>
            </a:r>
            <a:endParaRPr lang="en-GB" dirty="0"/>
          </a:p>
        </p:txBody>
      </p:sp>
      <p:sp>
        <p:nvSpPr>
          <p:cNvPr id="6" name="TextBox 5">
            <a:extLst>
              <a:ext uri="{FF2B5EF4-FFF2-40B4-BE49-F238E27FC236}">
                <a16:creationId xmlns:a16="http://schemas.microsoft.com/office/drawing/2014/main" id="{6D2AF698-2B9C-7E93-2691-480AEECD787F}"/>
              </a:ext>
            </a:extLst>
          </p:cNvPr>
          <p:cNvSpPr txBox="1"/>
          <p:nvPr/>
        </p:nvSpPr>
        <p:spPr>
          <a:xfrm>
            <a:off x="2462980" y="2199654"/>
            <a:ext cx="6636774" cy="1200329"/>
          </a:xfrm>
          <a:prstGeom prst="rect">
            <a:avLst/>
          </a:prstGeom>
          <a:noFill/>
        </p:spPr>
        <p:txBody>
          <a:bodyPr wrap="square" rtlCol="0">
            <a:spAutoFit/>
          </a:bodyPr>
          <a:lstStyle/>
          <a:p>
            <a:pPr algn="ctr"/>
            <a:r>
              <a:rPr lang="en-US" dirty="0"/>
              <a:t>“Domiciliary care is professional care and support provided in a person’s own home to help with everyday living” (Elder,2025). Also known as Social care and regulated by Care Quality Commission (CQC).</a:t>
            </a:r>
            <a:endParaRPr lang="en-GB" dirty="0"/>
          </a:p>
        </p:txBody>
      </p:sp>
      <p:pic>
        <p:nvPicPr>
          <p:cNvPr id="19" name="Audio 18">
            <a:hlinkClick r:id="" action="ppaction://media"/>
            <a:extLst>
              <a:ext uri="{FF2B5EF4-FFF2-40B4-BE49-F238E27FC236}">
                <a16:creationId xmlns:a16="http://schemas.microsoft.com/office/drawing/2014/main" id="{A66608AF-FC51-4E73-39A7-879E56EE502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2961820"/>
      </p:ext>
    </p:extLst>
  </p:cSld>
  <p:clrMapOvr>
    <a:masterClrMapping/>
  </p:clrMapOvr>
  <mc:AlternateContent xmlns:mc="http://schemas.openxmlformats.org/markup-compatibility/2006">
    <mc:Choice xmlns:p14="http://schemas.microsoft.com/office/powerpoint/2010/main" Requires="p14">
      <p:transition spd="slow" p14:dur="2000" advTm="80903"/>
    </mc:Choice>
    <mc:Fallback>
      <p:transition spd="slow" advTm="80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EF31-2DA3-8A23-6A55-F2E82FAB8C85}"/>
              </a:ext>
            </a:extLst>
          </p:cNvPr>
          <p:cNvSpPr>
            <a:spLocks noGrp="1"/>
          </p:cNvSpPr>
          <p:nvPr>
            <p:ph type="ctrTitle"/>
          </p:nvPr>
        </p:nvSpPr>
        <p:spPr>
          <a:xfrm>
            <a:off x="1327355" y="1122363"/>
            <a:ext cx="9340645" cy="765431"/>
          </a:xfrm>
        </p:spPr>
        <p:txBody>
          <a:bodyPr>
            <a:normAutofit fontScale="90000"/>
          </a:bodyPr>
          <a:lstStyle/>
          <a:p>
            <a:r>
              <a:rPr lang="en-US" dirty="0"/>
              <a:t>Evaluation of current care provisions.</a:t>
            </a:r>
            <a:endParaRPr lang="en-GB" dirty="0"/>
          </a:p>
        </p:txBody>
      </p:sp>
      <p:sp>
        <p:nvSpPr>
          <p:cNvPr id="3" name="Subtitle 2">
            <a:extLst>
              <a:ext uri="{FF2B5EF4-FFF2-40B4-BE49-F238E27FC236}">
                <a16:creationId xmlns:a16="http://schemas.microsoft.com/office/drawing/2014/main" id="{48AC1E1E-56DC-9D02-E704-BE1879BAEEB5}"/>
              </a:ext>
            </a:extLst>
          </p:cNvPr>
          <p:cNvSpPr>
            <a:spLocks noGrp="1"/>
          </p:cNvSpPr>
          <p:nvPr>
            <p:ph type="subTitle" idx="1"/>
          </p:nvPr>
        </p:nvSpPr>
        <p:spPr>
          <a:xfrm>
            <a:off x="4505632" y="2082954"/>
            <a:ext cx="3180735" cy="542259"/>
          </a:xfrm>
        </p:spPr>
        <p:txBody>
          <a:bodyPr/>
          <a:lstStyle/>
          <a:p>
            <a:r>
              <a:rPr lang="en-US" dirty="0"/>
              <a:t>Residential care</a:t>
            </a:r>
          </a:p>
          <a:p>
            <a:endParaRPr lang="en-GB" dirty="0"/>
          </a:p>
        </p:txBody>
      </p:sp>
      <p:sp>
        <p:nvSpPr>
          <p:cNvPr id="4" name="TextBox 3">
            <a:extLst>
              <a:ext uri="{FF2B5EF4-FFF2-40B4-BE49-F238E27FC236}">
                <a16:creationId xmlns:a16="http://schemas.microsoft.com/office/drawing/2014/main" id="{88867E0D-6BE1-95EB-B44D-922223567F43}"/>
              </a:ext>
            </a:extLst>
          </p:cNvPr>
          <p:cNvSpPr txBox="1"/>
          <p:nvPr/>
        </p:nvSpPr>
        <p:spPr>
          <a:xfrm>
            <a:off x="2219632" y="3790335"/>
            <a:ext cx="2286000" cy="2031325"/>
          </a:xfrm>
          <a:prstGeom prst="rect">
            <a:avLst/>
          </a:prstGeom>
          <a:noFill/>
        </p:spPr>
        <p:txBody>
          <a:bodyPr wrap="square" rtlCol="0">
            <a:spAutoFit/>
          </a:bodyPr>
          <a:lstStyle/>
          <a:p>
            <a:r>
              <a:rPr lang="en-US" dirty="0">
                <a:highlight>
                  <a:srgbClr val="008000"/>
                </a:highlight>
              </a:rPr>
              <a:t>Strengths</a:t>
            </a:r>
          </a:p>
          <a:p>
            <a:pPr marL="285750" indent="-285750">
              <a:buFont typeface="Arial" panose="020B0604020202020204" pitchFamily="34" charset="0"/>
              <a:buChar char="•"/>
            </a:pPr>
            <a:r>
              <a:rPr lang="en-US" dirty="0"/>
              <a:t>24-hour support</a:t>
            </a:r>
          </a:p>
          <a:p>
            <a:pPr marL="285750" indent="-285750">
              <a:buFont typeface="Arial" panose="020B0604020202020204" pitchFamily="34" charset="0"/>
              <a:buChar char="•"/>
            </a:pPr>
            <a:r>
              <a:rPr lang="en-US" dirty="0"/>
              <a:t>Organised activities such as, gardening or craft sessions.</a:t>
            </a:r>
          </a:p>
          <a:p>
            <a:pPr marL="285750" indent="-285750">
              <a:buFont typeface="Arial" panose="020B0604020202020204" pitchFamily="34" charset="0"/>
              <a:buChar char="•"/>
            </a:pPr>
            <a:r>
              <a:rPr lang="en-US" dirty="0"/>
              <a:t>CQC regulated.</a:t>
            </a:r>
            <a:endParaRPr lang="en-GB" dirty="0"/>
          </a:p>
        </p:txBody>
      </p:sp>
      <p:sp>
        <p:nvSpPr>
          <p:cNvPr id="5" name="TextBox 4">
            <a:extLst>
              <a:ext uri="{FF2B5EF4-FFF2-40B4-BE49-F238E27FC236}">
                <a16:creationId xmlns:a16="http://schemas.microsoft.com/office/drawing/2014/main" id="{C6A11317-F440-03C2-478C-BDA93BDBA5F6}"/>
              </a:ext>
            </a:extLst>
          </p:cNvPr>
          <p:cNvSpPr txBox="1"/>
          <p:nvPr/>
        </p:nvSpPr>
        <p:spPr>
          <a:xfrm>
            <a:off x="6331974" y="3790335"/>
            <a:ext cx="2399073" cy="2308324"/>
          </a:xfrm>
          <a:prstGeom prst="rect">
            <a:avLst/>
          </a:prstGeom>
          <a:noFill/>
        </p:spPr>
        <p:txBody>
          <a:bodyPr wrap="square" rtlCol="0">
            <a:spAutoFit/>
          </a:bodyPr>
          <a:lstStyle/>
          <a:p>
            <a:r>
              <a:rPr lang="en-US" dirty="0">
                <a:highlight>
                  <a:srgbClr val="FF0000"/>
                </a:highlight>
              </a:rPr>
              <a:t>Weakness</a:t>
            </a:r>
          </a:p>
          <a:p>
            <a:pPr marL="285750" indent="-285750">
              <a:buFont typeface="Arial" panose="020B0604020202020204" pitchFamily="34" charset="0"/>
              <a:buChar char="•"/>
            </a:pPr>
            <a:r>
              <a:rPr lang="en-US" dirty="0"/>
              <a:t>Lack of autonomy due to less choices.</a:t>
            </a:r>
          </a:p>
          <a:p>
            <a:pPr marL="285750" indent="-285750">
              <a:buFont typeface="Arial" panose="020B0604020202020204" pitchFamily="34" charset="0"/>
              <a:buChar char="•"/>
            </a:pPr>
            <a:r>
              <a:rPr lang="en-US" dirty="0"/>
              <a:t>Institutional routines.</a:t>
            </a:r>
          </a:p>
          <a:p>
            <a:pPr marL="285750" indent="-285750">
              <a:buFont typeface="Arial" panose="020B0604020202020204" pitchFamily="34" charset="0"/>
              <a:buChar char="•"/>
            </a:pPr>
            <a:r>
              <a:rPr lang="en-US" dirty="0"/>
              <a:t>Financial restrictions.</a:t>
            </a:r>
            <a:endParaRPr lang="en-GB" dirty="0"/>
          </a:p>
        </p:txBody>
      </p:sp>
      <p:sp>
        <p:nvSpPr>
          <p:cNvPr id="6" name="TextBox 5">
            <a:extLst>
              <a:ext uri="{FF2B5EF4-FFF2-40B4-BE49-F238E27FC236}">
                <a16:creationId xmlns:a16="http://schemas.microsoft.com/office/drawing/2014/main" id="{54A9B914-AF1D-A6E8-2C56-D71FA0A9D93B}"/>
              </a:ext>
            </a:extLst>
          </p:cNvPr>
          <p:cNvSpPr txBox="1"/>
          <p:nvPr/>
        </p:nvSpPr>
        <p:spPr>
          <a:xfrm>
            <a:off x="3094702" y="2420611"/>
            <a:ext cx="6002594" cy="923330"/>
          </a:xfrm>
          <a:prstGeom prst="rect">
            <a:avLst/>
          </a:prstGeom>
          <a:noFill/>
        </p:spPr>
        <p:txBody>
          <a:bodyPr wrap="square" rtlCol="0">
            <a:spAutoFit/>
          </a:bodyPr>
          <a:lstStyle/>
          <a:p>
            <a:r>
              <a:rPr lang="en-US" b="0" i="0" dirty="0">
                <a:solidFill>
                  <a:srgbClr val="333333"/>
                </a:solidFill>
                <a:effectLst/>
                <a:latin typeface="Source Sans Pro" panose="020B0503030403020204" pitchFamily="34" charset="0"/>
              </a:rPr>
              <a:t>“Residential care means long-term care provided in a care home. It’s for people who need substantial help with their personal care”( Carer’s UK, no date).</a:t>
            </a:r>
            <a:endParaRPr lang="en-GB" dirty="0"/>
          </a:p>
        </p:txBody>
      </p:sp>
      <p:pic>
        <p:nvPicPr>
          <p:cNvPr id="15" name="Audio 14">
            <a:hlinkClick r:id="" action="ppaction://media"/>
            <a:extLst>
              <a:ext uri="{FF2B5EF4-FFF2-40B4-BE49-F238E27FC236}">
                <a16:creationId xmlns:a16="http://schemas.microsoft.com/office/drawing/2014/main" id="{82BE91E8-176A-C484-5853-D471E02EA03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5549363"/>
      </p:ext>
    </p:extLst>
  </p:cSld>
  <p:clrMapOvr>
    <a:masterClrMapping/>
  </p:clrMapOvr>
  <mc:AlternateContent xmlns:mc="http://schemas.openxmlformats.org/markup-compatibility/2006">
    <mc:Choice xmlns:p14="http://schemas.microsoft.com/office/powerpoint/2010/main" Requires="p14">
      <p:transition spd="slow" p14:dur="2000" advTm="81304"/>
    </mc:Choice>
    <mc:Fallback>
      <p:transition spd="slow" advTm="81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E68B-D762-39DC-CC5B-964C9F4FD0D4}"/>
              </a:ext>
            </a:extLst>
          </p:cNvPr>
          <p:cNvSpPr>
            <a:spLocks noGrp="1"/>
          </p:cNvSpPr>
          <p:nvPr>
            <p:ph type="ctrTitle"/>
          </p:nvPr>
        </p:nvSpPr>
        <p:spPr>
          <a:xfrm>
            <a:off x="1524000" y="490871"/>
            <a:ext cx="9144000" cy="971908"/>
          </a:xfrm>
        </p:spPr>
        <p:txBody>
          <a:bodyPr>
            <a:normAutofit fontScale="90000"/>
          </a:bodyPr>
          <a:lstStyle/>
          <a:p>
            <a:r>
              <a:rPr lang="en-US" dirty="0"/>
              <a:t>Technology innovation-Telecare</a:t>
            </a:r>
            <a:endParaRPr lang="en-GB" dirty="0"/>
          </a:p>
        </p:txBody>
      </p:sp>
      <p:sp>
        <p:nvSpPr>
          <p:cNvPr id="3" name="Subtitle 2">
            <a:extLst>
              <a:ext uri="{FF2B5EF4-FFF2-40B4-BE49-F238E27FC236}">
                <a16:creationId xmlns:a16="http://schemas.microsoft.com/office/drawing/2014/main" id="{A4597AF7-02F9-2451-E2CE-EA5FA918302E}"/>
              </a:ext>
            </a:extLst>
          </p:cNvPr>
          <p:cNvSpPr>
            <a:spLocks noGrp="1"/>
          </p:cNvSpPr>
          <p:nvPr>
            <p:ph type="subTitle" idx="1"/>
          </p:nvPr>
        </p:nvSpPr>
        <p:spPr>
          <a:xfrm>
            <a:off x="1641987" y="1817483"/>
            <a:ext cx="9144000" cy="1117446"/>
          </a:xfrm>
        </p:spPr>
        <p:txBody>
          <a:bodyPr/>
          <a:lstStyle/>
          <a:p>
            <a:r>
              <a:rPr lang="en-US" dirty="0"/>
              <a:t>“Telecare refers to monitoring systems that can use a range of electronic devices, such as personal alarm buttons worn on the body, or motion detection” (Wardle,2025).</a:t>
            </a:r>
          </a:p>
          <a:p>
            <a:endParaRPr lang="en-GB" dirty="0"/>
          </a:p>
        </p:txBody>
      </p:sp>
      <p:sp>
        <p:nvSpPr>
          <p:cNvPr id="4" name="TextBox 3">
            <a:extLst>
              <a:ext uri="{FF2B5EF4-FFF2-40B4-BE49-F238E27FC236}">
                <a16:creationId xmlns:a16="http://schemas.microsoft.com/office/drawing/2014/main" id="{B19FE565-66B4-9D32-2FC3-1EB473DF3EA0}"/>
              </a:ext>
            </a:extLst>
          </p:cNvPr>
          <p:cNvSpPr txBox="1"/>
          <p:nvPr/>
        </p:nvSpPr>
        <p:spPr>
          <a:xfrm>
            <a:off x="2197510" y="4626528"/>
            <a:ext cx="2979174" cy="2031325"/>
          </a:xfrm>
          <a:prstGeom prst="rect">
            <a:avLst/>
          </a:prstGeom>
          <a:noFill/>
        </p:spPr>
        <p:txBody>
          <a:bodyPr wrap="square" rtlCol="0">
            <a:spAutoFit/>
          </a:bodyPr>
          <a:lstStyle/>
          <a:p>
            <a:pPr marL="285750" indent="-285750">
              <a:buFont typeface="Arial" panose="020B0604020202020204" pitchFamily="34" charset="0"/>
              <a:buChar char="•"/>
            </a:pPr>
            <a:r>
              <a:rPr lang="en-US" dirty="0"/>
              <a:t>Remote tracking</a:t>
            </a:r>
          </a:p>
          <a:p>
            <a:pPr marL="285750" indent="-285750">
              <a:buFont typeface="Arial" panose="020B0604020202020204" pitchFamily="34" charset="0"/>
              <a:buChar char="•"/>
            </a:pPr>
            <a:r>
              <a:rPr lang="en-US" dirty="0"/>
              <a:t>Promote safety and independence</a:t>
            </a:r>
          </a:p>
          <a:p>
            <a:pPr marL="285750" indent="-285750">
              <a:buFont typeface="Arial" panose="020B0604020202020204" pitchFamily="34" charset="0"/>
              <a:buChar char="•"/>
            </a:pPr>
            <a:r>
              <a:rPr lang="en-US" dirty="0"/>
              <a:t>Early intervention- can detect falls or if a person is conscious or not.</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16C62820-9E5C-6248-FDB8-24DA87707EF6}"/>
              </a:ext>
            </a:extLst>
          </p:cNvPr>
          <p:cNvSpPr txBox="1"/>
          <p:nvPr/>
        </p:nvSpPr>
        <p:spPr>
          <a:xfrm>
            <a:off x="6828503" y="4612803"/>
            <a:ext cx="1902542" cy="1754326"/>
          </a:xfrm>
          <a:prstGeom prst="rect">
            <a:avLst/>
          </a:prstGeom>
          <a:noFill/>
        </p:spPr>
        <p:txBody>
          <a:bodyPr wrap="square" rtlCol="0">
            <a:spAutoFit/>
          </a:bodyPr>
          <a:lstStyle/>
          <a:p>
            <a:pPr marL="285750" indent="-285750">
              <a:buFont typeface="Arial" panose="020B0604020202020204" pitchFamily="34" charset="0"/>
              <a:buChar char="•"/>
            </a:pPr>
            <a:r>
              <a:rPr lang="en-US" dirty="0"/>
              <a:t>Limited social interaction</a:t>
            </a:r>
          </a:p>
          <a:p>
            <a:pPr marL="285750" indent="-285750">
              <a:buFont typeface="Arial" panose="020B0604020202020204" pitchFamily="34" charset="0"/>
              <a:buChar char="•"/>
            </a:pPr>
            <a:r>
              <a:rPr lang="en-US" dirty="0"/>
              <a:t>Privacy concerns.</a:t>
            </a:r>
          </a:p>
          <a:p>
            <a:pPr marL="285750" indent="-285750">
              <a:buFont typeface="Arial" panose="020B0604020202020204" pitchFamily="34" charset="0"/>
              <a:buChar char="•"/>
            </a:pPr>
            <a:r>
              <a:rPr lang="en-US" dirty="0"/>
              <a:t>Digital exclusion</a:t>
            </a:r>
            <a:endParaRPr lang="en-GB" dirty="0"/>
          </a:p>
        </p:txBody>
      </p:sp>
      <p:sp>
        <p:nvSpPr>
          <p:cNvPr id="6" name="TextBox 5">
            <a:extLst>
              <a:ext uri="{FF2B5EF4-FFF2-40B4-BE49-F238E27FC236}">
                <a16:creationId xmlns:a16="http://schemas.microsoft.com/office/drawing/2014/main" id="{DB67C9B9-DC20-4D36-54D0-85BF3167EAC9}"/>
              </a:ext>
            </a:extLst>
          </p:cNvPr>
          <p:cNvSpPr txBox="1"/>
          <p:nvPr/>
        </p:nvSpPr>
        <p:spPr>
          <a:xfrm>
            <a:off x="2374489" y="4243471"/>
            <a:ext cx="1091381" cy="369332"/>
          </a:xfrm>
          <a:prstGeom prst="rect">
            <a:avLst/>
          </a:prstGeom>
          <a:solidFill>
            <a:schemeClr val="tx2"/>
          </a:solidFill>
        </p:spPr>
        <p:txBody>
          <a:bodyPr wrap="square" rtlCol="0">
            <a:spAutoFit/>
          </a:bodyPr>
          <a:lstStyle/>
          <a:p>
            <a:r>
              <a:rPr lang="en-US" dirty="0"/>
              <a:t>PROS</a:t>
            </a:r>
            <a:endParaRPr lang="en-GB" dirty="0"/>
          </a:p>
        </p:txBody>
      </p:sp>
      <p:sp>
        <p:nvSpPr>
          <p:cNvPr id="7" name="TextBox 6">
            <a:extLst>
              <a:ext uri="{FF2B5EF4-FFF2-40B4-BE49-F238E27FC236}">
                <a16:creationId xmlns:a16="http://schemas.microsoft.com/office/drawing/2014/main" id="{0AE99C59-59B7-07D9-8ADF-E0DFB018CC5A}"/>
              </a:ext>
            </a:extLst>
          </p:cNvPr>
          <p:cNvSpPr txBox="1"/>
          <p:nvPr/>
        </p:nvSpPr>
        <p:spPr>
          <a:xfrm>
            <a:off x="6828503" y="4243471"/>
            <a:ext cx="1253613" cy="369332"/>
          </a:xfrm>
          <a:prstGeom prst="rect">
            <a:avLst/>
          </a:prstGeom>
          <a:solidFill>
            <a:schemeClr val="accent2">
              <a:lumMod val="75000"/>
            </a:schemeClr>
          </a:solidFill>
        </p:spPr>
        <p:txBody>
          <a:bodyPr wrap="square" rtlCol="0">
            <a:spAutoFit/>
          </a:bodyPr>
          <a:lstStyle/>
          <a:p>
            <a:r>
              <a:rPr lang="en-US" dirty="0"/>
              <a:t>CONS</a:t>
            </a:r>
            <a:endParaRPr lang="en-GB" dirty="0"/>
          </a:p>
        </p:txBody>
      </p:sp>
      <p:pic>
        <p:nvPicPr>
          <p:cNvPr id="20" name="Audio 19">
            <a:hlinkClick r:id="" action="ppaction://media"/>
            <a:extLst>
              <a:ext uri="{FF2B5EF4-FFF2-40B4-BE49-F238E27FC236}">
                <a16:creationId xmlns:a16="http://schemas.microsoft.com/office/drawing/2014/main" id="{C725A0C4-1792-9C89-5342-BB9B349768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2980580"/>
      </p:ext>
    </p:extLst>
  </p:cSld>
  <p:clrMapOvr>
    <a:masterClrMapping/>
  </p:clrMapOvr>
  <mc:AlternateContent xmlns:mc="http://schemas.openxmlformats.org/markup-compatibility/2006">
    <mc:Choice xmlns:p14="http://schemas.microsoft.com/office/powerpoint/2010/main" Requires="p14">
      <p:transition spd="slow" p14:dur="2000" advTm="94103"/>
    </mc:Choice>
    <mc:Fallback>
      <p:transition spd="slow" advTm="94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A122E-D936-55BB-83BF-133949EA2760}"/>
              </a:ext>
            </a:extLst>
          </p:cNvPr>
          <p:cNvSpPr>
            <a:spLocks noGrp="1"/>
          </p:cNvSpPr>
          <p:nvPr>
            <p:ph type="ctrTitle"/>
          </p:nvPr>
        </p:nvSpPr>
        <p:spPr>
          <a:xfrm>
            <a:off x="1524000" y="1122363"/>
            <a:ext cx="9144000" cy="1368459"/>
          </a:xfrm>
        </p:spPr>
        <p:txBody>
          <a:bodyPr>
            <a:normAutofit fontScale="90000"/>
          </a:bodyPr>
          <a:lstStyle/>
          <a:p>
            <a:r>
              <a:rPr lang="en-US" dirty="0"/>
              <a:t>Technology innovation- Global Positioning Systems (GPS) Dementia Tracking</a:t>
            </a:r>
            <a:endParaRPr lang="en-GB" dirty="0"/>
          </a:p>
        </p:txBody>
      </p:sp>
      <p:sp>
        <p:nvSpPr>
          <p:cNvPr id="3" name="Subtitle 2">
            <a:extLst>
              <a:ext uri="{FF2B5EF4-FFF2-40B4-BE49-F238E27FC236}">
                <a16:creationId xmlns:a16="http://schemas.microsoft.com/office/drawing/2014/main" id="{C2171FB5-A0F0-9058-7FDA-2A705C57EF67}"/>
              </a:ext>
            </a:extLst>
          </p:cNvPr>
          <p:cNvSpPr>
            <a:spLocks noGrp="1"/>
          </p:cNvSpPr>
          <p:nvPr>
            <p:ph type="subTitle" idx="1"/>
          </p:nvPr>
        </p:nvSpPr>
        <p:spPr>
          <a:xfrm>
            <a:off x="1546859" y="2711737"/>
            <a:ext cx="9144000" cy="1132194"/>
          </a:xfrm>
        </p:spPr>
        <p:txBody>
          <a:bodyPr/>
          <a:lstStyle/>
          <a:p>
            <a:r>
              <a:rPr lang="en-US" dirty="0"/>
              <a:t>“GPS is a satellite based navigation system that can be used by anyone who needs to keep track of where he or she is” (Bartlett, Brannelly and Topo, 2019).</a:t>
            </a:r>
          </a:p>
          <a:p>
            <a:endParaRPr lang="en-GB" dirty="0"/>
          </a:p>
        </p:txBody>
      </p:sp>
      <p:sp>
        <p:nvSpPr>
          <p:cNvPr id="6" name="TextBox 5">
            <a:extLst>
              <a:ext uri="{FF2B5EF4-FFF2-40B4-BE49-F238E27FC236}">
                <a16:creationId xmlns:a16="http://schemas.microsoft.com/office/drawing/2014/main" id="{14765BDC-4385-4370-9293-360D9D2A6F0F}"/>
              </a:ext>
            </a:extLst>
          </p:cNvPr>
          <p:cNvSpPr txBox="1"/>
          <p:nvPr/>
        </p:nvSpPr>
        <p:spPr>
          <a:xfrm>
            <a:off x="2625213" y="5191432"/>
            <a:ext cx="2993922" cy="1200329"/>
          </a:xfrm>
          <a:prstGeom prst="rect">
            <a:avLst/>
          </a:prstGeom>
          <a:noFill/>
        </p:spPr>
        <p:txBody>
          <a:bodyPr wrap="square" rtlCol="0">
            <a:spAutoFit/>
          </a:bodyPr>
          <a:lstStyle/>
          <a:p>
            <a:pPr marL="285750" indent="-285750">
              <a:buFont typeface="Arial" panose="020B0604020202020204" pitchFamily="34" charset="0"/>
              <a:buChar char="•"/>
            </a:pPr>
            <a:r>
              <a:rPr lang="en-US" dirty="0"/>
              <a:t>Promotes independence </a:t>
            </a:r>
          </a:p>
          <a:p>
            <a:pPr marL="285750" indent="-285750">
              <a:buFont typeface="Arial" panose="020B0604020202020204" pitchFamily="34" charset="0"/>
              <a:buChar char="•"/>
            </a:pPr>
            <a:r>
              <a:rPr lang="en-US" dirty="0"/>
              <a:t>Staying active </a:t>
            </a:r>
          </a:p>
          <a:p>
            <a:pPr marL="285750" indent="-285750">
              <a:buFont typeface="Arial" panose="020B0604020202020204" pitchFamily="34" charset="0"/>
              <a:buChar char="•"/>
            </a:pPr>
            <a:r>
              <a:rPr lang="en-US" dirty="0"/>
              <a:t>Provides peace of mind to carers and families. </a:t>
            </a:r>
            <a:endParaRPr lang="en-GB" dirty="0"/>
          </a:p>
        </p:txBody>
      </p:sp>
      <p:sp>
        <p:nvSpPr>
          <p:cNvPr id="7" name="TextBox 6">
            <a:extLst>
              <a:ext uri="{FF2B5EF4-FFF2-40B4-BE49-F238E27FC236}">
                <a16:creationId xmlns:a16="http://schemas.microsoft.com/office/drawing/2014/main" id="{705BBED0-F80C-714F-0EBC-74527DC27E81}"/>
              </a:ext>
            </a:extLst>
          </p:cNvPr>
          <p:cNvSpPr txBox="1"/>
          <p:nvPr/>
        </p:nvSpPr>
        <p:spPr>
          <a:xfrm>
            <a:off x="6740013" y="5191432"/>
            <a:ext cx="3229897" cy="1477328"/>
          </a:xfrm>
          <a:prstGeom prst="rect">
            <a:avLst/>
          </a:prstGeom>
          <a:noFill/>
        </p:spPr>
        <p:txBody>
          <a:bodyPr wrap="square" rtlCol="0">
            <a:spAutoFit/>
          </a:bodyPr>
          <a:lstStyle/>
          <a:p>
            <a:pPr marL="285750" indent="-285750">
              <a:buFont typeface="Arial" panose="020B0604020202020204" pitchFamily="34" charset="0"/>
              <a:buChar char="•"/>
            </a:pPr>
            <a:r>
              <a:rPr lang="en-US" dirty="0"/>
              <a:t>Ethical concerns- regarding constant tracking</a:t>
            </a:r>
          </a:p>
          <a:p>
            <a:pPr marL="285750" indent="-285750">
              <a:buFont typeface="Arial" panose="020B0604020202020204" pitchFamily="34" charset="0"/>
              <a:buChar char="•"/>
            </a:pPr>
            <a:r>
              <a:rPr lang="en-US" dirty="0"/>
              <a:t>Lack of satellite signals –impacting live locations in certain places.</a:t>
            </a:r>
            <a:endParaRPr lang="en-GB" dirty="0"/>
          </a:p>
        </p:txBody>
      </p:sp>
      <p:sp>
        <p:nvSpPr>
          <p:cNvPr id="8" name="TextBox 7">
            <a:extLst>
              <a:ext uri="{FF2B5EF4-FFF2-40B4-BE49-F238E27FC236}">
                <a16:creationId xmlns:a16="http://schemas.microsoft.com/office/drawing/2014/main" id="{3E72F787-F1F6-C910-372E-3F8CD704097A}"/>
              </a:ext>
            </a:extLst>
          </p:cNvPr>
          <p:cNvSpPr txBox="1"/>
          <p:nvPr/>
        </p:nvSpPr>
        <p:spPr>
          <a:xfrm>
            <a:off x="2757948" y="4822100"/>
            <a:ext cx="1150374" cy="369332"/>
          </a:xfrm>
          <a:prstGeom prst="rect">
            <a:avLst/>
          </a:prstGeom>
          <a:solidFill>
            <a:schemeClr val="tx2"/>
          </a:solidFill>
        </p:spPr>
        <p:txBody>
          <a:bodyPr wrap="square" rtlCol="0">
            <a:spAutoFit/>
          </a:bodyPr>
          <a:lstStyle/>
          <a:p>
            <a:r>
              <a:rPr lang="en-US" dirty="0"/>
              <a:t>PROS</a:t>
            </a:r>
            <a:endParaRPr lang="en-GB" dirty="0"/>
          </a:p>
        </p:txBody>
      </p:sp>
      <p:sp>
        <p:nvSpPr>
          <p:cNvPr id="9" name="TextBox 8">
            <a:extLst>
              <a:ext uri="{FF2B5EF4-FFF2-40B4-BE49-F238E27FC236}">
                <a16:creationId xmlns:a16="http://schemas.microsoft.com/office/drawing/2014/main" id="{05B0D34B-452C-DE48-784B-508D1D8C64DF}"/>
              </a:ext>
            </a:extLst>
          </p:cNvPr>
          <p:cNvSpPr txBox="1"/>
          <p:nvPr/>
        </p:nvSpPr>
        <p:spPr>
          <a:xfrm>
            <a:off x="6953867" y="4822100"/>
            <a:ext cx="1329813" cy="369332"/>
          </a:xfrm>
          <a:prstGeom prst="rect">
            <a:avLst/>
          </a:prstGeom>
          <a:solidFill>
            <a:schemeClr val="accent2">
              <a:lumMod val="75000"/>
            </a:schemeClr>
          </a:solidFill>
        </p:spPr>
        <p:txBody>
          <a:bodyPr wrap="square" rtlCol="0">
            <a:spAutoFit/>
          </a:bodyPr>
          <a:lstStyle/>
          <a:p>
            <a:r>
              <a:rPr lang="en-US" dirty="0"/>
              <a:t>CONS</a:t>
            </a:r>
            <a:endParaRPr lang="en-GB" dirty="0"/>
          </a:p>
        </p:txBody>
      </p:sp>
      <p:pic>
        <p:nvPicPr>
          <p:cNvPr id="13" name="Audio 12">
            <a:hlinkClick r:id="" action="ppaction://media"/>
            <a:extLst>
              <a:ext uri="{FF2B5EF4-FFF2-40B4-BE49-F238E27FC236}">
                <a16:creationId xmlns:a16="http://schemas.microsoft.com/office/drawing/2014/main" id="{7672EBEB-383B-3604-3B7D-70E762F2E2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2438701"/>
      </p:ext>
    </p:extLst>
  </p:cSld>
  <p:clrMapOvr>
    <a:masterClrMapping/>
  </p:clrMapOvr>
  <mc:AlternateContent xmlns:mc="http://schemas.openxmlformats.org/markup-compatibility/2006">
    <mc:Choice xmlns:p14="http://schemas.microsoft.com/office/powerpoint/2010/main" Requires="p14">
      <p:transition spd="slow" p14:dur="2000" advTm="54723"/>
    </mc:Choice>
    <mc:Fallback>
      <p:transition spd="slow" advTm="5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E0FF6-0A5E-295D-2FC8-079B63460FBD}"/>
              </a:ext>
            </a:extLst>
          </p:cNvPr>
          <p:cNvSpPr>
            <a:spLocks noGrp="1"/>
          </p:cNvSpPr>
          <p:nvPr>
            <p:ph type="ctrTitle"/>
          </p:nvPr>
        </p:nvSpPr>
        <p:spPr>
          <a:xfrm>
            <a:off x="1524000" y="737419"/>
            <a:ext cx="9144000" cy="862781"/>
          </a:xfrm>
        </p:spPr>
        <p:txBody>
          <a:bodyPr>
            <a:normAutofit fontScale="90000"/>
          </a:bodyPr>
          <a:lstStyle/>
          <a:p>
            <a:r>
              <a:rPr lang="en-US" dirty="0"/>
              <a:t>Case study: Befriending services (Age UK)</a:t>
            </a:r>
            <a:endParaRPr lang="en-GB" dirty="0"/>
          </a:p>
        </p:txBody>
      </p:sp>
      <p:sp>
        <p:nvSpPr>
          <p:cNvPr id="3" name="Subtitle 2">
            <a:extLst>
              <a:ext uri="{FF2B5EF4-FFF2-40B4-BE49-F238E27FC236}">
                <a16:creationId xmlns:a16="http://schemas.microsoft.com/office/drawing/2014/main" id="{B601C7D3-31E5-9D37-C15B-0B0461A5D699}"/>
              </a:ext>
            </a:extLst>
          </p:cNvPr>
          <p:cNvSpPr>
            <a:spLocks noGrp="1"/>
          </p:cNvSpPr>
          <p:nvPr>
            <p:ph type="subTitle" idx="1"/>
          </p:nvPr>
        </p:nvSpPr>
        <p:spPr>
          <a:xfrm>
            <a:off x="1524000" y="1773238"/>
            <a:ext cx="9144000" cy="1655762"/>
          </a:xfrm>
        </p:spPr>
        <p:txBody>
          <a:bodyPr/>
          <a:lstStyle/>
          <a:p>
            <a:r>
              <a:rPr lang="en-US" dirty="0"/>
              <a:t>“Befriending services can be very effective at tackling loneliness and social isolation in older adults, which can become a serious issue if ignored”(Home instead,2026). </a:t>
            </a:r>
            <a:endParaRPr lang="en-GB" dirty="0"/>
          </a:p>
        </p:txBody>
      </p:sp>
      <p:sp>
        <p:nvSpPr>
          <p:cNvPr id="4" name="TextBox 3">
            <a:extLst>
              <a:ext uri="{FF2B5EF4-FFF2-40B4-BE49-F238E27FC236}">
                <a16:creationId xmlns:a16="http://schemas.microsoft.com/office/drawing/2014/main" id="{1B30AC41-F953-EDD1-E6A9-73320CAADC97}"/>
              </a:ext>
            </a:extLst>
          </p:cNvPr>
          <p:cNvSpPr txBox="1"/>
          <p:nvPr/>
        </p:nvSpPr>
        <p:spPr>
          <a:xfrm>
            <a:off x="1976284" y="3602038"/>
            <a:ext cx="3849329" cy="2308324"/>
          </a:xfrm>
          <a:prstGeom prst="rect">
            <a:avLst/>
          </a:prstGeom>
          <a:noFill/>
        </p:spPr>
        <p:txBody>
          <a:bodyPr wrap="square" rtlCol="0">
            <a:spAutoFit/>
          </a:bodyPr>
          <a:lstStyle/>
          <a:p>
            <a:pPr marL="285750" indent="-285750">
              <a:buFont typeface="Arial" panose="020B0604020202020204" pitchFamily="34" charset="0"/>
              <a:buChar char="•"/>
            </a:pPr>
            <a:r>
              <a:rPr lang="en-US" dirty="0"/>
              <a:t>Two services provided – face to face and on call, promoting social engagement.</a:t>
            </a:r>
          </a:p>
          <a:p>
            <a:pPr marL="285750" indent="-285750">
              <a:buFont typeface="Arial" panose="020B0604020202020204" pitchFamily="34" charset="0"/>
              <a:buChar char="•"/>
            </a:pPr>
            <a:r>
              <a:rPr lang="en-US" dirty="0"/>
              <a:t>Early intervention in improving mental health and in overall health.</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1CAF60D7-240E-233C-AF9A-9145FF119AC5}"/>
              </a:ext>
            </a:extLst>
          </p:cNvPr>
          <p:cNvSpPr txBox="1"/>
          <p:nvPr/>
        </p:nvSpPr>
        <p:spPr>
          <a:xfrm>
            <a:off x="6872748" y="3521077"/>
            <a:ext cx="3342968" cy="2308324"/>
          </a:xfrm>
          <a:prstGeom prst="rect">
            <a:avLst/>
          </a:prstGeom>
          <a:noFill/>
        </p:spPr>
        <p:txBody>
          <a:bodyPr wrap="square" rtlCol="0">
            <a:spAutoFit/>
          </a:bodyPr>
          <a:lstStyle/>
          <a:p>
            <a:pPr marL="285750" indent="-285750">
              <a:buFont typeface="Arial" panose="020B0604020202020204" pitchFamily="34" charset="0"/>
              <a:buChar char="•"/>
            </a:pPr>
            <a:r>
              <a:rPr lang="en-US" dirty="0"/>
              <a:t>A national charity-limited funding.</a:t>
            </a:r>
          </a:p>
          <a:p>
            <a:pPr marL="285750" indent="-285750">
              <a:buFont typeface="Arial" panose="020B0604020202020204" pitchFamily="34" charset="0"/>
              <a:buChar char="•"/>
            </a:pPr>
            <a:r>
              <a:rPr lang="en-US" dirty="0"/>
              <a:t>Voluntary workers- varies consistency on familiar people.</a:t>
            </a:r>
          </a:p>
          <a:p>
            <a:pPr marL="285750" indent="-285750">
              <a:buFont typeface="Arial" panose="020B0604020202020204" pitchFamily="34" charset="0"/>
              <a:buChar char="•"/>
            </a:pPr>
            <a:r>
              <a:rPr lang="en-US" dirty="0"/>
              <a:t>More sign posting required about the service.</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F105A290-B0F9-B85C-1DB2-F85192EF533B}"/>
              </a:ext>
            </a:extLst>
          </p:cNvPr>
          <p:cNvSpPr txBox="1"/>
          <p:nvPr/>
        </p:nvSpPr>
        <p:spPr>
          <a:xfrm>
            <a:off x="8544232" y="6120581"/>
            <a:ext cx="3003755" cy="369332"/>
          </a:xfrm>
          <a:prstGeom prst="rect">
            <a:avLst/>
          </a:prstGeom>
          <a:noFill/>
        </p:spPr>
        <p:txBody>
          <a:bodyPr wrap="square" rtlCol="0">
            <a:spAutoFit/>
          </a:bodyPr>
          <a:lstStyle/>
          <a:p>
            <a:r>
              <a:rPr lang="en-US" dirty="0"/>
              <a:t>(Age UK, 2025)</a:t>
            </a:r>
            <a:endParaRPr lang="en-GB" dirty="0"/>
          </a:p>
        </p:txBody>
      </p:sp>
      <p:sp>
        <p:nvSpPr>
          <p:cNvPr id="7" name="TextBox 6">
            <a:extLst>
              <a:ext uri="{FF2B5EF4-FFF2-40B4-BE49-F238E27FC236}">
                <a16:creationId xmlns:a16="http://schemas.microsoft.com/office/drawing/2014/main" id="{5B80400D-603C-1C72-DF21-49CB3A7A15F5}"/>
              </a:ext>
            </a:extLst>
          </p:cNvPr>
          <p:cNvSpPr txBox="1"/>
          <p:nvPr/>
        </p:nvSpPr>
        <p:spPr>
          <a:xfrm>
            <a:off x="2168013" y="3290373"/>
            <a:ext cx="1165123" cy="369332"/>
          </a:xfrm>
          <a:prstGeom prst="rect">
            <a:avLst/>
          </a:prstGeom>
          <a:solidFill>
            <a:schemeClr val="tx2"/>
          </a:solidFill>
        </p:spPr>
        <p:txBody>
          <a:bodyPr wrap="square" rtlCol="0">
            <a:spAutoFit/>
          </a:bodyPr>
          <a:lstStyle/>
          <a:p>
            <a:r>
              <a:rPr lang="en-US" dirty="0"/>
              <a:t>PROS</a:t>
            </a:r>
            <a:endParaRPr lang="en-GB" dirty="0"/>
          </a:p>
        </p:txBody>
      </p:sp>
      <p:sp>
        <p:nvSpPr>
          <p:cNvPr id="8" name="TextBox 7">
            <a:extLst>
              <a:ext uri="{FF2B5EF4-FFF2-40B4-BE49-F238E27FC236}">
                <a16:creationId xmlns:a16="http://schemas.microsoft.com/office/drawing/2014/main" id="{B2751D2A-51CC-88C2-063C-F7511DDD95D2}"/>
              </a:ext>
            </a:extLst>
          </p:cNvPr>
          <p:cNvSpPr txBox="1"/>
          <p:nvPr/>
        </p:nvSpPr>
        <p:spPr>
          <a:xfrm>
            <a:off x="6990735" y="3232706"/>
            <a:ext cx="1342103" cy="369332"/>
          </a:xfrm>
          <a:prstGeom prst="rect">
            <a:avLst/>
          </a:prstGeom>
          <a:solidFill>
            <a:schemeClr val="accent2">
              <a:lumMod val="75000"/>
            </a:schemeClr>
          </a:solidFill>
        </p:spPr>
        <p:txBody>
          <a:bodyPr wrap="square" rtlCol="0">
            <a:spAutoFit/>
          </a:bodyPr>
          <a:lstStyle/>
          <a:p>
            <a:r>
              <a:rPr lang="en-US" dirty="0"/>
              <a:t>CONS</a:t>
            </a:r>
            <a:endParaRPr lang="en-GB" dirty="0"/>
          </a:p>
        </p:txBody>
      </p:sp>
      <p:pic>
        <p:nvPicPr>
          <p:cNvPr id="11" name="Audio 10">
            <a:hlinkClick r:id="" action="ppaction://media"/>
            <a:extLst>
              <a:ext uri="{FF2B5EF4-FFF2-40B4-BE49-F238E27FC236}">
                <a16:creationId xmlns:a16="http://schemas.microsoft.com/office/drawing/2014/main" id="{9AD0B6EB-45F9-0B16-7991-BD5C8B6075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1156569"/>
      </p:ext>
    </p:extLst>
  </p:cSld>
  <p:clrMapOvr>
    <a:masterClrMapping/>
  </p:clrMapOvr>
  <mc:AlternateContent xmlns:mc="http://schemas.openxmlformats.org/markup-compatibility/2006">
    <mc:Choice xmlns:p14="http://schemas.microsoft.com/office/powerpoint/2010/main" Requires="p14">
      <p:transition spd="slow" p14:dur="2000" advTm="71063"/>
    </mc:Choice>
    <mc:Fallback>
      <p:transition spd="slow" advTm="7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D193-5E96-33AF-5D77-35F575E99A2A}"/>
              </a:ext>
            </a:extLst>
          </p:cNvPr>
          <p:cNvSpPr>
            <a:spLocks noGrp="1"/>
          </p:cNvSpPr>
          <p:nvPr>
            <p:ph type="title"/>
          </p:nvPr>
        </p:nvSpPr>
        <p:spPr>
          <a:xfrm>
            <a:off x="838200" y="365126"/>
            <a:ext cx="10515600" cy="873740"/>
          </a:xfrm>
        </p:spPr>
        <p:txBody>
          <a:bodyPr>
            <a:normAutofit fontScale="90000"/>
          </a:bodyPr>
          <a:lstStyle/>
          <a:p>
            <a:r>
              <a:rPr lang="en-US" dirty="0"/>
              <a:t>Case study 2- Alzheimer’s Society- Dementia friendly. </a:t>
            </a:r>
            <a:endParaRPr lang="en-GB" dirty="0"/>
          </a:p>
        </p:txBody>
      </p:sp>
      <p:sp>
        <p:nvSpPr>
          <p:cNvPr id="3" name="Content Placeholder 2">
            <a:extLst>
              <a:ext uri="{FF2B5EF4-FFF2-40B4-BE49-F238E27FC236}">
                <a16:creationId xmlns:a16="http://schemas.microsoft.com/office/drawing/2014/main" id="{AD26F8A1-0D65-D39C-50B0-0D826463278D}"/>
              </a:ext>
            </a:extLst>
          </p:cNvPr>
          <p:cNvSpPr>
            <a:spLocks noGrp="1"/>
          </p:cNvSpPr>
          <p:nvPr>
            <p:ph idx="1"/>
          </p:nvPr>
        </p:nvSpPr>
        <p:spPr>
          <a:xfrm>
            <a:off x="838200" y="1253331"/>
            <a:ext cx="10515600" cy="2175669"/>
          </a:xfrm>
        </p:spPr>
        <p:txBody>
          <a:bodyPr>
            <a:normAutofit fontScale="92500"/>
          </a:bodyPr>
          <a:lstStyle/>
          <a:p>
            <a:pPr marL="0" indent="0" algn="ctr">
              <a:buNone/>
            </a:pPr>
            <a:endParaRPr lang="en-US" dirty="0"/>
          </a:p>
          <a:p>
            <a:pPr marL="0" indent="0" algn="ctr">
              <a:buNone/>
            </a:pPr>
            <a:r>
              <a:rPr lang="en-US" dirty="0"/>
              <a:t>“A dementia friendly community can be defined as: a place or culture in which people with dementia and their carers are empowered, supported and included in society, understand their rights and </a:t>
            </a:r>
            <a:r>
              <a:rPr lang="en-US" dirty="0" err="1"/>
              <a:t>recognise</a:t>
            </a:r>
            <a:r>
              <a:rPr lang="en-US" dirty="0"/>
              <a:t> their full potential” (</a:t>
            </a:r>
            <a:r>
              <a:rPr lang="en-US" dirty="0" err="1"/>
              <a:t>Alzheimers</a:t>
            </a:r>
            <a:r>
              <a:rPr lang="en-US" dirty="0"/>
              <a:t> Disease </a:t>
            </a:r>
            <a:r>
              <a:rPr lang="en-US" dirty="0" err="1"/>
              <a:t>international,no</a:t>
            </a:r>
            <a:r>
              <a:rPr lang="en-US" dirty="0"/>
              <a:t> date).</a:t>
            </a:r>
            <a:endParaRPr lang="en-GB" dirty="0"/>
          </a:p>
        </p:txBody>
      </p:sp>
      <p:sp>
        <p:nvSpPr>
          <p:cNvPr id="4" name="TextBox 3">
            <a:extLst>
              <a:ext uri="{FF2B5EF4-FFF2-40B4-BE49-F238E27FC236}">
                <a16:creationId xmlns:a16="http://schemas.microsoft.com/office/drawing/2014/main" id="{CE5309A2-5391-641B-CC6E-A751632DE0B2}"/>
              </a:ext>
            </a:extLst>
          </p:cNvPr>
          <p:cNvSpPr txBox="1"/>
          <p:nvPr/>
        </p:nvSpPr>
        <p:spPr>
          <a:xfrm>
            <a:off x="2197510" y="4321277"/>
            <a:ext cx="3274142" cy="2031325"/>
          </a:xfrm>
          <a:prstGeom prst="rect">
            <a:avLst/>
          </a:prstGeom>
          <a:noFill/>
        </p:spPr>
        <p:txBody>
          <a:bodyPr wrap="square" rtlCol="0">
            <a:sp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Promotes social inclusion throughout the community.</a:t>
            </a:r>
          </a:p>
          <a:p>
            <a:pPr marL="285750" indent="-285750">
              <a:buFont typeface="Arial" panose="020B0604020202020204" pitchFamily="34" charset="0"/>
              <a:buChar char="•"/>
            </a:pPr>
            <a:r>
              <a:rPr lang="en-US" dirty="0"/>
              <a:t>Increases the understanding of Dementia- reducing stigma.</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5574777E-14CD-7DD6-3616-A5E09A878102}"/>
              </a:ext>
            </a:extLst>
          </p:cNvPr>
          <p:cNvSpPr txBox="1"/>
          <p:nvPr/>
        </p:nvSpPr>
        <p:spPr>
          <a:xfrm>
            <a:off x="7285703" y="4321277"/>
            <a:ext cx="3480620" cy="1754326"/>
          </a:xfrm>
          <a:prstGeom prst="rect">
            <a:avLst/>
          </a:prstGeom>
          <a:noFill/>
        </p:spPr>
        <p:txBody>
          <a:bodyPr wrap="square" rtlCol="0">
            <a:sp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Consistent funding is required.</a:t>
            </a:r>
          </a:p>
          <a:p>
            <a:pPr marL="285750" indent="-285750">
              <a:buFont typeface="Arial" panose="020B0604020202020204" pitchFamily="34" charset="0"/>
              <a:buChar char="•"/>
            </a:pPr>
            <a:r>
              <a:rPr lang="en-US" dirty="0"/>
              <a:t>Service delivery differs by location.</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0719E209-41CC-8128-60B8-D8BB690F3749}"/>
              </a:ext>
            </a:extLst>
          </p:cNvPr>
          <p:cNvSpPr txBox="1"/>
          <p:nvPr/>
        </p:nvSpPr>
        <p:spPr>
          <a:xfrm>
            <a:off x="9217742" y="6075603"/>
            <a:ext cx="2300749" cy="646331"/>
          </a:xfrm>
          <a:prstGeom prst="rect">
            <a:avLst/>
          </a:prstGeom>
          <a:noFill/>
        </p:spPr>
        <p:txBody>
          <a:bodyPr wrap="square" rtlCol="0">
            <a:spAutoFit/>
          </a:bodyPr>
          <a:lstStyle/>
          <a:p>
            <a:r>
              <a:rPr lang="en-US" dirty="0"/>
              <a:t>(Alzheimer’s society, 2026)</a:t>
            </a:r>
            <a:endParaRPr lang="en-GB" dirty="0"/>
          </a:p>
        </p:txBody>
      </p:sp>
      <p:sp>
        <p:nvSpPr>
          <p:cNvPr id="7" name="TextBox 6">
            <a:extLst>
              <a:ext uri="{FF2B5EF4-FFF2-40B4-BE49-F238E27FC236}">
                <a16:creationId xmlns:a16="http://schemas.microsoft.com/office/drawing/2014/main" id="{E60B60AA-2AA9-411A-9C53-606B1A9BD0C7}"/>
              </a:ext>
            </a:extLst>
          </p:cNvPr>
          <p:cNvSpPr txBox="1"/>
          <p:nvPr/>
        </p:nvSpPr>
        <p:spPr>
          <a:xfrm>
            <a:off x="2507226" y="4114800"/>
            <a:ext cx="1563329" cy="369332"/>
          </a:xfrm>
          <a:prstGeom prst="rect">
            <a:avLst/>
          </a:prstGeom>
          <a:solidFill>
            <a:schemeClr val="accent1"/>
          </a:solidFill>
        </p:spPr>
        <p:txBody>
          <a:bodyPr wrap="square" rtlCol="0">
            <a:spAutoFit/>
          </a:bodyPr>
          <a:lstStyle/>
          <a:p>
            <a:r>
              <a:rPr lang="en-US" dirty="0"/>
              <a:t>PROS</a:t>
            </a:r>
            <a:endParaRPr lang="en-GB" dirty="0"/>
          </a:p>
        </p:txBody>
      </p:sp>
      <p:sp>
        <p:nvSpPr>
          <p:cNvPr id="8" name="TextBox 7">
            <a:extLst>
              <a:ext uri="{FF2B5EF4-FFF2-40B4-BE49-F238E27FC236}">
                <a16:creationId xmlns:a16="http://schemas.microsoft.com/office/drawing/2014/main" id="{6673B68F-5FB9-82F3-C50B-476F5F05FC79}"/>
              </a:ext>
            </a:extLst>
          </p:cNvPr>
          <p:cNvSpPr txBox="1"/>
          <p:nvPr/>
        </p:nvSpPr>
        <p:spPr>
          <a:xfrm>
            <a:off x="7403690" y="4114800"/>
            <a:ext cx="1489587" cy="369332"/>
          </a:xfrm>
          <a:prstGeom prst="rect">
            <a:avLst/>
          </a:prstGeom>
          <a:solidFill>
            <a:schemeClr val="accent2">
              <a:lumMod val="75000"/>
            </a:schemeClr>
          </a:solidFill>
        </p:spPr>
        <p:txBody>
          <a:bodyPr wrap="square" rtlCol="0">
            <a:spAutoFit/>
          </a:bodyPr>
          <a:lstStyle/>
          <a:p>
            <a:r>
              <a:rPr lang="en-US" dirty="0"/>
              <a:t>CONS</a:t>
            </a:r>
            <a:endParaRPr lang="en-GB" dirty="0"/>
          </a:p>
        </p:txBody>
      </p:sp>
      <p:pic>
        <p:nvPicPr>
          <p:cNvPr id="11" name="Audio 10">
            <a:hlinkClick r:id="" action="ppaction://media"/>
            <a:extLst>
              <a:ext uri="{FF2B5EF4-FFF2-40B4-BE49-F238E27FC236}">
                <a16:creationId xmlns:a16="http://schemas.microsoft.com/office/drawing/2014/main" id="{6FECD4D3-208A-C80D-F89F-8C7CBA6EC02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3506320"/>
      </p:ext>
    </p:extLst>
  </p:cSld>
  <p:clrMapOvr>
    <a:masterClrMapping/>
  </p:clrMapOvr>
  <mc:AlternateContent xmlns:mc="http://schemas.openxmlformats.org/markup-compatibility/2006">
    <mc:Choice xmlns:p14="http://schemas.microsoft.com/office/powerpoint/2010/main" Requires="p14">
      <p:transition spd="slow" p14:dur="2000" advTm="85073"/>
    </mc:Choice>
    <mc:Fallback>
      <p:transition spd="slow" advTm="85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46B6-33FD-6DB4-498F-A5E6E04A0390}"/>
              </a:ext>
            </a:extLst>
          </p:cNvPr>
          <p:cNvSpPr>
            <a:spLocks noGrp="1"/>
          </p:cNvSpPr>
          <p:nvPr>
            <p:ph type="ctrTitle"/>
          </p:nvPr>
        </p:nvSpPr>
        <p:spPr>
          <a:xfrm>
            <a:off x="1524000" y="1122363"/>
            <a:ext cx="9144000" cy="219740"/>
          </a:xfrm>
        </p:spPr>
        <p:txBody>
          <a:bodyPr>
            <a:normAutofit fontScale="90000"/>
          </a:bodyPr>
          <a:lstStyle/>
          <a:p>
            <a:r>
              <a:rPr lang="en-US" dirty="0"/>
              <a:t>RECOMMENDATIONS</a:t>
            </a:r>
            <a:endParaRPr lang="en-GB" dirty="0"/>
          </a:p>
        </p:txBody>
      </p:sp>
      <p:sp>
        <p:nvSpPr>
          <p:cNvPr id="3" name="Subtitle 2">
            <a:extLst>
              <a:ext uri="{FF2B5EF4-FFF2-40B4-BE49-F238E27FC236}">
                <a16:creationId xmlns:a16="http://schemas.microsoft.com/office/drawing/2014/main" id="{78E3BB1B-7689-1F79-3A10-62397D3B6EA5}"/>
              </a:ext>
            </a:extLst>
          </p:cNvPr>
          <p:cNvSpPr>
            <a:spLocks noGrp="1"/>
          </p:cNvSpPr>
          <p:nvPr>
            <p:ph type="subTitle" idx="1"/>
          </p:nvPr>
        </p:nvSpPr>
        <p:spPr>
          <a:xfrm>
            <a:off x="1524000" y="2212258"/>
            <a:ext cx="9144000" cy="4041058"/>
          </a:xfrm>
        </p:spPr>
        <p:txBody>
          <a:bodyPr>
            <a:normAutofit/>
          </a:bodyPr>
          <a:lstStyle/>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Firstly, more prioritised funding is needed to fully invest in older age wellbeing.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Staff, voluntary workers and service users should be provided with digital training. According to NHS England (2024) “Digital exclusion can compound health inequalities by exacerbating challenges with access to healthcare, skills and capability”. </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Policies should improve to maintain effective balance between safety and autonomy in GPS tracking.</a:t>
            </a:r>
            <a:endParaRPr lang="en-GB"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C81F8048-9B07-B012-3F60-719BE4D46EA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0465183"/>
      </p:ext>
    </p:extLst>
  </p:cSld>
  <p:clrMapOvr>
    <a:masterClrMapping/>
  </p:clrMapOvr>
  <mc:AlternateContent xmlns:mc="http://schemas.openxmlformats.org/markup-compatibility/2006">
    <mc:Choice xmlns:p14="http://schemas.microsoft.com/office/powerpoint/2010/main" Requires="p14">
      <p:transition spd="slow" p14:dur="2000" advTm="72091"/>
    </mc:Choice>
    <mc:Fallback>
      <p:transition spd="slow" advTm="72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4347-3609-1576-5E1D-B65F52161352}"/>
              </a:ext>
            </a:extLst>
          </p:cNvPr>
          <p:cNvSpPr>
            <a:spLocks noGrp="1"/>
          </p:cNvSpPr>
          <p:nvPr>
            <p:ph type="ctrTitle"/>
          </p:nvPr>
        </p:nvSpPr>
        <p:spPr>
          <a:xfrm>
            <a:off x="1524000" y="1122363"/>
            <a:ext cx="9144000" cy="477837"/>
          </a:xfrm>
        </p:spPr>
        <p:txBody>
          <a:bodyPr>
            <a:normAutofit fontScale="90000"/>
          </a:bodyPr>
          <a:lstStyle/>
          <a:p>
            <a:r>
              <a:rPr lang="en-US" dirty="0"/>
              <a:t>CONCLUSION</a:t>
            </a:r>
            <a:endParaRPr lang="en-GB" dirty="0"/>
          </a:p>
        </p:txBody>
      </p:sp>
      <p:sp>
        <p:nvSpPr>
          <p:cNvPr id="3" name="Subtitle 2">
            <a:extLst>
              <a:ext uri="{FF2B5EF4-FFF2-40B4-BE49-F238E27FC236}">
                <a16:creationId xmlns:a16="http://schemas.microsoft.com/office/drawing/2014/main" id="{B7C91B1A-BB50-3A86-88F8-7A3626731C69}"/>
              </a:ext>
            </a:extLst>
          </p:cNvPr>
          <p:cNvSpPr>
            <a:spLocks noGrp="1"/>
          </p:cNvSpPr>
          <p:nvPr>
            <p:ph type="subTitle" idx="1"/>
          </p:nvPr>
        </p:nvSpPr>
        <p:spPr>
          <a:xfrm>
            <a:off x="1524000" y="2079523"/>
            <a:ext cx="9144000" cy="3982064"/>
          </a:xfrm>
        </p:spPr>
        <p:txBody>
          <a:bodyPr>
            <a:normAutofit fontScale="92500" lnSpcReduction="20000"/>
          </a:bodyPr>
          <a:lstStyle/>
          <a:p>
            <a:pPr algn="l"/>
            <a:r>
              <a:rPr lang="en-US" dirty="0"/>
              <a:t>In summary-</a:t>
            </a:r>
          </a:p>
          <a:p>
            <a:pPr marL="342900" indent="-342900" algn="l">
              <a:buFont typeface="Arial" panose="020B0604020202020204" pitchFamily="34" charset="0"/>
              <a:buChar char="•"/>
            </a:pPr>
            <a:r>
              <a:rPr lang="en-US" dirty="0"/>
              <a:t>Ageing is complex and requires diverse approaches.</a:t>
            </a:r>
          </a:p>
          <a:p>
            <a:pPr marL="342900" indent="-342900" algn="l">
              <a:buFont typeface="Arial" panose="020B0604020202020204" pitchFamily="34" charset="0"/>
              <a:buChar char="•"/>
            </a:pPr>
            <a:r>
              <a:rPr lang="en-US" dirty="0"/>
              <a:t> Both residential and domiciliary care have advantages but they also have fundamental limitations.</a:t>
            </a:r>
          </a:p>
          <a:p>
            <a:pPr marL="342900" indent="-342900" algn="l">
              <a:buFont typeface="Arial" panose="020B0604020202020204" pitchFamily="34" charset="0"/>
              <a:buChar char="•"/>
            </a:pPr>
            <a:r>
              <a:rPr lang="en-US" dirty="0"/>
              <a:t>Technology innovations present chances for empowerment but also present accessibility and ethical issues.</a:t>
            </a:r>
          </a:p>
          <a:p>
            <a:pPr marL="342900" indent="-342900" algn="l">
              <a:buFont typeface="Arial" panose="020B0604020202020204" pitchFamily="34" charset="0"/>
              <a:buChar char="•"/>
            </a:pPr>
            <a:r>
              <a:rPr lang="en-US" dirty="0"/>
              <a:t>Activity and Continuity Theories present similar yet different perspectives on  empowering, care and support of older age people.</a:t>
            </a:r>
          </a:p>
          <a:p>
            <a:pPr algn="l"/>
            <a:r>
              <a:rPr lang="en-GB" dirty="0"/>
              <a:t>By, following the recommendations provided and by effectively and ethically integrating theory, policy and technology it can efficiently empower the older people to live a quality, independent life.</a:t>
            </a:r>
          </a:p>
          <a:p>
            <a:r>
              <a:rPr lang="en-GB" dirty="0"/>
              <a:t>“</a:t>
            </a:r>
            <a:r>
              <a:rPr lang="en-US" dirty="0"/>
              <a:t>When older adults feel in control of their daily lives, it leads to better wellbeing” (Raghav,2025).</a:t>
            </a:r>
            <a:endParaRPr lang="en-GB" dirty="0"/>
          </a:p>
        </p:txBody>
      </p:sp>
      <p:pic>
        <p:nvPicPr>
          <p:cNvPr id="6" name="Audio 5">
            <a:hlinkClick r:id="" action="ppaction://media"/>
            <a:extLst>
              <a:ext uri="{FF2B5EF4-FFF2-40B4-BE49-F238E27FC236}">
                <a16:creationId xmlns:a16="http://schemas.microsoft.com/office/drawing/2014/main" id="{214079B4-61BA-3DCB-B022-E6744C7975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3880493"/>
      </p:ext>
    </p:extLst>
  </p:cSld>
  <p:clrMapOvr>
    <a:masterClrMapping/>
  </p:clrMapOvr>
  <mc:AlternateContent xmlns:mc="http://schemas.openxmlformats.org/markup-compatibility/2006">
    <mc:Choice xmlns:p14="http://schemas.microsoft.com/office/powerpoint/2010/main" Requires="p14">
      <p:transition spd="slow" p14:dur="2000" advTm="79050"/>
    </mc:Choice>
    <mc:Fallback>
      <p:transition spd="slow" advTm="79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9D0FB-AF37-C102-0BC1-CDE1AC807254}"/>
              </a:ext>
            </a:extLst>
          </p:cNvPr>
          <p:cNvSpPr>
            <a:spLocks noGrp="1"/>
          </p:cNvSpPr>
          <p:nvPr>
            <p:ph type="title"/>
          </p:nvPr>
        </p:nvSpPr>
        <p:spPr>
          <a:xfrm>
            <a:off x="838200" y="365126"/>
            <a:ext cx="10515600" cy="210061"/>
          </a:xfrm>
        </p:spPr>
        <p:txBody>
          <a:bodyPr>
            <a:noAutofit/>
          </a:bodyPr>
          <a:lstStyle/>
          <a:p>
            <a:r>
              <a:rPr lang="en-US" sz="2400" dirty="0"/>
              <a:t>References</a:t>
            </a:r>
            <a:endParaRPr lang="en-GB" sz="2400" dirty="0"/>
          </a:p>
        </p:txBody>
      </p:sp>
      <p:sp>
        <p:nvSpPr>
          <p:cNvPr id="3" name="Content Placeholder 2">
            <a:extLst>
              <a:ext uri="{FF2B5EF4-FFF2-40B4-BE49-F238E27FC236}">
                <a16:creationId xmlns:a16="http://schemas.microsoft.com/office/drawing/2014/main" id="{CFEE6D82-F5B8-3DF1-C1B0-3914690DE69B}"/>
              </a:ext>
            </a:extLst>
          </p:cNvPr>
          <p:cNvSpPr>
            <a:spLocks noGrp="1"/>
          </p:cNvSpPr>
          <p:nvPr>
            <p:ph idx="1"/>
          </p:nvPr>
        </p:nvSpPr>
        <p:spPr>
          <a:xfrm>
            <a:off x="838199" y="575188"/>
            <a:ext cx="10768781" cy="6179573"/>
          </a:xfrm>
        </p:spPr>
        <p:txBody>
          <a:bodyPr>
            <a:normAutofit fontScale="25000" lnSpcReduction="20000"/>
          </a:bodyPr>
          <a:lstStyle/>
          <a:p>
            <a:pPr marL="0" indent="0">
              <a:lnSpc>
                <a:spcPct val="120000"/>
              </a:lnSpc>
              <a:buNone/>
            </a:pPr>
            <a:r>
              <a:rPr lang="en-GB" sz="6400" dirty="0">
                <a:latin typeface="Arial" panose="020B0604020202020204" pitchFamily="34" charset="0"/>
                <a:cs typeface="Arial" panose="020B0604020202020204" pitchFamily="34" charset="0"/>
              </a:rPr>
              <a:t>Aged care made easy (2025) </a:t>
            </a:r>
            <a:r>
              <a:rPr lang="en-GB" sz="6400" i="1" dirty="0">
                <a:latin typeface="Arial" panose="020B0604020202020204" pitchFamily="34" charset="0"/>
                <a:cs typeface="Arial" panose="020B0604020202020204" pitchFamily="34" charset="0"/>
              </a:rPr>
              <a:t>Multicultural aged care</a:t>
            </a:r>
            <a:r>
              <a:rPr lang="en-GB" sz="6400" dirty="0">
                <a:latin typeface="Arial" panose="020B0604020202020204" pitchFamily="34" charset="0"/>
                <a:cs typeface="Arial" panose="020B0604020202020204" pitchFamily="34" charset="0"/>
              </a:rPr>
              <a:t>. Available at: </a:t>
            </a:r>
            <a:r>
              <a:rPr lang="en-US" sz="6400" dirty="0">
                <a:latin typeface="Arial" panose="020B0604020202020204" pitchFamily="34" charset="0"/>
                <a:cs typeface="Arial" panose="020B0604020202020204" pitchFamily="34" charset="0"/>
                <a:hlinkClick r:id="rId2"/>
              </a:rPr>
              <a:t>Multicultural Aged Care | Aged Care Made Easy</a:t>
            </a:r>
            <a:r>
              <a:rPr lang="en-US" sz="6400" dirty="0">
                <a:latin typeface="Arial" panose="020B0604020202020204" pitchFamily="34" charset="0"/>
                <a:cs typeface="Arial" panose="020B0604020202020204" pitchFamily="34" charset="0"/>
              </a:rPr>
              <a:t> (Accessed: 4 February 2026).</a:t>
            </a:r>
          </a:p>
          <a:p>
            <a:pPr marL="0" indent="0">
              <a:lnSpc>
                <a:spcPct val="120000"/>
              </a:lnSpc>
              <a:buNone/>
            </a:pPr>
            <a:r>
              <a:rPr lang="en-US" sz="6400" dirty="0">
                <a:latin typeface="Arial" panose="020B0604020202020204" pitchFamily="34" charset="0"/>
                <a:cs typeface="Arial" panose="020B0604020202020204" pitchFamily="34" charset="0"/>
              </a:rPr>
              <a:t>Bardhan, A. (2024) ‘Biological, Psychological and Social perspectives of ageing’, </a:t>
            </a:r>
            <a:r>
              <a:rPr lang="en-US" sz="6400" i="1" dirty="0">
                <a:latin typeface="Arial" panose="020B0604020202020204" pitchFamily="34" charset="0"/>
                <a:cs typeface="Arial" panose="020B0604020202020204" pitchFamily="34" charset="0"/>
              </a:rPr>
              <a:t>Journal of Social Development</a:t>
            </a:r>
            <a:r>
              <a:rPr lang="en-US" sz="6400" dirty="0">
                <a:latin typeface="Arial" panose="020B0604020202020204" pitchFamily="34" charset="0"/>
                <a:cs typeface="Arial" panose="020B0604020202020204" pitchFamily="34" charset="0"/>
              </a:rPr>
              <a:t>, 32,pp.113-129. Available at:</a:t>
            </a:r>
            <a:r>
              <a:rPr lang="en-US" sz="6400" dirty="0">
                <a:latin typeface="Arial" panose="020B0604020202020204" pitchFamily="34" charset="0"/>
                <a:cs typeface="Arial" panose="020B0604020202020204" pitchFamily="34" charset="0"/>
                <a:hlinkClick r:id="rId3"/>
              </a:rPr>
              <a:t>(PDF) Biological, Psychological and Social Perspectives of Ageing</a:t>
            </a:r>
            <a:r>
              <a:rPr lang="en-US" sz="6400" dirty="0">
                <a:latin typeface="Arial" panose="020B0604020202020204" pitchFamily="34" charset="0"/>
                <a:cs typeface="Arial" panose="020B0604020202020204" pitchFamily="34" charset="0"/>
              </a:rPr>
              <a:t> (Accessed:6 February 2026). </a:t>
            </a:r>
          </a:p>
          <a:p>
            <a:pPr marL="0" indent="0">
              <a:lnSpc>
                <a:spcPct val="120000"/>
              </a:lnSpc>
              <a:buNone/>
            </a:pPr>
            <a:r>
              <a:rPr lang="en-US" sz="6400" dirty="0">
                <a:latin typeface="Arial" panose="020B0604020202020204" pitchFamily="34" charset="0"/>
                <a:cs typeface="Arial" panose="020B0604020202020204" pitchFamily="34" charset="0"/>
              </a:rPr>
              <a:t>Legislation.Gov.UK (2014</a:t>
            </a:r>
            <a:r>
              <a:rPr lang="en-US" sz="6400" i="1" dirty="0">
                <a:latin typeface="Arial" panose="020B0604020202020204" pitchFamily="34" charset="0"/>
                <a:cs typeface="Arial" panose="020B0604020202020204" pitchFamily="34" charset="0"/>
              </a:rPr>
              <a:t>) Care act 2014.Available at: </a:t>
            </a:r>
            <a:r>
              <a:rPr lang="en-GB" sz="6400" dirty="0">
                <a:latin typeface="Arial" panose="020B0604020202020204" pitchFamily="34" charset="0"/>
                <a:cs typeface="Arial" panose="020B0604020202020204" pitchFamily="34" charset="0"/>
                <a:hlinkClick r:id="rId4"/>
              </a:rPr>
              <a:t>Care Act 2014</a:t>
            </a:r>
            <a:r>
              <a:rPr lang="en-GB" sz="6400" dirty="0">
                <a:latin typeface="Arial" panose="020B0604020202020204" pitchFamily="34" charset="0"/>
                <a:cs typeface="Arial" panose="020B0604020202020204" pitchFamily="34" charset="0"/>
              </a:rPr>
              <a:t> (Accessed: 8 February 2026).</a:t>
            </a:r>
          </a:p>
          <a:p>
            <a:pPr marL="0" indent="0">
              <a:lnSpc>
                <a:spcPct val="120000"/>
              </a:lnSpc>
              <a:buNone/>
            </a:pPr>
            <a:r>
              <a:rPr lang="en-US" sz="6400" dirty="0">
                <a:latin typeface="Arial" panose="020B0604020202020204" pitchFamily="34" charset="0"/>
                <a:cs typeface="Arial" panose="020B0604020202020204" pitchFamily="34" charset="0"/>
              </a:rPr>
              <a:t>GOV.UK, (2015) Equality Act 2010:Guidance. Available at: </a:t>
            </a:r>
            <a:r>
              <a:rPr lang="en-US" sz="6400" dirty="0">
                <a:latin typeface="Arial" panose="020B0604020202020204" pitchFamily="34" charset="0"/>
                <a:cs typeface="Arial" panose="020B0604020202020204" pitchFamily="34" charset="0"/>
                <a:hlinkClick r:id="rId5"/>
              </a:rPr>
              <a:t>Equality Act 2010: guidance - GOV.UK</a:t>
            </a:r>
            <a:r>
              <a:rPr lang="en-US" sz="6400" dirty="0">
                <a:latin typeface="Arial" panose="020B0604020202020204" pitchFamily="34" charset="0"/>
                <a:cs typeface="Arial" panose="020B0604020202020204" pitchFamily="34" charset="0"/>
              </a:rPr>
              <a:t> (Accessed:7 February 2026).</a:t>
            </a:r>
          </a:p>
          <a:p>
            <a:pPr marL="0" indent="0">
              <a:lnSpc>
                <a:spcPct val="120000"/>
              </a:lnSpc>
              <a:buNone/>
            </a:pPr>
            <a:r>
              <a:rPr lang="en-US" sz="6400" dirty="0">
                <a:latin typeface="Arial" panose="020B0604020202020204" pitchFamily="34" charset="0"/>
                <a:cs typeface="Arial" panose="020B0604020202020204" pitchFamily="34" charset="0"/>
              </a:rPr>
              <a:t>NHS (2025) </a:t>
            </a:r>
            <a:r>
              <a:rPr lang="en-US" sz="6400" i="1" dirty="0">
                <a:latin typeface="Arial" panose="020B0604020202020204" pitchFamily="34" charset="0"/>
                <a:cs typeface="Arial" panose="020B0604020202020204" pitchFamily="34" charset="0"/>
              </a:rPr>
              <a:t>Ageing well</a:t>
            </a:r>
            <a:r>
              <a:rPr lang="en-US" sz="6400" dirty="0">
                <a:latin typeface="Arial" panose="020B0604020202020204" pitchFamily="34" charset="0"/>
                <a:cs typeface="Arial" panose="020B0604020202020204" pitchFamily="34" charset="0"/>
              </a:rPr>
              <a:t>. Available at: </a:t>
            </a:r>
            <a:r>
              <a:rPr lang="en-US" sz="6400" dirty="0">
                <a:latin typeface="Arial" panose="020B0604020202020204" pitchFamily="34" charset="0"/>
                <a:cs typeface="Arial" panose="020B0604020202020204" pitchFamily="34" charset="0"/>
                <a:hlinkClick r:id="rId6"/>
              </a:rPr>
              <a:t>https://webarchive.nationalarchives.gov.uk/ukgwa/20250506042058/https://www.longtermplan.nhs.uk/areas-of-work/ageing-well/</a:t>
            </a:r>
            <a:r>
              <a:rPr lang="en-US" sz="6400" dirty="0">
                <a:latin typeface="Arial" panose="020B0604020202020204" pitchFamily="34" charset="0"/>
                <a:cs typeface="Arial" panose="020B0604020202020204" pitchFamily="34" charset="0"/>
              </a:rPr>
              <a:t> (Accessed: 7 February 2026).</a:t>
            </a:r>
          </a:p>
          <a:p>
            <a:pPr marL="0" indent="0">
              <a:lnSpc>
                <a:spcPct val="120000"/>
              </a:lnSpc>
              <a:buNone/>
            </a:pPr>
            <a:r>
              <a:rPr lang="en-US" sz="6400" dirty="0">
                <a:latin typeface="Arial" panose="020B0604020202020204" pitchFamily="34" charset="0"/>
                <a:cs typeface="Arial" panose="020B0604020202020204" pitchFamily="34" charset="0"/>
              </a:rPr>
              <a:t>Age </a:t>
            </a:r>
            <a:r>
              <a:rPr lang="en-US" sz="6400" dirty="0" err="1">
                <a:latin typeface="Arial" panose="020B0604020202020204" pitchFamily="34" charset="0"/>
                <a:cs typeface="Arial" panose="020B0604020202020204" pitchFamily="34" charset="0"/>
              </a:rPr>
              <a:t>uk</a:t>
            </a:r>
            <a:r>
              <a:rPr lang="en-US" sz="6400" dirty="0">
                <a:latin typeface="Arial" panose="020B0604020202020204" pitchFamily="34" charset="0"/>
                <a:cs typeface="Arial" panose="020B0604020202020204" pitchFamily="34" charset="0"/>
              </a:rPr>
              <a:t> (2025) </a:t>
            </a:r>
            <a:r>
              <a:rPr lang="en-US" sz="6400" i="1" dirty="0">
                <a:latin typeface="Arial" panose="020B0604020202020204" pitchFamily="34" charset="0"/>
                <a:cs typeface="Arial" panose="020B0604020202020204" pitchFamily="34" charset="0"/>
              </a:rPr>
              <a:t>Friendship services for older </a:t>
            </a:r>
            <a:r>
              <a:rPr lang="en-US" sz="6400" i="1" dirty="0" err="1">
                <a:latin typeface="Arial" panose="020B0604020202020204" pitchFamily="34" charset="0"/>
                <a:cs typeface="Arial" panose="020B0604020202020204" pitchFamily="34" charset="0"/>
              </a:rPr>
              <a:t>people</a:t>
            </a:r>
            <a:r>
              <a:rPr lang="en-US" sz="6400" dirty="0" err="1">
                <a:latin typeface="Arial" panose="020B0604020202020204" pitchFamily="34" charset="0"/>
                <a:cs typeface="Arial" panose="020B0604020202020204" pitchFamily="34" charset="0"/>
              </a:rPr>
              <a:t>.Available</a:t>
            </a:r>
            <a:r>
              <a:rPr lang="en-US" sz="6400" dirty="0">
                <a:latin typeface="Arial" panose="020B0604020202020204" pitchFamily="34" charset="0"/>
                <a:cs typeface="Arial" panose="020B0604020202020204" pitchFamily="34" charset="0"/>
              </a:rPr>
              <a:t> at:</a:t>
            </a:r>
            <a:r>
              <a:rPr lang="en-US" sz="6400" dirty="0">
                <a:latin typeface="Arial" panose="020B0604020202020204" pitchFamily="34" charset="0"/>
                <a:cs typeface="Arial" panose="020B0604020202020204" pitchFamily="34" charset="0"/>
                <a:hlinkClick r:id="rId7"/>
              </a:rPr>
              <a:t> Friendship services for older people | Age UK</a:t>
            </a:r>
            <a:r>
              <a:rPr lang="en-US" sz="6400" dirty="0">
                <a:latin typeface="Arial" panose="020B0604020202020204" pitchFamily="34" charset="0"/>
                <a:cs typeface="Arial" panose="020B0604020202020204" pitchFamily="34" charset="0"/>
              </a:rPr>
              <a:t> (Accessed:9 February 2026).</a:t>
            </a:r>
          </a:p>
          <a:p>
            <a:pPr marL="0" indent="0">
              <a:lnSpc>
                <a:spcPct val="120000"/>
              </a:lnSpc>
              <a:buNone/>
            </a:pPr>
            <a:r>
              <a:rPr lang="en-US" sz="6400" dirty="0" err="1">
                <a:latin typeface="Arial" panose="020B0604020202020204" pitchFamily="34" charset="0"/>
                <a:cs typeface="Arial" panose="020B0604020202020204" pitchFamily="34" charset="0"/>
              </a:rPr>
              <a:t>SocialWork.institute</a:t>
            </a:r>
            <a:r>
              <a:rPr lang="en-US" sz="6400" dirty="0">
                <a:latin typeface="Arial" panose="020B0604020202020204" pitchFamily="34" charset="0"/>
                <a:cs typeface="Arial" panose="020B0604020202020204" pitchFamily="34" charset="0"/>
              </a:rPr>
              <a:t> (2025) </a:t>
            </a:r>
            <a:r>
              <a:rPr lang="en-US" sz="6400" i="1" dirty="0">
                <a:latin typeface="Arial" panose="020B0604020202020204" pitchFamily="34" charset="0"/>
                <a:cs typeface="Arial" panose="020B0604020202020204" pitchFamily="34" charset="0"/>
              </a:rPr>
              <a:t>Empowering Aging: Continuity and Activity in Later Life</a:t>
            </a:r>
            <a:r>
              <a:rPr lang="en-US" sz="6400" dirty="0">
                <a:latin typeface="Arial" panose="020B0604020202020204" pitchFamily="34" charset="0"/>
                <a:cs typeface="Arial" panose="020B0604020202020204" pitchFamily="34" charset="0"/>
              </a:rPr>
              <a:t>. Available at: </a:t>
            </a:r>
            <a:r>
              <a:rPr lang="en-US" sz="6400" dirty="0">
                <a:latin typeface="Arial" panose="020B0604020202020204" pitchFamily="34" charset="0"/>
                <a:cs typeface="Arial" panose="020B0604020202020204" pitchFamily="34" charset="0"/>
                <a:hlinkClick r:id="rId8"/>
              </a:rPr>
              <a:t>Empowering Aging: Continuity and Activity in Later Life • Social Work Institute</a:t>
            </a:r>
            <a:r>
              <a:rPr lang="en-US" sz="6400" dirty="0">
                <a:latin typeface="Arial" panose="020B0604020202020204" pitchFamily="34" charset="0"/>
                <a:cs typeface="Arial" panose="020B0604020202020204" pitchFamily="34" charset="0"/>
              </a:rPr>
              <a:t> (Accessed: 7 February 2026).</a:t>
            </a:r>
          </a:p>
          <a:p>
            <a:pPr marL="0" indent="0">
              <a:lnSpc>
                <a:spcPct val="120000"/>
              </a:lnSpc>
              <a:buNone/>
            </a:pPr>
            <a:r>
              <a:rPr lang="en-US" sz="6400" dirty="0">
                <a:latin typeface="Arial" panose="020B0604020202020204" pitchFamily="34" charset="0"/>
                <a:cs typeface="Arial" panose="020B0604020202020204" pitchFamily="34" charset="0"/>
              </a:rPr>
              <a:t>Office for National statistics (2022) </a:t>
            </a:r>
            <a:r>
              <a:rPr lang="en-US" sz="6400" i="1" dirty="0">
                <a:latin typeface="Arial" panose="020B0604020202020204" pitchFamily="34" charset="0"/>
                <a:cs typeface="Arial" panose="020B0604020202020204" pitchFamily="34" charset="0"/>
              </a:rPr>
              <a:t>Voices of our ageing population: Living longer lives. Available at: </a:t>
            </a:r>
            <a:r>
              <a:rPr lang="en-US" sz="6400" dirty="0">
                <a:latin typeface="Arial" panose="020B0604020202020204" pitchFamily="34" charset="0"/>
                <a:cs typeface="Arial" panose="020B0604020202020204" pitchFamily="34" charset="0"/>
                <a:hlinkClick r:id="rId9"/>
              </a:rPr>
              <a:t>Voices of our ageing population - Office for National Statistics</a:t>
            </a:r>
            <a:r>
              <a:rPr lang="en-US" sz="6400" dirty="0">
                <a:latin typeface="Arial" panose="020B0604020202020204" pitchFamily="34" charset="0"/>
                <a:cs typeface="Arial" panose="020B0604020202020204" pitchFamily="34" charset="0"/>
              </a:rPr>
              <a:t> (Accessed: 5 February 2026).</a:t>
            </a:r>
            <a:r>
              <a:rPr lang="en-US" sz="6400" i="1" dirty="0">
                <a:latin typeface="Arial" panose="020B0604020202020204" pitchFamily="34" charset="0"/>
                <a:cs typeface="Arial" panose="020B0604020202020204" pitchFamily="34" charset="0"/>
              </a:rPr>
              <a:t> </a:t>
            </a:r>
          </a:p>
          <a:p>
            <a:pPr marL="0" indent="0">
              <a:lnSpc>
                <a:spcPct val="120000"/>
              </a:lnSpc>
              <a:buNone/>
            </a:pPr>
            <a:r>
              <a:rPr lang="en-US" sz="6400" dirty="0">
                <a:latin typeface="Arial" panose="020B0604020202020204" pitchFamily="34" charset="0"/>
                <a:cs typeface="Arial" panose="020B0604020202020204" pitchFamily="34" charset="0"/>
              </a:rPr>
              <a:t>World Health </a:t>
            </a:r>
            <a:r>
              <a:rPr lang="en-US" sz="6400" dirty="0" err="1">
                <a:latin typeface="Arial" panose="020B0604020202020204" pitchFamily="34" charset="0"/>
                <a:cs typeface="Arial" panose="020B0604020202020204" pitchFamily="34" charset="0"/>
              </a:rPr>
              <a:t>Organisation</a:t>
            </a:r>
            <a:r>
              <a:rPr lang="en-US" sz="6400" dirty="0">
                <a:latin typeface="Arial" panose="020B0604020202020204" pitchFamily="34" charset="0"/>
                <a:cs typeface="Arial" panose="020B0604020202020204" pitchFamily="34" charset="0"/>
              </a:rPr>
              <a:t> (2020) </a:t>
            </a:r>
            <a:r>
              <a:rPr lang="en-US" sz="6400" i="1" dirty="0">
                <a:latin typeface="Arial" panose="020B0604020202020204" pitchFamily="34" charset="0"/>
                <a:cs typeface="Arial" panose="020B0604020202020204" pitchFamily="34" charset="0"/>
              </a:rPr>
              <a:t>Healthy ageing and functional ability. Available </a:t>
            </a:r>
            <a:r>
              <a:rPr lang="en-US" sz="6400" i="1" dirty="0" err="1">
                <a:latin typeface="Arial" panose="020B0604020202020204" pitchFamily="34" charset="0"/>
                <a:cs typeface="Arial" panose="020B0604020202020204" pitchFamily="34" charset="0"/>
              </a:rPr>
              <a:t>at:</a:t>
            </a:r>
            <a:r>
              <a:rPr lang="en-US" sz="6400" dirty="0" err="1">
                <a:latin typeface="Arial" panose="020B0604020202020204" pitchFamily="34" charset="0"/>
                <a:cs typeface="Arial" panose="020B0604020202020204" pitchFamily="34" charset="0"/>
                <a:hlinkClick r:id="rId10"/>
              </a:rPr>
              <a:t>Healthy</a:t>
            </a:r>
            <a:r>
              <a:rPr lang="en-US" sz="6400" dirty="0">
                <a:latin typeface="Arial" panose="020B0604020202020204" pitchFamily="34" charset="0"/>
                <a:cs typeface="Arial" panose="020B0604020202020204" pitchFamily="34" charset="0"/>
                <a:hlinkClick r:id="rId10"/>
              </a:rPr>
              <a:t> ageing and functional ability</a:t>
            </a:r>
            <a:r>
              <a:rPr lang="en-US" sz="6400" dirty="0">
                <a:latin typeface="Arial" panose="020B0604020202020204" pitchFamily="34" charset="0"/>
                <a:cs typeface="Arial" panose="020B0604020202020204" pitchFamily="34" charset="0"/>
              </a:rPr>
              <a:t> (Accessed at: 6 February 2026).</a:t>
            </a:r>
          </a:p>
          <a:p>
            <a:pPr marL="0" indent="0">
              <a:buNone/>
            </a:pPr>
            <a:r>
              <a:rPr lang="en-US" sz="6400" dirty="0" err="1">
                <a:latin typeface="Arial" panose="020B0604020202020204" pitchFamily="34" charset="0"/>
                <a:cs typeface="Arial" panose="020B0604020202020204" pitchFamily="34" charset="0"/>
              </a:rPr>
              <a:t>Ungvarsky,J</a:t>
            </a:r>
            <a:r>
              <a:rPr lang="en-US" sz="6400" dirty="0">
                <a:latin typeface="Arial" panose="020B0604020202020204" pitchFamily="34" charset="0"/>
                <a:cs typeface="Arial" panose="020B0604020202020204" pitchFamily="34" charset="0"/>
              </a:rPr>
              <a:t>. (2025) </a:t>
            </a:r>
            <a:r>
              <a:rPr lang="en-US" sz="6400" i="1" dirty="0">
                <a:latin typeface="Arial" panose="020B0604020202020204" pitchFamily="34" charset="0"/>
                <a:cs typeface="Arial" panose="020B0604020202020204" pitchFamily="34" charset="0"/>
              </a:rPr>
              <a:t>Activity theory (aging) </a:t>
            </a:r>
            <a:r>
              <a:rPr lang="en-US" sz="6400" dirty="0">
                <a:latin typeface="Arial" panose="020B0604020202020204" pitchFamily="34" charset="0"/>
                <a:cs typeface="Arial" panose="020B0604020202020204" pitchFamily="34" charset="0"/>
              </a:rPr>
              <a:t>Available </a:t>
            </a:r>
            <a:r>
              <a:rPr lang="en-US" sz="6400" dirty="0" err="1">
                <a:latin typeface="Arial" panose="020B0604020202020204" pitchFamily="34" charset="0"/>
                <a:cs typeface="Arial" panose="020B0604020202020204" pitchFamily="34" charset="0"/>
              </a:rPr>
              <a:t>at:</a:t>
            </a:r>
            <a:r>
              <a:rPr lang="en-US" sz="6400" dirty="0" err="1">
                <a:latin typeface="Arial" panose="020B0604020202020204" pitchFamily="34" charset="0"/>
                <a:cs typeface="Arial" panose="020B0604020202020204" pitchFamily="34" charset="0"/>
                <a:hlinkClick r:id="rId11"/>
              </a:rPr>
              <a:t>Activity</a:t>
            </a:r>
            <a:r>
              <a:rPr lang="en-US" sz="6400" dirty="0">
                <a:latin typeface="Arial" panose="020B0604020202020204" pitchFamily="34" charset="0"/>
                <a:cs typeface="Arial" panose="020B0604020202020204" pitchFamily="34" charset="0"/>
                <a:hlinkClick r:id="rId11"/>
              </a:rPr>
              <a:t> theory (aging) | Sociology | Research Starters | EBSCO Research</a:t>
            </a:r>
            <a:r>
              <a:rPr lang="en-US" sz="6400" dirty="0">
                <a:latin typeface="Arial" panose="020B0604020202020204" pitchFamily="34" charset="0"/>
                <a:cs typeface="Arial" panose="020B0604020202020204" pitchFamily="34" charset="0"/>
              </a:rPr>
              <a:t> (Accessed: 7 February 2026).</a:t>
            </a:r>
          </a:p>
          <a:p>
            <a:pPr marL="0" indent="0">
              <a:buNone/>
            </a:pPr>
            <a:endParaRPr lang="en-US" sz="5600" dirty="0"/>
          </a:p>
          <a:p>
            <a:endParaRPr lang="en-GB" dirty="0"/>
          </a:p>
        </p:txBody>
      </p:sp>
    </p:spTree>
    <p:extLst>
      <p:ext uri="{BB962C8B-B14F-4D97-AF65-F5344CB8AC3E}">
        <p14:creationId xmlns:p14="http://schemas.microsoft.com/office/powerpoint/2010/main" val="27868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62F8DB-0F0C-6926-A872-114286FE1A68}"/>
              </a:ext>
            </a:extLst>
          </p:cNvPr>
          <p:cNvSpPr txBox="1"/>
          <p:nvPr/>
        </p:nvSpPr>
        <p:spPr>
          <a:xfrm>
            <a:off x="766916" y="215828"/>
            <a:ext cx="10456607" cy="6463308"/>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Wardle, C.(2025) </a:t>
            </a:r>
            <a:r>
              <a:rPr lang="en-US" i="1" dirty="0">
                <a:latin typeface="Arial" panose="020B0604020202020204" pitchFamily="34" charset="0"/>
                <a:cs typeface="Arial" panose="020B0604020202020204" pitchFamily="34" charset="0"/>
              </a:rPr>
              <a:t>What is telecare and why it's important </a:t>
            </a:r>
            <a:r>
              <a:rPr lang="en-US" dirty="0">
                <a:latin typeface="Arial" panose="020B0604020202020204" pitchFamily="34" charset="0"/>
                <a:cs typeface="Arial" panose="020B0604020202020204" pitchFamily="34" charset="0"/>
              </a:rPr>
              <a:t>Available at:</a:t>
            </a:r>
            <a:r>
              <a:rPr lang="en-US" dirty="0">
                <a:latin typeface="Arial" panose="020B0604020202020204" pitchFamily="34" charset="0"/>
                <a:cs typeface="Arial" panose="020B0604020202020204" pitchFamily="34" charset="0"/>
                <a:hlinkClick r:id="rId2"/>
              </a:rPr>
              <a:t> What is Telecare and Why it's Important?</a:t>
            </a:r>
            <a:r>
              <a:rPr lang="en-US" dirty="0">
                <a:latin typeface="Arial" panose="020B0604020202020204" pitchFamily="34" charset="0"/>
                <a:cs typeface="Arial" panose="020B0604020202020204" pitchFamily="34" charset="0"/>
              </a:rPr>
              <a:t> (Accessed: 8 February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von </a:t>
            </a:r>
            <a:r>
              <a:rPr lang="en-US" dirty="0" err="1">
                <a:latin typeface="Arial" panose="020B0604020202020204" pitchFamily="34" charset="0"/>
                <a:cs typeface="Arial" panose="020B0604020202020204" pitchFamily="34" charset="0"/>
              </a:rPr>
              <a:t>Bonsdorff</a:t>
            </a:r>
            <a:r>
              <a:rPr lang="en-US" dirty="0">
                <a:latin typeface="Arial" panose="020B0604020202020204" pitchFamily="34" charset="0"/>
                <a:cs typeface="Arial" panose="020B0604020202020204" pitchFamily="34" charset="0"/>
              </a:rPr>
              <a:t>, M.E. and </a:t>
            </a:r>
            <a:r>
              <a:rPr lang="en-US" dirty="0" err="1">
                <a:latin typeface="Arial" panose="020B0604020202020204" pitchFamily="34" charset="0"/>
                <a:cs typeface="Arial" panose="020B0604020202020204" pitchFamily="34" charset="0"/>
              </a:rPr>
              <a:t>IImarinen</a:t>
            </a:r>
            <a:r>
              <a:rPr lang="en-US" dirty="0">
                <a:latin typeface="Arial" panose="020B0604020202020204" pitchFamily="34" charset="0"/>
                <a:cs typeface="Arial" panose="020B0604020202020204" pitchFamily="34" charset="0"/>
              </a:rPr>
              <a:t>, J. (2012) ‘Continuity theory and retirement’, in Wang, M. (ed) </a:t>
            </a:r>
            <a:r>
              <a:rPr lang="en-US" i="1" dirty="0">
                <a:latin typeface="Arial" panose="020B0604020202020204" pitchFamily="34" charset="0"/>
                <a:cs typeface="Arial" panose="020B0604020202020204" pitchFamily="34" charset="0"/>
              </a:rPr>
              <a:t>The Oxford Handbook of Retirement</a:t>
            </a:r>
            <a:r>
              <a:rPr lang="en-US" dirty="0">
                <a:latin typeface="Arial" panose="020B0604020202020204" pitchFamily="34" charset="0"/>
                <a:cs typeface="Arial" panose="020B0604020202020204" pitchFamily="34" charset="0"/>
              </a:rPr>
              <a:t>. Oxford: Oxford University Press. Available at: </a:t>
            </a:r>
            <a:r>
              <a:rPr lang="en-US" dirty="0">
                <a:latin typeface="Arial" panose="020B0604020202020204" pitchFamily="34" charset="0"/>
                <a:cs typeface="Arial" panose="020B0604020202020204" pitchFamily="34" charset="0"/>
                <a:hlinkClick r:id="rId3"/>
              </a:rPr>
              <a:t>https://doi.org/10.1093/oxfordhb/9780199746521.013.0039</a:t>
            </a:r>
            <a:r>
              <a:rPr lang="en-US" dirty="0">
                <a:latin typeface="Arial" panose="020B0604020202020204" pitchFamily="34" charset="0"/>
                <a:cs typeface="Arial" panose="020B0604020202020204" pitchFamily="34" charset="0"/>
              </a:rPr>
              <a:t> (Accessed: 7 February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Elder (2025) What Is Domiciliary Care? A UK Guide (Costs, NHS Support &amp; How It Works). Available at: </a:t>
            </a:r>
            <a:r>
              <a:rPr lang="en-US" dirty="0">
                <a:latin typeface="Arial" panose="020B0604020202020204" pitchFamily="34" charset="0"/>
                <a:cs typeface="Arial" panose="020B0604020202020204" pitchFamily="34" charset="0"/>
                <a:hlinkClick r:id="rId4"/>
              </a:rPr>
              <a:t>What Is Domiciliary Care? UK Costs, NHS Support &amp; Guidance</a:t>
            </a:r>
            <a:r>
              <a:rPr lang="en-US" dirty="0">
                <a:latin typeface="Arial" panose="020B0604020202020204" pitchFamily="34" charset="0"/>
                <a:cs typeface="Arial" panose="020B0604020202020204" pitchFamily="34" charset="0"/>
              </a:rPr>
              <a:t> (Accessed:8 February 2026).</a:t>
            </a:r>
          </a:p>
          <a:p>
            <a:r>
              <a:rPr lang="en-US" dirty="0">
                <a:latin typeface="Arial" panose="020B0604020202020204" pitchFamily="34" charset="0"/>
                <a:cs typeface="Arial" panose="020B0604020202020204" pitchFamily="34" charset="0"/>
              </a:rPr>
              <a:t>Carers UK (no date) </a:t>
            </a:r>
            <a:r>
              <a:rPr lang="en-US" i="1" dirty="0">
                <a:latin typeface="Arial" panose="020B0604020202020204" pitchFamily="34" charset="0"/>
                <a:cs typeface="Arial" panose="020B0604020202020204" pitchFamily="34" charset="0"/>
              </a:rPr>
              <a:t>What is Residential care</a:t>
            </a:r>
            <a:r>
              <a:rPr lang="en-US"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Residential care | Carers UK </a:t>
            </a:r>
            <a:r>
              <a:rPr lang="en-US" dirty="0">
                <a:latin typeface="Arial" panose="020B0604020202020204" pitchFamily="34" charset="0"/>
                <a:cs typeface="Arial" panose="020B0604020202020204" pitchFamily="34" charset="0"/>
              </a:rPr>
              <a:t>(Accessed: 8 February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England (2024) </a:t>
            </a:r>
            <a:r>
              <a:rPr lang="en-US" i="1" dirty="0">
                <a:latin typeface="Arial" panose="020B0604020202020204" pitchFamily="34" charset="0"/>
                <a:cs typeface="Arial" panose="020B0604020202020204" pitchFamily="34" charset="0"/>
              </a:rPr>
              <a:t>Inclusive digital healthcare: a framework for NHS action on digital inclusion</a:t>
            </a:r>
            <a:r>
              <a:rPr lang="en-US" dirty="0">
                <a:latin typeface="Arial" panose="020B0604020202020204" pitchFamily="34" charset="0"/>
                <a:cs typeface="Arial" panose="020B0604020202020204" pitchFamily="34" charset="0"/>
              </a:rPr>
              <a:t>. Available at:</a:t>
            </a:r>
            <a:r>
              <a:rPr lang="en-US" dirty="0">
                <a:hlinkClick r:id="rId6"/>
              </a:rPr>
              <a:t> NHS England » Inclusive digital healthcare: a framework for NHS action on digital inclusion</a:t>
            </a:r>
            <a:r>
              <a:rPr lang="en-US" dirty="0"/>
              <a:t> (Accessed:10 February 2026).</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Bartlett, R., Brannelly, T. and Topo, P. (2019) ‘Using GPS technologies with people with dementia: A synthesizing review and recommendations for future practice’, </a:t>
            </a:r>
            <a:r>
              <a:rPr lang="en-US" i="1" dirty="0">
                <a:latin typeface="Arial" panose="020B0604020202020204" pitchFamily="34" charset="0"/>
                <a:cs typeface="Arial" panose="020B0604020202020204" pitchFamily="34" charset="0"/>
              </a:rPr>
              <a:t>Scandinavian University Press</a:t>
            </a:r>
            <a:r>
              <a:rPr lang="en-US" dirty="0">
                <a:latin typeface="Arial" panose="020B0604020202020204" pitchFamily="34" charset="0"/>
                <a:cs typeface="Arial" panose="020B0604020202020204" pitchFamily="34" charset="0"/>
              </a:rPr>
              <a:t>, 5(3),pp. 84-98. Available at:</a:t>
            </a:r>
            <a:r>
              <a:rPr lang="en-US" dirty="0">
                <a:latin typeface="Arial" panose="020B0604020202020204" pitchFamily="34" charset="0"/>
                <a:cs typeface="Arial" panose="020B0604020202020204" pitchFamily="34" charset="0"/>
                <a:hlinkClick r:id="rId7"/>
              </a:rPr>
              <a:t> Using GPS Technologies with People with Dementia</a:t>
            </a:r>
            <a:r>
              <a:rPr lang="en-US" dirty="0">
                <a:latin typeface="Arial" panose="020B0604020202020204" pitchFamily="34" charset="0"/>
                <a:cs typeface="Arial" panose="020B0604020202020204" pitchFamily="34" charset="0"/>
              </a:rPr>
              <a:t> (Accessed: 9 February 2026).</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Alzheimers</a:t>
            </a:r>
            <a:r>
              <a:rPr lang="en-US" dirty="0">
                <a:latin typeface="Arial" panose="020B0604020202020204" pitchFamily="34" charset="0"/>
                <a:cs typeface="Arial" panose="020B0604020202020204" pitchFamily="34" charset="0"/>
              </a:rPr>
              <a:t> Disease International (no date) </a:t>
            </a:r>
            <a:r>
              <a:rPr lang="en-US" i="1" dirty="0">
                <a:latin typeface="Arial" panose="020B0604020202020204" pitchFamily="34" charset="0"/>
                <a:cs typeface="Arial" panose="020B0604020202020204" pitchFamily="34" charset="0"/>
              </a:rPr>
              <a:t>Dementia friendly communities</a:t>
            </a:r>
            <a:r>
              <a:rPr lang="en-US" dirty="0">
                <a:latin typeface="Arial" panose="020B0604020202020204" pitchFamily="34" charset="0"/>
                <a:cs typeface="Arial" panose="020B0604020202020204" pitchFamily="34" charset="0"/>
              </a:rPr>
              <a:t>. Available at:</a:t>
            </a:r>
            <a:r>
              <a:rPr lang="en-US" dirty="0">
                <a:hlinkClick r:id="rId8"/>
              </a:rPr>
              <a:t> Dementia friendly communities | Alzheimer's Disease International (ADI)</a:t>
            </a:r>
            <a:r>
              <a:rPr lang="en-US" dirty="0"/>
              <a:t> (Accessed:9 February 2026).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2693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FDB2B-92F9-394C-85B7-19DCF2359FC6}"/>
              </a:ext>
            </a:extLst>
          </p:cNvPr>
          <p:cNvSpPr txBox="1"/>
          <p:nvPr/>
        </p:nvSpPr>
        <p:spPr>
          <a:xfrm>
            <a:off x="427703" y="1784097"/>
            <a:ext cx="11764297" cy="923330"/>
          </a:xfrm>
          <a:prstGeom prst="rect">
            <a:avLst/>
          </a:prstGeom>
          <a:noFill/>
        </p:spPr>
        <p:txBody>
          <a:bodyPr wrap="square" rtlCol="0">
            <a:spAutoFit/>
          </a:bodyPr>
          <a:lstStyle/>
          <a:p>
            <a:endParaRPr lang="en-US" dirty="0"/>
          </a:p>
          <a:p>
            <a:r>
              <a:rPr lang="en-US" dirty="0"/>
              <a:t>Raghav, A (2025) </a:t>
            </a:r>
            <a:r>
              <a:rPr lang="en-US" i="1" dirty="0"/>
              <a:t>Why is it important to promote independence in the elderly? Available at:</a:t>
            </a:r>
            <a:r>
              <a:rPr lang="en-US" dirty="0">
                <a:hlinkClick r:id="rId2"/>
              </a:rPr>
              <a:t> Why is it important to promote independence in the elderly?</a:t>
            </a:r>
            <a:r>
              <a:rPr lang="en-US" dirty="0"/>
              <a:t> (Accessed:10 February 2026).</a:t>
            </a:r>
            <a:r>
              <a:rPr lang="en-US" i="1" dirty="0"/>
              <a:t> </a:t>
            </a:r>
            <a:endParaRPr lang="en-GB" i="1" dirty="0"/>
          </a:p>
        </p:txBody>
      </p:sp>
      <p:sp>
        <p:nvSpPr>
          <p:cNvPr id="6" name="TextBox 5">
            <a:extLst>
              <a:ext uri="{FF2B5EF4-FFF2-40B4-BE49-F238E27FC236}">
                <a16:creationId xmlns:a16="http://schemas.microsoft.com/office/drawing/2014/main" id="{8855783D-C155-3A7D-4759-F71CFE979C8D}"/>
              </a:ext>
            </a:extLst>
          </p:cNvPr>
          <p:cNvSpPr txBox="1"/>
          <p:nvPr/>
        </p:nvSpPr>
        <p:spPr>
          <a:xfrm>
            <a:off x="498986" y="491436"/>
            <a:ext cx="11194026"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Alzheimer’s society (2026</a:t>
            </a:r>
            <a:r>
              <a:rPr kumimoji="0" lang="en-US"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)Dementia friendly resources</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 Dementia-friendly resources | Alzheimer's Society</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(Accessed: 9 February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instead (2026) </a:t>
            </a:r>
            <a:r>
              <a:rPr kumimoji="0" lang="en-US"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Companionship and befriending services for older adults</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 Companionship and Befriending Services For Older Adults | Home Instead</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8 February 2026).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99162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3" ma:contentTypeDescription="Create a new document." ma:contentTypeScope="" ma:versionID="fc2a01dc062e1a48560ffbfd0d5108da">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5ea8a5f6f5cc70d6a33fa3d555f2c557"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Tags"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191F8DC3-FD8C-43B6-BF7E-B1BB30CDAE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AD7490-5B9E-44B8-AF25-2E475D417576}">
  <ds:schemaRefs>
    <ds:schemaRef ds:uri="http://schemas.microsoft.com/sharepoint/v3/contenttype/forms"/>
  </ds:schemaRefs>
</ds:datastoreItem>
</file>

<file path=customXml/itemProps3.xml><?xml version="1.0" encoding="utf-8"?>
<ds:datastoreItem xmlns:ds="http://schemas.openxmlformats.org/officeDocument/2006/customXml" ds:itemID="{178EFFA3-F39F-48E4-A734-AE54F79E1126}">
  <ds:schemaRefs>
    <ds:schemaRef ds:uri="http://purl.org/dc/dcmitype/"/>
    <ds:schemaRef ds:uri="http://schemas.openxmlformats.org/package/2006/metadata/core-properties"/>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purl.org/dc/terms/"/>
    <ds:schemaRef ds:uri="bd2b2a82-bc2e-4fcc-b8ad-fd63686c78d2"/>
    <ds:schemaRef ds:uri="ad7316b1-23f1-480c-8fa6-cbf037f4db9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1431</TotalTime>
  <Words>1994</Words>
  <Application>Microsoft Office PowerPoint</Application>
  <PresentationFormat>Widescreen</PresentationFormat>
  <Paragraphs>157</Paragraphs>
  <Slides>18</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Source Sans Pro</vt:lpstr>
      <vt:lpstr>Office Theme</vt:lpstr>
      <vt:lpstr>Student name- Sabrina Haseen Khan Student number-2312075 Assignment Title-Individual presentation (voice-over) Module- Empowering the older person Module code-BMHP6027 Programme- BSc Health and Social Care Lecturer’s name- Rizwan Nadim</vt:lpstr>
      <vt:lpstr>INTRODUCTION</vt:lpstr>
      <vt:lpstr>What is Ageing?</vt:lpstr>
      <vt:lpstr>The ageing population- why ageing matters?</vt:lpstr>
      <vt:lpstr>Theoretical frameworks</vt:lpstr>
      <vt:lpstr>Theoretical framework</vt:lpstr>
      <vt:lpstr>Policy and Legislation</vt:lpstr>
      <vt:lpstr>Evaluation of current care provisions</vt:lpstr>
      <vt:lpstr>Evaluation of current care provisions.</vt:lpstr>
      <vt:lpstr>Technology innovation-Telecare</vt:lpstr>
      <vt:lpstr>Technology innovation- Global Positioning Systems (GPS) Dementia Tracking</vt:lpstr>
      <vt:lpstr>Case study: Befriending services (Age UK)</vt:lpstr>
      <vt:lpstr>Case study 2- Alzheimer’s Society- Dementia friendly. </vt:lpstr>
      <vt:lpstr>RECOMMENDATIONS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 (2312075)</dc:creator>
  <cp:lastModifiedBy>Sabrina Khan (2312075)</cp:lastModifiedBy>
  <cp:revision>1</cp:revision>
  <dcterms:created xsi:type="dcterms:W3CDTF">2026-02-28T16:14:50Z</dcterms:created>
  <dcterms:modified xsi:type="dcterms:W3CDTF">2026-03-01T16:06:35Z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