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6"/>
  </p:notesMasterIdLst>
  <p:handoutMasterIdLst>
    <p:handoutMasterId r:id="rId17"/>
  </p:handoutMasterIdLst>
  <p:sldIdLst>
    <p:sldId id="290" r:id="rId2"/>
    <p:sldId id="275" r:id="rId3"/>
    <p:sldId id="276" r:id="rId4"/>
    <p:sldId id="277" r:id="rId5"/>
    <p:sldId id="281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6EFB73-D1A8-4001-B879-151F9207A064}" v="37" dt="2022-02-17T10:10:27.3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99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E26EFB73-D1A8-4001-B879-151F9207A064}"/>
    <pc:docChg chg="modSld">
      <pc:chgData name="Sian Turvey" userId="9a374997-2901-41ac-b51e-a8948a26085a" providerId="ADAL" clId="{E26EFB73-D1A8-4001-B879-151F9207A064}" dt="2022-02-17T10:10:17.878" v="146" actId="20577"/>
      <pc:docMkLst>
        <pc:docMk/>
      </pc:docMkLst>
      <pc:sldChg chg="modSp mod">
        <pc:chgData name="Sian Turvey" userId="9a374997-2901-41ac-b51e-a8948a26085a" providerId="ADAL" clId="{E26EFB73-D1A8-4001-B879-151F9207A064}" dt="2022-02-01T22:25:37.235" v="112" actId="14100"/>
        <pc:sldMkLst>
          <pc:docMk/>
          <pc:sldMk cId="0" sldId="281"/>
        </pc:sldMkLst>
        <pc:graphicFrameChg chg="mod modGraphic">
          <ac:chgData name="Sian Turvey" userId="9a374997-2901-41ac-b51e-a8948a26085a" providerId="ADAL" clId="{E26EFB73-D1A8-4001-B879-151F9207A064}" dt="2022-02-01T22:25:37.235" v="112" actId="14100"/>
          <ac:graphicFrameMkLst>
            <pc:docMk/>
            <pc:sldMk cId="0" sldId="281"/>
            <ac:graphicFrameMk id="7" creationId="{00000000-0000-0000-0000-000000000000}"/>
          </ac:graphicFrameMkLst>
        </pc:graphicFrameChg>
      </pc:sldChg>
      <pc:sldChg chg="modSp">
        <pc:chgData name="Sian Turvey" userId="9a374997-2901-41ac-b51e-a8948a26085a" providerId="ADAL" clId="{E26EFB73-D1A8-4001-B879-151F9207A064}" dt="2022-02-17T10:10:17.878" v="146" actId="20577"/>
        <pc:sldMkLst>
          <pc:docMk/>
          <pc:sldMk cId="3422925365" sldId="291"/>
        </pc:sldMkLst>
        <pc:graphicFrameChg chg="mod">
          <ac:chgData name="Sian Turvey" userId="9a374997-2901-41ac-b51e-a8948a26085a" providerId="ADAL" clId="{E26EFB73-D1A8-4001-B879-151F9207A064}" dt="2022-02-17T10:10:17.878" v="146" actId="20577"/>
          <ac:graphicFrameMkLst>
            <pc:docMk/>
            <pc:sldMk cId="3422925365" sldId="291"/>
            <ac:graphicFrameMk id="6" creationId="{90DF8B02-441D-40C3-9219-0FB7E7A9D364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2FC182-7857-4356-B704-5210F277C0A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D514F9-C4B0-4B8D-9507-6743F8F24409}">
      <dgm:prSet/>
      <dgm:spPr/>
      <dgm:t>
        <a:bodyPr/>
        <a:lstStyle/>
        <a:p>
          <a:r>
            <a:rPr lang="en-GB" b="1"/>
            <a:t>Objectives: </a:t>
          </a:r>
          <a:endParaRPr lang="en-US"/>
        </a:p>
      </dgm:t>
    </dgm:pt>
    <dgm:pt modelId="{69F68E97-0B8C-41DA-939E-9067243926D2}" type="parTrans" cxnId="{F414DA93-A73C-46DA-BCE8-4C3C3F2B814D}">
      <dgm:prSet/>
      <dgm:spPr/>
      <dgm:t>
        <a:bodyPr/>
        <a:lstStyle/>
        <a:p>
          <a:endParaRPr lang="en-US"/>
        </a:p>
      </dgm:t>
    </dgm:pt>
    <dgm:pt modelId="{1A191EAE-9376-4774-AD8A-7F8FB86D1366}" type="sibTrans" cxnId="{F414DA93-A73C-46DA-BCE8-4C3C3F2B814D}">
      <dgm:prSet/>
      <dgm:spPr/>
      <dgm:t>
        <a:bodyPr/>
        <a:lstStyle/>
        <a:p>
          <a:endParaRPr lang="en-US"/>
        </a:p>
      </dgm:t>
    </dgm:pt>
    <dgm:pt modelId="{E43B8BFA-BD02-4432-8A49-268EFBF82D9A}">
      <dgm:prSet/>
      <dgm:spPr/>
      <dgm:t>
        <a:bodyPr/>
        <a:lstStyle/>
        <a:p>
          <a:r>
            <a:rPr lang="en-GB"/>
            <a:t>Identify some of the main groups of personnel in the English legal system</a:t>
          </a:r>
          <a:endParaRPr lang="en-US"/>
        </a:p>
      </dgm:t>
    </dgm:pt>
    <dgm:pt modelId="{BDEBEE7D-EBDF-43F1-B044-D3FFF81B9B76}" type="parTrans" cxnId="{B56F9772-D5B2-4EC7-8D52-2F6794BF3C04}">
      <dgm:prSet/>
      <dgm:spPr/>
      <dgm:t>
        <a:bodyPr/>
        <a:lstStyle/>
        <a:p>
          <a:endParaRPr lang="en-US"/>
        </a:p>
      </dgm:t>
    </dgm:pt>
    <dgm:pt modelId="{3447BE32-8075-4FCF-A452-EADD4B7FE841}" type="sibTrans" cxnId="{B56F9772-D5B2-4EC7-8D52-2F6794BF3C04}">
      <dgm:prSet/>
      <dgm:spPr/>
      <dgm:t>
        <a:bodyPr/>
        <a:lstStyle/>
        <a:p>
          <a:endParaRPr lang="en-US"/>
        </a:p>
      </dgm:t>
    </dgm:pt>
    <dgm:pt modelId="{F1689813-290F-46D1-88DB-71D2CF3668F0}">
      <dgm:prSet/>
      <dgm:spPr/>
      <dgm:t>
        <a:bodyPr/>
        <a:lstStyle/>
        <a:p>
          <a:r>
            <a:rPr lang="en-GB"/>
            <a:t>Identify the roles that these personnel perform</a:t>
          </a:r>
          <a:endParaRPr lang="en-US"/>
        </a:p>
      </dgm:t>
    </dgm:pt>
    <dgm:pt modelId="{20F11682-11A1-4524-9FEF-6C572D29821B}" type="parTrans" cxnId="{4F311B7F-DC6E-49E0-B35C-3E9241F90BD9}">
      <dgm:prSet/>
      <dgm:spPr/>
      <dgm:t>
        <a:bodyPr/>
        <a:lstStyle/>
        <a:p>
          <a:endParaRPr lang="en-US"/>
        </a:p>
      </dgm:t>
    </dgm:pt>
    <dgm:pt modelId="{AB7F9C93-0F9E-4A2A-8EF4-4F585DA06E77}" type="sibTrans" cxnId="{4F311B7F-DC6E-49E0-B35C-3E9241F90BD9}">
      <dgm:prSet/>
      <dgm:spPr/>
      <dgm:t>
        <a:bodyPr/>
        <a:lstStyle/>
        <a:p>
          <a:endParaRPr lang="en-US"/>
        </a:p>
      </dgm:t>
    </dgm:pt>
    <dgm:pt modelId="{0E3660C2-AA6C-43A9-969F-83C4EAE2D09D}" type="pres">
      <dgm:prSet presAssocID="{D92FC182-7857-4356-B704-5210F277C0AB}" presName="outerComposite" presStyleCnt="0">
        <dgm:presLayoutVars>
          <dgm:chMax val="5"/>
          <dgm:dir/>
          <dgm:resizeHandles val="exact"/>
        </dgm:presLayoutVars>
      </dgm:prSet>
      <dgm:spPr/>
    </dgm:pt>
    <dgm:pt modelId="{A0F7D325-91BD-46BB-BB6B-E35302BDEFD7}" type="pres">
      <dgm:prSet presAssocID="{D92FC182-7857-4356-B704-5210F277C0AB}" presName="dummyMaxCanvas" presStyleCnt="0">
        <dgm:presLayoutVars/>
      </dgm:prSet>
      <dgm:spPr/>
    </dgm:pt>
    <dgm:pt modelId="{03E2A096-8ADF-4502-AF68-F67F027373BE}" type="pres">
      <dgm:prSet presAssocID="{D92FC182-7857-4356-B704-5210F277C0AB}" presName="ThreeNodes_1" presStyleLbl="node1" presStyleIdx="0" presStyleCnt="3">
        <dgm:presLayoutVars>
          <dgm:bulletEnabled val="1"/>
        </dgm:presLayoutVars>
      </dgm:prSet>
      <dgm:spPr/>
    </dgm:pt>
    <dgm:pt modelId="{550AA1D9-2723-4657-B7BF-AFF1E0918951}" type="pres">
      <dgm:prSet presAssocID="{D92FC182-7857-4356-B704-5210F277C0AB}" presName="ThreeNodes_2" presStyleLbl="node1" presStyleIdx="1" presStyleCnt="3">
        <dgm:presLayoutVars>
          <dgm:bulletEnabled val="1"/>
        </dgm:presLayoutVars>
      </dgm:prSet>
      <dgm:spPr/>
    </dgm:pt>
    <dgm:pt modelId="{17B7DA14-1AE8-49FA-ACC0-866BEF00D86A}" type="pres">
      <dgm:prSet presAssocID="{D92FC182-7857-4356-B704-5210F277C0AB}" presName="ThreeNodes_3" presStyleLbl="node1" presStyleIdx="2" presStyleCnt="3">
        <dgm:presLayoutVars>
          <dgm:bulletEnabled val="1"/>
        </dgm:presLayoutVars>
      </dgm:prSet>
      <dgm:spPr/>
    </dgm:pt>
    <dgm:pt modelId="{2021B530-ECD1-44FF-AA8A-72A353F3C774}" type="pres">
      <dgm:prSet presAssocID="{D92FC182-7857-4356-B704-5210F277C0AB}" presName="ThreeConn_1-2" presStyleLbl="fgAccFollowNode1" presStyleIdx="0" presStyleCnt="2">
        <dgm:presLayoutVars>
          <dgm:bulletEnabled val="1"/>
        </dgm:presLayoutVars>
      </dgm:prSet>
      <dgm:spPr/>
    </dgm:pt>
    <dgm:pt modelId="{B06F9117-A55D-43B9-846B-6C7EA8572F71}" type="pres">
      <dgm:prSet presAssocID="{D92FC182-7857-4356-B704-5210F277C0AB}" presName="ThreeConn_2-3" presStyleLbl="fgAccFollowNode1" presStyleIdx="1" presStyleCnt="2">
        <dgm:presLayoutVars>
          <dgm:bulletEnabled val="1"/>
        </dgm:presLayoutVars>
      </dgm:prSet>
      <dgm:spPr/>
    </dgm:pt>
    <dgm:pt modelId="{5459FE42-DAFF-4CFE-96E5-341F1C24FFFC}" type="pres">
      <dgm:prSet presAssocID="{D92FC182-7857-4356-B704-5210F277C0AB}" presName="ThreeNodes_1_text" presStyleLbl="node1" presStyleIdx="2" presStyleCnt="3">
        <dgm:presLayoutVars>
          <dgm:bulletEnabled val="1"/>
        </dgm:presLayoutVars>
      </dgm:prSet>
      <dgm:spPr/>
    </dgm:pt>
    <dgm:pt modelId="{7DC1501A-EBF5-450B-B7B2-50915C4CFC05}" type="pres">
      <dgm:prSet presAssocID="{D92FC182-7857-4356-B704-5210F277C0AB}" presName="ThreeNodes_2_text" presStyleLbl="node1" presStyleIdx="2" presStyleCnt="3">
        <dgm:presLayoutVars>
          <dgm:bulletEnabled val="1"/>
        </dgm:presLayoutVars>
      </dgm:prSet>
      <dgm:spPr/>
    </dgm:pt>
    <dgm:pt modelId="{A0909DB3-D0A5-4EA3-A01D-144EDC515E9F}" type="pres">
      <dgm:prSet presAssocID="{D92FC182-7857-4356-B704-5210F277C0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FB93E06-A83C-4E63-B4A8-DF7D111DF093}" type="presOf" srcId="{D92FC182-7857-4356-B704-5210F277C0AB}" destId="{0E3660C2-AA6C-43A9-969F-83C4EAE2D09D}" srcOrd="0" destOrd="0" presId="urn:microsoft.com/office/officeart/2005/8/layout/vProcess5"/>
    <dgm:cxn modelId="{69F89C19-0B47-48ED-ACBA-8D8BC4F10A78}" type="presOf" srcId="{3447BE32-8075-4FCF-A452-EADD4B7FE841}" destId="{B06F9117-A55D-43B9-846B-6C7EA8572F71}" srcOrd="0" destOrd="0" presId="urn:microsoft.com/office/officeart/2005/8/layout/vProcess5"/>
    <dgm:cxn modelId="{7337A26D-CEE0-4DD9-B412-0FB96FCBB2F0}" type="presOf" srcId="{E43B8BFA-BD02-4432-8A49-268EFBF82D9A}" destId="{7DC1501A-EBF5-450B-B7B2-50915C4CFC05}" srcOrd="1" destOrd="0" presId="urn:microsoft.com/office/officeart/2005/8/layout/vProcess5"/>
    <dgm:cxn modelId="{B56F9772-D5B2-4EC7-8D52-2F6794BF3C04}" srcId="{D92FC182-7857-4356-B704-5210F277C0AB}" destId="{E43B8BFA-BD02-4432-8A49-268EFBF82D9A}" srcOrd="1" destOrd="0" parTransId="{BDEBEE7D-EBDF-43F1-B044-D3FFF81B9B76}" sibTransId="{3447BE32-8075-4FCF-A452-EADD4B7FE841}"/>
    <dgm:cxn modelId="{4F311B7F-DC6E-49E0-B35C-3E9241F90BD9}" srcId="{D92FC182-7857-4356-B704-5210F277C0AB}" destId="{F1689813-290F-46D1-88DB-71D2CF3668F0}" srcOrd="2" destOrd="0" parTransId="{20F11682-11A1-4524-9FEF-6C572D29821B}" sibTransId="{AB7F9C93-0F9E-4A2A-8EF4-4F585DA06E77}"/>
    <dgm:cxn modelId="{616E768A-D35D-4D0D-89E4-720F213BF6C7}" type="presOf" srcId="{1A191EAE-9376-4774-AD8A-7F8FB86D1366}" destId="{2021B530-ECD1-44FF-AA8A-72A353F3C774}" srcOrd="0" destOrd="0" presId="urn:microsoft.com/office/officeart/2005/8/layout/vProcess5"/>
    <dgm:cxn modelId="{2B74C98C-C891-4B60-A665-D85EE6AFFEF0}" type="presOf" srcId="{F1689813-290F-46D1-88DB-71D2CF3668F0}" destId="{17B7DA14-1AE8-49FA-ACC0-866BEF00D86A}" srcOrd="0" destOrd="0" presId="urn:microsoft.com/office/officeart/2005/8/layout/vProcess5"/>
    <dgm:cxn modelId="{03F6B58F-7C5A-4D0D-B532-73435D730A05}" type="presOf" srcId="{F1689813-290F-46D1-88DB-71D2CF3668F0}" destId="{A0909DB3-D0A5-4EA3-A01D-144EDC515E9F}" srcOrd="1" destOrd="0" presId="urn:microsoft.com/office/officeart/2005/8/layout/vProcess5"/>
    <dgm:cxn modelId="{F414DA93-A73C-46DA-BCE8-4C3C3F2B814D}" srcId="{D92FC182-7857-4356-B704-5210F277C0AB}" destId="{61D514F9-C4B0-4B8D-9507-6743F8F24409}" srcOrd="0" destOrd="0" parTransId="{69F68E97-0B8C-41DA-939E-9067243926D2}" sibTransId="{1A191EAE-9376-4774-AD8A-7F8FB86D1366}"/>
    <dgm:cxn modelId="{637FC2AA-9147-4637-BA90-4B57C7C9DDF9}" type="presOf" srcId="{E43B8BFA-BD02-4432-8A49-268EFBF82D9A}" destId="{550AA1D9-2723-4657-B7BF-AFF1E0918951}" srcOrd="0" destOrd="0" presId="urn:microsoft.com/office/officeart/2005/8/layout/vProcess5"/>
    <dgm:cxn modelId="{74A05ACD-F9F2-4BDD-A809-7642F9E22A38}" type="presOf" srcId="{61D514F9-C4B0-4B8D-9507-6743F8F24409}" destId="{03E2A096-8ADF-4502-AF68-F67F027373BE}" srcOrd="0" destOrd="0" presId="urn:microsoft.com/office/officeart/2005/8/layout/vProcess5"/>
    <dgm:cxn modelId="{7AB0CEF3-CDE5-47CF-A684-C8AD003E4936}" type="presOf" srcId="{61D514F9-C4B0-4B8D-9507-6743F8F24409}" destId="{5459FE42-DAFF-4CFE-96E5-341F1C24FFFC}" srcOrd="1" destOrd="0" presId="urn:microsoft.com/office/officeart/2005/8/layout/vProcess5"/>
    <dgm:cxn modelId="{AF4C9401-1CAA-45DD-973A-43D2B87C82A2}" type="presParOf" srcId="{0E3660C2-AA6C-43A9-969F-83C4EAE2D09D}" destId="{A0F7D325-91BD-46BB-BB6B-E35302BDEFD7}" srcOrd="0" destOrd="0" presId="urn:microsoft.com/office/officeart/2005/8/layout/vProcess5"/>
    <dgm:cxn modelId="{96A76E15-A291-4F91-9148-AAB2A91C10E2}" type="presParOf" srcId="{0E3660C2-AA6C-43A9-969F-83C4EAE2D09D}" destId="{03E2A096-8ADF-4502-AF68-F67F027373BE}" srcOrd="1" destOrd="0" presId="urn:microsoft.com/office/officeart/2005/8/layout/vProcess5"/>
    <dgm:cxn modelId="{C020B62A-4CD0-4ACB-8F6D-9023815C6553}" type="presParOf" srcId="{0E3660C2-AA6C-43A9-969F-83C4EAE2D09D}" destId="{550AA1D9-2723-4657-B7BF-AFF1E0918951}" srcOrd="2" destOrd="0" presId="urn:microsoft.com/office/officeart/2005/8/layout/vProcess5"/>
    <dgm:cxn modelId="{5BB39936-DA9C-4581-B6CB-D43A4E9D9764}" type="presParOf" srcId="{0E3660C2-AA6C-43A9-969F-83C4EAE2D09D}" destId="{17B7DA14-1AE8-49FA-ACC0-866BEF00D86A}" srcOrd="3" destOrd="0" presId="urn:microsoft.com/office/officeart/2005/8/layout/vProcess5"/>
    <dgm:cxn modelId="{D166D8F4-F603-4A4D-AD25-A0ABD9C403E9}" type="presParOf" srcId="{0E3660C2-AA6C-43A9-969F-83C4EAE2D09D}" destId="{2021B530-ECD1-44FF-AA8A-72A353F3C774}" srcOrd="4" destOrd="0" presId="urn:microsoft.com/office/officeart/2005/8/layout/vProcess5"/>
    <dgm:cxn modelId="{62331E3A-3103-45CC-89CC-583FF0D43D49}" type="presParOf" srcId="{0E3660C2-AA6C-43A9-969F-83C4EAE2D09D}" destId="{B06F9117-A55D-43B9-846B-6C7EA8572F71}" srcOrd="5" destOrd="0" presId="urn:microsoft.com/office/officeart/2005/8/layout/vProcess5"/>
    <dgm:cxn modelId="{8B789F81-384F-4413-92F5-94A31156765B}" type="presParOf" srcId="{0E3660C2-AA6C-43A9-969F-83C4EAE2D09D}" destId="{5459FE42-DAFF-4CFE-96E5-341F1C24FFFC}" srcOrd="6" destOrd="0" presId="urn:microsoft.com/office/officeart/2005/8/layout/vProcess5"/>
    <dgm:cxn modelId="{8E81E07F-4C3E-478E-8906-67BC12CFAF27}" type="presParOf" srcId="{0E3660C2-AA6C-43A9-969F-83C4EAE2D09D}" destId="{7DC1501A-EBF5-450B-B7B2-50915C4CFC05}" srcOrd="7" destOrd="0" presId="urn:microsoft.com/office/officeart/2005/8/layout/vProcess5"/>
    <dgm:cxn modelId="{C46A4642-1722-457B-81CA-BD1287226D0B}" type="presParOf" srcId="{0E3660C2-AA6C-43A9-969F-83C4EAE2D09D}" destId="{A0909DB3-D0A5-4EA3-A01D-144EDC515E9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705017-2E67-4088-9567-576741C1EFBA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CB8DA5-D2EB-4E3A-84C5-3C5EDC447661}">
      <dgm:prSet/>
      <dgm:spPr/>
      <dgm:t>
        <a:bodyPr/>
        <a:lstStyle/>
        <a:p>
          <a:r>
            <a:rPr lang="en-GB"/>
            <a:t>Different institutions and personnel undertake a variety of roles that relate to the two main functions of the legal system:</a:t>
          </a:r>
          <a:endParaRPr lang="en-US"/>
        </a:p>
      </dgm:t>
    </dgm:pt>
    <dgm:pt modelId="{9B657090-8B0B-49C8-B797-B81378574FFB}" type="parTrans" cxnId="{4D20A7B7-8D16-490D-82DF-C40F8DFEED03}">
      <dgm:prSet/>
      <dgm:spPr/>
      <dgm:t>
        <a:bodyPr/>
        <a:lstStyle/>
        <a:p>
          <a:endParaRPr lang="en-US"/>
        </a:p>
      </dgm:t>
    </dgm:pt>
    <dgm:pt modelId="{F87544FB-FD0B-4F79-8786-FE107AC6FF48}" type="sibTrans" cxnId="{4D20A7B7-8D16-490D-82DF-C40F8DFEED03}">
      <dgm:prSet/>
      <dgm:spPr/>
      <dgm:t>
        <a:bodyPr/>
        <a:lstStyle/>
        <a:p>
          <a:endParaRPr lang="en-US"/>
        </a:p>
      </dgm:t>
    </dgm:pt>
    <dgm:pt modelId="{8E96F637-9F26-4671-BCEF-39ECB88622A4}">
      <dgm:prSet/>
      <dgm:spPr/>
      <dgm:t>
        <a:bodyPr/>
        <a:lstStyle/>
        <a:p>
          <a:r>
            <a:rPr lang="en-GB"/>
            <a:t>Making  the law</a:t>
          </a:r>
          <a:endParaRPr lang="en-US"/>
        </a:p>
      </dgm:t>
    </dgm:pt>
    <dgm:pt modelId="{7E8D635B-9B8C-4592-A547-DF02DB6B496B}" type="parTrans" cxnId="{583FFC58-5BA7-4ADC-9846-853915B8B103}">
      <dgm:prSet/>
      <dgm:spPr/>
      <dgm:t>
        <a:bodyPr/>
        <a:lstStyle/>
        <a:p>
          <a:endParaRPr lang="en-US"/>
        </a:p>
      </dgm:t>
    </dgm:pt>
    <dgm:pt modelId="{63D27193-92E7-4FCA-83B7-8DBF964D06D7}" type="sibTrans" cxnId="{583FFC58-5BA7-4ADC-9846-853915B8B103}">
      <dgm:prSet/>
      <dgm:spPr/>
      <dgm:t>
        <a:bodyPr/>
        <a:lstStyle/>
        <a:p>
          <a:endParaRPr lang="en-US"/>
        </a:p>
      </dgm:t>
    </dgm:pt>
    <dgm:pt modelId="{9B899ADE-8F24-45F5-9B32-C65AEC3165EA}">
      <dgm:prSet/>
      <dgm:spPr/>
      <dgm:t>
        <a:bodyPr/>
        <a:lstStyle/>
        <a:p>
          <a:r>
            <a:rPr lang="en-GB"/>
            <a:t>Enforcing and applying the law</a:t>
          </a:r>
          <a:endParaRPr lang="en-US"/>
        </a:p>
      </dgm:t>
    </dgm:pt>
    <dgm:pt modelId="{6B98B2DC-5C35-46CA-8614-FA5750E93941}" type="parTrans" cxnId="{FDAAC157-9DCD-4B00-A9B0-924E590D7E28}">
      <dgm:prSet/>
      <dgm:spPr/>
      <dgm:t>
        <a:bodyPr/>
        <a:lstStyle/>
        <a:p>
          <a:endParaRPr lang="en-US"/>
        </a:p>
      </dgm:t>
    </dgm:pt>
    <dgm:pt modelId="{8962B457-69C2-4824-A619-07887CE8B203}" type="sibTrans" cxnId="{FDAAC157-9DCD-4B00-A9B0-924E590D7E28}">
      <dgm:prSet/>
      <dgm:spPr/>
      <dgm:t>
        <a:bodyPr/>
        <a:lstStyle/>
        <a:p>
          <a:endParaRPr lang="en-US"/>
        </a:p>
      </dgm:t>
    </dgm:pt>
    <dgm:pt modelId="{11A450F4-5CFF-49C9-A129-E2F95EBC4580}" type="pres">
      <dgm:prSet presAssocID="{3D705017-2E67-4088-9567-576741C1EFBA}" presName="Name0" presStyleCnt="0">
        <dgm:presLayoutVars>
          <dgm:dir/>
          <dgm:animLvl val="lvl"/>
          <dgm:resizeHandles val="exact"/>
        </dgm:presLayoutVars>
      </dgm:prSet>
      <dgm:spPr/>
    </dgm:pt>
    <dgm:pt modelId="{FBAE0283-0DBB-42F8-963F-55BAF6BDA3FF}" type="pres">
      <dgm:prSet presAssocID="{9B899ADE-8F24-45F5-9B32-C65AEC3165EA}" presName="boxAndChildren" presStyleCnt="0"/>
      <dgm:spPr/>
    </dgm:pt>
    <dgm:pt modelId="{E3FEA2C4-DC19-46C3-9275-EBB98512E303}" type="pres">
      <dgm:prSet presAssocID="{9B899ADE-8F24-45F5-9B32-C65AEC3165EA}" presName="parentTextBox" presStyleLbl="node1" presStyleIdx="0" presStyleCnt="3"/>
      <dgm:spPr/>
    </dgm:pt>
    <dgm:pt modelId="{2E58297B-E547-47A3-8A3A-918775B1E60F}" type="pres">
      <dgm:prSet presAssocID="{63D27193-92E7-4FCA-83B7-8DBF964D06D7}" presName="sp" presStyleCnt="0"/>
      <dgm:spPr/>
    </dgm:pt>
    <dgm:pt modelId="{93CEBB6B-96DA-48EC-A859-3C1A665E6873}" type="pres">
      <dgm:prSet presAssocID="{8E96F637-9F26-4671-BCEF-39ECB88622A4}" presName="arrowAndChildren" presStyleCnt="0"/>
      <dgm:spPr/>
    </dgm:pt>
    <dgm:pt modelId="{7723CEFD-62AF-49E9-A807-A6080A809536}" type="pres">
      <dgm:prSet presAssocID="{8E96F637-9F26-4671-BCEF-39ECB88622A4}" presName="parentTextArrow" presStyleLbl="node1" presStyleIdx="1" presStyleCnt="3"/>
      <dgm:spPr/>
    </dgm:pt>
    <dgm:pt modelId="{F61B90BC-0A11-4343-BBAF-EB987DEE3626}" type="pres">
      <dgm:prSet presAssocID="{F87544FB-FD0B-4F79-8786-FE107AC6FF48}" presName="sp" presStyleCnt="0"/>
      <dgm:spPr/>
    </dgm:pt>
    <dgm:pt modelId="{FBC4CC1C-00DD-4764-B0ED-30BD644B1222}" type="pres">
      <dgm:prSet presAssocID="{5ECB8DA5-D2EB-4E3A-84C5-3C5EDC447661}" presName="arrowAndChildren" presStyleCnt="0"/>
      <dgm:spPr/>
    </dgm:pt>
    <dgm:pt modelId="{1745CC58-EFB4-4092-8BAA-F315B52D9E1F}" type="pres">
      <dgm:prSet presAssocID="{5ECB8DA5-D2EB-4E3A-84C5-3C5EDC447661}" presName="parentTextArrow" presStyleLbl="node1" presStyleIdx="2" presStyleCnt="3"/>
      <dgm:spPr/>
    </dgm:pt>
  </dgm:ptLst>
  <dgm:cxnLst>
    <dgm:cxn modelId="{9DF65303-A60F-434E-A500-A4FBE4290ADA}" type="presOf" srcId="{9B899ADE-8F24-45F5-9B32-C65AEC3165EA}" destId="{E3FEA2C4-DC19-46C3-9275-EBB98512E303}" srcOrd="0" destOrd="0" presId="urn:microsoft.com/office/officeart/2005/8/layout/process4"/>
    <dgm:cxn modelId="{299A366C-F979-4BDA-A44F-9F85804A57FC}" type="presOf" srcId="{3D705017-2E67-4088-9567-576741C1EFBA}" destId="{11A450F4-5CFF-49C9-A129-E2F95EBC4580}" srcOrd="0" destOrd="0" presId="urn:microsoft.com/office/officeart/2005/8/layout/process4"/>
    <dgm:cxn modelId="{FDAAC157-9DCD-4B00-A9B0-924E590D7E28}" srcId="{3D705017-2E67-4088-9567-576741C1EFBA}" destId="{9B899ADE-8F24-45F5-9B32-C65AEC3165EA}" srcOrd="2" destOrd="0" parTransId="{6B98B2DC-5C35-46CA-8614-FA5750E93941}" sibTransId="{8962B457-69C2-4824-A619-07887CE8B203}"/>
    <dgm:cxn modelId="{583FFC58-5BA7-4ADC-9846-853915B8B103}" srcId="{3D705017-2E67-4088-9567-576741C1EFBA}" destId="{8E96F637-9F26-4671-BCEF-39ECB88622A4}" srcOrd="1" destOrd="0" parTransId="{7E8D635B-9B8C-4592-A547-DF02DB6B496B}" sibTransId="{63D27193-92E7-4FCA-83B7-8DBF964D06D7}"/>
    <dgm:cxn modelId="{1C56CEA5-DBC6-4D6D-B8BE-4FEB5A3F2E8B}" type="presOf" srcId="{8E96F637-9F26-4671-BCEF-39ECB88622A4}" destId="{7723CEFD-62AF-49E9-A807-A6080A809536}" srcOrd="0" destOrd="0" presId="urn:microsoft.com/office/officeart/2005/8/layout/process4"/>
    <dgm:cxn modelId="{95E8E8B4-0AC7-44F1-9168-868D82B99BD3}" type="presOf" srcId="{5ECB8DA5-D2EB-4E3A-84C5-3C5EDC447661}" destId="{1745CC58-EFB4-4092-8BAA-F315B52D9E1F}" srcOrd="0" destOrd="0" presId="urn:microsoft.com/office/officeart/2005/8/layout/process4"/>
    <dgm:cxn modelId="{4D20A7B7-8D16-490D-82DF-C40F8DFEED03}" srcId="{3D705017-2E67-4088-9567-576741C1EFBA}" destId="{5ECB8DA5-D2EB-4E3A-84C5-3C5EDC447661}" srcOrd="0" destOrd="0" parTransId="{9B657090-8B0B-49C8-B797-B81378574FFB}" sibTransId="{F87544FB-FD0B-4F79-8786-FE107AC6FF48}"/>
    <dgm:cxn modelId="{CB5C6C2C-4150-43F7-A972-B4CDDD77F730}" type="presParOf" srcId="{11A450F4-5CFF-49C9-A129-E2F95EBC4580}" destId="{FBAE0283-0DBB-42F8-963F-55BAF6BDA3FF}" srcOrd="0" destOrd="0" presId="urn:microsoft.com/office/officeart/2005/8/layout/process4"/>
    <dgm:cxn modelId="{AF125B57-4753-4F5A-8421-44E6939FCE5F}" type="presParOf" srcId="{FBAE0283-0DBB-42F8-963F-55BAF6BDA3FF}" destId="{E3FEA2C4-DC19-46C3-9275-EBB98512E303}" srcOrd="0" destOrd="0" presId="urn:microsoft.com/office/officeart/2005/8/layout/process4"/>
    <dgm:cxn modelId="{FF17F795-74A9-45A9-9EC2-26B0CFC92DD1}" type="presParOf" srcId="{11A450F4-5CFF-49C9-A129-E2F95EBC4580}" destId="{2E58297B-E547-47A3-8A3A-918775B1E60F}" srcOrd="1" destOrd="0" presId="urn:microsoft.com/office/officeart/2005/8/layout/process4"/>
    <dgm:cxn modelId="{C388F91B-0AD7-4ADE-8394-50D877B512B1}" type="presParOf" srcId="{11A450F4-5CFF-49C9-A129-E2F95EBC4580}" destId="{93CEBB6B-96DA-48EC-A859-3C1A665E6873}" srcOrd="2" destOrd="0" presId="urn:microsoft.com/office/officeart/2005/8/layout/process4"/>
    <dgm:cxn modelId="{250644C5-59A3-4CFE-A22B-862BB7EB503F}" type="presParOf" srcId="{93CEBB6B-96DA-48EC-A859-3C1A665E6873}" destId="{7723CEFD-62AF-49E9-A807-A6080A809536}" srcOrd="0" destOrd="0" presId="urn:microsoft.com/office/officeart/2005/8/layout/process4"/>
    <dgm:cxn modelId="{74D943F2-2328-45DA-8B6D-D268216D6B99}" type="presParOf" srcId="{11A450F4-5CFF-49C9-A129-E2F95EBC4580}" destId="{F61B90BC-0A11-4343-BBAF-EB987DEE3626}" srcOrd="3" destOrd="0" presId="urn:microsoft.com/office/officeart/2005/8/layout/process4"/>
    <dgm:cxn modelId="{093E1088-3D49-4AD8-8986-74ABCB813833}" type="presParOf" srcId="{11A450F4-5CFF-49C9-A129-E2F95EBC4580}" destId="{FBC4CC1C-00DD-4764-B0ED-30BD644B1222}" srcOrd="4" destOrd="0" presId="urn:microsoft.com/office/officeart/2005/8/layout/process4"/>
    <dgm:cxn modelId="{E9286D26-6B72-494E-A8D9-1FF331BF99AB}" type="presParOf" srcId="{FBC4CC1C-00DD-4764-B0ED-30BD644B1222}" destId="{1745CC58-EFB4-4092-8BAA-F315B52D9E1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DF7915-2AD7-4AD8-9DA3-CFD5F45E09A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092691-8742-4328-96E2-7BEA4A7B0978}">
      <dgm:prSet/>
      <dgm:spPr/>
      <dgm:t>
        <a:bodyPr/>
        <a:lstStyle/>
        <a:p>
          <a:r>
            <a:rPr lang="en-GB"/>
            <a:t>Solicitors</a:t>
          </a:r>
          <a:endParaRPr lang="en-US"/>
        </a:p>
      </dgm:t>
    </dgm:pt>
    <dgm:pt modelId="{BA793318-F7F2-4296-8A56-97FA953AB13D}" type="parTrans" cxnId="{A201C780-DCFD-4B9E-9AD3-FDEA22B88BC4}">
      <dgm:prSet/>
      <dgm:spPr/>
      <dgm:t>
        <a:bodyPr/>
        <a:lstStyle/>
        <a:p>
          <a:endParaRPr lang="en-US"/>
        </a:p>
      </dgm:t>
    </dgm:pt>
    <dgm:pt modelId="{9DEF67BC-1B24-4D79-8B0B-36F50C10DB2D}" type="sibTrans" cxnId="{A201C780-DCFD-4B9E-9AD3-FDEA22B88BC4}">
      <dgm:prSet/>
      <dgm:spPr/>
      <dgm:t>
        <a:bodyPr/>
        <a:lstStyle/>
        <a:p>
          <a:endParaRPr lang="en-US"/>
        </a:p>
      </dgm:t>
    </dgm:pt>
    <dgm:pt modelId="{0A338804-C457-4F2E-A03D-45E78ED7B420}">
      <dgm:prSet/>
      <dgm:spPr/>
      <dgm:t>
        <a:bodyPr/>
        <a:lstStyle/>
        <a:p>
          <a:r>
            <a:rPr lang="en-GB"/>
            <a:t>Barristers </a:t>
          </a:r>
          <a:endParaRPr lang="en-US"/>
        </a:p>
      </dgm:t>
    </dgm:pt>
    <dgm:pt modelId="{812B70D0-5533-412E-B028-86978A13C8E9}" type="parTrans" cxnId="{8774A6BC-BD77-4634-A2BF-2857A4B099BF}">
      <dgm:prSet/>
      <dgm:spPr/>
      <dgm:t>
        <a:bodyPr/>
        <a:lstStyle/>
        <a:p>
          <a:endParaRPr lang="en-US"/>
        </a:p>
      </dgm:t>
    </dgm:pt>
    <dgm:pt modelId="{FB1B3CDB-7F61-4269-9665-038001AEBB20}" type="sibTrans" cxnId="{8774A6BC-BD77-4634-A2BF-2857A4B099BF}">
      <dgm:prSet/>
      <dgm:spPr/>
      <dgm:t>
        <a:bodyPr/>
        <a:lstStyle/>
        <a:p>
          <a:endParaRPr lang="en-US"/>
        </a:p>
      </dgm:t>
    </dgm:pt>
    <dgm:pt modelId="{10B1B912-BD61-4E07-B92E-A8C33E332A5E}">
      <dgm:prSet/>
      <dgm:spPr/>
      <dgm:t>
        <a:bodyPr/>
        <a:lstStyle/>
        <a:p>
          <a:r>
            <a:rPr lang="en-GB"/>
            <a:t>The Judiciary</a:t>
          </a:r>
          <a:endParaRPr lang="en-US"/>
        </a:p>
      </dgm:t>
    </dgm:pt>
    <dgm:pt modelId="{CEC46CFE-AA49-4910-BBAF-043F114A9548}" type="parTrans" cxnId="{87753542-26FC-4AC6-8884-0E45DE2A9E9B}">
      <dgm:prSet/>
      <dgm:spPr/>
      <dgm:t>
        <a:bodyPr/>
        <a:lstStyle/>
        <a:p>
          <a:endParaRPr lang="en-US"/>
        </a:p>
      </dgm:t>
    </dgm:pt>
    <dgm:pt modelId="{FFB563CB-13B1-4FCA-8C3B-BF4F1F6C82D4}" type="sibTrans" cxnId="{87753542-26FC-4AC6-8884-0E45DE2A9E9B}">
      <dgm:prSet/>
      <dgm:spPr/>
      <dgm:t>
        <a:bodyPr/>
        <a:lstStyle/>
        <a:p>
          <a:endParaRPr lang="en-US"/>
        </a:p>
      </dgm:t>
    </dgm:pt>
    <dgm:pt modelId="{722925A0-8540-4766-A821-3154E1B32B7B}">
      <dgm:prSet/>
      <dgm:spPr/>
      <dgm:t>
        <a:bodyPr/>
        <a:lstStyle/>
        <a:p>
          <a:r>
            <a:rPr lang="en-GB"/>
            <a:t>Magistrates</a:t>
          </a:r>
          <a:endParaRPr lang="en-US"/>
        </a:p>
      </dgm:t>
    </dgm:pt>
    <dgm:pt modelId="{01FBF7AB-C3E1-44C1-90C3-13CCA36C3172}" type="parTrans" cxnId="{0B4FA50F-243D-457A-A0F4-7884EA8CDB88}">
      <dgm:prSet/>
      <dgm:spPr/>
      <dgm:t>
        <a:bodyPr/>
        <a:lstStyle/>
        <a:p>
          <a:endParaRPr lang="en-US"/>
        </a:p>
      </dgm:t>
    </dgm:pt>
    <dgm:pt modelId="{F7789D93-4166-4FC4-B7DE-86B67EF8DEB1}" type="sibTrans" cxnId="{0B4FA50F-243D-457A-A0F4-7884EA8CDB88}">
      <dgm:prSet/>
      <dgm:spPr/>
      <dgm:t>
        <a:bodyPr/>
        <a:lstStyle/>
        <a:p>
          <a:endParaRPr lang="en-US"/>
        </a:p>
      </dgm:t>
    </dgm:pt>
    <dgm:pt modelId="{11F38874-81DD-4058-93A0-EBD0D793510F}">
      <dgm:prSet/>
      <dgm:spPr/>
      <dgm:t>
        <a:bodyPr/>
        <a:lstStyle/>
        <a:p>
          <a:r>
            <a:rPr lang="en-GB"/>
            <a:t>Juries</a:t>
          </a:r>
          <a:endParaRPr lang="en-US"/>
        </a:p>
      </dgm:t>
    </dgm:pt>
    <dgm:pt modelId="{7E49025C-9334-471D-B646-AC704104DFD1}" type="parTrans" cxnId="{28AF2738-50CC-4AF2-8CFA-B16418AA6B05}">
      <dgm:prSet/>
      <dgm:spPr/>
      <dgm:t>
        <a:bodyPr/>
        <a:lstStyle/>
        <a:p>
          <a:endParaRPr lang="en-US"/>
        </a:p>
      </dgm:t>
    </dgm:pt>
    <dgm:pt modelId="{6F28915A-E8B4-468A-A92F-6591367DD00A}" type="sibTrans" cxnId="{28AF2738-50CC-4AF2-8CFA-B16418AA6B05}">
      <dgm:prSet/>
      <dgm:spPr/>
      <dgm:t>
        <a:bodyPr/>
        <a:lstStyle/>
        <a:p>
          <a:endParaRPr lang="en-US"/>
        </a:p>
      </dgm:t>
    </dgm:pt>
    <dgm:pt modelId="{0B5A1C2D-FBF4-40EA-BCFD-060771B643E1}" type="pres">
      <dgm:prSet presAssocID="{44DF7915-2AD7-4AD8-9DA3-CFD5F45E09AD}" presName="linear" presStyleCnt="0">
        <dgm:presLayoutVars>
          <dgm:animLvl val="lvl"/>
          <dgm:resizeHandles val="exact"/>
        </dgm:presLayoutVars>
      </dgm:prSet>
      <dgm:spPr/>
    </dgm:pt>
    <dgm:pt modelId="{9D2312A5-4425-46D0-9F04-FC73EC75FD42}" type="pres">
      <dgm:prSet presAssocID="{E9092691-8742-4328-96E2-7BEA4A7B097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2507ED8-064C-4834-BF18-5C3720FD7FD6}" type="pres">
      <dgm:prSet presAssocID="{9DEF67BC-1B24-4D79-8B0B-36F50C10DB2D}" presName="spacer" presStyleCnt="0"/>
      <dgm:spPr/>
    </dgm:pt>
    <dgm:pt modelId="{3BB8AA7C-EFE1-43C4-B359-CCDC0CC374DB}" type="pres">
      <dgm:prSet presAssocID="{0A338804-C457-4F2E-A03D-45E78ED7B42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1C55F62-D108-42BF-9E8B-B68DB7FF1BCD}" type="pres">
      <dgm:prSet presAssocID="{FB1B3CDB-7F61-4269-9665-038001AEBB20}" presName="spacer" presStyleCnt="0"/>
      <dgm:spPr/>
    </dgm:pt>
    <dgm:pt modelId="{ED05E0C4-280E-44AE-9EFF-90E444E0A68B}" type="pres">
      <dgm:prSet presAssocID="{10B1B912-BD61-4E07-B92E-A8C33E332A5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5B23F8C-978D-429A-BC9D-9EB675F0C271}" type="pres">
      <dgm:prSet presAssocID="{FFB563CB-13B1-4FCA-8C3B-BF4F1F6C82D4}" presName="spacer" presStyleCnt="0"/>
      <dgm:spPr/>
    </dgm:pt>
    <dgm:pt modelId="{6F29EC74-F8E5-40F6-9CBA-4920A09B18D8}" type="pres">
      <dgm:prSet presAssocID="{722925A0-8540-4766-A821-3154E1B32B7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8FE7100-8C7E-4CC9-9847-93A40F480F2F}" type="pres">
      <dgm:prSet presAssocID="{F7789D93-4166-4FC4-B7DE-86B67EF8DEB1}" presName="spacer" presStyleCnt="0"/>
      <dgm:spPr/>
    </dgm:pt>
    <dgm:pt modelId="{79B3D76C-6F31-4BA3-AF96-0BF5A4BC9C82}" type="pres">
      <dgm:prSet presAssocID="{11F38874-81DD-4058-93A0-EBD0D793510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B4FA50F-243D-457A-A0F4-7884EA8CDB88}" srcId="{44DF7915-2AD7-4AD8-9DA3-CFD5F45E09AD}" destId="{722925A0-8540-4766-A821-3154E1B32B7B}" srcOrd="3" destOrd="0" parTransId="{01FBF7AB-C3E1-44C1-90C3-13CCA36C3172}" sibTransId="{F7789D93-4166-4FC4-B7DE-86B67EF8DEB1}"/>
    <dgm:cxn modelId="{4967EA35-A645-4FB6-A266-DF6D63FE5220}" type="presOf" srcId="{10B1B912-BD61-4E07-B92E-A8C33E332A5E}" destId="{ED05E0C4-280E-44AE-9EFF-90E444E0A68B}" srcOrd="0" destOrd="0" presId="urn:microsoft.com/office/officeart/2005/8/layout/vList2"/>
    <dgm:cxn modelId="{28AF2738-50CC-4AF2-8CFA-B16418AA6B05}" srcId="{44DF7915-2AD7-4AD8-9DA3-CFD5F45E09AD}" destId="{11F38874-81DD-4058-93A0-EBD0D793510F}" srcOrd="4" destOrd="0" parTransId="{7E49025C-9334-471D-B646-AC704104DFD1}" sibTransId="{6F28915A-E8B4-468A-A92F-6591367DD00A}"/>
    <dgm:cxn modelId="{87753542-26FC-4AC6-8884-0E45DE2A9E9B}" srcId="{44DF7915-2AD7-4AD8-9DA3-CFD5F45E09AD}" destId="{10B1B912-BD61-4E07-B92E-A8C33E332A5E}" srcOrd="2" destOrd="0" parTransId="{CEC46CFE-AA49-4910-BBAF-043F114A9548}" sibTransId="{FFB563CB-13B1-4FCA-8C3B-BF4F1F6C82D4}"/>
    <dgm:cxn modelId="{2800AD7B-DB17-404A-AF28-DE3F9B65DB9F}" type="presOf" srcId="{0A338804-C457-4F2E-A03D-45E78ED7B420}" destId="{3BB8AA7C-EFE1-43C4-B359-CCDC0CC374DB}" srcOrd="0" destOrd="0" presId="urn:microsoft.com/office/officeart/2005/8/layout/vList2"/>
    <dgm:cxn modelId="{A201C780-DCFD-4B9E-9AD3-FDEA22B88BC4}" srcId="{44DF7915-2AD7-4AD8-9DA3-CFD5F45E09AD}" destId="{E9092691-8742-4328-96E2-7BEA4A7B0978}" srcOrd="0" destOrd="0" parTransId="{BA793318-F7F2-4296-8A56-97FA953AB13D}" sibTransId="{9DEF67BC-1B24-4D79-8B0B-36F50C10DB2D}"/>
    <dgm:cxn modelId="{BB67D190-73F8-42BB-8904-45DD151E9DFA}" type="presOf" srcId="{11F38874-81DD-4058-93A0-EBD0D793510F}" destId="{79B3D76C-6F31-4BA3-AF96-0BF5A4BC9C82}" srcOrd="0" destOrd="0" presId="urn:microsoft.com/office/officeart/2005/8/layout/vList2"/>
    <dgm:cxn modelId="{8774A6BC-BD77-4634-A2BF-2857A4B099BF}" srcId="{44DF7915-2AD7-4AD8-9DA3-CFD5F45E09AD}" destId="{0A338804-C457-4F2E-A03D-45E78ED7B420}" srcOrd="1" destOrd="0" parTransId="{812B70D0-5533-412E-B028-86978A13C8E9}" sibTransId="{FB1B3CDB-7F61-4269-9665-038001AEBB20}"/>
    <dgm:cxn modelId="{A317B5CB-D0C3-416C-82D8-E00059CACC61}" type="presOf" srcId="{E9092691-8742-4328-96E2-7BEA4A7B0978}" destId="{9D2312A5-4425-46D0-9F04-FC73EC75FD42}" srcOrd="0" destOrd="0" presId="urn:microsoft.com/office/officeart/2005/8/layout/vList2"/>
    <dgm:cxn modelId="{391CAFE0-44BE-458B-ACF7-44552AA73EB1}" type="presOf" srcId="{722925A0-8540-4766-A821-3154E1B32B7B}" destId="{6F29EC74-F8E5-40F6-9CBA-4920A09B18D8}" srcOrd="0" destOrd="0" presId="urn:microsoft.com/office/officeart/2005/8/layout/vList2"/>
    <dgm:cxn modelId="{D40F0AF8-61C5-4370-A9D7-986813FF7E27}" type="presOf" srcId="{44DF7915-2AD7-4AD8-9DA3-CFD5F45E09AD}" destId="{0B5A1C2D-FBF4-40EA-BCFD-060771B643E1}" srcOrd="0" destOrd="0" presId="urn:microsoft.com/office/officeart/2005/8/layout/vList2"/>
    <dgm:cxn modelId="{FFE91BDF-C7AC-4203-BE03-E6DBB6CE59C5}" type="presParOf" srcId="{0B5A1C2D-FBF4-40EA-BCFD-060771B643E1}" destId="{9D2312A5-4425-46D0-9F04-FC73EC75FD42}" srcOrd="0" destOrd="0" presId="urn:microsoft.com/office/officeart/2005/8/layout/vList2"/>
    <dgm:cxn modelId="{67C81232-5213-4BE9-A34F-B3DD328326FD}" type="presParOf" srcId="{0B5A1C2D-FBF4-40EA-BCFD-060771B643E1}" destId="{E2507ED8-064C-4834-BF18-5C3720FD7FD6}" srcOrd="1" destOrd="0" presId="urn:microsoft.com/office/officeart/2005/8/layout/vList2"/>
    <dgm:cxn modelId="{55314852-F4C7-4FC8-A4D2-72672664B995}" type="presParOf" srcId="{0B5A1C2D-FBF4-40EA-BCFD-060771B643E1}" destId="{3BB8AA7C-EFE1-43C4-B359-CCDC0CC374DB}" srcOrd="2" destOrd="0" presId="urn:microsoft.com/office/officeart/2005/8/layout/vList2"/>
    <dgm:cxn modelId="{868540FE-C778-4338-817D-9E16027746A4}" type="presParOf" srcId="{0B5A1C2D-FBF4-40EA-BCFD-060771B643E1}" destId="{11C55F62-D108-42BF-9E8B-B68DB7FF1BCD}" srcOrd="3" destOrd="0" presId="urn:microsoft.com/office/officeart/2005/8/layout/vList2"/>
    <dgm:cxn modelId="{D88568D3-E099-40F7-AAFC-C83CEC261C5A}" type="presParOf" srcId="{0B5A1C2D-FBF4-40EA-BCFD-060771B643E1}" destId="{ED05E0C4-280E-44AE-9EFF-90E444E0A68B}" srcOrd="4" destOrd="0" presId="urn:microsoft.com/office/officeart/2005/8/layout/vList2"/>
    <dgm:cxn modelId="{CB475C95-E6F0-4B76-9E56-9C9D1450F9F1}" type="presParOf" srcId="{0B5A1C2D-FBF4-40EA-BCFD-060771B643E1}" destId="{45B23F8C-978D-429A-BC9D-9EB675F0C271}" srcOrd="5" destOrd="0" presId="urn:microsoft.com/office/officeart/2005/8/layout/vList2"/>
    <dgm:cxn modelId="{9F268AE0-78B1-4FC0-B8C3-EA840F505982}" type="presParOf" srcId="{0B5A1C2D-FBF4-40EA-BCFD-060771B643E1}" destId="{6F29EC74-F8E5-40F6-9CBA-4920A09B18D8}" srcOrd="6" destOrd="0" presId="urn:microsoft.com/office/officeart/2005/8/layout/vList2"/>
    <dgm:cxn modelId="{CB2843B4-D203-43F3-9750-56BF7040A332}" type="presParOf" srcId="{0B5A1C2D-FBF4-40EA-BCFD-060771B643E1}" destId="{98FE7100-8C7E-4CC9-9847-93A40F480F2F}" srcOrd="7" destOrd="0" presId="urn:microsoft.com/office/officeart/2005/8/layout/vList2"/>
    <dgm:cxn modelId="{754B0039-6D2E-4DC9-8E33-0E861466FF77}" type="presParOf" srcId="{0B5A1C2D-FBF4-40EA-BCFD-060771B643E1}" destId="{79B3D76C-6F31-4BA3-AF96-0BF5A4BC9C8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466E6E-7EEE-49D6-84C2-A870516E2C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72A4FD3-E721-4EA6-9452-36E4150CEF73}">
      <dgm:prSet/>
      <dgm:spPr/>
      <dgm:t>
        <a:bodyPr/>
        <a:lstStyle/>
        <a:p>
          <a:r>
            <a:rPr lang="en-US" dirty="0"/>
            <a:t>Traditional route</a:t>
          </a:r>
        </a:p>
      </dgm:t>
    </dgm:pt>
    <dgm:pt modelId="{BBE84947-8E88-4B4E-9AC7-944EEFBF2637}" type="parTrans" cxnId="{2D6377F0-AA69-41EE-90DC-24BF1FC248BD}">
      <dgm:prSet/>
      <dgm:spPr/>
      <dgm:t>
        <a:bodyPr/>
        <a:lstStyle/>
        <a:p>
          <a:endParaRPr lang="en-US"/>
        </a:p>
      </dgm:t>
    </dgm:pt>
    <dgm:pt modelId="{B31618EF-363A-43FF-B52A-C80A4C7A8E13}" type="sibTrans" cxnId="{2D6377F0-AA69-41EE-90DC-24BF1FC248BD}">
      <dgm:prSet/>
      <dgm:spPr/>
      <dgm:t>
        <a:bodyPr/>
        <a:lstStyle/>
        <a:p>
          <a:endParaRPr lang="en-US"/>
        </a:p>
      </dgm:t>
    </dgm:pt>
    <dgm:pt modelId="{F702CFB1-FA9F-496D-8A73-93C2B305606F}">
      <dgm:prSet/>
      <dgm:spPr/>
      <dgm:t>
        <a:bodyPr/>
        <a:lstStyle/>
        <a:p>
          <a:r>
            <a:rPr lang="en-US"/>
            <a:t>Law degree </a:t>
          </a:r>
        </a:p>
      </dgm:t>
    </dgm:pt>
    <dgm:pt modelId="{545059A0-0009-437E-B4C3-23146B022AA5}" type="parTrans" cxnId="{831E2B7C-1097-4FE9-86AD-CECBDC3774E1}">
      <dgm:prSet/>
      <dgm:spPr/>
      <dgm:t>
        <a:bodyPr/>
        <a:lstStyle/>
        <a:p>
          <a:endParaRPr lang="en-US"/>
        </a:p>
      </dgm:t>
    </dgm:pt>
    <dgm:pt modelId="{15A3DC01-5E84-4BF2-910A-1B3E2DBA7CE5}" type="sibTrans" cxnId="{831E2B7C-1097-4FE9-86AD-CECBDC3774E1}">
      <dgm:prSet/>
      <dgm:spPr/>
      <dgm:t>
        <a:bodyPr/>
        <a:lstStyle/>
        <a:p>
          <a:endParaRPr lang="en-US"/>
        </a:p>
      </dgm:t>
    </dgm:pt>
    <dgm:pt modelId="{76CF810F-5632-4272-B8A4-488008B2EF6E}">
      <dgm:prSet/>
      <dgm:spPr/>
      <dgm:t>
        <a:bodyPr/>
        <a:lstStyle/>
        <a:p>
          <a:r>
            <a:rPr lang="en-US" dirty="0"/>
            <a:t>Legal Practice Course</a:t>
          </a:r>
        </a:p>
      </dgm:t>
    </dgm:pt>
    <dgm:pt modelId="{BB48E750-1089-4D2D-AA1A-5CB36E746D3E}" type="parTrans" cxnId="{5EDC134B-1C35-4780-A12A-6DF819EB9AC6}">
      <dgm:prSet/>
      <dgm:spPr/>
      <dgm:t>
        <a:bodyPr/>
        <a:lstStyle/>
        <a:p>
          <a:endParaRPr lang="en-US"/>
        </a:p>
      </dgm:t>
    </dgm:pt>
    <dgm:pt modelId="{5695B619-5AC9-4DBB-BB63-670BF1734E73}" type="sibTrans" cxnId="{5EDC134B-1C35-4780-A12A-6DF819EB9AC6}">
      <dgm:prSet/>
      <dgm:spPr/>
      <dgm:t>
        <a:bodyPr/>
        <a:lstStyle/>
        <a:p>
          <a:endParaRPr lang="en-US"/>
        </a:p>
      </dgm:t>
    </dgm:pt>
    <dgm:pt modelId="{DCCB6129-D009-4297-9393-C37DDAE86FB7}">
      <dgm:prSet/>
      <dgm:spPr/>
      <dgm:t>
        <a:bodyPr/>
        <a:lstStyle/>
        <a:p>
          <a:r>
            <a:rPr lang="en-US" dirty="0"/>
            <a:t>Training contract</a:t>
          </a:r>
        </a:p>
      </dgm:t>
    </dgm:pt>
    <dgm:pt modelId="{A8E6FB25-4F1D-4F2A-B5B4-B93BDE86967A}" type="parTrans" cxnId="{A572D3F5-4AC0-4C86-A37A-8B0F5C3A3FB3}">
      <dgm:prSet/>
      <dgm:spPr/>
      <dgm:t>
        <a:bodyPr/>
        <a:lstStyle/>
        <a:p>
          <a:endParaRPr lang="en-US"/>
        </a:p>
      </dgm:t>
    </dgm:pt>
    <dgm:pt modelId="{30FC3A0A-8A63-4E25-9CC9-43731B07906E}" type="sibTrans" cxnId="{A572D3F5-4AC0-4C86-A37A-8B0F5C3A3FB3}">
      <dgm:prSet/>
      <dgm:spPr/>
      <dgm:t>
        <a:bodyPr/>
        <a:lstStyle/>
        <a:p>
          <a:endParaRPr lang="en-US"/>
        </a:p>
      </dgm:t>
    </dgm:pt>
    <dgm:pt modelId="{846F82ED-7DA5-4FDC-9149-C7526C719475}" type="pres">
      <dgm:prSet presAssocID="{BE466E6E-7EEE-49D6-84C2-A870516E2CCC}" presName="root" presStyleCnt="0">
        <dgm:presLayoutVars>
          <dgm:dir/>
          <dgm:resizeHandles val="exact"/>
        </dgm:presLayoutVars>
      </dgm:prSet>
      <dgm:spPr/>
    </dgm:pt>
    <dgm:pt modelId="{1733952D-E15E-44CF-9909-DC23E6B2EA7B}" type="pres">
      <dgm:prSet presAssocID="{972A4FD3-E721-4EA6-9452-36E4150CEF73}" presName="compNode" presStyleCnt="0"/>
      <dgm:spPr/>
    </dgm:pt>
    <dgm:pt modelId="{CD34E73B-60F3-46A3-8EB4-966DF1814A8E}" type="pres">
      <dgm:prSet presAssocID="{972A4FD3-E721-4EA6-9452-36E4150CEF73}" presName="bgRect" presStyleLbl="bgShp" presStyleIdx="0" presStyleCnt="4" custLinFactNeighborX="-88" custLinFactNeighborY="-3619"/>
      <dgm:spPr/>
    </dgm:pt>
    <dgm:pt modelId="{D38D541E-0FF0-45D6-B6A2-1C1DB64006EB}" type="pres">
      <dgm:prSet presAssocID="{972A4FD3-E721-4EA6-9452-36E4150CEF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1668B15-0168-46AB-A1AB-D33BF131F86E}" type="pres">
      <dgm:prSet presAssocID="{972A4FD3-E721-4EA6-9452-36E4150CEF73}" presName="spaceRect" presStyleCnt="0"/>
      <dgm:spPr/>
    </dgm:pt>
    <dgm:pt modelId="{6E7E8606-B55C-4BC1-A34D-399A0EAAC0D5}" type="pres">
      <dgm:prSet presAssocID="{972A4FD3-E721-4EA6-9452-36E4150CEF73}" presName="parTx" presStyleLbl="revTx" presStyleIdx="0" presStyleCnt="4">
        <dgm:presLayoutVars>
          <dgm:chMax val="0"/>
          <dgm:chPref val="0"/>
        </dgm:presLayoutVars>
      </dgm:prSet>
      <dgm:spPr/>
    </dgm:pt>
    <dgm:pt modelId="{07E80655-8EB7-490F-9001-D494E2798311}" type="pres">
      <dgm:prSet presAssocID="{B31618EF-363A-43FF-B52A-C80A4C7A8E13}" presName="sibTrans" presStyleCnt="0"/>
      <dgm:spPr/>
    </dgm:pt>
    <dgm:pt modelId="{EA9A216B-FA83-491B-9E98-D78FE4D74D9D}" type="pres">
      <dgm:prSet presAssocID="{F702CFB1-FA9F-496D-8A73-93C2B305606F}" presName="compNode" presStyleCnt="0"/>
      <dgm:spPr/>
    </dgm:pt>
    <dgm:pt modelId="{224075DB-34AB-4567-9B0D-2BC471C9A849}" type="pres">
      <dgm:prSet presAssocID="{F702CFB1-FA9F-496D-8A73-93C2B305606F}" presName="bgRect" presStyleLbl="bgShp" presStyleIdx="1" presStyleCnt="4"/>
      <dgm:spPr/>
    </dgm:pt>
    <dgm:pt modelId="{94300215-959D-4F6F-BF49-3718F87FA963}" type="pres">
      <dgm:prSet presAssocID="{F702CFB1-FA9F-496D-8A73-93C2B30560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6693C9B-BFBB-4FFF-87E2-DF8F66E426EE}" type="pres">
      <dgm:prSet presAssocID="{F702CFB1-FA9F-496D-8A73-93C2B305606F}" presName="spaceRect" presStyleCnt="0"/>
      <dgm:spPr/>
    </dgm:pt>
    <dgm:pt modelId="{F6B3D29B-FD4F-489E-B7D2-20926B8C8787}" type="pres">
      <dgm:prSet presAssocID="{F702CFB1-FA9F-496D-8A73-93C2B305606F}" presName="parTx" presStyleLbl="revTx" presStyleIdx="1" presStyleCnt="4">
        <dgm:presLayoutVars>
          <dgm:chMax val="0"/>
          <dgm:chPref val="0"/>
        </dgm:presLayoutVars>
      </dgm:prSet>
      <dgm:spPr/>
    </dgm:pt>
    <dgm:pt modelId="{CDACD12C-A1E9-4AD8-865A-43283C17EFF4}" type="pres">
      <dgm:prSet presAssocID="{15A3DC01-5E84-4BF2-910A-1B3E2DBA7CE5}" presName="sibTrans" presStyleCnt="0"/>
      <dgm:spPr/>
    </dgm:pt>
    <dgm:pt modelId="{76440C77-9A1E-4638-8248-FEFD3E9C8864}" type="pres">
      <dgm:prSet presAssocID="{76CF810F-5632-4272-B8A4-488008B2EF6E}" presName="compNode" presStyleCnt="0"/>
      <dgm:spPr/>
    </dgm:pt>
    <dgm:pt modelId="{E1BFD627-7072-4294-A949-50E8959F1DDF}" type="pres">
      <dgm:prSet presAssocID="{76CF810F-5632-4272-B8A4-488008B2EF6E}" presName="bgRect" presStyleLbl="bgShp" presStyleIdx="2" presStyleCnt="4"/>
      <dgm:spPr/>
    </dgm:pt>
    <dgm:pt modelId="{00E8C643-3FA4-4056-82D0-DED2BB2A1D95}" type="pres">
      <dgm:prSet presAssocID="{76CF810F-5632-4272-B8A4-488008B2EF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623950B-DEDA-4395-B1EA-617B74D51909}" type="pres">
      <dgm:prSet presAssocID="{76CF810F-5632-4272-B8A4-488008B2EF6E}" presName="spaceRect" presStyleCnt="0"/>
      <dgm:spPr/>
    </dgm:pt>
    <dgm:pt modelId="{25609D2E-2C32-4664-8AEF-73D789BE037D}" type="pres">
      <dgm:prSet presAssocID="{76CF810F-5632-4272-B8A4-488008B2EF6E}" presName="parTx" presStyleLbl="revTx" presStyleIdx="2" presStyleCnt="4">
        <dgm:presLayoutVars>
          <dgm:chMax val="0"/>
          <dgm:chPref val="0"/>
        </dgm:presLayoutVars>
      </dgm:prSet>
      <dgm:spPr/>
    </dgm:pt>
    <dgm:pt modelId="{5FE3D038-6861-4673-A8D4-11A37317AA77}" type="pres">
      <dgm:prSet presAssocID="{5695B619-5AC9-4DBB-BB63-670BF1734E73}" presName="sibTrans" presStyleCnt="0"/>
      <dgm:spPr/>
    </dgm:pt>
    <dgm:pt modelId="{9A3B8401-DB30-45DE-803D-ADD0BF3440A8}" type="pres">
      <dgm:prSet presAssocID="{DCCB6129-D009-4297-9393-C37DDAE86FB7}" presName="compNode" presStyleCnt="0"/>
      <dgm:spPr/>
    </dgm:pt>
    <dgm:pt modelId="{4A4B7088-62CC-4A7A-9615-97B02F283A62}" type="pres">
      <dgm:prSet presAssocID="{DCCB6129-D009-4297-9393-C37DDAE86FB7}" presName="bgRect" presStyleLbl="bgShp" presStyleIdx="3" presStyleCnt="4" custLinFactNeighborX="-5202" custLinFactNeighborY="-521"/>
      <dgm:spPr/>
    </dgm:pt>
    <dgm:pt modelId="{ECD694F5-FE32-4405-997A-29640F5ED05F}" type="pres">
      <dgm:prSet presAssocID="{DCCB6129-D009-4297-9393-C37DDAE86FB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57A4257-F51D-40EC-8FD0-70AB5C3BB591}" type="pres">
      <dgm:prSet presAssocID="{DCCB6129-D009-4297-9393-C37DDAE86FB7}" presName="spaceRect" presStyleCnt="0"/>
      <dgm:spPr/>
    </dgm:pt>
    <dgm:pt modelId="{D615A9BF-AD99-419A-9CD5-A4613747D252}" type="pres">
      <dgm:prSet presAssocID="{DCCB6129-D009-4297-9393-C37DDAE86FB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D49D114-7CD9-47C8-9B53-97BF0DCCD894}" type="presOf" srcId="{972A4FD3-E721-4EA6-9452-36E4150CEF73}" destId="{6E7E8606-B55C-4BC1-A34D-399A0EAAC0D5}" srcOrd="0" destOrd="0" presId="urn:microsoft.com/office/officeart/2018/2/layout/IconVerticalSolidList"/>
    <dgm:cxn modelId="{5EDC134B-1C35-4780-A12A-6DF819EB9AC6}" srcId="{BE466E6E-7EEE-49D6-84C2-A870516E2CCC}" destId="{76CF810F-5632-4272-B8A4-488008B2EF6E}" srcOrd="2" destOrd="0" parTransId="{BB48E750-1089-4D2D-AA1A-5CB36E746D3E}" sibTransId="{5695B619-5AC9-4DBB-BB63-670BF1734E73}"/>
    <dgm:cxn modelId="{831E2B7C-1097-4FE9-86AD-CECBDC3774E1}" srcId="{BE466E6E-7EEE-49D6-84C2-A870516E2CCC}" destId="{F702CFB1-FA9F-496D-8A73-93C2B305606F}" srcOrd="1" destOrd="0" parTransId="{545059A0-0009-437E-B4C3-23146B022AA5}" sibTransId="{15A3DC01-5E84-4BF2-910A-1B3E2DBA7CE5}"/>
    <dgm:cxn modelId="{34C6E980-8474-4688-8566-688F0149D192}" type="presOf" srcId="{76CF810F-5632-4272-B8A4-488008B2EF6E}" destId="{25609D2E-2C32-4664-8AEF-73D789BE037D}" srcOrd="0" destOrd="0" presId="urn:microsoft.com/office/officeart/2018/2/layout/IconVerticalSolidList"/>
    <dgm:cxn modelId="{7945E9AE-F808-4460-914F-731990082DD8}" type="presOf" srcId="{DCCB6129-D009-4297-9393-C37DDAE86FB7}" destId="{D615A9BF-AD99-419A-9CD5-A4613747D252}" srcOrd="0" destOrd="0" presId="urn:microsoft.com/office/officeart/2018/2/layout/IconVerticalSolidList"/>
    <dgm:cxn modelId="{74B43DD0-D628-4B39-9E24-CF4344ADCB13}" type="presOf" srcId="{F702CFB1-FA9F-496D-8A73-93C2B305606F}" destId="{F6B3D29B-FD4F-489E-B7D2-20926B8C8787}" srcOrd="0" destOrd="0" presId="urn:microsoft.com/office/officeart/2018/2/layout/IconVerticalSolidList"/>
    <dgm:cxn modelId="{2D6377F0-AA69-41EE-90DC-24BF1FC248BD}" srcId="{BE466E6E-7EEE-49D6-84C2-A870516E2CCC}" destId="{972A4FD3-E721-4EA6-9452-36E4150CEF73}" srcOrd="0" destOrd="0" parTransId="{BBE84947-8E88-4B4E-9AC7-944EEFBF2637}" sibTransId="{B31618EF-363A-43FF-B52A-C80A4C7A8E13}"/>
    <dgm:cxn modelId="{A572D3F5-4AC0-4C86-A37A-8B0F5C3A3FB3}" srcId="{BE466E6E-7EEE-49D6-84C2-A870516E2CCC}" destId="{DCCB6129-D009-4297-9393-C37DDAE86FB7}" srcOrd="3" destOrd="0" parTransId="{A8E6FB25-4F1D-4F2A-B5B4-B93BDE86967A}" sibTransId="{30FC3A0A-8A63-4E25-9CC9-43731B07906E}"/>
    <dgm:cxn modelId="{22DFB6F9-DD5C-44FF-9E3A-DA52FADBE2E2}" type="presOf" srcId="{BE466E6E-7EEE-49D6-84C2-A870516E2CCC}" destId="{846F82ED-7DA5-4FDC-9149-C7526C719475}" srcOrd="0" destOrd="0" presId="urn:microsoft.com/office/officeart/2018/2/layout/IconVerticalSolidList"/>
    <dgm:cxn modelId="{96B1CFD2-5D79-41EA-A731-2C0D73193EBD}" type="presParOf" srcId="{846F82ED-7DA5-4FDC-9149-C7526C719475}" destId="{1733952D-E15E-44CF-9909-DC23E6B2EA7B}" srcOrd="0" destOrd="0" presId="urn:microsoft.com/office/officeart/2018/2/layout/IconVerticalSolidList"/>
    <dgm:cxn modelId="{81E364B6-A2D2-4426-BEEF-F93F701BA521}" type="presParOf" srcId="{1733952D-E15E-44CF-9909-DC23E6B2EA7B}" destId="{CD34E73B-60F3-46A3-8EB4-966DF1814A8E}" srcOrd="0" destOrd="0" presId="urn:microsoft.com/office/officeart/2018/2/layout/IconVerticalSolidList"/>
    <dgm:cxn modelId="{3694ADDA-A1EB-4AE6-BCF0-764C6126DEB6}" type="presParOf" srcId="{1733952D-E15E-44CF-9909-DC23E6B2EA7B}" destId="{D38D541E-0FF0-45D6-B6A2-1C1DB64006EB}" srcOrd="1" destOrd="0" presId="urn:microsoft.com/office/officeart/2018/2/layout/IconVerticalSolidList"/>
    <dgm:cxn modelId="{2BBEDE25-4B72-4669-A152-9B89928FB65D}" type="presParOf" srcId="{1733952D-E15E-44CF-9909-DC23E6B2EA7B}" destId="{C1668B15-0168-46AB-A1AB-D33BF131F86E}" srcOrd="2" destOrd="0" presId="urn:microsoft.com/office/officeart/2018/2/layout/IconVerticalSolidList"/>
    <dgm:cxn modelId="{0C993F71-4748-4E51-9C8F-7CA1BF2A903C}" type="presParOf" srcId="{1733952D-E15E-44CF-9909-DC23E6B2EA7B}" destId="{6E7E8606-B55C-4BC1-A34D-399A0EAAC0D5}" srcOrd="3" destOrd="0" presId="urn:microsoft.com/office/officeart/2018/2/layout/IconVerticalSolidList"/>
    <dgm:cxn modelId="{587EE332-8C84-4701-9D7A-E64705A49A26}" type="presParOf" srcId="{846F82ED-7DA5-4FDC-9149-C7526C719475}" destId="{07E80655-8EB7-490F-9001-D494E2798311}" srcOrd="1" destOrd="0" presId="urn:microsoft.com/office/officeart/2018/2/layout/IconVerticalSolidList"/>
    <dgm:cxn modelId="{907A6CE4-0B93-47D1-934F-A67BE94BEA42}" type="presParOf" srcId="{846F82ED-7DA5-4FDC-9149-C7526C719475}" destId="{EA9A216B-FA83-491B-9E98-D78FE4D74D9D}" srcOrd="2" destOrd="0" presId="urn:microsoft.com/office/officeart/2018/2/layout/IconVerticalSolidList"/>
    <dgm:cxn modelId="{A90525EE-5114-4539-B586-860C2F0E845E}" type="presParOf" srcId="{EA9A216B-FA83-491B-9E98-D78FE4D74D9D}" destId="{224075DB-34AB-4567-9B0D-2BC471C9A849}" srcOrd="0" destOrd="0" presId="urn:microsoft.com/office/officeart/2018/2/layout/IconVerticalSolidList"/>
    <dgm:cxn modelId="{2D0FC470-CF3E-461A-AFFF-B2D2A4E0C5AE}" type="presParOf" srcId="{EA9A216B-FA83-491B-9E98-D78FE4D74D9D}" destId="{94300215-959D-4F6F-BF49-3718F87FA963}" srcOrd="1" destOrd="0" presId="urn:microsoft.com/office/officeart/2018/2/layout/IconVerticalSolidList"/>
    <dgm:cxn modelId="{8D858463-D509-4284-AE59-50BFAF3E975D}" type="presParOf" srcId="{EA9A216B-FA83-491B-9E98-D78FE4D74D9D}" destId="{F6693C9B-BFBB-4FFF-87E2-DF8F66E426EE}" srcOrd="2" destOrd="0" presId="urn:microsoft.com/office/officeart/2018/2/layout/IconVerticalSolidList"/>
    <dgm:cxn modelId="{DF00AEF9-AA00-4982-BCD6-B21788E48E22}" type="presParOf" srcId="{EA9A216B-FA83-491B-9E98-D78FE4D74D9D}" destId="{F6B3D29B-FD4F-489E-B7D2-20926B8C8787}" srcOrd="3" destOrd="0" presId="urn:microsoft.com/office/officeart/2018/2/layout/IconVerticalSolidList"/>
    <dgm:cxn modelId="{65DD18D2-C390-4ED5-8666-1AB37ECDA592}" type="presParOf" srcId="{846F82ED-7DA5-4FDC-9149-C7526C719475}" destId="{CDACD12C-A1E9-4AD8-865A-43283C17EFF4}" srcOrd="3" destOrd="0" presId="urn:microsoft.com/office/officeart/2018/2/layout/IconVerticalSolidList"/>
    <dgm:cxn modelId="{EF75C889-D2F7-41E5-98B0-D7B09C903BF1}" type="presParOf" srcId="{846F82ED-7DA5-4FDC-9149-C7526C719475}" destId="{76440C77-9A1E-4638-8248-FEFD3E9C8864}" srcOrd="4" destOrd="0" presId="urn:microsoft.com/office/officeart/2018/2/layout/IconVerticalSolidList"/>
    <dgm:cxn modelId="{C131DB17-C74B-41A8-8164-C9267EDC46B5}" type="presParOf" srcId="{76440C77-9A1E-4638-8248-FEFD3E9C8864}" destId="{E1BFD627-7072-4294-A949-50E8959F1DDF}" srcOrd="0" destOrd="0" presId="urn:microsoft.com/office/officeart/2018/2/layout/IconVerticalSolidList"/>
    <dgm:cxn modelId="{3F845149-D29C-4447-8B04-11FBFFEB3614}" type="presParOf" srcId="{76440C77-9A1E-4638-8248-FEFD3E9C8864}" destId="{00E8C643-3FA4-4056-82D0-DED2BB2A1D95}" srcOrd="1" destOrd="0" presId="urn:microsoft.com/office/officeart/2018/2/layout/IconVerticalSolidList"/>
    <dgm:cxn modelId="{21B48DD6-9AD0-4E5A-B69B-8C01D3DCAAF6}" type="presParOf" srcId="{76440C77-9A1E-4638-8248-FEFD3E9C8864}" destId="{9623950B-DEDA-4395-B1EA-617B74D51909}" srcOrd="2" destOrd="0" presId="urn:microsoft.com/office/officeart/2018/2/layout/IconVerticalSolidList"/>
    <dgm:cxn modelId="{EE9252B9-0003-422A-9DC4-B960654E9E8F}" type="presParOf" srcId="{76440C77-9A1E-4638-8248-FEFD3E9C8864}" destId="{25609D2E-2C32-4664-8AEF-73D789BE037D}" srcOrd="3" destOrd="0" presId="urn:microsoft.com/office/officeart/2018/2/layout/IconVerticalSolidList"/>
    <dgm:cxn modelId="{F17AB295-2395-42DF-9B07-9BA69F327A7D}" type="presParOf" srcId="{846F82ED-7DA5-4FDC-9149-C7526C719475}" destId="{5FE3D038-6861-4673-A8D4-11A37317AA77}" srcOrd="5" destOrd="0" presId="urn:microsoft.com/office/officeart/2018/2/layout/IconVerticalSolidList"/>
    <dgm:cxn modelId="{5AD38554-13D1-4F4C-871F-8D0334EC273B}" type="presParOf" srcId="{846F82ED-7DA5-4FDC-9149-C7526C719475}" destId="{9A3B8401-DB30-45DE-803D-ADD0BF3440A8}" srcOrd="6" destOrd="0" presId="urn:microsoft.com/office/officeart/2018/2/layout/IconVerticalSolidList"/>
    <dgm:cxn modelId="{9BE08ABB-44E3-4C5C-8AC2-400AA877D28D}" type="presParOf" srcId="{9A3B8401-DB30-45DE-803D-ADD0BF3440A8}" destId="{4A4B7088-62CC-4A7A-9615-97B02F283A62}" srcOrd="0" destOrd="0" presId="urn:microsoft.com/office/officeart/2018/2/layout/IconVerticalSolidList"/>
    <dgm:cxn modelId="{106B2CD3-8C46-447B-B189-98054FC1479E}" type="presParOf" srcId="{9A3B8401-DB30-45DE-803D-ADD0BF3440A8}" destId="{ECD694F5-FE32-4405-997A-29640F5ED05F}" srcOrd="1" destOrd="0" presId="urn:microsoft.com/office/officeart/2018/2/layout/IconVerticalSolidList"/>
    <dgm:cxn modelId="{8E4D34A2-57B5-4CF2-A4F4-AE65B393C3E0}" type="presParOf" srcId="{9A3B8401-DB30-45DE-803D-ADD0BF3440A8}" destId="{157A4257-F51D-40EC-8FD0-70AB5C3BB591}" srcOrd="2" destOrd="0" presId="urn:microsoft.com/office/officeart/2018/2/layout/IconVerticalSolidList"/>
    <dgm:cxn modelId="{33F2C0D6-C3E8-48AD-87B8-205FB9CE0395}" type="presParOf" srcId="{9A3B8401-DB30-45DE-803D-ADD0BF3440A8}" destId="{D615A9BF-AD99-419A-9CD5-A4613747D2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1E0707-6108-46F6-9553-D9B614B682E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8B8D21-B4D6-47C8-B33D-3C670B3D002A}">
      <dgm:prSet/>
      <dgm:spPr/>
      <dgm:t>
        <a:bodyPr/>
        <a:lstStyle/>
        <a:p>
          <a:r>
            <a:rPr lang="en-US"/>
            <a:t>New Route </a:t>
          </a:r>
        </a:p>
      </dgm:t>
    </dgm:pt>
    <dgm:pt modelId="{B6B2C527-D47D-4801-A022-31571F72A30F}" type="parTrans" cxnId="{3FE9D697-3F02-4656-9E85-144F94CDE677}">
      <dgm:prSet/>
      <dgm:spPr/>
      <dgm:t>
        <a:bodyPr/>
        <a:lstStyle/>
        <a:p>
          <a:endParaRPr lang="en-US"/>
        </a:p>
      </dgm:t>
    </dgm:pt>
    <dgm:pt modelId="{421A29F6-7B81-48A6-A43C-9381F57FF7AB}" type="sibTrans" cxnId="{3FE9D697-3F02-4656-9E85-144F94CDE677}">
      <dgm:prSet/>
      <dgm:spPr/>
      <dgm:t>
        <a:bodyPr/>
        <a:lstStyle/>
        <a:p>
          <a:endParaRPr lang="en-US"/>
        </a:p>
      </dgm:t>
    </dgm:pt>
    <dgm:pt modelId="{4FD30B29-3F56-44BF-9EC2-F62892329209}">
      <dgm:prSet/>
      <dgm:spPr/>
      <dgm:t>
        <a:bodyPr/>
        <a:lstStyle/>
        <a:p>
          <a:r>
            <a:rPr lang="en-GB"/>
            <a:t>Solicitors Qualifying Examination (SQE).</a:t>
          </a:r>
          <a:endParaRPr lang="en-US"/>
        </a:p>
      </dgm:t>
    </dgm:pt>
    <dgm:pt modelId="{18B0930A-B96A-4643-A5BB-1DDBFB13C853}" type="parTrans" cxnId="{E0409738-225D-4911-8B09-64ADB7894F4A}">
      <dgm:prSet/>
      <dgm:spPr/>
      <dgm:t>
        <a:bodyPr/>
        <a:lstStyle/>
        <a:p>
          <a:endParaRPr lang="en-US"/>
        </a:p>
      </dgm:t>
    </dgm:pt>
    <dgm:pt modelId="{870BEE57-CF7A-4612-9D60-306C1D7D1E29}" type="sibTrans" cxnId="{E0409738-225D-4911-8B09-64ADB7894F4A}">
      <dgm:prSet/>
      <dgm:spPr/>
      <dgm:t>
        <a:bodyPr/>
        <a:lstStyle/>
        <a:p>
          <a:endParaRPr lang="en-US"/>
        </a:p>
      </dgm:t>
    </dgm:pt>
    <dgm:pt modelId="{800556F2-EF97-4CB4-B516-889CE216408D}">
      <dgm:prSet/>
      <dgm:spPr/>
      <dgm:t>
        <a:bodyPr/>
        <a:lstStyle/>
        <a:p>
          <a:r>
            <a:rPr lang="en-GB"/>
            <a:t>Part 1 Legal knowledge </a:t>
          </a:r>
          <a:endParaRPr lang="en-US"/>
        </a:p>
      </dgm:t>
    </dgm:pt>
    <dgm:pt modelId="{8C310E8C-237E-4FE5-8DC1-B10AF55F5F9F}" type="parTrans" cxnId="{58FEEEF8-D124-41C5-B8D6-4D48A505AA05}">
      <dgm:prSet/>
      <dgm:spPr/>
      <dgm:t>
        <a:bodyPr/>
        <a:lstStyle/>
        <a:p>
          <a:endParaRPr lang="en-US"/>
        </a:p>
      </dgm:t>
    </dgm:pt>
    <dgm:pt modelId="{2FF72CFE-BEE4-4578-AA24-00AF6AAEC7D7}" type="sibTrans" cxnId="{58FEEEF8-D124-41C5-B8D6-4D48A505AA05}">
      <dgm:prSet/>
      <dgm:spPr/>
      <dgm:t>
        <a:bodyPr/>
        <a:lstStyle/>
        <a:p>
          <a:endParaRPr lang="en-US"/>
        </a:p>
      </dgm:t>
    </dgm:pt>
    <dgm:pt modelId="{72C0DB53-123F-43A4-BDC6-397DC8EFBBDA}">
      <dgm:prSet/>
      <dgm:spPr/>
      <dgm:t>
        <a:bodyPr/>
        <a:lstStyle/>
        <a:p>
          <a:r>
            <a:rPr lang="en-GB"/>
            <a:t>Part 2 Professional competence</a:t>
          </a:r>
          <a:endParaRPr lang="en-US"/>
        </a:p>
      </dgm:t>
    </dgm:pt>
    <dgm:pt modelId="{A5EE3A24-826E-4398-91CA-FF8D85D3AB2C}" type="parTrans" cxnId="{E6DAF1A5-5157-4FF0-ACAE-8C8E2D31A105}">
      <dgm:prSet/>
      <dgm:spPr/>
      <dgm:t>
        <a:bodyPr/>
        <a:lstStyle/>
        <a:p>
          <a:endParaRPr lang="en-US"/>
        </a:p>
      </dgm:t>
    </dgm:pt>
    <dgm:pt modelId="{484C40BF-5A82-4E37-B6DE-CAFCAE0A307C}" type="sibTrans" cxnId="{E6DAF1A5-5157-4FF0-ACAE-8C8E2D31A105}">
      <dgm:prSet/>
      <dgm:spPr/>
      <dgm:t>
        <a:bodyPr/>
        <a:lstStyle/>
        <a:p>
          <a:endParaRPr lang="en-US"/>
        </a:p>
      </dgm:t>
    </dgm:pt>
    <dgm:pt modelId="{D2DB0CF5-CCA2-4F9C-8899-7A938F4410A7}" type="pres">
      <dgm:prSet presAssocID="{E91E0707-6108-46F6-9553-D9B614B682E3}" presName="linear" presStyleCnt="0">
        <dgm:presLayoutVars>
          <dgm:animLvl val="lvl"/>
          <dgm:resizeHandles val="exact"/>
        </dgm:presLayoutVars>
      </dgm:prSet>
      <dgm:spPr/>
    </dgm:pt>
    <dgm:pt modelId="{6F16AB91-CB3D-4B13-8412-0627BE0C39C9}" type="pres">
      <dgm:prSet presAssocID="{6B8B8D21-B4D6-47C8-B33D-3C670B3D002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F196828-B1F4-47E7-A904-C24D554785D3}" type="pres">
      <dgm:prSet presAssocID="{421A29F6-7B81-48A6-A43C-9381F57FF7AB}" presName="spacer" presStyleCnt="0"/>
      <dgm:spPr/>
    </dgm:pt>
    <dgm:pt modelId="{6CAC0D85-DB22-4418-9AD7-D7F87C469D92}" type="pres">
      <dgm:prSet presAssocID="{4FD30B29-3F56-44BF-9EC2-F6289232920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8E05BA2-DF3D-426A-A7AC-B4F69BDEC993}" type="pres">
      <dgm:prSet presAssocID="{870BEE57-CF7A-4612-9D60-306C1D7D1E29}" presName="spacer" presStyleCnt="0"/>
      <dgm:spPr/>
    </dgm:pt>
    <dgm:pt modelId="{6248A296-8C9F-4240-B0D2-714CCA25B7ED}" type="pres">
      <dgm:prSet presAssocID="{800556F2-EF97-4CB4-B516-889CE216408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A80EDD4-ACCB-4092-810C-CB306A68DBDF}" type="pres">
      <dgm:prSet presAssocID="{2FF72CFE-BEE4-4578-AA24-00AF6AAEC7D7}" presName="spacer" presStyleCnt="0"/>
      <dgm:spPr/>
    </dgm:pt>
    <dgm:pt modelId="{FA7841E3-C7B9-40FF-BB71-068E6FC7DF6E}" type="pres">
      <dgm:prSet presAssocID="{72C0DB53-123F-43A4-BDC6-397DC8EFBB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0409738-225D-4911-8B09-64ADB7894F4A}" srcId="{E91E0707-6108-46F6-9553-D9B614B682E3}" destId="{4FD30B29-3F56-44BF-9EC2-F62892329209}" srcOrd="1" destOrd="0" parTransId="{18B0930A-B96A-4643-A5BB-1DDBFB13C853}" sibTransId="{870BEE57-CF7A-4612-9D60-306C1D7D1E29}"/>
    <dgm:cxn modelId="{A47D3539-C5B5-469C-BACF-BFA215235699}" type="presOf" srcId="{800556F2-EF97-4CB4-B516-889CE216408D}" destId="{6248A296-8C9F-4240-B0D2-714CCA25B7ED}" srcOrd="0" destOrd="0" presId="urn:microsoft.com/office/officeart/2005/8/layout/vList2"/>
    <dgm:cxn modelId="{513E245C-880F-491C-811C-C31AFC015B8B}" type="presOf" srcId="{72C0DB53-123F-43A4-BDC6-397DC8EFBBDA}" destId="{FA7841E3-C7B9-40FF-BB71-068E6FC7DF6E}" srcOrd="0" destOrd="0" presId="urn:microsoft.com/office/officeart/2005/8/layout/vList2"/>
    <dgm:cxn modelId="{D4D56D44-1570-45B1-8F65-72CA9D87D61D}" type="presOf" srcId="{E91E0707-6108-46F6-9553-D9B614B682E3}" destId="{D2DB0CF5-CCA2-4F9C-8899-7A938F4410A7}" srcOrd="0" destOrd="0" presId="urn:microsoft.com/office/officeart/2005/8/layout/vList2"/>
    <dgm:cxn modelId="{81311367-68EA-40F2-8B62-E57F4DFE7896}" type="presOf" srcId="{6B8B8D21-B4D6-47C8-B33D-3C670B3D002A}" destId="{6F16AB91-CB3D-4B13-8412-0627BE0C39C9}" srcOrd="0" destOrd="0" presId="urn:microsoft.com/office/officeart/2005/8/layout/vList2"/>
    <dgm:cxn modelId="{F90C467B-6C09-417F-BEC4-C7F6204FCC44}" type="presOf" srcId="{4FD30B29-3F56-44BF-9EC2-F62892329209}" destId="{6CAC0D85-DB22-4418-9AD7-D7F87C469D92}" srcOrd="0" destOrd="0" presId="urn:microsoft.com/office/officeart/2005/8/layout/vList2"/>
    <dgm:cxn modelId="{3FE9D697-3F02-4656-9E85-144F94CDE677}" srcId="{E91E0707-6108-46F6-9553-D9B614B682E3}" destId="{6B8B8D21-B4D6-47C8-B33D-3C670B3D002A}" srcOrd="0" destOrd="0" parTransId="{B6B2C527-D47D-4801-A022-31571F72A30F}" sibTransId="{421A29F6-7B81-48A6-A43C-9381F57FF7AB}"/>
    <dgm:cxn modelId="{E6DAF1A5-5157-4FF0-ACAE-8C8E2D31A105}" srcId="{E91E0707-6108-46F6-9553-D9B614B682E3}" destId="{72C0DB53-123F-43A4-BDC6-397DC8EFBBDA}" srcOrd="3" destOrd="0" parTransId="{A5EE3A24-826E-4398-91CA-FF8D85D3AB2C}" sibTransId="{484C40BF-5A82-4E37-B6DE-CAFCAE0A307C}"/>
    <dgm:cxn modelId="{58FEEEF8-D124-41C5-B8D6-4D48A505AA05}" srcId="{E91E0707-6108-46F6-9553-D9B614B682E3}" destId="{800556F2-EF97-4CB4-B516-889CE216408D}" srcOrd="2" destOrd="0" parTransId="{8C310E8C-237E-4FE5-8DC1-B10AF55F5F9F}" sibTransId="{2FF72CFE-BEE4-4578-AA24-00AF6AAEC7D7}"/>
    <dgm:cxn modelId="{4209E551-B8EB-4E8F-9493-B51BD15CF747}" type="presParOf" srcId="{D2DB0CF5-CCA2-4F9C-8899-7A938F4410A7}" destId="{6F16AB91-CB3D-4B13-8412-0627BE0C39C9}" srcOrd="0" destOrd="0" presId="urn:microsoft.com/office/officeart/2005/8/layout/vList2"/>
    <dgm:cxn modelId="{8ED41134-4DDB-4DCC-B69C-E97E4A44C12C}" type="presParOf" srcId="{D2DB0CF5-CCA2-4F9C-8899-7A938F4410A7}" destId="{4F196828-B1F4-47E7-A904-C24D554785D3}" srcOrd="1" destOrd="0" presId="urn:microsoft.com/office/officeart/2005/8/layout/vList2"/>
    <dgm:cxn modelId="{6BCC0E6B-9DA0-4128-AADE-6F547B05604B}" type="presParOf" srcId="{D2DB0CF5-CCA2-4F9C-8899-7A938F4410A7}" destId="{6CAC0D85-DB22-4418-9AD7-D7F87C469D92}" srcOrd="2" destOrd="0" presId="urn:microsoft.com/office/officeart/2005/8/layout/vList2"/>
    <dgm:cxn modelId="{EE0DACE9-3053-4B4C-A66F-BC7C8F3DCACE}" type="presParOf" srcId="{D2DB0CF5-CCA2-4F9C-8899-7A938F4410A7}" destId="{78E05BA2-DF3D-426A-A7AC-B4F69BDEC993}" srcOrd="3" destOrd="0" presId="urn:microsoft.com/office/officeart/2005/8/layout/vList2"/>
    <dgm:cxn modelId="{6920CDE1-AD4E-4DB3-B2D3-BC86BCEA58AD}" type="presParOf" srcId="{D2DB0CF5-CCA2-4F9C-8899-7A938F4410A7}" destId="{6248A296-8C9F-4240-B0D2-714CCA25B7ED}" srcOrd="4" destOrd="0" presId="urn:microsoft.com/office/officeart/2005/8/layout/vList2"/>
    <dgm:cxn modelId="{DE860237-E31C-4F07-88E1-A47B5FDD0392}" type="presParOf" srcId="{D2DB0CF5-CCA2-4F9C-8899-7A938F4410A7}" destId="{7A80EDD4-ACCB-4092-810C-CB306A68DBDF}" srcOrd="5" destOrd="0" presId="urn:microsoft.com/office/officeart/2005/8/layout/vList2"/>
    <dgm:cxn modelId="{117DA3F9-59C4-4E32-9891-438332076E0D}" type="presParOf" srcId="{D2DB0CF5-CCA2-4F9C-8899-7A938F4410A7}" destId="{FA7841E3-C7B9-40FF-BB71-068E6FC7DF6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6FCA22-E989-4328-BED7-5F15CD1CAEAF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C92E94-755C-4E2C-8E05-44F87DC807FF}">
      <dgm:prSet/>
      <dgm:spPr/>
      <dgm:t>
        <a:bodyPr/>
        <a:lstStyle/>
        <a:p>
          <a:r>
            <a:rPr lang="en-US"/>
            <a:t>Legal Services Act 2007</a:t>
          </a:r>
        </a:p>
      </dgm:t>
    </dgm:pt>
    <dgm:pt modelId="{14BA01C5-14AA-45BF-BAE8-0651BA8A5798}" type="parTrans" cxnId="{30EB209B-B740-44A5-9ABC-9647CE0E153F}">
      <dgm:prSet/>
      <dgm:spPr/>
      <dgm:t>
        <a:bodyPr/>
        <a:lstStyle/>
        <a:p>
          <a:endParaRPr lang="en-US"/>
        </a:p>
      </dgm:t>
    </dgm:pt>
    <dgm:pt modelId="{BE574EE1-929C-48CC-A04D-0946485D1ABD}" type="sibTrans" cxnId="{30EB209B-B740-44A5-9ABC-9647CE0E153F}">
      <dgm:prSet/>
      <dgm:spPr/>
      <dgm:t>
        <a:bodyPr/>
        <a:lstStyle/>
        <a:p>
          <a:endParaRPr lang="en-US"/>
        </a:p>
      </dgm:t>
    </dgm:pt>
    <dgm:pt modelId="{AF325F2D-0BE9-4126-BE30-B48BF50D26BA}">
      <dgm:prSet/>
      <dgm:spPr/>
      <dgm:t>
        <a:bodyPr/>
        <a:lstStyle/>
        <a:p>
          <a:r>
            <a:rPr lang="en-US"/>
            <a:t>Section 1 defines eight regulatory objectives:</a:t>
          </a:r>
        </a:p>
      </dgm:t>
    </dgm:pt>
    <dgm:pt modelId="{797394BB-15C9-469C-87D6-CF370B28800B}" type="parTrans" cxnId="{54188625-D935-4354-BF8C-8DA1108B4B2B}">
      <dgm:prSet/>
      <dgm:spPr/>
      <dgm:t>
        <a:bodyPr/>
        <a:lstStyle/>
        <a:p>
          <a:endParaRPr lang="en-US"/>
        </a:p>
      </dgm:t>
    </dgm:pt>
    <dgm:pt modelId="{F0FAE9D5-40AA-4AB9-BD3A-1668F4159292}" type="sibTrans" cxnId="{54188625-D935-4354-BF8C-8DA1108B4B2B}">
      <dgm:prSet/>
      <dgm:spPr/>
      <dgm:t>
        <a:bodyPr/>
        <a:lstStyle/>
        <a:p>
          <a:endParaRPr lang="en-US"/>
        </a:p>
      </dgm:t>
    </dgm:pt>
    <dgm:pt modelId="{87D030FC-8C8C-436C-880D-FD30E8B107B3}">
      <dgm:prSet/>
      <dgm:spPr/>
      <dgm:t>
        <a:bodyPr/>
        <a:lstStyle/>
        <a:p>
          <a:r>
            <a:rPr lang="en-US"/>
            <a:t>Protecting and promoting the public interest;</a:t>
          </a:r>
        </a:p>
      </dgm:t>
    </dgm:pt>
    <dgm:pt modelId="{AB64165D-CD5D-41A8-839F-67B369F4EB18}" type="parTrans" cxnId="{0BFC59BA-C92B-46F3-B759-D8CDC53CFABA}">
      <dgm:prSet/>
      <dgm:spPr/>
      <dgm:t>
        <a:bodyPr/>
        <a:lstStyle/>
        <a:p>
          <a:endParaRPr lang="en-US"/>
        </a:p>
      </dgm:t>
    </dgm:pt>
    <dgm:pt modelId="{A98E2342-BD71-4228-A9EF-05B348B0839E}" type="sibTrans" cxnId="{0BFC59BA-C92B-46F3-B759-D8CDC53CFABA}">
      <dgm:prSet/>
      <dgm:spPr/>
      <dgm:t>
        <a:bodyPr/>
        <a:lstStyle/>
        <a:p>
          <a:endParaRPr lang="en-US"/>
        </a:p>
      </dgm:t>
    </dgm:pt>
    <dgm:pt modelId="{D0203822-452A-43EE-81C6-CE0F520554E9}">
      <dgm:prSet/>
      <dgm:spPr/>
      <dgm:t>
        <a:bodyPr/>
        <a:lstStyle/>
        <a:p>
          <a:r>
            <a:rPr lang="en-US"/>
            <a:t>Supporting the constitutional principle of the rule of law;</a:t>
          </a:r>
        </a:p>
      </dgm:t>
    </dgm:pt>
    <dgm:pt modelId="{BF0D5B2E-6B52-4B79-9323-3354FC739630}" type="parTrans" cxnId="{60A61FB9-7740-4315-90FE-1EA2DCEBD515}">
      <dgm:prSet/>
      <dgm:spPr/>
      <dgm:t>
        <a:bodyPr/>
        <a:lstStyle/>
        <a:p>
          <a:endParaRPr lang="en-US"/>
        </a:p>
      </dgm:t>
    </dgm:pt>
    <dgm:pt modelId="{A0AFE40B-BCEB-41DF-89F0-65F8C7CA4460}" type="sibTrans" cxnId="{60A61FB9-7740-4315-90FE-1EA2DCEBD515}">
      <dgm:prSet/>
      <dgm:spPr/>
      <dgm:t>
        <a:bodyPr/>
        <a:lstStyle/>
        <a:p>
          <a:endParaRPr lang="en-US"/>
        </a:p>
      </dgm:t>
    </dgm:pt>
    <dgm:pt modelId="{91127AD5-AE5F-4F8B-909D-B80A4757E529}">
      <dgm:prSet/>
      <dgm:spPr/>
      <dgm:t>
        <a:bodyPr/>
        <a:lstStyle/>
        <a:p>
          <a:r>
            <a:rPr lang="en-US"/>
            <a:t>Improving access to justice;</a:t>
          </a:r>
        </a:p>
      </dgm:t>
    </dgm:pt>
    <dgm:pt modelId="{D20DA6F0-F4C4-4ECF-8175-A4B1CF882883}" type="parTrans" cxnId="{60D466DC-CC4E-4428-BCCC-C5E940A13932}">
      <dgm:prSet/>
      <dgm:spPr/>
      <dgm:t>
        <a:bodyPr/>
        <a:lstStyle/>
        <a:p>
          <a:endParaRPr lang="en-US"/>
        </a:p>
      </dgm:t>
    </dgm:pt>
    <dgm:pt modelId="{A166B5DF-5413-4B51-943B-2917D2B36A96}" type="sibTrans" cxnId="{60D466DC-CC4E-4428-BCCC-C5E940A13932}">
      <dgm:prSet/>
      <dgm:spPr/>
      <dgm:t>
        <a:bodyPr/>
        <a:lstStyle/>
        <a:p>
          <a:endParaRPr lang="en-US"/>
        </a:p>
      </dgm:t>
    </dgm:pt>
    <dgm:pt modelId="{EF0A4210-6C80-46D6-97AB-A6E46533F540}">
      <dgm:prSet/>
      <dgm:spPr/>
      <dgm:t>
        <a:bodyPr/>
        <a:lstStyle/>
        <a:p>
          <a:r>
            <a:rPr lang="en-US"/>
            <a:t>Protecting and promoting the interests of consumers of legal services;</a:t>
          </a:r>
        </a:p>
      </dgm:t>
    </dgm:pt>
    <dgm:pt modelId="{CE3FAB9F-7A0A-413E-B192-1A9F2FDACCBE}" type="parTrans" cxnId="{821BEBF8-D590-44FB-B4C7-1AC3A2A52D32}">
      <dgm:prSet/>
      <dgm:spPr/>
      <dgm:t>
        <a:bodyPr/>
        <a:lstStyle/>
        <a:p>
          <a:endParaRPr lang="en-US"/>
        </a:p>
      </dgm:t>
    </dgm:pt>
    <dgm:pt modelId="{CD4170FE-4B26-41D4-8EDE-867D97A813D6}" type="sibTrans" cxnId="{821BEBF8-D590-44FB-B4C7-1AC3A2A52D32}">
      <dgm:prSet/>
      <dgm:spPr/>
      <dgm:t>
        <a:bodyPr/>
        <a:lstStyle/>
        <a:p>
          <a:endParaRPr lang="en-US"/>
        </a:p>
      </dgm:t>
    </dgm:pt>
    <dgm:pt modelId="{C7EC5C50-1D37-45F2-ADDA-D7C7B3922D30}">
      <dgm:prSet/>
      <dgm:spPr/>
      <dgm:t>
        <a:bodyPr/>
        <a:lstStyle/>
        <a:p>
          <a:r>
            <a:rPr lang="en-US"/>
            <a:t>Promoting competition in the provision of legal services;</a:t>
          </a:r>
        </a:p>
      </dgm:t>
    </dgm:pt>
    <dgm:pt modelId="{63873EEC-9252-4921-B453-048B6D7130F6}" type="parTrans" cxnId="{B45D46CD-9131-4653-85B6-916476A689A7}">
      <dgm:prSet/>
      <dgm:spPr/>
      <dgm:t>
        <a:bodyPr/>
        <a:lstStyle/>
        <a:p>
          <a:endParaRPr lang="en-US"/>
        </a:p>
      </dgm:t>
    </dgm:pt>
    <dgm:pt modelId="{67B92FF8-7904-42FF-8419-707EA4A5FB46}" type="sibTrans" cxnId="{B45D46CD-9131-4653-85B6-916476A689A7}">
      <dgm:prSet/>
      <dgm:spPr/>
      <dgm:t>
        <a:bodyPr/>
        <a:lstStyle/>
        <a:p>
          <a:endParaRPr lang="en-US"/>
        </a:p>
      </dgm:t>
    </dgm:pt>
    <dgm:pt modelId="{075653B5-9136-4AD5-8CE0-3063171BEBB4}">
      <dgm:prSet/>
      <dgm:spPr/>
      <dgm:t>
        <a:bodyPr/>
        <a:lstStyle/>
        <a:p>
          <a:r>
            <a:rPr lang="en-US"/>
            <a:t>Encouraging an independent, strong, diverse and effective legal profession;</a:t>
          </a:r>
        </a:p>
      </dgm:t>
    </dgm:pt>
    <dgm:pt modelId="{6278A34A-E621-4FEE-A1C2-8F1C57325205}" type="parTrans" cxnId="{E24F1E3A-6431-4252-BB0F-7DD07C74FDD7}">
      <dgm:prSet/>
      <dgm:spPr/>
      <dgm:t>
        <a:bodyPr/>
        <a:lstStyle/>
        <a:p>
          <a:endParaRPr lang="en-US"/>
        </a:p>
      </dgm:t>
    </dgm:pt>
    <dgm:pt modelId="{BD027E77-21C4-4A69-A6DF-59D67A1D5004}" type="sibTrans" cxnId="{E24F1E3A-6431-4252-BB0F-7DD07C74FDD7}">
      <dgm:prSet/>
      <dgm:spPr/>
      <dgm:t>
        <a:bodyPr/>
        <a:lstStyle/>
        <a:p>
          <a:endParaRPr lang="en-US"/>
        </a:p>
      </dgm:t>
    </dgm:pt>
    <dgm:pt modelId="{FE8DBBA9-FFF2-47CC-B680-57B0B18B0D65}">
      <dgm:prSet/>
      <dgm:spPr/>
      <dgm:t>
        <a:bodyPr/>
        <a:lstStyle/>
        <a:p>
          <a:r>
            <a:rPr lang="en-US"/>
            <a:t>Increasing public understanding of the citizen's legal rights and duties;</a:t>
          </a:r>
        </a:p>
      </dgm:t>
    </dgm:pt>
    <dgm:pt modelId="{D143B072-5DAA-433D-8A44-C2F414E787BC}" type="parTrans" cxnId="{ED778347-4C47-4F48-BE24-A07F09950649}">
      <dgm:prSet/>
      <dgm:spPr/>
      <dgm:t>
        <a:bodyPr/>
        <a:lstStyle/>
        <a:p>
          <a:endParaRPr lang="en-US"/>
        </a:p>
      </dgm:t>
    </dgm:pt>
    <dgm:pt modelId="{DA9230DD-BA05-4D5F-B753-BFC046F00913}" type="sibTrans" cxnId="{ED778347-4C47-4F48-BE24-A07F09950649}">
      <dgm:prSet/>
      <dgm:spPr/>
      <dgm:t>
        <a:bodyPr/>
        <a:lstStyle/>
        <a:p>
          <a:endParaRPr lang="en-US"/>
        </a:p>
      </dgm:t>
    </dgm:pt>
    <dgm:pt modelId="{7BA71BE5-9E79-449D-B472-94C48CC2474B}">
      <dgm:prSet/>
      <dgm:spPr/>
      <dgm:t>
        <a:bodyPr/>
        <a:lstStyle/>
        <a:p>
          <a:r>
            <a:rPr lang="en-US"/>
            <a:t>Promoting and maintaining adherence to the professional principles;</a:t>
          </a:r>
        </a:p>
      </dgm:t>
    </dgm:pt>
    <dgm:pt modelId="{7EB6AFB2-C873-4F55-B489-E0E0B7F83C13}" type="parTrans" cxnId="{DA848A37-AC4E-4ECF-8B9D-CB99EAB14F9E}">
      <dgm:prSet/>
      <dgm:spPr/>
      <dgm:t>
        <a:bodyPr/>
        <a:lstStyle/>
        <a:p>
          <a:endParaRPr lang="en-US"/>
        </a:p>
      </dgm:t>
    </dgm:pt>
    <dgm:pt modelId="{460B0D7A-7FE7-4275-A2AE-71556BE25F10}" type="sibTrans" cxnId="{DA848A37-AC4E-4ECF-8B9D-CB99EAB14F9E}">
      <dgm:prSet/>
      <dgm:spPr/>
      <dgm:t>
        <a:bodyPr/>
        <a:lstStyle/>
        <a:p>
          <a:endParaRPr lang="en-US"/>
        </a:p>
      </dgm:t>
    </dgm:pt>
    <dgm:pt modelId="{DECC7143-DD03-409A-8BDA-09465FDD6411}" type="pres">
      <dgm:prSet presAssocID="{E56FCA22-E989-4328-BED7-5F15CD1CAEAF}" presName="diagram" presStyleCnt="0">
        <dgm:presLayoutVars>
          <dgm:dir/>
          <dgm:resizeHandles val="exact"/>
        </dgm:presLayoutVars>
      </dgm:prSet>
      <dgm:spPr/>
    </dgm:pt>
    <dgm:pt modelId="{F95FC596-560A-4620-9064-1ECB8110D8AB}" type="pres">
      <dgm:prSet presAssocID="{E0C92E94-755C-4E2C-8E05-44F87DC807FF}" presName="node" presStyleLbl="node1" presStyleIdx="0" presStyleCnt="10">
        <dgm:presLayoutVars>
          <dgm:bulletEnabled val="1"/>
        </dgm:presLayoutVars>
      </dgm:prSet>
      <dgm:spPr/>
    </dgm:pt>
    <dgm:pt modelId="{D9B80D18-8E57-4B1D-82CC-0E7CB12CA8D3}" type="pres">
      <dgm:prSet presAssocID="{BE574EE1-929C-48CC-A04D-0946485D1ABD}" presName="sibTrans" presStyleCnt="0"/>
      <dgm:spPr/>
    </dgm:pt>
    <dgm:pt modelId="{DD24B95D-6FF2-42E5-B061-460876226FE0}" type="pres">
      <dgm:prSet presAssocID="{AF325F2D-0BE9-4126-BE30-B48BF50D26BA}" presName="node" presStyleLbl="node1" presStyleIdx="1" presStyleCnt="10">
        <dgm:presLayoutVars>
          <dgm:bulletEnabled val="1"/>
        </dgm:presLayoutVars>
      </dgm:prSet>
      <dgm:spPr/>
    </dgm:pt>
    <dgm:pt modelId="{9055822C-B9FA-44D0-AEB0-EC1B4F1575F4}" type="pres">
      <dgm:prSet presAssocID="{F0FAE9D5-40AA-4AB9-BD3A-1668F4159292}" presName="sibTrans" presStyleCnt="0"/>
      <dgm:spPr/>
    </dgm:pt>
    <dgm:pt modelId="{6DBCECC1-B99F-4EDF-938A-46D0DDD209C7}" type="pres">
      <dgm:prSet presAssocID="{87D030FC-8C8C-436C-880D-FD30E8B107B3}" presName="node" presStyleLbl="node1" presStyleIdx="2" presStyleCnt="10">
        <dgm:presLayoutVars>
          <dgm:bulletEnabled val="1"/>
        </dgm:presLayoutVars>
      </dgm:prSet>
      <dgm:spPr/>
    </dgm:pt>
    <dgm:pt modelId="{5FBFB6B9-7D7E-4523-8F94-126F77E638DF}" type="pres">
      <dgm:prSet presAssocID="{A98E2342-BD71-4228-A9EF-05B348B0839E}" presName="sibTrans" presStyleCnt="0"/>
      <dgm:spPr/>
    </dgm:pt>
    <dgm:pt modelId="{6C893F4D-D386-4637-AD6C-01D79E8EA673}" type="pres">
      <dgm:prSet presAssocID="{D0203822-452A-43EE-81C6-CE0F520554E9}" presName="node" presStyleLbl="node1" presStyleIdx="3" presStyleCnt="10">
        <dgm:presLayoutVars>
          <dgm:bulletEnabled val="1"/>
        </dgm:presLayoutVars>
      </dgm:prSet>
      <dgm:spPr/>
    </dgm:pt>
    <dgm:pt modelId="{8492A547-2F23-4FD7-9D66-291DEB09E910}" type="pres">
      <dgm:prSet presAssocID="{A0AFE40B-BCEB-41DF-89F0-65F8C7CA4460}" presName="sibTrans" presStyleCnt="0"/>
      <dgm:spPr/>
    </dgm:pt>
    <dgm:pt modelId="{D8569E8C-6CB4-4F73-B3B0-80F95DBC9330}" type="pres">
      <dgm:prSet presAssocID="{91127AD5-AE5F-4F8B-909D-B80A4757E529}" presName="node" presStyleLbl="node1" presStyleIdx="4" presStyleCnt="10">
        <dgm:presLayoutVars>
          <dgm:bulletEnabled val="1"/>
        </dgm:presLayoutVars>
      </dgm:prSet>
      <dgm:spPr/>
    </dgm:pt>
    <dgm:pt modelId="{020B2A7D-BCC7-490D-87ED-F846547DC25B}" type="pres">
      <dgm:prSet presAssocID="{A166B5DF-5413-4B51-943B-2917D2B36A96}" presName="sibTrans" presStyleCnt="0"/>
      <dgm:spPr/>
    </dgm:pt>
    <dgm:pt modelId="{74F97075-DAE2-4A27-8FA6-A831D5F430F2}" type="pres">
      <dgm:prSet presAssocID="{EF0A4210-6C80-46D6-97AB-A6E46533F540}" presName="node" presStyleLbl="node1" presStyleIdx="5" presStyleCnt="10">
        <dgm:presLayoutVars>
          <dgm:bulletEnabled val="1"/>
        </dgm:presLayoutVars>
      </dgm:prSet>
      <dgm:spPr/>
    </dgm:pt>
    <dgm:pt modelId="{17B4A89E-3392-4151-895D-E454D71CC4B6}" type="pres">
      <dgm:prSet presAssocID="{CD4170FE-4B26-41D4-8EDE-867D97A813D6}" presName="sibTrans" presStyleCnt="0"/>
      <dgm:spPr/>
    </dgm:pt>
    <dgm:pt modelId="{A17D0474-36A8-483A-8740-10D9046C8AA7}" type="pres">
      <dgm:prSet presAssocID="{C7EC5C50-1D37-45F2-ADDA-D7C7B3922D30}" presName="node" presStyleLbl="node1" presStyleIdx="6" presStyleCnt="10">
        <dgm:presLayoutVars>
          <dgm:bulletEnabled val="1"/>
        </dgm:presLayoutVars>
      </dgm:prSet>
      <dgm:spPr/>
    </dgm:pt>
    <dgm:pt modelId="{51A9743B-7018-4F4E-9D59-4C00CAAF1E23}" type="pres">
      <dgm:prSet presAssocID="{67B92FF8-7904-42FF-8419-707EA4A5FB46}" presName="sibTrans" presStyleCnt="0"/>
      <dgm:spPr/>
    </dgm:pt>
    <dgm:pt modelId="{5D58AFFE-8BF9-4754-A80F-08DCF517E7F7}" type="pres">
      <dgm:prSet presAssocID="{075653B5-9136-4AD5-8CE0-3063171BEBB4}" presName="node" presStyleLbl="node1" presStyleIdx="7" presStyleCnt="10">
        <dgm:presLayoutVars>
          <dgm:bulletEnabled val="1"/>
        </dgm:presLayoutVars>
      </dgm:prSet>
      <dgm:spPr/>
    </dgm:pt>
    <dgm:pt modelId="{6EC5F3A6-8EDF-4C12-A212-EFDD1C899907}" type="pres">
      <dgm:prSet presAssocID="{BD027E77-21C4-4A69-A6DF-59D67A1D5004}" presName="sibTrans" presStyleCnt="0"/>
      <dgm:spPr/>
    </dgm:pt>
    <dgm:pt modelId="{407222BF-2EC6-41E6-BDEB-A390C22D23E7}" type="pres">
      <dgm:prSet presAssocID="{FE8DBBA9-FFF2-47CC-B680-57B0B18B0D65}" presName="node" presStyleLbl="node1" presStyleIdx="8" presStyleCnt="10">
        <dgm:presLayoutVars>
          <dgm:bulletEnabled val="1"/>
        </dgm:presLayoutVars>
      </dgm:prSet>
      <dgm:spPr/>
    </dgm:pt>
    <dgm:pt modelId="{2A42FAFC-C30C-4EF1-AE2D-C451ED71B69E}" type="pres">
      <dgm:prSet presAssocID="{DA9230DD-BA05-4D5F-B753-BFC046F00913}" presName="sibTrans" presStyleCnt="0"/>
      <dgm:spPr/>
    </dgm:pt>
    <dgm:pt modelId="{ABC21FDC-C2B1-43DF-A3D9-BD7AA6016438}" type="pres">
      <dgm:prSet presAssocID="{7BA71BE5-9E79-449D-B472-94C48CC2474B}" presName="node" presStyleLbl="node1" presStyleIdx="9" presStyleCnt="10">
        <dgm:presLayoutVars>
          <dgm:bulletEnabled val="1"/>
        </dgm:presLayoutVars>
      </dgm:prSet>
      <dgm:spPr/>
    </dgm:pt>
  </dgm:ptLst>
  <dgm:cxnLst>
    <dgm:cxn modelId="{95A2FF01-7911-47C2-B19E-7ECB34E7E59C}" type="presOf" srcId="{AF325F2D-0BE9-4126-BE30-B48BF50D26BA}" destId="{DD24B95D-6FF2-42E5-B061-460876226FE0}" srcOrd="0" destOrd="0" presId="urn:microsoft.com/office/officeart/2005/8/layout/default"/>
    <dgm:cxn modelId="{CD98F210-8B1C-4A28-AA20-A9DCF1B2A15E}" type="presOf" srcId="{7BA71BE5-9E79-449D-B472-94C48CC2474B}" destId="{ABC21FDC-C2B1-43DF-A3D9-BD7AA6016438}" srcOrd="0" destOrd="0" presId="urn:microsoft.com/office/officeart/2005/8/layout/default"/>
    <dgm:cxn modelId="{2DF4FE1A-C13D-43F9-AA31-658030A0B0C0}" type="presOf" srcId="{C7EC5C50-1D37-45F2-ADDA-D7C7B3922D30}" destId="{A17D0474-36A8-483A-8740-10D9046C8AA7}" srcOrd="0" destOrd="0" presId="urn:microsoft.com/office/officeart/2005/8/layout/default"/>
    <dgm:cxn modelId="{54188625-D935-4354-BF8C-8DA1108B4B2B}" srcId="{E56FCA22-E989-4328-BED7-5F15CD1CAEAF}" destId="{AF325F2D-0BE9-4126-BE30-B48BF50D26BA}" srcOrd="1" destOrd="0" parTransId="{797394BB-15C9-469C-87D6-CF370B28800B}" sibTransId="{F0FAE9D5-40AA-4AB9-BD3A-1668F4159292}"/>
    <dgm:cxn modelId="{DA848A37-AC4E-4ECF-8B9D-CB99EAB14F9E}" srcId="{E56FCA22-E989-4328-BED7-5F15CD1CAEAF}" destId="{7BA71BE5-9E79-449D-B472-94C48CC2474B}" srcOrd="9" destOrd="0" parTransId="{7EB6AFB2-C873-4F55-B489-E0E0B7F83C13}" sibTransId="{460B0D7A-7FE7-4275-A2AE-71556BE25F10}"/>
    <dgm:cxn modelId="{E24F1E3A-6431-4252-BB0F-7DD07C74FDD7}" srcId="{E56FCA22-E989-4328-BED7-5F15CD1CAEAF}" destId="{075653B5-9136-4AD5-8CE0-3063171BEBB4}" srcOrd="7" destOrd="0" parTransId="{6278A34A-E621-4FEE-A1C2-8F1C57325205}" sibTransId="{BD027E77-21C4-4A69-A6DF-59D67A1D5004}"/>
    <dgm:cxn modelId="{7608863C-C614-4E61-AE3F-BA2A0159D628}" type="presOf" srcId="{D0203822-452A-43EE-81C6-CE0F520554E9}" destId="{6C893F4D-D386-4637-AD6C-01D79E8EA673}" srcOrd="0" destOrd="0" presId="urn:microsoft.com/office/officeart/2005/8/layout/default"/>
    <dgm:cxn modelId="{2941215F-867F-4608-94F4-C9666CD584A7}" type="presOf" srcId="{87D030FC-8C8C-436C-880D-FD30E8B107B3}" destId="{6DBCECC1-B99F-4EDF-938A-46D0DDD209C7}" srcOrd="0" destOrd="0" presId="urn:microsoft.com/office/officeart/2005/8/layout/default"/>
    <dgm:cxn modelId="{B3318A5F-85A1-4AAE-9D7D-8EE3DAF25478}" type="presOf" srcId="{91127AD5-AE5F-4F8B-909D-B80A4757E529}" destId="{D8569E8C-6CB4-4F73-B3B0-80F95DBC9330}" srcOrd="0" destOrd="0" presId="urn:microsoft.com/office/officeart/2005/8/layout/default"/>
    <dgm:cxn modelId="{35C85842-83A6-4A15-985C-9E4A91D0855B}" type="presOf" srcId="{E56FCA22-E989-4328-BED7-5F15CD1CAEAF}" destId="{DECC7143-DD03-409A-8BDA-09465FDD6411}" srcOrd="0" destOrd="0" presId="urn:microsoft.com/office/officeart/2005/8/layout/default"/>
    <dgm:cxn modelId="{ED778347-4C47-4F48-BE24-A07F09950649}" srcId="{E56FCA22-E989-4328-BED7-5F15CD1CAEAF}" destId="{FE8DBBA9-FFF2-47CC-B680-57B0B18B0D65}" srcOrd="8" destOrd="0" parTransId="{D143B072-5DAA-433D-8A44-C2F414E787BC}" sibTransId="{DA9230DD-BA05-4D5F-B753-BFC046F00913}"/>
    <dgm:cxn modelId="{B931A271-5207-4FF5-A1C4-AE71EF8A1FE9}" type="presOf" srcId="{EF0A4210-6C80-46D6-97AB-A6E46533F540}" destId="{74F97075-DAE2-4A27-8FA6-A831D5F430F2}" srcOrd="0" destOrd="0" presId="urn:microsoft.com/office/officeart/2005/8/layout/default"/>
    <dgm:cxn modelId="{30EB209B-B740-44A5-9ABC-9647CE0E153F}" srcId="{E56FCA22-E989-4328-BED7-5F15CD1CAEAF}" destId="{E0C92E94-755C-4E2C-8E05-44F87DC807FF}" srcOrd="0" destOrd="0" parTransId="{14BA01C5-14AA-45BF-BAE8-0651BA8A5798}" sibTransId="{BE574EE1-929C-48CC-A04D-0946485D1ABD}"/>
    <dgm:cxn modelId="{11429BA2-4FF4-4CCB-9FAB-68F947E269F8}" type="presOf" srcId="{075653B5-9136-4AD5-8CE0-3063171BEBB4}" destId="{5D58AFFE-8BF9-4754-A80F-08DCF517E7F7}" srcOrd="0" destOrd="0" presId="urn:microsoft.com/office/officeart/2005/8/layout/default"/>
    <dgm:cxn modelId="{1211BBB2-374F-4B63-9D87-354300E06C84}" type="presOf" srcId="{E0C92E94-755C-4E2C-8E05-44F87DC807FF}" destId="{F95FC596-560A-4620-9064-1ECB8110D8AB}" srcOrd="0" destOrd="0" presId="urn:microsoft.com/office/officeart/2005/8/layout/default"/>
    <dgm:cxn modelId="{60A61FB9-7740-4315-90FE-1EA2DCEBD515}" srcId="{E56FCA22-E989-4328-BED7-5F15CD1CAEAF}" destId="{D0203822-452A-43EE-81C6-CE0F520554E9}" srcOrd="3" destOrd="0" parTransId="{BF0D5B2E-6B52-4B79-9323-3354FC739630}" sibTransId="{A0AFE40B-BCEB-41DF-89F0-65F8C7CA4460}"/>
    <dgm:cxn modelId="{0BFC59BA-C92B-46F3-B759-D8CDC53CFABA}" srcId="{E56FCA22-E989-4328-BED7-5F15CD1CAEAF}" destId="{87D030FC-8C8C-436C-880D-FD30E8B107B3}" srcOrd="2" destOrd="0" parTransId="{AB64165D-CD5D-41A8-839F-67B369F4EB18}" sibTransId="{A98E2342-BD71-4228-A9EF-05B348B0839E}"/>
    <dgm:cxn modelId="{A9363CC6-59C4-4C1D-AFB7-5D6896F6D03F}" type="presOf" srcId="{FE8DBBA9-FFF2-47CC-B680-57B0B18B0D65}" destId="{407222BF-2EC6-41E6-BDEB-A390C22D23E7}" srcOrd="0" destOrd="0" presId="urn:microsoft.com/office/officeart/2005/8/layout/default"/>
    <dgm:cxn modelId="{B45D46CD-9131-4653-85B6-916476A689A7}" srcId="{E56FCA22-E989-4328-BED7-5F15CD1CAEAF}" destId="{C7EC5C50-1D37-45F2-ADDA-D7C7B3922D30}" srcOrd="6" destOrd="0" parTransId="{63873EEC-9252-4921-B453-048B6D7130F6}" sibTransId="{67B92FF8-7904-42FF-8419-707EA4A5FB46}"/>
    <dgm:cxn modelId="{60D466DC-CC4E-4428-BCCC-C5E940A13932}" srcId="{E56FCA22-E989-4328-BED7-5F15CD1CAEAF}" destId="{91127AD5-AE5F-4F8B-909D-B80A4757E529}" srcOrd="4" destOrd="0" parTransId="{D20DA6F0-F4C4-4ECF-8175-A4B1CF882883}" sibTransId="{A166B5DF-5413-4B51-943B-2917D2B36A96}"/>
    <dgm:cxn modelId="{821BEBF8-D590-44FB-B4C7-1AC3A2A52D32}" srcId="{E56FCA22-E989-4328-BED7-5F15CD1CAEAF}" destId="{EF0A4210-6C80-46D6-97AB-A6E46533F540}" srcOrd="5" destOrd="0" parTransId="{CE3FAB9F-7A0A-413E-B192-1A9F2FDACCBE}" sibTransId="{CD4170FE-4B26-41D4-8EDE-867D97A813D6}"/>
    <dgm:cxn modelId="{34BCF987-7BAA-451B-AD39-BCFB698C86E0}" type="presParOf" srcId="{DECC7143-DD03-409A-8BDA-09465FDD6411}" destId="{F95FC596-560A-4620-9064-1ECB8110D8AB}" srcOrd="0" destOrd="0" presId="urn:microsoft.com/office/officeart/2005/8/layout/default"/>
    <dgm:cxn modelId="{5A404ED0-9878-408B-94FC-55F65C0FC1BA}" type="presParOf" srcId="{DECC7143-DD03-409A-8BDA-09465FDD6411}" destId="{D9B80D18-8E57-4B1D-82CC-0E7CB12CA8D3}" srcOrd="1" destOrd="0" presId="urn:microsoft.com/office/officeart/2005/8/layout/default"/>
    <dgm:cxn modelId="{7B7C6B52-81D7-48BA-8609-BB31C57023D1}" type="presParOf" srcId="{DECC7143-DD03-409A-8BDA-09465FDD6411}" destId="{DD24B95D-6FF2-42E5-B061-460876226FE0}" srcOrd="2" destOrd="0" presId="urn:microsoft.com/office/officeart/2005/8/layout/default"/>
    <dgm:cxn modelId="{55900ED2-D0F8-41C1-BD58-AC062B5B7F1C}" type="presParOf" srcId="{DECC7143-DD03-409A-8BDA-09465FDD6411}" destId="{9055822C-B9FA-44D0-AEB0-EC1B4F1575F4}" srcOrd="3" destOrd="0" presId="urn:microsoft.com/office/officeart/2005/8/layout/default"/>
    <dgm:cxn modelId="{C6DF3968-1973-4604-A76B-7C9DDF59DE0A}" type="presParOf" srcId="{DECC7143-DD03-409A-8BDA-09465FDD6411}" destId="{6DBCECC1-B99F-4EDF-938A-46D0DDD209C7}" srcOrd="4" destOrd="0" presId="urn:microsoft.com/office/officeart/2005/8/layout/default"/>
    <dgm:cxn modelId="{34E9641A-A959-4B8F-A444-CAD2F24E61DE}" type="presParOf" srcId="{DECC7143-DD03-409A-8BDA-09465FDD6411}" destId="{5FBFB6B9-7D7E-4523-8F94-126F77E638DF}" srcOrd="5" destOrd="0" presId="urn:microsoft.com/office/officeart/2005/8/layout/default"/>
    <dgm:cxn modelId="{C4EE83BF-1F2B-470B-A55D-AC7E7BCE5111}" type="presParOf" srcId="{DECC7143-DD03-409A-8BDA-09465FDD6411}" destId="{6C893F4D-D386-4637-AD6C-01D79E8EA673}" srcOrd="6" destOrd="0" presId="urn:microsoft.com/office/officeart/2005/8/layout/default"/>
    <dgm:cxn modelId="{D39A5526-1D23-4FA4-AD3A-635BAD24BABB}" type="presParOf" srcId="{DECC7143-DD03-409A-8BDA-09465FDD6411}" destId="{8492A547-2F23-4FD7-9D66-291DEB09E910}" srcOrd="7" destOrd="0" presId="urn:microsoft.com/office/officeart/2005/8/layout/default"/>
    <dgm:cxn modelId="{D430CA10-FA64-49D7-8EC4-28BED97EA05B}" type="presParOf" srcId="{DECC7143-DD03-409A-8BDA-09465FDD6411}" destId="{D8569E8C-6CB4-4F73-B3B0-80F95DBC9330}" srcOrd="8" destOrd="0" presId="urn:microsoft.com/office/officeart/2005/8/layout/default"/>
    <dgm:cxn modelId="{5B2F137B-B1D2-4B90-AC40-CEBDDCC7E390}" type="presParOf" srcId="{DECC7143-DD03-409A-8BDA-09465FDD6411}" destId="{020B2A7D-BCC7-490D-87ED-F846547DC25B}" srcOrd="9" destOrd="0" presId="urn:microsoft.com/office/officeart/2005/8/layout/default"/>
    <dgm:cxn modelId="{B4A15EE6-C9F6-496E-9A23-322ED07E519B}" type="presParOf" srcId="{DECC7143-DD03-409A-8BDA-09465FDD6411}" destId="{74F97075-DAE2-4A27-8FA6-A831D5F430F2}" srcOrd="10" destOrd="0" presId="urn:microsoft.com/office/officeart/2005/8/layout/default"/>
    <dgm:cxn modelId="{3E3C5C82-0BF3-43F4-87E3-7992A45085B2}" type="presParOf" srcId="{DECC7143-DD03-409A-8BDA-09465FDD6411}" destId="{17B4A89E-3392-4151-895D-E454D71CC4B6}" srcOrd="11" destOrd="0" presId="urn:microsoft.com/office/officeart/2005/8/layout/default"/>
    <dgm:cxn modelId="{DDD3B79C-BCDA-4A22-9ABE-16CC1F36F76A}" type="presParOf" srcId="{DECC7143-DD03-409A-8BDA-09465FDD6411}" destId="{A17D0474-36A8-483A-8740-10D9046C8AA7}" srcOrd="12" destOrd="0" presId="urn:microsoft.com/office/officeart/2005/8/layout/default"/>
    <dgm:cxn modelId="{404A4F12-90AD-497F-91A3-9629B0F9E73C}" type="presParOf" srcId="{DECC7143-DD03-409A-8BDA-09465FDD6411}" destId="{51A9743B-7018-4F4E-9D59-4C00CAAF1E23}" srcOrd="13" destOrd="0" presId="urn:microsoft.com/office/officeart/2005/8/layout/default"/>
    <dgm:cxn modelId="{60D37653-31CF-4D08-8D00-2A986E2F8826}" type="presParOf" srcId="{DECC7143-DD03-409A-8BDA-09465FDD6411}" destId="{5D58AFFE-8BF9-4754-A80F-08DCF517E7F7}" srcOrd="14" destOrd="0" presId="urn:microsoft.com/office/officeart/2005/8/layout/default"/>
    <dgm:cxn modelId="{8403FD83-3024-40CD-BB8F-76C67CCE4417}" type="presParOf" srcId="{DECC7143-DD03-409A-8BDA-09465FDD6411}" destId="{6EC5F3A6-8EDF-4C12-A212-EFDD1C899907}" srcOrd="15" destOrd="0" presId="urn:microsoft.com/office/officeart/2005/8/layout/default"/>
    <dgm:cxn modelId="{31AAA75A-8E38-4E14-9191-1B12EE2BE79C}" type="presParOf" srcId="{DECC7143-DD03-409A-8BDA-09465FDD6411}" destId="{407222BF-2EC6-41E6-BDEB-A390C22D23E7}" srcOrd="16" destOrd="0" presId="urn:microsoft.com/office/officeart/2005/8/layout/default"/>
    <dgm:cxn modelId="{12FB2886-C9F8-498E-9CA1-659D602CCBBB}" type="presParOf" srcId="{DECC7143-DD03-409A-8BDA-09465FDD6411}" destId="{2A42FAFC-C30C-4EF1-AE2D-C451ED71B69E}" srcOrd="17" destOrd="0" presId="urn:microsoft.com/office/officeart/2005/8/layout/default"/>
    <dgm:cxn modelId="{D37C045F-71AD-4BF3-9D7D-7334479CC6C3}" type="presParOf" srcId="{DECC7143-DD03-409A-8BDA-09465FDD6411}" destId="{ABC21FDC-C2B1-43DF-A3D9-BD7AA6016438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2A096-8ADF-4502-AF68-F67F027373BE}">
      <dsp:nvSpPr>
        <dsp:cNvPr id="0" name=""/>
        <dsp:cNvSpPr/>
      </dsp:nvSpPr>
      <dsp:spPr>
        <a:xfrm>
          <a:off x="0" y="0"/>
          <a:ext cx="6131560" cy="12280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Objectives: </a:t>
          </a:r>
          <a:endParaRPr lang="en-US" sz="2400" kern="1200"/>
        </a:p>
      </dsp:txBody>
      <dsp:txXfrm>
        <a:off x="35968" y="35968"/>
        <a:ext cx="4806404" cy="1156108"/>
      </dsp:txXfrm>
    </dsp:sp>
    <dsp:sp modelId="{550AA1D9-2723-4657-B7BF-AFF1E0918951}">
      <dsp:nvSpPr>
        <dsp:cNvPr id="0" name=""/>
        <dsp:cNvSpPr/>
      </dsp:nvSpPr>
      <dsp:spPr>
        <a:xfrm>
          <a:off x="541019" y="1432718"/>
          <a:ext cx="6131560" cy="12280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Identify some of the main groups of personnel in the English legal system</a:t>
          </a:r>
          <a:endParaRPr lang="en-US" sz="2400" kern="1200"/>
        </a:p>
      </dsp:txBody>
      <dsp:txXfrm>
        <a:off x="576987" y="1468686"/>
        <a:ext cx="4720375" cy="1156108"/>
      </dsp:txXfrm>
    </dsp:sp>
    <dsp:sp modelId="{17B7DA14-1AE8-49FA-ACC0-866BEF00D86A}">
      <dsp:nvSpPr>
        <dsp:cNvPr id="0" name=""/>
        <dsp:cNvSpPr/>
      </dsp:nvSpPr>
      <dsp:spPr>
        <a:xfrm>
          <a:off x="1082039" y="2865437"/>
          <a:ext cx="6131560" cy="12280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Identify the roles that these personnel perform</a:t>
          </a:r>
          <a:endParaRPr lang="en-US" sz="2400" kern="1200"/>
        </a:p>
      </dsp:txBody>
      <dsp:txXfrm>
        <a:off x="1118007" y="2901405"/>
        <a:ext cx="4720375" cy="1156108"/>
      </dsp:txXfrm>
    </dsp:sp>
    <dsp:sp modelId="{2021B530-ECD1-44FF-AA8A-72A353F3C774}">
      <dsp:nvSpPr>
        <dsp:cNvPr id="0" name=""/>
        <dsp:cNvSpPr/>
      </dsp:nvSpPr>
      <dsp:spPr>
        <a:xfrm>
          <a:off x="5333331" y="931267"/>
          <a:ext cx="798228" cy="7982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12932" y="931267"/>
        <a:ext cx="439026" cy="600667"/>
      </dsp:txXfrm>
    </dsp:sp>
    <dsp:sp modelId="{B06F9117-A55D-43B9-846B-6C7EA8572F71}">
      <dsp:nvSpPr>
        <dsp:cNvPr id="0" name=""/>
        <dsp:cNvSpPr/>
      </dsp:nvSpPr>
      <dsp:spPr>
        <a:xfrm>
          <a:off x="5874351" y="2355798"/>
          <a:ext cx="798228" cy="79822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53952" y="2355798"/>
        <a:ext cx="439026" cy="600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EA2C4-DC19-46C3-9275-EBB98512E303}">
      <dsp:nvSpPr>
        <dsp:cNvPr id="0" name=""/>
        <dsp:cNvSpPr/>
      </dsp:nvSpPr>
      <dsp:spPr>
        <a:xfrm>
          <a:off x="0" y="3748394"/>
          <a:ext cx="4971603" cy="12303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Enforcing and applying the law</a:t>
          </a:r>
          <a:endParaRPr lang="en-US" sz="1800" kern="1200"/>
        </a:p>
      </dsp:txBody>
      <dsp:txXfrm>
        <a:off x="0" y="3748394"/>
        <a:ext cx="4971603" cy="1230306"/>
      </dsp:txXfrm>
    </dsp:sp>
    <dsp:sp modelId="{7723CEFD-62AF-49E9-A807-A6080A809536}">
      <dsp:nvSpPr>
        <dsp:cNvPr id="0" name=""/>
        <dsp:cNvSpPr/>
      </dsp:nvSpPr>
      <dsp:spPr>
        <a:xfrm rot="10800000">
          <a:off x="0" y="1874637"/>
          <a:ext cx="4971603" cy="1892211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Making  the law</a:t>
          </a:r>
          <a:endParaRPr lang="en-US" sz="1800" kern="1200"/>
        </a:p>
      </dsp:txBody>
      <dsp:txXfrm rot="10800000">
        <a:off x="0" y="1874637"/>
        <a:ext cx="4971603" cy="1229502"/>
      </dsp:txXfrm>
    </dsp:sp>
    <dsp:sp modelId="{1745CC58-EFB4-4092-8BAA-F315B52D9E1F}">
      <dsp:nvSpPr>
        <dsp:cNvPr id="0" name=""/>
        <dsp:cNvSpPr/>
      </dsp:nvSpPr>
      <dsp:spPr>
        <a:xfrm rot="10800000">
          <a:off x="0" y="880"/>
          <a:ext cx="4971603" cy="1892211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Different institutions and personnel undertake a variety of roles that relate to the two main functions of the legal system:</a:t>
          </a:r>
          <a:endParaRPr lang="en-US" sz="1800" kern="1200"/>
        </a:p>
      </dsp:txBody>
      <dsp:txXfrm rot="10800000">
        <a:off x="0" y="880"/>
        <a:ext cx="4971603" cy="12295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2312A5-4425-46D0-9F04-FC73EC75FD42}">
      <dsp:nvSpPr>
        <dsp:cNvPr id="0" name=""/>
        <dsp:cNvSpPr/>
      </dsp:nvSpPr>
      <dsp:spPr>
        <a:xfrm>
          <a:off x="0" y="47910"/>
          <a:ext cx="4971603" cy="889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Solicitors</a:t>
          </a:r>
          <a:endParaRPr lang="en-US" sz="3800" kern="1200"/>
        </a:p>
      </dsp:txBody>
      <dsp:txXfrm>
        <a:off x="43407" y="91317"/>
        <a:ext cx="4884789" cy="802386"/>
      </dsp:txXfrm>
    </dsp:sp>
    <dsp:sp modelId="{3BB8AA7C-EFE1-43C4-B359-CCDC0CC374DB}">
      <dsp:nvSpPr>
        <dsp:cNvPr id="0" name=""/>
        <dsp:cNvSpPr/>
      </dsp:nvSpPr>
      <dsp:spPr>
        <a:xfrm>
          <a:off x="0" y="1046550"/>
          <a:ext cx="4971603" cy="889200"/>
        </a:xfrm>
        <a:prstGeom prst="round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Barristers </a:t>
          </a:r>
          <a:endParaRPr lang="en-US" sz="3800" kern="1200"/>
        </a:p>
      </dsp:txBody>
      <dsp:txXfrm>
        <a:off x="43407" y="1089957"/>
        <a:ext cx="4884789" cy="802386"/>
      </dsp:txXfrm>
    </dsp:sp>
    <dsp:sp modelId="{ED05E0C4-280E-44AE-9EFF-90E444E0A68B}">
      <dsp:nvSpPr>
        <dsp:cNvPr id="0" name=""/>
        <dsp:cNvSpPr/>
      </dsp:nvSpPr>
      <dsp:spPr>
        <a:xfrm>
          <a:off x="0" y="2045190"/>
          <a:ext cx="4971603" cy="8892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 Judiciary</a:t>
          </a:r>
          <a:endParaRPr lang="en-US" sz="3800" kern="1200"/>
        </a:p>
      </dsp:txBody>
      <dsp:txXfrm>
        <a:off x="43407" y="2088597"/>
        <a:ext cx="4884789" cy="802386"/>
      </dsp:txXfrm>
    </dsp:sp>
    <dsp:sp modelId="{6F29EC74-F8E5-40F6-9CBA-4920A09B18D8}">
      <dsp:nvSpPr>
        <dsp:cNvPr id="0" name=""/>
        <dsp:cNvSpPr/>
      </dsp:nvSpPr>
      <dsp:spPr>
        <a:xfrm>
          <a:off x="0" y="3043830"/>
          <a:ext cx="4971603" cy="889200"/>
        </a:xfrm>
        <a:prstGeom prst="round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Magistrates</a:t>
          </a:r>
          <a:endParaRPr lang="en-US" sz="3800" kern="1200"/>
        </a:p>
      </dsp:txBody>
      <dsp:txXfrm>
        <a:off x="43407" y="3087237"/>
        <a:ext cx="4884789" cy="802386"/>
      </dsp:txXfrm>
    </dsp:sp>
    <dsp:sp modelId="{79B3D76C-6F31-4BA3-AF96-0BF5A4BC9C82}">
      <dsp:nvSpPr>
        <dsp:cNvPr id="0" name=""/>
        <dsp:cNvSpPr/>
      </dsp:nvSpPr>
      <dsp:spPr>
        <a:xfrm>
          <a:off x="0" y="4042470"/>
          <a:ext cx="4971603" cy="8892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Juries</a:t>
          </a:r>
          <a:endParaRPr lang="en-US" sz="3800" kern="1200"/>
        </a:p>
      </dsp:txBody>
      <dsp:txXfrm>
        <a:off x="43407" y="4085877"/>
        <a:ext cx="4884789" cy="8023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4E73B-60F3-46A3-8EB4-966DF1814A8E}">
      <dsp:nvSpPr>
        <dsp:cNvPr id="0" name=""/>
        <dsp:cNvSpPr/>
      </dsp:nvSpPr>
      <dsp:spPr>
        <a:xfrm>
          <a:off x="0" y="0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D541E-0FF0-45D6-B6A2-1C1DB64006EB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E8606-B55C-4BC1-A34D-399A0EAAC0D5}">
      <dsp:nvSpPr>
        <dsp:cNvPr id="0" name=""/>
        <dsp:cNvSpPr/>
      </dsp:nvSpPr>
      <dsp:spPr>
        <a:xfrm>
          <a:off x="1209819" y="2066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Traditional route</a:t>
          </a:r>
        </a:p>
      </dsp:txBody>
      <dsp:txXfrm>
        <a:off x="1209819" y="2066"/>
        <a:ext cx="3761783" cy="1047462"/>
      </dsp:txXfrm>
    </dsp:sp>
    <dsp:sp modelId="{224075DB-34AB-4567-9B0D-2BC471C9A849}">
      <dsp:nvSpPr>
        <dsp:cNvPr id="0" name=""/>
        <dsp:cNvSpPr/>
      </dsp:nvSpPr>
      <dsp:spPr>
        <a:xfrm>
          <a:off x="0" y="1311395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00215-959D-4F6F-BF49-3718F87FA963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3D29B-FD4F-489E-B7D2-20926B8C8787}">
      <dsp:nvSpPr>
        <dsp:cNvPr id="0" name=""/>
        <dsp:cNvSpPr/>
      </dsp:nvSpPr>
      <dsp:spPr>
        <a:xfrm>
          <a:off x="1209819" y="1311395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Law degree </a:t>
          </a:r>
        </a:p>
      </dsp:txBody>
      <dsp:txXfrm>
        <a:off x="1209819" y="1311395"/>
        <a:ext cx="3761783" cy="1047462"/>
      </dsp:txXfrm>
    </dsp:sp>
    <dsp:sp modelId="{E1BFD627-7072-4294-A949-50E8959F1DDF}">
      <dsp:nvSpPr>
        <dsp:cNvPr id="0" name=""/>
        <dsp:cNvSpPr/>
      </dsp:nvSpPr>
      <dsp:spPr>
        <a:xfrm>
          <a:off x="0" y="2620723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8C643-3FA4-4056-82D0-DED2BB2A1D95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09D2E-2C32-4664-8AEF-73D789BE037D}">
      <dsp:nvSpPr>
        <dsp:cNvPr id="0" name=""/>
        <dsp:cNvSpPr/>
      </dsp:nvSpPr>
      <dsp:spPr>
        <a:xfrm>
          <a:off x="1209819" y="2620723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Legal Practice Course</a:t>
          </a:r>
        </a:p>
      </dsp:txBody>
      <dsp:txXfrm>
        <a:off x="1209819" y="2620723"/>
        <a:ext cx="3761783" cy="1047462"/>
      </dsp:txXfrm>
    </dsp:sp>
    <dsp:sp modelId="{4A4B7088-62CC-4A7A-9615-97B02F283A62}">
      <dsp:nvSpPr>
        <dsp:cNvPr id="0" name=""/>
        <dsp:cNvSpPr/>
      </dsp:nvSpPr>
      <dsp:spPr>
        <a:xfrm>
          <a:off x="0" y="3924594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694F5-FE32-4405-997A-29640F5ED05F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5A9BF-AD99-419A-9CD5-A4613747D252}">
      <dsp:nvSpPr>
        <dsp:cNvPr id="0" name=""/>
        <dsp:cNvSpPr/>
      </dsp:nvSpPr>
      <dsp:spPr>
        <a:xfrm>
          <a:off x="1209819" y="3930051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Training contract</a:t>
          </a:r>
        </a:p>
      </dsp:txBody>
      <dsp:txXfrm>
        <a:off x="1209819" y="3930051"/>
        <a:ext cx="3761783" cy="10474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16AB91-CB3D-4B13-8412-0627BE0C39C9}">
      <dsp:nvSpPr>
        <dsp:cNvPr id="0" name=""/>
        <dsp:cNvSpPr/>
      </dsp:nvSpPr>
      <dsp:spPr>
        <a:xfrm>
          <a:off x="0" y="78690"/>
          <a:ext cx="4971603" cy="1140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New Route </a:t>
          </a:r>
        </a:p>
      </dsp:txBody>
      <dsp:txXfrm>
        <a:off x="55687" y="134377"/>
        <a:ext cx="4860229" cy="1029376"/>
      </dsp:txXfrm>
    </dsp:sp>
    <dsp:sp modelId="{6CAC0D85-DB22-4418-9AD7-D7F87C469D92}">
      <dsp:nvSpPr>
        <dsp:cNvPr id="0" name=""/>
        <dsp:cNvSpPr/>
      </dsp:nvSpPr>
      <dsp:spPr>
        <a:xfrm>
          <a:off x="0" y="1305840"/>
          <a:ext cx="4971603" cy="1140750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Solicitors Qualifying Examination (SQE).</a:t>
          </a:r>
          <a:endParaRPr lang="en-US" sz="3000" kern="1200"/>
        </a:p>
      </dsp:txBody>
      <dsp:txXfrm>
        <a:off x="55687" y="1361527"/>
        <a:ext cx="4860229" cy="1029376"/>
      </dsp:txXfrm>
    </dsp:sp>
    <dsp:sp modelId="{6248A296-8C9F-4240-B0D2-714CCA25B7ED}">
      <dsp:nvSpPr>
        <dsp:cNvPr id="0" name=""/>
        <dsp:cNvSpPr/>
      </dsp:nvSpPr>
      <dsp:spPr>
        <a:xfrm>
          <a:off x="0" y="2532990"/>
          <a:ext cx="4971603" cy="1140750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Part 1 Legal knowledge </a:t>
          </a:r>
          <a:endParaRPr lang="en-US" sz="3000" kern="1200"/>
        </a:p>
      </dsp:txBody>
      <dsp:txXfrm>
        <a:off x="55687" y="2588677"/>
        <a:ext cx="4860229" cy="1029376"/>
      </dsp:txXfrm>
    </dsp:sp>
    <dsp:sp modelId="{FA7841E3-C7B9-40FF-BB71-068E6FC7DF6E}">
      <dsp:nvSpPr>
        <dsp:cNvPr id="0" name=""/>
        <dsp:cNvSpPr/>
      </dsp:nvSpPr>
      <dsp:spPr>
        <a:xfrm>
          <a:off x="0" y="3760140"/>
          <a:ext cx="4971603" cy="114075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Part 2 Professional competence</a:t>
          </a:r>
          <a:endParaRPr lang="en-US" sz="3000" kern="1200"/>
        </a:p>
      </dsp:txBody>
      <dsp:txXfrm>
        <a:off x="55687" y="3815827"/>
        <a:ext cx="4860229" cy="10293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5FC596-560A-4620-9064-1ECB8110D8AB}">
      <dsp:nvSpPr>
        <dsp:cNvPr id="0" name=""/>
        <dsp:cNvSpPr/>
      </dsp:nvSpPr>
      <dsp:spPr>
        <a:xfrm>
          <a:off x="0" y="392395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Legal Services Act 2007</a:t>
          </a:r>
        </a:p>
      </dsp:txBody>
      <dsp:txXfrm>
        <a:off x="0" y="392395"/>
        <a:ext cx="1553625" cy="932175"/>
      </dsp:txXfrm>
    </dsp:sp>
    <dsp:sp modelId="{DD24B95D-6FF2-42E5-B061-460876226FE0}">
      <dsp:nvSpPr>
        <dsp:cNvPr id="0" name=""/>
        <dsp:cNvSpPr/>
      </dsp:nvSpPr>
      <dsp:spPr>
        <a:xfrm>
          <a:off x="1708988" y="392395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329365"/>
                <a:satOff val="1578"/>
                <a:lumOff val="1460"/>
                <a:alphaOff val="0"/>
                <a:tint val="96000"/>
                <a:lumMod val="100000"/>
              </a:schemeClr>
            </a:gs>
            <a:gs pos="78000">
              <a:schemeClr val="accent2">
                <a:hueOff val="-329365"/>
                <a:satOff val="1578"/>
                <a:lumOff val="146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Section 1 defines eight regulatory objectives:</a:t>
          </a:r>
        </a:p>
      </dsp:txBody>
      <dsp:txXfrm>
        <a:off x="1708988" y="392395"/>
        <a:ext cx="1553625" cy="932175"/>
      </dsp:txXfrm>
    </dsp:sp>
    <dsp:sp modelId="{6DBCECC1-B99F-4EDF-938A-46D0DDD209C7}">
      <dsp:nvSpPr>
        <dsp:cNvPr id="0" name=""/>
        <dsp:cNvSpPr/>
      </dsp:nvSpPr>
      <dsp:spPr>
        <a:xfrm>
          <a:off x="3417977" y="392395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658730"/>
                <a:satOff val="3156"/>
                <a:lumOff val="2919"/>
                <a:alphaOff val="0"/>
                <a:tint val="96000"/>
                <a:lumMod val="100000"/>
              </a:schemeClr>
            </a:gs>
            <a:gs pos="78000">
              <a:schemeClr val="accent2">
                <a:hueOff val="-658730"/>
                <a:satOff val="3156"/>
                <a:lumOff val="291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Protecting and promoting the public interest;</a:t>
          </a:r>
        </a:p>
      </dsp:txBody>
      <dsp:txXfrm>
        <a:off x="3417977" y="392395"/>
        <a:ext cx="1553625" cy="932175"/>
      </dsp:txXfrm>
    </dsp:sp>
    <dsp:sp modelId="{6C893F4D-D386-4637-AD6C-01D79E8EA673}">
      <dsp:nvSpPr>
        <dsp:cNvPr id="0" name=""/>
        <dsp:cNvSpPr/>
      </dsp:nvSpPr>
      <dsp:spPr>
        <a:xfrm>
          <a:off x="0" y="1479933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Supporting the constitutional principle of the rule of law;</a:t>
          </a:r>
        </a:p>
      </dsp:txBody>
      <dsp:txXfrm>
        <a:off x="0" y="1479933"/>
        <a:ext cx="1553625" cy="932175"/>
      </dsp:txXfrm>
    </dsp:sp>
    <dsp:sp modelId="{D8569E8C-6CB4-4F73-B3B0-80F95DBC9330}">
      <dsp:nvSpPr>
        <dsp:cNvPr id="0" name=""/>
        <dsp:cNvSpPr/>
      </dsp:nvSpPr>
      <dsp:spPr>
        <a:xfrm>
          <a:off x="1708988" y="1479933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1317460"/>
                <a:satOff val="6311"/>
                <a:lumOff val="5839"/>
                <a:alphaOff val="0"/>
                <a:tint val="96000"/>
                <a:lumMod val="100000"/>
              </a:schemeClr>
            </a:gs>
            <a:gs pos="78000">
              <a:schemeClr val="accent2">
                <a:hueOff val="-1317460"/>
                <a:satOff val="6311"/>
                <a:lumOff val="583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Improving access to justice;</a:t>
          </a:r>
        </a:p>
      </dsp:txBody>
      <dsp:txXfrm>
        <a:off x="1708988" y="1479933"/>
        <a:ext cx="1553625" cy="932175"/>
      </dsp:txXfrm>
    </dsp:sp>
    <dsp:sp modelId="{74F97075-DAE2-4A27-8FA6-A831D5F430F2}">
      <dsp:nvSpPr>
        <dsp:cNvPr id="0" name=""/>
        <dsp:cNvSpPr/>
      </dsp:nvSpPr>
      <dsp:spPr>
        <a:xfrm>
          <a:off x="3417977" y="1479933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1646826"/>
                <a:satOff val="7889"/>
                <a:lumOff val="7298"/>
                <a:alphaOff val="0"/>
                <a:tint val="96000"/>
                <a:lumMod val="100000"/>
              </a:schemeClr>
            </a:gs>
            <a:gs pos="78000">
              <a:schemeClr val="accent2">
                <a:hueOff val="-1646826"/>
                <a:satOff val="7889"/>
                <a:lumOff val="72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Protecting and promoting the interests of consumers of legal services;</a:t>
          </a:r>
        </a:p>
      </dsp:txBody>
      <dsp:txXfrm>
        <a:off x="3417977" y="1479933"/>
        <a:ext cx="1553625" cy="932175"/>
      </dsp:txXfrm>
    </dsp:sp>
    <dsp:sp modelId="{A17D0474-36A8-483A-8740-10D9046C8AA7}">
      <dsp:nvSpPr>
        <dsp:cNvPr id="0" name=""/>
        <dsp:cNvSpPr/>
      </dsp:nvSpPr>
      <dsp:spPr>
        <a:xfrm>
          <a:off x="0" y="2567471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Promoting competition in the provision of legal services;</a:t>
          </a:r>
        </a:p>
      </dsp:txBody>
      <dsp:txXfrm>
        <a:off x="0" y="2567471"/>
        <a:ext cx="1553625" cy="932175"/>
      </dsp:txXfrm>
    </dsp:sp>
    <dsp:sp modelId="{5D58AFFE-8BF9-4754-A80F-08DCF517E7F7}">
      <dsp:nvSpPr>
        <dsp:cNvPr id="0" name=""/>
        <dsp:cNvSpPr/>
      </dsp:nvSpPr>
      <dsp:spPr>
        <a:xfrm>
          <a:off x="1708988" y="2567471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2305556"/>
                <a:satOff val="11044"/>
                <a:lumOff val="10218"/>
                <a:alphaOff val="0"/>
                <a:tint val="96000"/>
                <a:lumMod val="100000"/>
              </a:schemeClr>
            </a:gs>
            <a:gs pos="78000">
              <a:schemeClr val="accent2">
                <a:hueOff val="-2305556"/>
                <a:satOff val="11044"/>
                <a:lumOff val="102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Encouraging an independent, strong, diverse and effective legal profession;</a:t>
          </a:r>
        </a:p>
      </dsp:txBody>
      <dsp:txXfrm>
        <a:off x="1708988" y="2567471"/>
        <a:ext cx="1553625" cy="932175"/>
      </dsp:txXfrm>
    </dsp:sp>
    <dsp:sp modelId="{407222BF-2EC6-41E6-BDEB-A390C22D23E7}">
      <dsp:nvSpPr>
        <dsp:cNvPr id="0" name=""/>
        <dsp:cNvSpPr/>
      </dsp:nvSpPr>
      <dsp:spPr>
        <a:xfrm>
          <a:off x="3417977" y="2567471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2634921"/>
                <a:satOff val="12622"/>
                <a:lumOff val="11677"/>
                <a:alphaOff val="0"/>
                <a:tint val="96000"/>
                <a:lumMod val="100000"/>
              </a:schemeClr>
            </a:gs>
            <a:gs pos="78000">
              <a:schemeClr val="accent2">
                <a:hueOff val="-2634921"/>
                <a:satOff val="12622"/>
                <a:lumOff val="116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Increasing public understanding of the citizen's legal rights and duties;</a:t>
          </a:r>
        </a:p>
      </dsp:txBody>
      <dsp:txXfrm>
        <a:off x="3417977" y="2567471"/>
        <a:ext cx="1553625" cy="932175"/>
      </dsp:txXfrm>
    </dsp:sp>
    <dsp:sp modelId="{ABC21FDC-C2B1-43DF-A3D9-BD7AA6016438}">
      <dsp:nvSpPr>
        <dsp:cNvPr id="0" name=""/>
        <dsp:cNvSpPr/>
      </dsp:nvSpPr>
      <dsp:spPr>
        <a:xfrm>
          <a:off x="1708988" y="3655009"/>
          <a:ext cx="1553625" cy="932175"/>
        </a:xfrm>
        <a:prstGeom prst="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Promoting and maintaining adherence to the professional principles;</a:t>
          </a:r>
        </a:p>
      </dsp:txBody>
      <dsp:txXfrm>
        <a:off x="1708988" y="3655009"/>
        <a:ext cx="1553625" cy="932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2290" cy="49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t" anchorCtr="0" compatLnSpc="1">
            <a:prstTxWarp prst="textNoShape">
              <a:avLst/>
            </a:prstTxWarp>
          </a:bodyPr>
          <a:lstStyle>
            <a:lvl1pPr defTabSz="927402">
              <a:defRPr sz="1200"/>
            </a:lvl1pPr>
          </a:lstStyle>
          <a:p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5710" y="0"/>
            <a:ext cx="2970656" cy="49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t" anchorCtr="0" compatLnSpc="1">
            <a:prstTxWarp prst="textNoShape">
              <a:avLst/>
            </a:prstTxWarp>
          </a:bodyPr>
          <a:lstStyle>
            <a:lvl1pPr algn="r" defTabSz="927402">
              <a:defRPr sz="1200"/>
            </a:lvl1pPr>
          </a:lstStyle>
          <a:p>
            <a:endParaRPr lang="en-GB"/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317"/>
            <a:ext cx="2972290" cy="49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b" anchorCtr="0" compatLnSpc="1">
            <a:prstTxWarp prst="textNoShape">
              <a:avLst/>
            </a:prstTxWarp>
          </a:bodyPr>
          <a:lstStyle>
            <a:lvl1pPr defTabSz="927402">
              <a:defRPr sz="1200"/>
            </a:lvl1pPr>
          </a:lstStyle>
          <a:p>
            <a:endParaRPr lang="en-GB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5710" y="9446317"/>
            <a:ext cx="2970656" cy="49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b" anchorCtr="0" compatLnSpc="1">
            <a:prstTxWarp prst="textNoShape">
              <a:avLst/>
            </a:prstTxWarp>
          </a:bodyPr>
          <a:lstStyle>
            <a:lvl1pPr algn="r" defTabSz="927402">
              <a:defRPr sz="1200"/>
            </a:lvl1pPr>
          </a:lstStyle>
          <a:p>
            <a:fld id="{08D347CC-62EF-40C8-B469-1C28702CC3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596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2290" cy="49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t" anchorCtr="0" compatLnSpc="1">
            <a:prstTxWarp prst="textNoShape">
              <a:avLst/>
            </a:prstTxWarp>
          </a:bodyPr>
          <a:lstStyle>
            <a:lvl1pPr defTabSz="927402">
              <a:defRPr sz="1200"/>
            </a:lvl1pPr>
          </a:lstStyle>
          <a:p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5710" y="0"/>
            <a:ext cx="2970656" cy="49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t" anchorCtr="0" compatLnSpc="1">
            <a:prstTxWarp prst="textNoShape">
              <a:avLst/>
            </a:prstTxWarp>
          </a:bodyPr>
          <a:lstStyle>
            <a:lvl1pPr algn="r" defTabSz="927402">
              <a:defRPr sz="1200"/>
            </a:lvl1pPr>
          </a:lstStyle>
          <a:p>
            <a:endParaRPr lang="en-GB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3638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6291" y="4723961"/>
            <a:ext cx="5485420" cy="4475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317"/>
            <a:ext cx="2972290" cy="49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b" anchorCtr="0" compatLnSpc="1">
            <a:prstTxWarp prst="textNoShape">
              <a:avLst/>
            </a:prstTxWarp>
          </a:bodyPr>
          <a:lstStyle>
            <a:lvl1pPr defTabSz="927402">
              <a:defRPr sz="1200"/>
            </a:lvl1pPr>
          </a:lstStyle>
          <a:p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5710" y="9446317"/>
            <a:ext cx="2970656" cy="49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48" tIns="46374" rIns="92748" bIns="46374" numCol="1" anchor="b" anchorCtr="0" compatLnSpc="1">
            <a:prstTxWarp prst="textNoShape">
              <a:avLst/>
            </a:prstTxWarp>
          </a:bodyPr>
          <a:lstStyle>
            <a:lvl1pPr algn="r" defTabSz="927402">
              <a:defRPr sz="1200"/>
            </a:lvl1pPr>
          </a:lstStyle>
          <a:p>
            <a:fld id="{6FE4F11D-595C-4C2C-953B-D71D68DFD98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26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Legal profession is studied later with</a:t>
            </a:r>
            <a:r>
              <a:rPr lang="en-GB" baseline="0" dirty="0"/>
              <a:t> a specific worksheet and lecture.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E4F11D-595C-4C2C-953B-D71D68DFD98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11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80A-B3BD-42CD-8CFF-64D757F478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9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F9EE9-D81C-4F79-B564-34001B3D727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65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7EF99-9571-4C2D-B3F3-FF2CD5F8CB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96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784B0-A408-4A33-9317-1B82D0C19B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00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9338C-9B8F-4234-B1FA-5D5887CCF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1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F98F-156B-45FF-BCF5-717624D7B3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00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6E9F9-A818-4F8E-A44E-40766FBB85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36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2ED73-9608-46BE-BF10-6DB395C097A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5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526B5-0A96-4925-B8E0-1E7D0EE593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60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2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9171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96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886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92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98C0A-2063-4FCC-9EC0-A9E7B0B64A9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0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7A90D-86CD-43EC-AF4B-B45DE8D514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18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98D244F-72A8-4811-B4FE-3461899227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91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F1DA33F-4335-4D03-9348-776BC15A5D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25729" r="22694" b="-2"/>
          <a:stretch/>
        </p:blipFill>
        <p:spPr>
          <a:xfrm>
            <a:off x="3842657" y="-1"/>
            <a:ext cx="529896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6F80879-DB5D-41CD-A84F-D4B17C7A6E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1649" y="1678666"/>
            <a:ext cx="3842636" cy="2369093"/>
          </a:xfrm>
        </p:spPr>
        <p:txBody>
          <a:bodyPr>
            <a:normAutofit/>
          </a:bodyPr>
          <a:lstStyle/>
          <a:p>
            <a:r>
              <a:rPr lang="en-US" sz="4200"/>
              <a:t>Legal process</a:t>
            </a:r>
            <a:endParaRPr lang="en-GB" sz="420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5FB876B-B087-4351-A179-853219DACF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01" y="4050831"/>
            <a:ext cx="3834913" cy="1096901"/>
          </a:xfrm>
        </p:spPr>
        <p:txBody>
          <a:bodyPr>
            <a:normAutofit/>
          </a:bodyPr>
          <a:lstStyle/>
          <a:p>
            <a:r>
              <a:rPr lang="en-US" sz="1400" b="1" dirty="0">
                <a:solidFill>
                  <a:schemeClr val="tx1"/>
                </a:solidFill>
              </a:rPr>
              <a:t>Personnel of the Legal </a:t>
            </a:r>
            <a:r>
              <a:rPr lang="en-US" sz="1400" b="1">
                <a:solidFill>
                  <a:schemeClr val="tx1"/>
                </a:solidFill>
              </a:rPr>
              <a:t>system 1</a:t>
            </a:r>
            <a:endParaRPr lang="en-GB" sz="1400" b="1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18B826-3BDE-448B-B705-025D7742E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0191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/>
              <a:t>Personnel of the Legal System</a:t>
            </a:r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420899" y="6182876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2B1E5E8-0BC2-4260-9F9F-03F6A5665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2869119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Personnel of the Legal System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681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379275B-6930-40A0-9CD6-980D2EC5B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917430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Personnel of the Legal System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681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6789AD6-F104-48E0-8D79-5898140BB0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132215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7850833" cy="659160"/>
          </a:xfrm>
        </p:spPr>
        <p:txBody>
          <a:bodyPr/>
          <a:lstStyle/>
          <a:p>
            <a:r>
              <a:rPr lang="en-GB" dirty="0"/>
              <a:t>Legal Professional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938669"/>
              </p:ext>
            </p:extLst>
          </p:nvPr>
        </p:nvGraphicFramePr>
        <p:xfrm>
          <a:off x="395536" y="1268760"/>
          <a:ext cx="8280917" cy="59071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89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09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609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2174">
                <a:tc>
                  <a:txBody>
                    <a:bodyPr/>
                    <a:lstStyle/>
                    <a:p>
                      <a:r>
                        <a:rPr lang="en-GB" dirty="0"/>
                        <a:t>Profession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Representative </a:t>
                      </a:r>
                      <a:r>
                        <a:rPr lang="en-GB" dirty="0"/>
                        <a:t>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Regulatory Body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376">
                <a:tc>
                  <a:txBody>
                    <a:bodyPr/>
                    <a:lstStyle/>
                    <a:p>
                      <a:r>
                        <a:rPr lang="en-GB" dirty="0"/>
                        <a:t>Solicitors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Law Society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Solicitors Regulation authority (SRA)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4376">
                <a:tc>
                  <a:txBody>
                    <a:bodyPr/>
                    <a:lstStyle/>
                    <a:p>
                      <a:r>
                        <a:rPr lang="en-GB" dirty="0"/>
                        <a:t>Barristers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Bar council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Bar standards Board (BSB)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3841">
                <a:tc>
                  <a:txBody>
                    <a:bodyPr/>
                    <a:lstStyle/>
                    <a:p>
                      <a:r>
                        <a:rPr lang="en-GB" dirty="0"/>
                        <a:t>Chartered Legal Executive Lawyers</a:t>
                      </a:r>
                    </a:p>
                    <a:p>
                      <a:r>
                        <a:rPr lang="en-GB" dirty="0"/>
                        <a:t>CILEX Advocates</a:t>
                      </a:r>
                    </a:p>
                    <a:p>
                      <a:r>
                        <a:rPr lang="en-GB" dirty="0"/>
                        <a:t>CILEX Practitioners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Chartered Institute of Legal Executives (CILEx)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CILEX Regulation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643">
                <a:tc>
                  <a:txBody>
                    <a:bodyPr/>
                    <a:lstStyle/>
                    <a:p>
                      <a:r>
                        <a:rPr lang="en-GB" dirty="0"/>
                        <a:t>Licensed Conveyancers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Council of Licensed Conveyancers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4376">
                <a:tc>
                  <a:txBody>
                    <a:bodyPr/>
                    <a:lstStyle/>
                    <a:p>
                      <a:r>
                        <a:rPr lang="en-GB" dirty="0"/>
                        <a:t>Patent attorneys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Chartered Institute of Patent Attorneys (CIPA)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/>
                        <a:t>Intellectual </a:t>
                      </a:r>
                      <a:r>
                        <a:rPr lang="en-GB" dirty="0"/>
                        <a:t>Property Regulations Board (</a:t>
                      </a:r>
                      <a:r>
                        <a:rPr lang="en-GB" dirty="0" err="1"/>
                        <a:t>IPReg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4376">
                <a:tc>
                  <a:txBody>
                    <a:bodyPr/>
                    <a:lstStyle/>
                    <a:p>
                      <a:r>
                        <a:rPr lang="en-GB" dirty="0"/>
                        <a:t>Trade Mark attorneys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Institute of Trade Mark attorneys (ITMA)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64376">
                <a:tc>
                  <a:txBody>
                    <a:bodyPr/>
                    <a:lstStyle/>
                    <a:p>
                      <a:r>
                        <a:rPr lang="en-GB" dirty="0"/>
                        <a:t>Law costs and Draftsmen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Association</a:t>
                      </a:r>
                      <a:r>
                        <a:rPr lang="en-GB" baseline="0" dirty="0"/>
                        <a:t> of Cost Lawyers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Lawyers Standards Board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9643">
                <a:tc>
                  <a:txBody>
                    <a:bodyPr/>
                    <a:lstStyle/>
                    <a:p>
                      <a:r>
                        <a:rPr lang="en-GB" dirty="0"/>
                        <a:t>Notaries 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Master of the Faculties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F9EE9-D81C-4F79-B564-34001B3D727E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4FAB9-50E4-4C4C-B660-8DC363C7C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US" sz="3800"/>
              <a:t>Solicitors</a:t>
            </a:r>
            <a:endParaRPr lang="en-GB" sz="3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DB021-2886-4B3F-8A01-8A3A962EB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681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0DF8B02-441D-40C3-9219-0FB7E7A9D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0352166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292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EC62B-3F11-48EB-87B1-5038DD7D4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US" sz="3800"/>
              <a:t>Solicitors </a:t>
            </a:r>
            <a:endParaRPr lang="en-GB" sz="3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ADA3C-4846-4625-9310-E8BEA378F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681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86739E3-D243-4449-8A0A-F50AA1981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473381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40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C2C71-212E-431D-8498-F07A232DC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8" y="47705"/>
            <a:ext cx="1974155" cy="424717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08535-A068-41AF-ADE2-59EA47282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8810"/>
            <a:ext cx="6347714" cy="3880773"/>
          </a:xfrm>
        </p:spPr>
        <p:txBody>
          <a:bodyPr>
            <a:noAutofit/>
          </a:bodyPr>
          <a:lstStyle/>
          <a:p>
            <a:r>
              <a:rPr lang="en-US" sz="1100" dirty="0"/>
              <a:t>When admitted to the roll of solicitors you become a Law Society member.</a:t>
            </a:r>
          </a:p>
          <a:p>
            <a:r>
              <a:rPr lang="en-US" sz="1100" dirty="0"/>
              <a:t>in the 12 months to 31 July 2019, the number of solicitors with practicing certificates (PC holders) reached 146,953 – the highest recorded so far</a:t>
            </a:r>
          </a:p>
          <a:p>
            <a:r>
              <a:rPr lang="en-US" sz="1100" dirty="0"/>
              <a:t>there were 195,821 individuals on the Roll of solicitors in total, with year on year growth slowing to 3.7%</a:t>
            </a:r>
          </a:p>
          <a:p>
            <a:r>
              <a:rPr lang="en-US" sz="1100" dirty="0"/>
              <a:t>women PC holders outnumbered men by over 4,500, a gap that has grown over the past two years</a:t>
            </a:r>
          </a:p>
          <a:p>
            <a:r>
              <a:rPr lang="en-US" sz="1100" dirty="0"/>
              <a:t>black, Asian and minority ethnic (BAME) groups reached 17.5% as a share of all PC holders, based on those with known ethnicity, growing steadily</a:t>
            </a:r>
          </a:p>
          <a:p>
            <a:r>
              <a:rPr lang="en-US" sz="1100" dirty="0"/>
              <a:t>the number of private practitioners increased by 1,200, a 1.3% growth from last year</a:t>
            </a:r>
          </a:p>
          <a:p>
            <a:r>
              <a:rPr lang="en-US" sz="1100" dirty="0"/>
              <a:t>students graduating with degrees in law from universities in England and Wales continued to rise in 2019 to 16,499 and 72.8% graduated with a first or upper second degree</a:t>
            </a:r>
          </a:p>
          <a:p>
            <a:r>
              <a:rPr lang="en-US" sz="1100" dirty="0"/>
              <a:t>trainee registrations rose by nearly 10% in the year to July 2019, with almost 90% in private practice firms</a:t>
            </a:r>
          </a:p>
          <a:p>
            <a:r>
              <a:rPr lang="en-US" sz="1100" dirty="0"/>
              <a:t>women made up close to two thirds of new trainees</a:t>
            </a:r>
          </a:p>
          <a:p>
            <a:r>
              <a:rPr lang="en-US" sz="1100" dirty="0"/>
              <a:t>30% of all traineeships were in the City of London</a:t>
            </a:r>
          </a:p>
          <a:p>
            <a:r>
              <a:rPr lang="en-US" sz="1100" dirty="0"/>
              <a:t>the number of Roll admissions showed steady growth for the fifth year running – with nearly 7,000 admissions to the Roll, the 12 months to July 2019 saw a 3% increase from the year before</a:t>
            </a:r>
            <a:endParaRPr lang="en-GB" sz="11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9F852-8B72-48C1-BCC7-DABE329B0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F9EE9-D81C-4F79-B564-34001B3D727E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DC1B0CF-FE05-4F32-8D9E-978E9192F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47705"/>
            <a:ext cx="2940346" cy="129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9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C98D6-AD70-44A4-B01F-0914BC38D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253067"/>
            <a:ext cx="4616450" cy="4351866"/>
          </a:xfrm>
        </p:spPr>
        <p:txBody>
          <a:bodyPr anchor="ctr">
            <a:normAutofit/>
          </a:bodyPr>
          <a:lstStyle/>
          <a:p>
            <a:r>
              <a:rPr lang="en-US" dirty="0"/>
              <a:t>Courts and Legal Services Act 1990</a:t>
            </a:r>
          </a:p>
          <a:p>
            <a:r>
              <a:rPr lang="en-US" dirty="0"/>
              <a:t>Lost their monopoly on all legal services</a:t>
            </a:r>
          </a:p>
          <a:p>
            <a:r>
              <a:rPr lang="en-US" dirty="0"/>
              <a:t>Conveyancing changes to the law through the Administration of Justice Act 1985 and S37 of the CLSA 1990 meant non- solicitors could become Licensed Conveyancers. </a:t>
            </a:r>
          </a:p>
          <a:p>
            <a:r>
              <a:rPr lang="en-US" dirty="0"/>
              <a:t>Rights of Audience s27 of the CLSA 1990 established a new system of rights of audience so solicitors can qualify for higher rights of audience in the higher courts. 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D8CF2-7D87-42F5-AB2E-E6E679A88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26622-C777-44B6-BAE9-AAB239637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Reform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59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4E018-57B9-4842-BA48-5C5A76995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US" sz="3800" dirty="0"/>
              <a:t>Alternative Business Structures (ABS)</a:t>
            </a:r>
            <a:endParaRPr lang="en-GB" sz="38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5" name="Rectangle 40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E98A88-1499-42B1-8CEF-AF94A0F2B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9681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18C4AF2-7F38-4BF1-A332-C5DD123D32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60532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9455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D86D2-A639-48C5-99B6-C7C09D13E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253067"/>
            <a:ext cx="4616450" cy="4351866"/>
          </a:xfrm>
        </p:spPr>
        <p:txBody>
          <a:bodyPr anchor="ctr">
            <a:normAutofit/>
          </a:bodyPr>
          <a:lstStyle/>
          <a:p>
            <a:r>
              <a:rPr lang="en-US" dirty="0"/>
              <a:t>Three major changes to the legal system</a:t>
            </a:r>
          </a:p>
          <a:p>
            <a:r>
              <a:rPr lang="en-US" dirty="0"/>
              <a:t>The Legal Services Board</a:t>
            </a:r>
          </a:p>
          <a:p>
            <a:r>
              <a:rPr lang="en-US" dirty="0"/>
              <a:t>The Office for Legal Complaints (OLC)</a:t>
            </a:r>
          </a:p>
          <a:p>
            <a:r>
              <a:rPr lang="en-US" dirty="0"/>
              <a:t>New business model for commercial entities offering legal services.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5435B0-7300-476C-8477-B2EFE4FF2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FCDC5-D2B2-416E-8A98-5D95B3D57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Alternative Business Structures (ABS)</a:t>
            </a:r>
          </a:p>
        </p:txBody>
      </p:sp>
    </p:spTree>
    <p:extLst>
      <p:ext uri="{BB962C8B-B14F-4D97-AF65-F5344CB8AC3E}">
        <p14:creationId xmlns:p14="http://schemas.microsoft.com/office/powerpoint/2010/main" val="179572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8A8AF6A-EEEE-4B71-AEE4-9DADFAAE5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US" dirty="0"/>
              <a:t>Barristers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D4FCF-C69E-464E-B128-863937B40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82898-B592-4B15-B6C4-B4121BBD7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r>
              <a:rPr lang="en-US" dirty="0"/>
              <a:t>Training route</a:t>
            </a:r>
          </a:p>
          <a:p>
            <a:r>
              <a:rPr lang="en-US" dirty="0"/>
              <a:t>Law Degree/ GDL</a:t>
            </a:r>
          </a:p>
          <a:p>
            <a:r>
              <a:rPr lang="en-US" dirty="0"/>
              <a:t>Become a member of one of the Inns of court</a:t>
            </a:r>
          </a:p>
          <a:p>
            <a:r>
              <a:rPr lang="en-US" dirty="0"/>
              <a:t>Bar Professional Training Course (BPTC)</a:t>
            </a:r>
          </a:p>
          <a:p>
            <a:r>
              <a:rPr lang="en-US" dirty="0"/>
              <a:t>Call to the Bar and Pupillage</a:t>
            </a:r>
          </a:p>
          <a:p>
            <a:r>
              <a:rPr lang="en-US" dirty="0"/>
              <a:t>Normally instructed by a solicitor.</a:t>
            </a:r>
          </a:p>
          <a:p>
            <a:r>
              <a:rPr lang="en-US" dirty="0"/>
              <a:t>The cab-rank rule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30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90F6-604C-4913-9367-45B83B0FB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253067"/>
            <a:ext cx="4616450" cy="4351866"/>
          </a:xfrm>
        </p:spPr>
        <p:txBody>
          <a:bodyPr anchor="ctr">
            <a:normAutofit/>
          </a:bodyPr>
          <a:lstStyle/>
          <a:p>
            <a:r>
              <a:rPr lang="en-US" dirty="0"/>
              <a:t>In 2019 there were 16982 practicing barristers </a:t>
            </a:r>
          </a:p>
          <a:p>
            <a:r>
              <a:rPr lang="en-US" dirty="0"/>
              <a:t>6389 (38%) were female </a:t>
            </a:r>
          </a:p>
          <a:p>
            <a:r>
              <a:rPr lang="en-GB" dirty="0"/>
              <a:t>2289 (13%) were  BAME</a:t>
            </a:r>
          </a:p>
          <a:p>
            <a:r>
              <a:rPr lang="en-GB" dirty="0"/>
              <a:t>13434 (79%) were self employed</a:t>
            </a:r>
          </a:p>
          <a:p>
            <a:r>
              <a:rPr lang="en-GB" dirty="0"/>
              <a:t>Highest position is a QC (Queens Council known as ‘taking the silk’) </a:t>
            </a:r>
          </a:p>
          <a:p>
            <a:endParaRPr lang="en-GB" dirty="0"/>
          </a:p>
          <a:p>
            <a:r>
              <a:rPr lang="en-GB" dirty="0"/>
              <a:t>A good read: Under the Wig by William Clegg.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19480A-9054-4A80-80A5-B62054A6E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D96C2-100D-40D9-B30B-0548BD5EA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Barristers </a:t>
            </a:r>
          </a:p>
        </p:txBody>
      </p:sp>
    </p:spTree>
    <p:extLst>
      <p:ext uri="{BB962C8B-B14F-4D97-AF65-F5344CB8AC3E}">
        <p14:creationId xmlns:p14="http://schemas.microsoft.com/office/powerpoint/2010/main" val="50065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DAF47-234A-4F31-B0EA-677EFBCFC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r>
              <a:rPr lang="en-US" dirty="0"/>
              <a:t>Fusion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5CC0D-5664-4998-A749-59C1582B2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188" y="1109145"/>
            <a:ext cx="4755762" cy="4603900"/>
          </a:xfrm>
        </p:spPr>
        <p:txBody>
          <a:bodyPr anchor="ctr">
            <a:normAutofit/>
          </a:bodyPr>
          <a:lstStyle/>
          <a:p>
            <a:r>
              <a:rPr lang="en-US" dirty="0"/>
              <a:t>What does the future look like?</a:t>
            </a:r>
          </a:p>
          <a:p>
            <a:r>
              <a:rPr lang="en-US" dirty="0"/>
              <a:t>If solicitors have higher audience rights and barristers can be take instructions from clients, is there a need for  a two-tier system?</a:t>
            </a:r>
          </a:p>
          <a:p>
            <a:endParaRPr lang="en-US" dirty="0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4EECE3-ED05-494E-B9A9-F5B78B67A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2997" y="6041362"/>
            <a:ext cx="51250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ACF9EE9-D81C-4F79-B564-34001B3D727E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43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786</Words>
  <Application>Microsoft Office PowerPoint</Application>
  <PresentationFormat>On-screen Show (4:3)</PresentationFormat>
  <Paragraphs>120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Legal process</vt:lpstr>
      <vt:lpstr>Personnel of the Legal System</vt:lpstr>
      <vt:lpstr>Personnel of the Legal System</vt:lpstr>
      <vt:lpstr>Personnel of the Legal System</vt:lpstr>
      <vt:lpstr>Legal Professional </vt:lpstr>
      <vt:lpstr>Solicitors</vt:lpstr>
      <vt:lpstr>Solicitors </vt:lpstr>
      <vt:lpstr>PowerPoint Presentation</vt:lpstr>
      <vt:lpstr>Reform</vt:lpstr>
      <vt:lpstr>Alternative Business Structures (ABS)</vt:lpstr>
      <vt:lpstr>Alternative Business Structures (ABS)</vt:lpstr>
      <vt:lpstr>Barristers </vt:lpstr>
      <vt:lpstr>Barristers </vt:lpstr>
      <vt:lpstr>Fusion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process</dc:title>
  <dc:creator>Bronwen Williams</dc:creator>
  <cp:lastModifiedBy>Sian Turvey</cp:lastModifiedBy>
  <cp:revision>3</cp:revision>
  <cp:lastPrinted>2020-10-29T15:45:59Z</cp:lastPrinted>
  <dcterms:created xsi:type="dcterms:W3CDTF">2020-10-27T10:06:30Z</dcterms:created>
  <dcterms:modified xsi:type="dcterms:W3CDTF">2022-02-17T10:10:30Z</dcterms:modified>
</cp:coreProperties>
</file>