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74168-DBFE-30BA-B8CA-C11E6431945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FB66BE-8506-8158-89B0-9CBFD284325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1695DC-98F7-1AB1-DECB-3EEBCBDDF2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621A82-7AF7-441F-A79D-39B660CF83A6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DD7FD-8D57-66C7-3ABA-8660AC94A9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8B0DD-DBEF-AEAA-D7D4-5A354C2B2F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6F1029-D00A-4D96-A1E0-8E7BD40BD29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30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25F29-B4AD-8836-80C1-103CD7947C1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03A6C-5493-05A1-51C7-B41D3C99C29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4611D-E936-A7ED-2250-617F666A71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554CC8-EF26-4D94-A31D-10F121FD1DD2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3C3EC-7045-5D51-91C6-178FFF799B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C8929-DCED-C9BF-1B31-761D0CBD15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CD27BD-ADF0-4025-B133-24D2A258880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2815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EC24B-28BE-B164-FBD8-8C605331E9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16FF0-1D78-D1D0-5930-3903EEC3710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3B8C0-E900-8459-6FB7-D0D6FECFB5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F26AE1-09B5-4337-8B11-0D6BF35F1CD8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33243-CDB1-AEB6-2A60-9C3DE9DCD4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2A8C1-5F01-6D25-667F-6EDA86067C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720C97-73F7-4260-A3EB-1C9DC56815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088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8465F-AB5D-4D24-1D7E-3B922199A1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AF0D0-6955-76E1-F3DE-5A29D1AB019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B70EB-2658-3CCD-8475-94E0A405ABF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6914C-2188-EFE1-1FA7-3D5EEC9E52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732312-3F61-4F72-8B6B-1A7113811D35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A4C9C-F3D6-33E3-CACD-0895EB1DA6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B55844-C548-349E-20CF-4878FCBF33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EF86A3-E061-4F41-AEE7-28B081AC55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473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928F3-E118-2E1F-E798-1B3951C24E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79FC1C-124B-872B-99B5-91406B52F55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DF2978-1267-3D8A-B6E6-AEE106E496B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FED7DF-C7F4-3FA7-BDE0-CBB128B22A4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C96DF2-F6A4-9C5E-EDAB-4231AB1D950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E03B6-B4FC-E480-20FA-D333BF59AE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FB47ED-34B3-4A42-AE61-24190F955071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5C5F60-445B-3F02-B4A1-3851973706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BC36AD-F55E-EF1A-73E8-852482D319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6D24F9-F776-4E9D-888F-D59333D09D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459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ED75B-FC4D-36F9-F167-ACB9BFA87E1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62BEC1-B08C-B740-B033-1F6B1AAE47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E6AA15-5709-440F-9D7B-37791B1990F9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884FBD-3F40-C286-EBE1-AD096884F9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62AE7-367F-1D49-7E18-70C0C051F1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A72A6B-5957-44F4-A419-C5EA27CD96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32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E3286C-A1FE-1D48-9592-4DA7390F1A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7F107A-C8DA-4E6E-8CA9-DB33EEF3E8AB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5D10AF-5EEB-E172-D93B-9F3605B576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CF230C-1D3E-25A5-267D-B6E1954B40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19A852-9B55-4DA5-8F3C-FFE0A99B4B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608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83E73-44B0-FA91-DED5-1B31CC0C78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D0FCF-B357-D85A-FCEE-6D6CAB8F675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BDA3C4-71CA-9255-1540-1854020C896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D0C97C-1651-0465-296F-6ED0BABF35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4D5DB8-9BF1-4D73-9F6E-F84043546FAD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9A5B9D-E8FD-72F8-995E-5AC8E8302E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AE39D6-901B-3C57-BF7A-9801166CCA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3E4CC2-0063-4105-8305-4E213F5A044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901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BCDC6-6D9F-670C-43B9-87F7406791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5F991C-0ABF-061E-3D1A-F5E947D855D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FFBC5C-253C-31E7-FE5A-77FE9B19F28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2C5D-ACA6-3343-2AEC-9EA9721FF58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99D95D-0496-4E6B-984A-8BCEB9CDF516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830EA0-7B4F-F299-9F7E-9B78F27613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94D5DD-963D-85A1-AC16-E2B3BF39B7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AF7928-F069-414A-ADF3-3BAC2B5A07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867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10F3A-E765-44FD-AD16-28CA72634CE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354819-C262-3915-7465-D98B0A51BE3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2107A-7817-8692-B646-7AB3B955D9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D5D1CD-8575-4625-A38D-40F7B9B51456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451B4-BDD7-909B-A1BA-03110C6756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5B7740-944E-CAE8-CB07-B2D53DD17E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645A01-BDC4-490C-8C1A-AA83336805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551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306508-D8B0-DF56-BDCC-97E25E4C017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046A41-24C7-EC99-23A4-BD6CDF607CD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3BB95-C361-5144-CF46-879382E7D66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E0F338-F678-46A1-BD94-53FF791F7A92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7E158-9829-B403-DCDA-7E5D64C9618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56B9F-F103-4B44-46F4-93A78D8503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01C94E-61C3-4527-9ABA-D4914E3CAA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217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A2C22C-9303-E520-077C-6EFABF740F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2F506-8F83-1C51-A4E1-C009454D15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0A6E6-665E-458B-79C8-90A888D5ADA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0BDC9DDE-4C85-47D4-8C68-63718DA1C084}" type="datetime1">
              <a:rPr lang="en-GB"/>
              <a:pPr lvl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2E944-C54D-0350-C1E9-8AC8BDA16D7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A9C75-BEEF-A13F-38CD-2CF8E99B415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9201EC4-FF70-4E35-9E79-2F16F3D0379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D7E5F-18A1-4232-A660-75E58C98076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Arsenal Case Study- CRM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16204-7068-B35F-85C8-14B481AE609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Q1</a:t>
            </a:r>
          </a:p>
          <a:p>
            <a:pPr lvl="0"/>
            <a:r>
              <a:rPr lang="en-GB"/>
              <a:t>Why did Arsenal decide they required an updated CRM system.- Give some examples.</a:t>
            </a:r>
          </a:p>
          <a:p>
            <a:pPr lvl="0"/>
            <a:r>
              <a:rPr lang="en-GB"/>
              <a:t> 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851AC-92B6-6A7C-7D8C-6F3B990A99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B3485-58AE-AD05-E796-EF667948EC9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Q2</a:t>
            </a:r>
          </a:p>
          <a:p>
            <a:pPr lvl="0"/>
            <a:r>
              <a:rPr lang="en-GB"/>
              <a:t>Give some examples of how the new CRM system would improve</a:t>
            </a:r>
          </a:p>
          <a:p>
            <a:pPr lvl="0"/>
            <a:r>
              <a:rPr lang="en-GB"/>
              <a:t>A)Data Collection</a:t>
            </a:r>
          </a:p>
          <a:p>
            <a:pPr lvl="0"/>
            <a:r>
              <a:rPr lang="en-GB"/>
              <a:t>B)Segmentation and Targetting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126CF-E68F-5F63-D2E6-16331AD98D2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5940F-7D15-C0D8-7756-91464F77E63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 Q 3   How would this new CRM system provide Arsenal with</a:t>
            </a:r>
          </a:p>
          <a:p>
            <a:pPr lvl="0"/>
            <a:r>
              <a:rPr lang="en-GB"/>
              <a:t>A) Evidence of where people were on the loyalty ladder.</a:t>
            </a:r>
          </a:p>
          <a:p>
            <a:pPr lvl="0"/>
            <a:r>
              <a:rPr lang="en-GB"/>
              <a:t>B) How could they use this information to move people to a different stage of the loyalty ladder and why did they need to do this.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95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Arsenal Case Study- CRM Questions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Arsenal Case Study- CRM Questions</dc:title>
  <dc:creator>Maria Heffernan</dc:creator>
  <cp:lastModifiedBy>Maria Heffernan</cp:lastModifiedBy>
  <cp:revision>1</cp:revision>
  <dcterms:created xsi:type="dcterms:W3CDTF">2022-01-31T10:35:59Z</dcterms:created>
  <dcterms:modified xsi:type="dcterms:W3CDTF">2022-10-17T09:29:17Z</dcterms:modified>
</cp:coreProperties>
</file>