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7" r:id="rId2"/>
    <p:sldId id="258" r:id="rId3"/>
    <p:sldId id="259" r:id="rId4"/>
    <p:sldId id="260" r:id="rId5"/>
    <p:sldId id="265" r:id="rId6"/>
    <p:sldId id="266" r:id="rId7"/>
    <p:sldId id="288" r:id="rId8"/>
    <p:sldId id="286" r:id="rId9"/>
    <p:sldId id="261" r:id="rId10"/>
    <p:sldId id="264" r:id="rId11"/>
    <p:sldId id="28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07F08A-397F-4E33-8734-4C353B3E12FF}" v="180" dt="2026-04-13T07:06:18.9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903" autoAdjust="0"/>
    <p:restoredTop sz="94694"/>
  </p:normalViewPr>
  <p:slideViewPr>
    <p:cSldViewPr snapToGrid="0">
      <p:cViewPr>
        <p:scale>
          <a:sx n="52" d="100"/>
          <a:sy n="52" d="100"/>
        </p:scale>
        <p:origin x="69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R JRAJ" userId="3cb04318c6b2e85f" providerId="LiveId" clId="{86BA7EFA-3B36-4998-A36A-B29C926D602F}"/>
    <pc:docChg chg="undo custSel delSld modSld">
      <pc:chgData name="JR JRAJ" userId="3cb04318c6b2e85f" providerId="LiveId" clId="{86BA7EFA-3B36-4998-A36A-B29C926D602F}" dt="2026-04-13T07:06:49.472" v="2012" actId="207"/>
      <pc:docMkLst>
        <pc:docMk/>
      </pc:docMkLst>
      <pc:sldChg chg="addSp delSp modSp mod setBg">
        <pc:chgData name="JR JRAJ" userId="3cb04318c6b2e85f" providerId="LiveId" clId="{86BA7EFA-3B36-4998-A36A-B29C926D602F}" dt="2026-04-13T04:27:37.087" v="767" actId="20577"/>
        <pc:sldMkLst>
          <pc:docMk/>
          <pc:sldMk cId="3772741231" sldId="257"/>
        </pc:sldMkLst>
        <pc:spChg chg="mod">
          <ac:chgData name="JR JRAJ" userId="3cb04318c6b2e85f" providerId="LiveId" clId="{86BA7EFA-3B36-4998-A36A-B29C926D602F}" dt="2026-04-10T03:39:55.477" v="97" actId="26606"/>
          <ac:spMkLst>
            <pc:docMk/>
            <pc:sldMk cId="3772741231" sldId="257"/>
            <ac:spMk id="2" creationId="{539584BA-2061-58AC-2E65-C3ED29D21493}"/>
          </ac:spMkLst>
        </pc:spChg>
        <pc:spChg chg="mod">
          <ac:chgData name="JR JRAJ" userId="3cb04318c6b2e85f" providerId="LiveId" clId="{86BA7EFA-3B36-4998-A36A-B29C926D602F}" dt="2026-04-10T03:39:55.477" v="97" actId="26606"/>
          <ac:spMkLst>
            <pc:docMk/>
            <pc:sldMk cId="3772741231" sldId="257"/>
            <ac:spMk id="5" creationId="{9DB1B490-3857-31F2-6EB8-90671FF8F87A}"/>
          </ac:spMkLst>
        </pc:spChg>
        <pc:spChg chg="add">
          <ac:chgData name="JR JRAJ" userId="3cb04318c6b2e85f" providerId="LiveId" clId="{86BA7EFA-3B36-4998-A36A-B29C926D602F}" dt="2026-04-10T03:39:55.477" v="97" actId="26606"/>
          <ac:spMkLst>
            <pc:docMk/>
            <pc:sldMk cId="3772741231" sldId="257"/>
            <ac:spMk id="18" creationId="{8DF67618-B87B-4195-8E24-3B126F79FF55}"/>
          </ac:spMkLst>
        </pc:spChg>
        <pc:spChg chg="add">
          <ac:chgData name="JR JRAJ" userId="3cb04318c6b2e85f" providerId="LiveId" clId="{86BA7EFA-3B36-4998-A36A-B29C926D602F}" dt="2026-04-10T03:39:55.477" v="97" actId="26606"/>
          <ac:spMkLst>
            <pc:docMk/>
            <pc:sldMk cId="3772741231" sldId="257"/>
            <ac:spMk id="20" creationId="{64960379-9FF9-400A-A8A8-F5AB633FD3BF}"/>
          </ac:spMkLst>
        </pc:spChg>
        <pc:grpChg chg="add">
          <ac:chgData name="JR JRAJ" userId="3cb04318c6b2e85f" providerId="LiveId" clId="{86BA7EFA-3B36-4998-A36A-B29C926D602F}" dt="2026-04-10T03:39:55.477" v="97" actId="26606"/>
          <ac:grpSpMkLst>
            <pc:docMk/>
            <pc:sldMk cId="3772741231" sldId="257"/>
            <ac:grpSpMk id="22" creationId="{2C491629-AE25-486B-9B22-2CE4EE8F7E47}"/>
          </ac:grpSpMkLst>
        </pc:grpChg>
        <pc:grpChg chg="add">
          <ac:chgData name="JR JRAJ" userId="3cb04318c6b2e85f" providerId="LiveId" clId="{86BA7EFA-3B36-4998-A36A-B29C926D602F}" dt="2026-04-10T03:39:55.477" v="97" actId="26606"/>
          <ac:grpSpMkLst>
            <pc:docMk/>
            <pc:sldMk cId="3772741231" sldId="257"/>
            <ac:grpSpMk id="26" creationId="{43F5E015-E085-4624-B431-B42414448684}"/>
          </ac:grpSpMkLst>
        </pc:grpChg>
        <pc:graphicFrameChg chg="add mod modGraphic">
          <ac:chgData name="JR JRAJ" userId="3cb04318c6b2e85f" providerId="LiveId" clId="{86BA7EFA-3B36-4998-A36A-B29C926D602F}" dt="2026-04-13T04:27:37.087" v="767" actId="20577"/>
          <ac:graphicFrameMkLst>
            <pc:docMk/>
            <pc:sldMk cId="3772741231" sldId="257"/>
            <ac:graphicFrameMk id="7" creationId="{63176D9E-DA4F-3F37-A4AC-1BDBBFD28724}"/>
          </ac:graphicFrameMkLst>
        </pc:graphicFrameChg>
      </pc:sldChg>
      <pc:sldChg chg="addSp modSp mod setBg">
        <pc:chgData name="JR JRAJ" userId="3cb04318c6b2e85f" providerId="LiveId" clId="{86BA7EFA-3B36-4998-A36A-B29C926D602F}" dt="2026-04-13T04:31:58.316" v="804" actId="255"/>
        <pc:sldMkLst>
          <pc:docMk/>
          <pc:sldMk cId="2962117321" sldId="258"/>
        </pc:sldMkLst>
        <pc:spChg chg="mod">
          <ac:chgData name="JR JRAJ" userId="3cb04318c6b2e85f" providerId="LiveId" clId="{86BA7EFA-3B36-4998-A36A-B29C926D602F}" dt="2026-04-10T03:28:27.511" v="1" actId="26606"/>
          <ac:spMkLst>
            <pc:docMk/>
            <pc:sldMk cId="2962117321" sldId="258"/>
            <ac:spMk id="2" creationId="{28AC0925-C80D-03B2-9CB2-80754DE5343E}"/>
          </ac:spMkLst>
        </pc:spChg>
        <pc:spChg chg="mod">
          <ac:chgData name="JR JRAJ" userId="3cb04318c6b2e85f" providerId="LiveId" clId="{86BA7EFA-3B36-4998-A36A-B29C926D602F}" dt="2026-04-13T04:31:58.316" v="804" actId="255"/>
          <ac:spMkLst>
            <pc:docMk/>
            <pc:sldMk cId="2962117321" sldId="258"/>
            <ac:spMk id="3" creationId="{C9472314-7F14-6FA9-891C-799657E55802}"/>
          </ac:spMkLst>
        </pc:spChg>
        <pc:spChg chg="mod">
          <ac:chgData name="JR JRAJ" userId="3cb04318c6b2e85f" providerId="LiveId" clId="{86BA7EFA-3B36-4998-A36A-B29C926D602F}" dt="2026-04-10T03:28:27.511" v="1" actId="26606"/>
          <ac:spMkLst>
            <pc:docMk/>
            <pc:sldMk cId="2962117321" sldId="258"/>
            <ac:spMk id="5" creationId="{2E9960BB-4661-8C04-099C-07CE40F56A37}"/>
          </ac:spMkLst>
        </pc:spChg>
        <pc:spChg chg="add">
          <ac:chgData name="JR JRAJ" userId="3cb04318c6b2e85f" providerId="LiveId" clId="{86BA7EFA-3B36-4998-A36A-B29C926D602F}" dt="2026-04-10T03:28:27.511" v="1" actId="26606"/>
          <ac:spMkLst>
            <pc:docMk/>
            <pc:sldMk cId="2962117321" sldId="258"/>
            <ac:spMk id="10" creationId="{327D73B4-9F5C-4A64-A179-51B9500CB8B5}"/>
          </ac:spMkLst>
        </pc:spChg>
        <pc:spChg chg="add">
          <ac:chgData name="JR JRAJ" userId="3cb04318c6b2e85f" providerId="LiveId" clId="{86BA7EFA-3B36-4998-A36A-B29C926D602F}" dt="2026-04-10T03:28:27.511" v="1" actId="26606"/>
          <ac:spMkLst>
            <pc:docMk/>
            <pc:sldMk cId="2962117321" sldId="258"/>
            <ac:spMk id="12" creationId="{C1F06963-6374-4B48-844F-071A9BAAAE02}"/>
          </ac:spMkLst>
        </pc:spChg>
        <pc:spChg chg="add">
          <ac:chgData name="JR JRAJ" userId="3cb04318c6b2e85f" providerId="LiveId" clId="{86BA7EFA-3B36-4998-A36A-B29C926D602F}" dt="2026-04-10T03:28:27.511" v="1" actId="26606"/>
          <ac:spMkLst>
            <pc:docMk/>
            <pc:sldMk cId="2962117321" sldId="258"/>
            <ac:spMk id="14" creationId="{6CB927A4-E432-4310-9CD5-E89FF5063179}"/>
          </ac:spMkLst>
        </pc:spChg>
        <pc:spChg chg="add">
          <ac:chgData name="JR JRAJ" userId="3cb04318c6b2e85f" providerId="LiveId" clId="{86BA7EFA-3B36-4998-A36A-B29C926D602F}" dt="2026-04-10T03:28:27.511" v="1" actId="26606"/>
          <ac:spMkLst>
            <pc:docMk/>
            <pc:sldMk cId="2962117321" sldId="258"/>
            <ac:spMk id="16" creationId="{1453BF6C-B012-48B7-B4E8-6D7AC7C27D02}"/>
          </ac:spMkLst>
        </pc:spChg>
        <pc:spChg chg="add">
          <ac:chgData name="JR JRAJ" userId="3cb04318c6b2e85f" providerId="LiveId" clId="{86BA7EFA-3B36-4998-A36A-B29C926D602F}" dt="2026-04-10T03:28:27.511" v="1" actId="26606"/>
          <ac:spMkLst>
            <pc:docMk/>
            <pc:sldMk cId="2962117321" sldId="258"/>
            <ac:spMk id="18" creationId="{E3020543-B24B-4EC4-8FFC-8DD88EEA91A8}"/>
          </ac:spMkLst>
        </pc:spChg>
        <pc:cxnChg chg="add">
          <ac:chgData name="JR JRAJ" userId="3cb04318c6b2e85f" providerId="LiveId" clId="{86BA7EFA-3B36-4998-A36A-B29C926D602F}" dt="2026-04-10T03:28:27.511" v="1" actId="26606"/>
          <ac:cxnSpMkLst>
            <pc:docMk/>
            <pc:sldMk cId="2962117321" sldId="258"/>
            <ac:cxnSpMk id="20" creationId="{C49DA8F6-BCC1-4447-B54C-57856834B94B}"/>
          </ac:cxnSpMkLst>
        </pc:cxnChg>
      </pc:sldChg>
      <pc:sldChg chg="addSp delSp modSp mod">
        <pc:chgData name="JR JRAJ" userId="3cb04318c6b2e85f" providerId="LiveId" clId="{86BA7EFA-3B36-4998-A36A-B29C926D602F}" dt="2026-04-13T04:15:01.475" v="687"/>
        <pc:sldMkLst>
          <pc:docMk/>
          <pc:sldMk cId="1426741612" sldId="259"/>
        </pc:sldMkLst>
        <pc:spChg chg="mod">
          <ac:chgData name="JR JRAJ" userId="3cb04318c6b2e85f" providerId="LiveId" clId="{86BA7EFA-3B36-4998-A36A-B29C926D602F}" dt="2026-04-10T03:42:27.767" v="110" actId="1076"/>
          <ac:spMkLst>
            <pc:docMk/>
            <pc:sldMk cId="1426741612" sldId="259"/>
            <ac:spMk id="2" creationId="{5FB69063-314A-2648-2FED-437387B9AAE9}"/>
          </ac:spMkLst>
        </pc:spChg>
        <pc:spChg chg="mod">
          <ac:chgData name="JR JRAJ" userId="3cb04318c6b2e85f" providerId="LiveId" clId="{86BA7EFA-3B36-4998-A36A-B29C926D602F}" dt="2026-04-13T04:15:01.475" v="687"/>
          <ac:spMkLst>
            <pc:docMk/>
            <pc:sldMk cId="1426741612" sldId="259"/>
            <ac:spMk id="3" creationId="{33B40CF5-8E9D-3AB2-EC05-0CF01626E682}"/>
          </ac:spMkLst>
        </pc:spChg>
        <pc:spChg chg="mod">
          <ac:chgData name="JR JRAJ" userId="3cb04318c6b2e85f" providerId="LiveId" clId="{86BA7EFA-3B36-4998-A36A-B29C926D602F}" dt="2026-04-10T03:40:46.917" v="98" actId="26606"/>
          <ac:spMkLst>
            <pc:docMk/>
            <pc:sldMk cId="1426741612" sldId="259"/>
            <ac:spMk id="5" creationId="{804425AC-9172-883E-A2A8-46E78231C3F7}"/>
          </ac:spMkLst>
        </pc:spChg>
        <pc:spChg chg="add">
          <ac:chgData name="JR JRAJ" userId="3cb04318c6b2e85f" providerId="LiveId" clId="{86BA7EFA-3B36-4998-A36A-B29C926D602F}" dt="2026-04-10T03:40:46.917" v="98" actId="26606"/>
          <ac:spMkLst>
            <pc:docMk/>
            <pc:sldMk cId="1426741612" sldId="259"/>
            <ac:spMk id="37" creationId="{F13C74B1-5B17-4795-BED0-7140497B445A}"/>
          </ac:spMkLst>
        </pc:spChg>
        <pc:spChg chg="add">
          <ac:chgData name="JR JRAJ" userId="3cb04318c6b2e85f" providerId="LiveId" clId="{86BA7EFA-3B36-4998-A36A-B29C926D602F}" dt="2026-04-10T03:40:46.917" v="98" actId="26606"/>
          <ac:spMkLst>
            <pc:docMk/>
            <pc:sldMk cId="1426741612" sldId="259"/>
            <ac:spMk id="39" creationId="{D4974D33-8DC5-464E-8C6D-BE58F0669C17}"/>
          </ac:spMkLst>
        </pc:spChg>
        <pc:picChg chg="mod">
          <ac:chgData name="JR JRAJ" userId="3cb04318c6b2e85f" providerId="LiveId" clId="{86BA7EFA-3B36-4998-A36A-B29C926D602F}" dt="2026-04-13T04:09:52.757" v="657" actId="14100"/>
          <ac:picMkLst>
            <pc:docMk/>
            <pc:sldMk cId="1426741612" sldId="259"/>
            <ac:picMk id="26" creationId="{5386385F-3CE6-B1EB-6AC7-B961021D024E}"/>
          </ac:picMkLst>
        </pc:picChg>
      </pc:sldChg>
      <pc:sldChg chg="addSp delSp modSp mod setBg">
        <pc:chgData name="JR JRAJ" userId="3cb04318c6b2e85f" providerId="LiveId" clId="{86BA7EFA-3B36-4998-A36A-B29C926D602F}" dt="2026-04-13T05:08:40.607" v="1048" actId="1076"/>
        <pc:sldMkLst>
          <pc:docMk/>
          <pc:sldMk cId="3579173285" sldId="260"/>
        </pc:sldMkLst>
        <pc:spChg chg="mod">
          <ac:chgData name="JR JRAJ" userId="3cb04318c6b2e85f" providerId="LiveId" clId="{86BA7EFA-3B36-4998-A36A-B29C926D602F}" dt="2026-04-13T03:15:09.417" v="311" actId="1076"/>
          <ac:spMkLst>
            <pc:docMk/>
            <pc:sldMk cId="3579173285" sldId="260"/>
            <ac:spMk id="2" creationId="{1CA213C4-C906-11C6-1048-937434CAE9F6}"/>
          </ac:spMkLst>
        </pc:spChg>
        <pc:spChg chg="del mod">
          <ac:chgData name="JR JRAJ" userId="3cb04318c6b2e85f" providerId="LiveId" clId="{86BA7EFA-3B36-4998-A36A-B29C926D602F}" dt="2026-04-13T03:09:18.458" v="290"/>
          <ac:spMkLst>
            <pc:docMk/>
            <pc:sldMk cId="3579173285" sldId="260"/>
            <ac:spMk id="3" creationId="{CA81A11B-6D7A-8804-EA78-C86B41DE1F0B}"/>
          </ac:spMkLst>
        </pc:spChg>
        <pc:spChg chg="add del mod">
          <ac:chgData name="JR JRAJ" userId="3cb04318c6b2e85f" providerId="LiveId" clId="{86BA7EFA-3B36-4998-A36A-B29C926D602F}" dt="2026-04-13T03:14:39.933" v="308" actId="26606"/>
          <ac:spMkLst>
            <pc:docMk/>
            <pc:sldMk cId="3579173285" sldId="260"/>
            <ac:spMk id="4" creationId="{347B2631-AD1C-A5B5-CB42-14B03FC6ED36}"/>
          </ac:spMkLst>
        </pc:spChg>
        <pc:spChg chg="mod ord">
          <ac:chgData name="JR JRAJ" userId="3cb04318c6b2e85f" providerId="LiveId" clId="{86BA7EFA-3B36-4998-A36A-B29C926D602F}" dt="2026-04-13T03:14:39.933" v="308" actId="26606"/>
          <ac:spMkLst>
            <pc:docMk/>
            <pc:sldMk cId="3579173285" sldId="260"/>
            <ac:spMk id="5" creationId="{30D503C8-27C6-612B-9EBE-CE5C5283BE6B}"/>
          </ac:spMkLst>
        </pc:spChg>
        <pc:spChg chg="add mod">
          <ac:chgData name="JR JRAJ" userId="3cb04318c6b2e85f" providerId="LiveId" clId="{86BA7EFA-3B36-4998-A36A-B29C926D602F}" dt="2026-04-13T05:08:40.607" v="1048" actId="1076"/>
          <ac:spMkLst>
            <pc:docMk/>
            <pc:sldMk cId="3579173285" sldId="260"/>
            <ac:spMk id="8" creationId="{1FBAC3CA-4515-5DB0-E62F-6FDB5E411DD7}"/>
          </ac:spMkLst>
        </pc:spChg>
        <pc:spChg chg="add del">
          <ac:chgData name="JR JRAJ" userId="3cb04318c6b2e85f" providerId="LiveId" clId="{86BA7EFA-3B36-4998-A36A-B29C926D602F}" dt="2026-04-13T03:14:39.933" v="308" actId="26606"/>
          <ac:spMkLst>
            <pc:docMk/>
            <pc:sldMk cId="3579173285" sldId="260"/>
            <ac:spMk id="10" creationId="{907EF6B7-1338-4443-8C46-6A318D952DFD}"/>
          </ac:spMkLst>
        </pc:spChg>
        <pc:spChg chg="add del">
          <ac:chgData name="JR JRAJ" userId="3cb04318c6b2e85f" providerId="LiveId" clId="{86BA7EFA-3B36-4998-A36A-B29C926D602F}" dt="2026-04-13T03:14:39.933" v="308" actId="26606"/>
          <ac:spMkLst>
            <pc:docMk/>
            <pc:sldMk cId="3579173285" sldId="260"/>
            <ac:spMk id="12" creationId="{DAAE4CDD-124C-4DCF-9584-B6033B545DD5}"/>
          </ac:spMkLst>
        </pc:spChg>
        <pc:spChg chg="add del">
          <ac:chgData name="JR JRAJ" userId="3cb04318c6b2e85f" providerId="LiveId" clId="{86BA7EFA-3B36-4998-A36A-B29C926D602F}" dt="2026-04-13T03:14:39.933" v="308" actId="26606"/>
          <ac:spMkLst>
            <pc:docMk/>
            <pc:sldMk cId="3579173285" sldId="260"/>
            <ac:spMk id="14" creationId="{081E4A58-353D-44AE-B2FC-2A74E2E400F7}"/>
          </ac:spMkLst>
        </pc:spChg>
        <pc:spChg chg="add">
          <ac:chgData name="JR JRAJ" userId="3cb04318c6b2e85f" providerId="LiveId" clId="{86BA7EFA-3B36-4998-A36A-B29C926D602F}" dt="2026-04-13T03:14:39.933" v="308" actId="26606"/>
          <ac:spMkLst>
            <pc:docMk/>
            <pc:sldMk cId="3579173285" sldId="260"/>
            <ac:spMk id="21" creationId="{D93394DA-E684-47C2-9020-13225823F40A}"/>
          </ac:spMkLst>
        </pc:spChg>
        <pc:graphicFrameChg chg="add mod modGraphic">
          <ac:chgData name="JR JRAJ" userId="3cb04318c6b2e85f" providerId="LiveId" clId="{86BA7EFA-3B36-4998-A36A-B29C926D602F}" dt="2026-04-13T04:22:06.759" v="713" actId="255"/>
          <ac:graphicFrameMkLst>
            <pc:docMk/>
            <pc:sldMk cId="3579173285" sldId="260"/>
            <ac:graphicFrameMk id="16" creationId="{84697F6F-C397-3AB6-4222-E29860252B55}"/>
          </ac:graphicFrameMkLst>
        </pc:graphicFrameChg>
        <pc:picChg chg="add mod">
          <ac:chgData name="JR JRAJ" userId="3cb04318c6b2e85f" providerId="LiveId" clId="{86BA7EFA-3B36-4998-A36A-B29C926D602F}" dt="2026-04-13T05:04:52.559" v="1042" actId="1076"/>
          <ac:picMkLst>
            <pc:docMk/>
            <pc:sldMk cId="3579173285" sldId="260"/>
            <ac:picMk id="7" creationId="{1FB85E1E-6C68-B901-C3A0-E860DA7C53DC}"/>
          </ac:picMkLst>
        </pc:picChg>
        <pc:picChg chg="add del mod">
          <ac:chgData name="JR JRAJ" userId="3cb04318c6b2e85f" providerId="LiveId" clId="{86BA7EFA-3B36-4998-A36A-B29C926D602F}" dt="2026-04-13T05:04:29.575" v="1037" actId="478"/>
          <ac:picMkLst>
            <pc:docMk/>
            <pc:sldMk cId="3579173285" sldId="260"/>
            <ac:picMk id="17" creationId="{209FD9E6-7404-DE4F-CA27-7166CF793B5C}"/>
          </ac:picMkLst>
        </pc:picChg>
      </pc:sldChg>
      <pc:sldChg chg="addSp delSp modSp mod setBg">
        <pc:chgData name="JR JRAJ" userId="3cb04318c6b2e85f" providerId="LiveId" clId="{86BA7EFA-3B36-4998-A36A-B29C926D602F}" dt="2026-04-13T04:33:27.868" v="809" actId="255"/>
        <pc:sldMkLst>
          <pc:docMk/>
          <pc:sldMk cId="4222689145" sldId="261"/>
        </pc:sldMkLst>
        <pc:spChg chg="mod">
          <ac:chgData name="JR JRAJ" userId="3cb04318c6b2e85f" providerId="LiveId" clId="{86BA7EFA-3B36-4998-A36A-B29C926D602F}" dt="2026-04-13T04:33:27.868" v="809" actId="255"/>
          <ac:spMkLst>
            <pc:docMk/>
            <pc:sldMk cId="4222689145" sldId="261"/>
            <ac:spMk id="2" creationId="{E31897CE-CCC0-A9AC-6C6B-9F6F833CC52C}"/>
          </ac:spMkLst>
        </pc:spChg>
        <pc:spChg chg="add mod">
          <ac:chgData name="JR JRAJ" userId="3cb04318c6b2e85f" providerId="LiveId" clId="{86BA7EFA-3B36-4998-A36A-B29C926D602F}" dt="2026-04-13T04:33:06.741" v="806"/>
          <ac:spMkLst>
            <pc:docMk/>
            <pc:sldMk cId="4222689145" sldId="261"/>
            <ac:spMk id="3" creationId="{CF87E404-6407-AA40-D77B-F518477499AC}"/>
          </ac:spMkLst>
        </pc:spChg>
        <pc:spChg chg="mod ord">
          <ac:chgData name="JR JRAJ" userId="3cb04318c6b2e85f" providerId="LiveId" clId="{86BA7EFA-3B36-4998-A36A-B29C926D602F}" dt="2026-04-10T03:37:08.826" v="54" actId="26606"/>
          <ac:spMkLst>
            <pc:docMk/>
            <pc:sldMk cId="4222689145" sldId="261"/>
            <ac:spMk id="5" creationId="{CC452BA6-24C0-3379-6A0C-7F607269FDD2}"/>
          </ac:spMkLst>
        </pc:spChg>
        <pc:spChg chg="add">
          <ac:chgData name="JR JRAJ" userId="3cb04318c6b2e85f" providerId="LiveId" clId="{86BA7EFA-3B36-4998-A36A-B29C926D602F}" dt="2026-04-10T03:37:08.826" v="54" actId="26606"/>
          <ac:spMkLst>
            <pc:docMk/>
            <pc:sldMk cId="4222689145" sldId="261"/>
            <ac:spMk id="11" creationId="{9F7D5CDA-D291-4307-BF55-1381FED29634}"/>
          </ac:spMkLst>
        </pc:spChg>
        <pc:spChg chg="add">
          <ac:chgData name="JR JRAJ" userId="3cb04318c6b2e85f" providerId="LiveId" clId="{86BA7EFA-3B36-4998-A36A-B29C926D602F}" dt="2026-04-10T03:37:08.826" v="54" actId="26606"/>
          <ac:spMkLst>
            <pc:docMk/>
            <pc:sldMk cId="4222689145" sldId="261"/>
            <ac:spMk id="13" creationId="{59B296B9-C5A5-4E4F-9B60-C907B5F1466C}"/>
          </ac:spMkLst>
        </pc:spChg>
        <pc:spChg chg="add">
          <ac:chgData name="JR JRAJ" userId="3cb04318c6b2e85f" providerId="LiveId" clId="{86BA7EFA-3B36-4998-A36A-B29C926D602F}" dt="2026-04-10T03:37:08.826" v="54" actId="26606"/>
          <ac:spMkLst>
            <pc:docMk/>
            <pc:sldMk cId="4222689145" sldId="261"/>
            <ac:spMk id="15" creationId="{D0300FD3-5AF1-6305-15FA-9078072672E2}"/>
          </ac:spMkLst>
        </pc:spChg>
        <pc:picChg chg="add del mod">
          <ac:chgData name="JR JRAJ" userId="3cb04318c6b2e85f" providerId="LiveId" clId="{86BA7EFA-3B36-4998-A36A-B29C926D602F}" dt="2026-04-10T03:38:44.431" v="89" actId="1035"/>
          <ac:picMkLst>
            <pc:docMk/>
            <pc:sldMk cId="4222689145" sldId="261"/>
            <ac:picMk id="7" creationId="{C8619B55-68D4-6ACA-0930-099598D2CF3E}"/>
          </ac:picMkLst>
        </pc:picChg>
      </pc:sldChg>
      <pc:sldChg chg="addSp delSp modSp mod setBg addAnim delAnim">
        <pc:chgData name="JR JRAJ" userId="3cb04318c6b2e85f" providerId="LiveId" clId="{86BA7EFA-3B36-4998-A36A-B29C926D602F}" dt="2026-04-13T05:49:27.932" v="1340"/>
        <pc:sldMkLst>
          <pc:docMk/>
          <pc:sldMk cId="3427848908" sldId="264"/>
        </pc:sldMkLst>
        <pc:spChg chg="add del mod">
          <ac:chgData name="JR JRAJ" userId="3cb04318c6b2e85f" providerId="LiveId" clId="{86BA7EFA-3B36-4998-A36A-B29C926D602F}" dt="2026-04-13T05:02:59.330" v="1031" actId="14100"/>
          <ac:spMkLst>
            <pc:docMk/>
            <pc:sldMk cId="3427848908" sldId="264"/>
            <ac:spMk id="2" creationId="{B63FED0C-FBA8-6118-722A-CEE065D70330}"/>
          </ac:spMkLst>
        </pc:spChg>
        <pc:spChg chg="add mod">
          <ac:chgData name="JR JRAJ" userId="3cb04318c6b2e85f" providerId="LiveId" clId="{86BA7EFA-3B36-4998-A36A-B29C926D602F}" dt="2026-04-13T05:01:04.643" v="1008" actId="767"/>
          <ac:spMkLst>
            <pc:docMk/>
            <pc:sldMk cId="3427848908" sldId="264"/>
            <ac:spMk id="3" creationId="{C67C946D-F378-C031-ACF5-8ACFE1197AF9}"/>
          </ac:spMkLst>
        </pc:spChg>
        <pc:spChg chg="add mod">
          <ac:chgData name="JR JRAJ" userId="3cb04318c6b2e85f" providerId="LiveId" clId="{86BA7EFA-3B36-4998-A36A-B29C926D602F}" dt="2026-04-13T05:01:45.620" v="1013" actId="255"/>
          <ac:spMkLst>
            <pc:docMk/>
            <pc:sldMk cId="3427848908" sldId="264"/>
            <ac:spMk id="4" creationId="{090C4DFD-8401-9FAD-EE2B-8099D6F13AB4}"/>
          </ac:spMkLst>
        </pc:spChg>
        <pc:spChg chg="mod">
          <ac:chgData name="JR JRAJ" userId="3cb04318c6b2e85f" providerId="LiveId" clId="{86BA7EFA-3B36-4998-A36A-B29C926D602F}" dt="2026-04-13T05:00:14.025" v="989" actId="26606"/>
          <ac:spMkLst>
            <pc:docMk/>
            <pc:sldMk cId="3427848908" sldId="264"/>
            <ac:spMk id="5" creationId="{7FD9563E-3ADD-5E2A-A579-C29FCE26B09F}"/>
          </ac:spMkLst>
        </pc:spChg>
        <pc:spChg chg="add del mod">
          <ac:chgData name="JR JRAJ" userId="3cb04318c6b2e85f" providerId="LiveId" clId="{86BA7EFA-3B36-4998-A36A-B29C926D602F}" dt="2026-04-13T05:02:52.842" v="1030" actId="478"/>
          <ac:spMkLst>
            <pc:docMk/>
            <pc:sldMk cId="3427848908" sldId="264"/>
            <ac:spMk id="7" creationId="{0F2B507F-DFA5-4A6E-3214-64DD444F016C}"/>
          </ac:spMkLst>
        </pc:spChg>
        <pc:spChg chg="add mod">
          <ac:chgData name="JR JRAJ" userId="3cb04318c6b2e85f" providerId="LiveId" clId="{86BA7EFA-3B36-4998-A36A-B29C926D602F}" dt="2026-04-13T05:49:27.932" v="1340"/>
          <ac:spMkLst>
            <pc:docMk/>
            <pc:sldMk cId="3427848908" sldId="264"/>
            <ac:spMk id="8" creationId="{FB1440D9-ADB9-6F4B-8902-7F840833F00B}"/>
          </ac:spMkLst>
        </pc:spChg>
        <pc:spChg chg="add">
          <ac:chgData name="JR JRAJ" userId="3cb04318c6b2e85f" providerId="LiveId" clId="{86BA7EFA-3B36-4998-A36A-B29C926D602F}" dt="2026-04-13T05:00:14.025" v="989" actId="26606"/>
          <ac:spMkLst>
            <pc:docMk/>
            <pc:sldMk cId="3427848908" sldId="264"/>
            <ac:spMk id="10" creationId="{43C48B49-6135-48B6-AC0F-97E5D8D1F03F}"/>
          </ac:spMkLst>
        </pc:spChg>
        <pc:spChg chg="add">
          <ac:chgData name="JR JRAJ" userId="3cb04318c6b2e85f" providerId="LiveId" clId="{86BA7EFA-3B36-4998-A36A-B29C926D602F}" dt="2026-04-13T05:00:14.025" v="989" actId="26606"/>
          <ac:spMkLst>
            <pc:docMk/>
            <pc:sldMk cId="3427848908" sldId="264"/>
            <ac:spMk id="12" creationId="{9715DAF0-AE1B-46C9-8A6B-DB2AA05AB91D}"/>
          </ac:spMkLst>
        </pc:spChg>
        <pc:spChg chg="add">
          <ac:chgData name="JR JRAJ" userId="3cb04318c6b2e85f" providerId="LiveId" clId="{86BA7EFA-3B36-4998-A36A-B29C926D602F}" dt="2026-04-13T05:00:14.025" v="989" actId="26606"/>
          <ac:spMkLst>
            <pc:docMk/>
            <pc:sldMk cId="3427848908" sldId="264"/>
            <ac:spMk id="14" creationId="{DC631C0B-6DA6-4E57-8231-CE32B3434A7E}"/>
          </ac:spMkLst>
        </pc:spChg>
        <pc:spChg chg="add">
          <ac:chgData name="JR JRAJ" userId="3cb04318c6b2e85f" providerId="LiveId" clId="{86BA7EFA-3B36-4998-A36A-B29C926D602F}" dt="2026-04-13T05:00:14.025" v="989" actId="26606"/>
          <ac:spMkLst>
            <pc:docMk/>
            <pc:sldMk cId="3427848908" sldId="264"/>
            <ac:spMk id="16" creationId="{F256AC18-FB41-4977-8B0C-F5082335AB7D}"/>
          </ac:spMkLst>
        </pc:spChg>
        <pc:spChg chg="add">
          <ac:chgData name="JR JRAJ" userId="3cb04318c6b2e85f" providerId="LiveId" clId="{86BA7EFA-3B36-4998-A36A-B29C926D602F}" dt="2026-04-13T05:00:14.025" v="989" actId="26606"/>
          <ac:spMkLst>
            <pc:docMk/>
            <pc:sldMk cId="3427848908" sldId="264"/>
            <ac:spMk id="18" creationId="{AFF4A713-7B75-4B21-90D7-5AB19547C728}"/>
          </ac:spMkLst>
        </pc:spChg>
      </pc:sldChg>
      <pc:sldChg chg="addSp delSp modSp mod">
        <pc:chgData name="JR JRAJ" userId="3cb04318c6b2e85f" providerId="LiveId" clId="{86BA7EFA-3B36-4998-A36A-B29C926D602F}" dt="2026-04-13T07:06:49.472" v="2012" actId="207"/>
        <pc:sldMkLst>
          <pc:docMk/>
          <pc:sldMk cId="2909098766" sldId="265"/>
        </pc:sldMkLst>
        <pc:spChg chg="mod">
          <ac:chgData name="JR JRAJ" userId="3cb04318c6b2e85f" providerId="LiveId" clId="{86BA7EFA-3B36-4998-A36A-B29C926D602F}" dt="2026-04-13T06:52:55.985" v="1884" actId="255"/>
          <ac:spMkLst>
            <pc:docMk/>
            <pc:sldMk cId="2909098766" sldId="265"/>
            <ac:spMk id="2" creationId="{EED79F75-4964-F008-242F-322D2CDCFEC6}"/>
          </ac:spMkLst>
        </pc:spChg>
        <pc:spChg chg="mod">
          <ac:chgData name="JR JRAJ" userId="3cb04318c6b2e85f" providerId="LiveId" clId="{86BA7EFA-3B36-4998-A36A-B29C926D602F}" dt="2026-04-13T05:59:45.791" v="1429" actId="27636"/>
          <ac:spMkLst>
            <pc:docMk/>
            <pc:sldMk cId="2909098766" sldId="265"/>
            <ac:spMk id="3" creationId="{2E7FBEFA-BADE-B0F0-278C-11A1D775E6F2}"/>
          </ac:spMkLst>
        </pc:spChg>
        <pc:spChg chg="add mod">
          <ac:chgData name="JR JRAJ" userId="3cb04318c6b2e85f" providerId="LiveId" clId="{86BA7EFA-3B36-4998-A36A-B29C926D602F}" dt="2026-04-13T06:17:21.924" v="1568" actId="1076"/>
          <ac:spMkLst>
            <pc:docMk/>
            <pc:sldMk cId="2909098766" sldId="265"/>
            <ac:spMk id="4" creationId="{1A9616B0-9C02-1268-8B16-2E4FADA318A9}"/>
          </ac:spMkLst>
        </pc:spChg>
        <pc:spChg chg="add mod">
          <ac:chgData name="JR JRAJ" userId="3cb04318c6b2e85f" providerId="LiveId" clId="{86BA7EFA-3B36-4998-A36A-B29C926D602F}" dt="2026-04-13T06:15:34.836" v="1552" actId="1076"/>
          <ac:spMkLst>
            <pc:docMk/>
            <pc:sldMk cId="2909098766" sldId="265"/>
            <ac:spMk id="6" creationId="{8D8D06C4-E856-6570-933C-E4B65D934591}"/>
          </ac:spMkLst>
        </pc:spChg>
        <pc:spChg chg="add mod">
          <ac:chgData name="JR JRAJ" userId="3cb04318c6b2e85f" providerId="LiveId" clId="{86BA7EFA-3B36-4998-A36A-B29C926D602F}" dt="2026-04-13T06:31:56.070" v="1766" actId="20577"/>
          <ac:spMkLst>
            <pc:docMk/>
            <pc:sldMk cId="2909098766" sldId="265"/>
            <ac:spMk id="7" creationId="{4A54DD29-21C7-BE2B-F3FA-FBCE27A43E42}"/>
          </ac:spMkLst>
        </pc:spChg>
        <pc:spChg chg="add mod">
          <ac:chgData name="JR JRAJ" userId="3cb04318c6b2e85f" providerId="LiveId" clId="{86BA7EFA-3B36-4998-A36A-B29C926D602F}" dt="2026-04-13T06:14:43.863" v="1549" actId="207"/>
          <ac:spMkLst>
            <pc:docMk/>
            <pc:sldMk cId="2909098766" sldId="265"/>
            <ac:spMk id="8" creationId="{60AE8F06-19FE-68BB-69C3-8DDC80A596D1}"/>
          </ac:spMkLst>
        </pc:spChg>
        <pc:spChg chg="add mod">
          <ac:chgData name="JR JRAJ" userId="3cb04318c6b2e85f" providerId="LiveId" clId="{86BA7EFA-3B36-4998-A36A-B29C926D602F}" dt="2026-04-13T06:54:35.189" v="1918" actId="20577"/>
          <ac:spMkLst>
            <pc:docMk/>
            <pc:sldMk cId="2909098766" sldId="265"/>
            <ac:spMk id="9" creationId="{1653A6DF-6DD3-DAF5-DD39-8554B3FE3560}"/>
          </ac:spMkLst>
        </pc:spChg>
        <pc:spChg chg="add mod">
          <ac:chgData name="JR JRAJ" userId="3cb04318c6b2e85f" providerId="LiveId" clId="{86BA7EFA-3B36-4998-A36A-B29C926D602F}" dt="2026-04-13T06:20:08.811" v="1590" actId="1076"/>
          <ac:spMkLst>
            <pc:docMk/>
            <pc:sldMk cId="2909098766" sldId="265"/>
            <ac:spMk id="10" creationId="{913DC67A-37EB-0A36-BF19-71CB5887E571}"/>
          </ac:spMkLst>
        </pc:spChg>
        <pc:spChg chg="add mod">
          <ac:chgData name="JR JRAJ" userId="3cb04318c6b2e85f" providerId="LiveId" clId="{86BA7EFA-3B36-4998-A36A-B29C926D602F}" dt="2026-04-13T06:19:42.249" v="1583" actId="207"/>
          <ac:spMkLst>
            <pc:docMk/>
            <pc:sldMk cId="2909098766" sldId="265"/>
            <ac:spMk id="11" creationId="{84E54E31-7214-1974-6FB3-C5F8733FE2DE}"/>
          </ac:spMkLst>
        </pc:spChg>
        <pc:spChg chg="add mod">
          <ac:chgData name="JR JRAJ" userId="3cb04318c6b2e85f" providerId="LiveId" clId="{86BA7EFA-3B36-4998-A36A-B29C926D602F}" dt="2026-04-13T06:19:50.436" v="1585" actId="1076"/>
          <ac:spMkLst>
            <pc:docMk/>
            <pc:sldMk cId="2909098766" sldId="265"/>
            <ac:spMk id="12" creationId="{9CA223B2-5656-361C-CA30-BF0C27339779}"/>
          </ac:spMkLst>
        </pc:spChg>
        <pc:spChg chg="add mod">
          <ac:chgData name="JR JRAJ" userId="3cb04318c6b2e85f" providerId="LiveId" clId="{86BA7EFA-3B36-4998-A36A-B29C926D602F}" dt="2026-04-13T06:19:56.074" v="1587" actId="1076"/>
          <ac:spMkLst>
            <pc:docMk/>
            <pc:sldMk cId="2909098766" sldId="265"/>
            <ac:spMk id="13" creationId="{141D8932-E6F3-4778-8151-56087CA0DD09}"/>
          </ac:spMkLst>
        </pc:spChg>
        <pc:spChg chg="add mod">
          <ac:chgData name="JR JRAJ" userId="3cb04318c6b2e85f" providerId="LiveId" clId="{86BA7EFA-3B36-4998-A36A-B29C926D602F}" dt="2026-04-13T06:13:34.362" v="1540" actId="1076"/>
          <ac:spMkLst>
            <pc:docMk/>
            <pc:sldMk cId="2909098766" sldId="265"/>
            <ac:spMk id="14" creationId="{53F2F1E2-DE8C-A48F-D69F-CD1B20EEB712}"/>
          </ac:spMkLst>
        </pc:spChg>
        <pc:spChg chg="add mod">
          <ac:chgData name="JR JRAJ" userId="3cb04318c6b2e85f" providerId="LiveId" clId="{86BA7EFA-3B36-4998-A36A-B29C926D602F}" dt="2026-04-13T06:13:36.927" v="1541" actId="1076"/>
          <ac:spMkLst>
            <pc:docMk/>
            <pc:sldMk cId="2909098766" sldId="265"/>
            <ac:spMk id="15" creationId="{15A3F1C0-9D51-9758-3C8F-24F52204D5F0}"/>
          </ac:spMkLst>
        </pc:spChg>
        <pc:spChg chg="add mod ord">
          <ac:chgData name="JR JRAJ" userId="3cb04318c6b2e85f" providerId="LiveId" clId="{86BA7EFA-3B36-4998-A36A-B29C926D602F}" dt="2026-04-13T06:13:50.517" v="1543" actId="1076"/>
          <ac:spMkLst>
            <pc:docMk/>
            <pc:sldMk cId="2909098766" sldId="265"/>
            <ac:spMk id="16" creationId="{A77336B7-5AE1-92CB-F5FC-38359973EB97}"/>
          </ac:spMkLst>
        </pc:spChg>
        <pc:spChg chg="add mod">
          <ac:chgData name="JR JRAJ" userId="3cb04318c6b2e85f" providerId="LiveId" clId="{86BA7EFA-3B36-4998-A36A-B29C926D602F}" dt="2026-04-13T06:11:02.326" v="1512" actId="115"/>
          <ac:spMkLst>
            <pc:docMk/>
            <pc:sldMk cId="2909098766" sldId="265"/>
            <ac:spMk id="17" creationId="{B313D646-567A-474A-8B8A-5F3654F159EC}"/>
          </ac:spMkLst>
        </pc:spChg>
        <pc:spChg chg="add mod">
          <ac:chgData name="JR JRAJ" userId="3cb04318c6b2e85f" providerId="LiveId" clId="{86BA7EFA-3B36-4998-A36A-B29C926D602F}" dt="2026-04-13T06:10:55.628" v="1510" actId="115"/>
          <ac:spMkLst>
            <pc:docMk/>
            <pc:sldMk cId="2909098766" sldId="265"/>
            <ac:spMk id="18" creationId="{0DAD2826-F384-313C-2E41-59E41D1BAA93}"/>
          </ac:spMkLst>
        </pc:spChg>
        <pc:spChg chg="add del mod">
          <ac:chgData name="JR JRAJ" userId="3cb04318c6b2e85f" providerId="LiveId" clId="{86BA7EFA-3B36-4998-A36A-B29C926D602F}" dt="2026-04-13T06:05:53.655" v="1467"/>
          <ac:spMkLst>
            <pc:docMk/>
            <pc:sldMk cId="2909098766" sldId="265"/>
            <ac:spMk id="19" creationId="{25115579-59DD-3579-0055-17ED714191A4}"/>
          </ac:spMkLst>
        </pc:spChg>
        <pc:spChg chg="add mod">
          <ac:chgData name="JR JRAJ" userId="3cb04318c6b2e85f" providerId="LiveId" clId="{86BA7EFA-3B36-4998-A36A-B29C926D602F}" dt="2026-04-13T06:11:13.648" v="1515" actId="115"/>
          <ac:spMkLst>
            <pc:docMk/>
            <pc:sldMk cId="2909098766" sldId="265"/>
            <ac:spMk id="20" creationId="{96DB3046-B3E1-00AF-88A6-1A6F680C6A48}"/>
          </ac:spMkLst>
        </pc:spChg>
        <pc:spChg chg="add mod">
          <ac:chgData name="JR JRAJ" userId="3cb04318c6b2e85f" providerId="LiveId" clId="{86BA7EFA-3B36-4998-A36A-B29C926D602F}" dt="2026-04-13T06:10:48.720" v="1508" actId="114"/>
          <ac:spMkLst>
            <pc:docMk/>
            <pc:sldMk cId="2909098766" sldId="265"/>
            <ac:spMk id="21" creationId="{F98E488E-3CCB-1E2F-5255-1CAD0EE0B251}"/>
          </ac:spMkLst>
        </pc:spChg>
        <pc:spChg chg="add mod">
          <ac:chgData name="JR JRAJ" userId="3cb04318c6b2e85f" providerId="LiveId" clId="{86BA7EFA-3B36-4998-A36A-B29C926D602F}" dt="2026-04-13T07:02:53.659" v="2005" actId="14100"/>
          <ac:spMkLst>
            <pc:docMk/>
            <pc:sldMk cId="2909098766" sldId="265"/>
            <ac:spMk id="22" creationId="{3B8A63E7-2A1F-1A1A-A46E-F61634B40593}"/>
          </ac:spMkLst>
        </pc:spChg>
        <pc:spChg chg="add del mod">
          <ac:chgData name="JR JRAJ" userId="3cb04318c6b2e85f" providerId="LiveId" clId="{86BA7EFA-3B36-4998-A36A-B29C926D602F}" dt="2026-04-13T06:12:46.776" v="1531"/>
          <ac:spMkLst>
            <pc:docMk/>
            <pc:sldMk cId="2909098766" sldId="265"/>
            <ac:spMk id="23" creationId="{80658800-D94B-A040-F8E8-ECD5ECE5945D}"/>
          </ac:spMkLst>
        </pc:spChg>
        <pc:spChg chg="add mod">
          <ac:chgData name="JR JRAJ" userId="3cb04318c6b2e85f" providerId="LiveId" clId="{86BA7EFA-3B36-4998-A36A-B29C926D602F}" dt="2026-04-13T06:14:02.840" v="1544" actId="1076"/>
          <ac:spMkLst>
            <pc:docMk/>
            <pc:sldMk cId="2909098766" sldId="265"/>
            <ac:spMk id="24" creationId="{D0EBC7DD-5C1C-534C-03CF-8018F0001E77}"/>
          </ac:spMkLst>
        </pc:spChg>
        <pc:spChg chg="add mod">
          <ac:chgData name="JR JRAJ" userId="3cb04318c6b2e85f" providerId="LiveId" clId="{86BA7EFA-3B36-4998-A36A-B29C926D602F}" dt="2026-04-13T06:16:10.536" v="1563" actId="113"/>
          <ac:spMkLst>
            <pc:docMk/>
            <pc:sldMk cId="2909098766" sldId="265"/>
            <ac:spMk id="25" creationId="{11E3BFA9-5A8E-951F-310A-8764AFCED338}"/>
          </ac:spMkLst>
        </pc:spChg>
        <pc:spChg chg="add mod">
          <ac:chgData name="JR JRAJ" userId="3cb04318c6b2e85f" providerId="LiveId" clId="{86BA7EFA-3B36-4998-A36A-B29C926D602F}" dt="2026-04-13T06:17:28.890" v="1569" actId="1076"/>
          <ac:spMkLst>
            <pc:docMk/>
            <pc:sldMk cId="2909098766" sldId="265"/>
            <ac:spMk id="26" creationId="{281ED35B-BB60-2152-65F6-E4E7CD72AB32}"/>
          </ac:spMkLst>
        </pc:spChg>
        <pc:spChg chg="add mod">
          <ac:chgData name="JR JRAJ" userId="3cb04318c6b2e85f" providerId="LiveId" clId="{86BA7EFA-3B36-4998-A36A-B29C926D602F}" dt="2026-04-13T06:21:38.083" v="1602" actId="1076"/>
          <ac:spMkLst>
            <pc:docMk/>
            <pc:sldMk cId="2909098766" sldId="265"/>
            <ac:spMk id="27" creationId="{F426916C-A6B8-9225-1614-55A0DC11E7AF}"/>
          </ac:spMkLst>
        </pc:spChg>
        <pc:spChg chg="add mod">
          <ac:chgData name="JR JRAJ" userId="3cb04318c6b2e85f" providerId="LiveId" clId="{86BA7EFA-3B36-4998-A36A-B29C926D602F}" dt="2026-04-13T06:22:51.491" v="1620" actId="1076"/>
          <ac:spMkLst>
            <pc:docMk/>
            <pc:sldMk cId="2909098766" sldId="265"/>
            <ac:spMk id="28" creationId="{074E641E-DCD7-A0E2-A602-C09E529A9438}"/>
          </ac:spMkLst>
        </pc:spChg>
        <pc:spChg chg="add mod">
          <ac:chgData name="JR JRAJ" userId="3cb04318c6b2e85f" providerId="LiveId" clId="{86BA7EFA-3B36-4998-A36A-B29C926D602F}" dt="2026-04-13T06:24:12.152" v="1645" actId="1076"/>
          <ac:spMkLst>
            <pc:docMk/>
            <pc:sldMk cId="2909098766" sldId="265"/>
            <ac:spMk id="29" creationId="{28226F11-17FA-FD00-9779-2DB06170D4F9}"/>
          </ac:spMkLst>
        </pc:spChg>
        <pc:spChg chg="add mod">
          <ac:chgData name="JR JRAJ" userId="3cb04318c6b2e85f" providerId="LiveId" clId="{86BA7EFA-3B36-4998-A36A-B29C926D602F}" dt="2026-04-13T06:25:20.147" v="1657" actId="1076"/>
          <ac:spMkLst>
            <pc:docMk/>
            <pc:sldMk cId="2909098766" sldId="265"/>
            <ac:spMk id="30" creationId="{51EE176B-EBA6-0CAF-D859-31774D335DAC}"/>
          </ac:spMkLst>
        </pc:spChg>
        <pc:spChg chg="add mod">
          <ac:chgData name="JR JRAJ" userId="3cb04318c6b2e85f" providerId="LiveId" clId="{86BA7EFA-3B36-4998-A36A-B29C926D602F}" dt="2026-04-13T07:02:12.728" v="2004" actId="1076"/>
          <ac:spMkLst>
            <pc:docMk/>
            <pc:sldMk cId="2909098766" sldId="265"/>
            <ac:spMk id="31" creationId="{850724B9-3BA2-0F40-78F9-B741507BA68A}"/>
          </ac:spMkLst>
        </pc:spChg>
        <pc:spChg chg="add mod">
          <ac:chgData name="JR JRAJ" userId="3cb04318c6b2e85f" providerId="LiveId" clId="{86BA7EFA-3B36-4998-A36A-B29C926D602F}" dt="2026-04-13T06:46:07.433" v="1827" actId="1076"/>
          <ac:spMkLst>
            <pc:docMk/>
            <pc:sldMk cId="2909098766" sldId="265"/>
            <ac:spMk id="32" creationId="{BD40BF4B-4734-AAA3-A4FD-F939A045AF7B}"/>
          </ac:spMkLst>
        </pc:spChg>
        <pc:spChg chg="add mod">
          <ac:chgData name="JR JRAJ" userId="3cb04318c6b2e85f" providerId="LiveId" clId="{86BA7EFA-3B36-4998-A36A-B29C926D602F}" dt="2026-04-13T06:39:34.957" v="1798" actId="255"/>
          <ac:spMkLst>
            <pc:docMk/>
            <pc:sldMk cId="2909098766" sldId="265"/>
            <ac:spMk id="33" creationId="{31DCCA4B-87CC-CF34-87EB-157103EB0B92}"/>
          </ac:spMkLst>
        </pc:spChg>
        <pc:spChg chg="add mod">
          <ac:chgData name="JR JRAJ" userId="3cb04318c6b2e85f" providerId="LiveId" clId="{86BA7EFA-3B36-4998-A36A-B29C926D602F}" dt="2026-04-13T06:41:53.127" v="1826" actId="20577"/>
          <ac:spMkLst>
            <pc:docMk/>
            <pc:sldMk cId="2909098766" sldId="265"/>
            <ac:spMk id="34" creationId="{E586C5EA-E647-A0A5-ABC5-2AD56D2F2640}"/>
          </ac:spMkLst>
        </pc:spChg>
        <pc:spChg chg="add mod">
          <ac:chgData name="JR JRAJ" userId="3cb04318c6b2e85f" providerId="LiveId" clId="{86BA7EFA-3B36-4998-A36A-B29C926D602F}" dt="2026-04-13T07:05:20.142" v="2006" actId="1076"/>
          <ac:spMkLst>
            <pc:docMk/>
            <pc:sldMk cId="2909098766" sldId="265"/>
            <ac:spMk id="48" creationId="{9EFADEA3-DDC1-0235-BFF8-9208DE718BD4}"/>
          </ac:spMkLst>
        </pc:spChg>
        <pc:spChg chg="add mod">
          <ac:chgData name="JR JRAJ" userId="3cb04318c6b2e85f" providerId="LiveId" clId="{86BA7EFA-3B36-4998-A36A-B29C926D602F}" dt="2026-04-13T06:50:54.266" v="1875" actId="1076"/>
          <ac:spMkLst>
            <pc:docMk/>
            <pc:sldMk cId="2909098766" sldId="265"/>
            <ac:spMk id="49" creationId="{119E31A2-1EB9-25BA-1DDC-5CBF13D2913E}"/>
          </ac:spMkLst>
        </pc:spChg>
        <pc:spChg chg="add mod">
          <ac:chgData name="JR JRAJ" userId="3cb04318c6b2e85f" providerId="LiveId" clId="{86BA7EFA-3B36-4998-A36A-B29C926D602F}" dt="2026-04-13T06:56:44.730" v="1934" actId="113"/>
          <ac:spMkLst>
            <pc:docMk/>
            <pc:sldMk cId="2909098766" sldId="265"/>
            <ac:spMk id="50" creationId="{AD621ECC-60EF-0948-06A5-43DF29B76DAE}"/>
          </ac:spMkLst>
        </pc:spChg>
        <pc:spChg chg="add mod">
          <ac:chgData name="JR JRAJ" userId="3cb04318c6b2e85f" providerId="LiveId" clId="{86BA7EFA-3B36-4998-A36A-B29C926D602F}" dt="2026-04-13T06:57:49.628" v="1946" actId="113"/>
          <ac:spMkLst>
            <pc:docMk/>
            <pc:sldMk cId="2909098766" sldId="265"/>
            <ac:spMk id="51" creationId="{D20775D9-A713-8759-AEE0-B071BBCF868C}"/>
          </ac:spMkLst>
        </pc:spChg>
        <pc:spChg chg="add mod">
          <ac:chgData name="JR JRAJ" userId="3cb04318c6b2e85f" providerId="LiveId" clId="{86BA7EFA-3B36-4998-A36A-B29C926D602F}" dt="2026-04-13T06:58:51.406" v="1960" actId="113"/>
          <ac:spMkLst>
            <pc:docMk/>
            <pc:sldMk cId="2909098766" sldId="265"/>
            <ac:spMk id="52" creationId="{66851084-F342-79C6-1E6C-F5CD38735708}"/>
          </ac:spMkLst>
        </pc:spChg>
        <pc:spChg chg="add mod">
          <ac:chgData name="JR JRAJ" userId="3cb04318c6b2e85f" providerId="LiveId" clId="{86BA7EFA-3B36-4998-A36A-B29C926D602F}" dt="2026-04-13T06:59:48.808" v="1983" actId="207"/>
          <ac:spMkLst>
            <pc:docMk/>
            <pc:sldMk cId="2909098766" sldId="265"/>
            <ac:spMk id="53" creationId="{F23665B4-0653-E6FE-AA48-E3960AEB80C1}"/>
          </ac:spMkLst>
        </pc:spChg>
        <pc:spChg chg="add mod">
          <ac:chgData name="JR JRAJ" userId="3cb04318c6b2e85f" providerId="LiveId" clId="{86BA7EFA-3B36-4998-A36A-B29C926D602F}" dt="2026-04-13T07:06:49.472" v="2012" actId="207"/>
          <ac:spMkLst>
            <pc:docMk/>
            <pc:sldMk cId="2909098766" sldId="265"/>
            <ac:spMk id="54" creationId="{5798CCC4-F966-AB5B-1136-0E14225A2CF5}"/>
          </ac:spMkLst>
        </pc:spChg>
        <pc:cxnChg chg="add mod">
          <ac:chgData name="JR JRAJ" userId="3cb04318c6b2e85f" providerId="LiveId" clId="{86BA7EFA-3B36-4998-A36A-B29C926D602F}" dt="2026-04-13T06:47:18.925" v="1833" actId="13822"/>
          <ac:cxnSpMkLst>
            <pc:docMk/>
            <pc:sldMk cId="2909098766" sldId="265"/>
            <ac:cxnSpMk id="36" creationId="{684313D5-1A78-280D-A515-8E709C57127A}"/>
          </ac:cxnSpMkLst>
        </pc:cxnChg>
        <pc:cxnChg chg="add mod">
          <ac:chgData name="JR JRAJ" userId="3cb04318c6b2e85f" providerId="LiveId" clId="{86BA7EFA-3B36-4998-A36A-B29C926D602F}" dt="2026-04-13T06:48:36.616" v="1842" actId="14100"/>
          <ac:cxnSpMkLst>
            <pc:docMk/>
            <pc:sldMk cId="2909098766" sldId="265"/>
            <ac:cxnSpMk id="39" creationId="{E36BA473-84EA-10C3-4F70-196068C99469}"/>
          </ac:cxnSpMkLst>
        </pc:cxnChg>
        <pc:cxnChg chg="add mod">
          <ac:chgData name="JR JRAJ" userId="3cb04318c6b2e85f" providerId="LiveId" clId="{86BA7EFA-3B36-4998-A36A-B29C926D602F}" dt="2026-04-13T06:48:42.954" v="1843" actId="14100"/>
          <ac:cxnSpMkLst>
            <pc:docMk/>
            <pc:sldMk cId="2909098766" sldId="265"/>
            <ac:cxnSpMk id="41" creationId="{71429FB7-3BBC-6501-2A60-867C39F28244}"/>
          </ac:cxnSpMkLst>
        </pc:cxnChg>
      </pc:sldChg>
      <pc:sldChg chg="addSp delSp modSp mod setBg">
        <pc:chgData name="JR JRAJ" userId="3cb04318c6b2e85f" providerId="LiveId" clId="{86BA7EFA-3B36-4998-A36A-B29C926D602F}" dt="2026-04-13T05:41:42.025" v="1330" actId="14100"/>
        <pc:sldMkLst>
          <pc:docMk/>
          <pc:sldMk cId="3337497444" sldId="266"/>
        </pc:sldMkLst>
        <pc:spChg chg="mod">
          <ac:chgData name="JR JRAJ" userId="3cb04318c6b2e85f" providerId="LiveId" clId="{86BA7EFA-3B36-4998-A36A-B29C926D602F}" dt="2026-04-13T05:28:46.972" v="1197" actId="27636"/>
          <ac:spMkLst>
            <pc:docMk/>
            <pc:sldMk cId="3337497444" sldId="266"/>
            <ac:spMk id="2" creationId="{770D6170-E468-AF36-4BC6-4366D46F132B}"/>
          </ac:spMkLst>
        </pc:spChg>
        <pc:spChg chg="add del mod">
          <ac:chgData name="JR JRAJ" userId="3cb04318c6b2e85f" providerId="LiveId" clId="{86BA7EFA-3B36-4998-A36A-B29C926D602F}" dt="2026-04-13T05:23:58.334" v="1159" actId="26606"/>
          <ac:spMkLst>
            <pc:docMk/>
            <pc:sldMk cId="3337497444" sldId="266"/>
            <ac:spMk id="3" creationId="{74CD8AFC-6D98-C835-093F-3AC81ED5953F}"/>
          </ac:spMkLst>
        </pc:spChg>
        <pc:spChg chg="mod">
          <ac:chgData name="JR JRAJ" userId="3cb04318c6b2e85f" providerId="LiveId" clId="{86BA7EFA-3B36-4998-A36A-B29C926D602F}" dt="2026-04-13T05:41:42.025" v="1330" actId="14100"/>
          <ac:spMkLst>
            <pc:docMk/>
            <pc:sldMk cId="3337497444" sldId="266"/>
            <ac:spMk id="5" creationId="{5C56D98F-83C6-FC7F-6593-8064B04BCD0E}"/>
          </ac:spMkLst>
        </pc:spChg>
        <pc:spChg chg="add del mod">
          <ac:chgData name="JR JRAJ" userId="3cb04318c6b2e85f" providerId="LiveId" clId="{86BA7EFA-3B36-4998-A36A-B29C926D602F}" dt="2026-04-13T05:39:45.335" v="1314"/>
          <ac:spMkLst>
            <pc:docMk/>
            <pc:sldMk cId="3337497444" sldId="266"/>
            <ac:spMk id="9" creationId="{0E528E9C-269E-3075-B53F-11BB45BA0DE3}"/>
          </ac:spMkLst>
        </pc:spChg>
        <pc:spChg chg="add del">
          <ac:chgData name="JR JRAJ" userId="3cb04318c6b2e85f" providerId="LiveId" clId="{86BA7EFA-3B36-4998-A36A-B29C926D602F}" dt="2026-04-13T05:23:51.167" v="1156" actId="26606"/>
          <ac:spMkLst>
            <pc:docMk/>
            <pc:sldMk cId="3337497444" sldId="266"/>
            <ac:spMk id="11" creationId="{AE2B703B-46F9-481A-A605-82E2A828C4FA}"/>
          </ac:spMkLst>
        </pc:spChg>
        <pc:spChg chg="add del">
          <ac:chgData name="JR JRAJ" userId="3cb04318c6b2e85f" providerId="LiveId" clId="{86BA7EFA-3B36-4998-A36A-B29C926D602F}" dt="2026-04-13T05:23:42.333" v="1154" actId="26606"/>
          <ac:spMkLst>
            <pc:docMk/>
            <pc:sldMk cId="3337497444" sldId="266"/>
            <ac:spMk id="12" creationId="{7AADB56C-BA56-4D1E-A42A-A07A474446EC}"/>
          </ac:spMkLst>
        </pc:spChg>
        <pc:spChg chg="add del">
          <ac:chgData name="JR JRAJ" userId="3cb04318c6b2e85f" providerId="LiveId" clId="{86BA7EFA-3B36-4998-A36A-B29C926D602F}" dt="2026-04-13T05:23:51.167" v="1156" actId="26606"/>
          <ac:spMkLst>
            <pc:docMk/>
            <pc:sldMk cId="3337497444" sldId="266"/>
            <ac:spMk id="13" creationId="{F13BE4D7-0C3D-4906-B230-A1C5B4665CCF}"/>
          </ac:spMkLst>
        </pc:spChg>
        <pc:spChg chg="add del">
          <ac:chgData name="JR JRAJ" userId="3cb04318c6b2e85f" providerId="LiveId" clId="{86BA7EFA-3B36-4998-A36A-B29C926D602F}" dt="2026-04-13T05:23:58.311" v="1158" actId="26606"/>
          <ac:spMkLst>
            <pc:docMk/>
            <pc:sldMk cId="3337497444" sldId="266"/>
            <ac:spMk id="16" creationId="{39F23E05-E5C5-497C-A842-7BD21B207609}"/>
          </ac:spMkLst>
        </pc:spChg>
        <pc:spChg chg="add del">
          <ac:chgData name="JR JRAJ" userId="3cb04318c6b2e85f" providerId="LiveId" clId="{86BA7EFA-3B36-4998-A36A-B29C926D602F}" dt="2026-04-13T05:28:24.983" v="1191" actId="26606"/>
          <ac:spMkLst>
            <pc:docMk/>
            <pc:sldMk cId="3337497444" sldId="266"/>
            <ac:spMk id="20" creationId="{7AADB56C-BA56-4D1E-A42A-A07A474446EC}"/>
          </ac:spMkLst>
        </pc:spChg>
        <pc:spChg chg="add">
          <ac:chgData name="JR JRAJ" userId="3cb04318c6b2e85f" providerId="LiveId" clId="{86BA7EFA-3B36-4998-A36A-B29C926D602F}" dt="2026-04-13T05:28:24.983" v="1191" actId="26606"/>
          <ac:spMkLst>
            <pc:docMk/>
            <pc:sldMk cId="3337497444" sldId="266"/>
            <ac:spMk id="27" creationId="{D93394DA-E684-47C2-9020-13225823F40A}"/>
          </ac:spMkLst>
        </pc:spChg>
        <pc:graphicFrameChg chg="add del">
          <ac:chgData name="JR JRAJ" userId="3cb04318c6b2e85f" providerId="LiveId" clId="{86BA7EFA-3B36-4998-A36A-B29C926D602F}" dt="2026-04-13T05:23:42.333" v="1154" actId="26606"/>
          <ac:graphicFrameMkLst>
            <pc:docMk/>
            <pc:sldMk cId="3337497444" sldId="266"/>
            <ac:graphicFrameMk id="7" creationId="{7409EDF3-99C5-FDE6-94F7-8E030AA28E3E}"/>
          </ac:graphicFrameMkLst>
        </pc:graphicFrameChg>
        <pc:graphicFrameChg chg="add del">
          <ac:chgData name="JR JRAJ" userId="3cb04318c6b2e85f" providerId="LiveId" clId="{86BA7EFA-3B36-4998-A36A-B29C926D602F}" dt="2026-04-13T05:23:51.167" v="1156" actId="26606"/>
          <ac:graphicFrameMkLst>
            <pc:docMk/>
            <pc:sldMk cId="3337497444" sldId="266"/>
            <ac:graphicFrameMk id="14" creationId="{CA91752B-80CA-3D71-553F-EDBE4EBAEAA2}"/>
          </ac:graphicFrameMkLst>
        </pc:graphicFrameChg>
        <pc:graphicFrameChg chg="add del">
          <ac:chgData name="JR JRAJ" userId="3cb04318c6b2e85f" providerId="LiveId" clId="{86BA7EFA-3B36-4998-A36A-B29C926D602F}" dt="2026-04-13T05:23:58.311" v="1158" actId="26606"/>
          <ac:graphicFrameMkLst>
            <pc:docMk/>
            <pc:sldMk cId="3337497444" sldId="266"/>
            <ac:graphicFrameMk id="18" creationId="{17CA4875-380F-69ED-9332-ED646A9176A3}"/>
          </ac:graphicFrameMkLst>
        </pc:graphicFrameChg>
        <pc:graphicFrameChg chg="add mod modGraphic">
          <ac:chgData name="JR JRAJ" userId="3cb04318c6b2e85f" providerId="LiveId" clId="{86BA7EFA-3B36-4998-A36A-B29C926D602F}" dt="2026-04-13T05:30:00.480" v="1207" actId="255"/>
          <ac:graphicFrameMkLst>
            <pc:docMk/>
            <pc:sldMk cId="3337497444" sldId="266"/>
            <ac:graphicFrameMk id="22" creationId="{7409EDF3-99C5-FDE6-94F7-8E030AA28E3E}"/>
          </ac:graphicFrameMkLst>
        </pc:graphicFrameChg>
        <pc:picChg chg="add mod ord">
          <ac:chgData name="JR JRAJ" userId="3cb04318c6b2e85f" providerId="LiveId" clId="{86BA7EFA-3B36-4998-A36A-B29C926D602F}" dt="2026-04-13T05:30:17.639" v="1210" actId="14100"/>
          <ac:picMkLst>
            <pc:docMk/>
            <pc:sldMk cId="3337497444" sldId="266"/>
            <ac:picMk id="6" creationId="{7E81EA7C-0761-1742-BCFC-55D65D5FF15C}"/>
          </ac:picMkLst>
        </pc:picChg>
        <pc:picChg chg="add del">
          <ac:chgData name="JR JRAJ" userId="3cb04318c6b2e85f" providerId="LiveId" clId="{86BA7EFA-3B36-4998-A36A-B29C926D602F}" dt="2026-04-13T05:23:42.333" v="1154" actId="26606"/>
          <ac:picMkLst>
            <pc:docMk/>
            <pc:sldMk cId="3337497444" sldId="266"/>
            <ac:picMk id="8" creationId="{4E991EAA-BB2C-F8C7-A041-35320CB7B181}"/>
          </ac:picMkLst>
        </pc:picChg>
        <pc:picChg chg="add del">
          <ac:chgData name="JR JRAJ" userId="3cb04318c6b2e85f" providerId="LiveId" clId="{86BA7EFA-3B36-4998-A36A-B29C926D602F}" dt="2026-04-13T05:23:58.311" v="1158" actId="26606"/>
          <ac:picMkLst>
            <pc:docMk/>
            <pc:sldMk cId="3337497444" sldId="266"/>
            <ac:picMk id="17" creationId="{3C76D6ED-7C74-3F14-9674-051B8FCDD6AD}"/>
          </ac:picMkLst>
        </pc:picChg>
        <pc:picChg chg="add del mod">
          <ac:chgData name="JR JRAJ" userId="3cb04318c6b2e85f" providerId="LiveId" clId="{86BA7EFA-3B36-4998-A36A-B29C926D602F}" dt="2026-04-13T05:27:53.492" v="1189" actId="478"/>
          <ac:picMkLst>
            <pc:docMk/>
            <pc:sldMk cId="3337497444" sldId="266"/>
            <ac:picMk id="21" creationId="{4E991EAA-BB2C-F8C7-A041-35320CB7B181}"/>
          </ac:picMkLst>
        </pc:picChg>
      </pc:sldChg>
      <pc:sldChg chg="addSp modSp mod setBg addAnim">
        <pc:chgData name="JR JRAJ" userId="3cb04318c6b2e85f" providerId="LiveId" clId="{86BA7EFA-3B36-4998-A36A-B29C926D602F}" dt="2026-04-13T04:36:13.613" v="819"/>
        <pc:sldMkLst>
          <pc:docMk/>
          <pc:sldMk cId="3828368617" sldId="284"/>
        </pc:sldMkLst>
        <pc:spChg chg="mod">
          <ac:chgData name="JR JRAJ" userId="3cb04318c6b2e85f" providerId="LiveId" clId="{86BA7EFA-3B36-4998-A36A-B29C926D602F}" dt="2026-04-13T04:36:13.609" v="818" actId="26606"/>
          <ac:spMkLst>
            <pc:docMk/>
            <pc:sldMk cId="3828368617" sldId="284"/>
            <ac:spMk id="2" creationId="{A405636C-84FB-984E-25D1-0F3500757750}"/>
          </ac:spMkLst>
        </pc:spChg>
        <pc:spChg chg="mod">
          <ac:chgData name="JR JRAJ" userId="3cb04318c6b2e85f" providerId="LiveId" clId="{86BA7EFA-3B36-4998-A36A-B29C926D602F}" dt="2026-04-13T04:36:13.609" v="818" actId="26606"/>
          <ac:spMkLst>
            <pc:docMk/>
            <pc:sldMk cId="3828368617" sldId="284"/>
            <ac:spMk id="5" creationId="{82AB40F7-6653-0291-29A7-5821B39DB8EF}"/>
          </ac:spMkLst>
        </pc:spChg>
        <pc:spChg chg="add">
          <ac:chgData name="JR JRAJ" userId="3cb04318c6b2e85f" providerId="LiveId" clId="{86BA7EFA-3B36-4998-A36A-B29C926D602F}" dt="2026-04-13T04:36:13.609" v="818" actId="26606"/>
          <ac:spMkLst>
            <pc:docMk/>
            <pc:sldMk cId="3828368617" sldId="284"/>
            <ac:spMk id="11" creationId="{9B7AD9F6-8CE7-4299-8FC6-328F4DCD3FF9}"/>
          </ac:spMkLst>
        </pc:spChg>
        <pc:spChg chg="add">
          <ac:chgData name="JR JRAJ" userId="3cb04318c6b2e85f" providerId="LiveId" clId="{86BA7EFA-3B36-4998-A36A-B29C926D602F}" dt="2026-04-13T04:36:13.609" v="818" actId="26606"/>
          <ac:spMkLst>
            <pc:docMk/>
            <pc:sldMk cId="3828368617" sldId="284"/>
            <ac:spMk id="13" creationId="{F49775AF-8896-43EE-92C6-83497D6DC56F}"/>
          </ac:spMkLst>
        </pc:spChg>
        <pc:picChg chg="add">
          <ac:chgData name="JR JRAJ" userId="3cb04318c6b2e85f" providerId="LiveId" clId="{86BA7EFA-3B36-4998-A36A-B29C926D602F}" dt="2026-04-13T04:36:13.609" v="818" actId="26606"/>
          <ac:picMkLst>
            <pc:docMk/>
            <pc:sldMk cId="3828368617" sldId="284"/>
            <ac:picMk id="7" creationId="{4D22CC94-5AE6-954E-5098-10995093586B}"/>
          </ac:picMkLst>
        </pc:picChg>
      </pc:sldChg>
      <pc:sldChg chg="addSp modSp mod setBg">
        <pc:chgData name="JR JRAJ" userId="3cb04318c6b2e85f" providerId="LiveId" clId="{86BA7EFA-3B36-4998-A36A-B29C926D602F}" dt="2026-04-13T05:46:01.840" v="1331"/>
        <pc:sldMkLst>
          <pc:docMk/>
          <pc:sldMk cId="657893261" sldId="286"/>
        </pc:sldMkLst>
        <pc:spChg chg="mod">
          <ac:chgData name="JR JRAJ" userId="3cb04318c6b2e85f" providerId="LiveId" clId="{86BA7EFA-3B36-4998-A36A-B29C926D602F}" dt="2026-04-13T05:10:12.219" v="1088" actId="26606"/>
          <ac:spMkLst>
            <pc:docMk/>
            <pc:sldMk cId="657893261" sldId="286"/>
            <ac:spMk id="2" creationId="{490E21C9-6190-1230-36EA-7772439C1A62}"/>
          </ac:spMkLst>
        </pc:spChg>
        <pc:spChg chg="mod">
          <ac:chgData name="JR JRAJ" userId="3cb04318c6b2e85f" providerId="LiveId" clId="{86BA7EFA-3B36-4998-A36A-B29C926D602F}" dt="2026-04-13T05:46:01.840" v="1331"/>
          <ac:spMkLst>
            <pc:docMk/>
            <pc:sldMk cId="657893261" sldId="286"/>
            <ac:spMk id="3" creationId="{5DC6FFEB-7D1E-2352-5F30-AA59C267A83F}"/>
          </ac:spMkLst>
        </pc:spChg>
        <pc:spChg chg="mod">
          <ac:chgData name="JR JRAJ" userId="3cb04318c6b2e85f" providerId="LiveId" clId="{86BA7EFA-3B36-4998-A36A-B29C926D602F}" dt="2026-04-13T05:10:12.219" v="1088" actId="26606"/>
          <ac:spMkLst>
            <pc:docMk/>
            <pc:sldMk cId="657893261" sldId="286"/>
            <ac:spMk id="5" creationId="{9DFD7D93-65D6-AA5C-6E27-0AAA646B31C1}"/>
          </ac:spMkLst>
        </pc:spChg>
        <pc:spChg chg="add">
          <ac:chgData name="JR JRAJ" userId="3cb04318c6b2e85f" providerId="LiveId" clId="{86BA7EFA-3B36-4998-A36A-B29C926D602F}" dt="2026-04-13T05:10:12.219" v="1088" actId="26606"/>
          <ac:spMkLst>
            <pc:docMk/>
            <pc:sldMk cId="657893261" sldId="286"/>
            <ac:spMk id="10" creationId="{100EDD19-6802-4EC3-95CE-CFFAB042CFD6}"/>
          </ac:spMkLst>
        </pc:spChg>
        <pc:spChg chg="add">
          <ac:chgData name="JR JRAJ" userId="3cb04318c6b2e85f" providerId="LiveId" clId="{86BA7EFA-3B36-4998-A36A-B29C926D602F}" dt="2026-04-13T05:10:12.219" v="1088" actId="26606"/>
          <ac:spMkLst>
            <pc:docMk/>
            <pc:sldMk cId="657893261" sldId="286"/>
            <ac:spMk id="12" creationId="{DB17E863-922E-4C26-BD64-E8FD41D28661}"/>
          </ac:spMkLst>
        </pc:spChg>
      </pc:sldChg>
      <pc:sldChg chg="addSp delSp modSp mod setBg">
        <pc:chgData name="JR JRAJ" userId="3cb04318c6b2e85f" providerId="LiveId" clId="{86BA7EFA-3B36-4998-A36A-B29C926D602F}" dt="2026-04-13T04:56:10.087" v="893" actId="20577"/>
        <pc:sldMkLst>
          <pc:docMk/>
          <pc:sldMk cId="4069756828" sldId="288"/>
        </pc:sldMkLst>
        <pc:spChg chg="mod">
          <ac:chgData name="JR JRAJ" userId="3cb04318c6b2e85f" providerId="LiveId" clId="{86BA7EFA-3B36-4998-A36A-B29C926D602F}" dt="2026-04-13T04:40:12.777" v="839" actId="14100"/>
          <ac:spMkLst>
            <pc:docMk/>
            <pc:sldMk cId="4069756828" sldId="288"/>
            <ac:spMk id="2" creationId="{AB6F4B4A-3F8C-5729-9664-B1714C7992CA}"/>
          </ac:spMkLst>
        </pc:spChg>
        <pc:spChg chg="del mod">
          <ac:chgData name="JR JRAJ" userId="3cb04318c6b2e85f" providerId="LiveId" clId="{86BA7EFA-3B36-4998-A36A-B29C926D602F}" dt="2026-04-13T03:55:49.969" v="568" actId="26606"/>
          <ac:spMkLst>
            <pc:docMk/>
            <pc:sldMk cId="4069756828" sldId="288"/>
            <ac:spMk id="3" creationId="{921824DE-CEFC-9136-54F3-E1F880A8F521}"/>
          </ac:spMkLst>
        </pc:spChg>
        <pc:spChg chg="add mod">
          <ac:chgData name="JR JRAJ" userId="3cb04318c6b2e85f" providerId="LiveId" clId="{86BA7EFA-3B36-4998-A36A-B29C926D602F}" dt="2026-04-13T04:53:20.331" v="864" actId="1076"/>
          <ac:spMkLst>
            <pc:docMk/>
            <pc:sldMk cId="4069756828" sldId="288"/>
            <ac:spMk id="4" creationId="{B36E65ED-CB6B-732F-140C-0A14829986F9}"/>
          </ac:spMkLst>
        </pc:spChg>
        <pc:spChg chg="mod">
          <ac:chgData name="JR JRAJ" userId="3cb04318c6b2e85f" providerId="LiveId" clId="{86BA7EFA-3B36-4998-A36A-B29C926D602F}" dt="2026-04-13T03:55:49.969" v="568" actId="26606"/>
          <ac:spMkLst>
            <pc:docMk/>
            <pc:sldMk cId="4069756828" sldId="288"/>
            <ac:spMk id="5" creationId="{1C344AFB-4157-187B-A3DB-4815CBB07396}"/>
          </ac:spMkLst>
        </pc:spChg>
        <pc:spChg chg="add">
          <ac:chgData name="JR JRAJ" userId="3cb04318c6b2e85f" providerId="LiveId" clId="{86BA7EFA-3B36-4998-A36A-B29C926D602F}" dt="2026-04-13T03:55:49.969" v="568" actId="26606"/>
          <ac:spMkLst>
            <pc:docMk/>
            <pc:sldMk cId="4069756828" sldId="288"/>
            <ac:spMk id="12" creationId="{7AADB56C-BA56-4D1E-A42A-A07A474446EC}"/>
          </ac:spMkLst>
        </pc:spChg>
        <pc:graphicFrameChg chg="add mod modGraphic">
          <ac:chgData name="JR JRAJ" userId="3cb04318c6b2e85f" providerId="LiveId" clId="{86BA7EFA-3B36-4998-A36A-B29C926D602F}" dt="2026-04-13T04:56:10.087" v="893" actId="20577"/>
          <ac:graphicFrameMkLst>
            <pc:docMk/>
            <pc:sldMk cId="4069756828" sldId="288"/>
            <ac:graphicFrameMk id="7" creationId="{1E5063E0-4F17-08CC-3A44-BCD9E61D2AA8}"/>
          </ac:graphicFrameMkLst>
        </pc:graphicFrameChg>
        <pc:picChg chg="add del mod">
          <ac:chgData name="JR JRAJ" userId="3cb04318c6b2e85f" providerId="LiveId" clId="{86BA7EFA-3B36-4998-A36A-B29C926D602F}" dt="2026-04-13T04:46:26.046" v="844" actId="478"/>
          <ac:picMkLst>
            <pc:docMk/>
            <pc:sldMk cId="4069756828" sldId="288"/>
            <ac:picMk id="8" creationId="{523DAF65-458C-2722-8979-AC210D882D59}"/>
          </ac:picMkLst>
        </pc:picChg>
        <pc:picChg chg="add mod">
          <ac:chgData name="JR JRAJ" userId="3cb04318c6b2e85f" providerId="LiveId" clId="{86BA7EFA-3B36-4998-A36A-B29C926D602F}" dt="2026-04-13T04:53:29.528" v="865" actId="1076"/>
          <ac:picMkLst>
            <pc:docMk/>
            <pc:sldMk cId="4069756828" sldId="288"/>
            <ac:picMk id="2050" creationId="{73B21AA0-F1EC-0854-E18B-BCED141CB11D}"/>
          </ac:picMkLst>
        </pc:picChg>
      </pc:sldChg>
      <pc:sldChg chg="del">
        <pc:chgData name="JR JRAJ" userId="3cb04318c6b2e85f" providerId="LiveId" clId="{86BA7EFA-3B36-4998-A36A-B29C926D602F}" dt="2026-04-13T04:37:32.427" v="824" actId="2696"/>
        <pc:sldMkLst>
          <pc:docMk/>
          <pc:sldMk cId="3003957365" sldId="289"/>
        </pc:sldMkLst>
      </pc:sldChg>
      <pc:sldChg chg="del">
        <pc:chgData name="JR JRAJ" userId="3cb04318c6b2e85f" providerId="LiveId" clId="{86BA7EFA-3B36-4998-A36A-B29C926D602F}" dt="2026-04-13T04:37:27.826" v="823" actId="2696"/>
        <pc:sldMkLst>
          <pc:docMk/>
          <pc:sldMk cId="2372727155" sldId="290"/>
        </pc:sldMkLst>
      </pc:sldChg>
      <pc:sldChg chg="del">
        <pc:chgData name="JR JRAJ" userId="3cb04318c6b2e85f" providerId="LiveId" clId="{86BA7EFA-3B36-4998-A36A-B29C926D602F}" dt="2026-04-13T04:37:24.110" v="822" actId="2696"/>
        <pc:sldMkLst>
          <pc:docMk/>
          <pc:sldMk cId="1002023886" sldId="291"/>
        </pc:sldMkLst>
      </pc:sldChg>
      <pc:sldChg chg="del">
        <pc:chgData name="JR JRAJ" userId="3cb04318c6b2e85f" providerId="LiveId" clId="{86BA7EFA-3B36-4998-A36A-B29C926D602F}" dt="2026-04-13T04:37:19.563" v="821" actId="2696"/>
        <pc:sldMkLst>
          <pc:docMk/>
          <pc:sldMk cId="428940002" sldId="292"/>
        </pc:sldMkLst>
      </pc:sldChg>
      <pc:sldChg chg="del">
        <pc:chgData name="JR JRAJ" userId="3cb04318c6b2e85f" providerId="LiveId" clId="{86BA7EFA-3B36-4998-A36A-B29C926D602F}" dt="2026-04-13T04:37:13.795" v="820" actId="2696"/>
        <pc:sldMkLst>
          <pc:docMk/>
          <pc:sldMk cId="358974671" sldId="29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50C159-8653-4D14-9BAC-F5A1D986EAE7}"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EEF3D180-ECE9-4C4A-9087-17B6C68FAA26}">
      <dgm:prSet/>
      <dgm:spPr/>
      <dgm:t>
        <a:bodyPr/>
        <a:lstStyle/>
        <a:p>
          <a:r>
            <a:rPr lang="en-GB" dirty="0"/>
            <a:t>ASSIGNMENT 2: Presentation</a:t>
          </a:r>
          <a:endParaRPr lang="en-US" dirty="0"/>
        </a:p>
      </dgm:t>
    </dgm:pt>
    <dgm:pt modelId="{5EE564F3-8944-436B-9080-11FFB7CACB16}" type="parTrans" cxnId="{B3BFE224-20F3-48EC-ADBB-695BE87FFB83}">
      <dgm:prSet/>
      <dgm:spPr/>
      <dgm:t>
        <a:bodyPr/>
        <a:lstStyle/>
        <a:p>
          <a:endParaRPr lang="en-US"/>
        </a:p>
      </dgm:t>
    </dgm:pt>
    <dgm:pt modelId="{EFCAFD19-766A-4049-A737-53DB48B22EF7}" type="sibTrans" cxnId="{B3BFE224-20F3-48EC-ADBB-695BE87FFB83}">
      <dgm:prSet/>
      <dgm:spPr/>
      <dgm:t>
        <a:bodyPr/>
        <a:lstStyle/>
        <a:p>
          <a:endParaRPr lang="en-US"/>
        </a:p>
      </dgm:t>
    </dgm:pt>
    <dgm:pt modelId="{CFBCA776-ED8F-434D-98F9-C3BCBEBBBFF4}">
      <dgm:prSet/>
      <dgm:spPr/>
      <dgm:t>
        <a:bodyPr/>
        <a:lstStyle/>
        <a:p>
          <a:r>
            <a:rPr lang="en-GB" dirty="0"/>
            <a:t>Student : Justinraj Francis                                     </a:t>
          </a:r>
        </a:p>
        <a:p>
          <a:r>
            <a:rPr lang="en-GB" dirty="0"/>
            <a:t>ID No. 2513082</a:t>
          </a:r>
          <a:endParaRPr lang="en-US" dirty="0"/>
        </a:p>
      </dgm:t>
    </dgm:pt>
    <dgm:pt modelId="{6CA62DF3-B47A-437C-9EB6-677A28F2C892}" type="parTrans" cxnId="{45DCD203-A630-4532-AD67-205AD2F49EF2}">
      <dgm:prSet/>
      <dgm:spPr/>
      <dgm:t>
        <a:bodyPr/>
        <a:lstStyle/>
        <a:p>
          <a:endParaRPr lang="en-US"/>
        </a:p>
      </dgm:t>
    </dgm:pt>
    <dgm:pt modelId="{2ACFDCF5-7E33-4034-9CB1-0CBA3FD9FCED}" type="sibTrans" cxnId="{45DCD203-A630-4532-AD67-205AD2F49EF2}">
      <dgm:prSet/>
      <dgm:spPr/>
      <dgm:t>
        <a:bodyPr/>
        <a:lstStyle/>
        <a:p>
          <a:endParaRPr lang="en-US"/>
        </a:p>
      </dgm:t>
    </dgm:pt>
    <dgm:pt modelId="{8078F349-B3E5-4CD6-9DD6-B1C9AC52491D}">
      <dgm:prSet/>
      <dgm:spPr/>
      <dgm:t>
        <a:bodyPr/>
        <a:lstStyle/>
        <a:p>
          <a:r>
            <a:rPr lang="en-GB" b="0" i="0" baseline="0" dirty="0"/>
            <a:t>Tutor’s Name: Timothy Hopkins</a:t>
          </a:r>
          <a:endParaRPr lang="en-US" dirty="0"/>
        </a:p>
      </dgm:t>
    </dgm:pt>
    <dgm:pt modelId="{EC80B3CD-4C03-4493-B572-5287BBE6C353}" type="parTrans" cxnId="{9DF13D55-9D2D-4D31-AAE8-A2017B65EC3A}">
      <dgm:prSet/>
      <dgm:spPr/>
      <dgm:t>
        <a:bodyPr/>
        <a:lstStyle/>
        <a:p>
          <a:endParaRPr lang="en-US"/>
        </a:p>
      </dgm:t>
    </dgm:pt>
    <dgm:pt modelId="{562FD620-768A-4BEA-954A-64B2BC4CF600}" type="sibTrans" cxnId="{9DF13D55-9D2D-4D31-AAE8-A2017B65EC3A}">
      <dgm:prSet/>
      <dgm:spPr/>
      <dgm:t>
        <a:bodyPr/>
        <a:lstStyle/>
        <a:p>
          <a:endParaRPr lang="en-US"/>
        </a:p>
      </dgm:t>
    </dgm:pt>
    <dgm:pt modelId="{6D50C1DA-2B5E-4F93-B7E2-FA0A8A6DF18C}" type="pres">
      <dgm:prSet presAssocID="{E650C159-8653-4D14-9BAC-F5A1D986EAE7}" presName="outerComposite" presStyleCnt="0">
        <dgm:presLayoutVars>
          <dgm:chMax val="5"/>
          <dgm:dir/>
          <dgm:resizeHandles val="exact"/>
        </dgm:presLayoutVars>
      </dgm:prSet>
      <dgm:spPr/>
    </dgm:pt>
    <dgm:pt modelId="{444E1C25-936B-4FF4-A0EA-C114B2324BEE}" type="pres">
      <dgm:prSet presAssocID="{E650C159-8653-4D14-9BAC-F5A1D986EAE7}" presName="dummyMaxCanvas" presStyleCnt="0">
        <dgm:presLayoutVars/>
      </dgm:prSet>
      <dgm:spPr/>
    </dgm:pt>
    <dgm:pt modelId="{F3C26DF0-581D-4EE4-8883-59B76D6BEB5C}" type="pres">
      <dgm:prSet presAssocID="{E650C159-8653-4D14-9BAC-F5A1D986EAE7}" presName="ThreeNodes_1" presStyleLbl="node1" presStyleIdx="0" presStyleCnt="3">
        <dgm:presLayoutVars>
          <dgm:bulletEnabled val="1"/>
        </dgm:presLayoutVars>
      </dgm:prSet>
      <dgm:spPr/>
    </dgm:pt>
    <dgm:pt modelId="{7AA96885-1F3E-4930-B36D-B744812B9600}" type="pres">
      <dgm:prSet presAssocID="{E650C159-8653-4D14-9BAC-F5A1D986EAE7}" presName="ThreeNodes_2" presStyleLbl="node1" presStyleIdx="1" presStyleCnt="3">
        <dgm:presLayoutVars>
          <dgm:bulletEnabled val="1"/>
        </dgm:presLayoutVars>
      </dgm:prSet>
      <dgm:spPr/>
    </dgm:pt>
    <dgm:pt modelId="{7B166F28-B434-41D7-829A-511816CE6AF5}" type="pres">
      <dgm:prSet presAssocID="{E650C159-8653-4D14-9BAC-F5A1D986EAE7}" presName="ThreeNodes_3" presStyleLbl="node1" presStyleIdx="2" presStyleCnt="3">
        <dgm:presLayoutVars>
          <dgm:bulletEnabled val="1"/>
        </dgm:presLayoutVars>
      </dgm:prSet>
      <dgm:spPr/>
    </dgm:pt>
    <dgm:pt modelId="{17D40FF5-1857-4771-9113-892134FAB471}" type="pres">
      <dgm:prSet presAssocID="{E650C159-8653-4D14-9BAC-F5A1D986EAE7}" presName="ThreeConn_1-2" presStyleLbl="fgAccFollowNode1" presStyleIdx="0" presStyleCnt="2">
        <dgm:presLayoutVars>
          <dgm:bulletEnabled val="1"/>
        </dgm:presLayoutVars>
      </dgm:prSet>
      <dgm:spPr/>
    </dgm:pt>
    <dgm:pt modelId="{3CE477F5-1514-4CAE-82DB-DB62CD8CF50C}" type="pres">
      <dgm:prSet presAssocID="{E650C159-8653-4D14-9BAC-F5A1D986EAE7}" presName="ThreeConn_2-3" presStyleLbl="fgAccFollowNode1" presStyleIdx="1" presStyleCnt="2">
        <dgm:presLayoutVars>
          <dgm:bulletEnabled val="1"/>
        </dgm:presLayoutVars>
      </dgm:prSet>
      <dgm:spPr/>
    </dgm:pt>
    <dgm:pt modelId="{8A8B4783-643E-4AE8-86FA-8CF190AD5304}" type="pres">
      <dgm:prSet presAssocID="{E650C159-8653-4D14-9BAC-F5A1D986EAE7}" presName="ThreeNodes_1_text" presStyleLbl="node1" presStyleIdx="2" presStyleCnt="3">
        <dgm:presLayoutVars>
          <dgm:bulletEnabled val="1"/>
        </dgm:presLayoutVars>
      </dgm:prSet>
      <dgm:spPr/>
    </dgm:pt>
    <dgm:pt modelId="{60DC652E-5A0B-44CD-933E-F87773F42B5D}" type="pres">
      <dgm:prSet presAssocID="{E650C159-8653-4D14-9BAC-F5A1D986EAE7}" presName="ThreeNodes_2_text" presStyleLbl="node1" presStyleIdx="2" presStyleCnt="3">
        <dgm:presLayoutVars>
          <dgm:bulletEnabled val="1"/>
        </dgm:presLayoutVars>
      </dgm:prSet>
      <dgm:spPr/>
    </dgm:pt>
    <dgm:pt modelId="{6EBF15CF-A35D-4144-9DFD-8F78C53337AB}" type="pres">
      <dgm:prSet presAssocID="{E650C159-8653-4D14-9BAC-F5A1D986EAE7}" presName="ThreeNodes_3_text" presStyleLbl="node1" presStyleIdx="2" presStyleCnt="3">
        <dgm:presLayoutVars>
          <dgm:bulletEnabled val="1"/>
        </dgm:presLayoutVars>
      </dgm:prSet>
      <dgm:spPr/>
    </dgm:pt>
  </dgm:ptLst>
  <dgm:cxnLst>
    <dgm:cxn modelId="{45DCD203-A630-4532-AD67-205AD2F49EF2}" srcId="{E650C159-8653-4D14-9BAC-F5A1D986EAE7}" destId="{CFBCA776-ED8F-434D-98F9-C3BCBEBBBFF4}" srcOrd="1" destOrd="0" parTransId="{6CA62DF3-B47A-437C-9EB6-677A28F2C892}" sibTransId="{2ACFDCF5-7E33-4034-9CB1-0CBA3FD9FCED}"/>
    <dgm:cxn modelId="{CBEFC41C-78FC-411E-860E-4D674151EDCC}" type="presOf" srcId="{8078F349-B3E5-4CD6-9DD6-B1C9AC52491D}" destId="{6EBF15CF-A35D-4144-9DFD-8F78C53337AB}" srcOrd="1" destOrd="0" presId="urn:microsoft.com/office/officeart/2005/8/layout/vProcess5"/>
    <dgm:cxn modelId="{4D274E23-4387-4CDF-8CED-1EB533E3E579}" type="presOf" srcId="{EFCAFD19-766A-4049-A737-53DB48B22EF7}" destId="{17D40FF5-1857-4771-9113-892134FAB471}" srcOrd="0" destOrd="0" presId="urn:microsoft.com/office/officeart/2005/8/layout/vProcess5"/>
    <dgm:cxn modelId="{B3BFE224-20F3-48EC-ADBB-695BE87FFB83}" srcId="{E650C159-8653-4D14-9BAC-F5A1D986EAE7}" destId="{EEF3D180-ECE9-4C4A-9087-17B6C68FAA26}" srcOrd="0" destOrd="0" parTransId="{5EE564F3-8944-436B-9080-11FFB7CACB16}" sibTransId="{EFCAFD19-766A-4049-A737-53DB48B22EF7}"/>
    <dgm:cxn modelId="{6361086D-F970-45B9-9A6D-9A2BB1FAEE20}" type="presOf" srcId="{EEF3D180-ECE9-4C4A-9087-17B6C68FAA26}" destId="{8A8B4783-643E-4AE8-86FA-8CF190AD5304}" srcOrd="1" destOrd="0" presId="urn:microsoft.com/office/officeart/2005/8/layout/vProcess5"/>
    <dgm:cxn modelId="{9DF13D55-9D2D-4D31-AAE8-A2017B65EC3A}" srcId="{E650C159-8653-4D14-9BAC-F5A1D986EAE7}" destId="{8078F349-B3E5-4CD6-9DD6-B1C9AC52491D}" srcOrd="2" destOrd="0" parTransId="{EC80B3CD-4C03-4493-B572-5287BBE6C353}" sibTransId="{562FD620-768A-4BEA-954A-64B2BC4CF600}"/>
    <dgm:cxn modelId="{5AE573A9-87D1-47B6-86F8-3321C6A935D0}" type="presOf" srcId="{8078F349-B3E5-4CD6-9DD6-B1C9AC52491D}" destId="{7B166F28-B434-41D7-829A-511816CE6AF5}" srcOrd="0" destOrd="0" presId="urn:microsoft.com/office/officeart/2005/8/layout/vProcess5"/>
    <dgm:cxn modelId="{7F0913B0-88A7-46DC-9A30-90F946F5387C}" type="presOf" srcId="{CFBCA776-ED8F-434D-98F9-C3BCBEBBBFF4}" destId="{7AA96885-1F3E-4930-B36D-B744812B9600}" srcOrd="0" destOrd="0" presId="urn:microsoft.com/office/officeart/2005/8/layout/vProcess5"/>
    <dgm:cxn modelId="{E1B017BE-1FF6-4E8F-8937-11143E4FC70D}" type="presOf" srcId="{2ACFDCF5-7E33-4034-9CB1-0CBA3FD9FCED}" destId="{3CE477F5-1514-4CAE-82DB-DB62CD8CF50C}" srcOrd="0" destOrd="0" presId="urn:microsoft.com/office/officeart/2005/8/layout/vProcess5"/>
    <dgm:cxn modelId="{1E80F0C8-2372-4034-9981-937C4231C1A2}" type="presOf" srcId="{E650C159-8653-4D14-9BAC-F5A1D986EAE7}" destId="{6D50C1DA-2B5E-4F93-B7E2-FA0A8A6DF18C}" srcOrd="0" destOrd="0" presId="urn:microsoft.com/office/officeart/2005/8/layout/vProcess5"/>
    <dgm:cxn modelId="{BD35E9CB-06E5-48EB-804D-3413A5060043}" type="presOf" srcId="{CFBCA776-ED8F-434D-98F9-C3BCBEBBBFF4}" destId="{60DC652E-5A0B-44CD-933E-F87773F42B5D}" srcOrd="1" destOrd="0" presId="urn:microsoft.com/office/officeart/2005/8/layout/vProcess5"/>
    <dgm:cxn modelId="{F0EB55CF-1E4D-4212-A9AE-434B6C1D58F2}" type="presOf" srcId="{EEF3D180-ECE9-4C4A-9087-17B6C68FAA26}" destId="{F3C26DF0-581D-4EE4-8883-59B76D6BEB5C}" srcOrd="0" destOrd="0" presId="urn:microsoft.com/office/officeart/2005/8/layout/vProcess5"/>
    <dgm:cxn modelId="{972EC06F-07D1-45B5-82A0-FCAF357EEB89}" type="presParOf" srcId="{6D50C1DA-2B5E-4F93-B7E2-FA0A8A6DF18C}" destId="{444E1C25-936B-4FF4-A0EA-C114B2324BEE}" srcOrd="0" destOrd="0" presId="urn:microsoft.com/office/officeart/2005/8/layout/vProcess5"/>
    <dgm:cxn modelId="{E3838B35-97E7-4F95-B72C-15281D868F87}" type="presParOf" srcId="{6D50C1DA-2B5E-4F93-B7E2-FA0A8A6DF18C}" destId="{F3C26DF0-581D-4EE4-8883-59B76D6BEB5C}" srcOrd="1" destOrd="0" presId="urn:microsoft.com/office/officeart/2005/8/layout/vProcess5"/>
    <dgm:cxn modelId="{3A37998F-D9BA-4BD8-8E8A-44B806E26343}" type="presParOf" srcId="{6D50C1DA-2B5E-4F93-B7E2-FA0A8A6DF18C}" destId="{7AA96885-1F3E-4930-B36D-B744812B9600}" srcOrd="2" destOrd="0" presId="urn:microsoft.com/office/officeart/2005/8/layout/vProcess5"/>
    <dgm:cxn modelId="{775707F2-CD18-4993-A4EF-CAA53E944A09}" type="presParOf" srcId="{6D50C1DA-2B5E-4F93-B7E2-FA0A8A6DF18C}" destId="{7B166F28-B434-41D7-829A-511816CE6AF5}" srcOrd="3" destOrd="0" presId="urn:microsoft.com/office/officeart/2005/8/layout/vProcess5"/>
    <dgm:cxn modelId="{04BEFBCD-2B56-4787-AAF8-679C1BE18D2D}" type="presParOf" srcId="{6D50C1DA-2B5E-4F93-B7E2-FA0A8A6DF18C}" destId="{17D40FF5-1857-4771-9113-892134FAB471}" srcOrd="4" destOrd="0" presId="urn:microsoft.com/office/officeart/2005/8/layout/vProcess5"/>
    <dgm:cxn modelId="{936BFF18-C6AC-4062-8564-B23953493F3C}" type="presParOf" srcId="{6D50C1DA-2B5E-4F93-B7E2-FA0A8A6DF18C}" destId="{3CE477F5-1514-4CAE-82DB-DB62CD8CF50C}" srcOrd="5" destOrd="0" presId="urn:microsoft.com/office/officeart/2005/8/layout/vProcess5"/>
    <dgm:cxn modelId="{0069D2D7-5F2A-4F61-ACE2-D2AF11CB331D}" type="presParOf" srcId="{6D50C1DA-2B5E-4F93-B7E2-FA0A8A6DF18C}" destId="{8A8B4783-643E-4AE8-86FA-8CF190AD5304}" srcOrd="6" destOrd="0" presId="urn:microsoft.com/office/officeart/2005/8/layout/vProcess5"/>
    <dgm:cxn modelId="{95950553-E892-45AA-A968-72B36CFF3117}" type="presParOf" srcId="{6D50C1DA-2B5E-4F93-B7E2-FA0A8A6DF18C}" destId="{60DC652E-5A0B-44CD-933E-F87773F42B5D}" srcOrd="7" destOrd="0" presId="urn:microsoft.com/office/officeart/2005/8/layout/vProcess5"/>
    <dgm:cxn modelId="{51C1EEFE-01D3-48FA-953C-AA64E931375E}" type="presParOf" srcId="{6D50C1DA-2B5E-4F93-B7E2-FA0A8A6DF18C}" destId="{6EBF15CF-A35D-4144-9DFD-8F78C53337A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97BBED-1715-4854-9BD7-08029C76E828}"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28B98014-8B2D-4F17-9967-F48D0CF11CD0}">
      <dgm:prSet custT="1"/>
      <dgm:spPr/>
      <dgm:t>
        <a:bodyPr/>
        <a:lstStyle/>
        <a:p>
          <a:r>
            <a:rPr lang="en-US" sz="2400" b="1" dirty="0">
              <a:latin typeface="Arial" panose="020B0604020202020204" pitchFamily="34" charset="0"/>
              <a:cs typeface="Arial" panose="020B0604020202020204" pitchFamily="34" charset="0"/>
            </a:rPr>
            <a:t>The noisy, aging equipment in the production area makes it difficult for staff to hear Gary’s instructions, resulting in misunderstandings.</a:t>
          </a:r>
          <a:endParaRPr lang="en-US" sz="2400" dirty="0">
            <a:latin typeface="Arial" panose="020B0604020202020204" pitchFamily="34" charset="0"/>
            <a:cs typeface="Arial" panose="020B0604020202020204" pitchFamily="34" charset="0"/>
          </a:endParaRPr>
        </a:p>
      </dgm:t>
    </dgm:pt>
    <dgm:pt modelId="{7CDC590C-9C42-4036-865E-5BFCF1301CBE}" type="parTrans" cxnId="{EDD9F7C4-3FD0-4A1C-A998-CCCF7430E2AC}">
      <dgm:prSet/>
      <dgm:spPr/>
      <dgm:t>
        <a:bodyPr/>
        <a:lstStyle/>
        <a:p>
          <a:endParaRPr lang="en-US"/>
        </a:p>
      </dgm:t>
    </dgm:pt>
    <dgm:pt modelId="{D0467FA7-1B63-410E-AB14-822BAB8BAFE6}" type="sibTrans" cxnId="{EDD9F7C4-3FD0-4A1C-A998-CCCF7430E2AC}">
      <dgm:prSet/>
      <dgm:spPr/>
      <dgm:t>
        <a:bodyPr/>
        <a:lstStyle/>
        <a:p>
          <a:endParaRPr lang="en-US"/>
        </a:p>
      </dgm:t>
    </dgm:pt>
    <dgm:pt modelId="{FD745A75-4B17-4B24-8077-04C8CF7F537A}">
      <dgm:prSet custT="1"/>
      <dgm:spPr/>
      <dgm:t>
        <a:bodyPr/>
        <a:lstStyle/>
        <a:p>
          <a:r>
            <a:rPr lang="en-US" sz="2400" b="1" i="0" baseline="0" dirty="0">
              <a:latin typeface="Arial" panose="020B0604020202020204" pitchFamily="34" charset="0"/>
              <a:cs typeface="Arial" panose="020B0604020202020204" pitchFamily="34" charset="0"/>
            </a:rPr>
            <a:t>During busy production times, verbal communication can become unclear or incomplete</a:t>
          </a:r>
          <a:r>
            <a:rPr lang="en-US" sz="2600" b="1" i="0" baseline="0" dirty="0"/>
            <a:t>.</a:t>
          </a:r>
          <a:endParaRPr lang="en-US" sz="2600" dirty="0"/>
        </a:p>
      </dgm:t>
    </dgm:pt>
    <dgm:pt modelId="{C309D438-8635-44C7-B244-087F8C9BEBD3}" type="parTrans" cxnId="{5373F7DD-E00D-415F-A549-9BC7AAE8B013}">
      <dgm:prSet/>
      <dgm:spPr/>
      <dgm:t>
        <a:bodyPr/>
        <a:lstStyle/>
        <a:p>
          <a:endParaRPr lang="en-US"/>
        </a:p>
      </dgm:t>
    </dgm:pt>
    <dgm:pt modelId="{BB3A660C-C02F-431E-A548-A7C28F7A1955}" type="sibTrans" cxnId="{5373F7DD-E00D-415F-A549-9BC7AAE8B013}">
      <dgm:prSet/>
      <dgm:spPr/>
      <dgm:t>
        <a:bodyPr/>
        <a:lstStyle/>
        <a:p>
          <a:endParaRPr lang="en-US"/>
        </a:p>
      </dgm:t>
    </dgm:pt>
    <dgm:pt modelId="{C0027867-D2C4-4E3A-B453-678B57161E9A}">
      <dgm:prSet custT="1"/>
      <dgm:spPr/>
      <dgm:t>
        <a:bodyPr/>
        <a:lstStyle/>
        <a:p>
          <a:r>
            <a:rPr lang="en-US" sz="2800" b="1" i="0" baseline="0" dirty="0">
              <a:latin typeface="Arial" panose="020B0604020202020204" pitchFamily="34" charset="0"/>
              <a:cs typeface="Arial" panose="020B0604020202020204" pitchFamily="34" charset="0"/>
            </a:rPr>
            <a:t>Staff rely on guesswork when they cannot hear instructions clearly, increasing errors.</a:t>
          </a:r>
          <a:endParaRPr lang="en-US" sz="2800" dirty="0">
            <a:latin typeface="Arial" panose="020B0604020202020204" pitchFamily="34" charset="0"/>
            <a:cs typeface="Arial" panose="020B0604020202020204" pitchFamily="34" charset="0"/>
          </a:endParaRPr>
        </a:p>
      </dgm:t>
    </dgm:pt>
    <dgm:pt modelId="{2905E2CB-17E4-495B-AC94-E70FBF8FF13C}" type="parTrans" cxnId="{3BE415D4-968E-4A75-815A-42D6CFCF4C8E}">
      <dgm:prSet/>
      <dgm:spPr/>
      <dgm:t>
        <a:bodyPr/>
        <a:lstStyle/>
        <a:p>
          <a:endParaRPr lang="en-US"/>
        </a:p>
      </dgm:t>
    </dgm:pt>
    <dgm:pt modelId="{8077A680-66AF-4560-9A81-FDA5B576ECFF}" type="sibTrans" cxnId="{3BE415D4-968E-4A75-815A-42D6CFCF4C8E}">
      <dgm:prSet/>
      <dgm:spPr/>
      <dgm:t>
        <a:bodyPr/>
        <a:lstStyle/>
        <a:p>
          <a:endParaRPr lang="en-US"/>
        </a:p>
      </dgm:t>
    </dgm:pt>
    <dgm:pt modelId="{3532665A-E12A-413D-AEE6-2777193D28E4}">
      <dgm:prSet custT="1"/>
      <dgm:spPr/>
      <dgm:t>
        <a:bodyPr/>
        <a:lstStyle/>
        <a:p>
          <a:r>
            <a:rPr lang="en-US" sz="2800" b="1" i="0" baseline="0" dirty="0">
              <a:latin typeface="Arial" panose="020B0604020202020204" pitchFamily="34" charset="0"/>
              <a:cs typeface="Arial" panose="020B0604020202020204" pitchFamily="34" charset="0"/>
            </a:rPr>
            <a:t>Younger staff struggle with language, and the noise makes it harder for them.</a:t>
          </a:r>
          <a:endParaRPr lang="en-US" sz="2800" dirty="0">
            <a:latin typeface="Arial" panose="020B0604020202020204" pitchFamily="34" charset="0"/>
            <a:cs typeface="Arial" panose="020B0604020202020204" pitchFamily="34" charset="0"/>
          </a:endParaRPr>
        </a:p>
      </dgm:t>
    </dgm:pt>
    <dgm:pt modelId="{EBAA62C9-2E50-4233-BFE7-110C654137D1}" type="parTrans" cxnId="{C6B1240B-6C42-4EB9-8FE6-1BF243BD023D}">
      <dgm:prSet/>
      <dgm:spPr/>
      <dgm:t>
        <a:bodyPr/>
        <a:lstStyle/>
        <a:p>
          <a:endParaRPr lang="en-US"/>
        </a:p>
      </dgm:t>
    </dgm:pt>
    <dgm:pt modelId="{92EF4B12-5A19-42AE-84B4-265FED9E48BF}" type="sibTrans" cxnId="{C6B1240B-6C42-4EB9-8FE6-1BF243BD023D}">
      <dgm:prSet/>
      <dgm:spPr/>
      <dgm:t>
        <a:bodyPr/>
        <a:lstStyle/>
        <a:p>
          <a:endParaRPr lang="en-US"/>
        </a:p>
      </dgm:t>
    </dgm:pt>
    <dgm:pt modelId="{7125A081-3193-4C2A-A121-6418CB18FBFB}">
      <dgm:prSet custT="1"/>
      <dgm:spPr/>
      <dgm:t>
        <a:bodyPr/>
        <a:lstStyle/>
        <a:p>
          <a:r>
            <a:rPr lang="en-US" sz="2800" b="1" i="0" baseline="0" dirty="0">
              <a:latin typeface="Arial" panose="020B0604020202020204" pitchFamily="34" charset="0"/>
              <a:cs typeface="Arial" panose="020B0604020202020204" pitchFamily="34" charset="0"/>
            </a:rPr>
            <a:t>Safety and hygiene messages are not being communicated effectively, which increases the risk of food safety issues</a:t>
          </a:r>
          <a:r>
            <a:rPr lang="en-US" sz="2300" b="1" i="0" baseline="0" dirty="0"/>
            <a:t>.</a:t>
          </a:r>
          <a:endParaRPr lang="en-US" sz="2300" dirty="0"/>
        </a:p>
      </dgm:t>
    </dgm:pt>
    <dgm:pt modelId="{E5BB55D4-FD8C-4EAB-A6A6-92D4DB025B60}" type="parTrans" cxnId="{C77FBFB2-C1FD-428A-86CA-E7D45CC8D03C}">
      <dgm:prSet/>
      <dgm:spPr/>
      <dgm:t>
        <a:bodyPr/>
        <a:lstStyle/>
        <a:p>
          <a:endParaRPr lang="en-US"/>
        </a:p>
      </dgm:t>
    </dgm:pt>
    <dgm:pt modelId="{F5542AF6-A551-4C7D-B828-2FD88179D6B3}" type="sibTrans" cxnId="{C77FBFB2-C1FD-428A-86CA-E7D45CC8D03C}">
      <dgm:prSet/>
      <dgm:spPr/>
      <dgm:t>
        <a:bodyPr/>
        <a:lstStyle/>
        <a:p>
          <a:endParaRPr lang="en-US"/>
        </a:p>
      </dgm:t>
    </dgm:pt>
    <dgm:pt modelId="{A86DBA54-60A0-4351-B86C-506FB59E8C35}" type="pres">
      <dgm:prSet presAssocID="{D297BBED-1715-4854-9BD7-08029C76E828}" presName="vert0" presStyleCnt="0">
        <dgm:presLayoutVars>
          <dgm:dir/>
          <dgm:animOne val="branch"/>
          <dgm:animLvl val="lvl"/>
        </dgm:presLayoutVars>
      </dgm:prSet>
      <dgm:spPr/>
    </dgm:pt>
    <dgm:pt modelId="{85AD0C39-5C51-45E7-BB02-418469E57B2A}" type="pres">
      <dgm:prSet presAssocID="{28B98014-8B2D-4F17-9967-F48D0CF11CD0}" presName="thickLine" presStyleLbl="alignNode1" presStyleIdx="0" presStyleCnt="5"/>
      <dgm:spPr/>
    </dgm:pt>
    <dgm:pt modelId="{9F3DBCCC-2062-46D1-B00B-17B02B217159}" type="pres">
      <dgm:prSet presAssocID="{28B98014-8B2D-4F17-9967-F48D0CF11CD0}" presName="horz1" presStyleCnt="0"/>
      <dgm:spPr/>
    </dgm:pt>
    <dgm:pt modelId="{BCBC6047-626F-44DF-8DA8-78FFF9F7D6DE}" type="pres">
      <dgm:prSet presAssocID="{28B98014-8B2D-4F17-9967-F48D0CF11CD0}" presName="tx1" presStyleLbl="revTx" presStyleIdx="0" presStyleCnt="5"/>
      <dgm:spPr/>
    </dgm:pt>
    <dgm:pt modelId="{110DB4FF-A25E-4BC4-A8B8-1ACD61A7B715}" type="pres">
      <dgm:prSet presAssocID="{28B98014-8B2D-4F17-9967-F48D0CF11CD0}" presName="vert1" presStyleCnt="0"/>
      <dgm:spPr/>
    </dgm:pt>
    <dgm:pt modelId="{7C7F8E92-16A1-4798-9617-4EEA8759D577}" type="pres">
      <dgm:prSet presAssocID="{FD745A75-4B17-4B24-8077-04C8CF7F537A}" presName="thickLine" presStyleLbl="alignNode1" presStyleIdx="1" presStyleCnt="5"/>
      <dgm:spPr/>
    </dgm:pt>
    <dgm:pt modelId="{C80337A4-2196-422F-98DA-891F0CB33123}" type="pres">
      <dgm:prSet presAssocID="{FD745A75-4B17-4B24-8077-04C8CF7F537A}" presName="horz1" presStyleCnt="0"/>
      <dgm:spPr/>
    </dgm:pt>
    <dgm:pt modelId="{D9534FEC-0FBD-4ED8-BEAF-E887404AD06D}" type="pres">
      <dgm:prSet presAssocID="{FD745A75-4B17-4B24-8077-04C8CF7F537A}" presName="tx1" presStyleLbl="revTx" presStyleIdx="1" presStyleCnt="5"/>
      <dgm:spPr/>
    </dgm:pt>
    <dgm:pt modelId="{62FCDD43-267D-4DD8-BF9D-1053F70CCD90}" type="pres">
      <dgm:prSet presAssocID="{FD745A75-4B17-4B24-8077-04C8CF7F537A}" presName="vert1" presStyleCnt="0"/>
      <dgm:spPr/>
    </dgm:pt>
    <dgm:pt modelId="{55ACFE4B-FB30-4AE3-831B-29D758E452ED}" type="pres">
      <dgm:prSet presAssocID="{C0027867-D2C4-4E3A-B453-678B57161E9A}" presName="thickLine" presStyleLbl="alignNode1" presStyleIdx="2" presStyleCnt="5"/>
      <dgm:spPr/>
    </dgm:pt>
    <dgm:pt modelId="{E8EDD613-DB7F-408D-BD5F-F8444DEDDF95}" type="pres">
      <dgm:prSet presAssocID="{C0027867-D2C4-4E3A-B453-678B57161E9A}" presName="horz1" presStyleCnt="0"/>
      <dgm:spPr/>
    </dgm:pt>
    <dgm:pt modelId="{B161AD12-439E-4F88-A2BE-FF52DCBC7A19}" type="pres">
      <dgm:prSet presAssocID="{C0027867-D2C4-4E3A-B453-678B57161E9A}" presName="tx1" presStyleLbl="revTx" presStyleIdx="2" presStyleCnt="5"/>
      <dgm:spPr/>
    </dgm:pt>
    <dgm:pt modelId="{473AD721-B8E7-4234-ADAE-59CC6A77C548}" type="pres">
      <dgm:prSet presAssocID="{C0027867-D2C4-4E3A-B453-678B57161E9A}" presName="vert1" presStyleCnt="0"/>
      <dgm:spPr/>
    </dgm:pt>
    <dgm:pt modelId="{BEEC532E-FFE5-436B-B6B3-A3DB6137F675}" type="pres">
      <dgm:prSet presAssocID="{3532665A-E12A-413D-AEE6-2777193D28E4}" presName="thickLine" presStyleLbl="alignNode1" presStyleIdx="3" presStyleCnt="5"/>
      <dgm:spPr/>
    </dgm:pt>
    <dgm:pt modelId="{D2D9B7B1-469C-4B8E-965B-30145F67A4B0}" type="pres">
      <dgm:prSet presAssocID="{3532665A-E12A-413D-AEE6-2777193D28E4}" presName="horz1" presStyleCnt="0"/>
      <dgm:spPr/>
    </dgm:pt>
    <dgm:pt modelId="{8F2CEB1B-49C4-4D3B-A195-FE8E6A6B8010}" type="pres">
      <dgm:prSet presAssocID="{3532665A-E12A-413D-AEE6-2777193D28E4}" presName="tx1" presStyleLbl="revTx" presStyleIdx="3" presStyleCnt="5"/>
      <dgm:spPr/>
    </dgm:pt>
    <dgm:pt modelId="{2CC99061-6A3F-47E1-9DD4-D8EAF4DB0601}" type="pres">
      <dgm:prSet presAssocID="{3532665A-E12A-413D-AEE6-2777193D28E4}" presName="vert1" presStyleCnt="0"/>
      <dgm:spPr/>
    </dgm:pt>
    <dgm:pt modelId="{5C68463D-42D4-47C2-AE0D-9703BC6CB7B1}" type="pres">
      <dgm:prSet presAssocID="{7125A081-3193-4C2A-A121-6418CB18FBFB}" presName="thickLine" presStyleLbl="alignNode1" presStyleIdx="4" presStyleCnt="5"/>
      <dgm:spPr/>
    </dgm:pt>
    <dgm:pt modelId="{B863B16B-1358-41FE-B176-1450DC4B9A15}" type="pres">
      <dgm:prSet presAssocID="{7125A081-3193-4C2A-A121-6418CB18FBFB}" presName="horz1" presStyleCnt="0"/>
      <dgm:spPr/>
    </dgm:pt>
    <dgm:pt modelId="{5D08CD0F-0D83-4148-A7FE-039579C79156}" type="pres">
      <dgm:prSet presAssocID="{7125A081-3193-4C2A-A121-6418CB18FBFB}" presName="tx1" presStyleLbl="revTx" presStyleIdx="4" presStyleCnt="5"/>
      <dgm:spPr/>
    </dgm:pt>
    <dgm:pt modelId="{1409FA45-8EF8-43EF-9402-B60ED6129348}" type="pres">
      <dgm:prSet presAssocID="{7125A081-3193-4C2A-A121-6418CB18FBFB}" presName="vert1" presStyleCnt="0"/>
      <dgm:spPr/>
    </dgm:pt>
  </dgm:ptLst>
  <dgm:cxnLst>
    <dgm:cxn modelId="{C6B1240B-6C42-4EB9-8FE6-1BF243BD023D}" srcId="{D297BBED-1715-4854-9BD7-08029C76E828}" destId="{3532665A-E12A-413D-AEE6-2777193D28E4}" srcOrd="3" destOrd="0" parTransId="{EBAA62C9-2E50-4233-BFE7-110C654137D1}" sibTransId="{92EF4B12-5A19-42AE-84B4-265FED9E48BF}"/>
    <dgm:cxn modelId="{9969FD3B-E33B-4D5C-86FF-DD9AED472772}" type="presOf" srcId="{28B98014-8B2D-4F17-9967-F48D0CF11CD0}" destId="{BCBC6047-626F-44DF-8DA8-78FFF9F7D6DE}" srcOrd="0" destOrd="0" presId="urn:microsoft.com/office/officeart/2008/layout/LinedList"/>
    <dgm:cxn modelId="{C77FBFB2-C1FD-428A-86CA-E7D45CC8D03C}" srcId="{D297BBED-1715-4854-9BD7-08029C76E828}" destId="{7125A081-3193-4C2A-A121-6418CB18FBFB}" srcOrd="4" destOrd="0" parTransId="{E5BB55D4-FD8C-4EAB-A6A6-92D4DB025B60}" sibTransId="{F5542AF6-A551-4C7D-B828-2FD88179D6B3}"/>
    <dgm:cxn modelId="{EDD9F7C4-3FD0-4A1C-A998-CCCF7430E2AC}" srcId="{D297BBED-1715-4854-9BD7-08029C76E828}" destId="{28B98014-8B2D-4F17-9967-F48D0CF11CD0}" srcOrd="0" destOrd="0" parTransId="{7CDC590C-9C42-4036-865E-5BFCF1301CBE}" sibTransId="{D0467FA7-1B63-410E-AB14-822BAB8BAFE6}"/>
    <dgm:cxn modelId="{4148EACD-B553-4A0E-B7AD-228CF070E3F8}" type="presOf" srcId="{FD745A75-4B17-4B24-8077-04C8CF7F537A}" destId="{D9534FEC-0FBD-4ED8-BEAF-E887404AD06D}" srcOrd="0" destOrd="0" presId="urn:microsoft.com/office/officeart/2008/layout/LinedList"/>
    <dgm:cxn modelId="{3BE415D4-968E-4A75-815A-42D6CFCF4C8E}" srcId="{D297BBED-1715-4854-9BD7-08029C76E828}" destId="{C0027867-D2C4-4E3A-B453-678B57161E9A}" srcOrd="2" destOrd="0" parTransId="{2905E2CB-17E4-495B-AC94-E70FBF8FF13C}" sibTransId="{8077A680-66AF-4560-9A81-FDA5B576ECFF}"/>
    <dgm:cxn modelId="{B27574DC-1324-4F32-8574-2E3D0C7E1C21}" type="presOf" srcId="{3532665A-E12A-413D-AEE6-2777193D28E4}" destId="{8F2CEB1B-49C4-4D3B-A195-FE8E6A6B8010}" srcOrd="0" destOrd="0" presId="urn:microsoft.com/office/officeart/2008/layout/LinedList"/>
    <dgm:cxn modelId="{5373F7DD-E00D-415F-A549-9BC7AAE8B013}" srcId="{D297BBED-1715-4854-9BD7-08029C76E828}" destId="{FD745A75-4B17-4B24-8077-04C8CF7F537A}" srcOrd="1" destOrd="0" parTransId="{C309D438-8635-44C7-B244-087F8C9BEBD3}" sibTransId="{BB3A660C-C02F-431E-A548-A7C28F7A1955}"/>
    <dgm:cxn modelId="{8607B3DE-8338-4B28-9AE1-010CDDE38FAF}" type="presOf" srcId="{7125A081-3193-4C2A-A121-6418CB18FBFB}" destId="{5D08CD0F-0D83-4148-A7FE-039579C79156}" srcOrd="0" destOrd="0" presId="urn:microsoft.com/office/officeart/2008/layout/LinedList"/>
    <dgm:cxn modelId="{3F5933E5-7C0F-4F47-AFEB-5DE0341882D6}" type="presOf" srcId="{C0027867-D2C4-4E3A-B453-678B57161E9A}" destId="{B161AD12-439E-4F88-A2BE-FF52DCBC7A19}" srcOrd="0" destOrd="0" presId="urn:microsoft.com/office/officeart/2008/layout/LinedList"/>
    <dgm:cxn modelId="{48140DF9-5A9C-4005-A58F-55F6898B75FB}" type="presOf" srcId="{D297BBED-1715-4854-9BD7-08029C76E828}" destId="{A86DBA54-60A0-4351-B86C-506FB59E8C35}" srcOrd="0" destOrd="0" presId="urn:microsoft.com/office/officeart/2008/layout/LinedList"/>
    <dgm:cxn modelId="{D40081A6-FB4B-47B6-9DBC-239E0719446B}" type="presParOf" srcId="{A86DBA54-60A0-4351-B86C-506FB59E8C35}" destId="{85AD0C39-5C51-45E7-BB02-418469E57B2A}" srcOrd="0" destOrd="0" presId="urn:microsoft.com/office/officeart/2008/layout/LinedList"/>
    <dgm:cxn modelId="{8BDCC293-0C28-42FC-943B-49542F50BAF5}" type="presParOf" srcId="{A86DBA54-60A0-4351-B86C-506FB59E8C35}" destId="{9F3DBCCC-2062-46D1-B00B-17B02B217159}" srcOrd="1" destOrd="0" presId="urn:microsoft.com/office/officeart/2008/layout/LinedList"/>
    <dgm:cxn modelId="{4446C3E1-15CE-4B68-8BA2-E4781832961C}" type="presParOf" srcId="{9F3DBCCC-2062-46D1-B00B-17B02B217159}" destId="{BCBC6047-626F-44DF-8DA8-78FFF9F7D6DE}" srcOrd="0" destOrd="0" presId="urn:microsoft.com/office/officeart/2008/layout/LinedList"/>
    <dgm:cxn modelId="{32B6A0A8-6884-4779-A482-BE5D272E5245}" type="presParOf" srcId="{9F3DBCCC-2062-46D1-B00B-17B02B217159}" destId="{110DB4FF-A25E-4BC4-A8B8-1ACD61A7B715}" srcOrd="1" destOrd="0" presId="urn:microsoft.com/office/officeart/2008/layout/LinedList"/>
    <dgm:cxn modelId="{E7A5E3FF-AA29-4C7B-B6F8-3465137DA87A}" type="presParOf" srcId="{A86DBA54-60A0-4351-B86C-506FB59E8C35}" destId="{7C7F8E92-16A1-4798-9617-4EEA8759D577}" srcOrd="2" destOrd="0" presId="urn:microsoft.com/office/officeart/2008/layout/LinedList"/>
    <dgm:cxn modelId="{7BEC598A-2A54-4740-A6C2-6327B9C97BCC}" type="presParOf" srcId="{A86DBA54-60A0-4351-B86C-506FB59E8C35}" destId="{C80337A4-2196-422F-98DA-891F0CB33123}" srcOrd="3" destOrd="0" presId="urn:microsoft.com/office/officeart/2008/layout/LinedList"/>
    <dgm:cxn modelId="{A7DF1D12-EFCC-4F91-9E83-84A9C6FD2CDD}" type="presParOf" srcId="{C80337A4-2196-422F-98DA-891F0CB33123}" destId="{D9534FEC-0FBD-4ED8-BEAF-E887404AD06D}" srcOrd="0" destOrd="0" presId="urn:microsoft.com/office/officeart/2008/layout/LinedList"/>
    <dgm:cxn modelId="{607566A1-1443-4354-AA43-9CAFBE34144E}" type="presParOf" srcId="{C80337A4-2196-422F-98DA-891F0CB33123}" destId="{62FCDD43-267D-4DD8-BF9D-1053F70CCD90}" srcOrd="1" destOrd="0" presId="urn:microsoft.com/office/officeart/2008/layout/LinedList"/>
    <dgm:cxn modelId="{1291F094-AB29-41B1-9B59-E262593D9C97}" type="presParOf" srcId="{A86DBA54-60A0-4351-B86C-506FB59E8C35}" destId="{55ACFE4B-FB30-4AE3-831B-29D758E452ED}" srcOrd="4" destOrd="0" presId="urn:microsoft.com/office/officeart/2008/layout/LinedList"/>
    <dgm:cxn modelId="{305D8D55-4D2F-4E67-B43A-534B543C1ABB}" type="presParOf" srcId="{A86DBA54-60A0-4351-B86C-506FB59E8C35}" destId="{E8EDD613-DB7F-408D-BD5F-F8444DEDDF95}" srcOrd="5" destOrd="0" presId="urn:microsoft.com/office/officeart/2008/layout/LinedList"/>
    <dgm:cxn modelId="{60FAA119-879E-4793-9CB4-452794D622AB}" type="presParOf" srcId="{E8EDD613-DB7F-408D-BD5F-F8444DEDDF95}" destId="{B161AD12-439E-4F88-A2BE-FF52DCBC7A19}" srcOrd="0" destOrd="0" presId="urn:microsoft.com/office/officeart/2008/layout/LinedList"/>
    <dgm:cxn modelId="{8ECC85C4-F9A2-4F0E-8CF9-995A6E01E91E}" type="presParOf" srcId="{E8EDD613-DB7F-408D-BD5F-F8444DEDDF95}" destId="{473AD721-B8E7-4234-ADAE-59CC6A77C548}" srcOrd="1" destOrd="0" presId="urn:microsoft.com/office/officeart/2008/layout/LinedList"/>
    <dgm:cxn modelId="{0635393E-9353-4262-BC97-953ACE211788}" type="presParOf" srcId="{A86DBA54-60A0-4351-B86C-506FB59E8C35}" destId="{BEEC532E-FFE5-436B-B6B3-A3DB6137F675}" srcOrd="6" destOrd="0" presId="urn:microsoft.com/office/officeart/2008/layout/LinedList"/>
    <dgm:cxn modelId="{B68D90AD-5B6C-46A1-8F43-FA19D2282BF0}" type="presParOf" srcId="{A86DBA54-60A0-4351-B86C-506FB59E8C35}" destId="{D2D9B7B1-469C-4B8E-965B-30145F67A4B0}" srcOrd="7" destOrd="0" presId="urn:microsoft.com/office/officeart/2008/layout/LinedList"/>
    <dgm:cxn modelId="{CF54E831-93EB-42BA-8C30-826890FD4412}" type="presParOf" srcId="{D2D9B7B1-469C-4B8E-965B-30145F67A4B0}" destId="{8F2CEB1B-49C4-4D3B-A195-FE8E6A6B8010}" srcOrd="0" destOrd="0" presId="urn:microsoft.com/office/officeart/2008/layout/LinedList"/>
    <dgm:cxn modelId="{BE8BB2C6-6AF1-4337-A863-E04FF6B4A30A}" type="presParOf" srcId="{D2D9B7B1-469C-4B8E-965B-30145F67A4B0}" destId="{2CC99061-6A3F-47E1-9DD4-D8EAF4DB0601}" srcOrd="1" destOrd="0" presId="urn:microsoft.com/office/officeart/2008/layout/LinedList"/>
    <dgm:cxn modelId="{830CF2D2-FF87-4327-BFF8-88739B3D700E}" type="presParOf" srcId="{A86DBA54-60A0-4351-B86C-506FB59E8C35}" destId="{5C68463D-42D4-47C2-AE0D-9703BC6CB7B1}" srcOrd="8" destOrd="0" presId="urn:microsoft.com/office/officeart/2008/layout/LinedList"/>
    <dgm:cxn modelId="{5C305861-4916-4EF3-80BD-70E3012E2BF3}" type="presParOf" srcId="{A86DBA54-60A0-4351-B86C-506FB59E8C35}" destId="{B863B16B-1358-41FE-B176-1450DC4B9A15}" srcOrd="9" destOrd="0" presId="urn:microsoft.com/office/officeart/2008/layout/LinedList"/>
    <dgm:cxn modelId="{42DAF60E-8446-4B0D-8F43-7D05A398312B}" type="presParOf" srcId="{B863B16B-1358-41FE-B176-1450DC4B9A15}" destId="{5D08CD0F-0D83-4148-A7FE-039579C79156}" srcOrd="0" destOrd="0" presId="urn:microsoft.com/office/officeart/2008/layout/LinedList"/>
    <dgm:cxn modelId="{52AB18FF-B632-47D5-8F7A-7990DFD1BB0C}" type="presParOf" srcId="{B863B16B-1358-41FE-B176-1450DC4B9A15}" destId="{1409FA45-8EF8-43EF-9402-B60ED612934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2006E9-253D-49E8-9119-A7DB05F7349B}"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C19148AD-B728-4583-8954-555085925403}">
      <dgm:prSet/>
      <dgm:spPr/>
      <dgm:t>
        <a:bodyPr/>
        <a:lstStyle/>
        <a:p>
          <a:r>
            <a:rPr lang="en-US"/>
            <a:t>Hold</a:t>
          </a:r>
        </a:p>
      </dgm:t>
    </dgm:pt>
    <dgm:pt modelId="{8C583D41-F26E-4D13-AF12-08103A0C7A7C}" type="parTrans" cxnId="{31A8DCCB-9A00-48D2-9975-AAF0C0F5ECC2}">
      <dgm:prSet/>
      <dgm:spPr/>
      <dgm:t>
        <a:bodyPr/>
        <a:lstStyle/>
        <a:p>
          <a:endParaRPr lang="en-US"/>
        </a:p>
      </dgm:t>
    </dgm:pt>
    <dgm:pt modelId="{591AEDDA-BFF9-4947-9532-513C4424A494}" type="sibTrans" cxnId="{31A8DCCB-9A00-48D2-9975-AAF0C0F5ECC2}">
      <dgm:prSet/>
      <dgm:spPr/>
      <dgm:t>
        <a:bodyPr/>
        <a:lstStyle/>
        <a:p>
          <a:endParaRPr lang="en-US"/>
        </a:p>
      </dgm:t>
    </dgm:pt>
    <dgm:pt modelId="{EC559642-881B-41AF-B6DB-DB6FD8490347}">
      <dgm:prSet custT="1"/>
      <dgm:spPr/>
      <dgm:t>
        <a:bodyPr/>
        <a:lstStyle/>
        <a:p>
          <a:r>
            <a:rPr lang="en-US" sz="2400" b="1" dirty="0">
              <a:latin typeface="Arial" panose="020B0604020202020204" pitchFamily="34" charset="0"/>
              <a:cs typeface="Arial" panose="020B0604020202020204" pitchFamily="34" charset="0"/>
            </a:rPr>
            <a:t>Hold pre-shift meetings away from machinery to make sure instructions are clearly heard. </a:t>
          </a:r>
        </a:p>
      </dgm:t>
    </dgm:pt>
    <dgm:pt modelId="{4D504EEF-40BF-4CF6-A229-3FF02F926A50}" type="parTrans" cxnId="{E7519B00-8C4C-4E3A-A9DC-F14383B41DF2}">
      <dgm:prSet/>
      <dgm:spPr/>
      <dgm:t>
        <a:bodyPr/>
        <a:lstStyle/>
        <a:p>
          <a:endParaRPr lang="en-US"/>
        </a:p>
      </dgm:t>
    </dgm:pt>
    <dgm:pt modelId="{0E5158B3-2D61-452A-ADEE-0083B1EBF444}" type="sibTrans" cxnId="{E7519B00-8C4C-4E3A-A9DC-F14383B41DF2}">
      <dgm:prSet/>
      <dgm:spPr/>
      <dgm:t>
        <a:bodyPr/>
        <a:lstStyle/>
        <a:p>
          <a:endParaRPr lang="en-US"/>
        </a:p>
      </dgm:t>
    </dgm:pt>
    <dgm:pt modelId="{5676F013-D5C8-4E08-89E3-CC28A8A44BD7}">
      <dgm:prSet/>
      <dgm:spPr/>
      <dgm:t>
        <a:bodyPr/>
        <a:lstStyle/>
        <a:p>
          <a:r>
            <a:rPr lang="en-US"/>
            <a:t>Introduce</a:t>
          </a:r>
        </a:p>
      </dgm:t>
    </dgm:pt>
    <dgm:pt modelId="{B9CB66EA-296B-4E0B-9C74-2DB6AD65BFD2}" type="parTrans" cxnId="{A0BE9F08-9787-45E6-9A98-7E4C7AAD3A66}">
      <dgm:prSet/>
      <dgm:spPr/>
      <dgm:t>
        <a:bodyPr/>
        <a:lstStyle/>
        <a:p>
          <a:endParaRPr lang="en-US"/>
        </a:p>
      </dgm:t>
    </dgm:pt>
    <dgm:pt modelId="{23D347F3-FF7A-44D4-AFDC-4F9FEC811780}" type="sibTrans" cxnId="{A0BE9F08-9787-45E6-9A98-7E4C7AAD3A66}">
      <dgm:prSet/>
      <dgm:spPr/>
      <dgm:t>
        <a:bodyPr/>
        <a:lstStyle/>
        <a:p>
          <a:endParaRPr lang="en-US"/>
        </a:p>
      </dgm:t>
    </dgm:pt>
    <dgm:pt modelId="{6CFC304D-4D0B-4139-B47F-F5179751724F}">
      <dgm:prSet custT="1"/>
      <dgm:spPr/>
      <dgm:t>
        <a:bodyPr/>
        <a:lstStyle/>
        <a:p>
          <a:r>
            <a:rPr lang="en-US" sz="2400" b="1" dirty="0">
              <a:latin typeface="Arial" panose="020B0604020202020204" pitchFamily="34" charset="0"/>
              <a:cs typeface="Arial" panose="020B0604020202020204" pitchFamily="34" charset="0"/>
            </a:rPr>
            <a:t>Introduce headsets or ear protection that reduce noise and include communication features. </a:t>
          </a:r>
        </a:p>
      </dgm:t>
    </dgm:pt>
    <dgm:pt modelId="{E42B0CEA-25DF-450B-B368-3B7160543ECA}" type="parTrans" cxnId="{DD93BEEB-45D6-4D59-B9F3-2468109ACBB1}">
      <dgm:prSet/>
      <dgm:spPr/>
      <dgm:t>
        <a:bodyPr/>
        <a:lstStyle/>
        <a:p>
          <a:endParaRPr lang="en-US"/>
        </a:p>
      </dgm:t>
    </dgm:pt>
    <dgm:pt modelId="{FFC75830-0AB1-47F0-AE00-D70BC05C2B40}" type="sibTrans" cxnId="{DD93BEEB-45D6-4D59-B9F3-2468109ACBB1}">
      <dgm:prSet/>
      <dgm:spPr/>
      <dgm:t>
        <a:bodyPr/>
        <a:lstStyle/>
        <a:p>
          <a:endParaRPr lang="en-US"/>
        </a:p>
      </dgm:t>
    </dgm:pt>
    <dgm:pt modelId="{F766C6F1-5C98-43C8-9CCF-DCC51186B228}">
      <dgm:prSet/>
      <dgm:spPr/>
      <dgm:t>
        <a:bodyPr/>
        <a:lstStyle/>
        <a:p>
          <a:r>
            <a:rPr lang="en-US"/>
            <a:t>Schedule</a:t>
          </a:r>
        </a:p>
      </dgm:t>
    </dgm:pt>
    <dgm:pt modelId="{05F23AB3-6EC6-4167-BAEA-E2C37567845E}" type="parTrans" cxnId="{3E63BB3A-C712-4D0B-8DB2-07A3C57DEE52}">
      <dgm:prSet/>
      <dgm:spPr/>
      <dgm:t>
        <a:bodyPr/>
        <a:lstStyle/>
        <a:p>
          <a:endParaRPr lang="en-US"/>
        </a:p>
      </dgm:t>
    </dgm:pt>
    <dgm:pt modelId="{F744CD6A-B809-42F2-8854-242927D7C29C}" type="sibTrans" cxnId="{3E63BB3A-C712-4D0B-8DB2-07A3C57DEE52}">
      <dgm:prSet/>
      <dgm:spPr/>
      <dgm:t>
        <a:bodyPr/>
        <a:lstStyle/>
        <a:p>
          <a:endParaRPr lang="en-US"/>
        </a:p>
      </dgm:t>
    </dgm:pt>
    <dgm:pt modelId="{4B8E1BB2-9367-4355-A618-FA92DC7EB09F}">
      <dgm:prSet custT="1"/>
      <dgm:spPr/>
      <dgm:t>
        <a:bodyPr/>
        <a:lstStyle/>
        <a:p>
          <a:r>
            <a:rPr lang="en-US" sz="2400" b="1" dirty="0">
              <a:latin typeface="Arial" panose="020B0604020202020204" pitchFamily="34" charset="0"/>
              <a:cs typeface="Arial" panose="020B0604020202020204" pitchFamily="34" charset="0"/>
            </a:rPr>
            <a:t>Schedule quiet times for important instructions or training sessions. </a:t>
          </a:r>
        </a:p>
      </dgm:t>
    </dgm:pt>
    <dgm:pt modelId="{B0D075C5-A776-4442-B8FC-4CFADB235169}" type="parTrans" cxnId="{BBB53B62-E945-4E34-82F9-2735C73D95BA}">
      <dgm:prSet/>
      <dgm:spPr/>
      <dgm:t>
        <a:bodyPr/>
        <a:lstStyle/>
        <a:p>
          <a:endParaRPr lang="en-US"/>
        </a:p>
      </dgm:t>
    </dgm:pt>
    <dgm:pt modelId="{8A54ED8F-0BB2-4F39-8763-60C688918064}" type="sibTrans" cxnId="{BBB53B62-E945-4E34-82F9-2735C73D95BA}">
      <dgm:prSet/>
      <dgm:spPr/>
      <dgm:t>
        <a:bodyPr/>
        <a:lstStyle/>
        <a:p>
          <a:endParaRPr lang="en-US"/>
        </a:p>
      </dgm:t>
    </dgm:pt>
    <dgm:pt modelId="{E24449BF-5039-4CD6-A01D-DEA2954BA7AA}">
      <dgm:prSet/>
      <dgm:spPr/>
      <dgm:t>
        <a:bodyPr/>
        <a:lstStyle/>
        <a:p>
          <a:r>
            <a:rPr lang="en-US"/>
            <a:t>Start</a:t>
          </a:r>
        </a:p>
      </dgm:t>
    </dgm:pt>
    <dgm:pt modelId="{9C59687E-7128-40AE-BFC0-5CA2F96DA17F}" type="parTrans" cxnId="{4CEDC33F-D648-428D-BA01-A21FEB7FBA7D}">
      <dgm:prSet/>
      <dgm:spPr/>
      <dgm:t>
        <a:bodyPr/>
        <a:lstStyle/>
        <a:p>
          <a:endParaRPr lang="en-US"/>
        </a:p>
      </dgm:t>
    </dgm:pt>
    <dgm:pt modelId="{0A350317-64A2-4BFA-9F1E-8DAAF1D67436}" type="sibTrans" cxnId="{4CEDC33F-D648-428D-BA01-A21FEB7FBA7D}">
      <dgm:prSet/>
      <dgm:spPr/>
      <dgm:t>
        <a:bodyPr/>
        <a:lstStyle/>
        <a:p>
          <a:endParaRPr lang="en-US"/>
        </a:p>
      </dgm:t>
    </dgm:pt>
    <dgm:pt modelId="{61334912-F820-4BEC-92AA-C7B2465F0C61}">
      <dgm:prSet custT="1"/>
      <dgm:spPr/>
      <dgm:t>
        <a:bodyPr/>
        <a:lstStyle/>
        <a:p>
          <a:r>
            <a:rPr lang="en-US" sz="2400" b="1" dirty="0">
              <a:latin typeface="Arial" panose="020B0604020202020204" pitchFamily="34" charset="0"/>
              <a:cs typeface="Arial" panose="020B0604020202020204" pitchFamily="34" charset="0"/>
            </a:rPr>
            <a:t>Start each shift with a huddle where everyone receives instructions before the machines begin working. </a:t>
          </a:r>
        </a:p>
      </dgm:t>
    </dgm:pt>
    <dgm:pt modelId="{D9DB8E59-57D1-40C0-9C24-58DCBC833039}" type="parTrans" cxnId="{C79B68A8-3306-4EC1-9EEB-5D4251FD7EFC}">
      <dgm:prSet/>
      <dgm:spPr/>
      <dgm:t>
        <a:bodyPr/>
        <a:lstStyle/>
        <a:p>
          <a:endParaRPr lang="en-US"/>
        </a:p>
      </dgm:t>
    </dgm:pt>
    <dgm:pt modelId="{0C6834F6-816B-4C56-BC73-0AB19864CDD7}" type="sibTrans" cxnId="{C79B68A8-3306-4EC1-9EEB-5D4251FD7EFC}">
      <dgm:prSet/>
      <dgm:spPr/>
      <dgm:t>
        <a:bodyPr/>
        <a:lstStyle/>
        <a:p>
          <a:endParaRPr lang="en-US"/>
        </a:p>
      </dgm:t>
    </dgm:pt>
    <dgm:pt modelId="{B6BB79DD-4EA5-44FF-B52B-8474DDE94B65}">
      <dgm:prSet/>
      <dgm:spPr/>
      <dgm:t>
        <a:bodyPr/>
        <a:lstStyle/>
        <a:p>
          <a:r>
            <a:rPr lang="en-US"/>
            <a:t>Foster</a:t>
          </a:r>
        </a:p>
      </dgm:t>
    </dgm:pt>
    <dgm:pt modelId="{A2AB8F6C-6C5D-4BA9-9E09-56D782855832}" type="parTrans" cxnId="{5CD0442B-6FF8-4B48-86E6-C0CBD2CFCC36}">
      <dgm:prSet/>
      <dgm:spPr/>
      <dgm:t>
        <a:bodyPr/>
        <a:lstStyle/>
        <a:p>
          <a:endParaRPr lang="en-US"/>
        </a:p>
      </dgm:t>
    </dgm:pt>
    <dgm:pt modelId="{394CAA16-3813-4C4F-9192-0314946FC0DB}" type="sibTrans" cxnId="{5CD0442B-6FF8-4B48-86E6-C0CBD2CFCC36}">
      <dgm:prSet/>
      <dgm:spPr/>
      <dgm:t>
        <a:bodyPr/>
        <a:lstStyle/>
        <a:p>
          <a:endParaRPr lang="en-US"/>
        </a:p>
      </dgm:t>
    </dgm:pt>
    <dgm:pt modelId="{77D297F7-B213-4071-A82B-01E9A39F4347}">
      <dgm:prSet custT="1"/>
      <dgm:spPr/>
      <dgm:t>
        <a:bodyPr/>
        <a:lstStyle/>
        <a:p>
          <a:r>
            <a:rPr lang="en-US" sz="2400" b="1" dirty="0">
              <a:latin typeface="Arial" panose="020B0604020202020204" pitchFamily="34" charset="0"/>
              <a:cs typeface="Arial" panose="020B0604020202020204" pitchFamily="34" charset="0"/>
            </a:rPr>
            <a:t>Foster an environment where staff feel safe asking for clarification.</a:t>
          </a:r>
        </a:p>
      </dgm:t>
    </dgm:pt>
    <dgm:pt modelId="{4D90FF9A-FEDA-45BD-A22B-7F7101BB586A}" type="parTrans" cxnId="{7B84706C-A5BC-4368-9B82-045E39C7A9ED}">
      <dgm:prSet/>
      <dgm:spPr/>
      <dgm:t>
        <a:bodyPr/>
        <a:lstStyle/>
        <a:p>
          <a:endParaRPr lang="en-US"/>
        </a:p>
      </dgm:t>
    </dgm:pt>
    <dgm:pt modelId="{0DF0C636-B88A-4515-9E82-93BF1BF063A5}" type="sibTrans" cxnId="{7B84706C-A5BC-4368-9B82-045E39C7A9ED}">
      <dgm:prSet/>
      <dgm:spPr/>
      <dgm:t>
        <a:bodyPr/>
        <a:lstStyle/>
        <a:p>
          <a:endParaRPr lang="en-US"/>
        </a:p>
      </dgm:t>
    </dgm:pt>
    <dgm:pt modelId="{FFF2AEF0-5E91-4E5F-A000-0FFEA5176EFA}" type="pres">
      <dgm:prSet presAssocID="{0B2006E9-253D-49E8-9119-A7DB05F7349B}" presName="Name0" presStyleCnt="0">
        <dgm:presLayoutVars>
          <dgm:dir/>
          <dgm:animLvl val="lvl"/>
          <dgm:resizeHandles val="exact"/>
        </dgm:presLayoutVars>
      </dgm:prSet>
      <dgm:spPr/>
    </dgm:pt>
    <dgm:pt modelId="{9FBAA5D1-B942-46E2-8E07-48B6945B289A}" type="pres">
      <dgm:prSet presAssocID="{C19148AD-B728-4583-8954-555085925403}" presName="linNode" presStyleCnt="0"/>
      <dgm:spPr/>
    </dgm:pt>
    <dgm:pt modelId="{759B62A0-26F7-4678-8432-3E8C2FE78FF0}" type="pres">
      <dgm:prSet presAssocID="{C19148AD-B728-4583-8954-555085925403}" presName="parentText" presStyleLbl="alignNode1" presStyleIdx="0" presStyleCnt="5">
        <dgm:presLayoutVars>
          <dgm:chMax val="1"/>
          <dgm:bulletEnabled/>
        </dgm:presLayoutVars>
      </dgm:prSet>
      <dgm:spPr/>
    </dgm:pt>
    <dgm:pt modelId="{F1792053-622F-4A46-AB23-6E06B174B072}" type="pres">
      <dgm:prSet presAssocID="{C19148AD-B728-4583-8954-555085925403}" presName="descendantText" presStyleLbl="alignAccFollowNode1" presStyleIdx="0" presStyleCnt="5">
        <dgm:presLayoutVars>
          <dgm:bulletEnabled/>
        </dgm:presLayoutVars>
      </dgm:prSet>
      <dgm:spPr/>
    </dgm:pt>
    <dgm:pt modelId="{9153C9AB-5671-44CF-920C-F4C80A24560C}" type="pres">
      <dgm:prSet presAssocID="{591AEDDA-BFF9-4947-9532-513C4424A494}" presName="sp" presStyleCnt="0"/>
      <dgm:spPr/>
    </dgm:pt>
    <dgm:pt modelId="{001ACEC9-CF8D-4E34-A1BA-9C3B03F1AB9E}" type="pres">
      <dgm:prSet presAssocID="{5676F013-D5C8-4E08-89E3-CC28A8A44BD7}" presName="linNode" presStyleCnt="0"/>
      <dgm:spPr/>
    </dgm:pt>
    <dgm:pt modelId="{61FCE9C1-6C54-4134-B3DC-BFE3A2773500}" type="pres">
      <dgm:prSet presAssocID="{5676F013-D5C8-4E08-89E3-CC28A8A44BD7}" presName="parentText" presStyleLbl="alignNode1" presStyleIdx="1" presStyleCnt="5">
        <dgm:presLayoutVars>
          <dgm:chMax val="1"/>
          <dgm:bulletEnabled/>
        </dgm:presLayoutVars>
      </dgm:prSet>
      <dgm:spPr/>
    </dgm:pt>
    <dgm:pt modelId="{F6A4FAE7-386D-47CE-99C6-87F4F31B7D69}" type="pres">
      <dgm:prSet presAssocID="{5676F013-D5C8-4E08-89E3-CC28A8A44BD7}" presName="descendantText" presStyleLbl="alignAccFollowNode1" presStyleIdx="1" presStyleCnt="5">
        <dgm:presLayoutVars>
          <dgm:bulletEnabled/>
        </dgm:presLayoutVars>
      </dgm:prSet>
      <dgm:spPr/>
    </dgm:pt>
    <dgm:pt modelId="{5BCDB038-FEDD-4DB3-95FA-1A89FF19C450}" type="pres">
      <dgm:prSet presAssocID="{23D347F3-FF7A-44D4-AFDC-4F9FEC811780}" presName="sp" presStyleCnt="0"/>
      <dgm:spPr/>
    </dgm:pt>
    <dgm:pt modelId="{94BEDD0A-54D9-4436-9C99-BADF146DA33C}" type="pres">
      <dgm:prSet presAssocID="{F766C6F1-5C98-43C8-9CCF-DCC51186B228}" presName="linNode" presStyleCnt="0"/>
      <dgm:spPr/>
    </dgm:pt>
    <dgm:pt modelId="{E36EEF28-4816-4CF7-9BF5-284967A58B35}" type="pres">
      <dgm:prSet presAssocID="{F766C6F1-5C98-43C8-9CCF-DCC51186B228}" presName="parentText" presStyleLbl="alignNode1" presStyleIdx="2" presStyleCnt="5">
        <dgm:presLayoutVars>
          <dgm:chMax val="1"/>
          <dgm:bulletEnabled/>
        </dgm:presLayoutVars>
      </dgm:prSet>
      <dgm:spPr/>
    </dgm:pt>
    <dgm:pt modelId="{58149F93-DB34-4686-9055-070AB35FBB59}" type="pres">
      <dgm:prSet presAssocID="{F766C6F1-5C98-43C8-9CCF-DCC51186B228}" presName="descendantText" presStyleLbl="alignAccFollowNode1" presStyleIdx="2" presStyleCnt="5">
        <dgm:presLayoutVars>
          <dgm:bulletEnabled/>
        </dgm:presLayoutVars>
      </dgm:prSet>
      <dgm:spPr/>
    </dgm:pt>
    <dgm:pt modelId="{CF3DB1BD-6187-4F51-9A28-DF801CF102DC}" type="pres">
      <dgm:prSet presAssocID="{F744CD6A-B809-42F2-8854-242927D7C29C}" presName="sp" presStyleCnt="0"/>
      <dgm:spPr/>
    </dgm:pt>
    <dgm:pt modelId="{01701455-847C-436A-B6AF-B984D9357D31}" type="pres">
      <dgm:prSet presAssocID="{E24449BF-5039-4CD6-A01D-DEA2954BA7AA}" presName="linNode" presStyleCnt="0"/>
      <dgm:spPr/>
    </dgm:pt>
    <dgm:pt modelId="{26C482CB-DA40-4498-BBBC-2361CDA22D08}" type="pres">
      <dgm:prSet presAssocID="{E24449BF-5039-4CD6-A01D-DEA2954BA7AA}" presName="parentText" presStyleLbl="alignNode1" presStyleIdx="3" presStyleCnt="5">
        <dgm:presLayoutVars>
          <dgm:chMax val="1"/>
          <dgm:bulletEnabled/>
        </dgm:presLayoutVars>
      </dgm:prSet>
      <dgm:spPr/>
    </dgm:pt>
    <dgm:pt modelId="{67D20E2A-DAEB-4D2A-BE31-F3CED2EFAA6C}" type="pres">
      <dgm:prSet presAssocID="{E24449BF-5039-4CD6-A01D-DEA2954BA7AA}" presName="descendantText" presStyleLbl="alignAccFollowNode1" presStyleIdx="3" presStyleCnt="5">
        <dgm:presLayoutVars>
          <dgm:bulletEnabled/>
        </dgm:presLayoutVars>
      </dgm:prSet>
      <dgm:spPr/>
    </dgm:pt>
    <dgm:pt modelId="{F9CB1931-FC4E-4A0C-9D4B-C5933D498B44}" type="pres">
      <dgm:prSet presAssocID="{0A350317-64A2-4BFA-9F1E-8DAAF1D67436}" presName="sp" presStyleCnt="0"/>
      <dgm:spPr/>
    </dgm:pt>
    <dgm:pt modelId="{EECB284A-0D6C-4E25-9E33-0DDBAC47AAD1}" type="pres">
      <dgm:prSet presAssocID="{B6BB79DD-4EA5-44FF-B52B-8474DDE94B65}" presName="linNode" presStyleCnt="0"/>
      <dgm:spPr/>
    </dgm:pt>
    <dgm:pt modelId="{47F2B516-C030-4EF7-86B8-77D2ADD839B7}" type="pres">
      <dgm:prSet presAssocID="{B6BB79DD-4EA5-44FF-B52B-8474DDE94B65}" presName="parentText" presStyleLbl="alignNode1" presStyleIdx="4" presStyleCnt="5">
        <dgm:presLayoutVars>
          <dgm:chMax val="1"/>
          <dgm:bulletEnabled/>
        </dgm:presLayoutVars>
      </dgm:prSet>
      <dgm:spPr/>
    </dgm:pt>
    <dgm:pt modelId="{78BD78FC-1DC8-485F-B0D9-DD3EFC3C1C19}" type="pres">
      <dgm:prSet presAssocID="{B6BB79DD-4EA5-44FF-B52B-8474DDE94B65}" presName="descendantText" presStyleLbl="alignAccFollowNode1" presStyleIdx="4" presStyleCnt="5">
        <dgm:presLayoutVars>
          <dgm:bulletEnabled/>
        </dgm:presLayoutVars>
      </dgm:prSet>
      <dgm:spPr/>
    </dgm:pt>
  </dgm:ptLst>
  <dgm:cxnLst>
    <dgm:cxn modelId="{E7519B00-8C4C-4E3A-A9DC-F14383B41DF2}" srcId="{C19148AD-B728-4583-8954-555085925403}" destId="{EC559642-881B-41AF-B6DB-DB6FD8490347}" srcOrd="0" destOrd="0" parTransId="{4D504EEF-40BF-4CF6-A229-3FF02F926A50}" sibTransId="{0E5158B3-2D61-452A-ADEE-0083B1EBF444}"/>
    <dgm:cxn modelId="{A0BE9F08-9787-45E6-9A98-7E4C7AAD3A66}" srcId="{0B2006E9-253D-49E8-9119-A7DB05F7349B}" destId="{5676F013-D5C8-4E08-89E3-CC28A8A44BD7}" srcOrd="1" destOrd="0" parTransId="{B9CB66EA-296B-4E0B-9C74-2DB6AD65BFD2}" sibTransId="{23D347F3-FF7A-44D4-AFDC-4F9FEC811780}"/>
    <dgm:cxn modelId="{FDA5C015-3113-4BED-AA55-809C73CDA38D}" type="presOf" srcId="{E24449BF-5039-4CD6-A01D-DEA2954BA7AA}" destId="{26C482CB-DA40-4498-BBBC-2361CDA22D08}" srcOrd="0" destOrd="0" presId="urn:microsoft.com/office/officeart/2016/7/layout/VerticalSolidActionList"/>
    <dgm:cxn modelId="{BC38C316-0CD6-482D-8509-47BABB20B607}" type="presOf" srcId="{77D297F7-B213-4071-A82B-01E9A39F4347}" destId="{78BD78FC-1DC8-485F-B0D9-DD3EFC3C1C19}" srcOrd="0" destOrd="0" presId="urn:microsoft.com/office/officeart/2016/7/layout/VerticalSolidActionList"/>
    <dgm:cxn modelId="{5CD0442B-6FF8-4B48-86E6-C0CBD2CFCC36}" srcId="{0B2006E9-253D-49E8-9119-A7DB05F7349B}" destId="{B6BB79DD-4EA5-44FF-B52B-8474DDE94B65}" srcOrd="4" destOrd="0" parTransId="{A2AB8F6C-6C5D-4BA9-9E09-56D782855832}" sibTransId="{394CAA16-3813-4C4F-9192-0314946FC0DB}"/>
    <dgm:cxn modelId="{3E63BB3A-C712-4D0B-8DB2-07A3C57DEE52}" srcId="{0B2006E9-253D-49E8-9119-A7DB05F7349B}" destId="{F766C6F1-5C98-43C8-9CCF-DCC51186B228}" srcOrd="2" destOrd="0" parTransId="{05F23AB3-6EC6-4167-BAEA-E2C37567845E}" sibTransId="{F744CD6A-B809-42F2-8854-242927D7C29C}"/>
    <dgm:cxn modelId="{4CEDC33F-D648-428D-BA01-A21FEB7FBA7D}" srcId="{0B2006E9-253D-49E8-9119-A7DB05F7349B}" destId="{E24449BF-5039-4CD6-A01D-DEA2954BA7AA}" srcOrd="3" destOrd="0" parTransId="{9C59687E-7128-40AE-BFC0-5CA2F96DA17F}" sibTransId="{0A350317-64A2-4BFA-9F1E-8DAAF1D67436}"/>
    <dgm:cxn modelId="{233E0B5D-FE23-45B6-B928-7FB061F6A2A8}" type="presOf" srcId="{B6BB79DD-4EA5-44FF-B52B-8474DDE94B65}" destId="{47F2B516-C030-4EF7-86B8-77D2ADD839B7}" srcOrd="0" destOrd="0" presId="urn:microsoft.com/office/officeart/2016/7/layout/VerticalSolidActionList"/>
    <dgm:cxn modelId="{BBB53B62-E945-4E34-82F9-2735C73D95BA}" srcId="{F766C6F1-5C98-43C8-9CCF-DCC51186B228}" destId="{4B8E1BB2-9367-4355-A618-FA92DC7EB09F}" srcOrd="0" destOrd="0" parTransId="{B0D075C5-A776-4442-B8FC-4CFADB235169}" sibTransId="{8A54ED8F-0BB2-4F39-8763-60C688918064}"/>
    <dgm:cxn modelId="{77C4A868-CA67-49D4-8C3F-19533211F08E}" type="presOf" srcId="{6CFC304D-4D0B-4139-B47F-F5179751724F}" destId="{F6A4FAE7-386D-47CE-99C6-87F4F31B7D69}" srcOrd="0" destOrd="0" presId="urn:microsoft.com/office/officeart/2016/7/layout/VerticalSolidActionList"/>
    <dgm:cxn modelId="{7B84706C-A5BC-4368-9B82-045E39C7A9ED}" srcId="{B6BB79DD-4EA5-44FF-B52B-8474DDE94B65}" destId="{77D297F7-B213-4071-A82B-01E9A39F4347}" srcOrd="0" destOrd="0" parTransId="{4D90FF9A-FEDA-45BD-A22B-7F7101BB586A}" sibTransId="{0DF0C636-B88A-4515-9E82-93BF1BF063A5}"/>
    <dgm:cxn modelId="{70B43958-8EAC-48F7-A9F6-7D68E77C3592}" type="presOf" srcId="{5676F013-D5C8-4E08-89E3-CC28A8A44BD7}" destId="{61FCE9C1-6C54-4134-B3DC-BFE3A2773500}" srcOrd="0" destOrd="0" presId="urn:microsoft.com/office/officeart/2016/7/layout/VerticalSolidActionList"/>
    <dgm:cxn modelId="{6AC89D78-2214-469A-9534-2C7C84915463}" type="presOf" srcId="{F766C6F1-5C98-43C8-9CCF-DCC51186B228}" destId="{E36EEF28-4816-4CF7-9BF5-284967A58B35}" srcOrd="0" destOrd="0" presId="urn:microsoft.com/office/officeart/2016/7/layout/VerticalSolidActionList"/>
    <dgm:cxn modelId="{C79B68A8-3306-4EC1-9EEB-5D4251FD7EFC}" srcId="{E24449BF-5039-4CD6-A01D-DEA2954BA7AA}" destId="{61334912-F820-4BEC-92AA-C7B2465F0C61}" srcOrd="0" destOrd="0" parTransId="{D9DB8E59-57D1-40C0-9C24-58DCBC833039}" sibTransId="{0C6834F6-816B-4C56-BC73-0AB19864CDD7}"/>
    <dgm:cxn modelId="{A69ACCC0-BBAE-40B3-BB9E-3B979974ECD1}" type="presOf" srcId="{61334912-F820-4BEC-92AA-C7B2465F0C61}" destId="{67D20E2A-DAEB-4D2A-BE31-F3CED2EFAA6C}" srcOrd="0" destOrd="0" presId="urn:microsoft.com/office/officeart/2016/7/layout/VerticalSolidActionList"/>
    <dgm:cxn modelId="{31A8DCCB-9A00-48D2-9975-AAF0C0F5ECC2}" srcId="{0B2006E9-253D-49E8-9119-A7DB05F7349B}" destId="{C19148AD-B728-4583-8954-555085925403}" srcOrd="0" destOrd="0" parTransId="{8C583D41-F26E-4D13-AF12-08103A0C7A7C}" sibTransId="{591AEDDA-BFF9-4947-9532-513C4424A494}"/>
    <dgm:cxn modelId="{9FE893D7-991D-4A3A-9345-037B5D779C82}" type="presOf" srcId="{C19148AD-B728-4583-8954-555085925403}" destId="{759B62A0-26F7-4678-8432-3E8C2FE78FF0}" srcOrd="0" destOrd="0" presId="urn:microsoft.com/office/officeart/2016/7/layout/VerticalSolidActionList"/>
    <dgm:cxn modelId="{32E08FE2-B84B-4C91-81DA-45E0A5AD4B47}" type="presOf" srcId="{0B2006E9-253D-49E8-9119-A7DB05F7349B}" destId="{FFF2AEF0-5E91-4E5F-A000-0FFEA5176EFA}" srcOrd="0" destOrd="0" presId="urn:microsoft.com/office/officeart/2016/7/layout/VerticalSolidActionList"/>
    <dgm:cxn modelId="{DD93BEEB-45D6-4D59-B9F3-2468109ACBB1}" srcId="{5676F013-D5C8-4E08-89E3-CC28A8A44BD7}" destId="{6CFC304D-4D0B-4139-B47F-F5179751724F}" srcOrd="0" destOrd="0" parTransId="{E42B0CEA-25DF-450B-B368-3B7160543ECA}" sibTransId="{FFC75830-0AB1-47F0-AE00-D70BC05C2B40}"/>
    <dgm:cxn modelId="{462D78EF-8458-4671-9DF0-209B390A51CD}" type="presOf" srcId="{EC559642-881B-41AF-B6DB-DB6FD8490347}" destId="{F1792053-622F-4A46-AB23-6E06B174B072}" srcOrd="0" destOrd="0" presId="urn:microsoft.com/office/officeart/2016/7/layout/VerticalSolidActionList"/>
    <dgm:cxn modelId="{F4117AF8-D8BD-419C-A548-E49B0CFF070E}" type="presOf" srcId="{4B8E1BB2-9367-4355-A618-FA92DC7EB09F}" destId="{58149F93-DB34-4686-9055-070AB35FBB59}" srcOrd="0" destOrd="0" presId="urn:microsoft.com/office/officeart/2016/7/layout/VerticalSolidActionList"/>
    <dgm:cxn modelId="{FA313565-AAC7-4B3E-9FEA-7B9C70110DC0}" type="presParOf" srcId="{FFF2AEF0-5E91-4E5F-A000-0FFEA5176EFA}" destId="{9FBAA5D1-B942-46E2-8E07-48B6945B289A}" srcOrd="0" destOrd="0" presId="urn:microsoft.com/office/officeart/2016/7/layout/VerticalSolidActionList"/>
    <dgm:cxn modelId="{39104682-43B1-4B65-B06A-7E9F9B3CEBE2}" type="presParOf" srcId="{9FBAA5D1-B942-46E2-8E07-48B6945B289A}" destId="{759B62A0-26F7-4678-8432-3E8C2FE78FF0}" srcOrd="0" destOrd="0" presId="urn:microsoft.com/office/officeart/2016/7/layout/VerticalSolidActionList"/>
    <dgm:cxn modelId="{BDD51A33-F69A-43CD-B4C1-721176F1D8E2}" type="presParOf" srcId="{9FBAA5D1-B942-46E2-8E07-48B6945B289A}" destId="{F1792053-622F-4A46-AB23-6E06B174B072}" srcOrd="1" destOrd="0" presId="urn:microsoft.com/office/officeart/2016/7/layout/VerticalSolidActionList"/>
    <dgm:cxn modelId="{43A458DA-C8E2-40D6-8F0D-4871AEFD9106}" type="presParOf" srcId="{FFF2AEF0-5E91-4E5F-A000-0FFEA5176EFA}" destId="{9153C9AB-5671-44CF-920C-F4C80A24560C}" srcOrd="1" destOrd="0" presId="urn:microsoft.com/office/officeart/2016/7/layout/VerticalSolidActionList"/>
    <dgm:cxn modelId="{8EED0BDB-2164-4024-AAFC-8EA02EBFFA21}" type="presParOf" srcId="{FFF2AEF0-5E91-4E5F-A000-0FFEA5176EFA}" destId="{001ACEC9-CF8D-4E34-A1BA-9C3B03F1AB9E}" srcOrd="2" destOrd="0" presId="urn:microsoft.com/office/officeart/2016/7/layout/VerticalSolidActionList"/>
    <dgm:cxn modelId="{A46073C3-7201-4995-BAD5-38D95F5865AF}" type="presParOf" srcId="{001ACEC9-CF8D-4E34-A1BA-9C3B03F1AB9E}" destId="{61FCE9C1-6C54-4134-B3DC-BFE3A2773500}" srcOrd="0" destOrd="0" presId="urn:microsoft.com/office/officeart/2016/7/layout/VerticalSolidActionList"/>
    <dgm:cxn modelId="{2183B792-B62D-46ED-BE2A-DD6CF3200200}" type="presParOf" srcId="{001ACEC9-CF8D-4E34-A1BA-9C3B03F1AB9E}" destId="{F6A4FAE7-386D-47CE-99C6-87F4F31B7D69}" srcOrd="1" destOrd="0" presId="urn:microsoft.com/office/officeart/2016/7/layout/VerticalSolidActionList"/>
    <dgm:cxn modelId="{B3372D82-B3F8-43E3-A863-C8B7FA53F340}" type="presParOf" srcId="{FFF2AEF0-5E91-4E5F-A000-0FFEA5176EFA}" destId="{5BCDB038-FEDD-4DB3-95FA-1A89FF19C450}" srcOrd="3" destOrd="0" presId="urn:microsoft.com/office/officeart/2016/7/layout/VerticalSolidActionList"/>
    <dgm:cxn modelId="{D844514B-9583-4932-83BB-4681437E5465}" type="presParOf" srcId="{FFF2AEF0-5E91-4E5F-A000-0FFEA5176EFA}" destId="{94BEDD0A-54D9-4436-9C99-BADF146DA33C}" srcOrd="4" destOrd="0" presId="urn:microsoft.com/office/officeart/2016/7/layout/VerticalSolidActionList"/>
    <dgm:cxn modelId="{412555FD-FDB2-4C0B-9D90-5B3B8BA2F5FC}" type="presParOf" srcId="{94BEDD0A-54D9-4436-9C99-BADF146DA33C}" destId="{E36EEF28-4816-4CF7-9BF5-284967A58B35}" srcOrd="0" destOrd="0" presId="urn:microsoft.com/office/officeart/2016/7/layout/VerticalSolidActionList"/>
    <dgm:cxn modelId="{B67F4E37-7AA5-40B3-8A1D-8F4AFEBC9932}" type="presParOf" srcId="{94BEDD0A-54D9-4436-9C99-BADF146DA33C}" destId="{58149F93-DB34-4686-9055-070AB35FBB59}" srcOrd="1" destOrd="0" presId="urn:microsoft.com/office/officeart/2016/7/layout/VerticalSolidActionList"/>
    <dgm:cxn modelId="{49799475-C169-4046-8CBA-6E5F42CC2183}" type="presParOf" srcId="{FFF2AEF0-5E91-4E5F-A000-0FFEA5176EFA}" destId="{CF3DB1BD-6187-4F51-9A28-DF801CF102DC}" srcOrd="5" destOrd="0" presId="urn:microsoft.com/office/officeart/2016/7/layout/VerticalSolidActionList"/>
    <dgm:cxn modelId="{9C655D3D-7849-41EF-8AE4-3D398B503FF6}" type="presParOf" srcId="{FFF2AEF0-5E91-4E5F-A000-0FFEA5176EFA}" destId="{01701455-847C-436A-B6AF-B984D9357D31}" srcOrd="6" destOrd="0" presId="urn:microsoft.com/office/officeart/2016/7/layout/VerticalSolidActionList"/>
    <dgm:cxn modelId="{745CB5AA-8F48-469C-9F2F-0326245D3F53}" type="presParOf" srcId="{01701455-847C-436A-B6AF-B984D9357D31}" destId="{26C482CB-DA40-4498-BBBC-2361CDA22D08}" srcOrd="0" destOrd="0" presId="urn:microsoft.com/office/officeart/2016/7/layout/VerticalSolidActionList"/>
    <dgm:cxn modelId="{225121BE-5E29-4ABB-A510-D2D5764906C5}" type="presParOf" srcId="{01701455-847C-436A-B6AF-B984D9357D31}" destId="{67D20E2A-DAEB-4D2A-BE31-F3CED2EFAA6C}" srcOrd="1" destOrd="0" presId="urn:microsoft.com/office/officeart/2016/7/layout/VerticalSolidActionList"/>
    <dgm:cxn modelId="{FC9ABEA0-28E8-420B-9519-0EC1EF8DD826}" type="presParOf" srcId="{FFF2AEF0-5E91-4E5F-A000-0FFEA5176EFA}" destId="{F9CB1931-FC4E-4A0C-9D4B-C5933D498B44}" srcOrd="7" destOrd="0" presId="urn:microsoft.com/office/officeart/2016/7/layout/VerticalSolidActionList"/>
    <dgm:cxn modelId="{AF81B814-CA46-49C4-9383-F8CD7BC58132}" type="presParOf" srcId="{FFF2AEF0-5E91-4E5F-A000-0FFEA5176EFA}" destId="{EECB284A-0D6C-4E25-9E33-0DDBAC47AAD1}" srcOrd="8" destOrd="0" presId="urn:microsoft.com/office/officeart/2016/7/layout/VerticalSolidActionList"/>
    <dgm:cxn modelId="{A16A22DA-555A-4A71-A2BF-F3BF150735DA}" type="presParOf" srcId="{EECB284A-0D6C-4E25-9E33-0DDBAC47AAD1}" destId="{47F2B516-C030-4EF7-86B8-77D2ADD839B7}" srcOrd="0" destOrd="0" presId="urn:microsoft.com/office/officeart/2016/7/layout/VerticalSolidActionList"/>
    <dgm:cxn modelId="{DAC80206-554C-41EA-A7F5-5BAD68BAD364}" type="presParOf" srcId="{EECB284A-0D6C-4E25-9E33-0DDBAC47AAD1}" destId="{78BD78FC-1DC8-485F-B0D9-DD3EFC3C1C19}"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DDA076-BE71-4198-886A-82C9E6BA0728}"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EDC7757-1434-433E-8738-4847E30CE7ED}">
      <dgm:prSet custT="1"/>
      <dgm:spPr/>
      <dgm:t>
        <a:bodyPr/>
        <a:lstStyle/>
        <a:p>
          <a:r>
            <a:rPr lang="en-US" sz="2800" dirty="0">
              <a:latin typeface="Arial" panose="020B0604020202020204" pitchFamily="34" charset="0"/>
              <a:cs typeface="Arial" panose="020B0604020202020204" pitchFamily="34" charset="0"/>
            </a:rPr>
            <a:t>Moving briefings away from machinery reduces noise, clarifying Gary's message and improving decoding accuracy by eliminating key interference identified by Shannon and Weaver</a:t>
          </a:r>
          <a:r>
            <a:rPr lang="en-US" sz="2400" dirty="0">
              <a:latin typeface="Arial" panose="020B0604020202020204" pitchFamily="34" charset="0"/>
              <a:cs typeface="Arial" panose="020B0604020202020204" pitchFamily="34" charset="0"/>
            </a:rPr>
            <a:t>.</a:t>
          </a:r>
        </a:p>
      </dgm:t>
    </dgm:pt>
    <dgm:pt modelId="{6D73C4D0-8BC9-4F13-865F-789A18CC27F9}" type="parTrans" cxnId="{E8DD46BA-27A1-47FF-8DBF-8899C9EF1345}">
      <dgm:prSet/>
      <dgm:spPr/>
      <dgm:t>
        <a:bodyPr/>
        <a:lstStyle/>
        <a:p>
          <a:endParaRPr lang="en-US"/>
        </a:p>
      </dgm:t>
    </dgm:pt>
    <dgm:pt modelId="{40E64EE1-CB5C-457B-9B35-8053C42DBBF5}" type="sibTrans" cxnId="{E8DD46BA-27A1-47FF-8DBF-8899C9EF1345}">
      <dgm:prSet/>
      <dgm:spPr/>
      <dgm:t>
        <a:bodyPr/>
        <a:lstStyle/>
        <a:p>
          <a:endParaRPr lang="en-US"/>
        </a:p>
      </dgm:t>
    </dgm:pt>
    <dgm:pt modelId="{A087B3F0-F43E-4D96-AF47-1355AD251EF9}">
      <dgm:prSet custT="1"/>
      <dgm:spPr/>
      <dgm:t>
        <a:bodyPr/>
        <a:lstStyle/>
        <a:p>
          <a:r>
            <a:rPr lang="en-US" sz="2800" dirty="0">
              <a:latin typeface="Arial" panose="020B0604020202020204" pitchFamily="34" charset="0"/>
              <a:cs typeface="Arial" panose="020B0604020202020204" pitchFamily="34" charset="0"/>
            </a:rPr>
            <a:t>Visual aids like pictograms, diagrams, and </a:t>
          </a:r>
          <a:r>
            <a:rPr lang="en-US" sz="2800" dirty="0" err="1">
              <a:latin typeface="Arial" panose="020B0604020202020204" pitchFamily="34" charset="0"/>
              <a:cs typeface="Arial" panose="020B0604020202020204" pitchFamily="34" charset="0"/>
            </a:rPr>
            <a:t>colour</a:t>
          </a:r>
          <a:r>
            <a:rPr lang="en-US" sz="2800" dirty="0">
              <a:latin typeface="Arial" panose="020B0604020202020204" pitchFamily="34" charset="0"/>
              <a:cs typeface="Arial" panose="020B0604020202020204" pitchFamily="34" charset="0"/>
            </a:rPr>
            <a:t>-coded signs improve communication by engaging the senses and assisting staff with limited English proficiency.</a:t>
          </a:r>
        </a:p>
      </dgm:t>
    </dgm:pt>
    <dgm:pt modelId="{2834A94E-7D85-4F1E-BD49-810D6527DFA1}" type="parTrans" cxnId="{D526FC75-07DC-487E-B37D-32935D9EF57B}">
      <dgm:prSet/>
      <dgm:spPr/>
      <dgm:t>
        <a:bodyPr/>
        <a:lstStyle/>
        <a:p>
          <a:endParaRPr lang="en-US"/>
        </a:p>
      </dgm:t>
    </dgm:pt>
    <dgm:pt modelId="{6E5AD651-7DBF-4EA5-90D6-4C5B790949B9}" type="sibTrans" cxnId="{D526FC75-07DC-487E-B37D-32935D9EF57B}">
      <dgm:prSet/>
      <dgm:spPr/>
      <dgm:t>
        <a:bodyPr/>
        <a:lstStyle/>
        <a:p>
          <a:endParaRPr lang="en-US"/>
        </a:p>
      </dgm:t>
    </dgm:pt>
    <dgm:pt modelId="{CB60DEE3-D7E3-4E73-B443-5D265CCBBC27}">
      <dgm:prSet custT="1"/>
      <dgm:spPr/>
      <dgm:t>
        <a:bodyPr/>
        <a:lstStyle/>
        <a:p>
          <a:r>
            <a:rPr lang="en-US" sz="2800" dirty="0">
              <a:latin typeface="Arial" panose="020B0604020202020204" pitchFamily="34" charset="0"/>
              <a:cs typeface="Arial" panose="020B0604020202020204" pitchFamily="34" charset="0"/>
            </a:rPr>
            <a:t>Introducing Noise-Reducing Headsets: They </a:t>
          </a:r>
          <a:r>
            <a:rPr lang="en-US" sz="2800" dirty="0" err="1">
              <a:latin typeface="Arial" panose="020B0604020202020204" pitchFamily="34" charset="0"/>
              <a:cs typeface="Arial" panose="020B0604020202020204" pitchFamily="34" charset="0"/>
            </a:rPr>
            <a:t>minimise</a:t>
          </a:r>
          <a:r>
            <a:rPr lang="en-US" sz="2800" dirty="0">
              <a:latin typeface="Arial" panose="020B0604020202020204" pitchFamily="34" charset="0"/>
              <a:cs typeface="Arial" panose="020B0604020202020204" pitchFamily="34" charset="0"/>
            </a:rPr>
            <a:t> machinery interference, enhance signal clarity, and improve message transmission for staff.</a:t>
          </a:r>
        </a:p>
      </dgm:t>
    </dgm:pt>
    <dgm:pt modelId="{C720FCC4-09DD-4B6B-992B-1A706B26139F}" type="parTrans" cxnId="{B11EB742-0F4A-493D-B10A-085420181DC5}">
      <dgm:prSet/>
      <dgm:spPr/>
      <dgm:t>
        <a:bodyPr/>
        <a:lstStyle/>
        <a:p>
          <a:endParaRPr lang="en-US"/>
        </a:p>
      </dgm:t>
    </dgm:pt>
    <dgm:pt modelId="{5DC77867-8F86-4A93-8F66-BCA272824BEB}" type="sibTrans" cxnId="{B11EB742-0F4A-493D-B10A-085420181DC5}">
      <dgm:prSet/>
      <dgm:spPr/>
      <dgm:t>
        <a:bodyPr/>
        <a:lstStyle/>
        <a:p>
          <a:endParaRPr lang="en-US"/>
        </a:p>
      </dgm:t>
    </dgm:pt>
    <dgm:pt modelId="{604B1591-79F0-4C10-8C82-B203C0D3B09C}" type="pres">
      <dgm:prSet presAssocID="{B9DDA076-BE71-4198-886A-82C9E6BA0728}" presName="vert0" presStyleCnt="0">
        <dgm:presLayoutVars>
          <dgm:dir/>
          <dgm:animOne val="branch"/>
          <dgm:animLvl val="lvl"/>
        </dgm:presLayoutVars>
      </dgm:prSet>
      <dgm:spPr/>
    </dgm:pt>
    <dgm:pt modelId="{F7DC322C-846E-4FFC-A22A-70B7A57EC879}" type="pres">
      <dgm:prSet presAssocID="{CEDC7757-1434-433E-8738-4847E30CE7ED}" presName="thickLine" presStyleLbl="alignNode1" presStyleIdx="0" presStyleCnt="3"/>
      <dgm:spPr/>
    </dgm:pt>
    <dgm:pt modelId="{4DA7E542-7DF2-45FC-9522-5A2BCF1FD918}" type="pres">
      <dgm:prSet presAssocID="{CEDC7757-1434-433E-8738-4847E30CE7ED}" presName="horz1" presStyleCnt="0"/>
      <dgm:spPr/>
    </dgm:pt>
    <dgm:pt modelId="{ED430376-3ED9-42F5-8B6F-74989F2117C4}" type="pres">
      <dgm:prSet presAssocID="{CEDC7757-1434-433E-8738-4847E30CE7ED}" presName="tx1" presStyleLbl="revTx" presStyleIdx="0" presStyleCnt="3"/>
      <dgm:spPr/>
    </dgm:pt>
    <dgm:pt modelId="{1F9BF1C6-9076-4508-B7C8-28CB90602F6B}" type="pres">
      <dgm:prSet presAssocID="{CEDC7757-1434-433E-8738-4847E30CE7ED}" presName="vert1" presStyleCnt="0"/>
      <dgm:spPr/>
    </dgm:pt>
    <dgm:pt modelId="{0C858183-4659-405B-9A6B-58B319C904EE}" type="pres">
      <dgm:prSet presAssocID="{A087B3F0-F43E-4D96-AF47-1355AD251EF9}" presName="thickLine" presStyleLbl="alignNode1" presStyleIdx="1" presStyleCnt="3"/>
      <dgm:spPr/>
    </dgm:pt>
    <dgm:pt modelId="{943628E6-475C-4A4E-B361-3AF948D19811}" type="pres">
      <dgm:prSet presAssocID="{A087B3F0-F43E-4D96-AF47-1355AD251EF9}" presName="horz1" presStyleCnt="0"/>
      <dgm:spPr/>
    </dgm:pt>
    <dgm:pt modelId="{B8486519-84CF-4795-88AD-14E6F7448A43}" type="pres">
      <dgm:prSet presAssocID="{A087B3F0-F43E-4D96-AF47-1355AD251EF9}" presName="tx1" presStyleLbl="revTx" presStyleIdx="1" presStyleCnt="3"/>
      <dgm:spPr/>
    </dgm:pt>
    <dgm:pt modelId="{9C701BEA-6022-4CE2-A7DC-387A23B3F923}" type="pres">
      <dgm:prSet presAssocID="{A087B3F0-F43E-4D96-AF47-1355AD251EF9}" presName="vert1" presStyleCnt="0"/>
      <dgm:spPr/>
    </dgm:pt>
    <dgm:pt modelId="{12269579-955F-4BA5-A785-85DD016C8825}" type="pres">
      <dgm:prSet presAssocID="{CB60DEE3-D7E3-4E73-B443-5D265CCBBC27}" presName="thickLine" presStyleLbl="alignNode1" presStyleIdx="2" presStyleCnt="3"/>
      <dgm:spPr/>
    </dgm:pt>
    <dgm:pt modelId="{4E4B02B8-5924-47F5-B538-77F0E5BF407D}" type="pres">
      <dgm:prSet presAssocID="{CB60DEE3-D7E3-4E73-B443-5D265CCBBC27}" presName="horz1" presStyleCnt="0"/>
      <dgm:spPr/>
    </dgm:pt>
    <dgm:pt modelId="{73B177E4-52FC-4F07-A4B7-4BB157D35ABE}" type="pres">
      <dgm:prSet presAssocID="{CB60DEE3-D7E3-4E73-B443-5D265CCBBC27}" presName="tx1" presStyleLbl="revTx" presStyleIdx="2" presStyleCnt="3"/>
      <dgm:spPr/>
    </dgm:pt>
    <dgm:pt modelId="{58E0ACA9-FC6D-4137-BCA2-057BEF920A78}" type="pres">
      <dgm:prSet presAssocID="{CB60DEE3-D7E3-4E73-B443-5D265CCBBC27}" presName="vert1" presStyleCnt="0"/>
      <dgm:spPr/>
    </dgm:pt>
  </dgm:ptLst>
  <dgm:cxnLst>
    <dgm:cxn modelId="{D2500C13-32EB-408F-8342-C224F4B501EF}" type="presOf" srcId="{CEDC7757-1434-433E-8738-4847E30CE7ED}" destId="{ED430376-3ED9-42F5-8B6F-74989F2117C4}" srcOrd="0" destOrd="0" presId="urn:microsoft.com/office/officeart/2008/layout/LinedList"/>
    <dgm:cxn modelId="{1EFC8530-5C2B-40D2-81E3-0D654AE7CAA6}" type="presOf" srcId="{CB60DEE3-D7E3-4E73-B443-5D265CCBBC27}" destId="{73B177E4-52FC-4F07-A4B7-4BB157D35ABE}" srcOrd="0" destOrd="0" presId="urn:microsoft.com/office/officeart/2008/layout/LinedList"/>
    <dgm:cxn modelId="{B11EB742-0F4A-493D-B10A-085420181DC5}" srcId="{B9DDA076-BE71-4198-886A-82C9E6BA0728}" destId="{CB60DEE3-D7E3-4E73-B443-5D265CCBBC27}" srcOrd="2" destOrd="0" parTransId="{C720FCC4-09DD-4B6B-992B-1A706B26139F}" sibTransId="{5DC77867-8F86-4A93-8F66-BCA272824BEB}"/>
    <dgm:cxn modelId="{D526FC75-07DC-487E-B37D-32935D9EF57B}" srcId="{B9DDA076-BE71-4198-886A-82C9E6BA0728}" destId="{A087B3F0-F43E-4D96-AF47-1355AD251EF9}" srcOrd="1" destOrd="0" parTransId="{2834A94E-7D85-4F1E-BD49-810D6527DFA1}" sibTransId="{6E5AD651-7DBF-4EA5-90D6-4C5B790949B9}"/>
    <dgm:cxn modelId="{D770BBAB-6C71-4C19-8CAA-79F9F78FC724}" type="presOf" srcId="{B9DDA076-BE71-4198-886A-82C9E6BA0728}" destId="{604B1591-79F0-4C10-8C82-B203C0D3B09C}" srcOrd="0" destOrd="0" presId="urn:microsoft.com/office/officeart/2008/layout/LinedList"/>
    <dgm:cxn modelId="{E8DD46BA-27A1-47FF-8DBF-8899C9EF1345}" srcId="{B9DDA076-BE71-4198-886A-82C9E6BA0728}" destId="{CEDC7757-1434-433E-8738-4847E30CE7ED}" srcOrd="0" destOrd="0" parTransId="{6D73C4D0-8BC9-4F13-865F-789A18CC27F9}" sibTransId="{40E64EE1-CB5C-457B-9B35-8053C42DBBF5}"/>
    <dgm:cxn modelId="{4E19DFE1-947C-44AA-8EE7-6D5822706296}" type="presOf" srcId="{A087B3F0-F43E-4D96-AF47-1355AD251EF9}" destId="{B8486519-84CF-4795-88AD-14E6F7448A43}" srcOrd="0" destOrd="0" presId="urn:microsoft.com/office/officeart/2008/layout/LinedList"/>
    <dgm:cxn modelId="{D7449CF4-8B4E-492E-89DE-47DF202085E9}" type="presParOf" srcId="{604B1591-79F0-4C10-8C82-B203C0D3B09C}" destId="{F7DC322C-846E-4FFC-A22A-70B7A57EC879}" srcOrd="0" destOrd="0" presId="urn:microsoft.com/office/officeart/2008/layout/LinedList"/>
    <dgm:cxn modelId="{E2ECA8BA-40A6-4E15-88D8-50DDCAAF2CD1}" type="presParOf" srcId="{604B1591-79F0-4C10-8C82-B203C0D3B09C}" destId="{4DA7E542-7DF2-45FC-9522-5A2BCF1FD918}" srcOrd="1" destOrd="0" presId="urn:microsoft.com/office/officeart/2008/layout/LinedList"/>
    <dgm:cxn modelId="{ABFA3746-DE75-4B19-969D-2C0A714646D4}" type="presParOf" srcId="{4DA7E542-7DF2-45FC-9522-5A2BCF1FD918}" destId="{ED430376-3ED9-42F5-8B6F-74989F2117C4}" srcOrd="0" destOrd="0" presId="urn:microsoft.com/office/officeart/2008/layout/LinedList"/>
    <dgm:cxn modelId="{86120382-F259-4511-8787-2CAC4B5C2CD2}" type="presParOf" srcId="{4DA7E542-7DF2-45FC-9522-5A2BCF1FD918}" destId="{1F9BF1C6-9076-4508-B7C8-28CB90602F6B}" srcOrd="1" destOrd="0" presId="urn:microsoft.com/office/officeart/2008/layout/LinedList"/>
    <dgm:cxn modelId="{ED5B0B59-78FA-463C-9C19-27F8DF7BCFE4}" type="presParOf" srcId="{604B1591-79F0-4C10-8C82-B203C0D3B09C}" destId="{0C858183-4659-405B-9A6B-58B319C904EE}" srcOrd="2" destOrd="0" presId="urn:microsoft.com/office/officeart/2008/layout/LinedList"/>
    <dgm:cxn modelId="{AA4BC3E4-7A80-4263-8E0E-910AA0AB9CA5}" type="presParOf" srcId="{604B1591-79F0-4C10-8C82-B203C0D3B09C}" destId="{943628E6-475C-4A4E-B361-3AF948D19811}" srcOrd="3" destOrd="0" presId="urn:microsoft.com/office/officeart/2008/layout/LinedList"/>
    <dgm:cxn modelId="{ED31726D-38BD-45B9-8CE0-331DB7ADCD39}" type="presParOf" srcId="{943628E6-475C-4A4E-B361-3AF948D19811}" destId="{B8486519-84CF-4795-88AD-14E6F7448A43}" srcOrd="0" destOrd="0" presId="urn:microsoft.com/office/officeart/2008/layout/LinedList"/>
    <dgm:cxn modelId="{8E051DA5-8A48-422A-8028-A9021BDD545F}" type="presParOf" srcId="{943628E6-475C-4A4E-B361-3AF948D19811}" destId="{9C701BEA-6022-4CE2-A7DC-387A23B3F923}" srcOrd="1" destOrd="0" presId="urn:microsoft.com/office/officeart/2008/layout/LinedList"/>
    <dgm:cxn modelId="{BA8CEA0A-C5FC-42E0-8B0E-B6B366C8CE24}" type="presParOf" srcId="{604B1591-79F0-4C10-8C82-B203C0D3B09C}" destId="{12269579-955F-4BA5-A785-85DD016C8825}" srcOrd="4" destOrd="0" presId="urn:microsoft.com/office/officeart/2008/layout/LinedList"/>
    <dgm:cxn modelId="{B1E1378F-3C49-45C7-8B6D-56A50F24F82F}" type="presParOf" srcId="{604B1591-79F0-4C10-8C82-B203C0D3B09C}" destId="{4E4B02B8-5924-47F5-B538-77F0E5BF407D}" srcOrd="5" destOrd="0" presId="urn:microsoft.com/office/officeart/2008/layout/LinedList"/>
    <dgm:cxn modelId="{B8864930-A98A-49D0-91AF-7B01F37EF944}" type="presParOf" srcId="{4E4B02B8-5924-47F5-B538-77F0E5BF407D}" destId="{73B177E4-52FC-4F07-A4B7-4BB157D35ABE}" srcOrd="0" destOrd="0" presId="urn:microsoft.com/office/officeart/2008/layout/LinedList"/>
    <dgm:cxn modelId="{1D33BB23-EDA3-4AC7-9372-9377FBD6E305}" type="presParOf" srcId="{4E4B02B8-5924-47F5-B538-77F0E5BF407D}" destId="{58E0ACA9-FC6D-4137-BCA2-057BEF920A7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C26DF0-581D-4EE4-8883-59B76D6BEB5C}">
      <dsp:nvSpPr>
        <dsp:cNvPr id="0" name=""/>
        <dsp:cNvSpPr/>
      </dsp:nvSpPr>
      <dsp:spPr>
        <a:xfrm>
          <a:off x="0" y="0"/>
          <a:ext cx="4103946" cy="1695586"/>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ASSIGNMENT 2: Presentation</a:t>
          </a:r>
          <a:endParaRPr lang="en-US" sz="2600" kern="1200" dirty="0"/>
        </a:p>
      </dsp:txBody>
      <dsp:txXfrm>
        <a:off x="49662" y="49662"/>
        <a:ext cx="2274276" cy="1596262"/>
      </dsp:txXfrm>
    </dsp:sp>
    <dsp:sp modelId="{7AA96885-1F3E-4930-B36D-B744812B9600}">
      <dsp:nvSpPr>
        <dsp:cNvPr id="0" name=""/>
        <dsp:cNvSpPr/>
      </dsp:nvSpPr>
      <dsp:spPr>
        <a:xfrm>
          <a:off x="362112" y="1978184"/>
          <a:ext cx="4103946" cy="1695586"/>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Student : Justinraj Francis                                     </a:t>
          </a:r>
        </a:p>
        <a:p>
          <a:pPr marL="0" lvl="0" indent="0" algn="l" defTabSz="1155700">
            <a:lnSpc>
              <a:spcPct val="90000"/>
            </a:lnSpc>
            <a:spcBef>
              <a:spcPct val="0"/>
            </a:spcBef>
            <a:spcAft>
              <a:spcPct val="35000"/>
            </a:spcAft>
            <a:buNone/>
          </a:pPr>
          <a:r>
            <a:rPr lang="en-GB" sz="2600" kern="1200" dirty="0"/>
            <a:t>ID No. 2513082</a:t>
          </a:r>
          <a:endParaRPr lang="en-US" sz="2600" kern="1200" dirty="0"/>
        </a:p>
      </dsp:txBody>
      <dsp:txXfrm>
        <a:off x="411774" y="2027846"/>
        <a:ext cx="2540378" cy="1596262"/>
      </dsp:txXfrm>
    </dsp:sp>
    <dsp:sp modelId="{7B166F28-B434-41D7-829A-511816CE6AF5}">
      <dsp:nvSpPr>
        <dsp:cNvPr id="0" name=""/>
        <dsp:cNvSpPr/>
      </dsp:nvSpPr>
      <dsp:spPr>
        <a:xfrm>
          <a:off x="724225" y="3956368"/>
          <a:ext cx="4103946" cy="1695586"/>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baseline="0" dirty="0"/>
            <a:t>Tutor’s Name: Timothy Hopkins</a:t>
          </a:r>
          <a:endParaRPr lang="en-US" sz="2600" kern="1200" dirty="0"/>
        </a:p>
      </dsp:txBody>
      <dsp:txXfrm>
        <a:off x="773887" y="4006030"/>
        <a:ext cx="2540378" cy="1596262"/>
      </dsp:txXfrm>
    </dsp:sp>
    <dsp:sp modelId="{17D40FF5-1857-4771-9113-892134FAB471}">
      <dsp:nvSpPr>
        <dsp:cNvPr id="0" name=""/>
        <dsp:cNvSpPr/>
      </dsp:nvSpPr>
      <dsp:spPr>
        <a:xfrm>
          <a:off x="3001814" y="1285819"/>
          <a:ext cx="1102131" cy="110213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249793" y="1285819"/>
        <a:ext cx="606173" cy="829354"/>
      </dsp:txXfrm>
    </dsp:sp>
    <dsp:sp modelId="{3CE477F5-1514-4CAE-82DB-DB62CD8CF50C}">
      <dsp:nvSpPr>
        <dsp:cNvPr id="0" name=""/>
        <dsp:cNvSpPr/>
      </dsp:nvSpPr>
      <dsp:spPr>
        <a:xfrm>
          <a:off x="3363927" y="3252700"/>
          <a:ext cx="1102131" cy="1102131"/>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611906" y="3252700"/>
        <a:ext cx="606173" cy="8293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D0C39-5C51-45E7-BB02-418469E57B2A}">
      <dsp:nvSpPr>
        <dsp:cNvPr id="0" name=""/>
        <dsp:cNvSpPr/>
      </dsp:nvSpPr>
      <dsp:spPr>
        <a:xfrm>
          <a:off x="0" y="700"/>
          <a:ext cx="8305801"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BC6047-626F-44DF-8DA8-78FFF9F7D6DE}">
      <dsp:nvSpPr>
        <dsp:cNvPr id="0" name=""/>
        <dsp:cNvSpPr/>
      </dsp:nvSpPr>
      <dsp:spPr>
        <a:xfrm>
          <a:off x="0" y="700"/>
          <a:ext cx="8305801" cy="1147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The noisy, aging equipment in the production area makes it difficult for staff to hear Gary’s instructions, resulting in misunderstandings.</a:t>
          </a:r>
          <a:endParaRPr lang="en-US" sz="2400" kern="1200" dirty="0">
            <a:latin typeface="Arial" panose="020B0604020202020204" pitchFamily="34" charset="0"/>
            <a:cs typeface="Arial" panose="020B0604020202020204" pitchFamily="34" charset="0"/>
          </a:endParaRPr>
        </a:p>
      </dsp:txBody>
      <dsp:txXfrm>
        <a:off x="0" y="700"/>
        <a:ext cx="8305801" cy="1147103"/>
      </dsp:txXfrm>
    </dsp:sp>
    <dsp:sp modelId="{7C7F8E92-16A1-4798-9617-4EEA8759D577}">
      <dsp:nvSpPr>
        <dsp:cNvPr id="0" name=""/>
        <dsp:cNvSpPr/>
      </dsp:nvSpPr>
      <dsp:spPr>
        <a:xfrm>
          <a:off x="0" y="1147804"/>
          <a:ext cx="8305801"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534FEC-0FBD-4ED8-BEAF-E887404AD06D}">
      <dsp:nvSpPr>
        <dsp:cNvPr id="0" name=""/>
        <dsp:cNvSpPr/>
      </dsp:nvSpPr>
      <dsp:spPr>
        <a:xfrm>
          <a:off x="0" y="1147804"/>
          <a:ext cx="8305801" cy="1147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i="0" kern="1200" baseline="0" dirty="0">
              <a:latin typeface="Arial" panose="020B0604020202020204" pitchFamily="34" charset="0"/>
              <a:cs typeface="Arial" panose="020B0604020202020204" pitchFamily="34" charset="0"/>
            </a:rPr>
            <a:t>During busy production times, verbal communication can become unclear or incomplete</a:t>
          </a:r>
          <a:r>
            <a:rPr lang="en-US" sz="2600" b="1" i="0" kern="1200" baseline="0" dirty="0"/>
            <a:t>.</a:t>
          </a:r>
          <a:endParaRPr lang="en-US" sz="2600" kern="1200" dirty="0"/>
        </a:p>
      </dsp:txBody>
      <dsp:txXfrm>
        <a:off x="0" y="1147804"/>
        <a:ext cx="8305801" cy="1147103"/>
      </dsp:txXfrm>
    </dsp:sp>
    <dsp:sp modelId="{55ACFE4B-FB30-4AE3-831B-29D758E452ED}">
      <dsp:nvSpPr>
        <dsp:cNvPr id="0" name=""/>
        <dsp:cNvSpPr/>
      </dsp:nvSpPr>
      <dsp:spPr>
        <a:xfrm>
          <a:off x="0" y="2294908"/>
          <a:ext cx="8305801"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61AD12-439E-4F88-A2BE-FF52DCBC7A19}">
      <dsp:nvSpPr>
        <dsp:cNvPr id="0" name=""/>
        <dsp:cNvSpPr/>
      </dsp:nvSpPr>
      <dsp:spPr>
        <a:xfrm>
          <a:off x="0" y="2294908"/>
          <a:ext cx="8305801" cy="1147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0" kern="1200" baseline="0" dirty="0">
              <a:latin typeface="Arial" panose="020B0604020202020204" pitchFamily="34" charset="0"/>
              <a:cs typeface="Arial" panose="020B0604020202020204" pitchFamily="34" charset="0"/>
            </a:rPr>
            <a:t>Staff rely on guesswork when they cannot hear instructions clearly, increasing errors.</a:t>
          </a:r>
          <a:endParaRPr lang="en-US" sz="2800" kern="1200" dirty="0">
            <a:latin typeface="Arial" panose="020B0604020202020204" pitchFamily="34" charset="0"/>
            <a:cs typeface="Arial" panose="020B0604020202020204" pitchFamily="34" charset="0"/>
          </a:endParaRPr>
        </a:p>
      </dsp:txBody>
      <dsp:txXfrm>
        <a:off x="0" y="2294908"/>
        <a:ext cx="8305801" cy="1147103"/>
      </dsp:txXfrm>
    </dsp:sp>
    <dsp:sp modelId="{BEEC532E-FFE5-436B-B6B3-A3DB6137F675}">
      <dsp:nvSpPr>
        <dsp:cNvPr id="0" name=""/>
        <dsp:cNvSpPr/>
      </dsp:nvSpPr>
      <dsp:spPr>
        <a:xfrm>
          <a:off x="0" y="3442011"/>
          <a:ext cx="8305801"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2CEB1B-49C4-4D3B-A195-FE8E6A6B8010}">
      <dsp:nvSpPr>
        <dsp:cNvPr id="0" name=""/>
        <dsp:cNvSpPr/>
      </dsp:nvSpPr>
      <dsp:spPr>
        <a:xfrm>
          <a:off x="0" y="3442011"/>
          <a:ext cx="8305801" cy="1147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0" kern="1200" baseline="0" dirty="0">
              <a:latin typeface="Arial" panose="020B0604020202020204" pitchFamily="34" charset="0"/>
              <a:cs typeface="Arial" panose="020B0604020202020204" pitchFamily="34" charset="0"/>
            </a:rPr>
            <a:t>Younger staff struggle with language, and the noise makes it harder for them.</a:t>
          </a:r>
          <a:endParaRPr lang="en-US" sz="2800" kern="1200" dirty="0">
            <a:latin typeface="Arial" panose="020B0604020202020204" pitchFamily="34" charset="0"/>
            <a:cs typeface="Arial" panose="020B0604020202020204" pitchFamily="34" charset="0"/>
          </a:endParaRPr>
        </a:p>
      </dsp:txBody>
      <dsp:txXfrm>
        <a:off x="0" y="3442011"/>
        <a:ext cx="8305801" cy="1147103"/>
      </dsp:txXfrm>
    </dsp:sp>
    <dsp:sp modelId="{5C68463D-42D4-47C2-AE0D-9703BC6CB7B1}">
      <dsp:nvSpPr>
        <dsp:cNvPr id="0" name=""/>
        <dsp:cNvSpPr/>
      </dsp:nvSpPr>
      <dsp:spPr>
        <a:xfrm>
          <a:off x="0" y="4589115"/>
          <a:ext cx="8305801"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08CD0F-0D83-4148-A7FE-039579C79156}">
      <dsp:nvSpPr>
        <dsp:cNvPr id="0" name=""/>
        <dsp:cNvSpPr/>
      </dsp:nvSpPr>
      <dsp:spPr>
        <a:xfrm>
          <a:off x="0" y="4589115"/>
          <a:ext cx="8305801" cy="1147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0" kern="1200" baseline="0" dirty="0">
              <a:latin typeface="Arial" panose="020B0604020202020204" pitchFamily="34" charset="0"/>
              <a:cs typeface="Arial" panose="020B0604020202020204" pitchFamily="34" charset="0"/>
            </a:rPr>
            <a:t>Safety and hygiene messages are not being communicated effectively, which increases the risk of food safety issues</a:t>
          </a:r>
          <a:r>
            <a:rPr lang="en-US" sz="2300" b="1" i="0" kern="1200" baseline="0" dirty="0"/>
            <a:t>.</a:t>
          </a:r>
          <a:endParaRPr lang="en-US" sz="2300" kern="1200" dirty="0"/>
        </a:p>
      </dsp:txBody>
      <dsp:txXfrm>
        <a:off x="0" y="4589115"/>
        <a:ext cx="8305801" cy="11471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92053-622F-4A46-AB23-6E06B174B072}">
      <dsp:nvSpPr>
        <dsp:cNvPr id="0" name=""/>
        <dsp:cNvSpPr/>
      </dsp:nvSpPr>
      <dsp:spPr>
        <a:xfrm>
          <a:off x="1687933" y="2599"/>
          <a:ext cx="6751732" cy="1140357"/>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002" tIns="289651" rIns="131002" bIns="289651"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Hold pre-shift meetings away from machinery to make sure instructions are clearly heard. </a:t>
          </a:r>
        </a:p>
      </dsp:txBody>
      <dsp:txXfrm>
        <a:off x="1687933" y="2599"/>
        <a:ext cx="6751732" cy="1140357"/>
      </dsp:txXfrm>
    </dsp:sp>
    <dsp:sp modelId="{759B62A0-26F7-4678-8432-3E8C2FE78FF0}">
      <dsp:nvSpPr>
        <dsp:cNvPr id="0" name=""/>
        <dsp:cNvSpPr/>
      </dsp:nvSpPr>
      <dsp:spPr>
        <a:xfrm>
          <a:off x="0" y="2599"/>
          <a:ext cx="1687933" cy="1140357"/>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320" tIns="112642" rIns="89320" bIns="112642" numCol="1" spcCol="1270" anchor="ctr" anchorCtr="0">
          <a:noAutofit/>
        </a:bodyPr>
        <a:lstStyle/>
        <a:p>
          <a:pPr marL="0" lvl="0" indent="0" algn="ctr" defTabSz="1244600">
            <a:lnSpc>
              <a:spcPct val="90000"/>
            </a:lnSpc>
            <a:spcBef>
              <a:spcPct val="0"/>
            </a:spcBef>
            <a:spcAft>
              <a:spcPct val="35000"/>
            </a:spcAft>
            <a:buNone/>
          </a:pPr>
          <a:r>
            <a:rPr lang="en-US" sz="2800" kern="1200"/>
            <a:t>Hold</a:t>
          </a:r>
        </a:p>
      </dsp:txBody>
      <dsp:txXfrm>
        <a:off x="0" y="2599"/>
        <a:ext cx="1687933" cy="1140357"/>
      </dsp:txXfrm>
    </dsp:sp>
    <dsp:sp modelId="{F6A4FAE7-386D-47CE-99C6-87F4F31B7D69}">
      <dsp:nvSpPr>
        <dsp:cNvPr id="0" name=""/>
        <dsp:cNvSpPr/>
      </dsp:nvSpPr>
      <dsp:spPr>
        <a:xfrm>
          <a:off x="1687933" y="1211377"/>
          <a:ext cx="6751732" cy="1140357"/>
        </a:xfrm>
        <a:prstGeom prst="rect">
          <a:avLst/>
        </a:prstGeom>
        <a:solidFill>
          <a:schemeClr val="accent2">
            <a:tint val="40000"/>
            <a:alpha val="90000"/>
            <a:hueOff val="1683680"/>
            <a:satOff val="-15558"/>
            <a:lumOff val="-1754"/>
            <a:alphaOff val="0"/>
          </a:schemeClr>
        </a:solidFill>
        <a:ln w="19050" cap="flat" cmpd="sng" algn="ctr">
          <a:solidFill>
            <a:schemeClr val="accent2">
              <a:tint val="40000"/>
              <a:alpha val="90000"/>
              <a:hueOff val="1683680"/>
              <a:satOff val="-15558"/>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002" tIns="289651" rIns="131002" bIns="289651"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Introduce headsets or ear protection that reduce noise and include communication features. </a:t>
          </a:r>
        </a:p>
      </dsp:txBody>
      <dsp:txXfrm>
        <a:off x="1687933" y="1211377"/>
        <a:ext cx="6751732" cy="1140357"/>
      </dsp:txXfrm>
    </dsp:sp>
    <dsp:sp modelId="{61FCE9C1-6C54-4134-B3DC-BFE3A2773500}">
      <dsp:nvSpPr>
        <dsp:cNvPr id="0" name=""/>
        <dsp:cNvSpPr/>
      </dsp:nvSpPr>
      <dsp:spPr>
        <a:xfrm>
          <a:off x="0" y="1211377"/>
          <a:ext cx="1687933" cy="1140357"/>
        </a:xfrm>
        <a:prstGeom prst="rect">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320" tIns="112642" rIns="89320" bIns="112642" numCol="1" spcCol="1270" anchor="ctr" anchorCtr="0">
          <a:noAutofit/>
        </a:bodyPr>
        <a:lstStyle/>
        <a:p>
          <a:pPr marL="0" lvl="0" indent="0" algn="ctr" defTabSz="1244600">
            <a:lnSpc>
              <a:spcPct val="90000"/>
            </a:lnSpc>
            <a:spcBef>
              <a:spcPct val="0"/>
            </a:spcBef>
            <a:spcAft>
              <a:spcPct val="35000"/>
            </a:spcAft>
            <a:buNone/>
          </a:pPr>
          <a:r>
            <a:rPr lang="en-US" sz="2800" kern="1200"/>
            <a:t>Introduce</a:t>
          </a:r>
        </a:p>
      </dsp:txBody>
      <dsp:txXfrm>
        <a:off x="0" y="1211377"/>
        <a:ext cx="1687933" cy="1140357"/>
      </dsp:txXfrm>
    </dsp:sp>
    <dsp:sp modelId="{58149F93-DB34-4686-9055-070AB35FBB59}">
      <dsp:nvSpPr>
        <dsp:cNvPr id="0" name=""/>
        <dsp:cNvSpPr/>
      </dsp:nvSpPr>
      <dsp:spPr>
        <a:xfrm>
          <a:off x="1687933" y="2420156"/>
          <a:ext cx="6751732" cy="1140357"/>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002" tIns="289651" rIns="131002" bIns="289651"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Schedule quiet times for important instructions or training sessions. </a:t>
          </a:r>
        </a:p>
      </dsp:txBody>
      <dsp:txXfrm>
        <a:off x="1687933" y="2420156"/>
        <a:ext cx="6751732" cy="1140357"/>
      </dsp:txXfrm>
    </dsp:sp>
    <dsp:sp modelId="{E36EEF28-4816-4CF7-9BF5-284967A58B35}">
      <dsp:nvSpPr>
        <dsp:cNvPr id="0" name=""/>
        <dsp:cNvSpPr/>
      </dsp:nvSpPr>
      <dsp:spPr>
        <a:xfrm>
          <a:off x="0" y="2420156"/>
          <a:ext cx="1687933" cy="1140357"/>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320" tIns="112642" rIns="89320" bIns="112642" numCol="1" spcCol="1270" anchor="ctr" anchorCtr="0">
          <a:noAutofit/>
        </a:bodyPr>
        <a:lstStyle/>
        <a:p>
          <a:pPr marL="0" lvl="0" indent="0" algn="ctr" defTabSz="1244600">
            <a:lnSpc>
              <a:spcPct val="90000"/>
            </a:lnSpc>
            <a:spcBef>
              <a:spcPct val="0"/>
            </a:spcBef>
            <a:spcAft>
              <a:spcPct val="35000"/>
            </a:spcAft>
            <a:buNone/>
          </a:pPr>
          <a:r>
            <a:rPr lang="en-US" sz="2800" kern="1200"/>
            <a:t>Schedule</a:t>
          </a:r>
        </a:p>
      </dsp:txBody>
      <dsp:txXfrm>
        <a:off x="0" y="2420156"/>
        <a:ext cx="1687933" cy="1140357"/>
      </dsp:txXfrm>
    </dsp:sp>
    <dsp:sp modelId="{67D20E2A-DAEB-4D2A-BE31-F3CED2EFAA6C}">
      <dsp:nvSpPr>
        <dsp:cNvPr id="0" name=""/>
        <dsp:cNvSpPr/>
      </dsp:nvSpPr>
      <dsp:spPr>
        <a:xfrm>
          <a:off x="1687933" y="3628935"/>
          <a:ext cx="6751732" cy="1140357"/>
        </a:xfrm>
        <a:prstGeom prst="rect">
          <a:avLst/>
        </a:prstGeom>
        <a:solidFill>
          <a:schemeClr val="accent2">
            <a:tint val="40000"/>
            <a:alpha val="90000"/>
            <a:hueOff val="5051039"/>
            <a:satOff val="-46674"/>
            <a:lumOff val="-5261"/>
            <a:alphaOff val="0"/>
          </a:schemeClr>
        </a:solidFill>
        <a:ln w="19050" cap="flat" cmpd="sng" algn="ctr">
          <a:solidFill>
            <a:schemeClr val="accent2">
              <a:tint val="40000"/>
              <a:alpha val="90000"/>
              <a:hueOff val="5051039"/>
              <a:satOff val="-46674"/>
              <a:lumOff val="-52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002" tIns="289651" rIns="131002" bIns="289651"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Start each shift with a huddle where everyone receives instructions before the machines begin working. </a:t>
          </a:r>
        </a:p>
      </dsp:txBody>
      <dsp:txXfrm>
        <a:off x="1687933" y="3628935"/>
        <a:ext cx="6751732" cy="1140357"/>
      </dsp:txXfrm>
    </dsp:sp>
    <dsp:sp modelId="{26C482CB-DA40-4498-BBBC-2361CDA22D08}">
      <dsp:nvSpPr>
        <dsp:cNvPr id="0" name=""/>
        <dsp:cNvSpPr/>
      </dsp:nvSpPr>
      <dsp:spPr>
        <a:xfrm>
          <a:off x="0" y="3628935"/>
          <a:ext cx="1687933" cy="1140357"/>
        </a:xfrm>
        <a:prstGeom prst="rect">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320" tIns="112642" rIns="89320" bIns="112642" numCol="1" spcCol="1270" anchor="ctr" anchorCtr="0">
          <a:noAutofit/>
        </a:bodyPr>
        <a:lstStyle/>
        <a:p>
          <a:pPr marL="0" lvl="0" indent="0" algn="ctr" defTabSz="1244600">
            <a:lnSpc>
              <a:spcPct val="90000"/>
            </a:lnSpc>
            <a:spcBef>
              <a:spcPct val="0"/>
            </a:spcBef>
            <a:spcAft>
              <a:spcPct val="35000"/>
            </a:spcAft>
            <a:buNone/>
          </a:pPr>
          <a:r>
            <a:rPr lang="en-US" sz="2800" kern="1200"/>
            <a:t>Start</a:t>
          </a:r>
        </a:p>
      </dsp:txBody>
      <dsp:txXfrm>
        <a:off x="0" y="3628935"/>
        <a:ext cx="1687933" cy="1140357"/>
      </dsp:txXfrm>
    </dsp:sp>
    <dsp:sp modelId="{78BD78FC-1DC8-485F-B0D9-DD3EFC3C1C19}">
      <dsp:nvSpPr>
        <dsp:cNvPr id="0" name=""/>
        <dsp:cNvSpPr/>
      </dsp:nvSpPr>
      <dsp:spPr>
        <a:xfrm>
          <a:off x="1687933" y="4837713"/>
          <a:ext cx="6751732" cy="1140357"/>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1002" tIns="289651" rIns="131002" bIns="289651"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Foster an environment where staff feel safe asking for clarification.</a:t>
          </a:r>
        </a:p>
      </dsp:txBody>
      <dsp:txXfrm>
        <a:off x="1687933" y="4837713"/>
        <a:ext cx="6751732" cy="1140357"/>
      </dsp:txXfrm>
    </dsp:sp>
    <dsp:sp modelId="{47F2B516-C030-4EF7-86B8-77D2ADD839B7}">
      <dsp:nvSpPr>
        <dsp:cNvPr id="0" name=""/>
        <dsp:cNvSpPr/>
      </dsp:nvSpPr>
      <dsp:spPr>
        <a:xfrm>
          <a:off x="0" y="4837713"/>
          <a:ext cx="1687933" cy="1140357"/>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320" tIns="112642" rIns="89320" bIns="112642" numCol="1" spcCol="1270" anchor="ctr" anchorCtr="0">
          <a:noAutofit/>
        </a:bodyPr>
        <a:lstStyle/>
        <a:p>
          <a:pPr marL="0" lvl="0" indent="0" algn="ctr" defTabSz="1244600">
            <a:lnSpc>
              <a:spcPct val="90000"/>
            </a:lnSpc>
            <a:spcBef>
              <a:spcPct val="0"/>
            </a:spcBef>
            <a:spcAft>
              <a:spcPct val="35000"/>
            </a:spcAft>
            <a:buNone/>
          </a:pPr>
          <a:r>
            <a:rPr lang="en-US" sz="2800" kern="1200"/>
            <a:t>Foster</a:t>
          </a:r>
        </a:p>
      </dsp:txBody>
      <dsp:txXfrm>
        <a:off x="0" y="4837713"/>
        <a:ext cx="1687933" cy="11403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DC322C-846E-4FFC-A22A-70B7A57EC879}">
      <dsp:nvSpPr>
        <dsp:cNvPr id="0" name=""/>
        <dsp:cNvSpPr/>
      </dsp:nvSpPr>
      <dsp:spPr>
        <a:xfrm>
          <a:off x="0" y="2902"/>
          <a:ext cx="787125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430376-3ED9-42F5-8B6F-74989F2117C4}">
      <dsp:nvSpPr>
        <dsp:cNvPr id="0" name=""/>
        <dsp:cNvSpPr/>
      </dsp:nvSpPr>
      <dsp:spPr>
        <a:xfrm>
          <a:off x="0" y="2902"/>
          <a:ext cx="7871253"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Moving briefings away from machinery reduces noise, clarifying Gary's message and improving decoding accuracy by eliminating key interference identified by Shannon and Weaver</a:t>
          </a:r>
          <a:r>
            <a:rPr lang="en-US" sz="2400" kern="1200" dirty="0">
              <a:latin typeface="Arial" panose="020B0604020202020204" pitchFamily="34" charset="0"/>
              <a:cs typeface="Arial" panose="020B0604020202020204" pitchFamily="34" charset="0"/>
            </a:rPr>
            <a:t>.</a:t>
          </a:r>
        </a:p>
      </dsp:txBody>
      <dsp:txXfrm>
        <a:off x="0" y="2902"/>
        <a:ext cx="7871253" cy="1979265"/>
      </dsp:txXfrm>
    </dsp:sp>
    <dsp:sp modelId="{0C858183-4659-405B-9A6B-58B319C904EE}">
      <dsp:nvSpPr>
        <dsp:cNvPr id="0" name=""/>
        <dsp:cNvSpPr/>
      </dsp:nvSpPr>
      <dsp:spPr>
        <a:xfrm>
          <a:off x="0" y="1982167"/>
          <a:ext cx="7871253"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486519-84CF-4795-88AD-14E6F7448A43}">
      <dsp:nvSpPr>
        <dsp:cNvPr id="0" name=""/>
        <dsp:cNvSpPr/>
      </dsp:nvSpPr>
      <dsp:spPr>
        <a:xfrm>
          <a:off x="0" y="1982167"/>
          <a:ext cx="7871253"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Visual aids like pictograms, diagrams, and </a:t>
          </a:r>
          <a:r>
            <a:rPr lang="en-US" sz="2800" kern="1200" dirty="0" err="1">
              <a:latin typeface="Arial" panose="020B0604020202020204" pitchFamily="34" charset="0"/>
              <a:cs typeface="Arial" panose="020B0604020202020204" pitchFamily="34" charset="0"/>
            </a:rPr>
            <a:t>colour</a:t>
          </a:r>
          <a:r>
            <a:rPr lang="en-US" sz="2800" kern="1200" dirty="0">
              <a:latin typeface="Arial" panose="020B0604020202020204" pitchFamily="34" charset="0"/>
              <a:cs typeface="Arial" panose="020B0604020202020204" pitchFamily="34" charset="0"/>
            </a:rPr>
            <a:t>-coded signs improve communication by engaging the senses and assisting staff with limited English proficiency.</a:t>
          </a:r>
        </a:p>
      </dsp:txBody>
      <dsp:txXfrm>
        <a:off x="0" y="1982167"/>
        <a:ext cx="7871253" cy="1979265"/>
      </dsp:txXfrm>
    </dsp:sp>
    <dsp:sp modelId="{12269579-955F-4BA5-A785-85DD016C8825}">
      <dsp:nvSpPr>
        <dsp:cNvPr id="0" name=""/>
        <dsp:cNvSpPr/>
      </dsp:nvSpPr>
      <dsp:spPr>
        <a:xfrm>
          <a:off x="0" y="3961432"/>
          <a:ext cx="7871253"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B177E4-52FC-4F07-A4B7-4BB157D35ABE}">
      <dsp:nvSpPr>
        <dsp:cNvPr id="0" name=""/>
        <dsp:cNvSpPr/>
      </dsp:nvSpPr>
      <dsp:spPr>
        <a:xfrm>
          <a:off x="0" y="3961432"/>
          <a:ext cx="7871253"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Introducing Noise-Reducing Headsets: They </a:t>
          </a:r>
          <a:r>
            <a:rPr lang="en-US" sz="2800" kern="1200" dirty="0" err="1">
              <a:latin typeface="Arial" panose="020B0604020202020204" pitchFamily="34" charset="0"/>
              <a:cs typeface="Arial" panose="020B0604020202020204" pitchFamily="34" charset="0"/>
            </a:rPr>
            <a:t>minimise</a:t>
          </a:r>
          <a:r>
            <a:rPr lang="en-US" sz="2800" kern="1200" dirty="0">
              <a:latin typeface="Arial" panose="020B0604020202020204" pitchFamily="34" charset="0"/>
              <a:cs typeface="Arial" panose="020B0604020202020204" pitchFamily="34" charset="0"/>
            </a:rPr>
            <a:t> machinery interference, enhance signal clarity, and improve message transmission for staff.</a:t>
          </a:r>
        </a:p>
      </dsp:txBody>
      <dsp:txXfrm>
        <a:off x="0" y="3961432"/>
        <a:ext cx="7871253" cy="197926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9A45A9-8069-2F41-B366-EE63EB4F3657}" type="datetimeFigureOut">
              <a:rPr lang="en-GB" smtClean="0"/>
              <a:t>13/04/2026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EAFF3B-1992-584F-82AE-62AEF00FE458}" type="slidenum">
              <a:rPr lang="en-GB" smtClean="0"/>
              <a:t>‹#›</a:t>
            </a:fld>
            <a:endParaRPr lang="en-GB"/>
          </a:p>
        </p:txBody>
      </p:sp>
    </p:spTree>
    <p:extLst>
      <p:ext uri="{BB962C8B-B14F-4D97-AF65-F5344CB8AC3E}">
        <p14:creationId xmlns:p14="http://schemas.microsoft.com/office/powerpoint/2010/main" val="2510433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492F264C-385C-E84A-871A-A91E0AF20CAE}" type="datetime1">
              <a:rPr lang="en-GB" smtClean="0"/>
              <a:t>13/04/2026</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01C337BF-ED8E-7E49-AD4B-E9C3E05EA2FD}" type="datetime1">
              <a:rPr lang="en-GB" smtClean="0"/>
              <a:t>13/04/2026</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16ECDE2D-BFC1-B24E-8801-A205F2B05361}" type="datetime1">
              <a:rPr lang="en-GB" smtClean="0"/>
              <a:t>13/04/2026</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2D47416E-A703-9E49-B5C0-21196E29095B}" type="datetime1">
              <a:rPr lang="en-GB" smtClean="0"/>
              <a:t>13/04/2026</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2E82811A-0225-0A40-B7B6-B3BC4D1C4BE2}" type="datetime1">
              <a:rPr lang="en-GB" smtClean="0"/>
              <a:t>13/04/2026</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DD3DB949-743F-4940-B6F4-0805E4A8AF21}" type="datetime1">
              <a:rPr lang="en-GB" smtClean="0"/>
              <a:t>13/04/2026</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502D4CED-7D6A-104F-81B7-58562B8C9AF4}" type="datetime1">
              <a:rPr lang="en-GB" smtClean="0"/>
              <a:t>13/04/2026</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3E007DDA-6893-164B-A26A-CF6288E77694}" type="datetime1">
              <a:rPr lang="en-GB" smtClean="0"/>
              <a:t>13/04/2026</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56FFD975-397D-5845-BA44-E1C4644C5C66}" type="datetime1">
              <a:rPr lang="en-GB" smtClean="0"/>
              <a:t>13/04/2026</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34979A09-D084-5647-A33D-6B2E97E35886}" type="datetime1">
              <a:rPr lang="en-GB" smtClean="0"/>
              <a:t>13/04/2026</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72611787-C1F6-BD40-B0A3-1F51FB447D3A}" type="datetime1">
              <a:rPr lang="en-GB" smtClean="0"/>
              <a:t>13/04/2026</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52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94FAE6-10D4-D445-ABC3-BF4F5EFD7F3B}" type="datetime1">
              <a:rPr lang="en-GB" smtClean="0"/>
              <a:t>13/04/2026</a:t>
            </a:fld>
            <a:endParaRPr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4.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impleflying.com/how-airplane-food-is-made/?utm_source=copilot.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21">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23"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6" name="Group 2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7" name="Freeform: Shape 2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786385" y="841248"/>
            <a:ext cx="5129600" cy="5340097"/>
          </a:xfrm>
        </p:spPr>
        <p:txBody>
          <a:bodyPr anchor="ctr">
            <a:normAutofit/>
          </a:bodyPr>
          <a:lstStyle/>
          <a:p>
            <a:r>
              <a:rPr kumimoji="0" lang="en-GB" sz="4800" b="0" i="0" u="none" strike="noStrike" kern="1200" cap="none" spc="0" normalizeH="0" baseline="0" noProof="0">
                <a:ln>
                  <a:noFill/>
                </a:ln>
                <a:solidFill>
                  <a:schemeClr val="bg1"/>
                </a:solidFill>
                <a:effectLst/>
                <a:uLnTx/>
                <a:uFillTx/>
                <a:latin typeface="Aptos Display" panose="02110004020202020204"/>
                <a:ea typeface="+mj-ea"/>
                <a:cs typeface="+mj-cs"/>
              </a:rPr>
              <a:t>LCLM4003 Effective Teamwork and Communication </a:t>
            </a:r>
            <a:br>
              <a:rPr kumimoji="0" lang="en-GB" sz="4800" b="0" i="0" u="none" strike="noStrike" kern="1200" cap="none" spc="0" normalizeH="0" baseline="0" noProof="0">
                <a:ln>
                  <a:noFill/>
                </a:ln>
                <a:solidFill>
                  <a:schemeClr val="bg1"/>
                </a:solidFill>
                <a:effectLst/>
                <a:uLnTx/>
                <a:uFillTx/>
                <a:latin typeface="Aptos Display" panose="02110004020202020204"/>
                <a:ea typeface="+mj-ea"/>
                <a:cs typeface="+mj-cs"/>
              </a:rPr>
            </a:br>
            <a:br>
              <a:rPr kumimoji="0" lang="en-GB" sz="4800" b="0" i="0" u="none" strike="noStrike" kern="1200" cap="none" spc="0" normalizeH="0" baseline="0" noProof="0">
                <a:ln>
                  <a:noFill/>
                </a:ln>
                <a:solidFill>
                  <a:schemeClr val="bg1"/>
                </a:solidFill>
                <a:effectLst/>
                <a:uLnTx/>
                <a:uFillTx/>
                <a:latin typeface="Aptos Display" panose="02110004020202020204"/>
                <a:ea typeface="+mj-ea"/>
                <a:cs typeface="+mj-cs"/>
              </a:rPr>
            </a:br>
            <a:endParaRPr lang="en-GB" sz="4800">
              <a:solidFill>
                <a:schemeClr val="bg1"/>
              </a:solidFill>
            </a:endParaRPr>
          </a:p>
        </p:txBody>
      </p:sp>
      <p:sp>
        <p:nvSpPr>
          <p:cNvPr id="5" name="Slide Number Placeholder 4">
            <a:extLst>
              <a:ext uri="{FF2B5EF4-FFF2-40B4-BE49-F238E27FC236}">
                <a16:creationId xmlns:a16="http://schemas.microsoft.com/office/drawing/2014/main" id="{9DB1B490-3857-31F2-6EB8-90671FF8F87A}"/>
              </a:ext>
            </a:extLst>
          </p:cNvPr>
          <p:cNvSpPr>
            <a:spLocks noGrp="1"/>
          </p:cNvSpPr>
          <p:nvPr>
            <p:ph type="sldNum" sz="quarter" idx="12"/>
          </p:nvPr>
        </p:nvSpPr>
        <p:spPr>
          <a:xfrm>
            <a:off x="11548872" y="6217920"/>
            <a:ext cx="640080" cy="640080"/>
          </a:xfrm>
        </p:spPr>
        <p:txBody>
          <a:bodyPr>
            <a:normAutofit/>
          </a:bodyPr>
          <a:lstStyle/>
          <a:p>
            <a:pPr algn="ctr">
              <a:spcAft>
                <a:spcPts val="600"/>
              </a:spcAft>
            </a:pPr>
            <a:fld id="{454682FA-2E9E-4DCC-AFA0-70701551065F}" type="slidenum">
              <a:rPr lang="en-GB" sz="1600">
                <a:solidFill>
                  <a:schemeClr val="tx2"/>
                </a:solidFill>
              </a:rPr>
              <a:pPr algn="ctr">
                <a:spcAft>
                  <a:spcPts val="600"/>
                </a:spcAft>
              </a:pPr>
              <a:t>1</a:t>
            </a:fld>
            <a:endParaRPr lang="en-GB" sz="1600">
              <a:solidFill>
                <a:schemeClr val="tx2"/>
              </a:solidFill>
            </a:endParaRPr>
          </a:p>
        </p:txBody>
      </p:sp>
      <p:graphicFrame>
        <p:nvGraphicFramePr>
          <p:cNvPr id="7" name="Content Placeholder 2">
            <a:extLst>
              <a:ext uri="{FF2B5EF4-FFF2-40B4-BE49-F238E27FC236}">
                <a16:creationId xmlns:a16="http://schemas.microsoft.com/office/drawing/2014/main" id="{63176D9E-DA4F-3F37-A4AC-1BDBBFD28724}"/>
              </a:ext>
            </a:extLst>
          </p:cNvPr>
          <p:cNvGraphicFramePr>
            <a:graphicFrameLocks noGrp="1"/>
          </p:cNvGraphicFramePr>
          <p:nvPr>
            <p:ph idx="1"/>
            <p:extLst>
              <p:ext uri="{D42A27DB-BD31-4B8C-83A1-F6EECF244321}">
                <p14:modId xmlns:p14="http://schemas.microsoft.com/office/powerpoint/2010/main" val="756175138"/>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Overview</a:t>
            </a:r>
          </a:p>
        </p:txBody>
      </p:sp>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6030097" y="123568"/>
            <a:ext cx="6005384" cy="6549081"/>
          </a:xfrm>
        </p:spPr>
        <p:txBody>
          <a:bodyPr anchor="ctr">
            <a:normAutofit/>
          </a:bodyPr>
          <a:lstStyle/>
          <a:p>
            <a:pPr marL="0" indent="0">
              <a:buNone/>
            </a:pPr>
            <a:r>
              <a:rPr lang="en-GB" sz="3600" dirty="0">
                <a:solidFill>
                  <a:schemeClr val="tx1">
                    <a:alpha val="80000"/>
                  </a:schemeClr>
                </a:solidFill>
                <a:latin typeface="Amasis MT Pro Medium" panose="02040604050005020304" pitchFamily="18" charset="0"/>
              </a:rPr>
              <a:t>Introduction</a:t>
            </a:r>
          </a:p>
          <a:p>
            <a:pPr marL="0" indent="0">
              <a:buNone/>
            </a:pPr>
            <a:r>
              <a:rPr lang="en-GB" sz="3600" dirty="0">
                <a:solidFill>
                  <a:schemeClr val="tx1">
                    <a:alpha val="80000"/>
                  </a:schemeClr>
                </a:solidFill>
                <a:latin typeface="Amasis MT Pro Medium" panose="02040604050005020304" pitchFamily="18" charset="0"/>
              </a:rPr>
              <a:t>Barrier and Solution  1: Environmental Noise</a:t>
            </a:r>
            <a:r>
              <a:rPr kumimoji="0" lang="en-GB" sz="3600" b="0" i="0" u="none" strike="noStrike" kern="1200" cap="none" spc="0" normalizeH="0" baseline="0" noProof="0" dirty="0">
                <a:ln>
                  <a:noFill/>
                </a:ln>
                <a:solidFill>
                  <a:schemeClr val="tx1">
                    <a:alpha val="80000"/>
                  </a:schemeClr>
                </a:solidFill>
                <a:effectLst/>
                <a:uLnTx/>
                <a:uFillTx/>
                <a:latin typeface="Amasis MT Pro Medium" panose="02040604050005020304" pitchFamily="18" charset="0"/>
              </a:rPr>
              <a:t>                                                    </a:t>
            </a:r>
          </a:p>
          <a:p>
            <a:pPr marL="0" indent="0">
              <a:buNone/>
            </a:pPr>
            <a:r>
              <a:rPr lang="en-GB" sz="3600" dirty="0">
                <a:solidFill>
                  <a:schemeClr val="tx1">
                    <a:alpha val="80000"/>
                  </a:schemeClr>
                </a:solidFill>
                <a:latin typeface="Amasis MT Pro Medium" panose="02040604050005020304" pitchFamily="18" charset="0"/>
              </a:rPr>
              <a:t>Conclusion</a:t>
            </a:r>
          </a:p>
          <a:p>
            <a:pPr marL="0" indent="0">
              <a:buNone/>
            </a:pPr>
            <a:r>
              <a:rPr lang="en-GB" sz="3600" dirty="0">
                <a:solidFill>
                  <a:schemeClr val="tx1">
                    <a:alpha val="80000"/>
                  </a:schemeClr>
                </a:solidFill>
                <a:latin typeface="Amasis MT Pro Medium" panose="02040604050005020304" pitchFamily="18" charset="0"/>
              </a:rPr>
              <a:t>References</a:t>
            </a:r>
          </a:p>
          <a:p>
            <a:pPr marL="0" indent="0">
              <a:buNone/>
            </a:pPr>
            <a:r>
              <a:rPr lang="en-GB" sz="3600" dirty="0">
                <a:solidFill>
                  <a:schemeClr val="tx1">
                    <a:alpha val="80000"/>
                  </a:schemeClr>
                </a:solidFill>
                <a:latin typeface="Amasis MT Pro Medium" panose="02040604050005020304" pitchFamily="18" charset="0"/>
              </a:rPr>
              <a:t>Questions</a:t>
            </a: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5" name="Slide Number Placeholder 4">
            <a:extLst>
              <a:ext uri="{FF2B5EF4-FFF2-40B4-BE49-F238E27FC236}">
                <a16:creationId xmlns:a16="http://schemas.microsoft.com/office/drawing/2014/main" id="{2E9960BB-4661-8C04-099C-07CE40F56A37}"/>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a:solidFill>
                  <a:schemeClr val="tx1">
                    <a:alpha val="60000"/>
                  </a:schemeClr>
                </a:solidFill>
              </a:rPr>
              <a:pPr>
                <a:spcAft>
                  <a:spcPts val="600"/>
                </a:spcAft>
              </a:pPr>
              <a:t>2</a:t>
            </a:fld>
            <a:endParaRPr lang="en-GB">
              <a:solidFill>
                <a:schemeClr val="tx1">
                  <a:alpha val="60000"/>
                </a:schemeClr>
              </a:solidFill>
            </a:endParaRPr>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2117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a:xfrm>
            <a:off x="411480" y="1442969"/>
            <a:ext cx="4368602" cy="979449"/>
          </a:xfrm>
        </p:spPr>
        <p:txBody>
          <a:bodyPr vert="horz" lIns="91440" tIns="45720" rIns="91440" bIns="45720" rtlCol="0" anchor="b">
            <a:normAutofit/>
          </a:bodyPr>
          <a:lstStyle/>
          <a:p>
            <a:r>
              <a:rPr lang="en-US" sz="5400" dirty="0"/>
              <a:t>Introduction</a:t>
            </a:r>
          </a:p>
        </p:txBody>
      </p:sp>
      <p:sp>
        <p:nvSpPr>
          <p:cNvPr id="3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3B40CF5-8E9D-3AB2-EC05-0CF01626E682}"/>
              </a:ext>
            </a:extLst>
          </p:cNvPr>
          <p:cNvSpPr txBox="1"/>
          <p:nvPr/>
        </p:nvSpPr>
        <p:spPr>
          <a:xfrm>
            <a:off x="-1" y="2872898"/>
            <a:ext cx="8480121" cy="3985101"/>
          </a:xfrm>
          <a:prstGeom prst="rect">
            <a:avLst/>
          </a:prstGeom>
        </p:spPr>
        <p:txBody>
          <a:bodyPr vert="horz" lIns="91440" tIns="45720" rIns="91440" bIns="45720" rtlCol="0">
            <a:normAutofit/>
          </a:bodyPr>
          <a:lstStyle/>
          <a:p>
            <a:pPr>
              <a:lnSpc>
                <a:spcPct val="90000"/>
              </a:lnSpc>
              <a:spcAft>
                <a:spcPts val="600"/>
              </a:spcAft>
            </a:pPr>
            <a:r>
              <a:rPr lang="en-US" sz="2800" b="1" dirty="0">
                <a:latin typeface="Arial" panose="020B0604020202020204" pitchFamily="34" charset="0"/>
                <a:cs typeface="Arial" panose="020B0604020202020204" pitchFamily="34" charset="0"/>
              </a:rPr>
              <a:t>Good afternoon, everyone. Today, I’ll address the challenges Flight Foods Ltd faces, particularly customer losses due to food quality and safety issues linked to outdated processes and inadequate training. These problems impact product quality and the company’s reputation. I’ll propose solutions to rebuild customer trust and encourage growth.</a:t>
            </a:r>
          </a:p>
        </p:txBody>
      </p:sp>
      <p:pic>
        <p:nvPicPr>
          <p:cNvPr id="26" name="Picture 25" descr="Plane in red circle">
            <a:extLst>
              <a:ext uri="{FF2B5EF4-FFF2-40B4-BE49-F238E27FC236}">
                <a16:creationId xmlns:a16="http://schemas.microsoft.com/office/drawing/2014/main" id="{5386385F-3CE6-B1EB-6AC7-B961021D024E}"/>
              </a:ext>
            </a:extLst>
          </p:cNvPr>
          <p:cNvPicPr>
            <a:picLocks noChangeAspect="1"/>
          </p:cNvPicPr>
          <p:nvPr/>
        </p:nvPicPr>
        <p:blipFill>
          <a:blip r:embed="rId2"/>
          <a:srcRect l="14495" r="15294" b="1"/>
          <a:stretch>
            <a:fillRect/>
          </a:stretch>
        </p:blipFill>
        <p:spPr>
          <a:xfrm>
            <a:off x="8492647" y="0"/>
            <a:ext cx="3699352" cy="68580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804425AC-9172-883E-A2A8-46E78231C3F7}"/>
              </a:ext>
            </a:extLst>
          </p:cNvPr>
          <p:cNvSpPr>
            <a:spLocks noGrp="1"/>
          </p:cNvSpPr>
          <p:nvPr>
            <p:ph type="sldNum" sz="quarter" idx="12"/>
          </p:nvPr>
        </p:nvSpPr>
        <p:spPr>
          <a:xfrm>
            <a:off x="10439400" y="6356350"/>
            <a:ext cx="914400" cy="365125"/>
          </a:xfrm>
        </p:spPr>
        <p:txBody>
          <a:bodyPr vert="horz" lIns="91440" tIns="45720" rIns="91440" bIns="45720" rtlCol="0" anchor="ctr">
            <a:normAutofit/>
          </a:bodyPr>
          <a:lstStyle/>
          <a:p>
            <a:pPr>
              <a:spcAft>
                <a:spcPts val="600"/>
              </a:spcAft>
              <a:defRPr/>
            </a:pPr>
            <a:fld id="{454682FA-2E9E-4DCC-AFA0-70701551065F}" type="slidenum">
              <a:rPr lang="en-US">
                <a:solidFill>
                  <a:srgbClr val="FFFFFF"/>
                </a:solidFill>
                <a:latin typeface="Calibri" panose="020F0502020204030204"/>
              </a:rPr>
              <a:pPr>
                <a:spcAft>
                  <a:spcPts val="600"/>
                </a:spcAft>
                <a:defRPr/>
              </a:pPr>
              <a:t>3</a:t>
            </a:fld>
            <a:endParaRPr lang="en-US">
              <a:solidFill>
                <a:srgbClr val="FFFFFF"/>
              </a:solidFill>
              <a:latin typeface="Calibri" panose="020F0502020204030204"/>
            </a:endParaRPr>
          </a:p>
        </p:txBody>
      </p:sp>
    </p:spTree>
    <p:extLst>
      <p:ext uri="{BB962C8B-B14F-4D97-AF65-F5344CB8AC3E}">
        <p14:creationId xmlns:p14="http://schemas.microsoft.com/office/powerpoint/2010/main" val="1426741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737992" y="139657"/>
            <a:ext cx="10515600" cy="724639"/>
          </a:xfrm>
        </p:spPr>
        <p:txBody>
          <a:bodyPr>
            <a:normAutofit/>
          </a:bodyPr>
          <a:lstStyle/>
          <a:p>
            <a:r>
              <a:rPr lang="en-GB" sz="4000" dirty="0"/>
              <a:t>BARRIER 1 : Environmental Noise</a:t>
            </a:r>
          </a:p>
        </p:txBody>
      </p:sp>
      <p:sp>
        <p:nvSpPr>
          <p:cNvPr id="5" name="Slide Number Placeholder 4">
            <a:extLst>
              <a:ext uri="{FF2B5EF4-FFF2-40B4-BE49-F238E27FC236}">
                <a16:creationId xmlns:a16="http://schemas.microsoft.com/office/drawing/2014/main" id="{30D503C8-27C6-612B-9EBE-CE5C5283BE6B}"/>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4</a:t>
            </a:fld>
            <a:endParaRPr lang="en-GB"/>
          </a:p>
        </p:txBody>
      </p:sp>
      <p:graphicFrame>
        <p:nvGraphicFramePr>
          <p:cNvPr id="16" name="Rectangle 1">
            <a:extLst>
              <a:ext uri="{FF2B5EF4-FFF2-40B4-BE49-F238E27FC236}">
                <a16:creationId xmlns:a16="http://schemas.microsoft.com/office/drawing/2014/main" id="{84697F6F-C397-3AB6-4222-E29860252B55}"/>
              </a:ext>
            </a:extLst>
          </p:cNvPr>
          <p:cNvGraphicFramePr>
            <a:graphicFrameLocks noGrp="1"/>
          </p:cNvGraphicFramePr>
          <p:nvPr>
            <p:ph idx="1"/>
            <p:extLst>
              <p:ext uri="{D42A27DB-BD31-4B8C-83A1-F6EECF244321}">
                <p14:modId xmlns:p14="http://schemas.microsoft.com/office/powerpoint/2010/main" val="2387418781"/>
              </p:ext>
            </p:extLst>
          </p:nvPr>
        </p:nvGraphicFramePr>
        <p:xfrm>
          <a:off x="236950" y="926927"/>
          <a:ext cx="8305801" cy="5736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1FB85E1E-6C68-B901-C3A0-E860DA7C53DC}"/>
              </a:ext>
            </a:extLst>
          </p:cNvPr>
          <p:cNvPicPr>
            <a:picLocks noChangeAspect="1"/>
          </p:cNvPicPr>
          <p:nvPr/>
        </p:nvPicPr>
        <p:blipFill>
          <a:blip r:embed="rId7"/>
          <a:stretch>
            <a:fillRect/>
          </a:stretch>
        </p:blipFill>
        <p:spPr>
          <a:xfrm>
            <a:off x="8625015" y="741405"/>
            <a:ext cx="3356919" cy="4843850"/>
          </a:xfrm>
          <a:prstGeom prst="rect">
            <a:avLst/>
          </a:prstGeom>
        </p:spPr>
      </p:pic>
      <p:sp>
        <p:nvSpPr>
          <p:cNvPr id="8" name="TextBox 7">
            <a:extLst>
              <a:ext uri="{FF2B5EF4-FFF2-40B4-BE49-F238E27FC236}">
                <a16:creationId xmlns:a16="http://schemas.microsoft.com/office/drawing/2014/main" id="{1FBAC3CA-4515-5DB0-E62F-6FDB5E411DD7}"/>
              </a:ext>
            </a:extLst>
          </p:cNvPr>
          <p:cNvSpPr txBox="1"/>
          <p:nvPr/>
        </p:nvSpPr>
        <p:spPr>
          <a:xfrm>
            <a:off x="9658864" y="5572897"/>
            <a:ext cx="2533136" cy="369332"/>
          </a:xfrm>
          <a:prstGeom prst="rect">
            <a:avLst/>
          </a:prstGeom>
          <a:noFill/>
        </p:spPr>
        <p:txBody>
          <a:bodyPr wrap="square" rtlCol="0">
            <a:spAutoFit/>
          </a:bodyPr>
          <a:lstStyle/>
          <a:p>
            <a:r>
              <a:rPr lang="en-GB"/>
              <a:t>(Veliz, 2024)</a:t>
            </a:r>
            <a:endParaRPr lang="en-GB" dirty="0"/>
          </a:p>
        </p:txBody>
      </p:sp>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A7B2BF-A5D3-3722-F035-6CBBCC9182C9}"/>
            </a:ext>
          </a:extLst>
        </p:cNvPr>
        <p:cNvGrpSpPr/>
        <p:nvPr/>
      </p:nvGrpSpPr>
      <p:grpSpPr>
        <a:xfrm>
          <a:off x="0" y="0"/>
          <a:ext cx="0" cy="0"/>
          <a:chOff x="0" y="0"/>
          <a:chExt cx="0" cy="0"/>
        </a:xfrm>
      </p:grpSpPr>
      <p:sp>
        <p:nvSpPr>
          <p:cNvPr id="16" name="Arrow: Pentagon 15">
            <a:extLst>
              <a:ext uri="{FF2B5EF4-FFF2-40B4-BE49-F238E27FC236}">
                <a16:creationId xmlns:a16="http://schemas.microsoft.com/office/drawing/2014/main" id="{A77336B7-5AE1-92CB-F5FC-38359973EB97}"/>
              </a:ext>
            </a:extLst>
          </p:cNvPr>
          <p:cNvSpPr/>
          <p:nvPr/>
        </p:nvSpPr>
        <p:spPr>
          <a:xfrm rot="16200000">
            <a:off x="5016843" y="3731740"/>
            <a:ext cx="1297460" cy="1631092"/>
          </a:xfrm>
          <a:prstGeom prst="homePlate">
            <a:avLst/>
          </a:prstGeom>
          <a:solidFill>
            <a:schemeClr val="accent1">
              <a:lumMod val="60000"/>
              <a:lumOff val="40000"/>
            </a:schemeClr>
          </a:solidFill>
          <a:ln>
            <a:solidFill>
              <a:schemeClr val="tx2">
                <a:lumMod val="10000"/>
                <a:lumOff val="9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EED79F75-4964-F008-242F-322D2CDCFEC6}"/>
              </a:ext>
            </a:extLst>
          </p:cNvPr>
          <p:cNvSpPr>
            <a:spLocks noGrp="1"/>
          </p:cNvSpPr>
          <p:nvPr>
            <p:ph type="title"/>
          </p:nvPr>
        </p:nvSpPr>
        <p:spPr>
          <a:xfrm>
            <a:off x="1258329" y="111211"/>
            <a:ext cx="10515600" cy="862785"/>
          </a:xfrm>
        </p:spPr>
        <p:txBody>
          <a:bodyPr>
            <a:normAutofit fontScale="90000"/>
          </a:bodyPr>
          <a:lstStyle/>
          <a:p>
            <a:r>
              <a:rPr lang="en-GB" dirty="0"/>
              <a:t>BARRIER 1: Environmental Noise</a:t>
            </a:r>
            <a:br>
              <a:rPr lang="en-GB" dirty="0"/>
            </a:br>
            <a:r>
              <a:rPr lang="en-US" sz="3600" dirty="0">
                <a:solidFill>
                  <a:srgbClr val="FF0000"/>
                </a:solidFill>
                <a:latin typeface="Arial" panose="020B0604020202020204" pitchFamily="34" charset="0"/>
                <a:cs typeface="Arial" panose="020B0604020202020204" pitchFamily="34" charset="0"/>
              </a:rPr>
              <a:t>The Shannon &amp; Weaver Model of Communication</a:t>
            </a:r>
            <a:endParaRPr lang="en-GB" sz="3600" dirty="0">
              <a:solidFill>
                <a:srgbClr val="FF000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E7FBEFA-BADE-B0F0-278C-11A1D775E6F2}"/>
              </a:ext>
            </a:extLst>
          </p:cNvPr>
          <p:cNvSpPr>
            <a:spLocks noGrp="1"/>
          </p:cNvSpPr>
          <p:nvPr>
            <p:ph idx="1"/>
          </p:nvPr>
        </p:nvSpPr>
        <p:spPr>
          <a:xfrm flipH="1" flipV="1">
            <a:off x="0" y="6734431"/>
            <a:ext cx="86497" cy="123569"/>
          </a:xfrm>
        </p:spPr>
        <p:txBody>
          <a:bodyPr>
            <a:normAutofit fontScale="25000" lnSpcReduction="20000"/>
          </a:bodyPr>
          <a:lstStyle/>
          <a:p>
            <a:pPr marL="0" indent="0">
              <a:buNone/>
            </a:pPr>
            <a:endParaRPr lang="en-GB" dirty="0"/>
          </a:p>
        </p:txBody>
      </p:sp>
      <p:sp>
        <p:nvSpPr>
          <p:cNvPr id="5" name="Slide Number Placeholder 4">
            <a:extLst>
              <a:ext uri="{FF2B5EF4-FFF2-40B4-BE49-F238E27FC236}">
                <a16:creationId xmlns:a16="http://schemas.microsoft.com/office/drawing/2014/main" id="{1572AF4C-116A-FE07-BB42-AD4536F0EA0B}"/>
              </a:ext>
            </a:extLst>
          </p:cNvPr>
          <p:cNvSpPr>
            <a:spLocks noGrp="1"/>
          </p:cNvSpPr>
          <p:nvPr>
            <p:ph type="sldNum" sz="quarter" idx="12"/>
          </p:nvPr>
        </p:nvSpPr>
        <p:spPr/>
        <p:txBody>
          <a:bodyPr/>
          <a:lstStyle/>
          <a:p>
            <a:fld id="{454682FA-2E9E-4DCC-AFA0-70701551065F}" type="slidenum">
              <a:rPr lang="en-GB" smtClean="0"/>
              <a:t>5</a:t>
            </a:fld>
            <a:endParaRPr lang="en-GB"/>
          </a:p>
        </p:txBody>
      </p:sp>
      <p:sp>
        <p:nvSpPr>
          <p:cNvPr id="4" name="Smiley Face 3">
            <a:extLst>
              <a:ext uri="{FF2B5EF4-FFF2-40B4-BE49-F238E27FC236}">
                <a16:creationId xmlns:a16="http://schemas.microsoft.com/office/drawing/2014/main" id="{1A9616B0-9C02-1268-8B16-2E4FADA318A9}"/>
              </a:ext>
            </a:extLst>
          </p:cNvPr>
          <p:cNvSpPr/>
          <p:nvPr/>
        </p:nvSpPr>
        <p:spPr>
          <a:xfrm>
            <a:off x="185350" y="2372497"/>
            <a:ext cx="1062682" cy="1841157"/>
          </a:xfrm>
          <a:prstGeom prst="smileyFace">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miley Face 5">
            <a:extLst>
              <a:ext uri="{FF2B5EF4-FFF2-40B4-BE49-F238E27FC236}">
                <a16:creationId xmlns:a16="http://schemas.microsoft.com/office/drawing/2014/main" id="{8D8D06C4-E856-6570-933C-E4B65D934591}"/>
              </a:ext>
            </a:extLst>
          </p:cNvPr>
          <p:cNvSpPr/>
          <p:nvPr/>
        </p:nvSpPr>
        <p:spPr>
          <a:xfrm>
            <a:off x="10812162" y="2273643"/>
            <a:ext cx="1075038" cy="1878227"/>
          </a:xfrm>
          <a:prstGeom prst="smileyFace">
            <a:avLst>
              <a:gd name="adj" fmla="val -4653"/>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4A54DD29-21C7-BE2B-F3FA-FBCE27A43E42}"/>
              </a:ext>
            </a:extLst>
          </p:cNvPr>
          <p:cNvSpPr/>
          <p:nvPr/>
        </p:nvSpPr>
        <p:spPr>
          <a:xfrm>
            <a:off x="1952367" y="2310714"/>
            <a:ext cx="1754659" cy="1519881"/>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Food safety instructions </a:t>
            </a:r>
            <a:endParaRPr lang="en-GB" b="1" dirty="0">
              <a:solidFill>
                <a:schemeClr val="tx1"/>
              </a:solidFill>
              <a:latin typeface="Arial" panose="020B0604020202020204" pitchFamily="34" charset="0"/>
              <a:cs typeface="Arial" panose="020B0604020202020204" pitchFamily="34" charset="0"/>
            </a:endParaRPr>
          </a:p>
        </p:txBody>
      </p:sp>
      <p:sp>
        <p:nvSpPr>
          <p:cNvPr id="8" name="Rectangle: Rounded Corners 7">
            <a:extLst>
              <a:ext uri="{FF2B5EF4-FFF2-40B4-BE49-F238E27FC236}">
                <a16:creationId xmlns:a16="http://schemas.microsoft.com/office/drawing/2014/main" id="{60AE8F06-19FE-68BB-69C3-8DDC80A596D1}"/>
              </a:ext>
            </a:extLst>
          </p:cNvPr>
          <p:cNvSpPr/>
          <p:nvPr/>
        </p:nvSpPr>
        <p:spPr>
          <a:xfrm>
            <a:off x="4460789" y="2384855"/>
            <a:ext cx="2421924" cy="1470455"/>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Rectangle: Rounded Corners 8">
            <a:extLst>
              <a:ext uri="{FF2B5EF4-FFF2-40B4-BE49-F238E27FC236}">
                <a16:creationId xmlns:a16="http://schemas.microsoft.com/office/drawing/2014/main" id="{1653A6DF-6DD3-DAF5-DD39-8554B3FE3560}"/>
              </a:ext>
            </a:extLst>
          </p:cNvPr>
          <p:cNvSpPr/>
          <p:nvPr/>
        </p:nvSpPr>
        <p:spPr>
          <a:xfrm>
            <a:off x="7945395" y="2298356"/>
            <a:ext cx="1754659" cy="1507525"/>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Unsafe food handling </a:t>
            </a:r>
            <a:endParaRPr lang="en-GB" sz="2000" b="1" dirty="0">
              <a:solidFill>
                <a:schemeClr val="tx1"/>
              </a:solidFill>
              <a:latin typeface="Arial" panose="020B0604020202020204" pitchFamily="34" charset="0"/>
              <a:cs typeface="Arial" panose="020B0604020202020204" pitchFamily="34" charset="0"/>
            </a:endParaRPr>
          </a:p>
        </p:txBody>
      </p:sp>
      <p:sp>
        <p:nvSpPr>
          <p:cNvPr id="10" name="Arrow: Right 9">
            <a:extLst>
              <a:ext uri="{FF2B5EF4-FFF2-40B4-BE49-F238E27FC236}">
                <a16:creationId xmlns:a16="http://schemas.microsoft.com/office/drawing/2014/main" id="{913DC67A-37EB-0A36-BF19-71CB5887E571}"/>
              </a:ext>
            </a:extLst>
          </p:cNvPr>
          <p:cNvSpPr/>
          <p:nvPr/>
        </p:nvSpPr>
        <p:spPr>
          <a:xfrm>
            <a:off x="1334530" y="2928551"/>
            <a:ext cx="580767" cy="543697"/>
          </a:xfrm>
          <a:prstGeom prst="rightArrow">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84E54E31-7214-1974-6FB3-C5F8733FE2DE}"/>
              </a:ext>
            </a:extLst>
          </p:cNvPr>
          <p:cNvSpPr/>
          <p:nvPr/>
        </p:nvSpPr>
        <p:spPr>
          <a:xfrm>
            <a:off x="3756454" y="2903838"/>
            <a:ext cx="642551" cy="543697"/>
          </a:xfrm>
          <a:prstGeom prst="rightArrow">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9CA223B2-5656-361C-CA30-BF0C27339779}"/>
              </a:ext>
            </a:extLst>
          </p:cNvPr>
          <p:cNvSpPr/>
          <p:nvPr/>
        </p:nvSpPr>
        <p:spPr>
          <a:xfrm>
            <a:off x="7043352" y="2804983"/>
            <a:ext cx="766119" cy="704335"/>
          </a:xfrm>
          <a:prstGeom prst="rightArrow">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141D8932-E6F3-4778-8151-56087CA0DD09}"/>
              </a:ext>
            </a:extLst>
          </p:cNvPr>
          <p:cNvSpPr/>
          <p:nvPr/>
        </p:nvSpPr>
        <p:spPr>
          <a:xfrm>
            <a:off x="9860693" y="2669060"/>
            <a:ext cx="926756" cy="902043"/>
          </a:xfrm>
          <a:prstGeom prst="rightArrow">
            <a:avLst/>
          </a:prstGeom>
          <a:solidFill>
            <a:schemeClr val="tx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Lightning Bolt 13">
            <a:extLst>
              <a:ext uri="{FF2B5EF4-FFF2-40B4-BE49-F238E27FC236}">
                <a16:creationId xmlns:a16="http://schemas.microsoft.com/office/drawing/2014/main" id="{53F2F1E2-DE8C-A48F-D69F-CD1B20EEB712}"/>
              </a:ext>
            </a:extLst>
          </p:cNvPr>
          <p:cNvSpPr/>
          <p:nvPr/>
        </p:nvSpPr>
        <p:spPr>
          <a:xfrm>
            <a:off x="4164227" y="1149178"/>
            <a:ext cx="1594022" cy="3583459"/>
          </a:xfrm>
          <a:prstGeom prst="lightningBol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Lightning Bolt 14">
            <a:extLst>
              <a:ext uri="{FF2B5EF4-FFF2-40B4-BE49-F238E27FC236}">
                <a16:creationId xmlns:a16="http://schemas.microsoft.com/office/drawing/2014/main" id="{15A3F1C0-9D51-9758-3C8F-24F52204D5F0}"/>
              </a:ext>
            </a:extLst>
          </p:cNvPr>
          <p:cNvSpPr/>
          <p:nvPr/>
        </p:nvSpPr>
        <p:spPr>
          <a:xfrm>
            <a:off x="5399903" y="1099752"/>
            <a:ext cx="1383957" cy="3509319"/>
          </a:xfrm>
          <a:prstGeom prst="lightningBol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B313D646-567A-474A-8B8A-5F3654F159EC}"/>
              </a:ext>
            </a:extLst>
          </p:cNvPr>
          <p:cNvSpPr txBox="1"/>
          <p:nvPr/>
        </p:nvSpPr>
        <p:spPr>
          <a:xfrm>
            <a:off x="0" y="1779373"/>
            <a:ext cx="1408670" cy="461665"/>
          </a:xfrm>
          <a:prstGeom prst="rect">
            <a:avLst/>
          </a:prstGeom>
          <a:noFill/>
        </p:spPr>
        <p:txBody>
          <a:bodyPr wrap="square" rtlCol="0">
            <a:spAutoFit/>
          </a:bodyPr>
          <a:lstStyle/>
          <a:p>
            <a:r>
              <a:rPr lang="en-US" sz="2400" b="1" i="1" u="sng" dirty="0"/>
              <a:t>Sender</a:t>
            </a:r>
            <a:endParaRPr lang="en-GB" sz="2400" b="1" i="1" u="sng" dirty="0"/>
          </a:p>
        </p:txBody>
      </p:sp>
      <p:sp>
        <p:nvSpPr>
          <p:cNvPr id="18" name="TextBox 17">
            <a:extLst>
              <a:ext uri="{FF2B5EF4-FFF2-40B4-BE49-F238E27FC236}">
                <a16:creationId xmlns:a16="http://schemas.microsoft.com/office/drawing/2014/main" id="{0DAD2826-F384-313C-2E41-59E41D1BAA93}"/>
              </a:ext>
            </a:extLst>
          </p:cNvPr>
          <p:cNvSpPr txBox="1"/>
          <p:nvPr/>
        </p:nvSpPr>
        <p:spPr>
          <a:xfrm>
            <a:off x="10639168" y="1631092"/>
            <a:ext cx="1445740" cy="461665"/>
          </a:xfrm>
          <a:prstGeom prst="rect">
            <a:avLst/>
          </a:prstGeom>
          <a:noFill/>
        </p:spPr>
        <p:txBody>
          <a:bodyPr wrap="square" rtlCol="0">
            <a:spAutoFit/>
          </a:bodyPr>
          <a:lstStyle/>
          <a:p>
            <a:r>
              <a:rPr lang="en-US" sz="2400" b="1" i="1" u="sng" dirty="0"/>
              <a:t>Receiver</a:t>
            </a:r>
            <a:endParaRPr lang="en-GB" sz="2400" b="1" i="1" u="sng" dirty="0"/>
          </a:p>
        </p:txBody>
      </p:sp>
      <p:sp>
        <p:nvSpPr>
          <p:cNvPr id="20" name="TextBox 19">
            <a:extLst>
              <a:ext uri="{FF2B5EF4-FFF2-40B4-BE49-F238E27FC236}">
                <a16:creationId xmlns:a16="http://schemas.microsoft.com/office/drawing/2014/main" id="{96DB3046-B3E1-00AF-88A6-1A6F680C6A48}"/>
              </a:ext>
            </a:extLst>
          </p:cNvPr>
          <p:cNvSpPr txBox="1"/>
          <p:nvPr/>
        </p:nvSpPr>
        <p:spPr>
          <a:xfrm>
            <a:off x="1902941" y="1791730"/>
            <a:ext cx="1668162" cy="461665"/>
          </a:xfrm>
          <a:prstGeom prst="rect">
            <a:avLst/>
          </a:prstGeom>
          <a:noFill/>
        </p:spPr>
        <p:txBody>
          <a:bodyPr wrap="square" rtlCol="0">
            <a:spAutoFit/>
          </a:bodyPr>
          <a:lstStyle/>
          <a:p>
            <a:r>
              <a:rPr lang="en-US" sz="2400" b="1" u="sng" dirty="0"/>
              <a:t>Encoder</a:t>
            </a:r>
            <a:endParaRPr lang="en-GB" sz="2400" b="1" u="sng" dirty="0"/>
          </a:p>
        </p:txBody>
      </p:sp>
      <p:sp>
        <p:nvSpPr>
          <p:cNvPr id="21" name="TextBox 20">
            <a:extLst>
              <a:ext uri="{FF2B5EF4-FFF2-40B4-BE49-F238E27FC236}">
                <a16:creationId xmlns:a16="http://schemas.microsoft.com/office/drawing/2014/main" id="{F98E488E-3CCB-1E2F-5255-1CAD0EE0B251}"/>
              </a:ext>
            </a:extLst>
          </p:cNvPr>
          <p:cNvSpPr txBox="1"/>
          <p:nvPr/>
        </p:nvSpPr>
        <p:spPr>
          <a:xfrm>
            <a:off x="8007178" y="1767016"/>
            <a:ext cx="1742303" cy="461665"/>
          </a:xfrm>
          <a:prstGeom prst="rect">
            <a:avLst/>
          </a:prstGeom>
          <a:noFill/>
        </p:spPr>
        <p:txBody>
          <a:bodyPr wrap="square" rtlCol="0">
            <a:spAutoFit/>
          </a:bodyPr>
          <a:lstStyle/>
          <a:p>
            <a:r>
              <a:rPr lang="en-US" sz="2400" b="1" i="1" u="sng" dirty="0"/>
              <a:t>Decoder</a:t>
            </a:r>
            <a:endParaRPr lang="en-GB" sz="2400" b="1" i="1" u="sng" dirty="0"/>
          </a:p>
        </p:txBody>
      </p:sp>
      <p:sp>
        <p:nvSpPr>
          <p:cNvPr id="22" name="TextBox 21">
            <a:extLst>
              <a:ext uri="{FF2B5EF4-FFF2-40B4-BE49-F238E27FC236}">
                <a16:creationId xmlns:a16="http://schemas.microsoft.com/office/drawing/2014/main" id="{3B8A63E7-2A1F-1A1A-A46E-F61634B40593}"/>
              </a:ext>
            </a:extLst>
          </p:cNvPr>
          <p:cNvSpPr txBox="1"/>
          <p:nvPr/>
        </p:nvSpPr>
        <p:spPr>
          <a:xfrm>
            <a:off x="4683211" y="1631093"/>
            <a:ext cx="1717589" cy="461665"/>
          </a:xfrm>
          <a:prstGeom prst="rect">
            <a:avLst/>
          </a:prstGeom>
          <a:noFill/>
        </p:spPr>
        <p:txBody>
          <a:bodyPr wrap="square" rtlCol="0">
            <a:spAutoFit/>
          </a:bodyPr>
          <a:lstStyle/>
          <a:p>
            <a:r>
              <a:rPr lang="en-US" sz="2400" b="1" i="1" dirty="0"/>
              <a:t>Channel</a:t>
            </a:r>
            <a:endParaRPr lang="en-GB" sz="2400" b="1" i="1" dirty="0"/>
          </a:p>
        </p:txBody>
      </p:sp>
      <p:sp>
        <p:nvSpPr>
          <p:cNvPr id="24" name="TextBox 23">
            <a:extLst>
              <a:ext uri="{FF2B5EF4-FFF2-40B4-BE49-F238E27FC236}">
                <a16:creationId xmlns:a16="http://schemas.microsoft.com/office/drawing/2014/main" id="{D0EBC7DD-5C1C-534C-03CF-8018F0001E77}"/>
              </a:ext>
            </a:extLst>
          </p:cNvPr>
          <p:cNvSpPr txBox="1"/>
          <p:nvPr/>
        </p:nvSpPr>
        <p:spPr>
          <a:xfrm>
            <a:off x="5226908" y="4670854"/>
            <a:ext cx="1210962" cy="523220"/>
          </a:xfrm>
          <a:prstGeom prst="rect">
            <a:avLst/>
          </a:prstGeom>
          <a:noFill/>
        </p:spPr>
        <p:txBody>
          <a:bodyPr wrap="square" rtlCol="0">
            <a:spAutoFit/>
          </a:bodyPr>
          <a:lstStyle/>
          <a:p>
            <a:r>
              <a:rPr lang="en-US" sz="2800" b="1" i="1" u="sng" dirty="0"/>
              <a:t>Noise</a:t>
            </a:r>
            <a:endParaRPr lang="en-GB" sz="2800" b="1" i="1" u="sng" dirty="0"/>
          </a:p>
        </p:txBody>
      </p:sp>
      <p:sp>
        <p:nvSpPr>
          <p:cNvPr id="25" name="TextBox 24">
            <a:extLst>
              <a:ext uri="{FF2B5EF4-FFF2-40B4-BE49-F238E27FC236}">
                <a16:creationId xmlns:a16="http://schemas.microsoft.com/office/drawing/2014/main" id="{11E3BFA9-5A8E-951F-310A-8764AFCED338}"/>
              </a:ext>
            </a:extLst>
          </p:cNvPr>
          <p:cNvSpPr txBox="1"/>
          <p:nvPr/>
        </p:nvSpPr>
        <p:spPr>
          <a:xfrm>
            <a:off x="10836876" y="3262184"/>
            <a:ext cx="1235675" cy="369332"/>
          </a:xfrm>
          <a:prstGeom prst="rect">
            <a:avLst/>
          </a:prstGeom>
          <a:noFill/>
        </p:spPr>
        <p:txBody>
          <a:bodyPr wrap="square" rtlCol="0">
            <a:spAutoFit/>
          </a:bodyPr>
          <a:lstStyle/>
          <a:p>
            <a:r>
              <a:rPr lang="en-US" b="1" dirty="0"/>
              <a:t>Workers</a:t>
            </a:r>
            <a:endParaRPr lang="en-GB" b="1" dirty="0"/>
          </a:p>
        </p:txBody>
      </p:sp>
      <p:sp>
        <p:nvSpPr>
          <p:cNvPr id="26" name="TextBox 25">
            <a:extLst>
              <a:ext uri="{FF2B5EF4-FFF2-40B4-BE49-F238E27FC236}">
                <a16:creationId xmlns:a16="http://schemas.microsoft.com/office/drawing/2014/main" id="{281ED35B-BB60-2152-65F6-E4E7CD72AB32}"/>
              </a:ext>
            </a:extLst>
          </p:cNvPr>
          <p:cNvSpPr txBox="1"/>
          <p:nvPr/>
        </p:nvSpPr>
        <p:spPr>
          <a:xfrm>
            <a:off x="247135" y="3249827"/>
            <a:ext cx="1013254" cy="461665"/>
          </a:xfrm>
          <a:prstGeom prst="rect">
            <a:avLst/>
          </a:prstGeom>
          <a:noFill/>
        </p:spPr>
        <p:txBody>
          <a:bodyPr wrap="square" rtlCol="0">
            <a:spAutoFit/>
          </a:bodyPr>
          <a:lstStyle/>
          <a:p>
            <a:r>
              <a:rPr lang="en-GB" sz="2400" b="1" dirty="0"/>
              <a:t>Gary</a:t>
            </a:r>
          </a:p>
        </p:txBody>
      </p:sp>
      <p:sp>
        <p:nvSpPr>
          <p:cNvPr id="27" name="TextBox 26">
            <a:extLst>
              <a:ext uri="{FF2B5EF4-FFF2-40B4-BE49-F238E27FC236}">
                <a16:creationId xmlns:a16="http://schemas.microsoft.com/office/drawing/2014/main" id="{F426916C-A6B8-9225-1614-55A0DC11E7AF}"/>
              </a:ext>
            </a:extLst>
          </p:cNvPr>
          <p:cNvSpPr txBox="1"/>
          <p:nvPr/>
        </p:nvSpPr>
        <p:spPr>
          <a:xfrm>
            <a:off x="976183" y="3509319"/>
            <a:ext cx="1248032" cy="369332"/>
          </a:xfrm>
          <a:prstGeom prst="rect">
            <a:avLst/>
          </a:prstGeom>
          <a:noFill/>
        </p:spPr>
        <p:txBody>
          <a:bodyPr wrap="square" rtlCol="0">
            <a:spAutoFit/>
          </a:bodyPr>
          <a:lstStyle/>
          <a:p>
            <a:r>
              <a:rPr lang="en-US" b="1" dirty="0">
                <a:solidFill>
                  <a:srgbClr val="FF0000"/>
                </a:solidFill>
              </a:rPr>
              <a:t>Message</a:t>
            </a:r>
            <a:endParaRPr lang="en-GB" b="1" dirty="0">
              <a:solidFill>
                <a:srgbClr val="FF0000"/>
              </a:solidFill>
            </a:endParaRPr>
          </a:p>
        </p:txBody>
      </p:sp>
      <p:sp>
        <p:nvSpPr>
          <p:cNvPr id="28" name="TextBox 27">
            <a:extLst>
              <a:ext uri="{FF2B5EF4-FFF2-40B4-BE49-F238E27FC236}">
                <a16:creationId xmlns:a16="http://schemas.microsoft.com/office/drawing/2014/main" id="{074E641E-DCD7-A0E2-A602-C09E529A9438}"/>
              </a:ext>
            </a:extLst>
          </p:cNvPr>
          <p:cNvSpPr txBox="1"/>
          <p:nvPr/>
        </p:nvSpPr>
        <p:spPr>
          <a:xfrm>
            <a:off x="3645244" y="3410465"/>
            <a:ext cx="877330" cy="646331"/>
          </a:xfrm>
          <a:prstGeom prst="rect">
            <a:avLst/>
          </a:prstGeom>
          <a:noFill/>
        </p:spPr>
        <p:txBody>
          <a:bodyPr wrap="square" rtlCol="0">
            <a:spAutoFit/>
          </a:bodyPr>
          <a:lstStyle/>
          <a:p>
            <a:r>
              <a:rPr lang="en-US" b="1" dirty="0">
                <a:solidFill>
                  <a:srgbClr val="FF0000"/>
                </a:solidFill>
              </a:rPr>
              <a:t>Signal sent</a:t>
            </a:r>
            <a:endParaRPr lang="en-GB" b="1" dirty="0">
              <a:solidFill>
                <a:srgbClr val="FF0000"/>
              </a:solidFill>
            </a:endParaRPr>
          </a:p>
        </p:txBody>
      </p:sp>
      <p:sp>
        <p:nvSpPr>
          <p:cNvPr id="29" name="TextBox 28">
            <a:extLst>
              <a:ext uri="{FF2B5EF4-FFF2-40B4-BE49-F238E27FC236}">
                <a16:creationId xmlns:a16="http://schemas.microsoft.com/office/drawing/2014/main" id="{28226F11-17FA-FD00-9779-2DB06170D4F9}"/>
              </a:ext>
            </a:extLst>
          </p:cNvPr>
          <p:cNvSpPr txBox="1"/>
          <p:nvPr/>
        </p:nvSpPr>
        <p:spPr>
          <a:xfrm>
            <a:off x="6932140" y="3410465"/>
            <a:ext cx="1161536" cy="646331"/>
          </a:xfrm>
          <a:prstGeom prst="rect">
            <a:avLst/>
          </a:prstGeom>
          <a:noFill/>
        </p:spPr>
        <p:txBody>
          <a:bodyPr wrap="square" rtlCol="0">
            <a:spAutoFit/>
          </a:bodyPr>
          <a:lstStyle/>
          <a:p>
            <a:r>
              <a:rPr lang="en-US" b="1" dirty="0">
                <a:solidFill>
                  <a:srgbClr val="FF0000"/>
                </a:solidFill>
              </a:rPr>
              <a:t>Signal</a:t>
            </a:r>
            <a:r>
              <a:rPr lang="en-US" dirty="0"/>
              <a:t> </a:t>
            </a:r>
            <a:r>
              <a:rPr lang="en-US" b="1" dirty="0">
                <a:solidFill>
                  <a:srgbClr val="FF0000"/>
                </a:solidFill>
              </a:rPr>
              <a:t>received</a:t>
            </a:r>
            <a:r>
              <a:rPr lang="en-US" dirty="0"/>
              <a:t> </a:t>
            </a:r>
            <a:endParaRPr lang="en-GB" dirty="0"/>
          </a:p>
        </p:txBody>
      </p:sp>
      <p:sp>
        <p:nvSpPr>
          <p:cNvPr id="30" name="TextBox 29">
            <a:extLst>
              <a:ext uri="{FF2B5EF4-FFF2-40B4-BE49-F238E27FC236}">
                <a16:creationId xmlns:a16="http://schemas.microsoft.com/office/drawing/2014/main" id="{51EE176B-EBA6-0CAF-D859-31774D335DAC}"/>
              </a:ext>
            </a:extLst>
          </p:cNvPr>
          <p:cNvSpPr txBox="1"/>
          <p:nvPr/>
        </p:nvSpPr>
        <p:spPr>
          <a:xfrm>
            <a:off x="9749481" y="3509319"/>
            <a:ext cx="1161535" cy="369332"/>
          </a:xfrm>
          <a:prstGeom prst="rect">
            <a:avLst/>
          </a:prstGeom>
          <a:noFill/>
        </p:spPr>
        <p:txBody>
          <a:bodyPr wrap="square" rtlCol="0">
            <a:spAutoFit/>
          </a:bodyPr>
          <a:lstStyle/>
          <a:p>
            <a:r>
              <a:rPr lang="en-US" b="1" dirty="0">
                <a:solidFill>
                  <a:srgbClr val="FF0000"/>
                </a:solidFill>
              </a:rPr>
              <a:t>Message</a:t>
            </a:r>
            <a:endParaRPr lang="en-GB" b="1" dirty="0">
              <a:solidFill>
                <a:srgbClr val="FF0000"/>
              </a:solidFill>
            </a:endParaRPr>
          </a:p>
        </p:txBody>
      </p:sp>
      <p:sp>
        <p:nvSpPr>
          <p:cNvPr id="31" name="TextBox 30">
            <a:extLst>
              <a:ext uri="{FF2B5EF4-FFF2-40B4-BE49-F238E27FC236}">
                <a16:creationId xmlns:a16="http://schemas.microsoft.com/office/drawing/2014/main" id="{850724B9-3BA2-0F40-78F9-B741507BA68A}"/>
              </a:ext>
            </a:extLst>
          </p:cNvPr>
          <p:cNvSpPr txBox="1"/>
          <p:nvPr/>
        </p:nvSpPr>
        <p:spPr>
          <a:xfrm>
            <a:off x="4880920" y="2483709"/>
            <a:ext cx="2088291" cy="1200329"/>
          </a:xfrm>
          <a:prstGeom prst="rect">
            <a:avLst/>
          </a:prstGeom>
          <a:noFill/>
        </p:spPr>
        <p:txBody>
          <a:bodyPr wrap="square" rtlCol="0">
            <a:spAutoFit/>
          </a:bodyPr>
          <a:lstStyle/>
          <a:p>
            <a:r>
              <a:rPr lang="en-US" sz="2400" b="1" dirty="0"/>
              <a:t>Noise Factory machinery</a:t>
            </a:r>
            <a:endParaRPr lang="en-GB" sz="2400" b="1" dirty="0"/>
          </a:p>
        </p:txBody>
      </p:sp>
      <p:sp>
        <p:nvSpPr>
          <p:cNvPr id="32" name="TextBox 31">
            <a:extLst>
              <a:ext uri="{FF2B5EF4-FFF2-40B4-BE49-F238E27FC236}">
                <a16:creationId xmlns:a16="http://schemas.microsoft.com/office/drawing/2014/main" id="{BD40BF4B-4734-AAA3-A4FD-F939A045AF7B}"/>
              </a:ext>
            </a:extLst>
          </p:cNvPr>
          <p:cNvSpPr txBox="1"/>
          <p:nvPr/>
        </p:nvSpPr>
        <p:spPr>
          <a:xfrm>
            <a:off x="4473146" y="5090985"/>
            <a:ext cx="3002692" cy="1323439"/>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The loud machinery and background noise are interfering with the message.</a:t>
            </a:r>
            <a:endParaRPr lang="en-GB" sz="2000" b="1"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31DCCA4B-87CC-CF34-87EB-157103EB0B92}"/>
              </a:ext>
            </a:extLst>
          </p:cNvPr>
          <p:cNvSpPr txBox="1"/>
          <p:nvPr/>
        </p:nvSpPr>
        <p:spPr>
          <a:xfrm>
            <a:off x="1977081" y="3978876"/>
            <a:ext cx="1668162" cy="2246769"/>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Cook the chicken until it reaches an internal temperature of 75°C.</a:t>
            </a:r>
            <a:endParaRPr lang="en-GB" sz="2000" b="1"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E586C5EA-E647-A0A5-ABC5-2AD56D2F2640}"/>
              </a:ext>
            </a:extLst>
          </p:cNvPr>
          <p:cNvSpPr txBox="1"/>
          <p:nvPr/>
        </p:nvSpPr>
        <p:spPr>
          <a:xfrm>
            <a:off x="8118389" y="3991232"/>
            <a:ext cx="1680519" cy="1938992"/>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Workers are trying to understand Gary's instructions.</a:t>
            </a:r>
            <a:endParaRPr lang="en-GB" sz="2000" b="1" dirty="0">
              <a:latin typeface="Arial" panose="020B0604020202020204" pitchFamily="34" charset="0"/>
              <a:cs typeface="Arial" panose="020B0604020202020204" pitchFamily="34" charset="0"/>
            </a:endParaRPr>
          </a:p>
        </p:txBody>
      </p:sp>
      <p:cxnSp>
        <p:nvCxnSpPr>
          <p:cNvPr id="36" name="Straight Connector 35">
            <a:extLst>
              <a:ext uri="{FF2B5EF4-FFF2-40B4-BE49-F238E27FC236}">
                <a16:creationId xmlns:a16="http://schemas.microsoft.com/office/drawing/2014/main" id="{684313D5-1A78-280D-A515-8E709C57127A}"/>
              </a:ext>
            </a:extLst>
          </p:cNvPr>
          <p:cNvCxnSpPr>
            <a:cxnSpLocks/>
          </p:cNvCxnSpPr>
          <p:nvPr/>
        </p:nvCxnSpPr>
        <p:spPr>
          <a:xfrm>
            <a:off x="11405286" y="4399005"/>
            <a:ext cx="0" cy="2088292"/>
          </a:xfrm>
          <a:prstGeom prst="line">
            <a:avLst/>
          </a:prstGeom>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E36BA473-84EA-10C3-4F70-196068C99469}"/>
              </a:ext>
            </a:extLst>
          </p:cNvPr>
          <p:cNvCxnSpPr>
            <a:cxnSpLocks/>
          </p:cNvCxnSpPr>
          <p:nvPr/>
        </p:nvCxnSpPr>
        <p:spPr>
          <a:xfrm flipH="1">
            <a:off x="531341" y="6474940"/>
            <a:ext cx="10873945"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1" name="Straight Arrow Connector 40">
            <a:extLst>
              <a:ext uri="{FF2B5EF4-FFF2-40B4-BE49-F238E27FC236}">
                <a16:creationId xmlns:a16="http://schemas.microsoft.com/office/drawing/2014/main" id="{71429FB7-3BBC-6501-2A60-867C39F28244}"/>
              </a:ext>
            </a:extLst>
          </p:cNvPr>
          <p:cNvCxnSpPr>
            <a:cxnSpLocks/>
          </p:cNvCxnSpPr>
          <p:nvPr/>
        </p:nvCxnSpPr>
        <p:spPr>
          <a:xfrm flipV="1">
            <a:off x="543697" y="4361935"/>
            <a:ext cx="0" cy="210064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48" name="TextBox 47">
            <a:extLst>
              <a:ext uri="{FF2B5EF4-FFF2-40B4-BE49-F238E27FC236}">
                <a16:creationId xmlns:a16="http://schemas.microsoft.com/office/drawing/2014/main" id="{9EFADEA3-DDC1-0235-BFF8-9208DE718BD4}"/>
              </a:ext>
            </a:extLst>
          </p:cNvPr>
          <p:cNvSpPr txBox="1"/>
          <p:nvPr/>
        </p:nvSpPr>
        <p:spPr>
          <a:xfrm>
            <a:off x="1890584" y="6326660"/>
            <a:ext cx="2174790" cy="400110"/>
          </a:xfrm>
          <a:prstGeom prst="rect">
            <a:avLst/>
          </a:prstGeom>
          <a:noFill/>
        </p:spPr>
        <p:txBody>
          <a:bodyPr wrap="square" rtlCol="0">
            <a:spAutoFit/>
          </a:bodyPr>
          <a:lstStyle/>
          <a:p>
            <a:r>
              <a:rPr lang="en-US" sz="2000" b="1" dirty="0">
                <a:solidFill>
                  <a:srgbClr val="FF0000"/>
                </a:solidFill>
                <a:latin typeface="Arial" panose="020B0604020202020204" pitchFamily="34" charset="0"/>
                <a:cs typeface="Arial" panose="020B0604020202020204" pitchFamily="34" charset="0"/>
              </a:rPr>
              <a:t>Feedback </a:t>
            </a:r>
            <a:endParaRPr lang="en-GB" sz="2000" b="1" dirty="0">
              <a:solidFill>
                <a:srgbClr val="FF0000"/>
              </a:solidFill>
              <a:latin typeface="Arial" panose="020B0604020202020204" pitchFamily="34" charset="0"/>
              <a:cs typeface="Arial" panose="020B0604020202020204" pitchFamily="34" charset="0"/>
            </a:endParaRPr>
          </a:p>
        </p:txBody>
      </p:sp>
      <p:sp>
        <p:nvSpPr>
          <p:cNvPr id="49" name="TextBox 48">
            <a:extLst>
              <a:ext uri="{FF2B5EF4-FFF2-40B4-BE49-F238E27FC236}">
                <a16:creationId xmlns:a16="http://schemas.microsoft.com/office/drawing/2014/main" id="{119E31A2-1EB9-25BA-1DDC-5CBF13D2913E}"/>
              </a:ext>
            </a:extLst>
          </p:cNvPr>
          <p:cNvSpPr txBox="1"/>
          <p:nvPr/>
        </p:nvSpPr>
        <p:spPr>
          <a:xfrm>
            <a:off x="9947189" y="6030098"/>
            <a:ext cx="2137719" cy="369332"/>
          </a:xfrm>
          <a:prstGeom prst="rect">
            <a:avLst/>
          </a:prstGeom>
          <a:noFill/>
        </p:spPr>
        <p:txBody>
          <a:bodyPr wrap="square" rtlCol="0">
            <a:spAutoFit/>
          </a:bodyPr>
          <a:lstStyle/>
          <a:p>
            <a:r>
              <a:rPr lang="en-US" dirty="0"/>
              <a:t>(Justin,2026)</a:t>
            </a:r>
            <a:endParaRPr lang="en-GB" dirty="0"/>
          </a:p>
        </p:txBody>
      </p:sp>
      <p:sp>
        <p:nvSpPr>
          <p:cNvPr id="50" name="TextBox 49">
            <a:extLst>
              <a:ext uri="{FF2B5EF4-FFF2-40B4-BE49-F238E27FC236}">
                <a16:creationId xmlns:a16="http://schemas.microsoft.com/office/drawing/2014/main" id="{AD621ECC-60EF-0948-06A5-43DF29B76DAE}"/>
              </a:ext>
            </a:extLst>
          </p:cNvPr>
          <p:cNvSpPr txBox="1"/>
          <p:nvPr/>
        </p:nvSpPr>
        <p:spPr>
          <a:xfrm>
            <a:off x="10651524" y="1210962"/>
            <a:ext cx="1540476" cy="369332"/>
          </a:xfrm>
          <a:prstGeom prst="rect">
            <a:avLst/>
          </a:prstGeom>
          <a:noFill/>
        </p:spPr>
        <p:txBody>
          <a:bodyPr wrap="square" rtlCol="0">
            <a:spAutoFit/>
          </a:bodyPr>
          <a:lstStyle/>
          <a:p>
            <a:r>
              <a:rPr lang="en-US" b="1" dirty="0">
                <a:solidFill>
                  <a:srgbClr val="002060"/>
                </a:solidFill>
              </a:rPr>
              <a:t>Destination</a:t>
            </a:r>
            <a:r>
              <a:rPr lang="en-US" dirty="0"/>
              <a:t> </a:t>
            </a:r>
            <a:endParaRPr lang="en-GB" dirty="0"/>
          </a:p>
        </p:txBody>
      </p:sp>
      <p:sp>
        <p:nvSpPr>
          <p:cNvPr id="51" name="TextBox 50">
            <a:extLst>
              <a:ext uri="{FF2B5EF4-FFF2-40B4-BE49-F238E27FC236}">
                <a16:creationId xmlns:a16="http://schemas.microsoft.com/office/drawing/2014/main" id="{D20775D9-A713-8759-AEE0-B071BBCF868C}"/>
              </a:ext>
            </a:extLst>
          </p:cNvPr>
          <p:cNvSpPr txBox="1"/>
          <p:nvPr/>
        </p:nvSpPr>
        <p:spPr>
          <a:xfrm>
            <a:off x="7895968" y="1458097"/>
            <a:ext cx="1767016" cy="369332"/>
          </a:xfrm>
          <a:prstGeom prst="rect">
            <a:avLst/>
          </a:prstGeom>
          <a:noFill/>
        </p:spPr>
        <p:txBody>
          <a:bodyPr wrap="square" rtlCol="0">
            <a:spAutoFit/>
          </a:bodyPr>
          <a:lstStyle/>
          <a:p>
            <a:r>
              <a:rPr lang="en-US" b="1" dirty="0">
                <a:solidFill>
                  <a:srgbClr val="002060"/>
                </a:solidFill>
              </a:rPr>
              <a:t>Reception</a:t>
            </a:r>
            <a:endParaRPr lang="en-GB" b="1" dirty="0">
              <a:solidFill>
                <a:srgbClr val="002060"/>
              </a:solidFill>
            </a:endParaRPr>
          </a:p>
        </p:txBody>
      </p:sp>
      <p:sp>
        <p:nvSpPr>
          <p:cNvPr id="52" name="TextBox 51">
            <a:extLst>
              <a:ext uri="{FF2B5EF4-FFF2-40B4-BE49-F238E27FC236}">
                <a16:creationId xmlns:a16="http://schemas.microsoft.com/office/drawing/2014/main" id="{66851084-F342-79C6-1E6C-F5CD38735708}"/>
              </a:ext>
            </a:extLst>
          </p:cNvPr>
          <p:cNvSpPr txBox="1"/>
          <p:nvPr/>
        </p:nvSpPr>
        <p:spPr>
          <a:xfrm>
            <a:off x="1841157" y="1495168"/>
            <a:ext cx="1692875" cy="370702"/>
          </a:xfrm>
          <a:prstGeom prst="rect">
            <a:avLst/>
          </a:prstGeom>
          <a:noFill/>
        </p:spPr>
        <p:txBody>
          <a:bodyPr wrap="square" rtlCol="0">
            <a:spAutoFit/>
          </a:bodyPr>
          <a:lstStyle/>
          <a:p>
            <a:r>
              <a:rPr lang="en-US" b="1" dirty="0">
                <a:solidFill>
                  <a:srgbClr val="002060"/>
                </a:solidFill>
              </a:rPr>
              <a:t>Transmitter</a:t>
            </a:r>
            <a:endParaRPr lang="en-GB" b="1" dirty="0">
              <a:solidFill>
                <a:srgbClr val="002060"/>
              </a:solidFill>
            </a:endParaRPr>
          </a:p>
        </p:txBody>
      </p:sp>
      <p:sp>
        <p:nvSpPr>
          <p:cNvPr id="53" name="TextBox 52">
            <a:extLst>
              <a:ext uri="{FF2B5EF4-FFF2-40B4-BE49-F238E27FC236}">
                <a16:creationId xmlns:a16="http://schemas.microsoft.com/office/drawing/2014/main" id="{F23665B4-0653-E6FE-AA48-E3960AEB80C1}"/>
              </a:ext>
            </a:extLst>
          </p:cNvPr>
          <p:cNvSpPr txBox="1"/>
          <p:nvPr/>
        </p:nvSpPr>
        <p:spPr>
          <a:xfrm>
            <a:off x="135924" y="1285102"/>
            <a:ext cx="1482811" cy="646331"/>
          </a:xfrm>
          <a:prstGeom prst="rect">
            <a:avLst/>
          </a:prstGeom>
          <a:noFill/>
        </p:spPr>
        <p:txBody>
          <a:bodyPr wrap="square" rtlCol="0">
            <a:spAutoFit/>
          </a:bodyPr>
          <a:lstStyle/>
          <a:p>
            <a:r>
              <a:rPr lang="en-US" b="1" dirty="0">
                <a:solidFill>
                  <a:srgbClr val="002060"/>
                </a:solidFill>
              </a:rPr>
              <a:t>Information source</a:t>
            </a:r>
            <a:endParaRPr lang="en-GB" b="1" dirty="0">
              <a:solidFill>
                <a:srgbClr val="002060"/>
              </a:solidFill>
            </a:endParaRPr>
          </a:p>
        </p:txBody>
      </p:sp>
      <p:sp>
        <p:nvSpPr>
          <p:cNvPr id="54" name="TextBox 53">
            <a:extLst>
              <a:ext uri="{FF2B5EF4-FFF2-40B4-BE49-F238E27FC236}">
                <a16:creationId xmlns:a16="http://schemas.microsoft.com/office/drawing/2014/main" id="{5798CCC4-F966-AB5B-1136-0E14225A2CF5}"/>
              </a:ext>
            </a:extLst>
          </p:cNvPr>
          <p:cNvSpPr txBox="1"/>
          <p:nvPr/>
        </p:nvSpPr>
        <p:spPr>
          <a:xfrm>
            <a:off x="3348681" y="6211669"/>
            <a:ext cx="7043351" cy="646331"/>
          </a:xfrm>
          <a:prstGeom prst="rect">
            <a:avLst/>
          </a:prstGeom>
          <a:noFill/>
        </p:spPr>
        <p:txBody>
          <a:bodyPr wrap="square" rtlCol="0">
            <a:spAutoFit/>
          </a:bodyPr>
          <a:lstStyle/>
          <a:p>
            <a:r>
              <a:rPr lang="en-US" dirty="0">
                <a:solidFill>
                  <a:srgbClr val="00B050"/>
                </a:solidFill>
              </a:rPr>
              <a:t>In a noisy environment, workers may struggle to hear or respond clearly. This means feedback can be lost or unclear.</a:t>
            </a:r>
            <a:endParaRPr lang="en-GB" dirty="0">
              <a:solidFill>
                <a:srgbClr val="00B050"/>
              </a:solidFill>
            </a:endParaRPr>
          </a:p>
        </p:txBody>
      </p:sp>
    </p:spTree>
    <p:extLst>
      <p:ext uri="{BB962C8B-B14F-4D97-AF65-F5344CB8AC3E}">
        <p14:creationId xmlns:p14="http://schemas.microsoft.com/office/powerpoint/2010/main" val="2909098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D18CC4E-3F2F-627C-F26F-2E8486A85FCB}"/>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D6170-E468-AF36-4BC6-4366D46F132B}"/>
              </a:ext>
            </a:extLst>
          </p:cNvPr>
          <p:cNvSpPr>
            <a:spLocks noGrp="1"/>
          </p:cNvSpPr>
          <p:nvPr>
            <p:ph type="title"/>
          </p:nvPr>
        </p:nvSpPr>
        <p:spPr>
          <a:xfrm>
            <a:off x="1320114" y="93277"/>
            <a:ext cx="10515600" cy="845837"/>
          </a:xfrm>
        </p:spPr>
        <p:txBody>
          <a:bodyPr>
            <a:normAutofit/>
          </a:bodyPr>
          <a:lstStyle/>
          <a:p>
            <a:r>
              <a:rPr lang="en-GB" sz="4000" dirty="0"/>
              <a:t>BARRIER 1: Environmental Noise</a:t>
            </a:r>
          </a:p>
        </p:txBody>
      </p:sp>
      <p:pic>
        <p:nvPicPr>
          <p:cNvPr id="6" name="Picture 5">
            <a:extLst>
              <a:ext uri="{FF2B5EF4-FFF2-40B4-BE49-F238E27FC236}">
                <a16:creationId xmlns:a16="http://schemas.microsoft.com/office/drawing/2014/main" id="{7E81EA7C-0761-1742-BCFC-55D65D5FF15C}"/>
              </a:ext>
            </a:extLst>
          </p:cNvPr>
          <p:cNvPicPr>
            <a:picLocks noChangeAspect="1"/>
          </p:cNvPicPr>
          <p:nvPr/>
        </p:nvPicPr>
        <p:blipFill>
          <a:blip r:embed="rId2"/>
          <a:srcRect l="25815" r="29143" b="-1"/>
          <a:stretch>
            <a:fillRect/>
          </a:stretch>
        </p:blipFill>
        <p:spPr>
          <a:xfrm>
            <a:off x="8594774" y="741405"/>
            <a:ext cx="3502491" cy="5313406"/>
          </a:xfrm>
          <a:prstGeom prst="rect">
            <a:avLst/>
          </a:prstGeom>
        </p:spPr>
      </p:pic>
      <p:sp>
        <p:nvSpPr>
          <p:cNvPr id="5" name="Slide Number Placeholder 4">
            <a:extLst>
              <a:ext uri="{FF2B5EF4-FFF2-40B4-BE49-F238E27FC236}">
                <a16:creationId xmlns:a16="http://schemas.microsoft.com/office/drawing/2014/main" id="{5C56D98F-83C6-FC7F-6593-8064B04BCD0E}"/>
              </a:ext>
            </a:extLst>
          </p:cNvPr>
          <p:cNvSpPr>
            <a:spLocks noGrp="1"/>
          </p:cNvSpPr>
          <p:nvPr>
            <p:ph type="sldNum" sz="quarter" idx="12"/>
          </p:nvPr>
        </p:nvSpPr>
        <p:spPr>
          <a:xfrm>
            <a:off x="8981303" y="6059789"/>
            <a:ext cx="2743200" cy="501650"/>
          </a:xfrm>
        </p:spPr>
        <p:txBody>
          <a:bodyPr>
            <a:normAutofit/>
          </a:bodyPr>
          <a:lstStyle/>
          <a:p>
            <a:pPr algn="ctr">
              <a:spcAft>
                <a:spcPts val="600"/>
              </a:spcAft>
            </a:pPr>
            <a:r>
              <a:rPr lang="en-GB" sz="1400" dirty="0">
                <a:solidFill>
                  <a:schemeClr val="tx1"/>
                </a:solidFill>
                <a:latin typeface="Arial" panose="020B0604020202020204" pitchFamily="34" charset="0"/>
                <a:cs typeface="Arial" panose="020B0604020202020204" pitchFamily="34" charset="0"/>
              </a:rPr>
              <a:t>(Flyporter,2023)</a:t>
            </a:r>
          </a:p>
        </p:txBody>
      </p:sp>
      <p:graphicFrame>
        <p:nvGraphicFramePr>
          <p:cNvPr id="22" name="Content Placeholder 2">
            <a:extLst>
              <a:ext uri="{FF2B5EF4-FFF2-40B4-BE49-F238E27FC236}">
                <a16:creationId xmlns:a16="http://schemas.microsoft.com/office/drawing/2014/main" id="{7409EDF3-99C5-FDE6-94F7-8E030AA28E3E}"/>
              </a:ext>
            </a:extLst>
          </p:cNvPr>
          <p:cNvGraphicFramePr>
            <a:graphicFrameLocks noGrp="1"/>
          </p:cNvGraphicFramePr>
          <p:nvPr>
            <p:ph idx="1"/>
            <p:extLst>
              <p:ext uri="{D42A27DB-BD31-4B8C-83A1-F6EECF244321}">
                <p14:modId xmlns:p14="http://schemas.microsoft.com/office/powerpoint/2010/main" val="339565491"/>
              </p:ext>
            </p:extLst>
          </p:nvPr>
        </p:nvGraphicFramePr>
        <p:xfrm>
          <a:off x="98853" y="766119"/>
          <a:ext cx="8439665" cy="5980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7497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655CFD-C22C-F530-F1F3-7E7F1858CA58}"/>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AADB56C-BA56-4D1E-A42A-A07A47444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F4B4A-3F8C-5729-9664-B1714C7992CA}"/>
              </a:ext>
            </a:extLst>
          </p:cNvPr>
          <p:cNvSpPr>
            <a:spLocks noGrp="1"/>
          </p:cNvSpPr>
          <p:nvPr>
            <p:ph type="title"/>
          </p:nvPr>
        </p:nvSpPr>
        <p:spPr>
          <a:xfrm>
            <a:off x="838200" y="86498"/>
            <a:ext cx="10515600" cy="753761"/>
          </a:xfrm>
        </p:spPr>
        <p:txBody>
          <a:bodyPr>
            <a:normAutofit/>
          </a:bodyPr>
          <a:lstStyle/>
          <a:p>
            <a:r>
              <a:rPr lang="en-GB" sz="4000" dirty="0"/>
              <a:t>BARRIER 1: Environmental Noise</a:t>
            </a:r>
          </a:p>
        </p:txBody>
      </p:sp>
      <p:sp>
        <p:nvSpPr>
          <p:cNvPr id="5" name="Slide Number Placeholder 4">
            <a:extLst>
              <a:ext uri="{FF2B5EF4-FFF2-40B4-BE49-F238E27FC236}">
                <a16:creationId xmlns:a16="http://schemas.microsoft.com/office/drawing/2014/main" id="{1C344AFB-4157-187B-A3DB-4815CBB07396}"/>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7</a:t>
            </a:fld>
            <a:endParaRPr lang="en-GB"/>
          </a:p>
        </p:txBody>
      </p:sp>
      <p:graphicFrame>
        <p:nvGraphicFramePr>
          <p:cNvPr id="7" name="Content Placeholder 2">
            <a:extLst>
              <a:ext uri="{FF2B5EF4-FFF2-40B4-BE49-F238E27FC236}">
                <a16:creationId xmlns:a16="http://schemas.microsoft.com/office/drawing/2014/main" id="{1E5063E0-4F17-08CC-3A44-BCD9E61D2AA8}"/>
              </a:ext>
            </a:extLst>
          </p:cNvPr>
          <p:cNvGraphicFramePr>
            <a:graphicFrameLocks noGrp="1"/>
          </p:cNvGraphicFramePr>
          <p:nvPr>
            <p:ph idx="1"/>
            <p:extLst>
              <p:ext uri="{D42A27DB-BD31-4B8C-83A1-F6EECF244321}">
                <p14:modId xmlns:p14="http://schemas.microsoft.com/office/powerpoint/2010/main" val="4210839244"/>
              </p:ext>
            </p:extLst>
          </p:nvPr>
        </p:nvGraphicFramePr>
        <p:xfrm>
          <a:off x="0" y="914400"/>
          <a:ext cx="7871253"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How Airplane Food Is Made: Everything You Need To Know">
            <a:extLst>
              <a:ext uri="{FF2B5EF4-FFF2-40B4-BE49-F238E27FC236}">
                <a16:creationId xmlns:a16="http://schemas.microsoft.com/office/drawing/2014/main" id="{73B21AA0-F1EC-0854-E18B-BCED141CB11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08325" y="630195"/>
            <a:ext cx="4176583" cy="566763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36E65ED-CB6B-732F-140C-0A14829986F9}"/>
              </a:ext>
            </a:extLst>
          </p:cNvPr>
          <p:cNvSpPr txBox="1"/>
          <p:nvPr/>
        </p:nvSpPr>
        <p:spPr>
          <a:xfrm>
            <a:off x="9514703" y="6351373"/>
            <a:ext cx="1940011" cy="369332"/>
          </a:xfrm>
          <a:prstGeom prst="rect">
            <a:avLst/>
          </a:prstGeom>
          <a:noFill/>
        </p:spPr>
        <p:txBody>
          <a:bodyPr wrap="square" rtlCol="0">
            <a:spAutoFit/>
          </a:bodyPr>
          <a:lstStyle/>
          <a:p>
            <a:r>
              <a:rPr lang="en-GB" dirty="0"/>
              <a:t>(Kafle, 2024)</a:t>
            </a:r>
          </a:p>
        </p:txBody>
      </p:sp>
    </p:spTree>
    <p:extLst>
      <p:ext uri="{BB962C8B-B14F-4D97-AF65-F5344CB8AC3E}">
        <p14:creationId xmlns:p14="http://schemas.microsoft.com/office/powerpoint/2010/main" val="4069756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CE609B-F053-10E4-4081-9D125D892F04}"/>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0E21C9-6190-1230-36EA-7772439C1A62}"/>
              </a:ext>
            </a:extLst>
          </p:cNvPr>
          <p:cNvSpPr>
            <a:spLocks noGrp="1"/>
          </p:cNvSpPr>
          <p:nvPr>
            <p:ph type="title"/>
          </p:nvPr>
        </p:nvSpPr>
        <p:spPr>
          <a:xfrm>
            <a:off x="838200" y="365125"/>
            <a:ext cx="10515600" cy="1325563"/>
          </a:xfrm>
        </p:spPr>
        <p:txBody>
          <a:bodyPr>
            <a:normAutofit/>
          </a:bodyPr>
          <a:lstStyle/>
          <a:p>
            <a:r>
              <a:rPr lang="en-GB" sz="5400"/>
              <a:t>BARRIER 1: Environmental Noise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C6FFEB-7D1E-2352-5F30-AA59C267A83F}"/>
              </a:ext>
            </a:extLst>
          </p:cNvPr>
          <p:cNvSpPr>
            <a:spLocks noGrp="1"/>
          </p:cNvSpPr>
          <p:nvPr>
            <p:ph idx="1"/>
          </p:nvPr>
        </p:nvSpPr>
        <p:spPr>
          <a:xfrm>
            <a:off x="123568" y="1929383"/>
            <a:ext cx="11887200" cy="4842119"/>
          </a:xfrm>
        </p:spPr>
        <p:txBody>
          <a:bodyPr>
            <a:normAutofit/>
          </a:bodyPr>
          <a:lstStyle/>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Hold pre-shift meetings before starting machines to ensure clear communication, reduce noise, and improve staff understanding. </a:t>
            </a:r>
          </a:p>
          <a:p>
            <a:pPr marL="0" indent="0">
              <a:buNone/>
            </a:pPr>
            <a:endParaRPr lang="en-US"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These solutions reduce or bypass noise, enhancing Gary’s message while minimising interference for clearer communication with staff. </a:t>
            </a:r>
          </a:p>
          <a:p>
            <a:pPr>
              <a:buFont typeface="Wingdings" panose="05000000000000000000" pitchFamily="2" charset="2"/>
              <a:buChar char="Ø"/>
            </a:pPr>
            <a:endParaRPr lang="en-US" sz="24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The Shannon &amp; Weaver model illustrates how noise disrupts communication(Foulger, 2020). At Flight Foods, machine noise impedes understanding of Gary's instructions, leading to undercooked meals and contamination. To improve communication and ensure safe food production, we can move briefings to a quieter area, use visual aids, create standard operating procedures (SOPs), and provide noise-reducing headsets.</a:t>
            </a:r>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9DFD7D93-65D6-AA5C-6E27-0AAA646B31C1}"/>
              </a:ext>
            </a:extLst>
          </p:cNvPr>
          <p:cNvSpPr>
            <a:spLocks noGrp="1"/>
          </p:cNvSpPr>
          <p:nvPr>
            <p:ph type="sldNum" sz="quarter" idx="12"/>
          </p:nvPr>
        </p:nvSpPr>
        <p:spPr>
          <a:xfrm>
            <a:off x="8610600" y="6356350"/>
            <a:ext cx="2743200" cy="365125"/>
          </a:xfrm>
        </p:spPr>
        <p:txBody>
          <a:bodyPr>
            <a:normAutofit/>
          </a:bodyPr>
          <a:lstStyle/>
          <a:p>
            <a:pPr>
              <a:spcAft>
                <a:spcPts val="600"/>
              </a:spcAft>
            </a:pPr>
            <a:fld id="{454682FA-2E9E-4DCC-AFA0-70701551065F}" type="slidenum">
              <a:rPr lang="en-GB" smtClean="0"/>
              <a:pPr>
                <a:spcAft>
                  <a:spcPts val="600"/>
                </a:spcAft>
              </a:pPr>
              <a:t>8</a:t>
            </a:fld>
            <a:endParaRPr lang="en-GB"/>
          </a:p>
        </p:txBody>
      </p:sp>
    </p:spTree>
    <p:extLst>
      <p:ext uri="{BB962C8B-B14F-4D97-AF65-F5344CB8AC3E}">
        <p14:creationId xmlns:p14="http://schemas.microsoft.com/office/powerpoint/2010/main" val="657893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pples on a weighing scale">
            <a:extLst>
              <a:ext uri="{FF2B5EF4-FFF2-40B4-BE49-F238E27FC236}">
                <a16:creationId xmlns:a16="http://schemas.microsoft.com/office/drawing/2014/main" id="{C8619B55-68D4-6ACA-0930-099598D2CF3E}"/>
              </a:ext>
            </a:extLst>
          </p:cNvPr>
          <p:cNvPicPr>
            <a:picLocks noChangeAspect="1"/>
          </p:cNvPicPr>
          <p:nvPr/>
        </p:nvPicPr>
        <p:blipFill>
          <a:blip r:embed="rId2"/>
          <a:srcRect l="22097" r="18637" b="-1"/>
          <a:stretch>
            <a:fillRect/>
          </a:stretch>
        </p:blipFill>
        <p:spPr>
          <a:xfrm>
            <a:off x="7006975" y="-61634"/>
            <a:ext cx="5185023" cy="6857990"/>
          </a:xfrm>
          <a:prstGeom prst="rect">
            <a:avLst/>
          </a:prstGeom>
        </p:spPr>
      </p:pic>
      <p:sp useBgFill="1">
        <p:nvSpPr>
          <p:cNvPr id="13" name="Rectangle 12">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a:xfrm>
            <a:off x="358347" y="0"/>
            <a:ext cx="5181842" cy="1957482"/>
          </a:xfrm>
        </p:spPr>
        <p:txBody>
          <a:bodyPr vert="horz" lIns="91440" tIns="45720" rIns="91440" bIns="45720" rtlCol="0" anchor="ctr">
            <a:normAutofit/>
          </a:bodyPr>
          <a:lstStyle/>
          <a:p>
            <a:r>
              <a:rPr lang="en-US" sz="5400" dirty="0"/>
              <a:t>CONCLUSION</a:t>
            </a:r>
          </a:p>
        </p:txBody>
      </p:sp>
      <p:sp>
        <p:nvSpPr>
          <p:cNvPr id="3" name="TextBox 2">
            <a:extLst>
              <a:ext uri="{FF2B5EF4-FFF2-40B4-BE49-F238E27FC236}">
                <a16:creationId xmlns:a16="http://schemas.microsoft.com/office/drawing/2014/main" id="{CF87E404-6407-AA40-D77B-F518477499AC}"/>
              </a:ext>
            </a:extLst>
          </p:cNvPr>
          <p:cNvSpPr txBox="1"/>
          <p:nvPr/>
        </p:nvSpPr>
        <p:spPr>
          <a:xfrm>
            <a:off x="123290" y="1325366"/>
            <a:ext cx="6883685" cy="5085708"/>
          </a:xfrm>
          <a:prstGeom prst="rect">
            <a:avLst/>
          </a:prstGeom>
        </p:spPr>
        <p:txBody>
          <a:bodyPr vert="horz" lIns="91440" tIns="45720" rIns="91440" bIns="45720" rtlCol="0" anchor="ctr">
            <a:normAutofit/>
          </a:bodyPr>
          <a:lstStyle/>
          <a:p>
            <a:pPr>
              <a:lnSpc>
                <a:spcPct val="90000"/>
              </a:lnSpc>
              <a:spcAft>
                <a:spcPts val="600"/>
              </a:spcAft>
            </a:pPr>
            <a:r>
              <a:rPr lang="en-US" sz="2800" b="1" dirty="0">
                <a:latin typeface="Arial" panose="020B0604020202020204" pitchFamily="34" charset="0"/>
                <a:cs typeface="Arial" panose="020B0604020202020204" pitchFamily="34" charset="0"/>
              </a:rPr>
              <a:t>Flight Foods is struggling with training, communication, equipment, and food safety, leading to reduced product quality and customer trust. To address these issues, the company must enhance training, clarify processes, strengthen leadership, and upgrade equipment to restore quality and rebuild trust.</a:t>
            </a:r>
          </a:p>
        </p:txBody>
      </p:sp>
      <p:sp>
        <p:nvSpPr>
          <p:cNvPr id="5" name="Slide Number Placeholder 4">
            <a:extLst>
              <a:ext uri="{FF2B5EF4-FFF2-40B4-BE49-F238E27FC236}">
                <a16:creationId xmlns:a16="http://schemas.microsoft.com/office/drawing/2014/main" id="{CC452BA6-24C0-3379-6A0C-7F607269FDD2}"/>
              </a:ext>
            </a:extLst>
          </p:cNvPr>
          <p:cNvSpPr>
            <a:spLocks noGrp="1"/>
          </p:cNvSpPr>
          <p:nvPr>
            <p:ph type="sldNum" sz="quarter" idx="12"/>
          </p:nvPr>
        </p:nvSpPr>
        <p:spPr>
          <a:xfrm>
            <a:off x="10515600" y="6356350"/>
            <a:ext cx="1462825" cy="365125"/>
          </a:xfrm>
        </p:spPr>
        <p:txBody>
          <a:bodyPr vert="horz" lIns="91440" tIns="45720" rIns="91440" bIns="45720" rtlCol="0" anchor="ctr">
            <a:normAutofit/>
          </a:bodyPr>
          <a:lstStyle/>
          <a:p>
            <a:pPr>
              <a:spcAft>
                <a:spcPts val="600"/>
              </a:spcAft>
              <a:defRPr/>
            </a:pPr>
            <a:fld id="{454682FA-2E9E-4DCC-AFA0-70701551065F}" type="slidenum">
              <a:rPr lang="en-US">
                <a:solidFill>
                  <a:srgbClr val="FFFFFF"/>
                </a:solidFill>
                <a:latin typeface="Calibri" panose="020F0502020204030204"/>
              </a:rPr>
              <a:pPr>
                <a:spcAft>
                  <a:spcPts val="600"/>
                </a:spcAft>
                <a:defRPr/>
              </a:pPr>
              <a:t>9</a:t>
            </a:fld>
            <a:endParaRPr lang="en-US">
              <a:solidFill>
                <a:srgbClr val="FFFFFF"/>
              </a:solidFill>
              <a:latin typeface="Calibri" panose="020F0502020204030204"/>
            </a:endParaRPr>
          </a:p>
        </p:txBody>
      </p:sp>
    </p:spTree>
    <p:extLst>
      <p:ext uri="{BB962C8B-B14F-4D97-AF65-F5344CB8AC3E}">
        <p14:creationId xmlns:p14="http://schemas.microsoft.com/office/powerpoint/2010/main" val="4222689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a:xfrm>
            <a:off x="10231394" y="2916194"/>
            <a:ext cx="112719" cy="632223"/>
          </a:xfrm>
        </p:spPr>
        <p:txBody>
          <a:bodyPr vert="horz" lIns="91440" tIns="45720" rIns="91440" bIns="45720" rtlCol="0" anchor="b">
            <a:normAutofit fontScale="90000"/>
          </a:bodyPr>
          <a:lstStyle/>
          <a:p>
            <a:br>
              <a:rPr lang="en-US" sz="2300" kern="1200" dirty="0">
                <a:solidFill>
                  <a:schemeClr val="tx1"/>
                </a:solidFill>
                <a:latin typeface="+mj-lt"/>
                <a:ea typeface="+mj-ea"/>
                <a:cs typeface="+mj-cs"/>
              </a:rPr>
            </a:br>
            <a:br>
              <a:rPr lang="en-US" sz="2300" kern="1200" dirty="0">
                <a:solidFill>
                  <a:schemeClr val="tx1"/>
                </a:solidFill>
                <a:latin typeface="+mj-lt"/>
                <a:ea typeface="+mj-ea"/>
                <a:cs typeface="+mj-cs"/>
              </a:rPr>
            </a:br>
            <a:br>
              <a:rPr lang="en-US" sz="2300" kern="1200" dirty="0">
                <a:solidFill>
                  <a:schemeClr val="tx1"/>
                </a:solidFill>
                <a:latin typeface="+mj-lt"/>
                <a:ea typeface="+mj-ea"/>
                <a:cs typeface="+mj-cs"/>
              </a:rPr>
            </a:br>
            <a:endParaRPr lang="en-US" sz="2300" kern="1200" dirty="0">
              <a:solidFill>
                <a:schemeClr val="tx1"/>
              </a:solidFill>
              <a:latin typeface="+mj-lt"/>
              <a:ea typeface="+mj-ea"/>
              <a:cs typeface="+mj-cs"/>
            </a:endParaRPr>
          </a:p>
        </p:txBody>
      </p:sp>
      <p:sp>
        <p:nvSpPr>
          <p:cNvPr id="12" name="Rectangle 11">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7FD9563E-3ADD-5E2A-A579-C29FCE26B09F}"/>
              </a:ext>
            </a:extLst>
          </p:cNvPr>
          <p:cNvSpPr>
            <a:spLocks noGrp="1"/>
          </p:cNvSpPr>
          <p:nvPr>
            <p:ph type="sldNum" sz="quarter" idx="12"/>
          </p:nvPr>
        </p:nvSpPr>
        <p:spPr>
          <a:xfrm>
            <a:off x="11704320" y="6446837"/>
            <a:ext cx="448056" cy="365125"/>
          </a:xfrm>
        </p:spPr>
        <p:txBody>
          <a:bodyPr vert="horz" lIns="91440" tIns="45720" rIns="91440" bIns="45720" rtlCol="0" anchor="ctr">
            <a:normAutofit/>
          </a:bodyPr>
          <a:lstStyle/>
          <a:p>
            <a:pPr>
              <a:spcAft>
                <a:spcPts val="600"/>
              </a:spcAft>
            </a:pPr>
            <a:fld id="{454682FA-2E9E-4DCC-AFA0-70701551065F}" type="slidenum">
              <a:rPr lang="en-US" sz="1100">
                <a:solidFill>
                  <a:srgbClr val="FFFFFF"/>
                </a:solidFill>
              </a:rPr>
              <a:pPr>
                <a:spcAft>
                  <a:spcPts val="600"/>
                </a:spcAft>
              </a:pPr>
              <a:t>10</a:t>
            </a:fld>
            <a:endParaRPr lang="en-US" sz="1100">
              <a:solidFill>
                <a:srgbClr val="FFFFFF"/>
              </a:solidFill>
            </a:endParaRPr>
          </a:p>
        </p:txBody>
      </p:sp>
      <p:sp>
        <p:nvSpPr>
          <p:cNvPr id="4" name="TextBox 3">
            <a:extLst>
              <a:ext uri="{FF2B5EF4-FFF2-40B4-BE49-F238E27FC236}">
                <a16:creationId xmlns:a16="http://schemas.microsoft.com/office/drawing/2014/main" id="{090C4DFD-8401-9FAD-EE2B-8099D6F13AB4}"/>
              </a:ext>
            </a:extLst>
          </p:cNvPr>
          <p:cNvSpPr txBox="1"/>
          <p:nvPr/>
        </p:nvSpPr>
        <p:spPr>
          <a:xfrm>
            <a:off x="642551" y="148280"/>
            <a:ext cx="6054811" cy="830997"/>
          </a:xfrm>
          <a:prstGeom prst="rect">
            <a:avLst/>
          </a:prstGeom>
          <a:noFill/>
        </p:spPr>
        <p:txBody>
          <a:bodyPr wrap="square" rtlCol="0">
            <a:spAutoFit/>
          </a:bodyPr>
          <a:lstStyle/>
          <a:p>
            <a:r>
              <a:rPr lang="en-GB" sz="4800" dirty="0"/>
              <a:t>REFERENCES</a:t>
            </a:r>
          </a:p>
        </p:txBody>
      </p:sp>
      <p:sp>
        <p:nvSpPr>
          <p:cNvPr id="8" name="TextBox 7">
            <a:extLst>
              <a:ext uri="{FF2B5EF4-FFF2-40B4-BE49-F238E27FC236}">
                <a16:creationId xmlns:a16="http://schemas.microsoft.com/office/drawing/2014/main" id="{FB1440D9-ADB9-6F4B-8902-7F840833F00B}"/>
              </a:ext>
            </a:extLst>
          </p:cNvPr>
          <p:cNvSpPr txBox="1"/>
          <p:nvPr/>
        </p:nvSpPr>
        <p:spPr>
          <a:xfrm>
            <a:off x="135924" y="1272746"/>
            <a:ext cx="12056076" cy="3693319"/>
          </a:xfrm>
          <a:prstGeom prst="rect">
            <a:avLst/>
          </a:prstGeom>
          <a:noFill/>
        </p:spPr>
        <p:txBody>
          <a:bodyPr wrap="square" rtlCol="0">
            <a:spAutoFit/>
          </a:bodyPr>
          <a:lstStyle/>
          <a:p>
            <a:pPr marL="285750" indent="-285750">
              <a:buFont typeface="Wingdings" panose="05000000000000000000" pitchFamily="2" charset="2"/>
              <a:buChar char="v"/>
            </a:pPr>
            <a:r>
              <a:rPr lang="en-US" dirty="0" err="1"/>
              <a:t>flyporter</a:t>
            </a:r>
            <a:r>
              <a:rPr lang="en-US" dirty="0"/>
              <a:t> (2023) In-flight food &amp; drink, Food and Drinks. Available at: https://www.flyporter.com/en-ca/travel-information/inflight/food-and-drinks (Accessed: 13 April 2026). </a:t>
            </a:r>
          </a:p>
          <a:p>
            <a:pPr marL="285750" indent="-285750">
              <a:buFont typeface="Wingdings" panose="05000000000000000000" pitchFamily="2" charset="2"/>
              <a:buChar char="v"/>
            </a:pPr>
            <a:r>
              <a:rPr lang="en-US" dirty="0"/>
              <a:t>Foulger, D. (2020) ‘The Shannon–Weaver model of communication: A critical review and modern interpretation’, Journal of Communication Theory, 30(2), pp. 45–60.</a:t>
            </a:r>
          </a:p>
          <a:p>
            <a:pPr marL="285750" indent="-285750">
              <a:buFont typeface="Wingdings" panose="05000000000000000000" pitchFamily="2" charset="2"/>
              <a:buChar char="v"/>
            </a:pPr>
            <a:r>
              <a:rPr lang="en-US" dirty="0"/>
              <a:t>Kafle, S. (2024) How airplane food is made: Everything you need to know. </a:t>
            </a:r>
            <a:r>
              <a:rPr lang="en-US" dirty="0">
                <a:hlinkClick r:id="rId2"/>
              </a:rPr>
              <a:t>https://simpleflying.com/how-airplane-food-is-made/?utm_source=copilot.com</a:t>
            </a:r>
            <a:r>
              <a:rPr lang="en-US" dirty="0"/>
              <a:t>.</a:t>
            </a:r>
          </a:p>
          <a:p>
            <a:pPr marL="285750" indent="-285750">
              <a:buFont typeface="Wingdings" panose="05000000000000000000" pitchFamily="2" charset="2"/>
              <a:buChar char="v"/>
            </a:pPr>
            <a:r>
              <a:rPr lang="en-US" dirty="0"/>
              <a:t>Veliz, L. (2024) Unsettling details about the safety of your in-flight meal, Islands. Available at: https://www.islands.com/1574721/unsettling-details-safety-in-flight-meal-food-poisoning/?utm_source=copilot.com (Accessed: 13 April 2026). </a:t>
            </a:r>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endParaRPr lang="en-US" dirty="0"/>
          </a:p>
          <a:p>
            <a:pPr marL="285750" indent="-285750">
              <a:buFont typeface="Wingdings" panose="05000000000000000000" pitchFamily="2" charset="2"/>
              <a:buChar char="v"/>
            </a:pPr>
            <a:endParaRPr lang="en-US" dirty="0"/>
          </a:p>
          <a:p>
            <a:endParaRPr lang="en-GB" dirty="0"/>
          </a:p>
        </p:txBody>
      </p:sp>
    </p:spTree>
    <p:extLst>
      <p:ext uri="{BB962C8B-B14F-4D97-AF65-F5344CB8AC3E}">
        <p14:creationId xmlns:p14="http://schemas.microsoft.com/office/powerpoint/2010/main" val="342784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43D945-448E-1599-385C-523326B8F8F5}"/>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5636C-84FB-984E-25D1-0F3500757750}"/>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b="1" dirty="0"/>
              <a:t>Questions?</a:t>
            </a:r>
          </a:p>
        </p:txBody>
      </p:sp>
      <p:pic>
        <p:nvPicPr>
          <p:cNvPr id="7" name="Picture 6" descr="Yellow question mark">
            <a:extLst>
              <a:ext uri="{FF2B5EF4-FFF2-40B4-BE49-F238E27FC236}">
                <a16:creationId xmlns:a16="http://schemas.microsoft.com/office/drawing/2014/main" id="{4D22CC94-5AE6-954E-5098-10995093586B}"/>
              </a:ext>
            </a:extLst>
          </p:cNvPr>
          <p:cNvPicPr>
            <a:picLocks noChangeAspect="1"/>
          </p:cNvPicPr>
          <p:nvPr/>
        </p:nvPicPr>
        <p:blipFill>
          <a:blip r:embed="rId2"/>
          <a:srcRect l="47101" r="12152"/>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82AB40F7-6653-0291-29A7-5821B39DB8E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454682FA-2E9E-4DCC-AFA0-70701551065F}" type="slidenum">
              <a:rPr lang="en-US" smtClean="0">
                <a:solidFill>
                  <a:prstClr val="black">
                    <a:tint val="75000"/>
                  </a:prstClr>
                </a:solidFill>
                <a:latin typeface="Calibri" panose="020F0502020204030204"/>
              </a:rPr>
              <a:pPr>
                <a:spcAft>
                  <a:spcPts val="600"/>
                </a:spcAft>
                <a:defRPr/>
              </a:pPr>
              <a:t>11</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3828368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505</TotalTime>
  <Words>782</Words>
  <Application>Microsoft Office PowerPoint</Application>
  <PresentationFormat>Widescreen</PresentationFormat>
  <Paragraphs>90</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Amasis MT Pro Medium</vt:lpstr>
      <vt:lpstr>Aptos</vt:lpstr>
      <vt:lpstr>Aptos Display</vt:lpstr>
      <vt:lpstr>Arial</vt:lpstr>
      <vt:lpstr>Calibri</vt:lpstr>
      <vt:lpstr>Wingdings</vt:lpstr>
      <vt:lpstr>Office Theme</vt:lpstr>
      <vt:lpstr>LCLM4003 Effective Teamwork and Communication   </vt:lpstr>
      <vt:lpstr>Overview</vt:lpstr>
      <vt:lpstr>Introduction</vt:lpstr>
      <vt:lpstr>BARRIER 1 : Environmental Noise</vt:lpstr>
      <vt:lpstr>BARRIER 1: Environmental Noise The Shannon &amp; Weaver Model of Communication</vt:lpstr>
      <vt:lpstr>BARRIER 1: Environmental Noise</vt:lpstr>
      <vt:lpstr>BARRIER 1: Environmental Noise</vt:lpstr>
      <vt:lpstr>BARRIER 1: Environmental Noise</vt:lpstr>
      <vt:lpstr>CONCLUSION</vt:lpstr>
      <vt:lpstr>   </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JR JRAJ</cp:lastModifiedBy>
  <cp:revision>10</cp:revision>
  <dcterms:created xsi:type="dcterms:W3CDTF">2025-03-30T08:53:31Z</dcterms:created>
  <dcterms:modified xsi:type="dcterms:W3CDTF">2026-04-13T07:06:58Z</dcterms:modified>
</cp:coreProperties>
</file>