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51" r:id="rId1"/>
  </p:sldMasterIdLst>
  <p:sldIdLst>
    <p:sldId id="256" r:id="rId2"/>
    <p:sldId id="258" r:id="rId3"/>
    <p:sldId id="257" r:id="rId4"/>
    <p:sldId id="261" r:id="rId5"/>
    <p:sldId id="259" r:id="rId6"/>
    <p:sldId id="260"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7"/>
    <p:restoredTop sz="96327"/>
  </p:normalViewPr>
  <p:slideViewPr>
    <p:cSldViewPr snapToGrid="0">
      <p:cViewPr varScale="1">
        <p:scale>
          <a:sx n="142" d="100"/>
          <a:sy n="142" d="100"/>
        </p:scale>
        <p:origin x="23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485900" y="1122362"/>
            <a:ext cx="8609322" cy="3744209"/>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485900" y="5230134"/>
            <a:ext cx="46101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3/22/23</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172821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3/22/23</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247171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3/22/23</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897264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3/22/23</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894386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109789"/>
            <a:ext cx="4507931"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3063530"/>
            <a:ext cx="4507930"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109789"/>
            <a:ext cx="4507932"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3063530"/>
            <a:ext cx="4507932"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3/22/23</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816941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3/22/23</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258737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3/22/23</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606197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3/22/23</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957436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dirty="0"/>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3/22/23</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703415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3/22/23</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667883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97973"/>
            <a:ext cx="2674301" cy="527898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838200" y="854169"/>
            <a:ext cx="7734300" cy="532279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3/22/23</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4991940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385416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rot="16200000">
            <a:off x="-1029207" y="4680813"/>
            <a:ext cx="2758330" cy="365125"/>
          </a:xfrm>
          <a:prstGeom prst="rect">
            <a:avLst/>
          </a:prstGeom>
        </p:spPr>
        <p:txBody>
          <a:bodyPr vert="horz" lIns="91440" tIns="45720" rIns="91440" bIns="45720" rtlCol="0" anchor="ctr"/>
          <a:lstStyle>
            <a:lvl1pPr algn="l">
              <a:defRPr sz="1100">
                <a:solidFill>
                  <a:schemeClr val="tx1"/>
                </a:solidFill>
              </a:defRPr>
            </a:lvl1pPr>
          </a:lstStyle>
          <a:p>
            <a:fld id="{8C1E1FAD-7351-4908-963A-08EA8E4AB7A0}" type="datetimeFigureOut">
              <a:rPr lang="en-US" smtClean="0"/>
              <a:t>3/22/23</a:t>
            </a:fld>
            <a:endParaRPr lang="en-US"/>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a:off x="661112" y="6356350"/>
            <a:ext cx="5509684" cy="365125"/>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0905482" y="6356350"/>
            <a:ext cx="1112082"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a:p>
        </p:txBody>
      </p:sp>
      <p:grpSp>
        <p:nvGrpSpPr>
          <p:cNvPr id="7" name="Group 6">
            <a:extLst>
              <a:ext uri="{FF2B5EF4-FFF2-40B4-BE49-F238E27FC236}">
                <a16:creationId xmlns:a16="http://schemas.microsoft.com/office/drawing/2014/main" id="{23F5135F-115E-423C-BE4A-B56C35DC9F3E}"/>
              </a:ext>
            </a:extLst>
          </p:cNvPr>
          <p:cNvGrpSpPr/>
          <p:nvPr/>
        </p:nvGrpSpPr>
        <p:grpSpPr>
          <a:xfrm>
            <a:off x="174436" y="6356005"/>
            <a:ext cx="358083" cy="358083"/>
            <a:chOff x="4135740" y="1745599"/>
            <a:chExt cx="558732" cy="558732"/>
          </a:xfrm>
        </p:grpSpPr>
        <p:grpSp>
          <p:nvGrpSpPr>
            <p:cNvPr id="8" name="Group 7">
              <a:extLst>
                <a:ext uri="{FF2B5EF4-FFF2-40B4-BE49-F238E27FC236}">
                  <a16:creationId xmlns:a16="http://schemas.microsoft.com/office/drawing/2014/main" id="{82C1E318-0F1F-4920-8C7D-FBAC66631B54}"/>
                </a:ext>
              </a:extLst>
            </p:cNvPr>
            <p:cNvGrpSpPr/>
            <p:nvPr/>
          </p:nvGrpSpPr>
          <p:grpSpPr>
            <a:xfrm>
              <a:off x="4135740" y="1745599"/>
              <a:ext cx="558732" cy="558732"/>
              <a:chOff x="1028007" y="1706560"/>
              <a:chExt cx="575710" cy="575710"/>
            </a:xfrm>
          </p:grpSpPr>
          <p:cxnSp>
            <p:nvCxnSpPr>
              <p:cNvPr id="10" name="Straight Connector 9">
                <a:extLst>
                  <a:ext uri="{FF2B5EF4-FFF2-40B4-BE49-F238E27FC236}">
                    <a16:creationId xmlns:a16="http://schemas.microsoft.com/office/drawing/2014/main" id="{DE4A7237-B6EB-4FB7-8B68-7C27438D477D}"/>
                  </a:ext>
                </a:extLst>
              </p:cNvPr>
              <p:cNvCxnSpPr>
                <a:cxnSpLocks/>
              </p:cNvCxnSpPr>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4E00FDE-0838-4B5B-A782-6B6C92DB0A89}"/>
                  </a:ext>
                </a:extLst>
              </p:cNvPr>
              <p:cNvCxnSpPr>
                <a:cxnSpLocks/>
              </p:cNvCxnSpPr>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9" name="Oval 8">
              <a:extLst>
                <a:ext uri="{FF2B5EF4-FFF2-40B4-BE49-F238E27FC236}">
                  <a16:creationId xmlns:a16="http://schemas.microsoft.com/office/drawing/2014/main" id="{2BC1B2F3-8E83-4A70-B103-979C67EECED1}"/>
                </a:ext>
              </a:extLst>
            </p:cNvPr>
            <p:cNvSpPr/>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04769418"/>
      </p:ext>
    </p:extLst>
  </p:cSld>
  <p:clrMap bg1="lt1" tx1="dk1" bg2="lt2" tx2="dk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40" r:id="rId7"/>
    <p:sldLayoutId id="2147483841" r:id="rId8"/>
    <p:sldLayoutId id="2147483842" r:id="rId9"/>
    <p:sldLayoutId id="2147483843" r:id="rId10"/>
    <p:sldLayoutId id="2147483850"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mattmontag.com/projects-page/nintendo-vst" TargetMode="Externa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s://delamanchavst.wordpress.com/2013/12/12/basic65-retro-chiptune-synth-is-released-for-free/" TargetMode="Externa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reddit.com/r/retrogaming/"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EC49324-175D-4E20-91E5-00C1A73EE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30">
            <a:extLst>
              <a:ext uri="{FF2B5EF4-FFF2-40B4-BE49-F238E27FC236}">
                <a16:creationId xmlns:a16="http://schemas.microsoft.com/office/drawing/2014/main" id="{107136E1-9BE5-4836-91B1-339FADD0A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6206">
            <a:off x="6298109" y="251926"/>
            <a:ext cx="5464603" cy="6273260"/>
          </a:xfrm>
          <a:custGeom>
            <a:avLst/>
            <a:gdLst>
              <a:gd name="connsiteX0" fmla="*/ 515049 w 5561668"/>
              <a:gd name="connsiteY0" fmla="*/ 0 h 6385757"/>
              <a:gd name="connsiteX1" fmla="*/ 3597254 w 5561668"/>
              <a:gd name="connsiteY1" fmla="*/ 214890 h 6385757"/>
              <a:gd name="connsiteX2" fmla="*/ 5058870 w 5561668"/>
              <a:gd name="connsiteY2" fmla="*/ 214890 h 6385757"/>
              <a:gd name="connsiteX3" fmla="*/ 5058870 w 5561668"/>
              <a:gd name="connsiteY3" fmla="*/ 316793 h 6385757"/>
              <a:gd name="connsiteX4" fmla="*/ 5561668 w 5561668"/>
              <a:gd name="connsiteY4" fmla="*/ 351848 h 6385757"/>
              <a:gd name="connsiteX5" fmla="*/ 5140987 w 5561668"/>
              <a:gd name="connsiteY5" fmla="*/ 6385757 h 6385757"/>
              <a:gd name="connsiteX6" fmla="*/ 3386661 w 5561668"/>
              <a:gd name="connsiteY6" fmla="*/ 6263446 h 6385757"/>
              <a:gd name="connsiteX7" fmla="*/ 0 w 5561668"/>
              <a:gd name="connsiteY7" fmla="*/ 6263446 h 6385757"/>
              <a:gd name="connsiteX8" fmla="*/ 0 w 5561668"/>
              <a:gd name="connsiteY8" fmla="*/ 214890 h 6385757"/>
              <a:gd name="connsiteX9" fmla="*/ 500067 w 5561668"/>
              <a:gd name="connsiteY9" fmla="*/ 214890 h 6385757"/>
              <a:gd name="connsiteX0" fmla="*/ 515049 w 5561668"/>
              <a:gd name="connsiteY0" fmla="*/ 0 h 6385757"/>
              <a:gd name="connsiteX1" fmla="*/ 3597254 w 5561668"/>
              <a:gd name="connsiteY1" fmla="*/ 214890 h 6385757"/>
              <a:gd name="connsiteX2" fmla="*/ 5058870 w 5561668"/>
              <a:gd name="connsiteY2" fmla="*/ 214890 h 6385757"/>
              <a:gd name="connsiteX3" fmla="*/ 5058870 w 5561668"/>
              <a:gd name="connsiteY3" fmla="*/ 316793 h 6385757"/>
              <a:gd name="connsiteX4" fmla="*/ 5561668 w 5561668"/>
              <a:gd name="connsiteY4" fmla="*/ 351848 h 6385757"/>
              <a:gd name="connsiteX5" fmla="*/ 5140987 w 5561668"/>
              <a:gd name="connsiteY5" fmla="*/ 6385757 h 6385757"/>
              <a:gd name="connsiteX6" fmla="*/ 3386661 w 5561668"/>
              <a:gd name="connsiteY6" fmla="*/ 6263446 h 6385757"/>
              <a:gd name="connsiteX7" fmla="*/ 0 w 5561668"/>
              <a:gd name="connsiteY7" fmla="*/ 6263446 h 6385757"/>
              <a:gd name="connsiteX8" fmla="*/ 29467 w 5561668"/>
              <a:gd name="connsiteY8" fmla="*/ 219667 h 6385757"/>
              <a:gd name="connsiteX9" fmla="*/ 500067 w 5561668"/>
              <a:gd name="connsiteY9" fmla="*/ 214890 h 6385757"/>
              <a:gd name="connsiteX10" fmla="*/ 515049 w 5561668"/>
              <a:gd name="connsiteY10" fmla="*/ 0 h 6385757"/>
              <a:gd name="connsiteX0" fmla="*/ 515049 w 5561668"/>
              <a:gd name="connsiteY0" fmla="*/ 0 h 6385757"/>
              <a:gd name="connsiteX1" fmla="*/ 3597254 w 5561668"/>
              <a:gd name="connsiteY1" fmla="*/ 214890 h 6385757"/>
              <a:gd name="connsiteX2" fmla="*/ 5058870 w 5561668"/>
              <a:gd name="connsiteY2" fmla="*/ 214890 h 6385757"/>
              <a:gd name="connsiteX3" fmla="*/ 5058870 w 5561668"/>
              <a:gd name="connsiteY3" fmla="*/ 316793 h 6385757"/>
              <a:gd name="connsiteX4" fmla="*/ 5561668 w 5561668"/>
              <a:gd name="connsiteY4" fmla="*/ 351848 h 6385757"/>
              <a:gd name="connsiteX5" fmla="*/ 5140987 w 5561668"/>
              <a:gd name="connsiteY5" fmla="*/ 6385757 h 6385757"/>
              <a:gd name="connsiteX6" fmla="*/ 3386661 w 5561668"/>
              <a:gd name="connsiteY6" fmla="*/ 6263446 h 6385757"/>
              <a:gd name="connsiteX7" fmla="*/ 0 w 5561668"/>
              <a:gd name="connsiteY7" fmla="*/ 6263446 h 6385757"/>
              <a:gd name="connsiteX8" fmla="*/ 29467 w 5561668"/>
              <a:gd name="connsiteY8" fmla="*/ 219667 h 6385757"/>
              <a:gd name="connsiteX9" fmla="*/ 495290 w 5561668"/>
              <a:gd name="connsiteY9" fmla="*/ 244357 h 6385757"/>
              <a:gd name="connsiteX10" fmla="*/ 515049 w 5561668"/>
              <a:gd name="connsiteY10" fmla="*/ 0 h 6385757"/>
              <a:gd name="connsiteX0" fmla="*/ 526749 w 5561668"/>
              <a:gd name="connsiteY0" fmla="*/ 0 h 6386186"/>
              <a:gd name="connsiteX1" fmla="*/ 3597254 w 5561668"/>
              <a:gd name="connsiteY1" fmla="*/ 215319 h 6386186"/>
              <a:gd name="connsiteX2" fmla="*/ 5058870 w 5561668"/>
              <a:gd name="connsiteY2" fmla="*/ 215319 h 6386186"/>
              <a:gd name="connsiteX3" fmla="*/ 5058870 w 5561668"/>
              <a:gd name="connsiteY3" fmla="*/ 317222 h 6386186"/>
              <a:gd name="connsiteX4" fmla="*/ 5561668 w 5561668"/>
              <a:gd name="connsiteY4" fmla="*/ 352277 h 6386186"/>
              <a:gd name="connsiteX5" fmla="*/ 5140987 w 5561668"/>
              <a:gd name="connsiteY5" fmla="*/ 6386186 h 6386186"/>
              <a:gd name="connsiteX6" fmla="*/ 3386661 w 5561668"/>
              <a:gd name="connsiteY6" fmla="*/ 6263875 h 6386186"/>
              <a:gd name="connsiteX7" fmla="*/ 0 w 5561668"/>
              <a:gd name="connsiteY7" fmla="*/ 6263875 h 6386186"/>
              <a:gd name="connsiteX8" fmla="*/ 29467 w 5561668"/>
              <a:gd name="connsiteY8" fmla="*/ 220096 h 6386186"/>
              <a:gd name="connsiteX9" fmla="*/ 495290 w 5561668"/>
              <a:gd name="connsiteY9" fmla="*/ 244786 h 6386186"/>
              <a:gd name="connsiteX10" fmla="*/ 526749 w 5561668"/>
              <a:gd name="connsiteY10" fmla="*/ 0 h 6386186"/>
              <a:gd name="connsiteX0" fmla="*/ 526749 w 5544762"/>
              <a:gd name="connsiteY0" fmla="*/ 0 h 6386186"/>
              <a:gd name="connsiteX1" fmla="*/ 3597254 w 5544762"/>
              <a:gd name="connsiteY1" fmla="*/ 215319 h 6386186"/>
              <a:gd name="connsiteX2" fmla="*/ 5058870 w 5544762"/>
              <a:gd name="connsiteY2" fmla="*/ 215319 h 6386186"/>
              <a:gd name="connsiteX3" fmla="*/ 5058870 w 5544762"/>
              <a:gd name="connsiteY3" fmla="*/ 317222 h 6386186"/>
              <a:gd name="connsiteX4" fmla="*/ 5544762 w 5544762"/>
              <a:gd name="connsiteY4" fmla="*/ 370474 h 6386186"/>
              <a:gd name="connsiteX5" fmla="*/ 5140987 w 5544762"/>
              <a:gd name="connsiteY5" fmla="*/ 6386186 h 6386186"/>
              <a:gd name="connsiteX6" fmla="*/ 3386661 w 5544762"/>
              <a:gd name="connsiteY6" fmla="*/ 6263875 h 6386186"/>
              <a:gd name="connsiteX7" fmla="*/ 0 w 5544762"/>
              <a:gd name="connsiteY7" fmla="*/ 6263875 h 6386186"/>
              <a:gd name="connsiteX8" fmla="*/ 29467 w 5544762"/>
              <a:gd name="connsiteY8" fmla="*/ 220096 h 6386186"/>
              <a:gd name="connsiteX9" fmla="*/ 495290 w 5544762"/>
              <a:gd name="connsiteY9" fmla="*/ 244786 h 6386186"/>
              <a:gd name="connsiteX10" fmla="*/ 526749 w 5544762"/>
              <a:gd name="connsiteY10" fmla="*/ 0 h 6386186"/>
              <a:gd name="connsiteX0" fmla="*/ 526749 w 5544762"/>
              <a:gd name="connsiteY0" fmla="*/ 0 h 6386186"/>
              <a:gd name="connsiteX1" fmla="*/ 3597254 w 5544762"/>
              <a:gd name="connsiteY1" fmla="*/ 215319 h 6386186"/>
              <a:gd name="connsiteX2" fmla="*/ 5058870 w 5544762"/>
              <a:gd name="connsiteY2" fmla="*/ 215319 h 6386186"/>
              <a:gd name="connsiteX3" fmla="*/ 5058870 w 5544762"/>
              <a:gd name="connsiteY3" fmla="*/ 317222 h 6386186"/>
              <a:gd name="connsiteX4" fmla="*/ 5544762 w 5544762"/>
              <a:gd name="connsiteY4" fmla="*/ 370474 h 6386186"/>
              <a:gd name="connsiteX5" fmla="*/ 5140987 w 5544762"/>
              <a:gd name="connsiteY5" fmla="*/ 6386186 h 6386186"/>
              <a:gd name="connsiteX6" fmla="*/ 3386661 w 5544762"/>
              <a:gd name="connsiteY6" fmla="*/ 6263875 h 6386186"/>
              <a:gd name="connsiteX7" fmla="*/ 0 w 5544762"/>
              <a:gd name="connsiteY7" fmla="*/ 6263875 h 6386186"/>
              <a:gd name="connsiteX8" fmla="*/ 29467 w 5544762"/>
              <a:gd name="connsiteY8" fmla="*/ 220096 h 6386186"/>
              <a:gd name="connsiteX9" fmla="*/ 494645 w 5544762"/>
              <a:gd name="connsiteY9" fmla="*/ 227235 h 6386186"/>
              <a:gd name="connsiteX10" fmla="*/ 526749 w 5544762"/>
              <a:gd name="connsiteY10" fmla="*/ 0 h 6386186"/>
              <a:gd name="connsiteX0" fmla="*/ 526749 w 5544762"/>
              <a:gd name="connsiteY0" fmla="*/ 0 h 6386186"/>
              <a:gd name="connsiteX1" fmla="*/ 3597254 w 5544762"/>
              <a:gd name="connsiteY1" fmla="*/ 215319 h 6386186"/>
              <a:gd name="connsiteX2" fmla="*/ 5058870 w 5544762"/>
              <a:gd name="connsiteY2" fmla="*/ 215319 h 6386186"/>
              <a:gd name="connsiteX3" fmla="*/ 5058870 w 5544762"/>
              <a:gd name="connsiteY3" fmla="*/ 317222 h 6386186"/>
              <a:gd name="connsiteX4" fmla="*/ 5544762 w 5544762"/>
              <a:gd name="connsiteY4" fmla="*/ 370474 h 6386186"/>
              <a:gd name="connsiteX5" fmla="*/ 5140987 w 5544762"/>
              <a:gd name="connsiteY5" fmla="*/ 6386186 h 6386186"/>
              <a:gd name="connsiteX6" fmla="*/ 3386661 w 5544762"/>
              <a:gd name="connsiteY6" fmla="*/ 6263875 h 6386186"/>
              <a:gd name="connsiteX7" fmla="*/ 0 w 5544762"/>
              <a:gd name="connsiteY7" fmla="*/ 6263875 h 6386186"/>
              <a:gd name="connsiteX8" fmla="*/ 29467 w 5544762"/>
              <a:gd name="connsiteY8" fmla="*/ 220096 h 6386186"/>
              <a:gd name="connsiteX9" fmla="*/ 510132 w 5544762"/>
              <a:gd name="connsiteY9" fmla="*/ 213887 h 6386186"/>
              <a:gd name="connsiteX10" fmla="*/ 526749 w 5544762"/>
              <a:gd name="connsiteY10" fmla="*/ 0 h 6386186"/>
              <a:gd name="connsiteX0" fmla="*/ 526749 w 5544762"/>
              <a:gd name="connsiteY0" fmla="*/ 0 h 6386186"/>
              <a:gd name="connsiteX1" fmla="*/ 3597254 w 5544762"/>
              <a:gd name="connsiteY1" fmla="*/ 215319 h 6386186"/>
              <a:gd name="connsiteX2" fmla="*/ 5058870 w 5544762"/>
              <a:gd name="connsiteY2" fmla="*/ 215319 h 6386186"/>
              <a:gd name="connsiteX3" fmla="*/ 5058870 w 5544762"/>
              <a:gd name="connsiteY3" fmla="*/ 317222 h 6386186"/>
              <a:gd name="connsiteX4" fmla="*/ 5544762 w 5544762"/>
              <a:gd name="connsiteY4" fmla="*/ 370474 h 6386186"/>
              <a:gd name="connsiteX5" fmla="*/ 5140987 w 5544762"/>
              <a:gd name="connsiteY5" fmla="*/ 6386186 h 6386186"/>
              <a:gd name="connsiteX6" fmla="*/ 3386661 w 5544762"/>
              <a:gd name="connsiteY6" fmla="*/ 6263875 h 6386186"/>
              <a:gd name="connsiteX7" fmla="*/ 0 w 5544762"/>
              <a:gd name="connsiteY7" fmla="*/ 6263875 h 6386186"/>
              <a:gd name="connsiteX8" fmla="*/ 28998 w 5544762"/>
              <a:gd name="connsiteY8" fmla="*/ 207331 h 6386186"/>
              <a:gd name="connsiteX9" fmla="*/ 510132 w 5544762"/>
              <a:gd name="connsiteY9" fmla="*/ 213887 h 6386186"/>
              <a:gd name="connsiteX10" fmla="*/ 526749 w 5544762"/>
              <a:gd name="connsiteY10" fmla="*/ 0 h 6386186"/>
              <a:gd name="connsiteX0" fmla="*/ 526749 w 5544762"/>
              <a:gd name="connsiteY0" fmla="*/ 0 h 6386186"/>
              <a:gd name="connsiteX1" fmla="*/ 3597254 w 5544762"/>
              <a:gd name="connsiteY1" fmla="*/ 215319 h 6386186"/>
              <a:gd name="connsiteX2" fmla="*/ 5058870 w 5544762"/>
              <a:gd name="connsiteY2" fmla="*/ 215319 h 6386186"/>
              <a:gd name="connsiteX3" fmla="*/ 5058870 w 5544762"/>
              <a:gd name="connsiteY3" fmla="*/ 317222 h 6386186"/>
              <a:gd name="connsiteX4" fmla="*/ 5544762 w 5544762"/>
              <a:gd name="connsiteY4" fmla="*/ 370474 h 6386186"/>
              <a:gd name="connsiteX5" fmla="*/ 5140987 w 5544762"/>
              <a:gd name="connsiteY5" fmla="*/ 6386186 h 6386186"/>
              <a:gd name="connsiteX6" fmla="*/ 3386661 w 5544762"/>
              <a:gd name="connsiteY6" fmla="*/ 6263875 h 6386186"/>
              <a:gd name="connsiteX7" fmla="*/ 0 w 5544762"/>
              <a:gd name="connsiteY7" fmla="*/ 6263875 h 6386186"/>
              <a:gd name="connsiteX8" fmla="*/ 19425 w 5544762"/>
              <a:gd name="connsiteY8" fmla="*/ 207682 h 6386186"/>
              <a:gd name="connsiteX9" fmla="*/ 510132 w 5544762"/>
              <a:gd name="connsiteY9" fmla="*/ 213887 h 6386186"/>
              <a:gd name="connsiteX10" fmla="*/ 526749 w 5544762"/>
              <a:gd name="connsiteY10" fmla="*/ 0 h 6386186"/>
              <a:gd name="connsiteX0" fmla="*/ 542354 w 5560367"/>
              <a:gd name="connsiteY0" fmla="*/ 0 h 6386186"/>
              <a:gd name="connsiteX1" fmla="*/ 3612859 w 5560367"/>
              <a:gd name="connsiteY1" fmla="*/ 215319 h 6386186"/>
              <a:gd name="connsiteX2" fmla="*/ 5074475 w 5560367"/>
              <a:gd name="connsiteY2" fmla="*/ 215319 h 6386186"/>
              <a:gd name="connsiteX3" fmla="*/ 5074475 w 5560367"/>
              <a:gd name="connsiteY3" fmla="*/ 317222 h 6386186"/>
              <a:gd name="connsiteX4" fmla="*/ 5560367 w 5560367"/>
              <a:gd name="connsiteY4" fmla="*/ 370474 h 6386186"/>
              <a:gd name="connsiteX5" fmla="*/ 5156592 w 5560367"/>
              <a:gd name="connsiteY5" fmla="*/ 6386186 h 6386186"/>
              <a:gd name="connsiteX6" fmla="*/ 3402266 w 5560367"/>
              <a:gd name="connsiteY6" fmla="*/ 6263875 h 6386186"/>
              <a:gd name="connsiteX7" fmla="*/ 0 w 5560367"/>
              <a:gd name="connsiteY7" fmla="*/ 6274035 h 6386186"/>
              <a:gd name="connsiteX8" fmla="*/ 35030 w 5560367"/>
              <a:gd name="connsiteY8" fmla="*/ 207682 h 6386186"/>
              <a:gd name="connsiteX9" fmla="*/ 525737 w 5560367"/>
              <a:gd name="connsiteY9" fmla="*/ 213887 h 6386186"/>
              <a:gd name="connsiteX10" fmla="*/ 542354 w 5560367"/>
              <a:gd name="connsiteY10" fmla="*/ 0 h 6386186"/>
              <a:gd name="connsiteX0" fmla="*/ 542354 w 5560367"/>
              <a:gd name="connsiteY0" fmla="*/ 0 h 6386186"/>
              <a:gd name="connsiteX1" fmla="*/ 3612859 w 5560367"/>
              <a:gd name="connsiteY1" fmla="*/ 215319 h 6386186"/>
              <a:gd name="connsiteX2" fmla="*/ 5074475 w 5560367"/>
              <a:gd name="connsiteY2" fmla="*/ 215319 h 6386186"/>
              <a:gd name="connsiteX3" fmla="*/ 5074475 w 5560367"/>
              <a:gd name="connsiteY3" fmla="*/ 317222 h 6386186"/>
              <a:gd name="connsiteX4" fmla="*/ 5560367 w 5560367"/>
              <a:gd name="connsiteY4" fmla="*/ 370474 h 6386186"/>
              <a:gd name="connsiteX5" fmla="*/ 5156592 w 5560367"/>
              <a:gd name="connsiteY5" fmla="*/ 6386186 h 6386186"/>
              <a:gd name="connsiteX6" fmla="*/ 3399894 w 5560367"/>
              <a:gd name="connsiteY6" fmla="*/ 6286330 h 6386186"/>
              <a:gd name="connsiteX7" fmla="*/ 0 w 5560367"/>
              <a:gd name="connsiteY7" fmla="*/ 6274035 h 6386186"/>
              <a:gd name="connsiteX8" fmla="*/ 35030 w 5560367"/>
              <a:gd name="connsiteY8" fmla="*/ 207682 h 6386186"/>
              <a:gd name="connsiteX9" fmla="*/ 525737 w 5560367"/>
              <a:gd name="connsiteY9" fmla="*/ 213887 h 6386186"/>
              <a:gd name="connsiteX10" fmla="*/ 542354 w 5560367"/>
              <a:gd name="connsiteY10" fmla="*/ 0 h 6386186"/>
              <a:gd name="connsiteX0" fmla="*/ 544959 w 5562972"/>
              <a:gd name="connsiteY0" fmla="*/ 0 h 6386186"/>
              <a:gd name="connsiteX1" fmla="*/ 3615464 w 5562972"/>
              <a:gd name="connsiteY1" fmla="*/ 215319 h 6386186"/>
              <a:gd name="connsiteX2" fmla="*/ 5077080 w 5562972"/>
              <a:gd name="connsiteY2" fmla="*/ 215319 h 6386186"/>
              <a:gd name="connsiteX3" fmla="*/ 5077080 w 5562972"/>
              <a:gd name="connsiteY3" fmla="*/ 317222 h 6386186"/>
              <a:gd name="connsiteX4" fmla="*/ 5562972 w 5562972"/>
              <a:gd name="connsiteY4" fmla="*/ 370474 h 6386186"/>
              <a:gd name="connsiteX5" fmla="*/ 5159197 w 5562972"/>
              <a:gd name="connsiteY5" fmla="*/ 6386186 h 6386186"/>
              <a:gd name="connsiteX6" fmla="*/ 3402499 w 5562972"/>
              <a:gd name="connsiteY6" fmla="*/ 6286330 h 6386186"/>
              <a:gd name="connsiteX7" fmla="*/ 0 w 5562972"/>
              <a:gd name="connsiteY7" fmla="*/ 6290108 h 6386186"/>
              <a:gd name="connsiteX8" fmla="*/ 37635 w 5562972"/>
              <a:gd name="connsiteY8" fmla="*/ 207682 h 6386186"/>
              <a:gd name="connsiteX9" fmla="*/ 528342 w 5562972"/>
              <a:gd name="connsiteY9" fmla="*/ 213887 h 6386186"/>
              <a:gd name="connsiteX10" fmla="*/ 544959 w 5562972"/>
              <a:gd name="connsiteY10" fmla="*/ 0 h 638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62972" h="6386186">
                <a:moveTo>
                  <a:pt x="544959" y="0"/>
                </a:moveTo>
                <a:lnTo>
                  <a:pt x="3615464" y="215319"/>
                </a:lnTo>
                <a:lnTo>
                  <a:pt x="5077080" y="215319"/>
                </a:lnTo>
                <a:lnTo>
                  <a:pt x="5077080" y="317222"/>
                </a:lnTo>
                <a:lnTo>
                  <a:pt x="5562972" y="370474"/>
                </a:lnTo>
                <a:lnTo>
                  <a:pt x="5159197" y="6386186"/>
                </a:lnTo>
                <a:lnTo>
                  <a:pt x="3402499" y="6286330"/>
                </a:lnTo>
                <a:lnTo>
                  <a:pt x="0" y="6290108"/>
                </a:lnTo>
                <a:lnTo>
                  <a:pt x="37635" y="207682"/>
                </a:lnTo>
                <a:lnTo>
                  <a:pt x="528342" y="213887"/>
                </a:lnTo>
                <a:lnTo>
                  <a:pt x="544959"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32">
            <a:extLst>
              <a:ext uri="{FF2B5EF4-FFF2-40B4-BE49-F238E27FC236}">
                <a16:creationId xmlns:a16="http://schemas.microsoft.com/office/drawing/2014/main" id="{8C2E4E6E-CB3A-47BF-ACA6-F9D156916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33430">
            <a:off x="6267202" y="269844"/>
            <a:ext cx="5523774" cy="6254109"/>
          </a:xfrm>
          <a:custGeom>
            <a:avLst/>
            <a:gdLst>
              <a:gd name="connsiteX0" fmla="*/ 872417 w 5623208"/>
              <a:gd name="connsiteY0" fmla="*/ 0 h 6366690"/>
              <a:gd name="connsiteX1" fmla="*/ 3697815 w 5623208"/>
              <a:gd name="connsiteY1" fmla="*/ 355576 h 6366690"/>
              <a:gd name="connsiteX2" fmla="*/ 3785655 w 5623208"/>
              <a:gd name="connsiteY2" fmla="*/ 366401 h 6366690"/>
              <a:gd name="connsiteX3" fmla="*/ 4684791 w 5623208"/>
              <a:gd name="connsiteY3" fmla="*/ 424273 h 6366690"/>
              <a:gd name="connsiteX4" fmla="*/ 5106555 w 5623208"/>
              <a:gd name="connsiteY4" fmla="*/ 446617 h 6366690"/>
              <a:gd name="connsiteX5" fmla="*/ 5138062 w 5623208"/>
              <a:gd name="connsiteY5" fmla="*/ 470471 h 6366690"/>
              <a:gd name="connsiteX6" fmla="*/ 5136057 w 5623208"/>
              <a:gd name="connsiteY6" fmla="*/ 505207 h 6366690"/>
              <a:gd name="connsiteX7" fmla="*/ 5139359 w 5623208"/>
              <a:gd name="connsiteY7" fmla="*/ 507086 h 6366690"/>
              <a:gd name="connsiteX8" fmla="*/ 5157923 w 5623208"/>
              <a:gd name="connsiteY8" fmla="*/ 541629 h 6366690"/>
              <a:gd name="connsiteX9" fmla="*/ 5157276 w 5623208"/>
              <a:gd name="connsiteY9" fmla="*/ 543250 h 6366690"/>
              <a:gd name="connsiteX10" fmla="*/ 5593437 w 5623208"/>
              <a:gd name="connsiteY10" fmla="*/ 600433 h 6366690"/>
              <a:gd name="connsiteX11" fmla="*/ 5623208 w 5623208"/>
              <a:gd name="connsiteY11" fmla="*/ 626421 h 6366690"/>
              <a:gd name="connsiteX12" fmla="*/ 5618792 w 5623208"/>
              <a:gd name="connsiteY12" fmla="*/ 660933 h 6366690"/>
              <a:gd name="connsiteX13" fmla="*/ 5621956 w 5623208"/>
              <a:gd name="connsiteY13" fmla="*/ 663037 h 6366690"/>
              <a:gd name="connsiteX14" fmla="*/ 5590155 w 5623208"/>
              <a:gd name="connsiteY14" fmla="*/ 884737 h 6366690"/>
              <a:gd name="connsiteX15" fmla="*/ 5585890 w 5623208"/>
              <a:gd name="connsiteY15" fmla="*/ 935343 h 6366690"/>
              <a:gd name="connsiteX16" fmla="*/ 5580230 w 5623208"/>
              <a:gd name="connsiteY16" fmla="*/ 966164 h 6366690"/>
              <a:gd name="connsiteX17" fmla="*/ 5579158 w 5623208"/>
              <a:gd name="connsiteY17" fmla="*/ 970674 h 6366690"/>
              <a:gd name="connsiteX18" fmla="*/ 5546957 w 5623208"/>
              <a:gd name="connsiteY18" fmla="*/ 1222322 h 6366690"/>
              <a:gd name="connsiteX19" fmla="*/ 5548520 w 5623208"/>
              <a:gd name="connsiteY19" fmla="*/ 1227732 h 6366690"/>
              <a:gd name="connsiteX20" fmla="*/ 5526359 w 5623208"/>
              <a:gd name="connsiteY20" fmla="*/ 1383280 h 6366690"/>
              <a:gd name="connsiteX21" fmla="*/ 5528633 w 5623208"/>
              <a:gd name="connsiteY21" fmla="*/ 1384426 h 6366690"/>
              <a:gd name="connsiteX22" fmla="*/ 5530523 w 5623208"/>
              <a:gd name="connsiteY22" fmla="*/ 1424237 h 6366690"/>
              <a:gd name="connsiteX23" fmla="*/ 5517617 w 5623208"/>
              <a:gd name="connsiteY23" fmla="*/ 1531388 h 6366690"/>
              <a:gd name="connsiteX24" fmla="*/ 5513063 w 5623208"/>
              <a:gd name="connsiteY24" fmla="*/ 1595000 h 6366690"/>
              <a:gd name="connsiteX25" fmla="*/ 5516308 w 5623208"/>
              <a:gd name="connsiteY25" fmla="*/ 1618384 h 6366690"/>
              <a:gd name="connsiteX26" fmla="*/ 5523443 w 5623208"/>
              <a:gd name="connsiteY26" fmla="*/ 1709522 h 6366690"/>
              <a:gd name="connsiteX27" fmla="*/ 5522189 w 5623208"/>
              <a:gd name="connsiteY27" fmla="*/ 1764506 h 6366690"/>
              <a:gd name="connsiteX28" fmla="*/ 5518638 w 5623208"/>
              <a:gd name="connsiteY28" fmla="*/ 1801139 h 6366690"/>
              <a:gd name="connsiteX29" fmla="*/ 5504429 w 5623208"/>
              <a:gd name="connsiteY29" fmla="*/ 1849233 h 6366690"/>
              <a:gd name="connsiteX30" fmla="*/ 5507809 w 5623208"/>
              <a:gd name="connsiteY30" fmla="*/ 1853795 h 6366690"/>
              <a:gd name="connsiteX31" fmla="*/ 5510038 w 5623208"/>
              <a:gd name="connsiteY31" fmla="*/ 1868006 h 6366690"/>
              <a:gd name="connsiteX32" fmla="*/ 5488584 w 5623208"/>
              <a:gd name="connsiteY32" fmla="*/ 1933202 h 6366690"/>
              <a:gd name="connsiteX33" fmla="*/ 5470690 w 5623208"/>
              <a:gd name="connsiteY33" fmla="*/ 2012779 h 6366690"/>
              <a:gd name="connsiteX34" fmla="*/ 5464354 w 5623208"/>
              <a:gd name="connsiteY34" fmla="*/ 2024356 h 6366690"/>
              <a:gd name="connsiteX35" fmla="*/ 5442604 w 5623208"/>
              <a:gd name="connsiteY35" fmla="*/ 2101880 h 6366690"/>
              <a:gd name="connsiteX36" fmla="*/ 5437204 w 5623208"/>
              <a:gd name="connsiteY36" fmla="*/ 2182873 h 6366690"/>
              <a:gd name="connsiteX37" fmla="*/ 5421618 w 5623208"/>
              <a:gd name="connsiteY37" fmla="*/ 2220054 h 6366690"/>
              <a:gd name="connsiteX38" fmla="*/ 5419286 w 5623208"/>
              <a:gd name="connsiteY38" fmla="*/ 2220029 h 6366690"/>
              <a:gd name="connsiteX39" fmla="*/ 5398133 w 5623208"/>
              <a:gd name="connsiteY39" fmla="*/ 2385341 h 6366690"/>
              <a:gd name="connsiteX40" fmla="*/ 5406093 w 5623208"/>
              <a:gd name="connsiteY40" fmla="*/ 2412393 h 6366690"/>
              <a:gd name="connsiteX41" fmla="*/ 5404840 w 5623208"/>
              <a:gd name="connsiteY41" fmla="*/ 2467379 h 6366690"/>
              <a:gd name="connsiteX42" fmla="*/ 5387079 w 5623208"/>
              <a:gd name="connsiteY42" fmla="*/ 2552105 h 6366690"/>
              <a:gd name="connsiteX43" fmla="*/ 5390460 w 5623208"/>
              <a:gd name="connsiteY43" fmla="*/ 2556667 h 6366690"/>
              <a:gd name="connsiteX44" fmla="*/ 5392688 w 5623208"/>
              <a:gd name="connsiteY44" fmla="*/ 2570878 h 6366690"/>
              <a:gd name="connsiteX45" fmla="*/ 5371234 w 5623208"/>
              <a:gd name="connsiteY45" fmla="*/ 2636075 h 6366690"/>
              <a:gd name="connsiteX46" fmla="*/ 5359196 w 5623208"/>
              <a:gd name="connsiteY46" fmla="*/ 2689610 h 6366690"/>
              <a:gd name="connsiteX47" fmla="*/ 5215593 w 5623208"/>
              <a:gd name="connsiteY47" fmla="*/ 3838038 h 6366690"/>
              <a:gd name="connsiteX48" fmla="*/ 5181878 w 5623208"/>
              <a:gd name="connsiteY48" fmla="*/ 4113853 h 6366690"/>
              <a:gd name="connsiteX49" fmla="*/ 5157000 w 5623208"/>
              <a:gd name="connsiteY49" fmla="*/ 4290549 h 6366690"/>
              <a:gd name="connsiteX50" fmla="*/ 4929971 w 5623208"/>
              <a:gd name="connsiteY50" fmla="*/ 6072079 h 6366690"/>
              <a:gd name="connsiteX51" fmla="*/ 4933151 w 5623208"/>
              <a:gd name="connsiteY51" fmla="*/ 6112553 h 6366690"/>
              <a:gd name="connsiteX52" fmla="*/ 4926630 w 5623208"/>
              <a:gd name="connsiteY52" fmla="*/ 6185986 h 6366690"/>
              <a:gd name="connsiteX53" fmla="*/ 4906534 w 5623208"/>
              <a:gd name="connsiteY53" fmla="*/ 6296229 h 6366690"/>
              <a:gd name="connsiteX54" fmla="*/ 4908381 w 5623208"/>
              <a:gd name="connsiteY54" fmla="*/ 6317640 h 6366690"/>
              <a:gd name="connsiteX55" fmla="*/ 4892435 w 5623208"/>
              <a:gd name="connsiteY55" fmla="*/ 6366690 h 6366690"/>
              <a:gd name="connsiteX56" fmla="*/ 3556971 w 5623208"/>
              <a:gd name="connsiteY56" fmla="*/ 6192741 h 6366690"/>
              <a:gd name="connsiteX57" fmla="*/ 3371058 w 5623208"/>
              <a:gd name="connsiteY57" fmla="*/ 6167768 h 6366690"/>
              <a:gd name="connsiteX58" fmla="*/ 0 w 5623208"/>
              <a:gd name="connsiteY58" fmla="*/ 5980367 h 6366690"/>
              <a:gd name="connsiteX59" fmla="*/ 101274 w 5623208"/>
              <a:gd name="connsiteY59" fmla="*/ 4376215 h 6366690"/>
              <a:gd name="connsiteX60" fmla="*/ 355207 w 5623208"/>
              <a:gd name="connsiteY60" fmla="*/ 175988 h 6366690"/>
              <a:gd name="connsiteX61" fmla="*/ 742771 w 5623208"/>
              <a:gd name="connsiteY61" fmla="*/ 202473 h 6366690"/>
              <a:gd name="connsiteX62" fmla="*/ 845164 w 5623208"/>
              <a:gd name="connsiteY62" fmla="*/ 208472 h 636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5623208" h="6366690">
                <a:moveTo>
                  <a:pt x="872417" y="0"/>
                </a:moveTo>
                <a:cubicBezTo>
                  <a:pt x="1167962" y="48421"/>
                  <a:pt x="2735727" y="237364"/>
                  <a:pt x="3697815" y="355576"/>
                </a:cubicBezTo>
                <a:lnTo>
                  <a:pt x="3785655" y="366401"/>
                </a:lnTo>
                <a:lnTo>
                  <a:pt x="4684791" y="424273"/>
                </a:lnTo>
                <a:lnTo>
                  <a:pt x="5106555" y="446617"/>
                </a:lnTo>
                <a:lnTo>
                  <a:pt x="5138062" y="470471"/>
                </a:lnTo>
                <a:cubicBezTo>
                  <a:pt x="5137394" y="482050"/>
                  <a:pt x="5136725" y="493628"/>
                  <a:pt x="5136057" y="505207"/>
                </a:cubicBezTo>
                <a:lnTo>
                  <a:pt x="5139359" y="507086"/>
                </a:lnTo>
                <a:cubicBezTo>
                  <a:pt x="5150206" y="508953"/>
                  <a:pt x="5160602" y="494702"/>
                  <a:pt x="5157923" y="541629"/>
                </a:cubicBezTo>
                <a:lnTo>
                  <a:pt x="5157276" y="543250"/>
                </a:lnTo>
                <a:lnTo>
                  <a:pt x="5593437" y="600433"/>
                </a:lnTo>
                <a:lnTo>
                  <a:pt x="5623208" y="626421"/>
                </a:lnTo>
                <a:cubicBezTo>
                  <a:pt x="5621737" y="637925"/>
                  <a:pt x="5620265" y="649429"/>
                  <a:pt x="5618792" y="660933"/>
                </a:cubicBezTo>
                <a:lnTo>
                  <a:pt x="5621956" y="663037"/>
                </a:lnTo>
                <a:cubicBezTo>
                  <a:pt x="5617183" y="700337"/>
                  <a:pt x="5596165" y="839353"/>
                  <a:pt x="5590155" y="884737"/>
                </a:cubicBezTo>
                <a:cubicBezTo>
                  <a:pt x="5588733" y="901605"/>
                  <a:pt x="5587312" y="918475"/>
                  <a:pt x="5585890" y="935343"/>
                </a:cubicBezTo>
                <a:cubicBezTo>
                  <a:pt x="5585210" y="940697"/>
                  <a:pt x="5583175" y="952102"/>
                  <a:pt x="5580230" y="966164"/>
                </a:cubicBezTo>
                <a:lnTo>
                  <a:pt x="5579158" y="970674"/>
                </a:lnTo>
                <a:lnTo>
                  <a:pt x="5546957" y="1222322"/>
                </a:lnTo>
                <a:lnTo>
                  <a:pt x="5548520" y="1227732"/>
                </a:lnTo>
                <a:cubicBezTo>
                  <a:pt x="5545087" y="1254558"/>
                  <a:pt x="5529673" y="1357165"/>
                  <a:pt x="5526359" y="1383280"/>
                </a:cubicBezTo>
                <a:lnTo>
                  <a:pt x="5528633" y="1384426"/>
                </a:lnTo>
                <a:cubicBezTo>
                  <a:pt x="5529773" y="1391478"/>
                  <a:pt x="5532358" y="1399744"/>
                  <a:pt x="5530523" y="1424237"/>
                </a:cubicBezTo>
                <a:cubicBezTo>
                  <a:pt x="5516226" y="1453180"/>
                  <a:pt x="5536447" y="1495549"/>
                  <a:pt x="5517617" y="1531388"/>
                </a:cubicBezTo>
                <a:cubicBezTo>
                  <a:pt x="5512467" y="1544691"/>
                  <a:pt x="5507400" y="1586619"/>
                  <a:pt x="5513063" y="1595000"/>
                </a:cubicBezTo>
                <a:cubicBezTo>
                  <a:pt x="5513370" y="1603836"/>
                  <a:pt x="5509660" y="1613865"/>
                  <a:pt x="5516308" y="1618384"/>
                </a:cubicBezTo>
                <a:cubicBezTo>
                  <a:pt x="5518038" y="1637471"/>
                  <a:pt x="5522462" y="1685169"/>
                  <a:pt x="5523443" y="1709522"/>
                </a:cubicBezTo>
                <a:lnTo>
                  <a:pt x="5522189" y="1764506"/>
                </a:lnTo>
                <a:cubicBezTo>
                  <a:pt x="5521005" y="1776717"/>
                  <a:pt x="5519821" y="1788928"/>
                  <a:pt x="5518638" y="1801139"/>
                </a:cubicBezTo>
                <a:cubicBezTo>
                  <a:pt x="5515678" y="1815261"/>
                  <a:pt x="5506233" y="1840457"/>
                  <a:pt x="5504429" y="1849233"/>
                </a:cubicBezTo>
                <a:cubicBezTo>
                  <a:pt x="5505712" y="1850428"/>
                  <a:pt x="5506853" y="1851964"/>
                  <a:pt x="5507809" y="1853795"/>
                </a:cubicBezTo>
                <a:lnTo>
                  <a:pt x="5510038" y="1868006"/>
                </a:lnTo>
                <a:lnTo>
                  <a:pt x="5488584" y="1933202"/>
                </a:lnTo>
                <a:lnTo>
                  <a:pt x="5470690" y="2012779"/>
                </a:lnTo>
                <a:lnTo>
                  <a:pt x="5464354" y="2024356"/>
                </a:lnTo>
                <a:cubicBezTo>
                  <a:pt x="5455563" y="2051479"/>
                  <a:pt x="5456747" y="2085645"/>
                  <a:pt x="5442604" y="2101880"/>
                </a:cubicBezTo>
                <a:cubicBezTo>
                  <a:pt x="5440805" y="2128877"/>
                  <a:pt x="5439003" y="2155876"/>
                  <a:pt x="5437204" y="2182873"/>
                </a:cubicBezTo>
                <a:cubicBezTo>
                  <a:pt x="5421024" y="2178161"/>
                  <a:pt x="5425245" y="2210396"/>
                  <a:pt x="5421618" y="2220054"/>
                </a:cubicBezTo>
                <a:lnTo>
                  <a:pt x="5419286" y="2220029"/>
                </a:lnTo>
                <a:lnTo>
                  <a:pt x="5398133" y="2385341"/>
                </a:lnTo>
                <a:lnTo>
                  <a:pt x="5406093" y="2412393"/>
                </a:lnTo>
                <a:cubicBezTo>
                  <a:pt x="5405674" y="2430722"/>
                  <a:pt x="5405258" y="2449050"/>
                  <a:pt x="5404840" y="2467379"/>
                </a:cubicBezTo>
                <a:cubicBezTo>
                  <a:pt x="5401672" y="2490664"/>
                  <a:pt x="5389477" y="2537223"/>
                  <a:pt x="5387079" y="2552105"/>
                </a:cubicBezTo>
                <a:cubicBezTo>
                  <a:pt x="5388363" y="2553300"/>
                  <a:pt x="5389503" y="2554836"/>
                  <a:pt x="5390460" y="2556667"/>
                </a:cubicBezTo>
                <a:lnTo>
                  <a:pt x="5392688" y="2570878"/>
                </a:lnTo>
                <a:lnTo>
                  <a:pt x="5371234" y="2636075"/>
                </a:lnTo>
                <a:lnTo>
                  <a:pt x="5359196" y="2689610"/>
                </a:lnTo>
                <a:cubicBezTo>
                  <a:pt x="5311328" y="3072419"/>
                  <a:pt x="5246074" y="3459592"/>
                  <a:pt x="5215593" y="3838038"/>
                </a:cubicBezTo>
                <a:cubicBezTo>
                  <a:pt x="5206276" y="3923698"/>
                  <a:pt x="5191193" y="4028192"/>
                  <a:pt x="5181878" y="4113853"/>
                </a:cubicBezTo>
                <a:cubicBezTo>
                  <a:pt x="5189776" y="4107916"/>
                  <a:pt x="5166635" y="4270998"/>
                  <a:pt x="5157000" y="4290549"/>
                </a:cubicBezTo>
                <a:lnTo>
                  <a:pt x="4929971" y="6072079"/>
                </a:lnTo>
                <a:lnTo>
                  <a:pt x="4933151" y="6112553"/>
                </a:lnTo>
                <a:cubicBezTo>
                  <a:pt x="4939075" y="6121643"/>
                  <a:pt x="4931067" y="6155374"/>
                  <a:pt x="4926630" y="6185986"/>
                </a:cubicBezTo>
                <a:cubicBezTo>
                  <a:pt x="4922193" y="6216598"/>
                  <a:pt x="4912105" y="6271501"/>
                  <a:pt x="4906534" y="6296229"/>
                </a:cubicBezTo>
                <a:lnTo>
                  <a:pt x="4908381" y="6317640"/>
                </a:lnTo>
                <a:cubicBezTo>
                  <a:pt x="4905499" y="6340266"/>
                  <a:pt x="4899040" y="6341266"/>
                  <a:pt x="4892435" y="6366690"/>
                </a:cubicBezTo>
                <a:cubicBezTo>
                  <a:pt x="4839785" y="6364119"/>
                  <a:pt x="4290536" y="6291190"/>
                  <a:pt x="3556971" y="6192741"/>
                </a:cubicBezTo>
                <a:lnTo>
                  <a:pt x="3371058" y="6167768"/>
                </a:lnTo>
                <a:lnTo>
                  <a:pt x="0" y="5980367"/>
                </a:lnTo>
                <a:lnTo>
                  <a:pt x="101274" y="4376215"/>
                </a:lnTo>
                <a:lnTo>
                  <a:pt x="355207" y="175988"/>
                </a:lnTo>
                <a:cubicBezTo>
                  <a:pt x="424022" y="182392"/>
                  <a:pt x="560944" y="191548"/>
                  <a:pt x="742771" y="202473"/>
                </a:cubicBezTo>
                <a:lnTo>
                  <a:pt x="845164" y="208472"/>
                </a:lnTo>
                <a:close/>
              </a:path>
            </a:pathLst>
          </a:custGeom>
          <a:blipFill dpi="0" rotWithShape="1">
            <a:blip r:embed="rId2"/>
            <a:srcRect/>
            <a:tile tx="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34">
            <a:extLst>
              <a:ext uri="{FF2B5EF4-FFF2-40B4-BE49-F238E27FC236}">
                <a16:creationId xmlns:a16="http://schemas.microsoft.com/office/drawing/2014/main" id="{80BE5544-9916-45A5-828D-778175A51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56279">
            <a:off x="6350180" y="523366"/>
            <a:ext cx="1713244" cy="5730435"/>
          </a:xfrm>
          <a:custGeom>
            <a:avLst/>
            <a:gdLst>
              <a:gd name="connsiteX0" fmla="*/ 234738 w 3482710"/>
              <a:gd name="connsiteY0" fmla="*/ 0 h 5817193"/>
              <a:gd name="connsiteX1" fmla="*/ 493499 w 3482710"/>
              <a:gd name="connsiteY1" fmla="*/ 0 h 5817193"/>
              <a:gd name="connsiteX2" fmla="*/ 349380 w 3482710"/>
              <a:gd name="connsiteY2" fmla="*/ 3993011 h 5817193"/>
              <a:gd name="connsiteX3" fmla="*/ 298733 w 3482710"/>
              <a:gd name="connsiteY3" fmla="*/ 5571013 h 5817193"/>
              <a:gd name="connsiteX4" fmla="*/ 649818 w 3482710"/>
              <a:gd name="connsiteY4" fmla="*/ 5581185 h 5817193"/>
              <a:gd name="connsiteX5" fmla="*/ 3427184 w 3482710"/>
              <a:gd name="connsiteY5" fmla="*/ 5688584 h 5817193"/>
              <a:gd name="connsiteX6" fmla="*/ 3482710 w 3482710"/>
              <a:gd name="connsiteY6" fmla="*/ 5690785 h 5817193"/>
              <a:gd name="connsiteX7" fmla="*/ 190664 w 3482710"/>
              <a:gd name="connsiteY7" fmla="*/ 5817193 h 5817193"/>
              <a:gd name="connsiteX8" fmla="*/ 141063 w 3482710"/>
              <a:gd name="connsiteY8" fmla="*/ 4210613 h 5817193"/>
              <a:gd name="connsiteX9" fmla="*/ 0 w 3482710"/>
              <a:gd name="connsiteY9" fmla="*/ 5082 h 5817193"/>
              <a:gd name="connsiteX10" fmla="*/ 151819 w 3482710"/>
              <a:gd name="connsiteY10" fmla="*/ 2380 h 5817193"/>
              <a:gd name="connsiteX0" fmla="*/ 151819 w 3482710"/>
              <a:gd name="connsiteY0" fmla="*/ 2380 h 5817193"/>
              <a:gd name="connsiteX1" fmla="*/ 493499 w 3482710"/>
              <a:gd name="connsiteY1" fmla="*/ 0 h 5817193"/>
              <a:gd name="connsiteX2" fmla="*/ 349380 w 3482710"/>
              <a:gd name="connsiteY2" fmla="*/ 3993011 h 5817193"/>
              <a:gd name="connsiteX3" fmla="*/ 298733 w 3482710"/>
              <a:gd name="connsiteY3" fmla="*/ 5571013 h 5817193"/>
              <a:gd name="connsiteX4" fmla="*/ 649818 w 3482710"/>
              <a:gd name="connsiteY4" fmla="*/ 5581185 h 5817193"/>
              <a:gd name="connsiteX5" fmla="*/ 3427184 w 3482710"/>
              <a:gd name="connsiteY5" fmla="*/ 5688584 h 5817193"/>
              <a:gd name="connsiteX6" fmla="*/ 3482710 w 3482710"/>
              <a:gd name="connsiteY6" fmla="*/ 5690785 h 5817193"/>
              <a:gd name="connsiteX7" fmla="*/ 190664 w 3482710"/>
              <a:gd name="connsiteY7" fmla="*/ 5817193 h 5817193"/>
              <a:gd name="connsiteX8" fmla="*/ 141063 w 3482710"/>
              <a:gd name="connsiteY8" fmla="*/ 4210613 h 5817193"/>
              <a:gd name="connsiteX9" fmla="*/ 0 w 3482710"/>
              <a:gd name="connsiteY9" fmla="*/ 5082 h 5817193"/>
              <a:gd name="connsiteX10" fmla="*/ 151819 w 3482710"/>
              <a:gd name="connsiteY10" fmla="*/ 2380 h 5817193"/>
              <a:gd name="connsiteX0" fmla="*/ 151819 w 3482710"/>
              <a:gd name="connsiteY0" fmla="*/ 0 h 5814813"/>
              <a:gd name="connsiteX1" fmla="*/ 343333 w 3482710"/>
              <a:gd name="connsiteY1" fmla="*/ 389123 h 5814813"/>
              <a:gd name="connsiteX2" fmla="*/ 349380 w 3482710"/>
              <a:gd name="connsiteY2" fmla="*/ 3990631 h 5814813"/>
              <a:gd name="connsiteX3" fmla="*/ 298733 w 3482710"/>
              <a:gd name="connsiteY3" fmla="*/ 5568633 h 5814813"/>
              <a:gd name="connsiteX4" fmla="*/ 649818 w 3482710"/>
              <a:gd name="connsiteY4" fmla="*/ 5578805 h 5814813"/>
              <a:gd name="connsiteX5" fmla="*/ 3427184 w 3482710"/>
              <a:gd name="connsiteY5" fmla="*/ 5686204 h 5814813"/>
              <a:gd name="connsiteX6" fmla="*/ 3482710 w 3482710"/>
              <a:gd name="connsiteY6" fmla="*/ 5688405 h 5814813"/>
              <a:gd name="connsiteX7" fmla="*/ 190664 w 3482710"/>
              <a:gd name="connsiteY7" fmla="*/ 5814813 h 5814813"/>
              <a:gd name="connsiteX8" fmla="*/ 141063 w 3482710"/>
              <a:gd name="connsiteY8" fmla="*/ 4208233 h 5814813"/>
              <a:gd name="connsiteX9" fmla="*/ 0 w 3482710"/>
              <a:gd name="connsiteY9" fmla="*/ 2702 h 5814813"/>
              <a:gd name="connsiteX10" fmla="*/ 151819 w 3482710"/>
              <a:gd name="connsiteY10" fmla="*/ 0 h 5814813"/>
              <a:gd name="connsiteX0" fmla="*/ 151819 w 3482710"/>
              <a:gd name="connsiteY0" fmla="*/ 0 h 5814813"/>
              <a:gd name="connsiteX1" fmla="*/ 337970 w 3482710"/>
              <a:gd name="connsiteY1" fmla="*/ 13709 h 5814813"/>
              <a:gd name="connsiteX2" fmla="*/ 349380 w 3482710"/>
              <a:gd name="connsiteY2" fmla="*/ 3990631 h 5814813"/>
              <a:gd name="connsiteX3" fmla="*/ 298733 w 3482710"/>
              <a:gd name="connsiteY3" fmla="*/ 5568633 h 5814813"/>
              <a:gd name="connsiteX4" fmla="*/ 649818 w 3482710"/>
              <a:gd name="connsiteY4" fmla="*/ 5578805 h 5814813"/>
              <a:gd name="connsiteX5" fmla="*/ 3427184 w 3482710"/>
              <a:gd name="connsiteY5" fmla="*/ 5686204 h 5814813"/>
              <a:gd name="connsiteX6" fmla="*/ 3482710 w 3482710"/>
              <a:gd name="connsiteY6" fmla="*/ 5688405 h 5814813"/>
              <a:gd name="connsiteX7" fmla="*/ 190664 w 3482710"/>
              <a:gd name="connsiteY7" fmla="*/ 5814813 h 5814813"/>
              <a:gd name="connsiteX8" fmla="*/ 141063 w 3482710"/>
              <a:gd name="connsiteY8" fmla="*/ 4208233 h 5814813"/>
              <a:gd name="connsiteX9" fmla="*/ 0 w 3482710"/>
              <a:gd name="connsiteY9" fmla="*/ 2702 h 5814813"/>
              <a:gd name="connsiteX10" fmla="*/ 151819 w 3482710"/>
              <a:gd name="connsiteY10" fmla="*/ 0 h 5814813"/>
              <a:gd name="connsiteX0" fmla="*/ 151819 w 3482710"/>
              <a:gd name="connsiteY0" fmla="*/ 0 h 5814813"/>
              <a:gd name="connsiteX1" fmla="*/ 337970 w 3482710"/>
              <a:gd name="connsiteY1" fmla="*/ 13709 h 5814813"/>
              <a:gd name="connsiteX2" fmla="*/ 349380 w 3482710"/>
              <a:gd name="connsiteY2" fmla="*/ 3990631 h 5814813"/>
              <a:gd name="connsiteX3" fmla="*/ 261192 w 3482710"/>
              <a:gd name="connsiteY3" fmla="*/ 5681257 h 5814813"/>
              <a:gd name="connsiteX4" fmla="*/ 649818 w 3482710"/>
              <a:gd name="connsiteY4" fmla="*/ 5578805 h 5814813"/>
              <a:gd name="connsiteX5" fmla="*/ 3427184 w 3482710"/>
              <a:gd name="connsiteY5" fmla="*/ 5686204 h 5814813"/>
              <a:gd name="connsiteX6" fmla="*/ 3482710 w 3482710"/>
              <a:gd name="connsiteY6" fmla="*/ 5688405 h 5814813"/>
              <a:gd name="connsiteX7" fmla="*/ 190664 w 3482710"/>
              <a:gd name="connsiteY7" fmla="*/ 5814813 h 5814813"/>
              <a:gd name="connsiteX8" fmla="*/ 141063 w 3482710"/>
              <a:gd name="connsiteY8" fmla="*/ 4208233 h 5814813"/>
              <a:gd name="connsiteX9" fmla="*/ 0 w 3482710"/>
              <a:gd name="connsiteY9" fmla="*/ 2702 h 5814813"/>
              <a:gd name="connsiteX10" fmla="*/ 151819 w 3482710"/>
              <a:gd name="connsiteY10" fmla="*/ 0 h 5814813"/>
              <a:gd name="connsiteX0" fmla="*/ 151819 w 3482710"/>
              <a:gd name="connsiteY0" fmla="*/ 0 h 5814813"/>
              <a:gd name="connsiteX1" fmla="*/ 337970 w 3482710"/>
              <a:gd name="connsiteY1" fmla="*/ 13709 h 5814813"/>
              <a:gd name="connsiteX2" fmla="*/ 261192 w 3482710"/>
              <a:gd name="connsiteY2" fmla="*/ 5681257 h 5814813"/>
              <a:gd name="connsiteX3" fmla="*/ 649818 w 3482710"/>
              <a:gd name="connsiteY3" fmla="*/ 5578805 h 5814813"/>
              <a:gd name="connsiteX4" fmla="*/ 3427184 w 3482710"/>
              <a:gd name="connsiteY4" fmla="*/ 5686204 h 5814813"/>
              <a:gd name="connsiteX5" fmla="*/ 3482710 w 3482710"/>
              <a:gd name="connsiteY5" fmla="*/ 5688405 h 5814813"/>
              <a:gd name="connsiteX6" fmla="*/ 190664 w 3482710"/>
              <a:gd name="connsiteY6" fmla="*/ 5814813 h 5814813"/>
              <a:gd name="connsiteX7" fmla="*/ 141063 w 3482710"/>
              <a:gd name="connsiteY7" fmla="*/ 4208233 h 5814813"/>
              <a:gd name="connsiteX8" fmla="*/ 0 w 3482710"/>
              <a:gd name="connsiteY8" fmla="*/ 2702 h 5814813"/>
              <a:gd name="connsiteX9" fmla="*/ 151819 w 3482710"/>
              <a:gd name="connsiteY9" fmla="*/ 0 h 5814813"/>
              <a:gd name="connsiteX0" fmla="*/ 151819 w 3482710"/>
              <a:gd name="connsiteY0" fmla="*/ 0 h 5814813"/>
              <a:gd name="connsiteX1" fmla="*/ 337970 w 3482710"/>
              <a:gd name="connsiteY1" fmla="*/ 13709 h 5814813"/>
              <a:gd name="connsiteX2" fmla="*/ 271918 w 3482710"/>
              <a:gd name="connsiteY2" fmla="*/ 5563270 h 5814813"/>
              <a:gd name="connsiteX3" fmla="*/ 649818 w 3482710"/>
              <a:gd name="connsiteY3" fmla="*/ 5578805 h 5814813"/>
              <a:gd name="connsiteX4" fmla="*/ 3427184 w 3482710"/>
              <a:gd name="connsiteY4" fmla="*/ 5686204 h 5814813"/>
              <a:gd name="connsiteX5" fmla="*/ 3482710 w 3482710"/>
              <a:gd name="connsiteY5" fmla="*/ 5688405 h 5814813"/>
              <a:gd name="connsiteX6" fmla="*/ 190664 w 3482710"/>
              <a:gd name="connsiteY6" fmla="*/ 5814813 h 5814813"/>
              <a:gd name="connsiteX7" fmla="*/ 141063 w 3482710"/>
              <a:gd name="connsiteY7" fmla="*/ 4208233 h 5814813"/>
              <a:gd name="connsiteX8" fmla="*/ 0 w 3482710"/>
              <a:gd name="connsiteY8" fmla="*/ 2702 h 5814813"/>
              <a:gd name="connsiteX9" fmla="*/ 151819 w 3482710"/>
              <a:gd name="connsiteY9" fmla="*/ 0 h 5814813"/>
              <a:gd name="connsiteX0" fmla="*/ 151819 w 3482710"/>
              <a:gd name="connsiteY0" fmla="*/ 0 h 5707552"/>
              <a:gd name="connsiteX1" fmla="*/ 337970 w 3482710"/>
              <a:gd name="connsiteY1" fmla="*/ 13709 h 5707552"/>
              <a:gd name="connsiteX2" fmla="*/ 271918 w 3482710"/>
              <a:gd name="connsiteY2" fmla="*/ 5563270 h 5707552"/>
              <a:gd name="connsiteX3" fmla="*/ 649818 w 3482710"/>
              <a:gd name="connsiteY3" fmla="*/ 5578805 h 5707552"/>
              <a:gd name="connsiteX4" fmla="*/ 3427184 w 3482710"/>
              <a:gd name="connsiteY4" fmla="*/ 5686204 h 5707552"/>
              <a:gd name="connsiteX5" fmla="*/ 3482710 w 3482710"/>
              <a:gd name="connsiteY5" fmla="*/ 5688405 h 5707552"/>
              <a:gd name="connsiteX6" fmla="*/ 217479 w 3482710"/>
              <a:gd name="connsiteY6" fmla="*/ 5707552 h 5707552"/>
              <a:gd name="connsiteX7" fmla="*/ 141063 w 3482710"/>
              <a:gd name="connsiteY7" fmla="*/ 4208233 h 5707552"/>
              <a:gd name="connsiteX8" fmla="*/ 0 w 3482710"/>
              <a:gd name="connsiteY8" fmla="*/ 2702 h 5707552"/>
              <a:gd name="connsiteX9" fmla="*/ 151819 w 3482710"/>
              <a:gd name="connsiteY9" fmla="*/ 0 h 5707552"/>
              <a:gd name="connsiteX0" fmla="*/ 151819 w 3482710"/>
              <a:gd name="connsiteY0" fmla="*/ 0 h 5809450"/>
              <a:gd name="connsiteX1" fmla="*/ 337970 w 3482710"/>
              <a:gd name="connsiteY1" fmla="*/ 13709 h 5809450"/>
              <a:gd name="connsiteX2" fmla="*/ 271918 w 3482710"/>
              <a:gd name="connsiteY2" fmla="*/ 5563270 h 5809450"/>
              <a:gd name="connsiteX3" fmla="*/ 649818 w 3482710"/>
              <a:gd name="connsiteY3" fmla="*/ 5578805 h 5809450"/>
              <a:gd name="connsiteX4" fmla="*/ 3427184 w 3482710"/>
              <a:gd name="connsiteY4" fmla="*/ 5686204 h 5809450"/>
              <a:gd name="connsiteX5" fmla="*/ 3482710 w 3482710"/>
              <a:gd name="connsiteY5" fmla="*/ 5688405 h 5809450"/>
              <a:gd name="connsiteX6" fmla="*/ 179938 w 3482710"/>
              <a:gd name="connsiteY6" fmla="*/ 5809450 h 5809450"/>
              <a:gd name="connsiteX7" fmla="*/ 141063 w 3482710"/>
              <a:gd name="connsiteY7" fmla="*/ 4208233 h 5809450"/>
              <a:gd name="connsiteX8" fmla="*/ 0 w 3482710"/>
              <a:gd name="connsiteY8" fmla="*/ 2702 h 5809450"/>
              <a:gd name="connsiteX9" fmla="*/ 151819 w 3482710"/>
              <a:gd name="connsiteY9" fmla="*/ 0 h 5809450"/>
              <a:gd name="connsiteX0" fmla="*/ 151819 w 3482710"/>
              <a:gd name="connsiteY0" fmla="*/ 0 h 5809450"/>
              <a:gd name="connsiteX1" fmla="*/ 337970 w 3482710"/>
              <a:gd name="connsiteY1" fmla="*/ 13709 h 5809450"/>
              <a:gd name="connsiteX2" fmla="*/ 271918 w 3482710"/>
              <a:gd name="connsiteY2" fmla="*/ 5563270 h 5809450"/>
              <a:gd name="connsiteX3" fmla="*/ 649818 w 3482710"/>
              <a:gd name="connsiteY3" fmla="*/ 5578805 h 5809450"/>
              <a:gd name="connsiteX4" fmla="*/ 3482710 w 3482710"/>
              <a:gd name="connsiteY4" fmla="*/ 5688405 h 5809450"/>
              <a:gd name="connsiteX5" fmla="*/ 179938 w 3482710"/>
              <a:gd name="connsiteY5" fmla="*/ 5809450 h 5809450"/>
              <a:gd name="connsiteX6" fmla="*/ 141063 w 3482710"/>
              <a:gd name="connsiteY6" fmla="*/ 4208233 h 5809450"/>
              <a:gd name="connsiteX7" fmla="*/ 0 w 3482710"/>
              <a:gd name="connsiteY7" fmla="*/ 2702 h 5809450"/>
              <a:gd name="connsiteX8" fmla="*/ 151819 w 3482710"/>
              <a:gd name="connsiteY8" fmla="*/ 0 h 5809450"/>
              <a:gd name="connsiteX0" fmla="*/ 151819 w 2254571"/>
              <a:gd name="connsiteY0" fmla="*/ 0 h 5809450"/>
              <a:gd name="connsiteX1" fmla="*/ 337970 w 2254571"/>
              <a:gd name="connsiteY1" fmla="*/ 13709 h 5809450"/>
              <a:gd name="connsiteX2" fmla="*/ 271918 w 2254571"/>
              <a:gd name="connsiteY2" fmla="*/ 5563270 h 5809450"/>
              <a:gd name="connsiteX3" fmla="*/ 649818 w 2254571"/>
              <a:gd name="connsiteY3" fmla="*/ 5578805 h 5809450"/>
              <a:gd name="connsiteX4" fmla="*/ 2254571 w 2254571"/>
              <a:gd name="connsiteY4" fmla="*/ 5452431 h 5809450"/>
              <a:gd name="connsiteX5" fmla="*/ 179938 w 2254571"/>
              <a:gd name="connsiteY5" fmla="*/ 5809450 h 5809450"/>
              <a:gd name="connsiteX6" fmla="*/ 141063 w 2254571"/>
              <a:gd name="connsiteY6" fmla="*/ 4208233 h 5809450"/>
              <a:gd name="connsiteX7" fmla="*/ 0 w 2254571"/>
              <a:gd name="connsiteY7" fmla="*/ 2702 h 5809450"/>
              <a:gd name="connsiteX8" fmla="*/ 151819 w 2254571"/>
              <a:gd name="connsiteY8" fmla="*/ 0 h 5809450"/>
              <a:gd name="connsiteX0" fmla="*/ 151819 w 1723629"/>
              <a:gd name="connsiteY0" fmla="*/ 0 h 5809450"/>
              <a:gd name="connsiteX1" fmla="*/ 337970 w 1723629"/>
              <a:gd name="connsiteY1" fmla="*/ 13709 h 5809450"/>
              <a:gd name="connsiteX2" fmla="*/ 271918 w 1723629"/>
              <a:gd name="connsiteY2" fmla="*/ 5563270 h 5809450"/>
              <a:gd name="connsiteX3" fmla="*/ 649818 w 1723629"/>
              <a:gd name="connsiteY3" fmla="*/ 5578805 h 5809450"/>
              <a:gd name="connsiteX4" fmla="*/ 1723629 w 1723629"/>
              <a:gd name="connsiteY4" fmla="*/ 5752762 h 5809450"/>
              <a:gd name="connsiteX5" fmla="*/ 179938 w 1723629"/>
              <a:gd name="connsiteY5" fmla="*/ 5809450 h 5809450"/>
              <a:gd name="connsiteX6" fmla="*/ 141063 w 1723629"/>
              <a:gd name="connsiteY6" fmla="*/ 4208233 h 5809450"/>
              <a:gd name="connsiteX7" fmla="*/ 0 w 1723629"/>
              <a:gd name="connsiteY7" fmla="*/ 2702 h 5809450"/>
              <a:gd name="connsiteX8" fmla="*/ 151819 w 1723629"/>
              <a:gd name="connsiteY8" fmla="*/ 0 h 5809450"/>
              <a:gd name="connsiteX0" fmla="*/ 151819 w 1723629"/>
              <a:gd name="connsiteY0" fmla="*/ 0 h 5809450"/>
              <a:gd name="connsiteX1" fmla="*/ 337970 w 1723629"/>
              <a:gd name="connsiteY1" fmla="*/ 13709 h 5809450"/>
              <a:gd name="connsiteX2" fmla="*/ 271918 w 1723629"/>
              <a:gd name="connsiteY2" fmla="*/ 5563270 h 5809450"/>
              <a:gd name="connsiteX3" fmla="*/ 1723629 w 1723629"/>
              <a:gd name="connsiteY3" fmla="*/ 5752762 h 5809450"/>
              <a:gd name="connsiteX4" fmla="*/ 179938 w 1723629"/>
              <a:gd name="connsiteY4" fmla="*/ 5809450 h 5809450"/>
              <a:gd name="connsiteX5" fmla="*/ 141063 w 1723629"/>
              <a:gd name="connsiteY5" fmla="*/ 4208233 h 5809450"/>
              <a:gd name="connsiteX6" fmla="*/ 0 w 1723629"/>
              <a:gd name="connsiteY6" fmla="*/ 2702 h 5809450"/>
              <a:gd name="connsiteX7" fmla="*/ 151819 w 1723629"/>
              <a:gd name="connsiteY7" fmla="*/ 0 h 5809450"/>
              <a:gd name="connsiteX0" fmla="*/ 151819 w 1723629"/>
              <a:gd name="connsiteY0" fmla="*/ 0 h 5804087"/>
              <a:gd name="connsiteX1" fmla="*/ 337970 w 1723629"/>
              <a:gd name="connsiteY1" fmla="*/ 13709 h 5804087"/>
              <a:gd name="connsiteX2" fmla="*/ 271918 w 1723629"/>
              <a:gd name="connsiteY2" fmla="*/ 5563270 h 5804087"/>
              <a:gd name="connsiteX3" fmla="*/ 1723629 w 1723629"/>
              <a:gd name="connsiteY3" fmla="*/ 5752762 h 5804087"/>
              <a:gd name="connsiteX4" fmla="*/ 421275 w 1723629"/>
              <a:gd name="connsiteY4" fmla="*/ 5804087 h 5804087"/>
              <a:gd name="connsiteX5" fmla="*/ 141063 w 1723629"/>
              <a:gd name="connsiteY5" fmla="*/ 4208233 h 5804087"/>
              <a:gd name="connsiteX6" fmla="*/ 0 w 1723629"/>
              <a:gd name="connsiteY6" fmla="*/ 2702 h 5804087"/>
              <a:gd name="connsiteX7" fmla="*/ 151819 w 1723629"/>
              <a:gd name="connsiteY7" fmla="*/ 0 h 5804087"/>
              <a:gd name="connsiteX0" fmla="*/ 151819 w 1723629"/>
              <a:gd name="connsiteY0" fmla="*/ 0 h 5820176"/>
              <a:gd name="connsiteX1" fmla="*/ 337970 w 1723629"/>
              <a:gd name="connsiteY1" fmla="*/ 13709 h 5820176"/>
              <a:gd name="connsiteX2" fmla="*/ 271918 w 1723629"/>
              <a:gd name="connsiteY2" fmla="*/ 5563270 h 5820176"/>
              <a:gd name="connsiteX3" fmla="*/ 1723629 w 1723629"/>
              <a:gd name="connsiteY3" fmla="*/ 5752762 h 5820176"/>
              <a:gd name="connsiteX4" fmla="*/ 185301 w 1723629"/>
              <a:gd name="connsiteY4" fmla="*/ 5820176 h 5820176"/>
              <a:gd name="connsiteX5" fmla="*/ 141063 w 1723629"/>
              <a:gd name="connsiteY5" fmla="*/ 4208233 h 5820176"/>
              <a:gd name="connsiteX6" fmla="*/ 0 w 1723629"/>
              <a:gd name="connsiteY6" fmla="*/ 2702 h 5820176"/>
              <a:gd name="connsiteX7" fmla="*/ 151819 w 1723629"/>
              <a:gd name="connsiteY7" fmla="*/ 0 h 5820176"/>
              <a:gd name="connsiteX0" fmla="*/ 151819 w 1723629"/>
              <a:gd name="connsiteY0" fmla="*/ 0 h 5820176"/>
              <a:gd name="connsiteX1" fmla="*/ 337970 w 1723629"/>
              <a:gd name="connsiteY1" fmla="*/ 13709 h 5820176"/>
              <a:gd name="connsiteX2" fmla="*/ 271918 w 1723629"/>
              <a:gd name="connsiteY2" fmla="*/ 5563270 h 5820176"/>
              <a:gd name="connsiteX3" fmla="*/ 1723629 w 1723629"/>
              <a:gd name="connsiteY3" fmla="*/ 5752762 h 5820176"/>
              <a:gd name="connsiteX4" fmla="*/ 185301 w 1723629"/>
              <a:gd name="connsiteY4" fmla="*/ 5820176 h 5820176"/>
              <a:gd name="connsiteX5" fmla="*/ 0 w 1723629"/>
              <a:gd name="connsiteY5" fmla="*/ 2702 h 5820176"/>
              <a:gd name="connsiteX6" fmla="*/ 151819 w 1723629"/>
              <a:gd name="connsiteY6" fmla="*/ 0 h 5820176"/>
              <a:gd name="connsiteX0" fmla="*/ 151819 w 1755807"/>
              <a:gd name="connsiteY0" fmla="*/ 0 h 5820176"/>
              <a:gd name="connsiteX1" fmla="*/ 337970 w 1755807"/>
              <a:gd name="connsiteY1" fmla="*/ 13709 h 5820176"/>
              <a:gd name="connsiteX2" fmla="*/ 271918 w 1755807"/>
              <a:gd name="connsiteY2" fmla="*/ 5563270 h 5820176"/>
              <a:gd name="connsiteX3" fmla="*/ 1755807 w 1755807"/>
              <a:gd name="connsiteY3" fmla="*/ 5752762 h 5820176"/>
              <a:gd name="connsiteX4" fmla="*/ 185301 w 1755807"/>
              <a:gd name="connsiteY4" fmla="*/ 5820176 h 5820176"/>
              <a:gd name="connsiteX5" fmla="*/ 0 w 1755807"/>
              <a:gd name="connsiteY5" fmla="*/ 2702 h 5820176"/>
              <a:gd name="connsiteX6" fmla="*/ 151819 w 1755807"/>
              <a:gd name="connsiteY6" fmla="*/ 0 h 5820176"/>
              <a:gd name="connsiteX0" fmla="*/ 151819 w 1755807"/>
              <a:gd name="connsiteY0" fmla="*/ 5830 h 5826006"/>
              <a:gd name="connsiteX1" fmla="*/ 337970 w 1755807"/>
              <a:gd name="connsiteY1" fmla="*/ 0 h 5826006"/>
              <a:gd name="connsiteX2" fmla="*/ 271918 w 1755807"/>
              <a:gd name="connsiteY2" fmla="*/ 5569100 h 5826006"/>
              <a:gd name="connsiteX3" fmla="*/ 1755807 w 1755807"/>
              <a:gd name="connsiteY3" fmla="*/ 5758592 h 5826006"/>
              <a:gd name="connsiteX4" fmla="*/ 185301 w 1755807"/>
              <a:gd name="connsiteY4" fmla="*/ 5826006 h 5826006"/>
              <a:gd name="connsiteX5" fmla="*/ 0 w 1755807"/>
              <a:gd name="connsiteY5" fmla="*/ 8532 h 5826006"/>
              <a:gd name="connsiteX6" fmla="*/ 151819 w 1755807"/>
              <a:gd name="connsiteY6" fmla="*/ 5830 h 5826006"/>
              <a:gd name="connsiteX0" fmla="*/ 151819 w 1755807"/>
              <a:gd name="connsiteY0" fmla="*/ 5830 h 5826006"/>
              <a:gd name="connsiteX1" fmla="*/ 337970 w 1755807"/>
              <a:gd name="connsiteY1" fmla="*/ 0 h 5826006"/>
              <a:gd name="connsiteX2" fmla="*/ 271918 w 1755807"/>
              <a:gd name="connsiteY2" fmla="*/ 5569100 h 5826006"/>
              <a:gd name="connsiteX3" fmla="*/ 1755807 w 1755807"/>
              <a:gd name="connsiteY3" fmla="*/ 5758592 h 5826006"/>
              <a:gd name="connsiteX4" fmla="*/ 185301 w 1755807"/>
              <a:gd name="connsiteY4" fmla="*/ 5826006 h 5826006"/>
              <a:gd name="connsiteX5" fmla="*/ 0 w 1755807"/>
              <a:gd name="connsiteY5" fmla="*/ 8532 h 5826006"/>
              <a:gd name="connsiteX6" fmla="*/ 151819 w 1755807"/>
              <a:gd name="connsiteY6" fmla="*/ 5830 h 5826006"/>
              <a:gd name="connsiteX0" fmla="*/ 151819 w 1755807"/>
              <a:gd name="connsiteY0" fmla="*/ 5830 h 5826006"/>
              <a:gd name="connsiteX1" fmla="*/ 337970 w 1755807"/>
              <a:gd name="connsiteY1" fmla="*/ 0 h 5826006"/>
              <a:gd name="connsiteX2" fmla="*/ 185949 w 1755807"/>
              <a:gd name="connsiteY2" fmla="*/ 5694146 h 5826006"/>
              <a:gd name="connsiteX3" fmla="*/ 1755807 w 1755807"/>
              <a:gd name="connsiteY3" fmla="*/ 5758592 h 5826006"/>
              <a:gd name="connsiteX4" fmla="*/ 185301 w 1755807"/>
              <a:gd name="connsiteY4" fmla="*/ 5826006 h 5826006"/>
              <a:gd name="connsiteX5" fmla="*/ 0 w 1755807"/>
              <a:gd name="connsiteY5" fmla="*/ 8532 h 5826006"/>
              <a:gd name="connsiteX6" fmla="*/ 151819 w 1755807"/>
              <a:gd name="connsiteY6" fmla="*/ 5830 h 5826006"/>
              <a:gd name="connsiteX0" fmla="*/ 151819 w 1755807"/>
              <a:gd name="connsiteY0" fmla="*/ 5830 h 5826006"/>
              <a:gd name="connsiteX1" fmla="*/ 337970 w 1755807"/>
              <a:gd name="connsiteY1" fmla="*/ 0 h 5826006"/>
              <a:gd name="connsiteX2" fmla="*/ 185949 w 1755807"/>
              <a:gd name="connsiteY2" fmla="*/ 5694146 h 5826006"/>
              <a:gd name="connsiteX3" fmla="*/ 1755807 w 1755807"/>
              <a:gd name="connsiteY3" fmla="*/ 5758592 h 5826006"/>
              <a:gd name="connsiteX4" fmla="*/ 185301 w 1755807"/>
              <a:gd name="connsiteY4" fmla="*/ 5826006 h 5826006"/>
              <a:gd name="connsiteX5" fmla="*/ 0 w 1755807"/>
              <a:gd name="connsiteY5" fmla="*/ 8532 h 5826006"/>
              <a:gd name="connsiteX6" fmla="*/ 151819 w 1755807"/>
              <a:gd name="connsiteY6" fmla="*/ 5830 h 5826006"/>
              <a:gd name="connsiteX0" fmla="*/ 151819 w 1744084"/>
              <a:gd name="connsiteY0" fmla="*/ 5830 h 5826006"/>
              <a:gd name="connsiteX1" fmla="*/ 337970 w 1744084"/>
              <a:gd name="connsiteY1" fmla="*/ 0 h 5826006"/>
              <a:gd name="connsiteX2" fmla="*/ 185949 w 1744084"/>
              <a:gd name="connsiteY2" fmla="*/ 5694146 h 5826006"/>
              <a:gd name="connsiteX3" fmla="*/ 1744084 w 1744084"/>
              <a:gd name="connsiteY3" fmla="*/ 5766407 h 5826006"/>
              <a:gd name="connsiteX4" fmla="*/ 185301 w 1744084"/>
              <a:gd name="connsiteY4" fmla="*/ 5826006 h 5826006"/>
              <a:gd name="connsiteX5" fmla="*/ 0 w 1744084"/>
              <a:gd name="connsiteY5" fmla="*/ 8532 h 5826006"/>
              <a:gd name="connsiteX6" fmla="*/ 151819 w 1744084"/>
              <a:gd name="connsiteY6" fmla="*/ 5830 h 5826006"/>
              <a:gd name="connsiteX0" fmla="*/ 151819 w 1744084"/>
              <a:gd name="connsiteY0" fmla="*/ 5830 h 5826006"/>
              <a:gd name="connsiteX1" fmla="*/ 337970 w 1744084"/>
              <a:gd name="connsiteY1" fmla="*/ 0 h 5826006"/>
              <a:gd name="connsiteX2" fmla="*/ 185949 w 1744084"/>
              <a:gd name="connsiteY2" fmla="*/ 5705869 h 5826006"/>
              <a:gd name="connsiteX3" fmla="*/ 1744084 w 1744084"/>
              <a:gd name="connsiteY3" fmla="*/ 5766407 h 5826006"/>
              <a:gd name="connsiteX4" fmla="*/ 185301 w 1744084"/>
              <a:gd name="connsiteY4" fmla="*/ 5826006 h 5826006"/>
              <a:gd name="connsiteX5" fmla="*/ 0 w 1744084"/>
              <a:gd name="connsiteY5" fmla="*/ 8532 h 5826006"/>
              <a:gd name="connsiteX6" fmla="*/ 151819 w 1744084"/>
              <a:gd name="connsiteY6" fmla="*/ 5830 h 5826006"/>
              <a:gd name="connsiteX0" fmla="*/ 151819 w 1744084"/>
              <a:gd name="connsiteY0" fmla="*/ 13413 h 5833589"/>
              <a:gd name="connsiteX1" fmla="*/ 360886 w 1744084"/>
              <a:gd name="connsiteY1" fmla="*/ 0 h 5833589"/>
              <a:gd name="connsiteX2" fmla="*/ 185949 w 1744084"/>
              <a:gd name="connsiteY2" fmla="*/ 5713452 h 5833589"/>
              <a:gd name="connsiteX3" fmla="*/ 1744084 w 1744084"/>
              <a:gd name="connsiteY3" fmla="*/ 5773990 h 5833589"/>
              <a:gd name="connsiteX4" fmla="*/ 185301 w 1744084"/>
              <a:gd name="connsiteY4" fmla="*/ 5833589 h 5833589"/>
              <a:gd name="connsiteX5" fmla="*/ 0 w 1744084"/>
              <a:gd name="connsiteY5" fmla="*/ 16115 h 5833589"/>
              <a:gd name="connsiteX6" fmla="*/ 151819 w 1744084"/>
              <a:gd name="connsiteY6" fmla="*/ 13413 h 5833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4084" h="5833589">
                <a:moveTo>
                  <a:pt x="151819" y="13413"/>
                </a:moveTo>
                <a:lnTo>
                  <a:pt x="360886" y="0"/>
                </a:lnTo>
                <a:cubicBezTo>
                  <a:pt x="340038" y="985953"/>
                  <a:pt x="184774" y="4750767"/>
                  <a:pt x="185949" y="5713452"/>
                </a:cubicBezTo>
                <a:lnTo>
                  <a:pt x="1744084" y="5773990"/>
                </a:lnTo>
                <a:lnTo>
                  <a:pt x="185301" y="5833589"/>
                </a:lnTo>
                <a:lnTo>
                  <a:pt x="0" y="16115"/>
                </a:lnTo>
                <a:cubicBezTo>
                  <a:pt x="34557" y="16076"/>
                  <a:pt x="86129" y="15126"/>
                  <a:pt x="151819" y="13413"/>
                </a:cubicBezTo>
                <a:close/>
              </a:path>
            </a:pathLst>
          </a:custGeom>
          <a:solidFill>
            <a:srgbClr val="000000">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2" name="Group 36">
            <a:extLst>
              <a:ext uri="{FF2B5EF4-FFF2-40B4-BE49-F238E27FC236}">
                <a16:creationId xmlns:a16="http://schemas.microsoft.com/office/drawing/2014/main" id="{7B19C997-4A59-4C83-AA42-9A60882504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38" name="Group 37">
              <a:extLst>
                <a:ext uri="{FF2B5EF4-FFF2-40B4-BE49-F238E27FC236}">
                  <a16:creationId xmlns:a16="http://schemas.microsoft.com/office/drawing/2014/main" id="{537253AC-D339-4B50-958F-895310044D1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40" name="Straight Connector 39">
                <a:extLst>
                  <a:ext uri="{FF2B5EF4-FFF2-40B4-BE49-F238E27FC236}">
                    <a16:creationId xmlns:a16="http://schemas.microsoft.com/office/drawing/2014/main" id="{87F37A83-F821-4241-ACE8-6A7191E6F0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40">
                <a:extLst>
                  <a:ext uri="{FF2B5EF4-FFF2-40B4-BE49-F238E27FC236}">
                    <a16:creationId xmlns:a16="http://schemas.microsoft.com/office/drawing/2014/main" id="{FE0B09F3-7E93-495C-AFDA-4689EFB7BB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2" name="Oval 38">
              <a:extLst>
                <a:ext uri="{FF2B5EF4-FFF2-40B4-BE49-F238E27FC236}">
                  <a16:creationId xmlns:a16="http://schemas.microsoft.com/office/drawing/2014/main" id="{EDE0C2F0-427D-4259-AD34-4D5269EF1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9" name="Freeform: Shape 42">
            <a:extLst>
              <a:ext uri="{FF2B5EF4-FFF2-40B4-BE49-F238E27FC236}">
                <a16:creationId xmlns:a16="http://schemas.microsoft.com/office/drawing/2014/main" id="{BEAC1D59-0216-495E-957C-20BD0BC14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65497">
            <a:off x="6606009" y="422894"/>
            <a:ext cx="4969415" cy="5941601"/>
          </a:xfrm>
          <a:custGeom>
            <a:avLst/>
            <a:gdLst>
              <a:gd name="connsiteX0" fmla="*/ 150603 w 5058870"/>
              <a:gd name="connsiteY0" fmla="*/ 117182 h 6048556"/>
              <a:gd name="connsiteX1" fmla="*/ 132479 w 5058870"/>
              <a:gd name="connsiteY1" fmla="*/ 4325039 h 6048556"/>
              <a:gd name="connsiteX2" fmla="*/ 131983 w 5058870"/>
              <a:gd name="connsiteY2" fmla="*/ 5903854 h 6048556"/>
              <a:gd name="connsiteX3" fmla="*/ 483214 w 5058870"/>
              <a:gd name="connsiteY3" fmla="*/ 5902868 h 6048556"/>
              <a:gd name="connsiteX4" fmla="*/ 4936993 w 5058870"/>
              <a:gd name="connsiteY4" fmla="*/ 5929734 h 6048556"/>
              <a:gd name="connsiteX5" fmla="*/ 4946665 w 5058870"/>
              <a:gd name="connsiteY5" fmla="*/ 5879073 h 6048556"/>
              <a:gd name="connsiteX6" fmla="*/ 4942148 w 5058870"/>
              <a:gd name="connsiteY6" fmla="*/ 5858061 h 6048556"/>
              <a:gd name="connsiteX7" fmla="*/ 4948266 w 5058870"/>
              <a:gd name="connsiteY7" fmla="*/ 5746170 h 6048556"/>
              <a:gd name="connsiteX8" fmla="*/ 4945532 w 5058870"/>
              <a:gd name="connsiteY8" fmla="*/ 5672498 h 6048556"/>
              <a:gd name="connsiteX9" fmla="*/ 4937303 w 5058870"/>
              <a:gd name="connsiteY9" fmla="*/ 5632742 h 6048556"/>
              <a:gd name="connsiteX10" fmla="*/ 4939222 w 5058870"/>
              <a:gd name="connsiteY10" fmla="*/ 3836805 h 6048556"/>
              <a:gd name="connsiteX11" fmla="*/ 4941754 w 5058870"/>
              <a:gd name="connsiteY11" fmla="*/ 3658384 h 6048556"/>
              <a:gd name="connsiteX12" fmla="*/ 4940629 w 5058870"/>
              <a:gd name="connsiteY12" fmla="*/ 3380518 h 6048556"/>
              <a:gd name="connsiteX13" fmla="*/ 4939141 w 5058870"/>
              <a:gd name="connsiteY13" fmla="*/ 2223148 h 6048556"/>
              <a:gd name="connsiteX14" fmla="*/ 4944373 w 5058870"/>
              <a:gd name="connsiteY14" fmla="*/ 2168527 h 6048556"/>
              <a:gd name="connsiteX15" fmla="*/ 4957485 w 5058870"/>
              <a:gd name="connsiteY15" fmla="*/ 2101155 h 6048556"/>
              <a:gd name="connsiteX16" fmla="*/ 4953493 w 5058870"/>
              <a:gd name="connsiteY16" fmla="*/ 2087335 h 6048556"/>
              <a:gd name="connsiteX17" fmla="*/ 4949567 w 5058870"/>
              <a:gd name="connsiteY17" fmla="*/ 2083233 h 6048556"/>
              <a:gd name="connsiteX18" fmla="*/ 4956568 w 5058870"/>
              <a:gd name="connsiteY18" fmla="*/ 1996948 h 6048556"/>
              <a:gd name="connsiteX19" fmla="*/ 4950918 w 5058870"/>
              <a:gd name="connsiteY19" fmla="*/ 1942239 h 6048556"/>
              <a:gd name="connsiteX20" fmla="*/ 4939630 w 5058870"/>
              <a:gd name="connsiteY20" fmla="*/ 1916398 h 6048556"/>
              <a:gd name="connsiteX21" fmla="*/ 4939894 w 5058870"/>
              <a:gd name="connsiteY21" fmla="*/ 1749740 h 6048556"/>
              <a:gd name="connsiteX22" fmla="*/ 4942210 w 5058870"/>
              <a:gd name="connsiteY22" fmla="*/ 1749472 h 6048556"/>
              <a:gd name="connsiteX23" fmla="*/ 4953013 w 5058870"/>
              <a:gd name="connsiteY23" fmla="*/ 1710630 h 6048556"/>
              <a:gd name="connsiteX24" fmla="*/ 4948218 w 5058870"/>
              <a:gd name="connsiteY24" fmla="*/ 1629599 h 6048556"/>
              <a:gd name="connsiteX25" fmla="*/ 4960078 w 5058870"/>
              <a:gd name="connsiteY25" fmla="*/ 1549960 h 6048556"/>
              <a:gd name="connsiteX26" fmla="*/ 4964913 w 5058870"/>
              <a:gd name="connsiteY26" fmla="*/ 1537680 h 6048556"/>
              <a:gd name="connsiteX27" fmla="*/ 4972690 w 5058870"/>
              <a:gd name="connsiteY27" fmla="*/ 1456487 h 6048556"/>
              <a:gd name="connsiteX28" fmla="*/ 4985803 w 5058870"/>
              <a:gd name="connsiteY28" fmla="*/ 1389117 h 6048556"/>
              <a:gd name="connsiteX29" fmla="*/ 4981810 w 5058870"/>
              <a:gd name="connsiteY29" fmla="*/ 1375297 h 6048556"/>
              <a:gd name="connsiteX30" fmla="*/ 4977885 w 5058870"/>
              <a:gd name="connsiteY30" fmla="*/ 1371195 h 6048556"/>
              <a:gd name="connsiteX31" fmla="*/ 4985953 w 5058870"/>
              <a:gd name="connsiteY31" fmla="*/ 1321699 h 6048556"/>
              <a:gd name="connsiteX32" fmla="*/ 4984884 w 5058870"/>
              <a:gd name="connsiteY32" fmla="*/ 1284910 h 6048556"/>
              <a:gd name="connsiteX33" fmla="*/ 4979236 w 5058870"/>
              <a:gd name="connsiteY33" fmla="*/ 1230203 h 6048556"/>
              <a:gd name="connsiteX34" fmla="*/ 4960733 w 5058870"/>
              <a:gd name="connsiteY34" fmla="*/ 1140677 h 6048556"/>
              <a:gd name="connsiteX35" fmla="*/ 4954582 w 5058870"/>
              <a:gd name="connsiteY35" fmla="*/ 1117885 h 6048556"/>
              <a:gd name="connsiteX36" fmla="*/ 4951126 w 5058870"/>
              <a:gd name="connsiteY36" fmla="*/ 1054204 h 6048556"/>
              <a:gd name="connsiteX37" fmla="*/ 4950498 w 5058870"/>
              <a:gd name="connsiteY37" fmla="*/ 946280 h 6048556"/>
              <a:gd name="connsiteX38" fmla="*/ 4943633 w 5058870"/>
              <a:gd name="connsiteY38" fmla="*/ 907020 h 6048556"/>
              <a:gd name="connsiteX39" fmla="*/ 4941234 w 5058870"/>
              <a:gd name="connsiteY39" fmla="*/ 906169 h 6048556"/>
              <a:gd name="connsiteX40" fmla="*/ 4943722 w 5058870"/>
              <a:gd name="connsiteY40" fmla="*/ 749069 h 6048556"/>
              <a:gd name="connsiteX41" fmla="*/ 4941492 w 5058870"/>
              <a:gd name="connsiteY41" fmla="*/ 743898 h 6048556"/>
              <a:gd name="connsiteX42" fmla="*/ 4941895 w 5058870"/>
              <a:gd name="connsiteY42" fmla="*/ 490199 h 6048556"/>
              <a:gd name="connsiteX43" fmla="*/ 4942394 w 5058870"/>
              <a:gd name="connsiteY43" fmla="*/ 485589 h 6048556"/>
              <a:gd name="connsiteX44" fmla="*/ 4944145 w 5058870"/>
              <a:gd name="connsiteY44" fmla="*/ 454302 h 6048556"/>
              <a:gd name="connsiteX45" fmla="*/ 4942033 w 5058870"/>
              <a:gd name="connsiteY45" fmla="*/ 403560 h 6048556"/>
              <a:gd name="connsiteX46" fmla="*/ 4945792 w 5058870"/>
              <a:gd name="connsiteY46" fmla="*/ 179623 h 6048556"/>
              <a:gd name="connsiteX47" fmla="*/ 4942390 w 5058870"/>
              <a:gd name="connsiteY47" fmla="*/ 177932 h 6048556"/>
              <a:gd name="connsiteX48" fmla="*/ 4942445 w 5058870"/>
              <a:gd name="connsiteY48" fmla="*/ 143139 h 6048556"/>
              <a:gd name="connsiteX49" fmla="*/ 4909651 w 5058870"/>
              <a:gd name="connsiteY49" fmla="*/ 121087 h 6048556"/>
              <a:gd name="connsiteX50" fmla="*/ 3548714 w 5058870"/>
              <a:gd name="connsiteY50" fmla="*/ 114721 h 6048556"/>
              <a:gd name="connsiteX51" fmla="*/ 150603 w 5058870"/>
              <a:gd name="connsiteY51" fmla="*/ 117182 h 6048556"/>
              <a:gd name="connsiteX52" fmla="*/ 0 w 5058870"/>
              <a:gd name="connsiteY52" fmla="*/ 0 h 6048556"/>
              <a:gd name="connsiteX53" fmla="*/ 5058870 w 5058870"/>
              <a:gd name="connsiteY53" fmla="*/ 0 h 6048556"/>
              <a:gd name="connsiteX54" fmla="*/ 5058870 w 5058870"/>
              <a:gd name="connsiteY54" fmla="*/ 6048556 h 6048556"/>
              <a:gd name="connsiteX55" fmla="*/ 0 w 5058870"/>
              <a:gd name="connsiteY55" fmla="*/ 6048556 h 6048556"/>
              <a:gd name="connsiteX0" fmla="*/ 150603 w 5058870"/>
              <a:gd name="connsiteY0" fmla="*/ 117182 h 6048556"/>
              <a:gd name="connsiteX1" fmla="*/ 132479 w 5058870"/>
              <a:gd name="connsiteY1" fmla="*/ 4325039 h 6048556"/>
              <a:gd name="connsiteX2" fmla="*/ 131983 w 5058870"/>
              <a:gd name="connsiteY2" fmla="*/ 5903854 h 6048556"/>
              <a:gd name="connsiteX3" fmla="*/ 483214 w 5058870"/>
              <a:gd name="connsiteY3" fmla="*/ 5902868 h 6048556"/>
              <a:gd name="connsiteX4" fmla="*/ 4936993 w 5058870"/>
              <a:gd name="connsiteY4" fmla="*/ 5929734 h 6048556"/>
              <a:gd name="connsiteX5" fmla="*/ 4946665 w 5058870"/>
              <a:gd name="connsiteY5" fmla="*/ 5879073 h 6048556"/>
              <a:gd name="connsiteX6" fmla="*/ 4942148 w 5058870"/>
              <a:gd name="connsiteY6" fmla="*/ 5858061 h 6048556"/>
              <a:gd name="connsiteX7" fmla="*/ 4948266 w 5058870"/>
              <a:gd name="connsiteY7" fmla="*/ 5746170 h 6048556"/>
              <a:gd name="connsiteX8" fmla="*/ 4945532 w 5058870"/>
              <a:gd name="connsiteY8" fmla="*/ 5672498 h 6048556"/>
              <a:gd name="connsiteX9" fmla="*/ 4937303 w 5058870"/>
              <a:gd name="connsiteY9" fmla="*/ 5632742 h 6048556"/>
              <a:gd name="connsiteX10" fmla="*/ 4939222 w 5058870"/>
              <a:gd name="connsiteY10" fmla="*/ 3836805 h 6048556"/>
              <a:gd name="connsiteX11" fmla="*/ 4941754 w 5058870"/>
              <a:gd name="connsiteY11" fmla="*/ 3658384 h 6048556"/>
              <a:gd name="connsiteX12" fmla="*/ 4940629 w 5058870"/>
              <a:gd name="connsiteY12" fmla="*/ 3380518 h 6048556"/>
              <a:gd name="connsiteX13" fmla="*/ 4939141 w 5058870"/>
              <a:gd name="connsiteY13" fmla="*/ 2223148 h 6048556"/>
              <a:gd name="connsiteX14" fmla="*/ 4944373 w 5058870"/>
              <a:gd name="connsiteY14" fmla="*/ 2168527 h 6048556"/>
              <a:gd name="connsiteX15" fmla="*/ 4957485 w 5058870"/>
              <a:gd name="connsiteY15" fmla="*/ 2101155 h 6048556"/>
              <a:gd name="connsiteX16" fmla="*/ 4953493 w 5058870"/>
              <a:gd name="connsiteY16" fmla="*/ 2087335 h 6048556"/>
              <a:gd name="connsiteX17" fmla="*/ 4949567 w 5058870"/>
              <a:gd name="connsiteY17" fmla="*/ 2083233 h 6048556"/>
              <a:gd name="connsiteX18" fmla="*/ 4956568 w 5058870"/>
              <a:gd name="connsiteY18" fmla="*/ 1996948 h 6048556"/>
              <a:gd name="connsiteX19" fmla="*/ 4950918 w 5058870"/>
              <a:gd name="connsiteY19" fmla="*/ 1942239 h 6048556"/>
              <a:gd name="connsiteX20" fmla="*/ 4939630 w 5058870"/>
              <a:gd name="connsiteY20" fmla="*/ 1916398 h 6048556"/>
              <a:gd name="connsiteX21" fmla="*/ 4939894 w 5058870"/>
              <a:gd name="connsiteY21" fmla="*/ 1749740 h 6048556"/>
              <a:gd name="connsiteX22" fmla="*/ 4942210 w 5058870"/>
              <a:gd name="connsiteY22" fmla="*/ 1749472 h 6048556"/>
              <a:gd name="connsiteX23" fmla="*/ 4953013 w 5058870"/>
              <a:gd name="connsiteY23" fmla="*/ 1710630 h 6048556"/>
              <a:gd name="connsiteX24" fmla="*/ 4948218 w 5058870"/>
              <a:gd name="connsiteY24" fmla="*/ 1629599 h 6048556"/>
              <a:gd name="connsiteX25" fmla="*/ 4960078 w 5058870"/>
              <a:gd name="connsiteY25" fmla="*/ 1549960 h 6048556"/>
              <a:gd name="connsiteX26" fmla="*/ 4964913 w 5058870"/>
              <a:gd name="connsiteY26" fmla="*/ 1537680 h 6048556"/>
              <a:gd name="connsiteX27" fmla="*/ 4972690 w 5058870"/>
              <a:gd name="connsiteY27" fmla="*/ 1456487 h 6048556"/>
              <a:gd name="connsiteX28" fmla="*/ 4985803 w 5058870"/>
              <a:gd name="connsiteY28" fmla="*/ 1389117 h 6048556"/>
              <a:gd name="connsiteX29" fmla="*/ 4981810 w 5058870"/>
              <a:gd name="connsiteY29" fmla="*/ 1375297 h 6048556"/>
              <a:gd name="connsiteX30" fmla="*/ 4977885 w 5058870"/>
              <a:gd name="connsiteY30" fmla="*/ 1371195 h 6048556"/>
              <a:gd name="connsiteX31" fmla="*/ 4985953 w 5058870"/>
              <a:gd name="connsiteY31" fmla="*/ 1321699 h 6048556"/>
              <a:gd name="connsiteX32" fmla="*/ 4984884 w 5058870"/>
              <a:gd name="connsiteY32" fmla="*/ 1284910 h 6048556"/>
              <a:gd name="connsiteX33" fmla="*/ 4979236 w 5058870"/>
              <a:gd name="connsiteY33" fmla="*/ 1230203 h 6048556"/>
              <a:gd name="connsiteX34" fmla="*/ 4960733 w 5058870"/>
              <a:gd name="connsiteY34" fmla="*/ 1140677 h 6048556"/>
              <a:gd name="connsiteX35" fmla="*/ 4954582 w 5058870"/>
              <a:gd name="connsiteY35" fmla="*/ 1117885 h 6048556"/>
              <a:gd name="connsiteX36" fmla="*/ 4951126 w 5058870"/>
              <a:gd name="connsiteY36" fmla="*/ 1054204 h 6048556"/>
              <a:gd name="connsiteX37" fmla="*/ 4950498 w 5058870"/>
              <a:gd name="connsiteY37" fmla="*/ 946280 h 6048556"/>
              <a:gd name="connsiteX38" fmla="*/ 4943633 w 5058870"/>
              <a:gd name="connsiteY38" fmla="*/ 907020 h 6048556"/>
              <a:gd name="connsiteX39" fmla="*/ 4941234 w 5058870"/>
              <a:gd name="connsiteY39" fmla="*/ 906169 h 6048556"/>
              <a:gd name="connsiteX40" fmla="*/ 4943722 w 5058870"/>
              <a:gd name="connsiteY40" fmla="*/ 749069 h 6048556"/>
              <a:gd name="connsiteX41" fmla="*/ 4941492 w 5058870"/>
              <a:gd name="connsiteY41" fmla="*/ 743898 h 6048556"/>
              <a:gd name="connsiteX42" fmla="*/ 4941895 w 5058870"/>
              <a:gd name="connsiteY42" fmla="*/ 490199 h 6048556"/>
              <a:gd name="connsiteX43" fmla="*/ 4942394 w 5058870"/>
              <a:gd name="connsiteY43" fmla="*/ 485589 h 6048556"/>
              <a:gd name="connsiteX44" fmla="*/ 4944145 w 5058870"/>
              <a:gd name="connsiteY44" fmla="*/ 454302 h 6048556"/>
              <a:gd name="connsiteX45" fmla="*/ 4942033 w 5058870"/>
              <a:gd name="connsiteY45" fmla="*/ 403560 h 6048556"/>
              <a:gd name="connsiteX46" fmla="*/ 4945792 w 5058870"/>
              <a:gd name="connsiteY46" fmla="*/ 179623 h 6048556"/>
              <a:gd name="connsiteX47" fmla="*/ 4942390 w 5058870"/>
              <a:gd name="connsiteY47" fmla="*/ 177932 h 6048556"/>
              <a:gd name="connsiteX48" fmla="*/ 4942445 w 5058870"/>
              <a:gd name="connsiteY48" fmla="*/ 143139 h 6048556"/>
              <a:gd name="connsiteX49" fmla="*/ 4909651 w 5058870"/>
              <a:gd name="connsiteY49" fmla="*/ 121087 h 6048556"/>
              <a:gd name="connsiteX50" fmla="*/ 3548714 w 5058870"/>
              <a:gd name="connsiteY50" fmla="*/ 114721 h 6048556"/>
              <a:gd name="connsiteX51" fmla="*/ 150603 w 5058870"/>
              <a:gd name="connsiteY51" fmla="*/ 117182 h 6048556"/>
              <a:gd name="connsiteX52" fmla="*/ 18086 w 5058870"/>
              <a:gd name="connsiteY52" fmla="*/ 3958 h 6048556"/>
              <a:gd name="connsiteX53" fmla="*/ 5058870 w 5058870"/>
              <a:gd name="connsiteY53" fmla="*/ 0 h 6048556"/>
              <a:gd name="connsiteX54" fmla="*/ 5058870 w 5058870"/>
              <a:gd name="connsiteY54" fmla="*/ 6048556 h 6048556"/>
              <a:gd name="connsiteX55" fmla="*/ 0 w 5058870"/>
              <a:gd name="connsiteY55" fmla="*/ 6048556 h 6048556"/>
              <a:gd name="connsiteX56" fmla="*/ 18086 w 5058870"/>
              <a:gd name="connsiteY56" fmla="*/ 3958 h 6048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5058870" h="6048556">
                <a:moveTo>
                  <a:pt x="150603" y="117182"/>
                </a:moveTo>
                <a:cubicBezTo>
                  <a:pt x="144562" y="1519801"/>
                  <a:pt x="138520" y="2922420"/>
                  <a:pt x="132479" y="4325039"/>
                </a:cubicBezTo>
                <a:cubicBezTo>
                  <a:pt x="132314" y="4851311"/>
                  <a:pt x="132148" y="5377582"/>
                  <a:pt x="131983" y="5903854"/>
                </a:cubicBezTo>
                <a:lnTo>
                  <a:pt x="483214" y="5902868"/>
                </a:lnTo>
                <a:lnTo>
                  <a:pt x="4936993" y="5929734"/>
                </a:lnTo>
                <a:cubicBezTo>
                  <a:pt x="4940359" y="5903683"/>
                  <a:pt x="4946642" y="5901881"/>
                  <a:pt x="4946665" y="5879073"/>
                </a:cubicBezTo>
                <a:lnTo>
                  <a:pt x="4942148" y="5858061"/>
                </a:lnTo>
                <a:cubicBezTo>
                  <a:pt x="4944576" y="5832831"/>
                  <a:pt x="4947702" y="5777096"/>
                  <a:pt x="4948266" y="5746170"/>
                </a:cubicBezTo>
                <a:cubicBezTo>
                  <a:pt x="4948831" y="5715243"/>
                  <a:pt x="4952548" y="5680774"/>
                  <a:pt x="4945532" y="5672498"/>
                </a:cubicBezTo>
                <a:lnTo>
                  <a:pt x="4937303" y="5632742"/>
                </a:lnTo>
                <a:cubicBezTo>
                  <a:pt x="4937943" y="5034096"/>
                  <a:pt x="4938582" y="4435451"/>
                  <a:pt x="4939222" y="3836805"/>
                </a:cubicBezTo>
                <a:cubicBezTo>
                  <a:pt x="4946330" y="3816201"/>
                  <a:pt x="4948846" y="3651504"/>
                  <a:pt x="4941754" y="3658384"/>
                </a:cubicBezTo>
                <a:cubicBezTo>
                  <a:pt x="4940258" y="3572231"/>
                  <a:pt x="4942123" y="3466671"/>
                  <a:pt x="4940629" y="3380518"/>
                </a:cubicBezTo>
                <a:cubicBezTo>
                  <a:pt x="4923430" y="3001238"/>
                  <a:pt x="4939637" y="2608938"/>
                  <a:pt x="4939141" y="2223148"/>
                </a:cubicBezTo>
                <a:lnTo>
                  <a:pt x="4944373" y="2168527"/>
                </a:lnTo>
                <a:lnTo>
                  <a:pt x="4957485" y="2101155"/>
                </a:lnTo>
                <a:lnTo>
                  <a:pt x="4953493" y="2087335"/>
                </a:lnTo>
                <a:cubicBezTo>
                  <a:pt x="4952315" y="2085639"/>
                  <a:pt x="4950991" y="2084257"/>
                  <a:pt x="4949567" y="2083233"/>
                </a:cubicBezTo>
                <a:cubicBezTo>
                  <a:pt x="4950081" y="2068168"/>
                  <a:pt x="4956343" y="2020447"/>
                  <a:pt x="4956568" y="1996948"/>
                </a:cubicBezTo>
                <a:lnTo>
                  <a:pt x="4950918" y="1942239"/>
                </a:lnTo>
                <a:lnTo>
                  <a:pt x="4939630" y="1916398"/>
                </a:lnTo>
                <a:lnTo>
                  <a:pt x="4939894" y="1749740"/>
                </a:lnTo>
                <a:lnTo>
                  <a:pt x="4942210" y="1749472"/>
                </a:lnTo>
                <a:cubicBezTo>
                  <a:pt x="4944598" y="1739435"/>
                  <a:pt x="4936370" y="1707983"/>
                  <a:pt x="4953013" y="1710630"/>
                </a:cubicBezTo>
                <a:cubicBezTo>
                  <a:pt x="4951413" y="1683620"/>
                  <a:pt x="4949817" y="1656609"/>
                  <a:pt x="4948218" y="1629599"/>
                </a:cubicBezTo>
                <a:cubicBezTo>
                  <a:pt x="4960214" y="1611720"/>
                  <a:pt x="4954756" y="1577971"/>
                  <a:pt x="4960078" y="1549960"/>
                </a:cubicBezTo>
                <a:lnTo>
                  <a:pt x="4964913" y="1537680"/>
                </a:lnTo>
                <a:lnTo>
                  <a:pt x="4972690" y="1456487"/>
                </a:lnTo>
                <a:lnTo>
                  <a:pt x="4985803" y="1389117"/>
                </a:lnTo>
                <a:lnTo>
                  <a:pt x="4981810" y="1375297"/>
                </a:lnTo>
                <a:cubicBezTo>
                  <a:pt x="4980632" y="1373600"/>
                  <a:pt x="4979308" y="1372219"/>
                  <a:pt x="4977885" y="1371195"/>
                </a:cubicBezTo>
                <a:cubicBezTo>
                  <a:pt x="4978575" y="1362262"/>
                  <a:pt x="4984787" y="1336081"/>
                  <a:pt x="4985953" y="1321699"/>
                </a:cubicBezTo>
                <a:cubicBezTo>
                  <a:pt x="4985597" y="1309436"/>
                  <a:pt x="4985240" y="1297173"/>
                  <a:pt x="4984884" y="1284910"/>
                </a:cubicBezTo>
                <a:lnTo>
                  <a:pt x="4979236" y="1230203"/>
                </a:lnTo>
                <a:cubicBezTo>
                  <a:pt x="4975210" y="1206164"/>
                  <a:pt x="4964841" y="1159397"/>
                  <a:pt x="4960733" y="1140677"/>
                </a:cubicBezTo>
                <a:cubicBezTo>
                  <a:pt x="4953571" y="1137027"/>
                  <a:pt x="4955994" y="1126612"/>
                  <a:pt x="4954582" y="1117885"/>
                </a:cubicBezTo>
                <a:cubicBezTo>
                  <a:pt x="4947913" y="1110279"/>
                  <a:pt x="4947685" y="1068048"/>
                  <a:pt x="4951126" y="1054204"/>
                </a:cubicBezTo>
                <a:cubicBezTo>
                  <a:pt x="4965316" y="1016287"/>
                  <a:pt x="4939943" y="976787"/>
                  <a:pt x="4950498" y="946280"/>
                </a:cubicBezTo>
                <a:cubicBezTo>
                  <a:pt x="4949250" y="921750"/>
                  <a:pt x="4945649" y="913874"/>
                  <a:pt x="4943633" y="907020"/>
                </a:cubicBezTo>
                <a:lnTo>
                  <a:pt x="4941234" y="906169"/>
                </a:lnTo>
                <a:cubicBezTo>
                  <a:pt x="4941248" y="879844"/>
                  <a:pt x="4943679" y="776114"/>
                  <a:pt x="4943722" y="749069"/>
                </a:cubicBezTo>
                <a:lnTo>
                  <a:pt x="4941492" y="743898"/>
                </a:lnTo>
                <a:cubicBezTo>
                  <a:pt x="4941626" y="659332"/>
                  <a:pt x="4941761" y="574765"/>
                  <a:pt x="4941895" y="490199"/>
                </a:cubicBezTo>
                <a:cubicBezTo>
                  <a:pt x="4942061" y="488662"/>
                  <a:pt x="4942228" y="487126"/>
                  <a:pt x="4942394" y="485589"/>
                </a:cubicBezTo>
                <a:cubicBezTo>
                  <a:pt x="4943552" y="471269"/>
                  <a:pt x="4944141" y="459699"/>
                  <a:pt x="4944145" y="454302"/>
                </a:cubicBezTo>
                <a:cubicBezTo>
                  <a:pt x="4943441" y="437389"/>
                  <a:pt x="4942736" y="420474"/>
                  <a:pt x="4942033" y="403560"/>
                </a:cubicBezTo>
                <a:cubicBezTo>
                  <a:pt x="4942307" y="357781"/>
                  <a:pt x="4945733" y="217227"/>
                  <a:pt x="4945792" y="179623"/>
                </a:cubicBezTo>
                <a:lnTo>
                  <a:pt x="4942390" y="177932"/>
                </a:lnTo>
                <a:cubicBezTo>
                  <a:pt x="4942408" y="166334"/>
                  <a:pt x="4942427" y="154737"/>
                  <a:pt x="4942445" y="143139"/>
                </a:cubicBezTo>
                <a:lnTo>
                  <a:pt x="4909651" y="121087"/>
                </a:lnTo>
                <a:lnTo>
                  <a:pt x="3548714" y="114721"/>
                </a:lnTo>
                <a:lnTo>
                  <a:pt x="150603" y="117182"/>
                </a:lnTo>
                <a:close/>
                <a:moveTo>
                  <a:pt x="18086" y="3958"/>
                </a:moveTo>
                <a:lnTo>
                  <a:pt x="5058870" y="0"/>
                </a:lnTo>
                <a:lnTo>
                  <a:pt x="5058870" y="6048556"/>
                </a:lnTo>
                <a:lnTo>
                  <a:pt x="0" y="6048556"/>
                </a:lnTo>
                <a:cubicBezTo>
                  <a:pt x="0" y="4032371"/>
                  <a:pt x="18086" y="2020143"/>
                  <a:pt x="18086" y="395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8E7C271-159B-1133-FABF-41944A2D820B}"/>
              </a:ext>
            </a:extLst>
          </p:cNvPr>
          <p:cNvSpPr>
            <a:spLocks noGrp="1"/>
          </p:cNvSpPr>
          <p:nvPr>
            <p:ph type="ctrTitle"/>
          </p:nvPr>
        </p:nvSpPr>
        <p:spPr>
          <a:xfrm>
            <a:off x="1221476" y="1295400"/>
            <a:ext cx="5816633" cy="3278177"/>
          </a:xfrm>
        </p:spPr>
        <p:txBody>
          <a:bodyPr anchor="t">
            <a:normAutofit fontScale="90000"/>
          </a:bodyPr>
          <a:lstStyle/>
          <a:p>
            <a:r>
              <a:rPr lang="en-US" sz="5000" dirty="0">
                <a:highlight>
                  <a:srgbClr val="FF0000"/>
                </a:highlight>
              </a:rPr>
              <a:t>SES-SYNTHBOY-01</a:t>
            </a:r>
            <a:br>
              <a:rPr lang="en-US" sz="5000" dirty="0">
                <a:highlight>
                  <a:srgbClr val="FF0000"/>
                </a:highlight>
              </a:rPr>
            </a:br>
            <a:r>
              <a:rPr lang="en-US" sz="5000" dirty="0">
                <a:highlight>
                  <a:srgbClr val="FF0000"/>
                </a:highlight>
              </a:rPr>
              <a:t>(SUPER BRASS BROS. EDITION)</a:t>
            </a:r>
            <a:br>
              <a:rPr lang="en-US" sz="5000" dirty="0">
                <a:highlight>
                  <a:srgbClr val="FF0000"/>
                </a:highlight>
              </a:rPr>
            </a:br>
            <a:r>
              <a:rPr lang="en-US" sz="2700" dirty="0">
                <a:highlight>
                  <a:srgbClr val="FF0000"/>
                </a:highlight>
              </a:rPr>
              <a:t>Synth Machine back to the 80s</a:t>
            </a:r>
          </a:p>
        </p:txBody>
      </p:sp>
      <p:sp>
        <p:nvSpPr>
          <p:cNvPr id="3" name="Subtitle 2">
            <a:extLst>
              <a:ext uri="{FF2B5EF4-FFF2-40B4-BE49-F238E27FC236}">
                <a16:creationId xmlns:a16="http://schemas.microsoft.com/office/drawing/2014/main" id="{C5B61DD4-F0DB-ED20-0184-A2B5FE939E31}"/>
              </a:ext>
            </a:extLst>
          </p:cNvPr>
          <p:cNvSpPr>
            <a:spLocks noGrp="1"/>
          </p:cNvSpPr>
          <p:nvPr>
            <p:ph type="subTitle" idx="1"/>
          </p:nvPr>
        </p:nvSpPr>
        <p:spPr>
          <a:xfrm>
            <a:off x="1221476" y="5246764"/>
            <a:ext cx="4193206" cy="925436"/>
          </a:xfrm>
        </p:spPr>
        <p:txBody>
          <a:bodyPr>
            <a:normAutofit/>
          </a:bodyPr>
          <a:lstStyle/>
          <a:p>
            <a:r>
              <a:rPr lang="en-US" dirty="0"/>
              <a:t>Ruddy Edson </a:t>
            </a:r>
            <a:r>
              <a:rPr lang="en-US" dirty="0" err="1"/>
              <a:t>Justiniano</a:t>
            </a:r>
            <a:r>
              <a:rPr lang="en-US" dirty="0"/>
              <a:t> Garcia</a:t>
            </a:r>
          </a:p>
          <a:p>
            <a:r>
              <a:rPr lang="en-US" dirty="0"/>
              <a:t>Module code: ADAD7005</a:t>
            </a:r>
          </a:p>
        </p:txBody>
      </p:sp>
      <p:sp>
        <p:nvSpPr>
          <p:cNvPr id="51" name="Freeform: Shape 44">
            <a:extLst>
              <a:ext uri="{FF2B5EF4-FFF2-40B4-BE49-F238E27FC236}">
                <a16:creationId xmlns:a16="http://schemas.microsoft.com/office/drawing/2014/main" id="{ADB284F7-AC48-41DF-9777-D321D9E30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22665">
            <a:off x="10863665" y="5388483"/>
            <a:ext cx="502935" cy="1735348"/>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3">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descr="Logo&#10;&#10;Description automatically generated">
            <a:extLst>
              <a:ext uri="{FF2B5EF4-FFF2-40B4-BE49-F238E27FC236}">
                <a16:creationId xmlns:a16="http://schemas.microsoft.com/office/drawing/2014/main" id="{9B506A9F-4065-11DA-C802-0AFB89D57EA8}"/>
              </a:ext>
            </a:extLst>
          </p:cNvPr>
          <p:cNvPicPr>
            <a:picLocks noChangeAspect="1"/>
          </p:cNvPicPr>
          <p:nvPr/>
        </p:nvPicPr>
        <p:blipFill>
          <a:blip r:embed="rId4"/>
          <a:stretch>
            <a:fillRect/>
          </a:stretch>
        </p:blipFill>
        <p:spPr>
          <a:xfrm rot="302599">
            <a:off x="6562191" y="371736"/>
            <a:ext cx="5319972" cy="3681231"/>
          </a:xfrm>
          <a:prstGeom prst="rect">
            <a:avLst/>
          </a:prstGeom>
        </p:spPr>
      </p:pic>
      <p:pic>
        <p:nvPicPr>
          <p:cNvPr id="12" name="Picture 11" descr="A screenshot of a video game&#10;&#10;Description automatically generated with medium confidence">
            <a:extLst>
              <a:ext uri="{FF2B5EF4-FFF2-40B4-BE49-F238E27FC236}">
                <a16:creationId xmlns:a16="http://schemas.microsoft.com/office/drawing/2014/main" id="{D54E1EB5-CE5F-CF94-A301-68097FCBA95D}"/>
              </a:ext>
            </a:extLst>
          </p:cNvPr>
          <p:cNvPicPr>
            <a:picLocks noChangeAspect="1"/>
          </p:cNvPicPr>
          <p:nvPr/>
        </p:nvPicPr>
        <p:blipFill>
          <a:blip r:embed="rId5"/>
          <a:stretch>
            <a:fillRect/>
          </a:stretch>
        </p:blipFill>
        <p:spPr>
          <a:xfrm rot="358438">
            <a:off x="6821948" y="3644813"/>
            <a:ext cx="4226038" cy="1510814"/>
          </a:xfrm>
          <a:prstGeom prst="rect">
            <a:avLst/>
          </a:prstGeom>
        </p:spPr>
      </p:pic>
    </p:spTree>
    <p:extLst>
      <p:ext uri="{BB962C8B-B14F-4D97-AF65-F5344CB8AC3E}">
        <p14:creationId xmlns:p14="http://schemas.microsoft.com/office/powerpoint/2010/main" val="129736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8F08FD56-DA92-4BD4-98BB-9311E5E522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806091-2636-D6B4-0C92-CB879D5CBFF6}"/>
              </a:ext>
            </a:extLst>
          </p:cNvPr>
          <p:cNvSpPr>
            <a:spLocks noGrp="1"/>
          </p:cNvSpPr>
          <p:nvPr>
            <p:ph type="title"/>
          </p:nvPr>
        </p:nvSpPr>
        <p:spPr>
          <a:xfrm>
            <a:off x="6473627" y="685799"/>
            <a:ext cx="5032572" cy="1911743"/>
          </a:xfrm>
        </p:spPr>
        <p:txBody>
          <a:bodyPr>
            <a:normAutofit/>
          </a:bodyPr>
          <a:lstStyle/>
          <a:p>
            <a:r>
              <a:rPr lang="en-US">
                <a:highlight>
                  <a:srgbClr val="FF0000"/>
                </a:highlight>
              </a:rPr>
              <a:t>What is the SES-SYNTHBOY-01?</a:t>
            </a:r>
            <a:endParaRPr lang="en-US" dirty="0"/>
          </a:p>
        </p:txBody>
      </p:sp>
      <p:sp>
        <p:nvSpPr>
          <p:cNvPr id="39" name="Rectangle 38">
            <a:extLst>
              <a:ext uri="{FF2B5EF4-FFF2-40B4-BE49-F238E27FC236}">
                <a16:creationId xmlns:a16="http://schemas.microsoft.com/office/drawing/2014/main" id="{C5D5E9CC-2294-46D1-89D0-F8C6FA5C4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420">
            <a:off x="780270" y="331637"/>
            <a:ext cx="4892736" cy="5837881"/>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5BABD217-EF3C-4AF3-9C20-A6619D21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27644">
            <a:off x="741222" y="293814"/>
            <a:ext cx="4987909" cy="5883149"/>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4553364" h="5549951">
                <a:moveTo>
                  <a:pt x="303343" y="0"/>
                </a:moveTo>
                <a:cubicBezTo>
                  <a:pt x="628090" y="31218"/>
                  <a:pt x="2667030" y="134017"/>
                  <a:pt x="3305529" y="171842"/>
                </a:cubicBezTo>
                <a:lnTo>
                  <a:pt x="4134340" y="226950"/>
                </a:lnTo>
                <a:lnTo>
                  <a:pt x="4507534" y="247374"/>
                </a:lnTo>
                <a:lnTo>
                  <a:pt x="4535413" y="269179"/>
                </a:lnTo>
                <a:cubicBezTo>
                  <a:pt x="4534822" y="279763"/>
                  <a:pt x="4534230" y="290346"/>
                  <a:pt x="4533639" y="300930"/>
                </a:cubicBezTo>
                <a:lnTo>
                  <a:pt x="4536561" y="302647"/>
                </a:lnTo>
                <a:cubicBezTo>
                  <a:pt x="4546159" y="304354"/>
                  <a:pt x="4555357" y="291327"/>
                  <a:pt x="4552987" y="334222"/>
                </a:cubicBezTo>
                <a:cubicBezTo>
                  <a:pt x="4542346" y="354710"/>
                  <a:pt x="4535332" y="373686"/>
                  <a:pt x="4530726" y="391868"/>
                </a:cubicBezTo>
                <a:lnTo>
                  <a:pt x="4527238" y="415489"/>
                </a:lnTo>
                <a:lnTo>
                  <a:pt x="4522133" y="506828"/>
                </a:lnTo>
                <a:cubicBezTo>
                  <a:pt x="4521916" y="522300"/>
                  <a:pt x="4521700" y="537773"/>
                  <a:pt x="4521483" y="553245"/>
                </a:cubicBezTo>
                <a:cubicBezTo>
                  <a:pt x="4521212" y="558170"/>
                  <a:pt x="4520118" y="568699"/>
                  <a:pt x="4518384" y="581709"/>
                </a:cubicBezTo>
                <a:lnTo>
                  <a:pt x="4517715" y="585890"/>
                </a:lnTo>
                <a:lnTo>
                  <a:pt x="4504778" y="817404"/>
                </a:lnTo>
                <a:lnTo>
                  <a:pt x="4506491" y="822238"/>
                </a:lnTo>
                <a:cubicBezTo>
                  <a:pt x="4506993" y="829783"/>
                  <a:pt x="4505912" y="837845"/>
                  <a:pt x="4504340" y="846069"/>
                </a:cubicBezTo>
                <a:lnTo>
                  <a:pt x="4502740" y="853854"/>
                </a:lnTo>
                <a:lnTo>
                  <a:pt x="4496502" y="965485"/>
                </a:lnTo>
                <a:lnTo>
                  <a:pt x="4498579" y="966385"/>
                </a:lnTo>
                <a:cubicBezTo>
                  <a:pt x="4500020" y="972743"/>
                  <a:pt x="4502811" y="980116"/>
                  <a:pt x="4502698" y="1002567"/>
                </a:cubicBezTo>
                <a:cubicBezTo>
                  <a:pt x="4491860" y="1029868"/>
                  <a:pt x="4512316" y="1067217"/>
                  <a:pt x="4497900" y="1101094"/>
                </a:cubicBezTo>
                <a:cubicBezTo>
                  <a:pt x="4494173" y="1113552"/>
                  <a:pt x="4492281" y="1152106"/>
                  <a:pt x="4497795" y="1159389"/>
                </a:cubicBezTo>
                <a:cubicBezTo>
                  <a:pt x="4498610" y="1167426"/>
                  <a:pt x="4495953" y="1176807"/>
                  <a:pt x="4502098" y="1180505"/>
                </a:cubicBezTo>
                <a:cubicBezTo>
                  <a:pt x="4509397" y="1186625"/>
                  <a:pt x="4495916" y="1214705"/>
                  <a:pt x="4505188" y="1210687"/>
                </a:cubicBezTo>
                <a:cubicBezTo>
                  <a:pt x="4495912" y="1230628"/>
                  <a:pt x="4511023" y="1246424"/>
                  <a:pt x="4514005" y="1263157"/>
                </a:cubicBezTo>
                <a:lnTo>
                  <a:pt x="4516282" y="1313374"/>
                </a:lnTo>
                <a:cubicBezTo>
                  <a:pt x="4515989" y="1324584"/>
                  <a:pt x="4515695" y="1335794"/>
                  <a:pt x="4515402" y="1347004"/>
                </a:cubicBezTo>
                <a:cubicBezTo>
                  <a:pt x="4515248" y="1348624"/>
                  <a:pt x="4515093" y="1350244"/>
                  <a:pt x="4514939" y="1351864"/>
                </a:cubicBezTo>
                <a:lnTo>
                  <a:pt x="4505820" y="1391762"/>
                </a:lnTo>
                <a:cubicBezTo>
                  <a:pt x="4507026" y="1392770"/>
                  <a:pt x="4508128" y="1394098"/>
                  <a:pt x="4509084" y="1395707"/>
                </a:cubicBezTo>
                <a:lnTo>
                  <a:pt x="4511926" y="1408524"/>
                </a:lnTo>
                <a:lnTo>
                  <a:pt x="4507185" y="1419109"/>
                </a:lnTo>
                <a:lnTo>
                  <a:pt x="4497001" y="1469337"/>
                </a:lnTo>
                <a:lnTo>
                  <a:pt x="4486104" y="1543038"/>
                </a:lnTo>
                <a:lnTo>
                  <a:pt x="4481223" y="1553997"/>
                </a:lnTo>
                <a:cubicBezTo>
                  <a:pt x="4475132" y="1579288"/>
                  <a:pt x="4478280" y="1610368"/>
                  <a:pt x="4466795" y="1626071"/>
                </a:cubicBezTo>
                <a:lnTo>
                  <a:pt x="4463080" y="1664103"/>
                </a:lnTo>
                <a:lnTo>
                  <a:pt x="4466740" y="1668558"/>
                </a:lnTo>
                <a:lnTo>
                  <a:pt x="4465090" y="1679756"/>
                </a:lnTo>
                <a:cubicBezTo>
                  <a:pt x="4465227" y="1680776"/>
                  <a:pt x="4465365" y="1681795"/>
                  <a:pt x="4465502" y="1682815"/>
                </a:cubicBezTo>
                <a:cubicBezTo>
                  <a:pt x="4466309" y="1688654"/>
                  <a:pt x="4466966" y="1694439"/>
                  <a:pt x="4467013" y="1700268"/>
                </a:cubicBezTo>
                <a:cubicBezTo>
                  <a:pt x="4452441" y="1697000"/>
                  <a:pt x="4458150" y="1726126"/>
                  <a:pt x="4455543" y="1735163"/>
                </a:cubicBezTo>
                <a:lnTo>
                  <a:pt x="4453483" y="1735289"/>
                </a:lnTo>
                <a:lnTo>
                  <a:pt x="4444985" y="1887374"/>
                </a:lnTo>
                <a:lnTo>
                  <a:pt x="4453676" y="1911536"/>
                </a:lnTo>
                <a:cubicBezTo>
                  <a:pt x="4454435" y="1928276"/>
                  <a:pt x="4455195" y="1945015"/>
                  <a:pt x="4455954" y="1961755"/>
                </a:cubicBezTo>
                <a:cubicBezTo>
                  <a:pt x="4455660" y="1972965"/>
                  <a:pt x="4455367" y="1984174"/>
                  <a:pt x="4455073" y="1995384"/>
                </a:cubicBezTo>
                <a:lnTo>
                  <a:pt x="4454611" y="2000244"/>
                </a:lnTo>
                <a:lnTo>
                  <a:pt x="4445491" y="2040142"/>
                </a:lnTo>
                <a:cubicBezTo>
                  <a:pt x="4446698" y="2041150"/>
                  <a:pt x="4447799" y="2042479"/>
                  <a:pt x="4448756" y="2044087"/>
                </a:cubicBezTo>
                <a:lnTo>
                  <a:pt x="4451597" y="2056904"/>
                </a:lnTo>
                <a:lnTo>
                  <a:pt x="4446856" y="2067489"/>
                </a:lnTo>
                <a:lnTo>
                  <a:pt x="4436672" y="2117719"/>
                </a:lnTo>
                <a:lnTo>
                  <a:pt x="4429341" y="2167300"/>
                </a:lnTo>
                <a:cubicBezTo>
                  <a:pt x="4410647" y="2519411"/>
                  <a:pt x="4376873" y="2876607"/>
                  <a:pt x="4373258" y="3223633"/>
                </a:cubicBezTo>
                <a:cubicBezTo>
                  <a:pt x="4370306" y="3302336"/>
                  <a:pt x="4363423" y="3398578"/>
                  <a:pt x="4360472" y="3477281"/>
                </a:cubicBezTo>
                <a:cubicBezTo>
                  <a:pt x="4367079" y="3471365"/>
                  <a:pt x="4356688" y="3621544"/>
                  <a:pt x="4349387" y="3639984"/>
                </a:cubicBezTo>
                <a:lnTo>
                  <a:pt x="4258626" y="5278921"/>
                </a:lnTo>
                <a:lnTo>
                  <a:pt x="4263924" y="5315626"/>
                </a:lnTo>
                <a:cubicBezTo>
                  <a:pt x="4269712" y="5323538"/>
                  <a:pt x="4266397" y="5327627"/>
                  <a:pt x="4267458" y="5350090"/>
                </a:cubicBezTo>
                <a:cubicBezTo>
                  <a:pt x="4268519" y="5372551"/>
                  <a:pt x="4251794" y="5406222"/>
                  <a:pt x="4270290" y="5450399"/>
                </a:cubicBezTo>
                <a:cubicBezTo>
                  <a:pt x="4269872" y="5457964"/>
                  <a:pt x="4260193" y="5476308"/>
                  <a:pt x="4251733" y="5484804"/>
                </a:cubicBezTo>
                <a:lnTo>
                  <a:pt x="4247081" y="5487504"/>
                </a:lnTo>
                <a:cubicBezTo>
                  <a:pt x="4245929" y="5508319"/>
                  <a:pt x="4247889" y="5526348"/>
                  <a:pt x="4243624" y="5549951"/>
                </a:cubicBezTo>
                <a:cubicBezTo>
                  <a:pt x="3535777" y="5517558"/>
                  <a:pt x="706564" y="5344821"/>
                  <a:pt x="0" y="5293146"/>
                </a:cubicBezTo>
                <a:lnTo>
                  <a:pt x="4241" y="5239903"/>
                </a:lnTo>
                <a:lnTo>
                  <a:pt x="8461" y="5233298"/>
                </a:lnTo>
                <a:cubicBezTo>
                  <a:pt x="8991" y="5232196"/>
                  <a:pt x="8639" y="5231467"/>
                  <a:pt x="8730" y="5230552"/>
                </a:cubicBezTo>
                <a:lnTo>
                  <a:pt x="9000" y="5227804"/>
                </a:lnTo>
                <a:cubicBezTo>
                  <a:pt x="9178" y="5225973"/>
                  <a:pt x="9545" y="5223940"/>
                  <a:pt x="9537" y="5222308"/>
                </a:cubicBezTo>
                <a:cubicBezTo>
                  <a:pt x="9481" y="5211840"/>
                  <a:pt x="8399" y="5224803"/>
                  <a:pt x="9222" y="5216405"/>
                </a:cubicBezTo>
                <a:cubicBezTo>
                  <a:pt x="9028" y="5215352"/>
                  <a:pt x="8703" y="5214469"/>
                  <a:pt x="8638" y="5213249"/>
                </a:cubicBezTo>
                <a:cubicBezTo>
                  <a:pt x="8596" y="5212477"/>
                  <a:pt x="8947" y="5211272"/>
                  <a:pt x="8907" y="5210500"/>
                </a:cubicBezTo>
                <a:cubicBezTo>
                  <a:pt x="8526" y="5203355"/>
                  <a:pt x="7974" y="5210896"/>
                  <a:pt x="8591" y="5204597"/>
                </a:cubicBezTo>
                <a:lnTo>
                  <a:pt x="8008" y="5201441"/>
                </a:lnTo>
                <a:cubicBezTo>
                  <a:pt x="6593" y="5193798"/>
                  <a:pt x="6556" y="5198023"/>
                  <a:pt x="7378" y="5189632"/>
                </a:cubicBezTo>
                <a:cubicBezTo>
                  <a:pt x="7183" y="5188581"/>
                  <a:pt x="6860" y="5187696"/>
                  <a:pt x="6794" y="5186477"/>
                </a:cubicBezTo>
                <a:cubicBezTo>
                  <a:pt x="6752" y="5185706"/>
                  <a:pt x="7185" y="5184394"/>
                  <a:pt x="7062" y="5183728"/>
                </a:cubicBezTo>
                <a:cubicBezTo>
                  <a:pt x="6788" y="5182241"/>
                  <a:pt x="4614" y="5182665"/>
                  <a:pt x="5627" y="5180163"/>
                </a:cubicBezTo>
                <a:lnTo>
                  <a:pt x="11039" y="5116566"/>
                </a:lnTo>
                <a:lnTo>
                  <a:pt x="78653" y="3839310"/>
                </a:lnTo>
                <a:lnTo>
                  <a:pt x="303343"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Graphical user interface, website&#10;&#10;Description automatically generated">
            <a:extLst>
              <a:ext uri="{FF2B5EF4-FFF2-40B4-BE49-F238E27FC236}">
                <a16:creationId xmlns:a16="http://schemas.microsoft.com/office/drawing/2014/main" id="{B0FF7575-CB8D-D37B-BB0C-ECE1FF232686}"/>
              </a:ext>
            </a:extLst>
          </p:cNvPr>
          <p:cNvPicPr>
            <a:picLocks noChangeAspect="1"/>
          </p:cNvPicPr>
          <p:nvPr/>
        </p:nvPicPr>
        <p:blipFill>
          <a:blip r:embed="rId2"/>
          <a:stretch>
            <a:fillRect/>
          </a:stretch>
        </p:blipFill>
        <p:spPr>
          <a:xfrm rot="21420419">
            <a:off x="1375946" y="601333"/>
            <a:ext cx="3711331" cy="5245699"/>
          </a:xfrm>
          <a:prstGeom prst="rect">
            <a:avLst/>
          </a:prstGeom>
        </p:spPr>
      </p:pic>
      <p:sp>
        <p:nvSpPr>
          <p:cNvPr id="3" name="Content Placeholder 2">
            <a:extLst>
              <a:ext uri="{FF2B5EF4-FFF2-40B4-BE49-F238E27FC236}">
                <a16:creationId xmlns:a16="http://schemas.microsoft.com/office/drawing/2014/main" id="{C5B32905-37E1-7255-C73E-A62AC342B695}"/>
              </a:ext>
            </a:extLst>
          </p:cNvPr>
          <p:cNvSpPr>
            <a:spLocks noGrp="1"/>
          </p:cNvSpPr>
          <p:nvPr>
            <p:ph idx="1"/>
          </p:nvPr>
        </p:nvSpPr>
        <p:spPr>
          <a:xfrm>
            <a:off x="6473629" y="2953593"/>
            <a:ext cx="5032572" cy="3218607"/>
          </a:xfrm>
        </p:spPr>
        <p:txBody>
          <a:bodyPr>
            <a:normAutofit/>
          </a:bodyPr>
          <a:lstStyle/>
          <a:p>
            <a:pPr marL="0" indent="0">
              <a:lnSpc>
                <a:spcPct val="110000"/>
              </a:lnSpc>
              <a:buNone/>
            </a:pPr>
            <a:r>
              <a:rPr lang="en-US" sz="1400"/>
              <a:t>Virtual Instrument for your DAW to create 8-bit music (Chiptune)</a:t>
            </a:r>
          </a:p>
          <a:p>
            <a:pPr marL="0" indent="0">
              <a:lnSpc>
                <a:spcPct val="110000"/>
              </a:lnSpc>
              <a:buNone/>
            </a:pPr>
            <a:r>
              <a:rPr lang="en-US" sz="1400"/>
              <a:t>It contains 4 voices: </a:t>
            </a:r>
          </a:p>
          <a:p>
            <a:pPr marL="342900" indent="-342900">
              <a:lnSpc>
                <a:spcPct val="110000"/>
              </a:lnSpc>
              <a:buAutoNum type="arabicPeriod"/>
            </a:pPr>
            <a:r>
              <a:rPr lang="en-US" sz="1400"/>
              <a:t>Trumpet sample (degraded to 8-bit)</a:t>
            </a:r>
          </a:p>
          <a:p>
            <a:pPr marL="342900" indent="-342900">
              <a:lnSpc>
                <a:spcPct val="110000"/>
              </a:lnSpc>
              <a:buAutoNum type="arabicPeriod"/>
            </a:pPr>
            <a:r>
              <a:rPr lang="en-US" sz="1400"/>
              <a:t>Square Wave for your melodies and harmonies </a:t>
            </a:r>
          </a:p>
          <a:p>
            <a:pPr marL="342900" indent="-342900">
              <a:lnSpc>
                <a:spcPct val="110000"/>
              </a:lnSpc>
              <a:buAutoNum type="arabicPeriod"/>
            </a:pPr>
            <a:r>
              <a:rPr lang="en-US" sz="1400"/>
              <a:t>Triangle Wave for your bassline and melodies (harmony too)</a:t>
            </a:r>
          </a:p>
          <a:p>
            <a:pPr marL="342900" indent="-342900">
              <a:lnSpc>
                <a:spcPct val="110000"/>
              </a:lnSpc>
              <a:buAutoNum type="arabicPeriod"/>
            </a:pPr>
            <a:r>
              <a:rPr lang="en-US" sz="1400"/>
              <a:t>Noise Generator for your drum and percussive sounds with a decay knob and filter to get the sound you want.</a:t>
            </a:r>
          </a:p>
        </p:txBody>
      </p:sp>
      <p:grpSp>
        <p:nvGrpSpPr>
          <p:cNvPr id="43" name="Group 42">
            <a:extLst>
              <a:ext uri="{FF2B5EF4-FFF2-40B4-BE49-F238E27FC236}">
                <a16:creationId xmlns:a16="http://schemas.microsoft.com/office/drawing/2014/main" id="{96BEFBD8-C05C-43C7-8D7B-58D37F70F5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44" name="Group 43">
              <a:extLst>
                <a:ext uri="{FF2B5EF4-FFF2-40B4-BE49-F238E27FC236}">
                  <a16:creationId xmlns:a16="http://schemas.microsoft.com/office/drawing/2014/main" id="{B622FDA5-36F9-4DD4-87A3-58FC513B837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46" name="Straight Connector 45">
                <a:extLst>
                  <a:ext uri="{FF2B5EF4-FFF2-40B4-BE49-F238E27FC236}">
                    <a16:creationId xmlns:a16="http://schemas.microsoft.com/office/drawing/2014/main" id="{734870DF-B7C4-4149-9E0F-2B602F26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A1CD7D4A-FA69-4C48-A532-9ED58E181A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5" name="Oval 44">
              <a:extLst>
                <a:ext uri="{FF2B5EF4-FFF2-40B4-BE49-F238E27FC236}">
                  <a16:creationId xmlns:a16="http://schemas.microsoft.com/office/drawing/2014/main" id="{F57FB85D-1649-470D-A7BA-3475C851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9" name="Freeform: Shape 48">
            <a:extLst>
              <a:ext uri="{FF2B5EF4-FFF2-40B4-BE49-F238E27FC236}">
                <a16:creationId xmlns:a16="http://schemas.microsoft.com/office/drawing/2014/main" id="{03CCCF79-BC42-40CC-A81F-1C5962B62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193556" y="5316608"/>
            <a:ext cx="444795" cy="1655141"/>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3">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06964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F8004-7CA1-7BEE-FDCC-7E7A35E5C974}"/>
              </a:ext>
            </a:extLst>
          </p:cNvPr>
          <p:cNvSpPr>
            <a:spLocks noGrp="1"/>
          </p:cNvSpPr>
          <p:nvPr>
            <p:ph type="title"/>
          </p:nvPr>
        </p:nvSpPr>
        <p:spPr>
          <a:xfrm>
            <a:off x="1030941" y="0"/>
            <a:ext cx="9493249" cy="1577975"/>
          </a:xfrm>
        </p:spPr>
        <p:txBody>
          <a:bodyPr/>
          <a:lstStyle/>
          <a:p>
            <a:r>
              <a:rPr lang="en-US" dirty="0">
                <a:highlight>
                  <a:srgbClr val="FF0000"/>
                </a:highlight>
              </a:rPr>
              <a:t>Inspiration behind brand</a:t>
            </a:r>
          </a:p>
        </p:txBody>
      </p:sp>
      <p:pic>
        <p:nvPicPr>
          <p:cNvPr id="4" name="Content Placeholder 3">
            <a:extLst>
              <a:ext uri="{FF2B5EF4-FFF2-40B4-BE49-F238E27FC236}">
                <a16:creationId xmlns:a16="http://schemas.microsoft.com/office/drawing/2014/main" id="{02070C0D-CF7E-3AAD-7F71-A3F14580DD39}"/>
              </a:ext>
            </a:extLst>
          </p:cNvPr>
          <p:cNvPicPr>
            <a:picLocks noGrp="1" noChangeAspect="1"/>
          </p:cNvPicPr>
          <p:nvPr>
            <p:ph idx="1"/>
          </p:nvPr>
        </p:nvPicPr>
        <p:blipFill>
          <a:blip r:embed="rId2"/>
          <a:stretch>
            <a:fillRect/>
          </a:stretch>
        </p:blipFill>
        <p:spPr>
          <a:xfrm>
            <a:off x="7553110" y="687709"/>
            <a:ext cx="4271759" cy="2376166"/>
          </a:xfrm>
        </p:spPr>
      </p:pic>
      <p:sp>
        <p:nvSpPr>
          <p:cNvPr id="5" name="TextBox 4">
            <a:extLst>
              <a:ext uri="{FF2B5EF4-FFF2-40B4-BE49-F238E27FC236}">
                <a16:creationId xmlns:a16="http://schemas.microsoft.com/office/drawing/2014/main" id="{3479FD17-7141-F0F5-6D28-8E9BD0B6A248}"/>
              </a:ext>
            </a:extLst>
          </p:cNvPr>
          <p:cNvSpPr txBox="1"/>
          <p:nvPr/>
        </p:nvSpPr>
        <p:spPr>
          <a:xfrm>
            <a:off x="1119680" y="1827657"/>
            <a:ext cx="6342927" cy="5355312"/>
          </a:xfrm>
          <a:prstGeom prst="rect">
            <a:avLst/>
          </a:prstGeom>
          <a:noFill/>
        </p:spPr>
        <p:txBody>
          <a:bodyPr wrap="square" rtlCol="0">
            <a:spAutoFit/>
          </a:bodyPr>
          <a:lstStyle/>
          <a:p>
            <a:r>
              <a:rPr lang="en-US" dirty="0"/>
              <a:t>The Nintendo Entertainment System (NES) video game console released in 1986 in the UK.</a:t>
            </a:r>
          </a:p>
          <a:p>
            <a:endParaRPr lang="en-US" dirty="0"/>
          </a:p>
          <a:p>
            <a:r>
              <a:rPr lang="en-US" dirty="0"/>
              <a:t>The Game Boy handheld video game console released in 1990. </a:t>
            </a:r>
          </a:p>
          <a:p>
            <a:endParaRPr lang="en-US" dirty="0"/>
          </a:p>
          <a:p>
            <a:endParaRPr lang="en-US" dirty="0"/>
          </a:p>
          <a:p>
            <a:r>
              <a:rPr lang="en-US" dirty="0"/>
              <a:t>Influence on the SES-SYNTHBOY-01:</a:t>
            </a:r>
          </a:p>
          <a:p>
            <a:r>
              <a:rPr lang="en-US" dirty="0"/>
              <a:t>1. The sounds (the same 4 voices used in the sound chips of these consoles – square wave, triangle wave, noise generator, and sampler).  </a:t>
            </a:r>
          </a:p>
          <a:p>
            <a:endParaRPr lang="en-US" dirty="0"/>
          </a:p>
          <a:p>
            <a:r>
              <a:rPr lang="en-US" dirty="0"/>
              <a:t>2. The design: Color scheme of the instrument – light grey, dark grey, black and red. </a:t>
            </a:r>
          </a:p>
          <a:p>
            <a:endParaRPr lang="en-US" dirty="0"/>
          </a:p>
          <a:p>
            <a:endParaRPr lang="en-US" dirty="0"/>
          </a:p>
          <a:p>
            <a:endParaRPr lang="en-US" dirty="0"/>
          </a:p>
          <a:p>
            <a:endParaRPr lang="en-US" dirty="0"/>
          </a:p>
          <a:p>
            <a:endParaRPr lang="en-US" dirty="0"/>
          </a:p>
        </p:txBody>
      </p:sp>
      <p:sp>
        <p:nvSpPr>
          <p:cNvPr id="6" name="TextBox 5">
            <a:extLst>
              <a:ext uri="{FF2B5EF4-FFF2-40B4-BE49-F238E27FC236}">
                <a16:creationId xmlns:a16="http://schemas.microsoft.com/office/drawing/2014/main" id="{0A0F8817-34AF-D6EF-E627-321B1D6F22C3}"/>
              </a:ext>
            </a:extLst>
          </p:cNvPr>
          <p:cNvSpPr txBox="1"/>
          <p:nvPr/>
        </p:nvSpPr>
        <p:spPr>
          <a:xfrm>
            <a:off x="7553109" y="3100870"/>
            <a:ext cx="4271759" cy="553998"/>
          </a:xfrm>
          <a:prstGeom prst="rect">
            <a:avLst/>
          </a:prstGeom>
          <a:noFill/>
        </p:spPr>
        <p:txBody>
          <a:bodyPr wrap="square" rtlCol="0">
            <a:spAutoFit/>
          </a:bodyPr>
          <a:lstStyle/>
          <a:p>
            <a:r>
              <a:rPr lang="en-US" sz="1000" dirty="0"/>
              <a:t>Image source: https://</a:t>
            </a:r>
            <a:r>
              <a:rPr lang="en-US" sz="1000" dirty="0" err="1"/>
              <a:t>www.nintendotimes.com</a:t>
            </a:r>
            <a:r>
              <a:rPr lang="en-US" sz="1000" dirty="0"/>
              <a:t>/1987/12/22/</a:t>
            </a:r>
            <a:r>
              <a:rPr lang="en-US" sz="1000" dirty="0" err="1"/>
              <a:t>nes</a:t>
            </a:r>
            <a:r>
              <a:rPr lang="en-US" sz="1000" dirty="0"/>
              <a:t>-commercials-round-up/</a:t>
            </a:r>
          </a:p>
        </p:txBody>
      </p:sp>
      <p:pic>
        <p:nvPicPr>
          <p:cNvPr id="7" name="Picture 6">
            <a:extLst>
              <a:ext uri="{FF2B5EF4-FFF2-40B4-BE49-F238E27FC236}">
                <a16:creationId xmlns:a16="http://schemas.microsoft.com/office/drawing/2014/main" id="{FD800196-D30C-C8EB-6BCD-E3DB9A6615E2}"/>
              </a:ext>
            </a:extLst>
          </p:cNvPr>
          <p:cNvPicPr>
            <a:picLocks noChangeAspect="1"/>
          </p:cNvPicPr>
          <p:nvPr/>
        </p:nvPicPr>
        <p:blipFill>
          <a:blip r:embed="rId3"/>
          <a:stretch>
            <a:fillRect/>
          </a:stretch>
        </p:blipFill>
        <p:spPr>
          <a:xfrm>
            <a:off x="7553109" y="3827198"/>
            <a:ext cx="3048000" cy="2286000"/>
          </a:xfrm>
          <a:prstGeom prst="rect">
            <a:avLst/>
          </a:prstGeom>
        </p:spPr>
      </p:pic>
      <p:sp>
        <p:nvSpPr>
          <p:cNvPr id="9" name="TextBox 8">
            <a:extLst>
              <a:ext uri="{FF2B5EF4-FFF2-40B4-BE49-F238E27FC236}">
                <a16:creationId xmlns:a16="http://schemas.microsoft.com/office/drawing/2014/main" id="{0789C8D6-D854-942D-7431-8EEE998D2154}"/>
              </a:ext>
            </a:extLst>
          </p:cNvPr>
          <p:cNvSpPr txBox="1"/>
          <p:nvPr/>
        </p:nvSpPr>
        <p:spPr>
          <a:xfrm>
            <a:off x="10691610" y="3887765"/>
            <a:ext cx="1133257" cy="1477328"/>
          </a:xfrm>
          <a:prstGeom prst="rect">
            <a:avLst/>
          </a:prstGeom>
          <a:noFill/>
        </p:spPr>
        <p:txBody>
          <a:bodyPr wrap="square" rtlCol="0">
            <a:spAutoFit/>
          </a:bodyPr>
          <a:lstStyle/>
          <a:p>
            <a:r>
              <a:rPr lang="en-US" sz="1000" dirty="0"/>
              <a:t>Image source: https://</a:t>
            </a:r>
            <a:r>
              <a:rPr lang="en-US" sz="1000" dirty="0" err="1"/>
              <a:t>www.vintagecomputing.com</a:t>
            </a:r>
            <a:r>
              <a:rPr lang="en-US" sz="1000" dirty="0"/>
              <a:t>/</a:t>
            </a:r>
            <a:r>
              <a:rPr lang="en-US" sz="1000" dirty="0" err="1"/>
              <a:t>index.php</a:t>
            </a:r>
            <a:r>
              <a:rPr lang="en-US" sz="1000" dirty="0"/>
              <a:t>/archives/2949/retro-scan-the-1989-game-boy-box</a:t>
            </a:r>
          </a:p>
        </p:txBody>
      </p:sp>
    </p:spTree>
    <p:extLst>
      <p:ext uri="{BB962C8B-B14F-4D97-AF65-F5344CB8AC3E}">
        <p14:creationId xmlns:p14="http://schemas.microsoft.com/office/powerpoint/2010/main" val="2618822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B770D-B172-D2DB-E452-695F4587D4E6}"/>
              </a:ext>
            </a:extLst>
          </p:cNvPr>
          <p:cNvSpPr>
            <a:spLocks noGrp="1"/>
          </p:cNvSpPr>
          <p:nvPr>
            <p:ph type="title"/>
          </p:nvPr>
        </p:nvSpPr>
        <p:spPr>
          <a:xfrm>
            <a:off x="1201270" y="0"/>
            <a:ext cx="9493249" cy="1577975"/>
          </a:xfrm>
        </p:spPr>
        <p:txBody>
          <a:bodyPr/>
          <a:lstStyle/>
          <a:p>
            <a:r>
              <a:rPr lang="en-US" dirty="0">
                <a:highlight>
                  <a:srgbClr val="FF0000"/>
                </a:highlight>
              </a:rPr>
              <a:t>USP and competition</a:t>
            </a:r>
          </a:p>
        </p:txBody>
      </p:sp>
      <p:sp>
        <p:nvSpPr>
          <p:cNvPr id="3" name="Content Placeholder 2">
            <a:extLst>
              <a:ext uri="{FF2B5EF4-FFF2-40B4-BE49-F238E27FC236}">
                <a16:creationId xmlns:a16="http://schemas.microsoft.com/office/drawing/2014/main" id="{99ADAB77-EF43-D111-CE06-1324DF3D22E9}"/>
              </a:ext>
            </a:extLst>
          </p:cNvPr>
          <p:cNvSpPr>
            <a:spLocks noGrp="1"/>
          </p:cNvSpPr>
          <p:nvPr>
            <p:ph idx="1"/>
          </p:nvPr>
        </p:nvSpPr>
        <p:spPr>
          <a:xfrm>
            <a:off x="1187635" y="1721413"/>
            <a:ext cx="4760259" cy="3253999"/>
          </a:xfrm>
        </p:spPr>
        <p:txBody>
          <a:bodyPr>
            <a:normAutofit fontScale="85000" lnSpcReduction="10000"/>
          </a:bodyPr>
          <a:lstStyle/>
          <a:p>
            <a:pPr marL="0" indent="0">
              <a:buNone/>
            </a:pPr>
            <a:r>
              <a:rPr lang="en-US" dirty="0"/>
              <a:t>SES-SYNTHBOY-01</a:t>
            </a:r>
          </a:p>
          <a:p>
            <a:r>
              <a:rPr lang="en-US" dirty="0"/>
              <a:t>User Interface – Very easy to understand that a school student can download and use right away. </a:t>
            </a:r>
          </a:p>
          <a:p>
            <a:r>
              <a:rPr lang="en-US" dirty="0"/>
              <a:t>There is some limitations to the VST which makes the user feel how the composers felt at the time for example having only 4 voices.</a:t>
            </a:r>
          </a:p>
          <a:p>
            <a:r>
              <a:rPr lang="en-US" dirty="0"/>
              <a:t>It’s FREE! </a:t>
            </a:r>
          </a:p>
          <a:p>
            <a:r>
              <a:rPr lang="en-US" dirty="0"/>
              <a:t>SES-SYNTHBOY-01 has 8 functions – whilst Nintendo VST has 30 and Basic65 has over 70.</a:t>
            </a:r>
          </a:p>
        </p:txBody>
      </p:sp>
      <p:pic>
        <p:nvPicPr>
          <p:cNvPr id="5" name="Picture 4" descr="Graphical user interface&#10;&#10;Description automatically generated">
            <a:extLst>
              <a:ext uri="{FF2B5EF4-FFF2-40B4-BE49-F238E27FC236}">
                <a16:creationId xmlns:a16="http://schemas.microsoft.com/office/drawing/2014/main" id="{7BD77CD1-4486-0B81-168F-9D624EA96276}"/>
              </a:ext>
            </a:extLst>
          </p:cNvPr>
          <p:cNvPicPr>
            <a:picLocks noChangeAspect="1"/>
          </p:cNvPicPr>
          <p:nvPr/>
        </p:nvPicPr>
        <p:blipFill>
          <a:blip r:embed="rId2"/>
          <a:stretch>
            <a:fillRect/>
          </a:stretch>
        </p:blipFill>
        <p:spPr>
          <a:xfrm>
            <a:off x="6925481" y="1079339"/>
            <a:ext cx="2259290" cy="2349661"/>
          </a:xfrm>
          <a:prstGeom prst="rect">
            <a:avLst/>
          </a:prstGeom>
        </p:spPr>
      </p:pic>
      <p:sp>
        <p:nvSpPr>
          <p:cNvPr id="6" name="TextBox 5">
            <a:extLst>
              <a:ext uri="{FF2B5EF4-FFF2-40B4-BE49-F238E27FC236}">
                <a16:creationId xmlns:a16="http://schemas.microsoft.com/office/drawing/2014/main" id="{8C9201A8-2F07-1A68-D07F-CBBCD6398DCF}"/>
              </a:ext>
            </a:extLst>
          </p:cNvPr>
          <p:cNvSpPr txBox="1"/>
          <p:nvPr/>
        </p:nvSpPr>
        <p:spPr>
          <a:xfrm>
            <a:off x="6925481" y="3429000"/>
            <a:ext cx="2259290" cy="2677656"/>
          </a:xfrm>
          <a:prstGeom prst="rect">
            <a:avLst/>
          </a:prstGeom>
          <a:noFill/>
        </p:spPr>
        <p:txBody>
          <a:bodyPr wrap="square" rtlCol="0">
            <a:spAutoFit/>
          </a:bodyPr>
          <a:lstStyle/>
          <a:p>
            <a:r>
              <a:rPr lang="en-US" sz="1200" dirty="0">
                <a:hlinkClick r:id="rId3"/>
              </a:rPr>
              <a:t>https://www.mattmontag.com/projects-page/nintendo-vst</a:t>
            </a:r>
            <a:endParaRPr lang="en-US" sz="1200" dirty="0"/>
          </a:p>
          <a:p>
            <a:r>
              <a:rPr lang="en-US" sz="1200" dirty="0"/>
              <a:t>Nintendo VST by Matthew Montag is one of the most popular 8-bit VST in the market and it’s free. However, it seems like a passion project which Matthews seems to have a few (over 20), so updates will be dependent on his time availability. </a:t>
            </a:r>
          </a:p>
        </p:txBody>
      </p:sp>
      <p:pic>
        <p:nvPicPr>
          <p:cNvPr id="7" name="Picture 6">
            <a:extLst>
              <a:ext uri="{FF2B5EF4-FFF2-40B4-BE49-F238E27FC236}">
                <a16:creationId xmlns:a16="http://schemas.microsoft.com/office/drawing/2014/main" id="{FFC9291B-0B92-2790-0CCF-9FC3C8E55AAA}"/>
              </a:ext>
            </a:extLst>
          </p:cNvPr>
          <p:cNvPicPr>
            <a:picLocks noChangeAspect="1"/>
          </p:cNvPicPr>
          <p:nvPr/>
        </p:nvPicPr>
        <p:blipFill>
          <a:blip r:embed="rId4"/>
          <a:stretch>
            <a:fillRect/>
          </a:stretch>
        </p:blipFill>
        <p:spPr>
          <a:xfrm>
            <a:off x="9539699" y="1079339"/>
            <a:ext cx="2504722" cy="1577975"/>
          </a:xfrm>
          <a:prstGeom prst="rect">
            <a:avLst/>
          </a:prstGeom>
        </p:spPr>
      </p:pic>
      <p:sp>
        <p:nvSpPr>
          <p:cNvPr id="9" name="TextBox 8">
            <a:extLst>
              <a:ext uri="{FF2B5EF4-FFF2-40B4-BE49-F238E27FC236}">
                <a16:creationId xmlns:a16="http://schemas.microsoft.com/office/drawing/2014/main" id="{31B2175D-2EFC-739A-B5CA-561FA9675A5F}"/>
              </a:ext>
            </a:extLst>
          </p:cNvPr>
          <p:cNvSpPr txBox="1"/>
          <p:nvPr/>
        </p:nvSpPr>
        <p:spPr>
          <a:xfrm>
            <a:off x="9539697" y="2845859"/>
            <a:ext cx="2504723" cy="2862322"/>
          </a:xfrm>
          <a:prstGeom prst="rect">
            <a:avLst/>
          </a:prstGeom>
          <a:noFill/>
        </p:spPr>
        <p:txBody>
          <a:bodyPr wrap="square">
            <a:spAutoFit/>
          </a:bodyPr>
          <a:lstStyle/>
          <a:p>
            <a:r>
              <a:rPr lang="en-US" sz="1200" dirty="0">
                <a:hlinkClick r:id="rId5"/>
              </a:rPr>
              <a:t>https://delamanchavst.wordpress.com/2013/12/12/basic65-retro-chiptune-synth-is-released-for-free/</a:t>
            </a:r>
            <a:endParaRPr lang="en-US" sz="1200" dirty="0"/>
          </a:p>
          <a:p>
            <a:r>
              <a:rPr lang="en-US" sz="1200" dirty="0"/>
              <a:t>Basic65 by de la Mancha is also one of the top 8-bit VST and it’s free. However, the person behind this instrument is no longer providing updates as they no longer develop their instruments. The donation button on their website also directs to Cancer Research UK. </a:t>
            </a:r>
          </a:p>
        </p:txBody>
      </p:sp>
      <p:pic>
        <p:nvPicPr>
          <p:cNvPr id="11" name="Picture 10" descr="A screenshot of a video game&#10;&#10;Description automatically generated with medium confidence">
            <a:extLst>
              <a:ext uri="{FF2B5EF4-FFF2-40B4-BE49-F238E27FC236}">
                <a16:creationId xmlns:a16="http://schemas.microsoft.com/office/drawing/2014/main" id="{A1952854-6066-8C8D-8E2D-07AA291C8FF9}"/>
              </a:ext>
            </a:extLst>
          </p:cNvPr>
          <p:cNvPicPr>
            <a:picLocks noChangeAspect="1"/>
          </p:cNvPicPr>
          <p:nvPr/>
        </p:nvPicPr>
        <p:blipFill>
          <a:blip r:embed="rId6"/>
          <a:stretch>
            <a:fillRect/>
          </a:stretch>
        </p:blipFill>
        <p:spPr>
          <a:xfrm>
            <a:off x="1299638" y="5202882"/>
            <a:ext cx="3980329" cy="1422973"/>
          </a:xfrm>
          <a:prstGeom prst="rect">
            <a:avLst/>
          </a:prstGeom>
        </p:spPr>
      </p:pic>
    </p:spTree>
    <p:extLst>
      <p:ext uri="{BB962C8B-B14F-4D97-AF65-F5344CB8AC3E}">
        <p14:creationId xmlns:p14="http://schemas.microsoft.com/office/powerpoint/2010/main" val="2317174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F9F56E-5A69-4F79-A578-5963B46C1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2D8C2B-733B-5C06-4D11-EDD38C27F7E1}"/>
              </a:ext>
            </a:extLst>
          </p:cNvPr>
          <p:cNvSpPr>
            <a:spLocks noGrp="1"/>
          </p:cNvSpPr>
          <p:nvPr>
            <p:ph type="title"/>
          </p:nvPr>
        </p:nvSpPr>
        <p:spPr>
          <a:xfrm>
            <a:off x="1219199" y="365125"/>
            <a:ext cx="5509684" cy="1578930"/>
          </a:xfrm>
        </p:spPr>
        <p:txBody>
          <a:bodyPr>
            <a:normAutofit fontScale="90000"/>
          </a:bodyPr>
          <a:lstStyle/>
          <a:p>
            <a:r>
              <a:rPr lang="en-US" dirty="0">
                <a:highlight>
                  <a:srgbClr val="FF0000"/>
                </a:highlight>
              </a:rPr>
              <a:t>Marketing Strategy – March 2023 (Budget £0)</a:t>
            </a:r>
          </a:p>
        </p:txBody>
      </p:sp>
      <p:sp>
        <p:nvSpPr>
          <p:cNvPr id="3" name="Content Placeholder 2">
            <a:extLst>
              <a:ext uri="{FF2B5EF4-FFF2-40B4-BE49-F238E27FC236}">
                <a16:creationId xmlns:a16="http://schemas.microsoft.com/office/drawing/2014/main" id="{62B15E86-B2C7-3DC4-7F1A-9D8DC1BF8161}"/>
              </a:ext>
            </a:extLst>
          </p:cNvPr>
          <p:cNvSpPr>
            <a:spLocks noGrp="1"/>
          </p:cNvSpPr>
          <p:nvPr>
            <p:ph idx="1"/>
          </p:nvPr>
        </p:nvSpPr>
        <p:spPr>
          <a:xfrm>
            <a:off x="1219200" y="2331288"/>
            <a:ext cx="5509684" cy="3840912"/>
          </a:xfrm>
        </p:spPr>
        <p:txBody>
          <a:bodyPr>
            <a:normAutofit/>
          </a:bodyPr>
          <a:lstStyle/>
          <a:p>
            <a:pPr marL="0" indent="0">
              <a:lnSpc>
                <a:spcPct val="110000"/>
              </a:lnSpc>
              <a:buNone/>
            </a:pPr>
            <a:r>
              <a:rPr lang="en-US" sz="1200"/>
              <a:t>Release date: 1</a:t>
            </a:r>
            <a:r>
              <a:rPr lang="en-US" sz="1200" baseline="30000"/>
              <a:t>st</a:t>
            </a:r>
            <a:r>
              <a:rPr lang="en-US" sz="1200"/>
              <a:t> May 2023</a:t>
            </a:r>
          </a:p>
          <a:p>
            <a:pPr marL="0" indent="0">
              <a:lnSpc>
                <a:spcPct val="110000"/>
              </a:lnSpc>
              <a:buNone/>
            </a:pPr>
            <a:r>
              <a:rPr lang="en-US" sz="1200"/>
              <a:t>22</a:t>
            </a:r>
            <a:r>
              <a:rPr lang="en-US" sz="1200" baseline="30000"/>
              <a:t>nd</a:t>
            </a:r>
            <a:r>
              <a:rPr lang="en-US" sz="1200"/>
              <a:t> March 2023 – 1</a:t>
            </a:r>
            <a:r>
              <a:rPr lang="en-US" sz="1200" baseline="30000"/>
              <a:t>st</a:t>
            </a:r>
            <a:r>
              <a:rPr lang="en-US" sz="1200"/>
              <a:t> April: </a:t>
            </a:r>
          </a:p>
          <a:p>
            <a:pPr>
              <a:lnSpc>
                <a:spcPct val="110000"/>
              </a:lnSpc>
            </a:pPr>
            <a:r>
              <a:rPr lang="en-US" sz="1200"/>
              <a:t>BETA Testing by fellow producers in TYE, GBL Studios, etc. </a:t>
            </a:r>
          </a:p>
          <a:p>
            <a:pPr>
              <a:lnSpc>
                <a:spcPct val="110000"/>
              </a:lnSpc>
            </a:pPr>
            <a:r>
              <a:rPr lang="en-US" sz="1200"/>
              <a:t>Articles and Forums (3 communities – retro gaming, music production, 8-bit music producers)</a:t>
            </a:r>
            <a:br>
              <a:rPr lang="en-US" sz="1200"/>
            </a:br>
            <a:r>
              <a:rPr lang="en-US" sz="1200"/>
              <a:t>Websites: </a:t>
            </a:r>
            <a:br>
              <a:rPr lang="en-US" sz="1200"/>
            </a:br>
            <a:r>
              <a:rPr lang="en-US" sz="1200" b="1" u="sng" err="1"/>
              <a:t>chipmusic.org</a:t>
            </a:r>
            <a:r>
              <a:rPr lang="en-US" sz="1200"/>
              <a:t> (they have a large community with up to 649k views on one discussion alone)</a:t>
            </a:r>
            <a:br>
              <a:rPr lang="en-US" sz="1200"/>
            </a:br>
            <a:r>
              <a:rPr lang="en-US" sz="1200" b="1" u="sng" err="1"/>
              <a:t>bedroomproducersblog.com</a:t>
            </a:r>
            <a:r>
              <a:rPr lang="en-US" sz="1200"/>
              <a:t> (they post music production articles – most being free VSTs/Samples available)</a:t>
            </a:r>
            <a:br>
              <a:rPr lang="en-US" sz="1200"/>
            </a:br>
            <a:r>
              <a:rPr lang="en-US" sz="1200" b="1" u="sng">
                <a:hlinkClick r:id="rId2"/>
              </a:rPr>
              <a:t>https://www.reddit.com/r/retrogaming/</a:t>
            </a:r>
            <a:r>
              <a:rPr lang="en-US" sz="1200"/>
              <a:t> (It has a large community of 310k members and will be free and easy to post)</a:t>
            </a:r>
          </a:p>
        </p:txBody>
      </p:sp>
      <p:sp>
        <p:nvSpPr>
          <p:cNvPr id="12" name="Rectangle 13">
            <a:extLst>
              <a:ext uri="{FF2B5EF4-FFF2-40B4-BE49-F238E27FC236}">
                <a16:creationId xmlns:a16="http://schemas.microsoft.com/office/drawing/2014/main" id="{E99323BC-1B70-447E-A2E4-BD7851671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4245">
            <a:off x="7357309" y="579304"/>
            <a:ext cx="4207231" cy="5687459"/>
          </a:xfrm>
          <a:custGeom>
            <a:avLst/>
            <a:gdLst>
              <a:gd name="connsiteX0" fmla="*/ 0 w 4212976"/>
              <a:gd name="connsiteY0" fmla="*/ 0 h 5687201"/>
              <a:gd name="connsiteX1" fmla="*/ 4212976 w 4212976"/>
              <a:gd name="connsiteY1" fmla="*/ 0 h 5687201"/>
              <a:gd name="connsiteX2" fmla="*/ 4212976 w 4212976"/>
              <a:gd name="connsiteY2" fmla="*/ 5687201 h 5687201"/>
              <a:gd name="connsiteX3" fmla="*/ 0 w 4212976"/>
              <a:gd name="connsiteY3" fmla="*/ 5687201 h 5687201"/>
              <a:gd name="connsiteX4" fmla="*/ 0 w 4212976"/>
              <a:gd name="connsiteY4" fmla="*/ 0 h 5687201"/>
              <a:gd name="connsiteX0" fmla="*/ 0 w 4212976"/>
              <a:gd name="connsiteY0" fmla="*/ 0 h 5687201"/>
              <a:gd name="connsiteX1" fmla="*/ 4212976 w 4212976"/>
              <a:gd name="connsiteY1" fmla="*/ 0 h 5687201"/>
              <a:gd name="connsiteX2" fmla="*/ 4212976 w 4212976"/>
              <a:gd name="connsiteY2" fmla="*/ 5687201 h 5687201"/>
              <a:gd name="connsiteX3" fmla="*/ 22981 w 4212976"/>
              <a:gd name="connsiteY3" fmla="*/ 5686169 h 5687201"/>
              <a:gd name="connsiteX4" fmla="*/ 0 w 4212976"/>
              <a:gd name="connsiteY4" fmla="*/ 0 h 5687201"/>
              <a:gd name="connsiteX0" fmla="*/ 0 w 4207231"/>
              <a:gd name="connsiteY0" fmla="*/ 0 h 5687459"/>
              <a:gd name="connsiteX1" fmla="*/ 4207231 w 4207231"/>
              <a:gd name="connsiteY1" fmla="*/ 258 h 5687459"/>
              <a:gd name="connsiteX2" fmla="*/ 4207231 w 4207231"/>
              <a:gd name="connsiteY2" fmla="*/ 5687459 h 5687459"/>
              <a:gd name="connsiteX3" fmla="*/ 17236 w 4207231"/>
              <a:gd name="connsiteY3" fmla="*/ 5686427 h 5687459"/>
              <a:gd name="connsiteX4" fmla="*/ 0 w 4207231"/>
              <a:gd name="connsiteY4" fmla="*/ 0 h 5687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7231" h="5687459">
                <a:moveTo>
                  <a:pt x="0" y="0"/>
                </a:moveTo>
                <a:lnTo>
                  <a:pt x="4207231" y="258"/>
                </a:lnTo>
                <a:lnTo>
                  <a:pt x="4207231" y="5687459"/>
                </a:lnTo>
                <a:lnTo>
                  <a:pt x="17236" y="5686427"/>
                </a:lnTo>
                <a:cubicBezTo>
                  <a:pt x="9576" y="3791037"/>
                  <a:pt x="7660" y="1895390"/>
                  <a:pt x="0" y="0"/>
                </a:cubicBezTo>
                <a:close/>
              </a:path>
            </a:pathLst>
          </a:cu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FFF5263-8C19-4573-8C94-FC74D1ED1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61469">
            <a:off x="7347250" y="569415"/>
            <a:ext cx="4259614" cy="5705181"/>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 name="connsiteX0" fmla="*/ 303549 w 4553570"/>
              <a:gd name="connsiteY0" fmla="*/ 0 h 5549951"/>
              <a:gd name="connsiteX1" fmla="*/ 3305735 w 4553570"/>
              <a:gd name="connsiteY1" fmla="*/ 171842 h 5549951"/>
              <a:gd name="connsiteX2" fmla="*/ 4134546 w 4553570"/>
              <a:gd name="connsiteY2" fmla="*/ 226950 h 5549951"/>
              <a:gd name="connsiteX3" fmla="*/ 4507740 w 4553570"/>
              <a:gd name="connsiteY3" fmla="*/ 247374 h 5549951"/>
              <a:gd name="connsiteX4" fmla="*/ 4535619 w 4553570"/>
              <a:gd name="connsiteY4" fmla="*/ 269179 h 5549951"/>
              <a:gd name="connsiteX5" fmla="*/ 4533845 w 4553570"/>
              <a:gd name="connsiteY5" fmla="*/ 300930 h 5549951"/>
              <a:gd name="connsiteX6" fmla="*/ 4536767 w 4553570"/>
              <a:gd name="connsiteY6" fmla="*/ 302647 h 5549951"/>
              <a:gd name="connsiteX7" fmla="*/ 4553193 w 4553570"/>
              <a:gd name="connsiteY7" fmla="*/ 334222 h 5549951"/>
              <a:gd name="connsiteX8" fmla="*/ 4530932 w 4553570"/>
              <a:gd name="connsiteY8" fmla="*/ 391868 h 5549951"/>
              <a:gd name="connsiteX9" fmla="*/ 4527444 w 4553570"/>
              <a:gd name="connsiteY9" fmla="*/ 415489 h 5549951"/>
              <a:gd name="connsiteX10" fmla="*/ 4522339 w 4553570"/>
              <a:gd name="connsiteY10" fmla="*/ 506828 h 5549951"/>
              <a:gd name="connsiteX11" fmla="*/ 4521689 w 4553570"/>
              <a:gd name="connsiteY11" fmla="*/ 553245 h 5549951"/>
              <a:gd name="connsiteX12" fmla="*/ 4518590 w 4553570"/>
              <a:gd name="connsiteY12" fmla="*/ 581709 h 5549951"/>
              <a:gd name="connsiteX13" fmla="*/ 4517921 w 4553570"/>
              <a:gd name="connsiteY13" fmla="*/ 585890 h 5549951"/>
              <a:gd name="connsiteX14" fmla="*/ 4504984 w 4553570"/>
              <a:gd name="connsiteY14" fmla="*/ 817404 h 5549951"/>
              <a:gd name="connsiteX15" fmla="*/ 4506697 w 4553570"/>
              <a:gd name="connsiteY15" fmla="*/ 822238 h 5549951"/>
              <a:gd name="connsiteX16" fmla="*/ 4504546 w 4553570"/>
              <a:gd name="connsiteY16" fmla="*/ 846069 h 5549951"/>
              <a:gd name="connsiteX17" fmla="*/ 4502946 w 4553570"/>
              <a:gd name="connsiteY17" fmla="*/ 853854 h 5549951"/>
              <a:gd name="connsiteX18" fmla="*/ 4496708 w 4553570"/>
              <a:gd name="connsiteY18" fmla="*/ 965485 h 5549951"/>
              <a:gd name="connsiteX19" fmla="*/ 4498785 w 4553570"/>
              <a:gd name="connsiteY19" fmla="*/ 966385 h 5549951"/>
              <a:gd name="connsiteX20" fmla="*/ 4502904 w 4553570"/>
              <a:gd name="connsiteY20" fmla="*/ 1002567 h 5549951"/>
              <a:gd name="connsiteX21" fmla="*/ 4498106 w 4553570"/>
              <a:gd name="connsiteY21" fmla="*/ 1101094 h 5549951"/>
              <a:gd name="connsiteX22" fmla="*/ 4498001 w 4553570"/>
              <a:gd name="connsiteY22" fmla="*/ 1159389 h 5549951"/>
              <a:gd name="connsiteX23" fmla="*/ 4502304 w 4553570"/>
              <a:gd name="connsiteY23" fmla="*/ 1180505 h 5549951"/>
              <a:gd name="connsiteX24" fmla="*/ 4505394 w 4553570"/>
              <a:gd name="connsiteY24" fmla="*/ 1210687 h 5549951"/>
              <a:gd name="connsiteX25" fmla="*/ 4514211 w 4553570"/>
              <a:gd name="connsiteY25" fmla="*/ 1263157 h 5549951"/>
              <a:gd name="connsiteX26" fmla="*/ 4516488 w 4553570"/>
              <a:gd name="connsiteY26" fmla="*/ 1313374 h 5549951"/>
              <a:gd name="connsiteX27" fmla="*/ 4515608 w 4553570"/>
              <a:gd name="connsiteY27" fmla="*/ 1347004 h 5549951"/>
              <a:gd name="connsiteX28" fmla="*/ 4515145 w 4553570"/>
              <a:gd name="connsiteY28" fmla="*/ 1351864 h 5549951"/>
              <a:gd name="connsiteX29" fmla="*/ 4506026 w 4553570"/>
              <a:gd name="connsiteY29" fmla="*/ 1391762 h 5549951"/>
              <a:gd name="connsiteX30" fmla="*/ 4509290 w 4553570"/>
              <a:gd name="connsiteY30" fmla="*/ 1395707 h 5549951"/>
              <a:gd name="connsiteX31" fmla="*/ 4512132 w 4553570"/>
              <a:gd name="connsiteY31" fmla="*/ 1408524 h 5549951"/>
              <a:gd name="connsiteX32" fmla="*/ 4507391 w 4553570"/>
              <a:gd name="connsiteY32" fmla="*/ 1419109 h 5549951"/>
              <a:gd name="connsiteX33" fmla="*/ 4497207 w 4553570"/>
              <a:gd name="connsiteY33" fmla="*/ 1469337 h 5549951"/>
              <a:gd name="connsiteX34" fmla="*/ 4486310 w 4553570"/>
              <a:gd name="connsiteY34" fmla="*/ 1543038 h 5549951"/>
              <a:gd name="connsiteX35" fmla="*/ 4481429 w 4553570"/>
              <a:gd name="connsiteY35" fmla="*/ 1553997 h 5549951"/>
              <a:gd name="connsiteX36" fmla="*/ 4467001 w 4553570"/>
              <a:gd name="connsiteY36" fmla="*/ 1626071 h 5549951"/>
              <a:gd name="connsiteX37" fmla="*/ 4463286 w 4553570"/>
              <a:gd name="connsiteY37" fmla="*/ 1664103 h 5549951"/>
              <a:gd name="connsiteX38" fmla="*/ 4466946 w 4553570"/>
              <a:gd name="connsiteY38" fmla="*/ 1668558 h 5549951"/>
              <a:gd name="connsiteX39" fmla="*/ 4465296 w 4553570"/>
              <a:gd name="connsiteY39" fmla="*/ 1679756 h 5549951"/>
              <a:gd name="connsiteX40" fmla="*/ 4465708 w 4553570"/>
              <a:gd name="connsiteY40" fmla="*/ 1682815 h 5549951"/>
              <a:gd name="connsiteX41" fmla="*/ 4467219 w 4553570"/>
              <a:gd name="connsiteY41" fmla="*/ 1700268 h 5549951"/>
              <a:gd name="connsiteX42" fmla="*/ 4455749 w 4553570"/>
              <a:gd name="connsiteY42" fmla="*/ 1735163 h 5549951"/>
              <a:gd name="connsiteX43" fmla="*/ 4453689 w 4553570"/>
              <a:gd name="connsiteY43" fmla="*/ 1735289 h 5549951"/>
              <a:gd name="connsiteX44" fmla="*/ 4445191 w 4553570"/>
              <a:gd name="connsiteY44" fmla="*/ 1887374 h 5549951"/>
              <a:gd name="connsiteX45" fmla="*/ 4453882 w 4553570"/>
              <a:gd name="connsiteY45" fmla="*/ 1911536 h 5549951"/>
              <a:gd name="connsiteX46" fmla="*/ 4456160 w 4553570"/>
              <a:gd name="connsiteY46" fmla="*/ 1961755 h 5549951"/>
              <a:gd name="connsiteX47" fmla="*/ 4455279 w 4553570"/>
              <a:gd name="connsiteY47" fmla="*/ 1995384 h 5549951"/>
              <a:gd name="connsiteX48" fmla="*/ 4454817 w 4553570"/>
              <a:gd name="connsiteY48" fmla="*/ 2000244 h 5549951"/>
              <a:gd name="connsiteX49" fmla="*/ 4445697 w 4553570"/>
              <a:gd name="connsiteY49" fmla="*/ 2040142 h 5549951"/>
              <a:gd name="connsiteX50" fmla="*/ 4448962 w 4553570"/>
              <a:gd name="connsiteY50" fmla="*/ 2044087 h 5549951"/>
              <a:gd name="connsiteX51" fmla="*/ 4451803 w 4553570"/>
              <a:gd name="connsiteY51" fmla="*/ 2056904 h 5549951"/>
              <a:gd name="connsiteX52" fmla="*/ 4447062 w 4553570"/>
              <a:gd name="connsiteY52" fmla="*/ 2067489 h 5549951"/>
              <a:gd name="connsiteX53" fmla="*/ 4436878 w 4553570"/>
              <a:gd name="connsiteY53" fmla="*/ 2117719 h 5549951"/>
              <a:gd name="connsiteX54" fmla="*/ 4429547 w 4553570"/>
              <a:gd name="connsiteY54" fmla="*/ 2167300 h 5549951"/>
              <a:gd name="connsiteX55" fmla="*/ 4373464 w 4553570"/>
              <a:gd name="connsiteY55" fmla="*/ 3223633 h 5549951"/>
              <a:gd name="connsiteX56" fmla="*/ 4360678 w 4553570"/>
              <a:gd name="connsiteY56" fmla="*/ 3477281 h 5549951"/>
              <a:gd name="connsiteX57" fmla="*/ 4349593 w 4553570"/>
              <a:gd name="connsiteY57" fmla="*/ 3639984 h 5549951"/>
              <a:gd name="connsiteX58" fmla="*/ 4258832 w 4553570"/>
              <a:gd name="connsiteY58" fmla="*/ 5278921 h 5549951"/>
              <a:gd name="connsiteX59" fmla="*/ 4264130 w 4553570"/>
              <a:gd name="connsiteY59" fmla="*/ 5315626 h 5549951"/>
              <a:gd name="connsiteX60" fmla="*/ 4267664 w 4553570"/>
              <a:gd name="connsiteY60" fmla="*/ 5350090 h 5549951"/>
              <a:gd name="connsiteX61" fmla="*/ 4270496 w 4553570"/>
              <a:gd name="connsiteY61" fmla="*/ 5450399 h 5549951"/>
              <a:gd name="connsiteX62" fmla="*/ 4251939 w 4553570"/>
              <a:gd name="connsiteY62" fmla="*/ 5484804 h 5549951"/>
              <a:gd name="connsiteX63" fmla="*/ 4247287 w 4553570"/>
              <a:gd name="connsiteY63" fmla="*/ 5487504 h 5549951"/>
              <a:gd name="connsiteX64" fmla="*/ 4243830 w 4553570"/>
              <a:gd name="connsiteY64" fmla="*/ 5549951 h 5549951"/>
              <a:gd name="connsiteX65" fmla="*/ 0 w 4553570"/>
              <a:gd name="connsiteY65" fmla="*/ 5309929 h 5549951"/>
              <a:gd name="connsiteX66" fmla="*/ 4447 w 4553570"/>
              <a:gd name="connsiteY66" fmla="*/ 5239903 h 5549951"/>
              <a:gd name="connsiteX67" fmla="*/ 8667 w 4553570"/>
              <a:gd name="connsiteY67" fmla="*/ 5233298 h 5549951"/>
              <a:gd name="connsiteX68" fmla="*/ 8936 w 4553570"/>
              <a:gd name="connsiteY68" fmla="*/ 5230552 h 5549951"/>
              <a:gd name="connsiteX69" fmla="*/ 9206 w 4553570"/>
              <a:gd name="connsiteY69" fmla="*/ 5227804 h 5549951"/>
              <a:gd name="connsiteX70" fmla="*/ 9743 w 4553570"/>
              <a:gd name="connsiteY70" fmla="*/ 5222308 h 5549951"/>
              <a:gd name="connsiteX71" fmla="*/ 9428 w 4553570"/>
              <a:gd name="connsiteY71" fmla="*/ 5216405 h 5549951"/>
              <a:gd name="connsiteX72" fmla="*/ 8844 w 4553570"/>
              <a:gd name="connsiteY72" fmla="*/ 5213249 h 5549951"/>
              <a:gd name="connsiteX73" fmla="*/ 9113 w 4553570"/>
              <a:gd name="connsiteY73" fmla="*/ 5210500 h 5549951"/>
              <a:gd name="connsiteX74" fmla="*/ 8797 w 4553570"/>
              <a:gd name="connsiteY74" fmla="*/ 5204597 h 5549951"/>
              <a:gd name="connsiteX75" fmla="*/ 8214 w 4553570"/>
              <a:gd name="connsiteY75" fmla="*/ 5201441 h 5549951"/>
              <a:gd name="connsiteX76" fmla="*/ 7584 w 4553570"/>
              <a:gd name="connsiteY76" fmla="*/ 5189632 h 5549951"/>
              <a:gd name="connsiteX77" fmla="*/ 7000 w 4553570"/>
              <a:gd name="connsiteY77" fmla="*/ 5186477 h 5549951"/>
              <a:gd name="connsiteX78" fmla="*/ 7268 w 4553570"/>
              <a:gd name="connsiteY78" fmla="*/ 5183728 h 5549951"/>
              <a:gd name="connsiteX79" fmla="*/ 5833 w 4553570"/>
              <a:gd name="connsiteY79" fmla="*/ 5180163 h 5549951"/>
              <a:gd name="connsiteX80" fmla="*/ 11245 w 4553570"/>
              <a:gd name="connsiteY80" fmla="*/ 5116566 h 5549951"/>
              <a:gd name="connsiteX81" fmla="*/ 78859 w 4553570"/>
              <a:gd name="connsiteY81" fmla="*/ 3839310 h 5549951"/>
              <a:gd name="connsiteX82" fmla="*/ 303549 w 4553570"/>
              <a:gd name="connsiteY82" fmla="*/ 0 h 5549951"/>
              <a:gd name="connsiteX0" fmla="*/ 303617 w 4553638"/>
              <a:gd name="connsiteY0" fmla="*/ 0 h 5549951"/>
              <a:gd name="connsiteX1" fmla="*/ 3305803 w 4553638"/>
              <a:gd name="connsiteY1" fmla="*/ 171842 h 5549951"/>
              <a:gd name="connsiteX2" fmla="*/ 4134614 w 4553638"/>
              <a:gd name="connsiteY2" fmla="*/ 226950 h 5549951"/>
              <a:gd name="connsiteX3" fmla="*/ 4507808 w 4553638"/>
              <a:gd name="connsiteY3" fmla="*/ 247374 h 5549951"/>
              <a:gd name="connsiteX4" fmla="*/ 4535687 w 4553638"/>
              <a:gd name="connsiteY4" fmla="*/ 269179 h 5549951"/>
              <a:gd name="connsiteX5" fmla="*/ 4533913 w 4553638"/>
              <a:gd name="connsiteY5" fmla="*/ 300930 h 5549951"/>
              <a:gd name="connsiteX6" fmla="*/ 4536835 w 4553638"/>
              <a:gd name="connsiteY6" fmla="*/ 302647 h 5549951"/>
              <a:gd name="connsiteX7" fmla="*/ 4553261 w 4553638"/>
              <a:gd name="connsiteY7" fmla="*/ 334222 h 5549951"/>
              <a:gd name="connsiteX8" fmla="*/ 4531000 w 4553638"/>
              <a:gd name="connsiteY8" fmla="*/ 391868 h 5549951"/>
              <a:gd name="connsiteX9" fmla="*/ 4527512 w 4553638"/>
              <a:gd name="connsiteY9" fmla="*/ 415489 h 5549951"/>
              <a:gd name="connsiteX10" fmla="*/ 4522407 w 4553638"/>
              <a:gd name="connsiteY10" fmla="*/ 506828 h 5549951"/>
              <a:gd name="connsiteX11" fmla="*/ 4521757 w 4553638"/>
              <a:gd name="connsiteY11" fmla="*/ 553245 h 5549951"/>
              <a:gd name="connsiteX12" fmla="*/ 4518658 w 4553638"/>
              <a:gd name="connsiteY12" fmla="*/ 581709 h 5549951"/>
              <a:gd name="connsiteX13" fmla="*/ 4517989 w 4553638"/>
              <a:gd name="connsiteY13" fmla="*/ 585890 h 5549951"/>
              <a:gd name="connsiteX14" fmla="*/ 4505052 w 4553638"/>
              <a:gd name="connsiteY14" fmla="*/ 817404 h 5549951"/>
              <a:gd name="connsiteX15" fmla="*/ 4506765 w 4553638"/>
              <a:gd name="connsiteY15" fmla="*/ 822238 h 5549951"/>
              <a:gd name="connsiteX16" fmla="*/ 4504614 w 4553638"/>
              <a:gd name="connsiteY16" fmla="*/ 846069 h 5549951"/>
              <a:gd name="connsiteX17" fmla="*/ 4503014 w 4553638"/>
              <a:gd name="connsiteY17" fmla="*/ 853854 h 5549951"/>
              <a:gd name="connsiteX18" fmla="*/ 4496776 w 4553638"/>
              <a:gd name="connsiteY18" fmla="*/ 965485 h 5549951"/>
              <a:gd name="connsiteX19" fmla="*/ 4498853 w 4553638"/>
              <a:gd name="connsiteY19" fmla="*/ 966385 h 5549951"/>
              <a:gd name="connsiteX20" fmla="*/ 4502972 w 4553638"/>
              <a:gd name="connsiteY20" fmla="*/ 1002567 h 5549951"/>
              <a:gd name="connsiteX21" fmla="*/ 4498174 w 4553638"/>
              <a:gd name="connsiteY21" fmla="*/ 1101094 h 5549951"/>
              <a:gd name="connsiteX22" fmla="*/ 4498069 w 4553638"/>
              <a:gd name="connsiteY22" fmla="*/ 1159389 h 5549951"/>
              <a:gd name="connsiteX23" fmla="*/ 4502372 w 4553638"/>
              <a:gd name="connsiteY23" fmla="*/ 1180505 h 5549951"/>
              <a:gd name="connsiteX24" fmla="*/ 4505462 w 4553638"/>
              <a:gd name="connsiteY24" fmla="*/ 1210687 h 5549951"/>
              <a:gd name="connsiteX25" fmla="*/ 4514279 w 4553638"/>
              <a:gd name="connsiteY25" fmla="*/ 1263157 h 5549951"/>
              <a:gd name="connsiteX26" fmla="*/ 4516556 w 4553638"/>
              <a:gd name="connsiteY26" fmla="*/ 1313374 h 5549951"/>
              <a:gd name="connsiteX27" fmla="*/ 4515676 w 4553638"/>
              <a:gd name="connsiteY27" fmla="*/ 1347004 h 5549951"/>
              <a:gd name="connsiteX28" fmla="*/ 4515213 w 4553638"/>
              <a:gd name="connsiteY28" fmla="*/ 1351864 h 5549951"/>
              <a:gd name="connsiteX29" fmla="*/ 4506094 w 4553638"/>
              <a:gd name="connsiteY29" fmla="*/ 1391762 h 5549951"/>
              <a:gd name="connsiteX30" fmla="*/ 4509358 w 4553638"/>
              <a:gd name="connsiteY30" fmla="*/ 1395707 h 5549951"/>
              <a:gd name="connsiteX31" fmla="*/ 4512200 w 4553638"/>
              <a:gd name="connsiteY31" fmla="*/ 1408524 h 5549951"/>
              <a:gd name="connsiteX32" fmla="*/ 4507459 w 4553638"/>
              <a:gd name="connsiteY32" fmla="*/ 1419109 h 5549951"/>
              <a:gd name="connsiteX33" fmla="*/ 4497275 w 4553638"/>
              <a:gd name="connsiteY33" fmla="*/ 1469337 h 5549951"/>
              <a:gd name="connsiteX34" fmla="*/ 4486378 w 4553638"/>
              <a:gd name="connsiteY34" fmla="*/ 1543038 h 5549951"/>
              <a:gd name="connsiteX35" fmla="*/ 4481497 w 4553638"/>
              <a:gd name="connsiteY35" fmla="*/ 1553997 h 5549951"/>
              <a:gd name="connsiteX36" fmla="*/ 4467069 w 4553638"/>
              <a:gd name="connsiteY36" fmla="*/ 1626071 h 5549951"/>
              <a:gd name="connsiteX37" fmla="*/ 4463354 w 4553638"/>
              <a:gd name="connsiteY37" fmla="*/ 1664103 h 5549951"/>
              <a:gd name="connsiteX38" fmla="*/ 4467014 w 4553638"/>
              <a:gd name="connsiteY38" fmla="*/ 1668558 h 5549951"/>
              <a:gd name="connsiteX39" fmla="*/ 4465364 w 4553638"/>
              <a:gd name="connsiteY39" fmla="*/ 1679756 h 5549951"/>
              <a:gd name="connsiteX40" fmla="*/ 4465776 w 4553638"/>
              <a:gd name="connsiteY40" fmla="*/ 1682815 h 5549951"/>
              <a:gd name="connsiteX41" fmla="*/ 4467287 w 4553638"/>
              <a:gd name="connsiteY41" fmla="*/ 1700268 h 5549951"/>
              <a:gd name="connsiteX42" fmla="*/ 4455817 w 4553638"/>
              <a:gd name="connsiteY42" fmla="*/ 1735163 h 5549951"/>
              <a:gd name="connsiteX43" fmla="*/ 4453757 w 4553638"/>
              <a:gd name="connsiteY43" fmla="*/ 1735289 h 5549951"/>
              <a:gd name="connsiteX44" fmla="*/ 4445259 w 4553638"/>
              <a:gd name="connsiteY44" fmla="*/ 1887374 h 5549951"/>
              <a:gd name="connsiteX45" fmla="*/ 4453950 w 4553638"/>
              <a:gd name="connsiteY45" fmla="*/ 1911536 h 5549951"/>
              <a:gd name="connsiteX46" fmla="*/ 4456228 w 4553638"/>
              <a:gd name="connsiteY46" fmla="*/ 1961755 h 5549951"/>
              <a:gd name="connsiteX47" fmla="*/ 4455347 w 4553638"/>
              <a:gd name="connsiteY47" fmla="*/ 1995384 h 5549951"/>
              <a:gd name="connsiteX48" fmla="*/ 4454885 w 4553638"/>
              <a:gd name="connsiteY48" fmla="*/ 2000244 h 5549951"/>
              <a:gd name="connsiteX49" fmla="*/ 4445765 w 4553638"/>
              <a:gd name="connsiteY49" fmla="*/ 2040142 h 5549951"/>
              <a:gd name="connsiteX50" fmla="*/ 4449030 w 4553638"/>
              <a:gd name="connsiteY50" fmla="*/ 2044087 h 5549951"/>
              <a:gd name="connsiteX51" fmla="*/ 4451871 w 4553638"/>
              <a:gd name="connsiteY51" fmla="*/ 2056904 h 5549951"/>
              <a:gd name="connsiteX52" fmla="*/ 4447130 w 4553638"/>
              <a:gd name="connsiteY52" fmla="*/ 2067489 h 5549951"/>
              <a:gd name="connsiteX53" fmla="*/ 4436946 w 4553638"/>
              <a:gd name="connsiteY53" fmla="*/ 2117719 h 5549951"/>
              <a:gd name="connsiteX54" fmla="*/ 4429615 w 4553638"/>
              <a:gd name="connsiteY54" fmla="*/ 2167300 h 5549951"/>
              <a:gd name="connsiteX55" fmla="*/ 4373532 w 4553638"/>
              <a:gd name="connsiteY55" fmla="*/ 3223633 h 5549951"/>
              <a:gd name="connsiteX56" fmla="*/ 4360746 w 4553638"/>
              <a:gd name="connsiteY56" fmla="*/ 3477281 h 5549951"/>
              <a:gd name="connsiteX57" fmla="*/ 4349661 w 4553638"/>
              <a:gd name="connsiteY57" fmla="*/ 3639984 h 5549951"/>
              <a:gd name="connsiteX58" fmla="*/ 4258900 w 4553638"/>
              <a:gd name="connsiteY58" fmla="*/ 5278921 h 5549951"/>
              <a:gd name="connsiteX59" fmla="*/ 4264198 w 4553638"/>
              <a:gd name="connsiteY59" fmla="*/ 5315626 h 5549951"/>
              <a:gd name="connsiteX60" fmla="*/ 4267732 w 4553638"/>
              <a:gd name="connsiteY60" fmla="*/ 5350090 h 5549951"/>
              <a:gd name="connsiteX61" fmla="*/ 4270564 w 4553638"/>
              <a:gd name="connsiteY61" fmla="*/ 5450399 h 5549951"/>
              <a:gd name="connsiteX62" fmla="*/ 4252007 w 4553638"/>
              <a:gd name="connsiteY62" fmla="*/ 5484804 h 5549951"/>
              <a:gd name="connsiteX63" fmla="*/ 4247355 w 4553638"/>
              <a:gd name="connsiteY63" fmla="*/ 5487504 h 5549951"/>
              <a:gd name="connsiteX64" fmla="*/ 4243898 w 4553638"/>
              <a:gd name="connsiteY64" fmla="*/ 5549951 h 5549951"/>
              <a:gd name="connsiteX65" fmla="*/ 0 w 4553638"/>
              <a:gd name="connsiteY65" fmla="*/ 5315524 h 5549951"/>
              <a:gd name="connsiteX66" fmla="*/ 4515 w 4553638"/>
              <a:gd name="connsiteY66" fmla="*/ 5239903 h 5549951"/>
              <a:gd name="connsiteX67" fmla="*/ 8735 w 4553638"/>
              <a:gd name="connsiteY67" fmla="*/ 5233298 h 5549951"/>
              <a:gd name="connsiteX68" fmla="*/ 9004 w 4553638"/>
              <a:gd name="connsiteY68" fmla="*/ 5230552 h 5549951"/>
              <a:gd name="connsiteX69" fmla="*/ 9274 w 4553638"/>
              <a:gd name="connsiteY69" fmla="*/ 5227804 h 5549951"/>
              <a:gd name="connsiteX70" fmla="*/ 9811 w 4553638"/>
              <a:gd name="connsiteY70" fmla="*/ 5222308 h 5549951"/>
              <a:gd name="connsiteX71" fmla="*/ 9496 w 4553638"/>
              <a:gd name="connsiteY71" fmla="*/ 5216405 h 5549951"/>
              <a:gd name="connsiteX72" fmla="*/ 8912 w 4553638"/>
              <a:gd name="connsiteY72" fmla="*/ 5213249 h 5549951"/>
              <a:gd name="connsiteX73" fmla="*/ 9181 w 4553638"/>
              <a:gd name="connsiteY73" fmla="*/ 5210500 h 5549951"/>
              <a:gd name="connsiteX74" fmla="*/ 8865 w 4553638"/>
              <a:gd name="connsiteY74" fmla="*/ 5204597 h 5549951"/>
              <a:gd name="connsiteX75" fmla="*/ 8282 w 4553638"/>
              <a:gd name="connsiteY75" fmla="*/ 5201441 h 5549951"/>
              <a:gd name="connsiteX76" fmla="*/ 7652 w 4553638"/>
              <a:gd name="connsiteY76" fmla="*/ 5189632 h 5549951"/>
              <a:gd name="connsiteX77" fmla="*/ 7068 w 4553638"/>
              <a:gd name="connsiteY77" fmla="*/ 5186477 h 5549951"/>
              <a:gd name="connsiteX78" fmla="*/ 7336 w 4553638"/>
              <a:gd name="connsiteY78" fmla="*/ 5183728 h 5549951"/>
              <a:gd name="connsiteX79" fmla="*/ 5901 w 4553638"/>
              <a:gd name="connsiteY79" fmla="*/ 5180163 h 5549951"/>
              <a:gd name="connsiteX80" fmla="*/ 11313 w 4553638"/>
              <a:gd name="connsiteY80" fmla="*/ 5116566 h 5549951"/>
              <a:gd name="connsiteX81" fmla="*/ 78927 w 4553638"/>
              <a:gd name="connsiteY81" fmla="*/ 3839310 h 5549951"/>
              <a:gd name="connsiteX82" fmla="*/ 303617 w 4553638"/>
              <a:gd name="connsiteY82"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4553638" h="5549951">
                <a:moveTo>
                  <a:pt x="303617" y="0"/>
                </a:moveTo>
                <a:cubicBezTo>
                  <a:pt x="628364" y="31218"/>
                  <a:pt x="2667304" y="134017"/>
                  <a:pt x="3305803" y="171842"/>
                </a:cubicBezTo>
                <a:lnTo>
                  <a:pt x="4134614" y="226950"/>
                </a:lnTo>
                <a:lnTo>
                  <a:pt x="4507808" y="247374"/>
                </a:lnTo>
                <a:lnTo>
                  <a:pt x="4535687" y="269179"/>
                </a:lnTo>
                <a:cubicBezTo>
                  <a:pt x="4535096" y="279763"/>
                  <a:pt x="4534504" y="290346"/>
                  <a:pt x="4533913" y="300930"/>
                </a:cubicBezTo>
                <a:lnTo>
                  <a:pt x="4536835" y="302647"/>
                </a:lnTo>
                <a:cubicBezTo>
                  <a:pt x="4546433" y="304354"/>
                  <a:pt x="4555631" y="291327"/>
                  <a:pt x="4553261" y="334222"/>
                </a:cubicBezTo>
                <a:cubicBezTo>
                  <a:pt x="4542620" y="354710"/>
                  <a:pt x="4535606" y="373686"/>
                  <a:pt x="4531000" y="391868"/>
                </a:cubicBezTo>
                <a:lnTo>
                  <a:pt x="4527512" y="415489"/>
                </a:lnTo>
                <a:lnTo>
                  <a:pt x="4522407" y="506828"/>
                </a:lnTo>
                <a:cubicBezTo>
                  <a:pt x="4522190" y="522300"/>
                  <a:pt x="4521974" y="537773"/>
                  <a:pt x="4521757" y="553245"/>
                </a:cubicBezTo>
                <a:cubicBezTo>
                  <a:pt x="4521486" y="558170"/>
                  <a:pt x="4520392" y="568699"/>
                  <a:pt x="4518658" y="581709"/>
                </a:cubicBezTo>
                <a:lnTo>
                  <a:pt x="4517989" y="585890"/>
                </a:lnTo>
                <a:lnTo>
                  <a:pt x="4505052" y="817404"/>
                </a:lnTo>
                <a:lnTo>
                  <a:pt x="4506765" y="822238"/>
                </a:lnTo>
                <a:cubicBezTo>
                  <a:pt x="4507267" y="829783"/>
                  <a:pt x="4506186" y="837845"/>
                  <a:pt x="4504614" y="846069"/>
                </a:cubicBezTo>
                <a:lnTo>
                  <a:pt x="4503014" y="853854"/>
                </a:lnTo>
                <a:lnTo>
                  <a:pt x="4496776" y="965485"/>
                </a:lnTo>
                <a:lnTo>
                  <a:pt x="4498853" y="966385"/>
                </a:lnTo>
                <a:cubicBezTo>
                  <a:pt x="4500294" y="972743"/>
                  <a:pt x="4503085" y="980116"/>
                  <a:pt x="4502972" y="1002567"/>
                </a:cubicBezTo>
                <a:cubicBezTo>
                  <a:pt x="4492134" y="1029868"/>
                  <a:pt x="4512590" y="1067217"/>
                  <a:pt x="4498174" y="1101094"/>
                </a:cubicBezTo>
                <a:cubicBezTo>
                  <a:pt x="4494447" y="1113552"/>
                  <a:pt x="4492555" y="1152106"/>
                  <a:pt x="4498069" y="1159389"/>
                </a:cubicBezTo>
                <a:cubicBezTo>
                  <a:pt x="4498884" y="1167426"/>
                  <a:pt x="4496227" y="1176807"/>
                  <a:pt x="4502372" y="1180505"/>
                </a:cubicBezTo>
                <a:cubicBezTo>
                  <a:pt x="4509671" y="1186625"/>
                  <a:pt x="4496190" y="1214705"/>
                  <a:pt x="4505462" y="1210687"/>
                </a:cubicBezTo>
                <a:cubicBezTo>
                  <a:pt x="4496186" y="1230628"/>
                  <a:pt x="4511297" y="1246424"/>
                  <a:pt x="4514279" y="1263157"/>
                </a:cubicBezTo>
                <a:lnTo>
                  <a:pt x="4516556" y="1313374"/>
                </a:lnTo>
                <a:cubicBezTo>
                  <a:pt x="4516263" y="1324584"/>
                  <a:pt x="4515969" y="1335794"/>
                  <a:pt x="4515676" y="1347004"/>
                </a:cubicBezTo>
                <a:cubicBezTo>
                  <a:pt x="4515522" y="1348624"/>
                  <a:pt x="4515367" y="1350244"/>
                  <a:pt x="4515213" y="1351864"/>
                </a:cubicBezTo>
                <a:lnTo>
                  <a:pt x="4506094" y="1391762"/>
                </a:lnTo>
                <a:cubicBezTo>
                  <a:pt x="4507300" y="1392770"/>
                  <a:pt x="4508402" y="1394098"/>
                  <a:pt x="4509358" y="1395707"/>
                </a:cubicBezTo>
                <a:lnTo>
                  <a:pt x="4512200" y="1408524"/>
                </a:lnTo>
                <a:lnTo>
                  <a:pt x="4507459" y="1419109"/>
                </a:lnTo>
                <a:lnTo>
                  <a:pt x="4497275" y="1469337"/>
                </a:lnTo>
                <a:lnTo>
                  <a:pt x="4486378" y="1543038"/>
                </a:lnTo>
                <a:lnTo>
                  <a:pt x="4481497" y="1553997"/>
                </a:lnTo>
                <a:cubicBezTo>
                  <a:pt x="4475406" y="1579288"/>
                  <a:pt x="4478554" y="1610368"/>
                  <a:pt x="4467069" y="1626071"/>
                </a:cubicBezTo>
                <a:lnTo>
                  <a:pt x="4463354" y="1664103"/>
                </a:lnTo>
                <a:lnTo>
                  <a:pt x="4467014" y="1668558"/>
                </a:lnTo>
                <a:lnTo>
                  <a:pt x="4465364" y="1679756"/>
                </a:lnTo>
                <a:cubicBezTo>
                  <a:pt x="4465501" y="1680776"/>
                  <a:pt x="4465639" y="1681795"/>
                  <a:pt x="4465776" y="1682815"/>
                </a:cubicBezTo>
                <a:cubicBezTo>
                  <a:pt x="4466583" y="1688654"/>
                  <a:pt x="4467240" y="1694439"/>
                  <a:pt x="4467287" y="1700268"/>
                </a:cubicBezTo>
                <a:cubicBezTo>
                  <a:pt x="4452715" y="1697000"/>
                  <a:pt x="4458424" y="1726126"/>
                  <a:pt x="4455817" y="1735163"/>
                </a:cubicBezTo>
                <a:lnTo>
                  <a:pt x="4453757" y="1735289"/>
                </a:lnTo>
                <a:lnTo>
                  <a:pt x="4445259" y="1887374"/>
                </a:lnTo>
                <a:lnTo>
                  <a:pt x="4453950" y="1911536"/>
                </a:lnTo>
                <a:cubicBezTo>
                  <a:pt x="4454709" y="1928276"/>
                  <a:pt x="4455469" y="1945015"/>
                  <a:pt x="4456228" y="1961755"/>
                </a:cubicBezTo>
                <a:cubicBezTo>
                  <a:pt x="4455934" y="1972965"/>
                  <a:pt x="4455641" y="1984174"/>
                  <a:pt x="4455347" y="1995384"/>
                </a:cubicBezTo>
                <a:lnTo>
                  <a:pt x="4454885" y="2000244"/>
                </a:lnTo>
                <a:lnTo>
                  <a:pt x="4445765" y="2040142"/>
                </a:lnTo>
                <a:cubicBezTo>
                  <a:pt x="4446972" y="2041150"/>
                  <a:pt x="4448073" y="2042479"/>
                  <a:pt x="4449030" y="2044087"/>
                </a:cubicBezTo>
                <a:lnTo>
                  <a:pt x="4451871" y="2056904"/>
                </a:lnTo>
                <a:lnTo>
                  <a:pt x="4447130" y="2067489"/>
                </a:lnTo>
                <a:lnTo>
                  <a:pt x="4436946" y="2117719"/>
                </a:lnTo>
                <a:lnTo>
                  <a:pt x="4429615" y="2167300"/>
                </a:lnTo>
                <a:cubicBezTo>
                  <a:pt x="4410921" y="2519411"/>
                  <a:pt x="4377147" y="2876607"/>
                  <a:pt x="4373532" y="3223633"/>
                </a:cubicBezTo>
                <a:cubicBezTo>
                  <a:pt x="4370580" y="3302336"/>
                  <a:pt x="4363697" y="3398578"/>
                  <a:pt x="4360746" y="3477281"/>
                </a:cubicBezTo>
                <a:cubicBezTo>
                  <a:pt x="4367353" y="3471365"/>
                  <a:pt x="4356962" y="3621544"/>
                  <a:pt x="4349661" y="3639984"/>
                </a:cubicBezTo>
                <a:lnTo>
                  <a:pt x="4258900" y="5278921"/>
                </a:lnTo>
                <a:lnTo>
                  <a:pt x="4264198" y="5315626"/>
                </a:lnTo>
                <a:cubicBezTo>
                  <a:pt x="4269986" y="5323538"/>
                  <a:pt x="4266671" y="5327627"/>
                  <a:pt x="4267732" y="5350090"/>
                </a:cubicBezTo>
                <a:cubicBezTo>
                  <a:pt x="4268793" y="5372551"/>
                  <a:pt x="4252068" y="5406222"/>
                  <a:pt x="4270564" y="5450399"/>
                </a:cubicBezTo>
                <a:cubicBezTo>
                  <a:pt x="4270146" y="5457964"/>
                  <a:pt x="4260467" y="5476308"/>
                  <a:pt x="4252007" y="5484804"/>
                </a:cubicBezTo>
                <a:lnTo>
                  <a:pt x="4247355" y="5487504"/>
                </a:lnTo>
                <a:cubicBezTo>
                  <a:pt x="4246203" y="5508319"/>
                  <a:pt x="4248163" y="5526348"/>
                  <a:pt x="4243898" y="5549951"/>
                </a:cubicBezTo>
                <a:lnTo>
                  <a:pt x="0" y="5315524"/>
                </a:lnTo>
                <a:lnTo>
                  <a:pt x="4515" y="5239903"/>
                </a:lnTo>
                <a:lnTo>
                  <a:pt x="8735" y="5233298"/>
                </a:lnTo>
                <a:cubicBezTo>
                  <a:pt x="9265" y="5232196"/>
                  <a:pt x="8913" y="5231467"/>
                  <a:pt x="9004" y="5230552"/>
                </a:cubicBezTo>
                <a:lnTo>
                  <a:pt x="9274" y="5227804"/>
                </a:lnTo>
                <a:cubicBezTo>
                  <a:pt x="9452" y="5225973"/>
                  <a:pt x="9819" y="5223940"/>
                  <a:pt x="9811" y="5222308"/>
                </a:cubicBezTo>
                <a:cubicBezTo>
                  <a:pt x="9755" y="5211840"/>
                  <a:pt x="8673" y="5224803"/>
                  <a:pt x="9496" y="5216405"/>
                </a:cubicBezTo>
                <a:cubicBezTo>
                  <a:pt x="9302" y="5215352"/>
                  <a:pt x="8977" y="5214469"/>
                  <a:pt x="8912" y="5213249"/>
                </a:cubicBezTo>
                <a:cubicBezTo>
                  <a:pt x="8870" y="5212477"/>
                  <a:pt x="9221" y="5211272"/>
                  <a:pt x="9181" y="5210500"/>
                </a:cubicBezTo>
                <a:cubicBezTo>
                  <a:pt x="8800" y="5203355"/>
                  <a:pt x="8248" y="5210896"/>
                  <a:pt x="8865" y="5204597"/>
                </a:cubicBezTo>
                <a:lnTo>
                  <a:pt x="8282" y="5201441"/>
                </a:lnTo>
                <a:cubicBezTo>
                  <a:pt x="6867" y="5193798"/>
                  <a:pt x="6830" y="5198023"/>
                  <a:pt x="7652" y="5189632"/>
                </a:cubicBezTo>
                <a:cubicBezTo>
                  <a:pt x="7457" y="5188581"/>
                  <a:pt x="7134" y="5187696"/>
                  <a:pt x="7068" y="5186477"/>
                </a:cubicBezTo>
                <a:cubicBezTo>
                  <a:pt x="7026" y="5185706"/>
                  <a:pt x="7459" y="5184394"/>
                  <a:pt x="7336" y="5183728"/>
                </a:cubicBezTo>
                <a:cubicBezTo>
                  <a:pt x="7062" y="5182241"/>
                  <a:pt x="4888" y="5182665"/>
                  <a:pt x="5901" y="5180163"/>
                </a:cubicBezTo>
                <a:lnTo>
                  <a:pt x="11313" y="5116566"/>
                </a:lnTo>
                <a:lnTo>
                  <a:pt x="78927" y="3839310"/>
                </a:lnTo>
                <a:lnTo>
                  <a:pt x="303617"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Graphical user interface, website&#10;&#10;Description automatically generated">
            <a:extLst>
              <a:ext uri="{FF2B5EF4-FFF2-40B4-BE49-F238E27FC236}">
                <a16:creationId xmlns:a16="http://schemas.microsoft.com/office/drawing/2014/main" id="{BCFE4C08-B16C-58D0-9AFD-60E97D1B3392}"/>
              </a:ext>
            </a:extLst>
          </p:cNvPr>
          <p:cNvPicPr>
            <a:picLocks noChangeAspect="1"/>
          </p:cNvPicPr>
          <p:nvPr/>
        </p:nvPicPr>
        <p:blipFill>
          <a:blip r:embed="rId3"/>
          <a:stretch>
            <a:fillRect/>
          </a:stretch>
        </p:blipFill>
        <p:spPr>
          <a:xfrm rot="171272">
            <a:off x="7689184" y="902889"/>
            <a:ext cx="3573308" cy="5050613"/>
          </a:xfrm>
          <a:prstGeom prst="rect">
            <a:avLst/>
          </a:prstGeom>
        </p:spPr>
      </p:pic>
      <p:grpSp>
        <p:nvGrpSpPr>
          <p:cNvPr id="16" name="Group 15">
            <a:extLst>
              <a:ext uri="{FF2B5EF4-FFF2-40B4-BE49-F238E27FC236}">
                <a16:creationId xmlns:a16="http://schemas.microsoft.com/office/drawing/2014/main" id="{A02066EC-92CE-4F17-AB46-346119D15C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7" name="Group 16">
              <a:extLst>
                <a:ext uri="{FF2B5EF4-FFF2-40B4-BE49-F238E27FC236}">
                  <a16:creationId xmlns:a16="http://schemas.microsoft.com/office/drawing/2014/main" id="{48E4F93A-024D-4896-B535-C700CC6F24E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5" name="Straight Connector 18">
                <a:extLst>
                  <a:ext uri="{FF2B5EF4-FFF2-40B4-BE49-F238E27FC236}">
                    <a16:creationId xmlns:a16="http://schemas.microsoft.com/office/drawing/2014/main" id="{303ABF7D-0FD3-47CF-BF62-C8D9561F03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19">
                <a:extLst>
                  <a:ext uri="{FF2B5EF4-FFF2-40B4-BE49-F238E27FC236}">
                    <a16:creationId xmlns:a16="http://schemas.microsoft.com/office/drawing/2014/main" id="{5656E970-02E8-4F91-8392-EC89484E44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7" name="Oval 17">
              <a:extLst>
                <a:ext uri="{FF2B5EF4-FFF2-40B4-BE49-F238E27FC236}">
                  <a16:creationId xmlns:a16="http://schemas.microsoft.com/office/drawing/2014/main" id="{3E8469CB-65C4-40BA-B613-75617EFBD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Freeform: Shape 21">
            <a:extLst>
              <a:ext uri="{FF2B5EF4-FFF2-40B4-BE49-F238E27FC236}">
                <a16:creationId xmlns:a16="http://schemas.microsoft.com/office/drawing/2014/main" id="{5EC04BFF-C178-43B0-9567-EEA423F5C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652714">
            <a:off x="10760953" y="5365243"/>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79264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F08FD56-DA92-4BD4-98BB-9311E5E522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2D8C2B-733B-5C06-4D11-EDD38C27F7E1}"/>
              </a:ext>
            </a:extLst>
          </p:cNvPr>
          <p:cNvSpPr>
            <a:spLocks noGrp="1"/>
          </p:cNvSpPr>
          <p:nvPr>
            <p:ph type="title"/>
          </p:nvPr>
        </p:nvSpPr>
        <p:spPr>
          <a:xfrm>
            <a:off x="6473627" y="685799"/>
            <a:ext cx="5032572" cy="1911743"/>
          </a:xfrm>
        </p:spPr>
        <p:txBody>
          <a:bodyPr>
            <a:normAutofit/>
          </a:bodyPr>
          <a:lstStyle/>
          <a:p>
            <a:pPr>
              <a:lnSpc>
                <a:spcPct val="110000"/>
              </a:lnSpc>
            </a:pPr>
            <a:r>
              <a:rPr lang="en-US" sz="3700">
                <a:highlight>
                  <a:srgbClr val="FF0000"/>
                </a:highlight>
              </a:rPr>
              <a:t>Marketing Strategy – APRIL 2023 (Budget £0)</a:t>
            </a:r>
          </a:p>
        </p:txBody>
      </p:sp>
      <p:sp>
        <p:nvSpPr>
          <p:cNvPr id="35" name="Rectangle 34">
            <a:extLst>
              <a:ext uri="{FF2B5EF4-FFF2-40B4-BE49-F238E27FC236}">
                <a16:creationId xmlns:a16="http://schemas.microsoft.com/office/drawing/2014/main" id="{C5D5E9CC-2294-46D1-89D0-F8C6FA5C4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420">
            <a:off x="780270" y="331637"/>
            <a:ext cx="4892736" cy="5837881"/>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5BABD217-EF3C-4AF3-9C20-A6619D21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27644">
            <a:off x="741222" y="293814"/>
            <a:ext cx="4987909" cy="5883149"/>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4553364" h="5549951">
                <a:moveTo>
                  <a:pt x="303343" y="0"/>
                </a:moveTo>
                <a:cubicBezTo>
                  <a:pt x="628090" y="31218"/>
                  <a:pt x="2667030" y="134017"/>
                  <a:pt x="3305529" y="171842"/>
                </a:cubicBezTo>
                <a:lnTo>
                  <a:pt x="4134340" y="226950"/>
                </a:lnTo>
                <a:lnTo>
                  <a:pt x="4507534" y="247374"/>
                </a:lnTo>
                <a:lnTo>
                  <a:pt x="4535413" y="269179"/>
                </a:lnTo>
                <a:cubicBezTo>
                  <a:pt x="4534822" y="279763"/>
                  <a:pt x="4534230" y="290346"/>
                  <a:pt x="4533639" y="300930"/>
                </a:cubicBezTo>
                <a:lnTo>
                  <a:pt x="4536561" y="302647"/>
                </a:lnTo>
                <a:cubicBezTo>
                  <a:pt x="4546159" y="304354"/>
                  <a:pt x="4555357" y="291327"/>
                  <a:pt x="4552987" y="334222"/>
                </a:cubicBezTo>
                <a:cubicBezTo>
                  <a:pt x="4542346" y="354710"/>
                  <a:pt x="4535332" y="373686"/>
                  <a:pt x="4530726" y="391868"/>
                </a:cubicBezTo>
                <a:lnTo>
                  <a:pt x="4527238" y="415489"/>
                </a:lnTo>
                <a:lnTo>
                  <a:pt x="4522133" y="506828"/>
                </a:lnTo>
                <a:cubicBezTo>
                  <a:pt x="4521916" y="522300"/>
                  <a:pt x="4521700" y="537773"/>
                  <a:pt x="4521483" y="553245"/>
                </a:cubicBezTo>
                <a:cubicBezTo>
                  <a:pt x="4521212" y="558170"/>
                  <a:pt x="4520118" y="568699"/>
                  <a:pt x="4518384" y="581709"/>
                </a:cubicBezTo>
                <a:lnTo>
                  <a:pt x="4517715" y="585890"/>
                </a:lnTo>
                <a:lnTo>
                  <a:pt x="4504778" y="817404"/>
                </a:lnTo>
                <a:lnTo>
                  <a:pt x="4506491" y="822238"/>
                </a:lnTo>
                <a:cubicBezTo>
                  <a:pt x="4506993" y="829783"/>
                  <a:pt x="4505912" y="837845"/>
                  <a:pt x="4504340" y="846069"/>
                </a:cubicBezTo>
                <a:lnTo>
                  <a:pt x="4502740" y="853854"/>
                </a:lnTo>
                <a:lnTo>
                  <a:pt x="4496502" y="965485"/>
                </a:lnTo>
                <a:lnTo>
                  <a:pt x="4498579" y="966385"/>
                </a:lnTo>
                <a:cubicBezTo>
                  <a:pt x="4500020" y="972743"/>
                  <a:pt x="4502811" y="980116"/>
                  <a:pt x="4502698" y="1002567"/>
                </a:cubicBezTo>
                <a:cubicBezTo>
                  <a:pt x="4491860" y="1029868"/>
                  <a:pt x="4512316" y="1067217"/>
                  <a:pt x="4497900" y="1101094"/>
                </a:cubicBezTo>
                <a:cubicBezTo>
                  <a:pt x="4494173" y="1113552"/>
                  <a:pt x="4492281" y="1152106"/>
                  <a:pt x="4497795" y="1159389"/>
                </a:cubicBezTo>
                <a:cubicBezTo>
                  <a:pt x="4498610" y="1167426"/>
                  <a:pt x="4495953" y="1176807"/>
                  <a:pt x="4502098" y="1180505"/>
                </a:cubicBezTo>
                <a:cubicBezTo>
                  <a:pt x="4509397" y="1186625"/>
                  <a:pt x="4495916" y="1214705"/>
                  <a:pt x="4505188" y="1210687"/>
                </a:cubicBezTo>
                <a:cubicBezTo>
                  <a:pt x="4495912" y="1230628"/>
                  <a:pt x="4511023" y="1246424"/>
                  <a:pt x="4514005" y="1263157"/>
                </a:cubicBezTo>
                <a:lnTo>
                  <a:pt x="4516282" y="1313374"/>
                </a:lnTo>
                <a:cubicBezTo>
                  <a:pt x="4515989" y="1324584"/>
                  <a:pt x="4515695" y="1335794"/>
                  <a:pt x="4515402" y="1347004"/>
                </a:cubicBezTo>
                <a:cubicBezTo>
                  <a:pt x="4515248" y="1348624"/>
                  <a:pt x="4515093" y="1350244"/>
                  <a:pt x="4514939" y="1351864"/>
                </a:cubicBezTo>
                <a:lnTo>
                  <a:pt x="4505820" y="1391762"/>
                </a:lnTo>
                <a:cubicBezTo>
                  <a:pt x="4507026" y="1392770"/>
                  <a:pt x="4508128" y="1394098"/>
                  <a:pt x="4509084" y="1395707"/>
                </a:cubicBezTo>
                <a:lnTo>
                  <a:pt x="4511926" y="1408524"/>
                </a:lnTo>
                <a:lnTo>
                  <a:pt x="4507185" y="1419109"/>
                </a:lnTo>
                <a:lnTo>
                  <a:pt x="4497001" y="1469337"/>
                </a:lnTo>
                <a:lnTo>
                  <a:pt x="4486104" y="1543038"/>
                </a:lnTo>
                <a:lnTo>
                  <a:pt x="4481223" y="1553997"/>
                </a:lnTo>
                <a:cubicBezTo>
                  <a:pt x="4475132" y="1579288"/>
                  <a:pt x="4478280" y="1610368"/>
                  <a:pt x="4466795" y="1626071"/>
                </a:cubicBezTo>
                <a:lnTo>
                  <a:pt x="4463080" y="1664103"/>
                </a:lnTo>
                <a:lnTo>
                  <a:pt x="4466740" y="1668558"/>
                </a:lnTo>
                <a:lnTo>
                  <a:pt x="4465090" y="1679756"/>
                </a:lnTo>
                <a:cubicBezTo>
                  <a:pt x="4465227" y="1680776"/>
                  <a:pt x="4465365" y="1681795"/>
                  <a:pt x="4465502" y="1682815"/>
                </a:cubicBezTo>
                <a:cubicBezTo>
                  <a:pt x="4466309" y="1688654"/>
                  <a:pt x="4466966" y="1694439"/>
                  <a:pt x="4467013" y="1700268"/>
                </a:cubicBezTo>
                <a:cubicBezTo>
                  <a:pt x="4452441" y="1697000"/>
                  <a:pt x="4458150" y="1726126"/>
                  <a:pt x="4455543" y="1735163"/>
                </a:cubicBezTo>
                <a:lnTo>
                  <a:pt x="4453483" y="1735289"/>
                </a:lnTo>
                <a:lnTo>
                  <a:pt x="4444985" y="1887374"/>
                </a:lnTo>
                <a:lnTo>
                  <a:pt x="4453676" y="1911536"/>
                </a:lnTo>
                <a:cubicBezTo>
                  <a:pt x="4454435" y="1928276"/>
                  <a:pt x="4455195" y="1945015"/>
                  <a:pt x="4455954" y="1961755"/>
                </a:cubicBezTo>
                <a:cubicBezTo>
                  <a:pt x="4455660" y="1972965"/>
                  <a:pt x="4455367" y="1984174"/>
                  <a:pt x="4455073" y="1995384"/>
                </a:cubicBezTo>
                <a:lnTo>
                  <a:pt x="4454611" y="2000244"/>
                </a:lnTo>
                <a:lnTo>
                  <a:pt x="4445491" y="2040142"/>
                </a:lnTo>
                <a:cubicBezTo>
                  <a:pt x="4446698" y="2041150"/>
                  <a:pt x="4447799" y="2042479"/>
                  <a:pt x="4448756" y="2044087"/>
                </a:cubicBezTo>
                <a:lnTo>
                  <a:pt x="4451597" y="2056904"/>
                </a:lnTo>
                <a:lnTo>
                  <a:pt x="4446856" y="2067489"/>
                </a:lnTo>
                <a:lnTo>
                  <a:pt x="4436672" y="2117719"/>
                </a:lnTo>
                <a:lnTo>
                  <a:pt x="4429341" y="2167300"/>
                </a:lnTo>
                <a:cubicBezTo>
                  <a:pt x="4410647" y="2519411"/>
                  <a:pt x="4376873" y="2876607"/>
                  <a:pt x="4373258" y="3223633"/>
                </a:cubicBezTo>
                <a:cubicBezTo>
                  <a:pt x="4370306" y="3302336"/>
                  <a:pt x="4363423" y="3398578"/>
                  <a:pt x="4360472" y="3477281"/>
                </a:cubicBezTo>
                <a:cubicBezTo>
                  <a:pt x="4367079" y="3471365"/>
                  <a:pt x="4356688" y="3621544"/>
                  <a:pt x="4349387" y="3639984"/>
                </a:cubicBezTo>
                <a:lnTo>
                  <a:pt x="4258626" y="5278921"/>
                </a:lnTo>
                <a:lnTo>
                  <a:pt x="4263924" y="5315626"/>
                </a:lnTo>
                <a:cubicBezTo>
                  <a:pt x="4269712" y="5323538"/>
                  <a:pt x="4266397" y="5327627"/>
                  <a:pt x="4267458" y="5350090"/>
                </a:cubicBezTo>
                <a:cubicBezTo>
                  <a:pt x="4268519" y="5372551"/>
                  <a:pt x="4251794" y="5406222"/>
                  <a:pt x="4270290" y="5450399"/>
                </a:cubicBezTo>
                <a:cubicBezTo>
                  <a:pt x="4269872" y="5457964"/>
                  <a:pt x="4260193" y="5476308"/>
                  <a:pt x="4251733" y="5484804"/>
                </a:cubicBezTo>
                <a:lnTo>
                  <a:pt x="4247081" y="5487504"/>
                </a:lnTo>
                <a:cubicBezTo>
                  <a:pt x="4245929" y="5508319"/>
                  <a:pt x="4247889" y="5526348"/>
                  <a:pt x="4243624" y="5549951"/>
                </a:cubicBezTo>
                <a:cubicBezTo>
                  <a:pt x="3535777" y="5517558"/>
                  <a:pt x="706564" y="5344821"/>
                  <a:pt x="0" y="5293146"/>
                </a:cubicBezTo>
                <a:lnTo>
                  <a:pt x="4241" y="5239903"/>
                </a:lnTo>
                <a:lnTo>
                  <a:pt x="8461" y="5233298"/>
                </a:lnTo>
                <a:cubicBezTo>
                  <a:pt x="8991" y="5232196"/>
                  <a:pt x="8639" y="5231467"/>
                  <a:pt x="8730" y="5230552"/>
                </a:cubicBezTo>
                <a:lnTo>
                  <a:pt x="9000" y="5227804"/>
                </a:lnTo>
                <a:cubicBezTo>
                  <a:pt x="9178" y="5225973"/>
                  <a:pt x="9545" y="5223940"/>
                  <a:pt x="9537" y="5222308"/>
                </a:cubicBezTo>
                <a:cubicBezTo>
                  <a:pt x="9481" y="5211840"/>
                  <a:pt x="8399" y="5224803"/>
                  <a:pt x="9222" y="5216405"/>
                </a:cubicBezTo>
                <a:cubicBezTo>
                  <a:pt x="9028" y="5215352"/>
                  <a:pt x="8703" y="5214469"/>
                  <a:pt x="8638" y="5213249"/>
                </a:cubicBezTo>
                <a:cubicBezTo>
                  <a:pt x="8596" y="5212477"/>
                  <a:pt x="8947" y="5211272"/>
                  <a:pt x="8907" y="5210500"/>
                </a:cubicBezTo>
                <a:cubicBezTo>
                  <a:pt x="8526" y="5203355"/>
                  <a:pt x="7974" y="5210896"/>
                  <a:pt x="8591" y="5204597"/>
                </a:cubicBezTo>
                <a:lnTo>
                  <a:pt x="8008" y="5201441"/>
                </a:lnTo>
                <a:cubicBezTo>
                  <a:pt x="6593" y="5193798"/>
                  <a:pt x="6556" y="5198023"/>
                  <a:pt x="7378" y="5189632"/>
                </a:cubicBezTo>
                <a:cubicBezTo>
                  <a:pt x="7183" y="5188581"/>
                  <a:pt x="6860" y="5187696"/>
                  <a:pt x="6794" y="5186477"/>
                </a:cubicBezTo>
                <a:cubicBezTo>
                  <a:pt x="6752" y="5185706"/>
                  <a:pt x="7185" y="5184394"/>
                  <a:pt x="7062" y="5183728"/>
                </a:cubicBezTo>
                <a:cubicBezTo>
                  <a:pt x="6788" y="5182241"/>
                  <a:pt x="4614" y="5182665"/>
                  <a:pt x="5627" y="5180163"/>
                </a:cubicBezTo>
                <a:lnTo>
                  <a:pt x="11039" y="5116566"/>
                </a:lnTo>
                <a:lnTo>
                  <a:pt x="78653" y="3839310"/>
                </a:lnTo>
                <a:lnTo>
                  <a:pt x="303343"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A screenshot of a video game&#10;&#10;Description automatically generated with low confidence">
            <a:extLst>
              <a:ext uri="{FF2B5EF4-FFF2-40B4-BE49-F238E27FC236}">
                <a16:creationId xmlns:a16="http://schemas.microsoft.com/office/drawing/2014/main" id="{AD42FFDA-4485-03DD-9C7D-E92110BCA3C3}"/>
              </a:ext>
            </a:extLst>
          </p:cNvPr>
          <p:cNvPicPr>
            <a:picLocks noChangeAspect="1"/>
          </p:cNvPicPr>
          <p:nvPr/>
        </p:nvPicPr>
        <p:blipFill>
          <a:blip r:embed="rId2"/>
          <a:stretch>
            <a:fillRect/>
          </a:stretch>
        </p:blipFill>
        <p:spPr>
          <a:xfrm rot="21420419">
            <a:off x="1375946" y="601333"/>
            <a:ext cx="3711331" cy="5245699"/>
          </a:xfrm>
          <a:prstGeom prst="rect">
            <a:avLst/>
          </a:prstGeom>
        </p:spPr>
      </p:pic>
      <p:sp>
        <p:nvSpPr>
          <p:cNvPr id="3" name="Content Placeholder 2">
            <a:extLst>
              <a:ext uri="{FF2B5EF4-FFF2-40B4-BE49-F238E27FC236}">
                <a16:creationId xmlns:a16="http://schemas.microsoft.com/office/drawing/2014/main" id="{62B15E86-B2C7-3DC4-7F1A-9D8DC1BF8161}"/>
              </a:ext>
            </a:extLst>
          </p:cNvPr>
          <p:cNvSpPr>
            <a:spLocks noGrp="1"/>
          </p:cNvSpPr>
          <p:nvPr>
            <p:ph idx="1"/>
          </p:nvPr>
        </p:nvSpPr>
        <p:spPr>
          <a:xfrm>
            <a:off x="6473629" y="2953593"/>
            <a:ext cx="5032572" cy="3218607"/>
          </a:xfrm>
        </p:spPr>
        <p:txBody>
          <a:bodyPr>
            <a:normAutofit/>
          </a:bodyPr>
          <a:lstStyle/>
          <a:p>
            <a:pPr marL="0" indent="0">
              <a:lnSpc>
                <a:spcPct val="110000"/>
              </a:lnSpc>
              <a:buNone/>
            </a:pPr>
            <a:r>
              <a:rPr lang="en-US" sz="1000" dirty="0"/>
              <a:t>1</a:t>
            </a:r>
            <a:r>
              <a:rPr lang="en-US" sz="1000" baseline="30000" dirty="0"/>
              <a:t>ST</a:t>
            </a:r>
            <a:r>
              <a:rPr lang="en-US" sz="1000" dirty="0"/>
              <a:t> APRIL 2023 – RELEASE DATE</a:t>
            </a:r>
          </a:p>
          <a:p>
            <a:pPr marL="0" indent="0">
              <a:lnSpc>
                <a:spcPct val="110000"/>
              </a:lnSpc>
              <a:buNone/>
            </a:pPr>
            <a:r>
              <a:rPr lang="en-US" sz="1000" b="1" u="sng" dirty="0"/>
              <a:t>WEEK 1 – 4</a:t>
            </a:r>
          </a:p>
          <a:p>
            <a:pPr marL="0" indent="0">
              <a:lnSpc>
                <a:spcPct val="110000"/>
              </a:lnSpc>
              <a:buNone/>
            </a:pPr>
            <a:r>
              <a:rPr lang="en-US" sz="1000" dirty="0"/>
              <a:t>Start a YouTube Channel and make videos with titles such as “Make 8-Bit Music in Logic Pro, Ableton, FL Studios”</a:t>
            </a:r>
          </a:p>
          <a:p>
            <a:pPr marL="0" indent="0">
              <a:lnSpc>
                <a:spcPct val="110000"/>
              </a:lnSpc>
              <a:buNone/>
            </a:pPr>
            <a:r>
              <a:rPr lang="en-US" sz="1000" dirty="0"/>
              <a:t>Start posting on TikTok as TikTok pushes content out to at least one person – re-creating video games songs such as Super Mario and Zelda.</a:t>
            </a:r>
          </a:p>
          <a:p>
            <a:pPr marL="0" indent="0">
              <a:lnSpc>
                <a:spcPct val="110000"/>
              </a:lnSpc>
              <a:buNone/>
            </a:pPr>
            <a:r>
              <a:rPr lang="en-US" sz="1000" dirty="0"/>
              <a:t>Get into the Facebook 8-Bit Music community groups for example 8-BIT Music which has 933 members (6 posts a month) or 8 Bit / 16 Bit / 32 Bit Consoles / Computers &amp; Games which has 938 members (9 posts a week) – Not massive but high return.</a:t>
            </a:r>
          </a:p>
          <a:p>
            <a:pPr marL="0" indent="0">
              <a:lnSpc>
                <a:spcPct val="110000"/>
              </a:lnSpc>
              <a:buNone/>
            </a:pPr>
            <a:r>
              <a:rPr lang="en-US" sz="1000" b="1" u="sng" dirty="0"/>
              <a:t>Week 3 – 4 </a:t>
            </a:r>
          </a:p>
          <a:p>
            <a:pPr marL="0" indent="0">
              <a:lnSpc>
                <a:spcPct val="110000"/>
              </a:lnSpc>
              <a:buNone/>
            </a:pPr>
            <a:r>
              <a:rPr lang="en-US" sz="1000" dirty="0"/>
              <a:t>Get in touch with bigger influencers showing the virtual instrument, articles </a:t>
            </a:r>
            <a:r>
              <a:rPr lang="en-US" sz="1000" dirty="0" err="1"/>
              <a:t>etc</a:t>
            </a:r>
            <a:r>
              <a:rPr lang="en-US" sz="1000" dirty="0"/>
              <a:t> and if they’ll be willing to make content on it as it benefits the retro gaming / 8-bit community. </a:t>
            </a:r>
          </a:p>
        </p:txBody>
      </p:sp>
      <p:grpSp>
        <p:nvGrpSpPr>
          <p:cNvPr id="39" name="Group 38">
            <a:extLst>
              <a:ext uri="{FF2B5EF4-FFF2-40B4-BE49-F238E27FC236}">
                <a16:creationId xmlns:a16="http://schemas.microsoft.com/office/drawing/2014/main" id="{96BEFBD8-C05C-43C7-8D7B-58D37F70F5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40" name="Group 39">
              <a:extLst>
                <a:ext uri="{FF2B5EF4-FFF2-40B4-BE49-F238E27FC236}">
                  <a16:creationId xmlns:a16="http://schemas.microsoft.com/office/drawing/2014/main" id="{B622FDA5-36F9-4DD4-87A3-58FC513B837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42" name="Straight Connector 41">
                <a:extLst>
                  <a:ext uri="{FF2B5EF4-FFF2-40B4-BE49-F238E27FC236}">
                    <a16:creationId xmlns:a16="http://schemas.microsoft.com/office/drawing/2014/main" id="{734870DF-B7C4-4149-9E0F-2B602F26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A1CD7D4A-FA69-4C48-A532-9ED58E181A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1" name="Oval 40">
              <a:extLst>
                <a:ext uri="{FF2B5EF4-FFF2-40B4-BE49-F238E27FC236}">
                  <a16:creationId xmlns:a16="http://schemas.microsoft.com/office/drawing/2014/main" id="{F57FB85D-1649-470D-A7BA-3475C851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Shape 44">
            <a:extLst>
              <a:ext uri="{FF2B5EF4-FFF2-40B4-BE49-F238E27FC236}">
                <a16:creationId xmlns:a16="http://schemas.microsoft.com/office/drawing/2014/main" id="{03CCCF79-BC42-40CC-A81F-1C5962B62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193556" y="5316608"/>
            <a:ext cx="444795" cy="1655141"/>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3">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64605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0F9F56E-5A69-4F79-A578-5963B46C1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6B8E11-7076-52EC-EDE7-3D82EE1DED5F}"/>
              </a:ext>
            </a:extLst>
          </p:cNvPr>
          <p:cNvSpPr>
            <a:spLocks noGrp="1"/>
          </p:cNvSpPr>
          <p:nvPr>
            <p:ph type="title"/>
          </p:nvPr>
        </p:nvSpPr>
        <p:spPr>
          <a:xfrm>
            <a:off x="1219199" y="365125"/>
            <a:ext cx="5509684" cy="1578930"/>
          </a:xfrm>
        </p:spPr>
        <p:txBody>
          <a:bodyPr>
            <a:normAutofit/>
          </a:bodyPr>
          <a:lstStyle/>
          <a:p>
            <a:r>
              <a:rPr lang="en-US" dirty="0">
                <a:highlight>
                  <a:srgbClr val="FF0000"/>
                </a:highlight>
              </a:rPr>
              <a:t>Outcome – Website &amp; Community</a:t>
            </a:r>
          </a:p>
        </p:txBody>
      </p:sp>
      <p:sp>
        <p:nvSpPr>
          <p:cNvPr id="3" name="Content Placeholder 2">
            <a:extLst>
              <a:ext uri="{FF2B5EF4-FFF2-40B4-BE49-F238E27FC236}">
                <a16:creationId xmlns:a16="http://schemas.microsoft.com/office/drawing/2014/main" id="{FAB33DFE-D5AF-B384-FD23-773EF0A59773}"/>
              </a:ext>
            </a:extLst>
          </p:cNvPr>
          <p:cNvSpPr>
            <a:spLocks noGrp="1"/>
          </p:cNvSpPr>
          <p:nvPr>
            <p:ph idx="1"/>
          </p:nvPr>
        </p:nvSpPr>
        <p:spPr>
          <a:xfrm>
            <a:off x="1219200" y="2331288"/>
            <a:ext cx="5509684" cy="3840912"/>
          </a:xfrm>
        </p:spPr>
        <p:txBody>
          <a:bodyPr>
            <a:normAutofit/>
          </a:bodyPr>
          <a:lstStyle/>
          <a:p>
            <a:pPr>
              <a:buFont typeface="Wingdings" pitchFamily="2" charset="2"/>
              <a:buChar char="ü"/>
            </a:pPr>
            <a:r>
              <a:rPr lang="en-US"/>
              <a:t>Have a minimum 100 monthly active users</a:t>
            </a:r>
          </a:p>
          <a:p>
            <a:pPr>
              <a:buFont typeface="Wingdings" pitchFamily="2" charset="2"/>
              <a:buChar char="ü"/>
            </a:pPr>
            <a:r>
              <a:rPr lang="en-US"/>
              <a:t>Build a community on our website via a forum </a:t>
            </a:r>
          </a:p>
          <a:p>
            <a:pPr>
              <a:buFont typeface="Wingdings" pitchFamily="2" charset="2"/>
              <a:buChar char="ü"/>
            </a:pPr>
            <a:r>
              <a:rPr lang="en-US"/>
              <a:t>Have income streams via donations, paid subscription like </a:t>
            </a:r>
            <a:r>
              <a:rPr lang="en-US" err="1"/>
              <a:t>patreon</a:t>
            </a:r>
            <a:r>
              <a:rPr lang="en-US"/>
              <a:t> and merchandise (posters, t shirts, hoodies [drop-shipping so we don’t hold inventory])</a:t>
            </a:r>
          </a:p>
        </p:txBody>
      </p:sp>
      <p:sp>
        <p:nvSpPr>
          <p:cNvPr id="33" name="Rectangle 13">
            <a:extLst>
              <a:ext uri="{FF2B5EF4-FFF2-40B4-BE49-F238E27FC236}">
                <a16:creationId xmlns:a16="http://schemas.microsoft.com/office/drawing/2014/main" id="{E99323BC-1B70-447E-A2E4-BD7851671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4245">
            <a:off x="7357309" y="579304"/>
            <a:ext cx="4207231" cy="5687459"/>
          </a:xfrm>
          <a:custGeom>
            <a:avLst/>
            <a:gdLst>
              <a:gd name="connsiteX0" fmla="*/ 0 w 4212976"/>
              <a:gd name="connsiteY0" fmla="*/ 0 h 5687201"/>
              <a:gd name="connsiteX1" fmla="*/ 4212976 w 4212976"/>
              <a:gd name="connsiteY1" fmla="*/ 0 h 5687201"/>
              <a:gd name="connsiteX2" fmla="*/ 4212976 w 4212976"/>
              <a:gd name="connsiteY2" fmla="*/ 5687201 h 5687201"/>
              <a:gd name="connsiteX3" fmla="*/ 0 w 4212976"/>
              <a:gd name="connsiteY3" fmla="*/ 5687201 h 5687201"/>
              <a:gd name="connsiteX4" fmla="*/ 0 w 4212976"/>
              <a:gd name="connsiteY4" fmla="*/ 0 h 5687201"/>
              <a:gd name="connsiteX0" fmla="*/ 0 w 4212976"/>
              <a:gd name="connsiteY0" fmla="*/ 0 h 5687201"/>
              <a:gd name="connsiteX1" fmla="*/ 4212976 w 4212976"/>
              <a:gd name="connsiteY1" fmla="*/ 0 h 5687201"/>
              <a:gd name="connsiteX2" fmla="*/ 4212976 w 4212976"/>
              <a:gd name="connsiteY2" fmla="*/ 5687201 h 5687201"/>
              <a:gd name="connsiteX3" fmla="*/ 22981 w 4212976"/>
              <a:gd name="connsiteY3" fmla="*/ 5686169 h 5687201"/>
              <a:gd name="connsiteX4" fmla="*/ 0 w 4212976"/>
              <a:gd name="connsiteY4" fmla="*/ 0 h 5687201"/>
              <a:gd name="connsiteX0" fmla="*/ 0 w 4207231"/>
              <a:gd name="connsiteY0" fmla="*/ 0 h 5687459"/>
              <a:gd name="connsiteX1" fmla="*/ 4207231 w 4207231"/>
              <a:gd name="connsiteY1" fmla="*/ 258 h 5687459"/>
              <a:gd name="connsiteX2" fmla="*/ 4207231 w 4207231"/>
              <a:gd name="connsiteY2" fmla="*/ 5687459 h 5687459"/>
              <a:gd name="connsiteX3" fmla="*/ 17236 w 4207231"/>
              <a:gd name="connsiteY3" fmla="*/ 5686427 h 5687459"/>
              <a:gd name="connsiteX4" fmla="*/ 0 w 4207231"/>
              <a:gd name="connsiteY4" fmla="*/ 0 h 5687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7231" h="5687459">
                <a:moveTo>
                  <a:pt x="0" y="0"/>
                </a:moveTo>
                <a:lnTo>
                  <a:pt x="4207231" y="258"/>
                </a:lnTo>
                <a:lnTo>
                  <a:pt x="4207231" y="5687459"/>
                </a:lnTo>
                <a:lnTo>
                  <a:pt x="17236" y="5686427"/>
                </a:lnTo>
                <a:cubicBezTo>
                  <a:pt x="9576" y="3791037"/>
                  <a:pt x="7660" y="1895390"/>
                  <a:pt x="0" y="0"/>
                </a:cubicBezTo>
                <a:close/>
              </a:path>
            </a:pathLst>
          </a:cu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1FFF5263-8C19-4573-8C94-FC74D1ED1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61469">
            <a:off x="7347250" y="569415"/>
            <a:ext cx="4259614" cy="5705181"/>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 name="connsiteX0" fmla="*/ 303549 w 4553570"/>
              <a:gd name="connsiteY0" fmla="*/ 0 h 5549951"/>
              <a:gd name="connsiteX1" fmla="*/ 3305735 w 4553570"/>
              <a:gd name="connsiteY1" fmla="*/ 171842 h 5549951"/>
              <a:gd name="connsiteX2" fmla="*/ 4134546 w 4553570"/>
              <a:gd name="connsiteY2" fmla="*/ 226950 h 5549951"/>
              <a:gd name="connsiteX3" fmla="*/ 4507740 w 4553570"/>
              <a:gd name="connsiteY3" fmla="*/ 247374 h 5549951"/>
              <a:gd name="connsiteX4" fmla="*/ 4535619 w 4553570"/>
              <a:gd name="connsiteY4" fmla="*/ 269179 h 5549951"/>
              <a:gd name="connsiteX5" fmla="*/ 4533845 w 4553570"/>
              <a:gd name="connsiteY5" fmla="*/ 300930 h 5549951"/>
              <a:gd name="connsiteX6" fmla="*/ 4536767 w 4553570"/>
              <a:gd name="connsiteY6" fmla="*/ 302647 h 5549951"/>
              <a:gd name="connsiteX7" fmla="*/ 4553193 w 4553570"/>
              <a:gd name="connsiteY7" fmla="*/ 334222 h 5549951"/>
              <a:gd name="connsiteX8" fmla="*/ 4530932 w 4553570"/>
              <a:gd name="connsiteY8" fmla="*/ 391868 h 5549951"/>
              <a:gd name="connsiteX9" fmla="*/ 4527444 w 4553570"/>
              <a:gd name="connsiteY9" fmla="*/ 415489 h 5549951"/>
              <a:gd name="connsiteX10" fmla="*/ 4522339 w 4553570"/>
              <a:gd name="connsiteY10" fmla="*/ 506828 h 5549951"/>
              <a:gd name="connsiteX11" fmla="*/ 4521689 w 4553570"/>
              <a:gd name="connsiteY11" fmla="*/ 553245 h 5549951"/>
              <a:gd name="connsiteX12" fmla="*/ 4518590 w 4553570"/>
              <a:gd name="connsiteY12" fmla="*/ 581709 h 5549951"/>
              <a:gd name="connsiteX13" fmla="*/ 4517921 w 4553570"/>
              <a:gd name="connsiteY13" fmla="*/ 585890 h 5549951"/>
              <a:gd name="connsiteX14" fmla="*/ 4504984 w 4553570"/>
              <a:gd name="connsiteY14" fmla="*/ 817404 h 5549951"/>
              <a:gd name="connsiteX15" fmla="*/ 4506697 w 4553570"/>
              <a:gd name="connsiteY15" fmla="*/ 822238 h 5549951"/>
              <a:gd name="connsiteX16" fmla="*/ 4504546 w 4553570"/>
              <a:gd name="connsiteY16" fmla="*/ 846069 h 5549951"/>
              <a:gd name="connsiteX17" fmla="*/ 4502946 w 4553570"/>
              <a:gd name="connsiteY17" fmla="*/ 853854 h 5549951"/>
              <a:gd name="connsiteX18" fmla="*/ 4496708 w 4553570"/>
              <a:gd name="connsiteY18" fmla="*/ 965485 h 5549951"/>
              <a:gd name="connsiteX19" fmla="*/ 4498785 w 4553570"/>
              <a:gd name="connsiteY19" fmla="*/ 966385 h 5549951"/>
              <a:gd name="connsiteX20" fmla="*/ 4502904 w 4553570"/>
              <a:gd name="connsiteY20" fmla="*/ 1002567 h 5549951"/>
              <a:gd name="connsiteX21" fmla="*/ 4498106 w 4553570"/>
              <a:gd name="connsiteY21" fmla="*/ 1101094 h 5549951"/>
              <a:gd name="connsiteX22" fmla="*/ 4498001 w 4553570"/>
              <a:gd name="connsiteY22" fmla="*/ 1159389 h 5549951"/>
              <a:gd name="connsiteX23" fmla="*/ 4502304 w 4553570"/>
              <a:gd name="connsiteY23" fmla="*/ 1180505 h 5549951"/>
              <a:gd name="connsiteX24" fmla="*/ 4505394 w 4553570"/>
              <a:gd name="connsiteY24" fmla="*/ 1210687 h 5549951"/>
              <a:gd name="connsiteX25" fmla="*/ 4514211 w 4553570"/>
              <a:gd name="connsiteY25" fmla="*/ 1263157 h 5549951"/>
              <a:gd name="connsiteX26" fmla="*/ 4516488 w 4553570"/>
              <a:gd name="connsiteY26" fmla="*/ 1313374 h 5549951"/>
              <a:gd name="connsiteX27" fmla="*/ 4515608 w 4553570"/>
              <a:gd name="connsiteY27" fmla="*/ 1347004 h 5549951"/>
              <a:gd name="connsiteX28" fmla="*/ 4515145 w 4553570"/>
              <a:gd name="connsiteY28" fmla="*/ 1351864 h 5549951"/>
              <a:gd name="connsiteX29" fmla="*/ 4506026 w 4553570"/>
              <a:gd name="connsiteY29" fmla="*/ 1391762 h 5549951"/>
              <a:gd name="connsiteX30" fmla="*/ 4509290 w 4553570"/>
              <a:gd name="connsiteY30" fmla="*/ 1395707 h 5549951"/>
              <a:gd name="connsiteX31" fmla="*/ 4512132 w 4553570"/>
              <a:gd name="connsiteY31" fmla="*/ 1408524 h 5549951"/>
              <a:gd name="connsiteX32" fmla="*/ 4507391 w 4553570"/>
              <a:gd name="connsiteY32" fmla="*/ 1419109 h 5549951"/>
              <a:gd name="connsiteX33" fmla="*/ 4497207 w 4553570"/>
              <a:gd name="connsiteY33" fmla="*/ 1469337 h 5549951"/>
              <a:gd name="connsiteX34" fmla="*/ 4486310 w 4553570"/>
              <a:gd name="connsiteY34" fmla="*/ 1543038 h 5549951"/>
              <a:gd name="connsiteX35" fmla="*/ 4481429 w 4553570"/>
              <a:gd name="connsiteY35" fmla="*/ 1553997 h 5549951"/>
              <a:gd name="connsiteX36" fmla="*/ 4467001 w 4553570"/>
              <a:gd name="connsiteY36" fmla="*/ 1626071 h 5549951"/>
              <a:gd name="connsiteX37" fmla="*/ 4463286 w 4553570"/>
              <a:gd name="connsiteY37" fmla="*/ 1664103 h 5549951"/>
              <a:gd name="connsiteX38" fmla="*/ 4466946 w 4553570"/>
              <a:gd name="connsiteY38" fmla="*/ 1668558 h 5549951"/>
              <a:gd name="connsiteX39" fmla="*/ 4465296 w 4553570"/>
              <a:gd name="connsiteY39" fmla="*/ 1679756 h 5549951"/>
              <a:gd name="connsiteX40" fmla="*/ 4465708 w 4553570"/>
              <a:gd name="connsiteY40" fmla="*/ 1682815 h 5549951"/>
              <a:gd name="connsiteX41" fmla="*/ 4467219 w 4553570"/>
              <a:gd name="connsiteY41" fmla="*/ 1700268 h 5549951"/>
              <a:gd name="connsiteX42" fmla="*/ 4455749 w 4553570"/>
              <a:gd name="connsiteY42" fmla="*/ 1735163 h 5549951"/>
              <a:gd name="connsiteX43" fmla="*/ 4453689 w 4553570"/>
              <a:gd name="connsiteY43" fmla="*/ 1735289 h 5549951"/>
              <a:gd name="connsiteX44" fmla="*/ 4445191 w 4553570"/>
              <a:gd name="connsiteY44" fmla="*/ 1887374 h 5549951"/>
              <a:gd name="connsiteX45" fmla="*/ 4453882 w 4553570"/>
              <a:gd name="connsiteY45" fmla="*/ 1911536 h 5549951"/>
              <a:gd name="connsiteX46" fmla="*/ 4456160 w 4553570"/>
              <a:gd name="connsiteY46" fmla="*/ 1961755 h 5549951"/>
              <a:gd name="connsiteX47" fmla="*/ 4455279 w 4553570"/>
              <a:gd name="connsiteY47" fmla="*/ 1995384 h 5549951"/>
              <a:gd name="connsiteX48" fmla="*/ 4454817 w 4553570"/>
              <a:gd name="connsiteY48" fmla="*/ 2000244 h 5549951"/>
              <a:gd name="connsiteX49" fmla="*/ 4445697 w 4553570"/>
              <a:gd name="connsiteY49" fmla="*/ 2040142 h 5549951"/>
              <a:gd name="connsiteX50" fmla="*/ 4448962 w 4553570"/>
              <a:gd name="connsiteY50" fmla="*/ 2044087 h 5549951"/>
              <a:gd name="connsiteX51" fmla="*/ 4451803 w 4553570"/>
              <a:gd name="connsiteY51" fmla="*/ 2056904 h 5549951"/>
              <a:gd name="connsiteX52" fmla="*/ 4447062 w 4553570"/>
              <a:gd name="connsiteY52" fmla="*/ 2067489 h 5549951"/>
              <a:gd name="connsiteX53" fmla="*/ 4436878 w 4553570"/>
              <a:gd name="connsiteY53" fmla="*/ 2117719 h 5549951"/>
              <a:gd name="connsiteX54" fmla="*/ 4429547 w 4553570"/>
              <a:gd name="connsiteY54" fmla="*/ 2167300 h 5549951"/>
              <a:gd name="connsiteX55" fmla="*/ 4373464 w 4553570"/>
              <a:gd name="connsiteY55" fmla="*/ 3223633 h 5549951"/>
              <a:gd name="connsiteX56" fmla="*/ 4360678 w 4553570"/>
              <a:gd name="connsiteY56" fmla="*/ 3477281 h 5549951"/>
              <a:gd name="connsiteX57" fmla="*/ 4349593 w 4553570"/>
              <a:gd name="connsiteY57" fmla="*/ 3639984 h 5549951"/>
              <a:gd name="connsiteX58" fmla="*/ 4258832 w 4553570"/>
              <a:gd name="connsiteY58" fmla="*/ 5278921 h 5549951"/>
              <a:gd name="connsiteX59" fmla="*/ 4264130 w 4553570"/>
              <a:gd name="connsiteY59" fmla="*/ 5315626 h 5549951"/>
              <a:gd name="connsiteX60" fmla="*/ 4267664 w 4553570"/>
              <a:gd name="connsiteY60" fmla="*/ 5350090 h 5549951"/>
              <a:gd name="connsiteX61" fmla="*/ 4270496 w 4553570"/>
              <a:gd name="connsiteY61" fmla="*/ 5450399 h 5549951"/>
              <a:gd name="connsiteX62" fmla="*/ 4251939 w 4553570"/>
              <a:gd name="connsiteY62" fmla="*/ 5484804 h 5549951"/>
              <a:gd name="connsiteX63" fmla="*/ 4247287 w 4553570"/>
              <a:gd name="connsiteY63" fmla="*/ 5487504 h 5549951"/>
              <a:gd name="connsiteX64" fmla="*/ 4243830 w 4553570"/>
              <a:gd name="connsiteY64" fmla="*/ 5549951 h 5549951"/>
              <a:gd name="connsiteX65" fmla="*/ 0 w 4553570"/>
              <a:gd name="connsiteY65" fmla="*/ 5309929 h 5549951"/>
              <a:gd name="connsiteX66" fmla="*/ 4447 w 4553570"/>
              <a:gd name="connsiteY66" fmla="*/ 5239903 h 5549951"/>
              <a:gd name="connsiteX67" fmla="*/ 8667 w 4553570"/>
              <a:gd name="connsiteY67" fmla="*/ 5233298 h 5549951"/>
              <a:gd name="connsiteX68" fmla="*/ 8936 w 4553570"/>
              <a:gd name="connsiteY68" fmla="*/ 5230552 h 5549951"/>
              <a:gd name="connsiteX69" fmla="*/ 9206 w 4553570"/>
              <a:gd name="connsiteY69" fmla="*/ 5227804 h 5549951"/>
              <a:gd name="connsiteX70" fmla="*/ 9743 w 4553570"/>
              <a:gd name="connsiteY70" fmla="*/ 5222308 h 5549951"/>
              <a:gd name="connsiteX71" fmla="*/ 9428 w 4553570"/>
              <a:gd name="connsiteY71" fmla="*/ 5216405 h 5549951"/>
              <a:gd name="connsiteX72" fmla="*/ 8844 w 4553570"/>
              <a:gd name="connsiteY72" fmla="*/ 5213249 h 5549951"/>
              <a:gd name="connsiteX73" fmla="*/ 9113 w 4553570"/>
              <a:gd name="connsiteY73" fmla="*/ 5210500 h 5549951"/>
              <a:gd name="connsiteX74" fmla="*/ 8797 w 4553570"/>
              <a:gd name="connsiteY74" fmla="*/ 5204597 h 5549951"/>
              <a:gd name="connsiteX75" fmla="*/ 8214 w 4553570"/>
              <a:gd name="connsiteY75" fmla="*/ 5201441 h 5549951"/>
              <a:gd name="connsiteX76" fmla="*/ 7584 w 4553570"/>
              <a:gd name="connsiteY76" fmla="*/ 5189632 h 5549951"/>
              <a:gd name="connsiteX77" fmla="*/ 7000 w 4553570"/>
              <a:gd name="connsiteY77" fmla="*/ 5186477 h 5549951"/>
              <a:gd name="connsiteX78" fmla="*/ 7268 w 4553570"/>
              <a:gd name="connsiteY78" fmla="*/ 5183728 h 5549951"/>
              <a:gd name="connsiteX79" fmla="*/ 5833 w 4553570"/>
              <a:gd name="connsiteY79" fmla="*/ 5180163 h 5549951"/>
              <a:gd name="connsiteX80" fmla="*/ 11245 w 4553570"/>
              <a:gd name="connsiteY80" fmla="*/ 5116566 h 5549951"/>
              <a:gd name="connsiteX81" fmla="*/ 78859 w 4553570"/>
              <a:gd name="connsiteY81" fmla="*/ 3839310 h 5549951"/>
              <a:gd name="connsiteX82" fmla="*/ 303549 w 4553570"/>
              <a:gd name="connsiteY82" fmla="*/ 0 h 5549951"/>
              <a:gd name="connsiteX0" fmla="*/ 303617 w 4553638"/>
              <a:gd name="connsiteY0" fmla="*/ 0 h 5549951"/>
              <a:gd name="connsiteX1" fmla="*/ 3305803 w 4553638"/>
              <a:gd name="connsiteY1" fmla="*/ 171842 h 5549951"/>
              <a:gd name="connsiteX2" fmla="*/ 4134614 w 4553638"/>
              <a:gd name="connsiteY2" fmla="*/ 226950 h 5549951"/>
              <a:gd name="connsiteX3" fmla="*/ 4507808 w 4553638"/>
              <a:gd name="connsiteY3" fmla="*/ 247374 h 5549951"/>
              <a:gd name="connsiteX4" fmla="*/ 4535687 w 4553638"/>
              <a:gd name="connsiteY4" fmla="*/ 269179 h 5549951"/>
              <a:gd name="connsiteX5" fmla="*/ 4533913 w 4553638"/>
              <a:gd name="connsiteY5" fmla="*/ 300930 h 5549951"/>
              <a:gd name="connsiteX6" fmla="*/ 4536835 w 4553638"/>
              <a:gd name="connsiteY6" fmla="*/ 302647 h 5549951"/>
              <a:gd name="connsiteX7" fmla="*/ 4553261 w 4553638"/>
              <a:gd name="connsiteY7" fmla="*/ 334222 h 5549951"/>
              <a:gd name="connsiteX8" fmla="*/ 4531000 w 4553638"/>
              <a:gd name="connsiteY8" fmla="*/ 391868 h 5549951"/>
              <a:gd name="connsiteX9" fmla="*/ 4527512 w 4553638"/>
              <a:gd name="connsiteY9" fmla="*/ 415489 h 5549951"/>
              <a:gd name="connsiteX10" fmla="*/ 4522407 w 4553638"/>
              <a:gd name="connsiteY10" fmla="*/ 506828 h 5549951"/>
              <a:gd name="connsiteX11" fmla="*/ 4521757 w 4553638"/>
              <a:gd name="connsiteY11" fmla="*/ 553245 h 5549951"/>
              <a:gd name="connsiteX12" fmla="*/ 4518658 w 4553638"/>
              <a:gd name="connsiteY12" fmla="*/ 581709 h 5549951"/>
              <a:gd name="connsiteX13" fmla="*/ 4517989 w 4553638"/>
              <a:gd name="connsiteY13" fmla="*/ 585890 h 5549951"/>
              <a:gd name="connsiteX14" fmla="*/ 4505052 w 4553638"/>
              <a:gd name="connsiteY14" fmla="*/ 817404 h 5549951"/>
              <a:gd name="connsiteX15" fmla="*/ 4506765 w 4553638"/>
              <a:gd name="connsiteY15" fmla="*/ 822238 h 5549951"/>
              <a:gd name="connsiteX16" fmla="*/ 4504614 w 4553638"/>
              <a:gd name="connsiteY16" fmla="*/ 846069 h 5549951"/>
              <a:gd name="connsiteX17" fmla="*/ 4503014 w 4553638"/>
              <a:gd name="connsiteY17" fmla="*/ 853854 h 5549951"/>
              <a:gd name="connsiteX18" fmla="*/ 4496776 w 4553638"/>
              <a:gd name="connsiteY18" fmla="*/ 965485 h 5549951"/>
              <a:gd name="connsiteX19" fmla="*/ 4498853 w 4553638"/>
              <a:gd name="connsiteY19" fmla="*/ 966385 h 5549951"/>
              <a:gd name="connsiteX20" fmla="*/ 4502972 w 4553638"/>
              <a:gd name="connsiteY20" fmla="*/ 1002567 h 5549951"/>
              <a:gd name="connsiteX21" fmla="*/ 4498174 w 4553638"/>
              <a:gd name="connsiteY21" fmla="*/ 1101094 h 5549951"/>
              <a:gd name="connsiteX22" fmla="*/ 4498069 w 4553638"/>
              <a:gd name="connsiteY22" fmla="*/ 1159389 h 5549951"/>
              <a:gd name="connsiteX23" fmla="*/ 4502372 w 4553638"/>
              <a:gd name="connsiteY23" fmla="*/ 1180505 h 5549951"/>
              <a:gd name="connsiteX24" fmla="*/ 4505462 w 4553638"/>
              <a:gd name="connsiteY24" fmla="*/ 1210687 h 5549951"/>
              <a:gd name="connsiteX25" fmla="*/ 4514279 w 4553638"/>
              <a:gd name="connsiteY25" fmla="*/ 1263157 h 5549951"/>
              <a:gd name="connsiteX26" fmla="*/ 4516556 w 4553638"/>
              <a:gd name="connsiteY26" fmla="*/ 1313374 h 5549951"/>
              <a:gd name="connsiteX27" fmla="*/ 4515676 w 4553638"/>
              <a:gd name="connsiteY27" fmla="*/ 1347004 h 5549951"/>
              <a:gd name="connsiteX28" fmla="*/ 4515213 w 4553638"/>
              <a:gd name="connsiteY28" fmla="*/ 1351864 h 5549951"/>
              <a:gd name="connsiteX29" fmla="*/ 4506094 w 4553638"/>
              <a:gd name="connsiteY29" fmla="*/ 1391762 h 5549951"/>
              <a:gd name="connsiteX30" fmla="*/ 4509358 w 4553638"/>
              <a:gd name="connsiteY30" fmla="*/ 1395707 h 5549951"/>
              <a:gd name="connsiteX31" fmla="*/ 4512200 w 4553638"/>
              <a:gd name="connsiteY31" fmla="*/ 1408524 h 5549951"/>
              <a:gd name="connsiteX32" fmla="*/ 4507459 w 4553638"/>
              <a:gd name="connsiteY32" fmla="*/ 1419109 h 5549951"/>
              <a:gd name="connsiteX33" fmla="*/ 4497275 w 4553638"/>
              <a:gd name="connsiteY33" fmla="*/ 1469337 h 5549951"/>
              <a:gd name="connsiteX34" fmla="*/ 4486378 w 4553638"/>
              <a:gd name="connsiteY34" fmla="*/ 1543038 h 5549951"/>
              <a:gd name="connsiteX35" fmla="*/ 4481497 w 4553638"/>
              <a:gd name="connsiteY35" fmla="*/ 1553997 h 5549951"/>
              <a:gd name="connsiteX36" fmla="*/ 4467069 w 4553638"/>
              <a:gd name="connsiteY36" fmla="*/ 1626071 h 5549951"/>
              <a:gd name="connsiteX37" fmla="*/ 4463354 w 4553638"/>
              <a:gd name="connsiteY37" fmla="*/ 1664103 h 5549951"/>
              <a:gd name="connsiteX38" fmla="*/ 4467014 w 4553638"/>
              <a:gd name="connsiteY38" fmla="*/ 1668558 h 5549951"/>
              <a:gd name="connsiteX39" fmla="*/ 4465364 w 4553638"/>
              <a:gd name="connsiteY39" fmla="*/ 1679756 h 5549951"/>
              <a:gd name="connsiteX40" fmla="*/ 4465776 w 4553638"/>
              <a:gd name="connsiteY40" fmla="*/ 1682815 h 5549951"/>
              <a:gd name="connsiteX41" fmla="*/ 4467287 w 4553638"/>
              <a:gd name="connsiteY41" fmla="*/ 1700268 h 5549951"/>
              <a:gd name="connsiteX42" fmla="*/ 4455817 w 4553638"/>
              <a:gd name="connsiteY42" fmla="*/ 1735163 h 5549951"/>
              <a:gd name="connsiteX43" fmla="*/ 4453757 w 4553638"/>
              <a:gd name="connsiteY43" fmla="*/ 1735289 h 5549951"/>
              <a:gd name="connsiteX44" fmla="*/ 4445259 w 4553638"/>
              <a:gd name="connsiteY44" fmla="*/ 1887374 h 5549951"/>
              <a:gd name="connsiteX45" fmla="*/ 4453950 w 4553638"/>
              <a:gd name="connsiteY45" fmla="*/ 1911536 h 5549951"/>
              <a:gd name="connsiteX46" fmla="*/ 4456228 w 4553638"/>
              <a:gd name="connsiteY46" fmla="*/ 1961755 h 5549951"/>
              <a:gd name="connsiteX47" fmla="*/ 4455347 w 4553638"/>
              <a:gd name="connsiteY47" fmla="*/ 1995384 h 5549951"/>
              <a:gd name="connsiteX48" fmla="*/ 4454885 w 4553638"/>
              <a:gd name="connsiteY48" fmla="*/ 2000244 h 5549951"/>
              <a:gd name="connsiteX49" fmla="*/ 4445765 w 4553638"/>
              <a:gd name="connsiteY49" fmla="*/ 2040142 h 5549951"/>
              <a:gd name="connsiteX50" fmla="*/ 4449030 w 4553638"/>
              <a:gd name="connsiteY50" fmla="*/ 2044087 h 5549951"/>
              <a:gd name="connsiteX51" fmla="*/ 4451871 w 4553638"/>
              <a:gd name="connsiteY51" fmla="*/ 2056904 h 5549951"/>
              <a:gd name="connsiteX52" fmla="*/ 4447130 w 4553638"/>
              <a:gd name="connsiteY52" fmla="*/ 2067489 h 5549951"/>
              <a:gd name="connsiteX53" fmla="*/ 4436946 w 4553638"/>
              <a:gd name="connsiteY53" fmla="*/ 2117719 h 5549951"/>
              <a:gd name="connsiteX54" fmla="*/ 4429615 w 4553638"/>
              <a:gd name="connsiteY54" fmla="*/ 2167300 h 5549951"/>
              <a:gd name="connsiteX55" fmla="*/ 4373532 w 4553638"/>
              <a:gd name="connsiteY55" fmla="*/ 3223633 h 5549951"/>
              <a:gd name="connsiteX56" fmla="*/ 4360746 w 4553638"/>
              <a:gd name="connsiteY56" fmla="*/ 3477281 h 5549951"/>
              <a:gd name="connsiteX57" fmla="*/ 4349661 w 4553638"/>
              <a:gd name="connsiteY57" fmla="*/ 3639984 h 5549951"/>
              <a:gd name="connsiteX58" fmla="*/ 4258900 w 4553638"/>
              <a:gd name="connsiteY58" fmla="*/ 5278921 h 5549951"/>
              <a:gd name="connsiteX59" fmla="*/ 4264198 w 4553638"/>
              <a:gd name="connsiteY59" fmla="*/ 5315626 h 5549951"/>
              <a:gd name="connsiteX60" fmla="*/ 4267732 w 4553638"/>
              <a:gd name="connsiteY60" fmla="*/ 5350090 h 5549951"/>
              <a:gd name="connsiteX61" fmla="*/ 4270564 w 4553638"/>
              <a:gd name="connsiteY61" fmla="*/ 5450399 h 5549951"/>
              <a:gd name="connsiteX62" fmla="*/ 4252007 w 4553638"/>
              <a:gd name="connsiteY62" fmla="*/ 5484804 h 5549951"/>
              <a:gd name="connsiteX63" fmla="*/ 4247355 w 4553638"/>
              <a:gd name="connsiteY63" fmla="*/ 5487504 h 5549951"/>
              <a:gd name="connsiteX64" fmla="*/ 4243898 w 4553638"/>
              <a:gd name="connsiteY64" fmla="*/ 5549951 h 5549951"/>
              <a:gd name="connsiteX65" fmla="*/ 0 w 4553638"/>
              <a:gd name="connsiteY65" fmla="*/ 5315524 h 5549951"/>
              <a:gd name="connsiteX66" fmla="*/ 4515 w 4553638"/>
              <a:gd name="connsiteY66" fmla="*/ 5239903 h 5549951"/>
              <a:gd name="connsiteX67" fmla="*/ 8735 w 4553638"/>
              <a:gd name="connsiteY67" fmla="*/ 5233298 h 5549951"/>
              <a:gd name="connsiteX68" fmla="*/ 9004 w 4553638"/>
              <a:gd name="connsiteY68" fmla="*/ 5230552 h 5549951"/>
              <a:gd name="connsiteX69" fmla="*/ 9274 w 4553638"/>
              <a:gd name="connsiteY69" fmla="*/ 5227804 h 5549951"/>
              <a:gd name="connsiteX70" fmla="*/ 9811 w 4553638"/>
              <a:gd name="connsiteY70" fmla="*/ 5222308 h 5549951"/>
              <a:gd name="connsiteX71" fmla="*/ 9496 w 4553638"/>
              <a:gd name="connsiteY71" fmla="*/ 5216405 h 5549951"/>
              <a:gd name="connsiteX72" fmla="*/ 8912 w 4553638"/>
              <a:gd name="connsiteY72" fmla="*/ 5213249 h 5549951"/>
              <a:gd name="connsiteX73" fmla="*/ 9181 w 4553638"/>
              <a:gd name="connsiteY73" fmla="*/ 5210500 h 5549951"/>
              <a:gd name="connsiteX74" fmla="*/ 8865 w 4553638"/>
              <a:gd name="connsiteY74" fmla="*/ 5204597 h 5549951"/>
              <a:gd name="connsiteX75" fmla="*/ 8282 w 4553638"/>
              <a:gd name="connsiteY75" fmla="*/ 5201441 h 5549951"/>
              <a:gd name="connsiteX76" fmla="*/ 7652 w 4553638"/>
              <a:gd name="connsiteY76" fmla="*/ 5189632 h 5549951"/>
              <a:gd name="connsiteX77" fmla="*/ 7068 w 4553638"/>
              <a:gd name="connsiteY77" fmla="*/ 5186477 h 5549951"/>
              <a:gd name="connsiteX78" fmla="*/ 7336 w 4553638"/>
              <a:gd name="connsiteY78" fmla="*/ 5183728 h 5549951"/>
              <a:gd name="connsiteX79" fmla="*/ 5901 w 4553638"/>
              <a:gd name="connsiteY79" fmla="*/ 5180163 h 5549951"/>
              <a:gd name="connsiteX80" fmla="*/ 11313 w 4553638"/>
              <a:gd name="connsiteY80" fmla="*/ 5116566 h 5549951"/>
              <a:gd name="connsiteX81" fmla="*/ 78927 w 4553638"/>
              <a:gd name="connsiteY81" fmla="*/ 3839310 h 5549951"/>
              <a:gd name="connsiteX82" fmla="*/ 303617 w 4553638"/>
              <a:gd name="connsiteY82"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4553638" h="5549951">
                <a:moveTo>
                  <a:pt x="303617" y="0"/>
                </a:moveTo>
                <a:cubicBezTo>
                  <a:pt x="628364" y="31218"/>
                  <a:pt x="2667304" y="134017"/>
                  <a:pt x="3305803" y="171842"/>
                </a:cubicBezTo>
                <a:lnTo>
                  <a:pt x="4134614" y="226950"/>
                </a:lnTo>
                <a:lnTo>
                  <a:pt x="4507808" y="247374"/>
                </a:lnTo>
                <a:lnTo>
                  <a:pt x="4535687" y="269179"/>
                </a:lnTo>
                <a:cubicBezTo>
                  <a:pt x="4535096" y="279763"/>
                  <a:pt x="4534504" y="290346"/>
                  <a:pt x="4533913" y="300930"/>
                </a:cubicBezTo>
                <a:lnTo>
                  <a:pt x="4536835" y="302647"/>
                </a:lnTo>
                <a:cubicBezTo>
                  <a:pt x="4546433" y="304354"/>
                  <a:pt x="4555631" y="291327"/>
                  <a:pt x="4553261" y="334222"/>
                </a:cubicBezTo>
                <a:cubicBezTo>
                  <a:pt x="4542620" y="354710"/>
                  <a:pt x="4535606" y="373686"/>
                  <a:pt x="4531000" y="391868"/>
                </a:cubicBezTo>
                <a:lnTo>
                  <a:pt x="4527512" y="415489"/>
                </a:lnTo>
                <a:lnTo>
                  <a:pt x="4522407" y="506828"/>
                </a:lnTo>
                <a:cubicBezTo>
                  <a:pt x="4522190" y="522300"/>
                  <a:pt x="4521974" y="537773"/>
                  <a:pt x="4521757" y="553245"/>
                </a:cubicBezTo>
                <a:cubicBezTo>
                  <a:pt x="4521486" y="558170"/>
                  <a:pt x="4520392" y="568699"/>
                  <a:pt x="4518658" y="581709"/>
                </a:cubicBezTo>
                <a:lnTo>
                  <a:pt x="4517989" y="585890"/>
                </a:lnTo>
                <a:lnTo>
                  <a:pt x="4505052" y="817404"/>
                </a:lnTo>
                <a:lnTo>
                  <a:pt x="4506765" y="822238"/>
                </a:lnTo>
                <a:cubicBezTo>
                  <a:pt x="4507267" y="829783"/>
                  <a:pt x="4506186" y="837845"/>
                  <a:pt x="4504614" y="846069"/>
                </a:cubicBezTo>
                <a:lnTo>
                  <a:pt x="4503014" y="853854"/>
                </a:lnTo>
                <a:lnTo>
                  <a:pt x="4496776" y="965485"/>
                </a:lnTo>
                <a:lnTo>
                  <a:pt x="4498853" y="966385"/>
                </a:lnTo>
                <a:cubicBezTo>
                  <a:pt x="4500294" y="972743"/>
                  <a:pt x="4503085" y="980116"/>
                  <a:pt x="4502972" y="1002567"/>
                </a:cubicBezTo>
                <a:cubicBezTo>
                  <a:pt x="4492134" y="1029868"/>
                  <a:pt x="4512590" y="1067217"/>
                  <a:pt x="4498174" y="1101094"/>
                </a:cubicBezTo>
                <a:cubicBezTo>
                  <a:pt x="4494447" y="1113552"/>
                  <a:pt x="4492555" y="1152106"/>
                  <a:pt x="4498069" y="1159389"/>
                </a:cubicBezTo>
                <a:cubicBezTo>
                  <a:pt x="4498884" y="1167426"/>
                  <a:pt x="4496227" y="1176807"/>
                  <a:pt x="4502372" y="1180505"/>
                </a:cubicBezTo>
                <a:cubicBezTo>
                  <a:pt x="4509671" y="1186625"/>
                  <a:pt x="4496190" y="1214705"/>
                  <a:pt x="4505462" y="1210687"/>
                </a:cubicBezTo>
                <a:cubicBezTo>
                  <a:pt x="4496186" y="1230628"/>
                  <a:pt x="4511297" y="1246424"/>
                  <a:pt x="4514279" y="1263157"/>
                </a:cubicBezTo>
                <a:lnTo>
                  <a:pt x="4516556" y="1313374"/>
                </a:lnTo>
                <a:cubicBezTo>
                  <a:pt x="4516263" y="1324584"/>
                  <a:pt x="4515969" y="1335794"/>
                  <a:pt x="4515676" y="1347004"/>
                </a:cubicBezTo>
                <a:cubicBezTo>
                  <a:pt x="4515522" y="1348624"/>
                  <a:pt x="4515367" y="1350244"/>
                  <a:pt x="4515213" y="1351864"/>
                </a:cubicBezTo>
                <a:lnTo>
                  <a:pt x="4506094" y="1391762"/>
                </a:lnTo>
                <a:cubicBezTo>
                  <a:pt x="4507300" y="1392770"/>
                  <a:pt x="4508402" y="1394098"/>
                  <a:pt x="4509358" y="1395707"/>
                </a:cubicBezTo>
                <a:lnTo>
                  <a:pt x="4512200" y="1408524"/>
                </a:lnTo>
                <a:lnTo>
                  <a:pt x="4507459" y="1419109"/>
                </a:lnTo>
                <a:lnTo>
                  <a:pt x="4497275" y="1469337"/>
                </a:lnTo>
                <a:lnTo>
                  <a:pt x="4486378" y="1543038"/>
                </a:lnTo>
                <a:lnTo>
                  <a:pt x="4481497" y="1553997"/>
                </a:lnTo>
                <a:cubicBezTo>
                  <a:pt x="4475406" y="1579288"/>
                  <a:pt x="4478554" y="1610368"/>
                  <a:pt x="4467069" y="1626071"/>
                </a:cubicBezTo>
                <a:lnTo>
                  <a:pt x="4463354" y="1664103"/>
                </a:lnTo>
                <a:lnTo>
                  <a:pt x="4467014" y="1668558"/>
                </a:lnTo>
                <a:lnTo>
                  <a:pt x="4465364" y="1679756"/>
                </a:lnTo>
                <a:cubicBezTo>
                  <a:pt x="4465501" y="1680776"/>
                  <a:pt x="4465639" y="1681795"/>
                  <a:pt x="4465776" y="1682815"/>
                </a:cubicBezTo>
                <a:cubicBezTo>
                  <a:pt x="4466583" y="1688654"/>
                  <a:pt x="4467240" y="1694439"/>
                  <a:pt x="4467287" y="1700268"/>
                </a:cubicBezTo>
                <a:cubicBezTo>
                  <a:pt x="4452715" y="1697000"/>
                  <a:pt x="4458424" y="1726126"/>
                  <a:pt x="4455817" y="1735163"/>
                </a:cubicBezTo>
                <a:lnTo>
                  <a:pt x="4453757" y="1735289"/>
                </a:lnTo>
                <a:lnTo>
                  <a:pt x="4445259" y="1887374"/>
                </a:lnTo>
                <a:lnTo>
                  <a:pt x="4453950" y="1911536"/>
                </a:lnTo>
                <a:cubicBezTo>
                  <a:pt x="4454709" y="1928276"/>
                  <a:pt x="4455469" y="1945015"/>
                  <a:pt x="4456228" y="1961755"/>
                </a:cubicBezTo>
                <a:cubicBezTo>
                  <a:pt x="4455934" y="1972965"/>
                  <a:pt x="4455641" y="1984174"/>
                  <a:pt x="4455347" y="1995384"/>
                </a:cubicBezTo>
                <a:lnTo>
                  <a:pt x="4454885" y="2000244"/>
                </a:lnTo>
                <a:lnTo>
                  <a:pt x="4445765" y="2040142"/>
                </a:lnTo>
                <a:cubicBezTo>
                  <a:pt x="4446972" y="2041150"/>
                  <a:pt x="4448073" y="2042479"/>
                  <a:pt x="4449030" y="2044087"/>
                </a:cubicBezTo>
                <a:lnTo>
                  <a:pt x="4451871" y="2056904"/>
                </a:lnTo>
                <a:lnTo>
                  <a:pt x="4447130" y="2067489"/>
                </a:lnTo>
                <a:lnTo>
                  <a:pt x="4436946" y="2117719"/>
                </a:lnTo>
                <a:lnTo>
                  <a:pt x="4429615" y="2167300"/>
                </a:lnTo>
                <a:cubicBezTo>
                  <a:pt x="4410921" y="2519411"/>
                  <a:pt x="4377147" y="2876607"/>
                  <a:pt x="4373532" y="3223633"/>
                </a:cubicBezTo>
                <a:cubicBezTo>
                  <a:pt x="4370580" y="3302336"/>
                  <a:pt x="4363697" y="3398578"/>
                  <a:pt x="4360746" y="3477281"/>
                </a:cubicBezTo>
                <a:cubicBezTo>
                  <a:pt x="4367353" y="3471365"/>
                  <a:pt x="4356962" y="3621544"/>
                  <a:pt x="4349661" y="3639984"/>
                </a:cubicBezTo>
                <a:lnTo>
                  <a:pt x="4258900" y="5278921"/>
                </a:lnTo>
                <a:lnTo>
                  <a:pt x="4264198" y="5315626"/>
                </a:lnTo>
                <a:cubicBezTo>
                  <a:pt x="4269986" y="5323538"/>
                  <a:pt x="4266671" y="5327627"/>
                  <a:pt x="4267732" y="5350090"/>
                </a:cubicBezTo>
                <a:cubicBezTo>
                  <a:pt x="4268793" y="5372551"/>
                  <a:pt x="4252068" y="5406222"/>
                  <a:pt x="4270564" y="5450399"/>
                </a:cubicBezTo>
                <a:cubicBezTo>
                  <a:pt x="4270146" y="5457964"/>
                  <a:pt x="4260467" y="5476308"/>
                  <a:pt x="4252007" y="5484804"/>
                </a:cubicBezTo>
                <a:lnTo>
                  <a:pt x="4247355" y="5487504"/>
                </a:lnTo>
                <a:cubicBezTo>
                  <a:pt x="4246203" y="5508319"/>
                  <a:pt x="4248163" y="5526348"/>
                  <a:pt x="4243898" y="5549951"/>
                </a:cubicBezTo>
                <a:lnTo>
                  <a:pt x="0" y="5315524"/>
                </a:lnTo>
                <a:lnTo>
                  <a:pt x="4515" y="5239903"/>
                </a:lnTo>
                <a:lnTo>
                  <a:pt x="8735" y="5233298"/>
                </a:lnTo>
                <a:cubicBezTo>
                  <a:pt x="9265" y="5232196"/>
                  <a:pt x="8913" y="5231467"/>
                  <a:pt x="9004" y="5230552"/>
                </a:cubicBezTo>
                <a:lnTo>
                  <a:pt x="9274" y="5227804"/>
                </a:lnTo>
                <a:cubicBezTo>
                  <a:pt x="9452" y="5225973"/>
                  <a:pt x="9819" y="5223940"/>
                  <a:pt x="9811" y="5222308"/>
                </a:cubicBezTo>
                <a:cubicBezTo>
                  <a:pt x="9755" y="5211840"/>
                  <a:pt x="8673" y="5224803"/>
                  <a:pt x="9496" y="5216405"/>
                </a:cubicBezTo>
                <a:cubicBezTo>
                  <a:pt x="9302" y="5215352"/>
                  <a:pt x="8977" y="5214469"/>
                  <a:pt x="8912" y="5213249"/>
                </a:cubicBezTo>
                <a:cubicBezTo>
                  <a:pt x="8870" y="5212477"/>
                  <a:pt x="9221" y="5211272"/>
                  <a:pt x="9181" y="5210500"/>
                </a:cubicBezTo>
                <a:cubicBezTo>
                  <a:pt x="8800" y="5203355"/>
                  <a:pt x="8248" y="5210896"/>
                  <a:pt x="8865" y="5204597"/>
                </a:cubicBezTo>
                <a:lnTo>
                  <a:pt x="8282" y="5201441"/>
                </a:lnTo>
                <a:cubicBezTo>
                  <a:pt x="6867" y="5193798"/>
                  <a:pt x="6830" y="5198023"/>
                  <a:pt x="7652" y="5189632"/>
                </a:cubicBezTo>
                <a:cubicBezTo>
                  <a:pt x="7457" y="5188581"/>
                  <a:pt x="7134" y="5187696"/>
                  <a:pt x="7068" y="5186477"/>
                </a:cubicBezTo>
                <a:cubicBezTo>
                  <a:pt x="7026" y="5185706"/>
                  <a:pt x="7459" y="5184394"/>
                  <a:pt x="7336" y="5183728"/>
                </a:cubicBezTo>
                <a:cubicBezTo>
                  <a:pt x="7062" y="5182241"/>
                  <a:pt x="4888" y="5182665"/>
                  <a:pt x="5901" y="5180163"/>
                </a:cubicBezTo>
                <a:lnTo>
                  <a:pt x="11313" y="5116566"/>
                </a:lnTo>
                <a:lnTo>
                  <a:pt x="78927" y="3839310"/>
                </a:lnTo>
                <a:lnTo>
                  <a:pt x="303617"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Picture 10" descr="Graphical user interface, website&#10;&#10;Description automatically generated">
            <a:extLst>
              <a:ext uri="{FF2B5EF4-FFF2-40B4-BE49-F238E27FC236}">
                <a16:creationId xmlns:a16="http://schemas.microsoft.com/office/drawing/2014/main" id="{570EB402-91A6-26F8-8CE2-E160AD40186D}"/>
              </a:ext>
            </a:extLst>
          </p:cNvPr>
          <p:cNvPicPr>
            <a:picLocks noChangeAspect="1"/>
          </p:cNvPicPr>
          <p:nvPr/>
        </p:nvPicPr>
        <p:blipFill>
          <a:blip r:embed="rId2"/>
          <a:stretch>
            <a:fillRect/>
          </a:stretch>
        </p:blipFill>
        <p:spPr>
          <a:xfrm rot="171272">
            <a:off x="7689184" y="902889"/>
            <a:ext cx="3573308" cy="5050613"/>
          </a:xfrm>
          <a:prstGeom prst="rect">
            <a:avLst/>
          </a:prstGeom>
        </p:spPr>
      </p:pic>
      <p:grpSp>
        <p:nvGrpSpPr>
          <p:cNvPr id="37" name="Group 36">
            <a:extLst>
              <a:ext uri="{FF2B5EF4-FFF2-40B4-BE49-F238E27FC236}">
                <a16:creationId xmlns:a16="http://schemas.microsoft.com/office/drawing/2014/main" id="{A02066EC-92CE-4F17-AB46-346119D15C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38" name="Group 37">
              <a:extLst>
                <a:ext uri="{FF2B5EF4-FFF2-40B4-BE49-F238E27FC236}">
                  <a16:creationId xmlns:a16="http://schemas.microsoft.com/office/drawing/2014/main" id="{48E4F93A-024D-4896-B535-C700CC6F24E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40" name="Straight Connector 39">
                <a:extLst>
                  <a:ext uri="{FF2B5EF4-FFF2-40B4-BE49-F238E27FC236}">
                    <a16:creationId xmlns:a16="http://schemas.microsoft.com/office/drawing/2014/main" id="{303ABF7D-0FD3-47CF-BF62-C8D9561F03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5656E970-02E8-4F91-8392-EC89484E44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9" name="Oval 38">
              <a:extLst>
                <a:ext uri="{FF2B5EF4-FFF2-40B4-BE49-F238E27FC236}">
                  <a16:creationId xmlns:a16="http://schemas.microsoft.com/office/drawing/2014/main" id="{3E8469CB-65C4-40BA-B613-75617EFBD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3" name="Freeform: Shape 42">
            <a:extLst>
              <a:ext uri="{FF2B5EF4-FFF2-40B4-BE49-F238E27FC236}">
                <a16:creationId xmlns:a16="http://schemas.microsoft.com/office/drawing/2014/main" id="{5EC04BFF-C178-43B0-9567-EEA423F5C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652714">
            <a:off x="10760953" y="5365243"/>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3">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73890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F08FD56-DA92-4BD4-98BB-9311E5E522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A62A03-9F1C-4094-19AB-40A772CA610D}"/>
              </a:ext>
            </a:extLst>
          </p:cNvPr>
          <p:cNvSpPr>
            <a:spLocks noGrp="1"/>
          </p:cNvSpPr>
          <p:nvPr>
            <p:ph type="title"/>
          </p:nvPr>
        </p:nvSpPr>
        <p:spPr>
          <a:xfrm>
            <a:off x="6473627" y="685799"/>
            <a:ext cx="5032572" cy="1911743"/>
          </a:xfrm>
        </p:spPr>
        <p:txBody>
          <a:bodyPr>
            <a:normAutofit/>
          </a:bodyPr>
          <a:lstStyle/>
          <a:p>
            <a:r>
              <a:rPr lang="en-US" dirty="0">
                <a:highlight>
                  <a:srgbClr val="FF0000"/>
                </a:highlight>
              </a:rPr>
              <a:t>Conclusion</a:t>
            </a:r>
          </a:p>
        </p:txBody>
      </p:sp>
      <p:sp>
        <p:nvSpPr>
          <p:cNvPr id="29" name="Rectangle 28">
            <a:extLst>
              <a:ext uri="{FF2B5EF4-FFF2-40B4-BE49-F238E27FC236}">
                <a16:creationId xmlns:a16="http://schemas.microsoft.com/office/drawing/2014/main" id="{C5D5E9CC-2294-46D1-89D0-F8C6FA5C4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420">
            <a:off x="780270" y="331637"/>
            <a:ext cx="4892736" cy="5837881"/>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5BABD217-EF3C-4AF3-9C20-A6619D21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27644">
            <a:off x="741222" y="293814"/>
            <a:ext cx="4987909" cy="5883149"/>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4553364" h="5549951">
                <a:moveTo>
                  <a:pt x="303343" y="0"/>
                </a:moveTo>
                <a:cubicBezTo>
                  <a:pt x="628090" y="31218"/>
                  <a:pt x="2667030" y="134017"/>
                  <a:pt x="3305529" y="171842"/>
                </a:cubicBezTo>
                <a:lnTo>
                  <a:pt x="4134340" y="226950"/>
                </a:lnTo>
                <a:lnTo>
                  <a:pt x="4507534" y="247374"/>
                </a:lnTo>
                <a:lnTo>
                  <a:pt x="4535413" y="269179"/>
                </a:lnTo>
                <a:cubicBezTo>
                  <a:pt x="4534822" y="279763"/>
                  <a:pt x="4534230" y="290346"/>
                  <a:pt x="4533639" y="300930"/>
                </a:cubicBezTo>
                <a:lnTo>
                  <a:pt x="4536561" y="302647"/>
                </a:lnTo>
                <a:cubicBezTo>
                  <a:pt x="4546159" y="304354"/>
                  <a:pt x="4555357" y="291327"/>
                  <a:pt x="4552987" y="334222"/>
                </a:cubicBezTo>
                <a:cubicBezTo>
                  <a:pt x="4542346" y="354710"/>
                  <a:pt x="4535332" y="373686"/>
                  <a:pt x="4530726" y="391868"/>
                </a:cubicBezTo>
                <a:lnTo>
                  <a:pt x="4527238" y="415489"/>
                </a:lnTo>
                <a:lnTo>
                  <a:pt x="4522133" y="506828"/>
                </a:lnTo>
                <a:cubicBezTo>
                  <a:pt x="4521916" y="522300"/>
                  <a:pt x="4521700" y="537773"/>
                  <a:pt x="4521483" y="553245"/>
                </a:cubicBezTo>
                <a:cubicBezTo>
                  <a:pt x="4521212" y="558170"/>
                  <a:pt x="4520118" y="568699"/>
                  <a:pt x="4518384" y="581709"/>
                </a:cubicBezTo>
                <a:lnTo>
                  <a:pt x="4517715" y="585890"/>
                </a:lnTo>
                <a:lnTo>
                  <a:pt x="4504778" y="817404"/>
                </a:lnTo>
                <a:lnTo>
                  <a:pt x="4506491" y="822238"/>
                </a:lnTo>
                <a:cubicBezTo>
                  <a:pt x="4506993" y="829783"/>
                  <a:pt x="4505912" y="837845"/>
                  <a:pt x="4504340" y="846069"/>
                </a:cubicBezTo>
                <a:lnTo>
                  <a:pt x="4502740" y="853854"/>
                </a:lnTo>
                <a:lnTo>
                  <a:pt x="4496502" y="965485"/>
                </a:lnTo>
                <a:lnTo>
                  <a:pt x="4498579" y="966385"/>
                </a:lnTo>
                <a:cubicBezTo>
                  <a:pt x="4500020" y="972743"/>
                  <a:pt x="4502811" y="980116"/>
                  <a:pt x="4502698" y="1002567"/>
                </a:cubicBezTo>
                <a:cubicBezTo>
                  <a:pt x="4491860" y="1029868"/>
                  <a:pt x="4512316" y="1067217"/>
                  <a:pt x="4497900" y="1101094"/>
                </a:cubicBezTo>
                <a:cubicBezTo>
                  <a:pt x="4494173" y="1113552"/>
                  <a:pt x="4492281" y="1152106"/>
                  <a:pt x="4497795" y="1159389"/>
                </a:cubicBezTo>
                <a:cubicBezTo>
                  <a:pt x="4498610" y="1167426"/>
                  <a:pt x="4495953" y="1176807"/>
                  <a:pt x="4502098" y="1180505"/>
                </a:cubicBezTo>
                <a:cubicBezTo>
                  <a:pt x="4509397" y="1186625"/>
                  <a:pt x="4495916" y="1214705"/>
                  <a:pt x="4505188" y="1210687"/>
                </a:cubicBezTo>
                <a:cubicBezTo>
                  <a:pt x="4495912" y="1230628"/>
                  <a:pt x="4511023" y="1246424"/>
                  <a:pt x="4514005" y="1263157"/>
                </a:cubicBezTo>
                <a:lnTo>
                  <a:pt x="4516282" y="1313374"/>
                </a:lnTo>
                <a:cubicBezTo>
                  <a:pt x="4515989" y="1324584"/>
                  <a:pt x="4515695" y="1335794"/>
                  <a:pt x="4515402" y="1347004"/>
                </a:cubicBezTo>
                <a:cubicBezTo>
                  <a:pt x="4515248" y="1348624"/>
                  <a:pt x="4515093" y="1350244"/>
                  <a:pt x="4514939" y="1351864"/>
                </a:cubicBezTo>
                <a:lnTo>
                  <a:pt x="4505820" y="1391762"/>
                </a:lnTo>
                <a:cubicBezTo>
                  <a:pt x="4507026" y="1392770"/>
                  <a:pt x="4508128" y="1394098"/>
                  <a:pt x="4509084" y="1395707"/>
                </a:cubicBezTo>
                <a:lnTo>
                  <a:pt x="4511926" y="1408524"/>
                </a:lnTo>
                <a:lnTo>
                  <a:pt x="4507185" y="1419109"/>
                </a:lnTo>
                <a:lnTo>
                  <a:pt x="4497001" y="1469337"/>
                </a:lnTo>
                <a:lnTo>
                  <a:pt x="4486104" y="1543038"/>
                </a:lnTo>
                <a:lnTo>
                  <a:pt x="4481223" y="1553997"/>
                </a:lnTo>
                <a:cubicBezTo>
                  <a:pt x="4475132" y="1579288"/>
                  <a:pt x="4478280" y="1610368"/>
                  <a:pt x="4466795" y="1626071"/>
                </a:cubicBezTo>
                <a:lnTo>
                  <a:pt x="4463080" y="1664103"/>
                </a:lnTo>
                <a:lnTo>
                  <a:pt x="4466740" y="1668558"/>
                </a:lnTo>
                <a:lnTo>
                  <a:pt x="4465090" y="1679756"/>
                </a:lnTo>
                <a:cubicBezTo>
                  <a:pt x="4465227" y="1680776"/>
                  <a:pt x="4465365" y="1681795"/>
                  <a:pt x="4465502" y="1682815"/>
                </a:cubicBezTo>
                <a:cubicBezTo>
                  <a:pt x="4466309" y="1688654"/>
                  <a:pt x="4466966" y="1694439"/>
                  <a:pt x="4467013" y="1700268"/>
                </a:cubicBezTo>
                <a:cubicBezTo>
                  <a:pt x="4452441" y="1697000"/>
                  <a:pt x="4458150" y="1726126"/>
                  <a:pt x="4455543" y="1735163"/>
                </a:cubicBezTo>
                <a:lnTo>
                  <a:pt x="4453483" y="1735289"/>
                </a:lnTo>
                <a:lnTo>
                  <a:pt x="4444985" y="1887374"/>
                </a:lnTo>
                <a:lnTo>
                  <a:pt x="4453676" y="1911536"/>
                </a:lnTo>
                <a:cubicBezTo>
                  <a:pt x="4454435" y="1928276"/>
                  <a:pt x="4455195" y="1945015"/>
                  <a:pt x="4455954" y="1961755"/>
                </a:cubicBezTo>
                <a:cubicBezTo>
                  <a:pt x="4455660" y="1972965"/>
                  <a:pt x="4455367" y="1984174"/>
                  <a:pt x="4455073" y="1995384"/>
                </a:cubicBezTo>
                <a:lnTo>
                  <a:pt x="4454611" y="2000244"/>
                </a:lnTo>
                <a:lnTo>
                  <a:pt x="4445491" y="2040142"/>
                </a:lnTo>
                <a:cubicBezTo>
                  <a:pt x="4446698" y="2041150"/>
                  <a:pt x="4447799" y="2042479"/>
                  <a:pt x="4448756" y="2044087"/>
                </a:cubicBezTo>
                <a:lnTo>
                  <a:pt x="4451597" y="2056904"/>
                </a:lnTo>
                <a:lnTo>
                  <a:pt x="4446856" y="2067489"/>
                </a:lnTo>
                <a:lnTo>
                  <a:pt x="4436672" y="2117719"/>
                </a:lnTo>
                <a:lnTo>
                  <a:pt x="4429341" y="2167300"/>
                </a:lnTo>
                <a:cubicBezTo>
                  <a:pt x="4410647" y="2519411"/>
                  <a:pt x="4376873" y="2876607"/>
                  <a:pt x="4373258" y="3223633"/>
                </a:cubicBezTo>
                <a:cubicBezTo>
                  <a:pt x="4370306" y="3302336"/>
                  <a:pt x="4363423" y="3398578"/>
                  <a:pt x="4360472" y="3477281"/>
                </a:cubicBezTo>
                <a:cubicBezTo>
                  <a:pt x="4367079" y="3471365"/>
                  <a:pt x="4356688" y="3621544"/>
                  <a:pt x="4349387" y="3639984"/>
                </a:cubicBezTo>
                <a:lnTo>
                  <a:pt x="4258626" y="5278921"/>
                </a:lnTo>
                <a:lnTo>
                  <a:pt x="4263924" y="5315626"/>
                </a:lnTo>
                <a:cubicBezTo>
                  <a:pt x="4269712" y="5323538"/>
                  <a:pt x="4266397" y="5327627"/>
                  <a:pt x="4267458" y="5350090"/>
                </a:cubicBezTo>
                <a:cubicBezTo>
                  <a:pt x="4268519" y="5372551"/>
                  <a:pt x="4251794" y="5406222"/>
                  <a:pt x="4270290" y="5450399"/>
                </a:cubicBezTo>
                <a:cubicBezTo>
                  <a:pt x="4269872" y="5457964"/>
                  <a:pt x="4260193" y="5476308"/>
                  <a:pt x="4251733" y="5484804"/>
                </a:cubicBezTo>
                <a:lnTo>
                  <a:pt x="4247081" y="5487504"/>
                </a:lnTo>
                <a:cubicBezTo>
                  <a:pt x="4245929" y="5508319"/>
                  <a:pt x="4247889" y="5526348"/>
                  <a:pt x="4243624" y="5549951"/>
                </a:cubicBezTo>
                <a:cubicBezTo>
                  <a:pt x="3535777" y="5517558"/>
                  <a:pt x="706564" y="5344821"/>
                  <a:pt x="0" y="5293146"/>
                </a:cubicBezTo>
                <a:lnTo>
                  <a:pt x="4241" y="5239903"/>
                </a:lnTo>
                <a:lnTo>
                  <a:pt x="8461" y="5233298"/>
                </a:lnTo>
                <a:cubicBezTo>
                  <a:pt x="8991" y="5232196"/>
                  <a:pt x="8639" y="5231467"/>
                  <a:pt x="8730" y="5230552"/>
                </a:cubicBezTo>
                <a:lnTo>
                  <a:pt x="9000" y="5227804"/>
                </a:lnTo>
                <a:cubicBezTo>
                  <a:pt x="9178" y="5225973"/>
                  <a:pt x="9545" y="5223940"/>
                  <a:pt x="9537" y="5222308"/>
                </a:cubicBezTo>
                <a:cubicBezTo>
                  <a:pt x="9481" y="5211840"/>
                  <a:pt x="8399" y="5224803"/>
                  <a:pt x="9222" y="5216405"/>
                </a:cubicBezTo>
                <a:cubicBezTo>
                  <a:pt x="9028" y="5215352"/>
                  <a:pt x="8703" y="5214469"/>
                  <a:pt x="8638" y="5213249"/>
                </a:cubicBezTo>
                <a:cubicBezTo>
                  <a:pt x="8596" y="5212477"/>
                  <a:pt x="8947" y="5211272"/>
                  <a:pt x="8907" y="5210500"/>
                </a:cubicBezTo>
                <a:cubicBezTo>
                  <a:pt x="8526" y="5203355"/>
                  <a:pt x="7974" y="5210896"/>
                  <a:pt x="8591" y="5204597"/>
                </a:cubicBezTo>
                <a:lnTo>
                  <a:pt x="8008" y="5201441"/>
                </a:lnTo>
                <a:cubicBezTo>
                  <a:pt x="6593" y="5193798"/>
                  <a:pt x="6556" y="5198023"/>
                  <a:pt x="7378" y="5189632"/>
                </a:cubicBezTo>
                <a:cubicBezTo>
                  <a:pt x="7183" y="5188581"/>
                  <a:pt x="6860" y="5187696"/>
                  <a:pt x="6794" y="5186477"/>
                </a:cubicBezTo>
                <a:cubicBezTo>
                  <a:pt x="6752" y="5185706"/>
                  <a:pt x="7185" y="5184394"/>
                  <a:pt x="7062" y="5183728"/>
                </a:cubicBezTo>
                <a:cubicBezTo>
                  <a:pt x="6788" y="5182241"/>
                  <a:pt x="4614" y="5182665"/>
                  <a:pt x="5627" y="5180163"/>
                </a:cubicBezTo>
                <a:lnTo>
                  <a:pt x="11039" y="5116566"/>
                </a:lnTo>
                <a:lnTo>
                  <a:pt x="78653" y="3839310"/>
                </a:lnTo>
                <a:lnTo>
                  <a:pt x="303343"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Logo&#10;&#10;Description automatically generated">
            <a:extLst>
              <a:ext uri="{FF2B5EF4-FFF2-40B4-BE49-F238E27FC236}">
                <a16:creationId xmlns:a16="http://schemas.microsoft.com/office/drawing/2014/main" id="{D0738B56-4338-456F-8344-581AA9F11A25}"/>
              </a:ext>
            </a:extLst>
          </p:cNvPr>
          <p:cNvPicPr>
            <a:picLocks noChangeAspect="1"/>
          </p:cNvPicPr>
          <p:nvPr/>
        </p:nvPicPr>
        <p:blipFill>
          <a:blip r:embed="rId2"/>
          <a:stretch>
            <a:fillRect/>
          </a:stretch>
        </p:blipFill>
        <p:spPr>
          <a:xfrm rot="21420419">
            <a:off x="1104416" y="1751099"/>
            <a:ext cx="4254392" cy="2946166"/>
          </a:xfrm>
          <a:prstGeom prst="rect">
            <a:avLst/>
          </a:prstGeom>
        </p:spPr>
      </p:pic>
      <p:sp>
        <p:nvSpPr>
          <p:cNvPr id="3" name="Content Placeholder 2">
            <a:extLst>
              <a:ext uri="{FF2B5EF4-FFF2-40B4-BE49-F238E27FC236}">
                <a16:creationId xmlns:a16="http://schemas.microsoft.com/office/drawing/2014/main" id="{338F742A-4E9B-C1E8-CF13-6E38ECC268D2}"/>
              </a:ext>
            </a:extLst>
          </p:cNvPr>
          <p:cNvSpPr>
            <a:spLocks noGrp="1"/>
          </p:cNvSpPr>
          <p:nvPr>
            <p:ph idx="1"/>
          </p:nvPr>
        </p:nvSpPr>
        <p:spPr>
          <a:xfrm>
            <a:off x="6473629" y="2953593"/>
            <a:ext cx="5032572" cy="3218607"/>
          </a:xfrm>
        </p:spPr>
        <p:txBody>
          <a:bodyPr>
            <a:normAutofit/>
          </a:bodyPr>
          <a:lstStyle/>
          <a:p>
            <a:pPr>
              <a:lnSpc>
                <a:spcPct val="110000"/>
              </a:lnSpc>
            </a:pPr>
            <a:r>
              <a:rPr lang="en-US" sz="1400" dirty="0"/>
              <a:t>Very user friendly VST compared to competitors </a:t>
            </a:r>
          </a:p>
          <a:p>
            <a:pPr>
              <a:lnSpc>
                <a:spcPct val="110000"/>
              </a:lnSpc>
            </a:pPr>
            <a:r>
              <a:rPr lang="en-US" sz="1400" dirty="0"/>
              <a:t>When looking at charging for the VST and having a paid marketing strategy with advertisement, it seems that the most successful 8-Bit VSTs are the free ones, so with this in mind I went for the £0 budget marketing plan. </a:t>
            </a:r>
          </a:p>
          <a:p>
            <a:pPr>
              <a:lnSpc>
                <a:spcPct val="110000"/>
              </a:lnSpc>
            </a:pPr>
            <a:r>
              <a:rPr lang="en-US" sz="1400" dirty="0"/>
              <a:t>The branding is the most important aspect of my instrument, website and posters as you can only distinguish so much an 8-Bit waveform. So, I’d need to attract users to download the virtual instrument and join the community.</a:t>
            </a:r>
          </a:p>
        </p:txBody>
      </p:sp>
      <p:grpSp>
        <p:nvGrpSpPr>
          <p:cNvPr id="33" name="Group 32">
            <a:extLst>
              <a:ext uri="{FF2B5EF4-FFF2-40B4-BE49-F238E27FC236}">
                <a16:creationId xmlns:a16="http://schemas.microsoft.com/office/drawing/2014/main" id="{96BEFBD8-C05C-43C7-8D7B-58D37F70F5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34" name="Group 33">
              <a:extLst>
                <a:ext uri="{FF2B5EF4-FFF2-40B4-BE49-F238E27FC236}">
                  <a16:creationId xmlns:a16="http://schemas.microsoft.com/office/drawing/2014/main" id="{B622FDA5-36F9-4DD4-87A3-58FC513B837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36" name="Straight Connector 35">
                <a:extLst>
                  <a:ext uri="{FF2B5EF4-FFF2-40B4-BE49-F238E27FC236}">
                    <a16:creationId xmlns:a16="http://schemas.microsoft.com/office/drawing/2014/main" id="{734870DF-B7C4-4149-9E0F-2B602F26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1CD7D4A-FA69-4C48-A532-9ED58E181A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5" name="Oval 34">
              <a:extLst>
                <a:ext uri="{FF2B5EF4-FFF2-40B4-BE49-F238E27FC236}">
                  <a16:creationId xmlns:a16="http://schemas.microsoft.com/office/drawing/2014/main" id="{F57FB85D-1649-470D-A7BA-3475C851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9" name="Freeform: Shape 38">
            <a:extLst>
              <a:ext uri="{FF2B5EF4-FFF2-40B4-BE49-F238E27FC236}">
                <a16:creationId xmlns:a16="http://schemas.microsoft.com/office/drawing/2014/main" id="{03CCCF79-BC42-40CC-A81F-1C5962B62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193556" y="5316608"/>
            <a:ext cx="444795" cy="1655141"/>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3">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97177424"/>
      </p:ext>
    </p:extLst>
  </p:cSld>
  <p:clrMapOvr>
    <a:masterClrMapping/>
  </p:clrMapOvr>
</p:sld>
</file>

<file path=ppt/theme/theme1.xml><?xml version="1.0" encoding="utf-8"?>
<a:theme xmlns:a="http://schemas.openxmlformats.org/drawingml/2006/main" name="StreetscapeVTI">
  <a:themeElements>
    <a:clrScheme name="Streetscape2">
      <a:dk1>
        <a:sysClr val="windowText" lastClr="000000"/>
      </a:dk1>
      <a:lt1>
        <a:srgbClr val="FFFFFF"/>
      </a:lt1>
      <a:dk2>
        <a:srgbClr val="191919"/>
      </a:dk2>
      <a:lt2>
        <a:srgbClr val="F3F2EE"/>
      </a:lt2>
      <a:accent1>
        <a:srgbClr val="448885"/>
      </a:accent1>
      <a:accent2>
        <a:srgbClr val="627C58"/>
      </a:accent2>
      <a:accent3>
        <a:srgbClr val="848358"/>
      </a:accent3>
      <a:accent4>
        <a:srgbClr val="547096"/>
      </a:accent4>
      <a:accent5>
        <a:srgbClr val="646464"/>
      </a:accent5>
      <a:accent6>
        <a:srgbClr val="A8A8A8"/>
      </a:accent6>
      <a:hlink>
        <a:srgbClr val="0563C1"/>
      </a:hlink>
      <a:folHlink>
        <a:srgbClr val="954F72"/>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treetscapeVTI" id="{B20F88EA-96D0-4E96-9207-A1488DAC5867}" vid="{3F7E5CFE-E584-4E58-A75E-141AC45B1490}"/>
    </a:ext>
  </a:extLst>
</a:theme>
</file>

<file path=docProps/app.xml><?xml version="1.0" encoding="utf-8"?>
<Properties xmlns="http://schemas.openxmlformats.org/officeDocument/2006/extended-properties" xmlns:vt="http://schemas.openxmlformats.org/officeDocument/2006/docPropsVTypes">
  <Template/>
  <TotalTime>401</TotalTime>
  <Words>831</Words>
  <Application>Microsoft Macintosh PowerPoint</Application>
  <PresentationFormat>Widescreen</PresentationFormat>
  <Paragraphs>56</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Consolas</vt:lpstr>
      <vt:lpstr>Franklin Gothic Heavy</vt:lpstr>
      <vt:lpstr>Wingdings</vt:lpstr>
      <vt:lpstr>StreetscapeVTI</vt:lpstr>
      <vt:lpstr>SES-SYNTHBOY-01 (SUPER BRASS BROS. EDITION) Synth Machine back to the 80s</vt:lpstr>
      <vt:lpstr>What is the SES-SYNTHBOY-01?</vt:lpstr>
      <vt:lpstr>Inspiration behind brand</vt:lpstr>
      <vt:lpstr>USP and competition</vt:lpstr>
      <vt:lpstr>Marketing Strategy – March 2023 (Budget £0)</vt:lpstr>
      <vt:lpstr>Marketing Strategy – APRIL 2023 (Budget £0)</vt:lpstr>
      <vt:lpstr>Outcome – Website &amp; Community</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SES-SYNTHBOY-01 (SUPER BRASS BROS. EDITION)</dc:title>
  <dc:creator>Mariachi Loco UK</dc:creator>
  <cp:lastModifiedBy>Mariachi Loco UK</cp:lastModifiedBy>
  <cp:revision>24</cp:revision>
  <dcterms:created xsi:type="dcterms:W3CDTF">2023-03-20T15:11:04Z</dcterms:created>
  <dcterms:modified xsi:type="dcterms:W3CDTF">2023-03-22T14:40:46Z</dcterms:modified>
</cp:coreProperties>
</file>