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8.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0"/>
  </p:notesMasterIdLst>
  <p:sldIdLst>
    <p:sldId id="257" r:id="rId5"/>
    <p:sldId id="258" r:id="rId6"/>
    <p:sldId id="270" r:id="rId7"/>
    <p:sldId id="259" r:id="rId8"/>
    <p:sldId id="353" r:id="rId9"/>
    <p:sldId id="354" r:id="rId10"/>
    <p:sldId id="261" r:id="rId11"/>
    <p:sldId id="355" r:id="rId12"/>
    <p:sldId id="356" r:id="rId13"/>
    <p:sldId id="357" r:id="rId14"/>
    <p:sldId id="361" r:id="rId15"/>
    <p:sldId id="260" r:id="rId16"/>
    <p:sldId id="269" r:id="rId17"/>
    <p:sldId id="268" r:id="rId18"/>
    <p:sldId id="367" r:id="rId19"/>
    <p:sldId id="368" r:id="rId20"/>
    <p:sldId id="256" r:id="rId21"/>
    <p:sldId id="264" r:id="rId22"/>
    <p:sldId id="265" r:id="rId23"/>
    <p:sldId id="266" r:id="rId24"/>
    <p:sldId id="366" r:id="rId25"/>
    <p:sldId id="267" r:id="rId26"/>
    <p:sldId id="362" r:id="rId27"/>
    <p:sldId id="363" r:id="rId28"/>
    <p:sldId id="36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ADF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A6F67E-1125-4360-84ED-C8C0F56F96D5}" v="2" dt="2025-04-01T14:53:54.154"/>
    <p1510:client id="{0DB5BA46-25B1-40BD-982F-446D6A05DB5F}" v="2379" dt="2025-04-01T20:52:51.336"/>
    <p1510:client id="{48858D63-120A-4012-8CD8-F2DBF3080CC8}" v="1130" dt="2025-04-01T14:43:32.908"/>
    <p1510:client id="{57ACA629-EFFE-9CF8-4A41-83BFF24E0B8F}" v="482" dt="2025-04-01T13:38:19.454"/>
    <p1510:client id="{64A4F949-93DA-4120-B99F-5881BAD095B1}" v="51" dt="2025-04-01T09:31:32.746"/>
    <p1510:client id="{6FD1BBEA-8316-4064-8F7B-0E99BB62B2BD}" v="1" dt="2025-04-01T09:37:22.812"/>
    <p1510:client id="{87BFFD65-7B04-FE18-7C63-816ED067F1D4}" v="654" dt="2025-04-01T11:45:17.334"/>
    <p1510:client id="{A503EE6D-5C1C-4168-A08A-2EF96DE2CF3F}" v="506" dt="2025-04-01T10:01:48.532"/>
    <p1510:client id="{A822696D-E80A-47EE-8E81-747838012A29}" v="300" dt="2025-04-01T14:49:18.832"/>
    <p1510:client id="{B639AD97-E6A6-473B-870B-CB03C47C09A8}" v="745" dt="2025-04-01T14:47:57.404"/>
    <p1510:client id="{C3606677-2C53-4A4F-9D88-83A7537B40D9}" v="9" dt="2025-04-01T10:58:22.200"/>
    <p1510:client id="{CEBD4E77-6565-4FE7-9925-5A5906207DC8}" v="35" dt="2025-04-01T12:24:47.435"/>
    <p1510:client id="{DF417659-BF06-78A0-D196-6859CB36F565}" v="437" dt="2025-04-01T14:58:26.660"/>
    <p1510:client id="{E62F59B5-6CB1-40EC-8F74-3886A6351EE2}" v="83" dt="2025-04-01T11:44:40.251"/>
    <p1510:client id="{ED7E8992-3ECD-1D4E-AC52-530176C78D2A}" v="614" dt="2025-04-01T14:03:23.3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98" autoAdjust="0"/>
    <p:restoredTop sz="76352" autoAdjust="0"/>
  </p:normalViewPr>
  <p:slideViewPr>
    <p:cSldViewPr snapToGrid="0">
      <p:cViewPr varScale="1">
        <p:scale>
          <a:sx n="111" d="100"/>
          <a:sy n="111" d="100"/>
        </p:scale>
        <p:origin x="3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4.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sharepoint.com/teams/Groupproject93_GRP/Shared%20Documents/General/Vehicle%20Dynamics/VI%20Grade%20Data/VI%20Grade%20Analysis/Control%20Systems/Morgan%20Control%20System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sharepoint.com/teams/Groupproject93_GRP/Shared%20Documents/General/Vehicle%20Dynamics/VI%20Grade%20Data/VI%20Grade%20Analysis/Control%20Systems/Morgan%20Control%20Systems.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uowtsd.sharepoint.com/teams/Groupproject93_GRP/Shared%20Documents/General/Vehicle%20Dynamics/VI%20Grade%20Data/VI%20Grade%20Analysis/Control%20Systems/Morgan%20Control%20Systems.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C:\Users\natha\Downloads\Wing%20Data%20(4).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https://d.docs.live.net/2B930218F1D27AC7/Documents/UWTSD/Year%202/Group%20Design%20Project%20ACHA5014/Wing%20Data%20(4).xlsx" TargetMode="External"/><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oleObject" Target="https://d.docs.live.net/2B930218F1D27AC7/Documents/UWTSD/Year%202/Group%20Design%20Project%20ACHA5014/Wing%20Data%20(4).xlsx" TargetMode="External"/><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oleObject" Target="https://uowtsd.sharepoint.com/teams/Groupproject93_GRP/Shared%20Documents/General/Vehicle%20Dynamics/Morgan%20Auto%20Simulation%20Data.xlsx" TargetMode="External"/><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oleObject" Target="https://uowtsd.sharepoint.com/teams/Groupproject93_GRP/Shared%20Documents/General/Vehicle%20Dynamics/Morgan%20Auto%20Simulation%20Data.xlsx" TargetMode="External"/><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oleObject" Target="https://uowtsd.sharepoint.com/teams/Groupproject93_GRP/Shared%20Documents/General/Vehicle%20Dynamics/Morgan%20Auto%20Simulation%20Data.xlsx" TargetMode="External"/><Relationship Id="rId2" Type="http://schemas.microsoft.com/office/2011/relationships/chartColorStyle" Target="colors9.xml"/><Relationship Id="rId1" Type="http://schemas.microsoft.com/office/2011/relationships/chartStyle" Target="style9.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Speed</a:t>
            </a:r>
            <a:r>
              <a:rPr lang="en-GB" baseline="0"/>
              <a:t> (10Hz)</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0.14789280097179158"/>
          <c:y val="0.21905583925838462"/>
          <c:w val="0.54822425725328983"/>
          <c:h val="0.57232251934932865"/>
        </c:manualLayout>
      </c:layout>
      <c:scatterChart>
        <c:scatterStyle val="smoothMarker"/>
        <c:varyColors val="0"/>
        <c:ser>
          <c:idx val="0"/>
          <c:order val="0"/>
          <c:tx>
            <c:v>Speed (km/h)</c:v>
          </c:tx>
          <c:spPr>
            <a:ln w="19050" cap="rnd">
              <a:solidFill>
                <a:schemeClr val="accent1"/>
              </a:solidFill>
              <a:round/>
            </a:ln>
            <a:effectLst/>
          </c:spPr>
          <c:marker>
            <c:symbol val="none"/>
          </c:marker>
          <c:xVal>
            <c:numRef>
              <c:f>'Control Systems Data'!$A$2:$A$472</c:f>
              <c:numCache>
                <c:formatCode>General</c:formatCode>
                <c:ptCount val="471"/>
                <c:pt idx="0">
                  <c:v>0</c:v>
                </c:pt>
                <c:pt idx="1">
                  <c:v>0.1</c:v>
                </c:pt>
                <c:pt idx="2">
                  <c:v>0.2</c:v>
                </c:pt>
                <c:pt idx="3">
                  <c:v>0.3</c:v>
                </c:pt>
                <c:pt idx="4">
                  <c:v>0.4</c:v>
                </c:pt>
                <c:pt idx="5">
                  <c:v>0.5</c:v>
                </c:pt>
                <c:pt idx="6">
                  <c:v>0.6</c:v>
                </c:pt>
                <c:pt idx="7">
                  <c:v>0.7</c:v>
                </c:pt>
                <c:pt idx="8">
                  <c:v>0.8</c:v>
                </c:pt>
                <c:pt idx="9">
                  <c:v>0.9</c:v>
                </c:pt>
                <c:pt idx="10">
                  <c:v>1</c:v>
                </c:pt>
                <c:pt idx="11">
                  <c:v>1.1000000000000001</c:v>
                </c:pt>
                <c:pt idx="12">
                  <c:v>1.2</c:v>
                </c:pt>
                <c:pt idx="13">
                  <c:v>1.3</c:v>
                </c:pt>
                <c:pt idx="14">
                  <c:v>1.4</c:v>
                </c:pt>
                <c:pt idx="15">
                  <c:v>1.5</c:v>
                </c:pt>
                <c:pt idx="16">
                  <c:v>1.6</c:v>
                </c:pt>
                <c:pt idx="17">
                  <c:v>1.7</c:v>
                </c:pt>
                <c:pt idx="18">
                  <c:v>1.8</c:v>
                </c:pt>
                <c:pt idx="19">
                  <c:v>1.9</c:v>
                </c:pt>
                <c:pt idx="20">
                  <c:v>2</c:v>
                </c:pt>
                <c:pt idx="21">
                  <c:v>2.1</c:v>
                </c:pt>
                <c:pt idx="22">
                  <c:v>2.2000000000000002</c:v>
                </c:pt>
                <c:pt idx="23">
                  <c:v>2.2999999999999998</c:v>
                </c:pt>
                <c:pt idx="24">
                  <c:v>2.4</c:v>
                </c:pt>
                <c:pt idx="25">
                  <c:v>2.5</c:v>
                </c:pt>
                <c:pt idx="26">
                  <c:v>2.6</c:v>
                </c:pt>
                <c:pt idx="27">
                  <c:v>2.7</c:v>
                </c:pt>
                <c:pt idx="28">
                  <c:v>2.8</c:v>
                </c:pt>
                <c:pt idx="29">
                  <c:v>2.9</c:v>
                </c:pt>
                <c:pt idx="30">
                  <c:v>3</c:v>
                </c:pt>
                <c:pt idx="31">
                  <c:v>3.1</c:v>
                </c:pt>
                <c:pt idx="32">
                  <c:v>3.2</c:v>
                </c:pt>
                <c:pt idx="33">
                  <c:v>3.3</c:v>
                </c:pt>
                <c:pt idx="34">
                  <c:v>3.4</c:v>
                </c:pt>
                <c:pt idx="35">
                  <c:v>3.5</c:v>
                </c:pt>
                <c:pt idx="36">
                  <c:v>3.6</c:v>
                </c:pt>
                <c:pt idx="37">
                  <c:v>3.7</c:v>
                </c:pt>
                <c:pt idx="38">
                  <c:v>3.8</c:v>
                </c:pt>
                <c:pt idx="39">
                  <c:v>3.9</c:v>
                </c:pt>
                <c:pt idx="40">
                  <c:v>4</c:v>
                </c:pt>
                <c:pt idx="41">
                  <c:v>4.0999999999999996</c:v>
                </c:pt>
                <c:pt idx="42">
                  <c:v>4.2</c:v>
                </c:pt>
                <c:pt idx="43">
                  <c:v>4.3</c:v>
                </c:pt>
                <c:pt idx="44">
                  <c:v>4.4000000000000004</c:v>
                </c:pt>
                <c:pt idx="45">
                  <c:v>4.5</c:v>
                </c:pt>
                <c:pt idx="46">
                  <c:v>4.5999999999999996</c:v>
                </c:pt>
                <c:pt idx="47">
                  <c:v>4.7</c:v>
                </c:pt>
                <c:pt idx="48">
                  <c:v>4.8</c:v>
                </c:pt>
                <c:pt idx="49">
                  <c:v>4.9000000000000004</c:v>
                </c:pt>
                <c:pt idx="50">
                  <c:v>5</c:v>
                </c:pt>
                <c:pt idx="51">
                  <c:v>5.0999999999999996</c:v>
                </c:pt>
                <c:pt idx="52">
                  <c:v>5.2</c:v>
                </c:pt>
                <c:pt idx="53">
                  <c:v>5.3</c:v>
                </c:pt>
                <c:pt idx="54">
                  <c:v>5.4</c:v>
                </c:pt>
                <c:pt idx="55">
                  <c:v>5.5</c:v>
                </c:pt>
                <c:pt idx="56">
                  <c:v>5.6</c:v>
                </c:pt>
                <c:pt idx="57">
                  <c:v>5.7</c:v>
                </c:pt>
                <c:pt idx="58">
                  <c:v>5.8</c:v>
                </c:pt>
                <c:pt idx="59">
                  <c:v>5.9</c:v>
                </c:pt>
                <c:pt idx="60">
                  <c:v>6</c:v>
                </c:pt>
                <c:pt idx="61">
                  <c:v>6.1</c:v>
                </c:pt>
                <c:pt idx="62">
                  <c:v>6.2</c:v>
                </c:pt>
                <c:pt idx="63">
                  <c:v>6.3</c:v>
                </c:pt>
                <c:pt idx="64">
                  <c:v>6.4</c:v>
                </c:pt>
                <c:pt idx="65">
                  <c:v>6.5</c:v>
                </c:pt>
                <c:pt idx="66">
                  <c:v>6.6</c:v>
                </c:pt>
                <c:pt idx="67">
                  <c:v>6.7</c:v>
                </c:pt>
                <c:pt idx="68">
                  <c:v>6.8</c:v>
                </c:pt>
                <c:pt idx="69">
                  <c:v>6.9</c:v>
                </c:pt>
                <c:pt idx="70">
                  <c:v>7</c:v>
                </c:pt>
                <c:pt idx="71">
                  <c:v>7.1</c:v>
                </c:pt>
                <c:pt idx="72">
                  <c:v>7.2</c:v>
                </c:pt>
                <c:pt idx="73">
                  <c:v>7.3</c:v>
                </c:pt>
                <c:pt idx="74">
                  <c:v>7.4</c:v>
                </c:pt>
                <c:pt idx="75">
                  <c:v>7.5</c:v>
                </c:pt>
                <c:pt idx="76">
                  <c:v>7.6</c:v>
                </c:pt>
                <c:pt idx="77">
                  <c:v>7.7</c:v>
                </c:pt>
                <c:pt idx="78">
                  <c:v>7.8</c:v>
                </c:pt>
                <c:pt idx="79">
                  <c:v>7.9</c:v>
                </c:pt>
                <c:pt idx="80">
                  <c:v>8</c:v>
                </c:pt>
                <c:pt idx="81">
                  <c:v>8.1</c:v>
                </c:pt>
                <c:pt idx="82">
                  <c:v>8.1999999999999993</c:v>
                </c:pt>
                <c:pt idx="83">
                  <c:v>8.3000000000000007</c:v>
                </c:pt>
                <c:pt idx="84">
                  <c:v>8.4</c:v>
                </c:pt>
                <c:pt idx="85">
                  <c:v>8.5</c:v>
                </c:pt>
                <c:pt idx="86">
                  <c:v>8.6</c:v>
                </c:pt>
                <c:pt idx="87">
                  <c:v>8.6999999999999993</c:v>
                </c:pt>
                <c:pt idx="88">
                  <c:v>8.8000000000000007</c:v>
                </c:pt>
                <c:pt idx="89">
                  <c:v>8.9</c:v>
                </c:pt>
                <c:pt idx="90">
                  <c:v>9</c:v>
                </c:pt>
                <c:pt idx="91">
                  <c:v>9.1</c:v>
                </c:pt>
                <c:pt idx="92">
                  <c:v>9.1999999999999993</c:v>
                </c:pt>
                <c:pt idx="93">
                  <c:v>9.3000000000000007</c:v>
                </c:pt>
                <c:pt idx="94">
                  <c:v>9.4</c:v>
                </c:pt>
                <c:pt idx="95">
                  <c:v>9.5</c:v>
                </c:pt>
                <c:pt idx="96">
                  <c:v>9.6</c:v>
                </c:pt>
                <c:pt idx="97">
                  <c:v>9.6999999999999993</c:v>
                </c:pt>
                <c:pt idx="98">
                  <c:v>9.8000000000000007</c:v>
                </c:pt>
                <c:pt idx="99">
                  <c:v>9.9</c:v>
                </c:pt>
                <c:pt idx="100">
                  <c:v>10</c:v>
                </c:pt>
                <c:pt idx="101">
                  <c:v>10.1</c:v>
                </c:pt>
                <c:pt idx="102">
                  <c:v>10.199999999999999</c:v>
                </c:pt>
                <c:pt idx="103">
                  <c:v>10.3</c:v>
                </c:pt>
                <c:pt idx="104">
                  <c:v>10.4</c:v>
                </c:pt>
                <c:pt idx="105">
                  <c:v>10.5</c:v>
                </c:pt>
                <c:pt idx="106">
                  <c:v>10.6</c:v>
                </c:pt>
                <c:pt idx="107">
                  <c:v>10.7</c:v>
                </c:pt>
                <c:pt idx="108">
                  <c:v>10.8</c:v>
                </c:pt>
                <c:pt idx="109">
                  <c:v>10.9</c:v>
                </c:pt>
                <c:pt idx="110">
                  <c:v>11</c:v>
                </c:pt>
                <c:pt idx="111">
                  <c:v>11.1</c:v>
                </c:pt>
                <c:pt idx="112">
                  <c:v>11.2</c:v>
                </c:pt>
                <c:pt idx="113">
                  <c:v>11.3</c:v>
                </c:pt>
                <c:pt idx="114">
                  <c:v>11.4</c:v>
                </c:pt>
                <c:pt idx="115">
                  <c:v>11.5</c:v>
                </c:pt>
                <c:pt idx="116">
                  <c:v>11.6</c:v>
                </c:pt>
                <c:pt idx="117">
                  <c:v>11.7</c:v>
                </c:pt>
                <c:pt idx="118">
                  <c:v>11.8</c:v>
                </c:pt>
                <c:pt idx="119">
                  <c:v>11.9</c:v>
                </c:pt>
                <c:pt idx="120">
                  <c:v>12</c:v>
                </c:pt>
                <c:pt idx="121">
                  <c:v>12.1</c:v>
                </c:pt>
                <c:pt idx="122">
                  <c:v>12.2</c:v>
                </c:pt>
                <c:pt idx="123">
                  <c:v>12.3</c:v>
                </c:pt>
                <c:pt idx="124">
                  <c:v>12.4</c:v>
                </c:pt>
                <c:pt idx="125">
                  <c:v>12.5</c:v>
                </c:pt>
                <c:pt idx="126">
                  <c:v>12.6</c:v>
                </c:pt>
                <c:pt idx="127">
                  <c:v>12.7</c:v>
                </c:pt>
                <c:pt idx="128">
                  <c:v>12.8</c:v>
                </c:pt>
                <c:pt idx="129">
                  <c:v>12.9</c:v>
                </c:pt>
                <c:pt idx="130">
                  <c:v>13</c:v>
                </c:pt>
                <c:pt idx="131">
                  <c:v>13.1</c:v>
                </c:pt>
                <c:pt idx="132">
                  <c:v>13.2</c:v>
                </c:pt>
                <c:pt idx="133">
                  <c:v>13.3</c:v>
                </c:pt>
                <c:pt idx="134">
                  <c:v>13.4</c:v>
                </c:pt>
                <c:pt idx="135">
                  <c:v>13.5</c:v>
                </c:pt>
                <c:pt idx="136">
                  <c:v>13.6</c:v>
                </c:pt>
                <c:pt idx="137">
                  <c:v>13.7</c:v>
                </c:pt>
                <c:pt idx="138">
                  <c:v>13.8</c:v>
                </c:pt>
                <c:pt idx="139">
                  <c:v>13.9</c:v>
                </c:pt>
                <c:pt idx="140">
                  <c:v>14</c:v>
                </c:pt>
                <c:pt idx="141">
                  <c:v>14.1</c:v>
                </c:pt>
                <c:pt idx="142">
                  <c:v>14.2</c:v>
                </c:pt>
                <c:pt idx="143">
                  <c:v>14.3</c:v>
                </c:pt>
                <c:pt idx="144">
                  <c:v>14.4</c:v>
                </c:pt>
                <c:pt idx="145">
                  <c:v>14.5</c:v>
                </c:pt>
                <c:pt idx="146">
                  <c:v>14.6</c:v>
                </c:pt>
                <c:pt idx="147">
                  <c:v>14.7</c:v>
                </c:pt>
                <c:pt idx="148">
                  <c:v>14.8</c:v>
                </c:pt>
                <c:pt idx="149">
                  <c:v>14.9</c:v>
                </c:pt>
                <c:pt idx="150">
                  <c:v>15</c:v>
                </c:pt>
                <c:pt idx="151">
                  <c:v>15.1</c:v>
                </c:pt>
                <c:pt idx="152">
                  <c:v>15.2</c:v>
                </c:pt>
                <c:pt idx="153">
                  <c:v>15.3</c:v>
                </c:pt>
                <c:pt idx="154">
                  <c:v>15.4</c:v>
                </c:pt>
                <c:pt idx="155">
                  <c:v>15.5</c:v>
                </c:pt>
                <c:pt idx="156">
                  <c:v>15.6</c:v>
                </c:pt>
                <c:pt idx="157">
                  <c:v>15.7</c:v>
                </c:pt>
                <c:pt idx="158">
                  <c:v>15.8</c:v>
                </c:pt>
                <c:pt idx="159">
                  <c:v>15.9</c:v>
                </c:pt>
                <c:pt idx="160">
                  <c:v>16</c:v>
                </c:pt>
                <c:pt idx="161">
                  <c:v>16.100000000000001</c:v>
                </c:pt>
                <c:pt idx="162">
                  <c:v>16.2</c:v>
                </c:pt>
                <c:pt idx="163">
                  <c:v>16.3</c:v>
                </c:pt>
                <c:pt idx="164">
                  <c:v>16.399999999999999</c:v>
                </c:pt>
                <c:pt idx="165">
                  <c:v>16.5</c:v>
                </c:pt>
                <c:pt idx="166">
                  <c:v>16.600000000000001</c:v>
                </c:pt>
                <c:pt idx="167">
                  <c:v>16.7</c:v>
                </c:pt>
                <c:pt idx="168">
                  <c:v>16.8</c:v>
                </c:pt>
                <c:pt idx="169">
                  <c:v>16.899999999999999</c:v>
                </c:pt>
                <c:pt idx="170">
                  <c:v>17</c:v>
                </c:pt>
                <c:pt idx="171">
                  <c:v>17.100000000000001</c:v>
                </c:pt>
                <c:pt idx="172">
                  <c:v>17.2</c:v>
                </c:pt>
                <c:pt idx="173">
                  <c:v>17.3</c:v>
                </c:pt>
                <c:pt idx="174">
                  <c:v>17.399999999999999</c:v>
                </c:pt>
                <c:pt idx="175">
                  <c:v>17.5</c:v>
                </c:pt>
                <c:pt idx="176">
                  <c:v>17.600000000000001</c:v>
                </c:pt>
                <c:pt idx="177">
                  <c:v>17.7</c:v>
                </c:pt>
                <c:pt idx="178">
                  <c:v>17.8</c:v>
                </c:pt>
                <c:pt idx="179">
                  <c:v>17.899999999999999</c:v>
                </c:pt>
                <c:pt idx="180">
                  <c:v>18</c:v>
                </c:pt>
                <c:pt idx="181">
                  <c:v>18.100000000000001</c:v>
                </c:pt>
                <c:pt idx="182">
                  <c:v>18.2</c:v>
                </c:pt>
                <c:pt idx="183">
                  <c:v>18.3</c:v>
                </c:pt>
                <c:pt idx="184">
                  <c:v>18.399999999999999</c:v>
                </c:pt>
                <c:pt idx="185">
                  <c:v>18.5</c:v>
                </c:pt>
                <c:pt idx="186">
                  <c:v>18.600000000000001</c:v>
                </c:pt>
                <c:pt idx="187">
                  <c:v>18.7</c:v>
                </c:pt>
                <c:pt idx="188">
                  <c:v>18.8</c:v>
                </c:pt>
                <c:pt idx="189">
                  <c:v>18.899999999999999</c:v>
                </c:pt>
                <c:pt idx="190">
                  <c:v>19</c:v>
                </c:pt>
                <c:pt idx="191">
                  <c:v>19.100000000000001</c:v>
                </c:pt>
                <c:pt idx="192">
                  <c:v>19.2</c:v>
                </c:pt>
                <c:pt idx="193">
                  <c:v>19.3</c:v>
                </c:pt>
                <c:pt idx="194">
                  <c:v>19.399999999999999</c:v>
                </c:pt>
                <c:pt idx="195">
                  <c:v>19.5</c:v>
                </c:pt>
                <c:pt idx="196">
                  <c:v>19.600000000000001</c:v>
                </c:pt>
                <c:pt idx="197">
                  <c:v>19.7</c:v>
                </c:pt>
                <c:pt idx="198">
                  <c:v>19.8</c:v>
                </c:pt>
                <c:pt idx="199">
                  <c:v>19.899999999999999</c:v>
                </c:pt>
                <c:pt idx="200">
                  <c:v>20</c:v>
                </c:pt>
                <c:pt idx="201">
                  <c:v>20.100000000000001</c:v>
                </c:pt>
                <c:pt idx="202">
                  <c:v>20.2</c:v>
                </c:pt>
                <c:pt idx="203">
                  <c:v>20.3</c:v>
                </c:pt>
                <c:pt idx="204">
                  <c:v>20.399999999999999</c:v>
                </c:pt>
                <c:pt idx="205">
                  <c:v>20.5</c:v>
                </c:pt>
                <c:pt idx="206">
                  <c:v>20.6</c:v>
                </c:pt>
                <c:pt idx="207">
                  <c:v>20.7</c:v>
                </c:pt>
                <c:pt idx="208">
                  <c:v>20.8</c:v>
                </c:pt>
                <c:pt idx="209">
                  <c:v>20.9</c:v>
                </c:pt>
                <c:pt idx="210">
                  <c:v>21</c:v>
                </c:pt>
                <c:pt idx="211">
                  <c:v>21.1</c:v>
                </c:pt>
                <c:pt idx="212">
                  <c:v>21.2</c:v>
                </c:pt>
                <c:pt idx="213">
                  <c:v>21.3</c:v>
                </c:pt>
                <c:pt idx="214">
                  <c:v>21.4</c:v>
                </c:pt>
                <c:pt idx="215">
                  <c:v>21.5</c:v>
                </c:pt>
                <c:pt idx="216">
                  <c:v>21.6</c:v>
                </c:pt>
                <c:pt idx="217">
                  <c:v>21.7</c:v>
                </c:pt>
                <c:pt idx="218">
                  <c:v>21.8</c:v>
                </c:pt>
                <c:pt idx="219">
                  <c:v>21.9</c:v>
                </c:pt>
                <c:pt idx="220">
                  <c:v>22</c:v>
                </c:pt>
                <c:pt idx="221">
                  <c:v>22.1</c:v>
                </c:pt>
                <c:pt idx="222">
                  <c:v>22.2</c:v>
                </c:pt>
                <c:pt idx="223">
                  <c:v>22.3</c:v>
                </c:pt>
                <c:pt idx="224">
                  <c:v>22.4</c:v>
                </c:pt>
                <c:pt idx="225">
                  <c:v>22.5</c:v>
                </c:pt>
                <c:pt idx="226">
                  <c:v>22.6</c:v>
                </c:pt>
                <c:pt idx="227">
                  <c:v>22.7</c:v>
                </c:pt>
                <c:pt idx="228">
                  <c:v>22.8</c:v>
                </c:pt>
                <c:pt idx="229">
                  <c:v>22.9</c:v>
                </c:pt>
                <c:pt idx="230">
                  <c:v>23</c:v>
                </c:pt>
                <c:pt idx="231">
                  <c:v>23.1</c:v>
                </c:pt>
                <c:pt idx="232">
                  <c:v>23.2</c:v>
                </c:pt>
                <c:pt idx="233">
                  <c:v>23.3</c:v>
                </c:pt>
                <c:pt idx="234">
                  <c:v>23.4</c:v>
                </c:pt>
                <c:pt idx="235">
                  <c:v>23.5</c:v>
                </c:pt>
                <c:pt idx="236">
                  <c:v>23.6</c:v>
                </c:pt>
                <c:pt idx="237">
                  <c:v>23.7</c:v>
                </c:pt>
                <c:pt idx="238">
                  <c:v>23.8</c:v>
                </c:pt>
                <c:pt idx="239">
                  <c:v>23.9</c:v>
                </c:pt>
                <c:pt idx="240">
                  <c:v>24</c:v>
                </c:pt>
                <c:pt idx="241">
                  <c:v>24.1</c:v>
                </c:pt>
                <c:pt idx="242">
                  <c:v>24.2</c:v>
                </c:pt>
                <c:pt idx="243">
                  <c:v>24.3</c:v>
                </c:pt>
                <c:pt idx="244">
                  <c:v>24.4</c:v>
                </c:pt>
                <c:pt idx="245">
                  <c:v>24.5</c:v>
                </c:pt>
                <c:pt idx="246">
                  <c:v>24.6</c:v>
                </c:pt>
                <c:pt idx="247">
                  <c:v>24.7</c:v>
                </c:pt>
                <c:pt idx="248">
                  <c:v>24.8</c:v>
                </c:pt>
                <c:pt idx="249">
                  <c:v>24.9</c:v>
                </c:pt>
                <c:pt idx="250">
                  <c:v>25</c:v>
                </c:pt>
                <c:pt idx="251">
                  <c:v>25.1</c:v>
                </c:pt>
                <c:pt idx="252">
                  <c:v>25.2</c:v>
                </c:pt>
                <c:pt idx="253">
                  <c:v>25.3</c:v>
                </c:pt>
                <c:pt idx="254">
                  <c:v>25.4</c:v>
                </c:pt>
                <c:pt idx="255">
                  <c:v>25.5</c:v>
                </c:pt>
                <c:pt idx="256">
                  <c:v>25.6</c:v>
                </c:pt>
                <c:pt idx="257">
                  <c:v>25.7</c:v>
                </c:pt>
                <c:pt idx="258">
                  <c:v>25.8</c:v>
                </c:pt>
                <c:pt idx="259">
                  <c:v>25.9</c:v>
                </c:pt>
                <c:pt idx="260">
                  <c:v>26</c:v>
                </c:pt>
                <c:pt idx="261">
                  <c:v>26.1</c:v>
                </c:pt>
                <c:pt idx="262">
                  <c:v>26.2</c:v>
                </c:pt>
                <c:pt idx="263">
                  <c:v>26.3</c:v>
                </c:pt>
                <c:pt idx="264">
                  <c:v>26.4</c:v>
                </c:pt>
                <c:pt idx="265">
                  <c:v>26.5</c:v>
                </c:pt>
                <c:pt idx="266">
                  <c:v>26.6</c:v>
                </c:pt>
                <c:pt idx="267">
                  <c:v>26.7</c:v>
                </c:pt>
                <c:pt idx="268">
                  <c:v>26.8</c:v>
                </c:pt>
                <c:pt idx="269">
                  <c:v>26.9</c:v>
                </c:pt>
                <c:pt idx="270">
                  <c:v>27</c:v>
                </c:pt>
                <c:pt idx="271">
                  <c:v>27.1</c:v>
                </c:pt>
                <c:pt idx="272">
                  <c:v>27.2</c:v>
                </c:pt>
                <c:pt idx="273">
                  <c:v>27.3</c:v>
                </c:pt>
                <c:pt idx="274">
                  <c:v>27.4</c:v>
                </c:pt>
                <c:pt idx="275">
                  <c:v>27.5</c:v>
                </c:pt>
                <c:pt idx="276">
                  <c:v>27.6</c:v>
                </c:pt>
                <c:pt idx="277">
                  <c:v>27.7</c:v>
                </c:pt>
                <c:pt idx="278">
                  <c:v>27.8</c:v>
                </c:pt>
                <c:pt idx="279">
                  <c:v>27.9</c:v>
                </c:pt>
                <c:pt idx="280">
                  <c:v>28</c:v>
                </c:pt>
                <c:pt idx="281">
                  <c:v>28.1</c:v>
                </c:pt>
                <c:pt idx="282">
                  <c:v>28.2</c:v>
                </c:pt>
                <c:pt idx="283">
                  <c:v>28.3</c:v>
                </c:pt>
                <c:pt idx="284">
                  <c:v>28.4</c:v>
                </c:pt>
                <c:pt idx="285">
                  <c:v>28.5</c:v>
                </c:pt>
                <c:pt idx="286">
                  <c:v>28.6</c:v>
                </c:pt>
                <c:pt idx="287">
                  <c:v>28.7</c:v>
                </c:pt>
                <c:pt idx="288">
                  <c:v>28.8</c:v>
                </c:pt>
                <c:pt idx="289">
                  <c:v>28.9</c:v>
                </c:pt>
                <c:pt idx="290">
                  <c:v>29</c:v>
                </c:pt>
                <c:pt idx="291">
                  <c:v>29.1</c:v>
                </c:pt>
                <c:pt idx="292">
                  <c:v>29.2</c:v>
                </c:pt>
                <c:pt idx="293">
                  <c:v>29.3</c:v>
                </c:pt>
                <c:pt idx="294">
                  <c:v>29.4</c:v>
                </c:pt>
                <c:pt idx="295">
                  <c:v>29.5</c:v>
                </c:pt>
                <c:pt idx="296">
                  <c:v>29.6</c:v>
                </c:pt>
                <c:pt idx="297">
                  <c:v>29.7</c:v>
                </c:pt>
                <c:pt idx="298">
                  <c:v>29.8</c:v>
                </c:pt>
                <c:pt idx="299">
                  <c:v>29.9</c:v>
                </c:pt>
                <c:pt idx="300">
                  <c:v>30</c:v>
                </c:pt>
                <c:pt idx="301">
                  <c:v>30.1</c:v>
                </c:pt>
                <c:pt idx="302">
                  <c:v>30.2</c:v>
                </c:pt>
                <c:pt idx="303">
                  <c:v>30.3</c:v>
                </c:pt>
                <c:pt idx="304">
                  <c:v>30.4</c:v>
                </c:pt>
                <c:pt idx="305">
                  <c:v>30.5</c:v>
                </c:pt>
                <c:pt idx="306">
                  <c:v>30.6</c:v>
                </c:pt>
                <c:pt idx="307">
                  <c:v>30.7</c:v>
                </c:pt>
                <c:pt idx="308">
                  <c:v>30.8</c:v>
                </c:pt>
                <c:pt idx="309">
                  <c:v>30.9</c:v>
                </c:pt>
                <c:pt idx="310">
                  <c:v>31</c:v>
                </c:pt>
                <c:pt idx="311">
                  <c:v>31.1</c:v>
                </c:pt>
                <c:pt idx="312">
                  <c:v>31.2</c:v>
                </c:pt>
                <c:pt idx="313">
                  <c:v>31.3</c:v>
                </c:pt>
                <c:pt idx="314">
                  <c:v>31.4</c:v>
                </c:pt>
                <c:pt idx="315">
                  <c:v>31.5</c:v>
                </c:pt>
                <c:pt idx="316">
                  <c:v>31.6</c:v>
                </c:pt>
                <c:pt idx="317">
                  <c:v>31.7</c:v>
                </c:pt>
                <c:pt idx="318">
                  <c:v>31.8</c:v>
                </c:pt>
                <c:pt idx="319">
                  <c:v>31.9</c:v>
                </c:pt>
                <c:pt idx="320">
                  <c:v>32</c:v>
                </c:pt>
                <c:pt idx="321">
                  <c:v>32.1</c:v>
                </c:pt>
                <c:pt idx="322">
                  <c:v>32.200000000000003</c:v>
                </c:pt>
                <c:pt idx="323">
                  <c:v>32.299999999999997</c:v>
                </c:pt>
                <c:pt idx="324">
                  <c:v>32.4</c:v>
                </c:pt>
                <c:pt idx="325">
                  <c:v>32.5</c:v>
                </c:pt>
                <c:pt idx="326">
                  <c:v>32.6</c:v>
                </c:pt>
                <c:pt idx="327">
                  <c:v>32.700000000000003</c:v>
                </c:pt>
                <c:pt idx="328">
                  <c:v>32.799999999999997</c:v>
                </c:pt>
                <c:pt idx="329">
                  <c:v>32.9</c:v>
                </c:pt>
                <c:pt idx="330">
                  <c:v>33</c:v>
                </c:pt>
                <c:pt idx="331">
                  <c:v>33.1</c:v>
                </c:pt>
                <c:pt idx="332">
                  <c:v>33.200000000000003</c:v>
                </c:pt>
                <c:pt idx="333">
                  <c:v>33.299999999999997</c:v>
                </c:pt>
                <c:pt idx="334">
                  <c:v>33.4</c:v>
                </c:pt>
                <c:pt idx="335">
                  <c:v>33.5</c:v>
                </c:pt>
                <c:pt idx="336">
                  <c:v>33.6</c:v>
                </c:pt>
                <c:pt idx="337">
                  <c:v>33.700000000000003</c:v>
                </c:pt>
                <c:pt idx="338">
                  <c:v>33.799999999999997</c:v>
                </c:pt>
                <c:pt idx="339">
                  <c:v>33.9</c:v>
                </c:pt>
                <c:pt idx="340">
                  <c:v>34</c:v>
                </c:pt>
                <c:pt idx="341">
                  <c:v>34.1</c:v>
                </c:pt>
                <c:pt idx="342">
                  <c:v>34.200000000000003</c:v>
                </c:pt>
                <c:pt idx="343">
                  <c:v>34.299999999999997</c:v>
                </c:pt>
                <c:pt idx="344">
                  <c:v>34.4</c:v>
                </c:pt>
                <c:pt idx="345">
                  <c:v>34.5</c:v>
                </c:pt>
                <c:pt idx="346">
                  <c:v>34.6</c:v>
                </c:pt>
                <c:pt idx="347">
                  <c:v>34.700000000000003</c:v>
                </c:pt>
                <c:pt idx="348">
                  <c:v>34.799999999999997</c:v>
                </c:pt>
                <c:pt idx="349">
                  <c:v>34.9</c:v>
                </c:pt>
                <c:pt idx="350">
                  <c:v>35</c:v>
                </c:pt>
                <c:pt idx="351">
                  <c:v>35.1</c:v>
                </c:pt>
                <c:pt idx="352">
                  <c:v>35.200000000000003</c:v>
                </c:pt>
                <c:pt idx="353">
                  <c:v>35.299999999999997</c:v>
                </c:pt>
                <c:pt idx="354">
                  <c:v>35.4</c:v>
                </c:pt>
                <c:pt idx="355">
                  <c:v>35.5</c:v>
                </c:pt>
                <c:pt idx="356">
                  <c:v>35.6</c:v>
                </c:pt>
                <c:pt idx="357">
                  <c:v>35.700000000000003</c:v>
                </c:pt>
                <c:pt idx="358">
                  <c:v>35.799999999999997</c:v>
                </c:pt>
                <c:pt idx="359">
                  <c:v>35.9</c:v>
                </c:pt>
                <c:pt idx="360">
                  <c:v>36</c:v>
                </c:pt>
                <c:pt idx="361">
                  <c:v>36.1</c:v>
                </c:pt>
                <c:pt idx="362">
                  <c:v>36.200000000000003</c:v>
                </c:pt>
                <c:pt idx="363">
                  <c:v>36.299999999999997</c:v>
                </c:pt>
                <c:pt idx="364">
                  <c:v>36.4</c:v>
                </c:pt>
                <c:pt idx="365">
                  <c:v>36.5</c:v>
                </c:pt>
                <c:pt idx="366">
                  <c:v>36.6</c:v>
                </c:pt>
                <c:pt idx="367">
                  <c:v>36.700000000000003</c:v>
                </c:pt>
                <c:pt idx="368">
                  <c:v>36.799999999999997</c:v>
                </c:pt>
                <c:pt idx="369">
                  <c:v>36.9</c:v>
                </c:pt>
                <c:pt idx="370">
                  <c:v>37</c:v>
                </c:pt>
                <c:pt idx="371">
                  <c:v>37.1</c:v>
                </c:pt>
                <c:pt idx="372">
                  <c:v>37.200000000000003</c:v>
                </c:pt>
                <c:pt idx="373">
                  <c:v>37.299999999999997</c:v>
                </c:pt>
                <c:pt idx="374">
                  <c:v>37.4</c:v>
                </c:pt>
                <c:pt idx="375">
                  <c:v>37.5</c:v>
                </c:pt>
                <c:pt idx="376">
                  <c:v>37.6</c:v>
                </c:pt>
                <c:pt idx="377">
                  <c:v>37.700000000000003</c:v>
                </c:pt>
                <c:pt idx="378">
                  <c:v>37.799999999999997</c:v>
                </c:pt>
                <c:pt idx="379">
                  <c:v>37.9</c:v>
                </c:pt>
                <c:pt idx="380">
                  <c:v>38</c:v>
                </c:pt>
                <c:pt idx="381">
                  <c:v>38.1</c:v>
                </c:pt>
                <c:pt idx="382">
                  <c:v>38.200000000000003</c:v>
                </c:pt>
                <c:pt idx="383">
                  <c:v>38.299999999999997</c:v>
                </c:pt>
                <c:pt idx="384">
                  <c:v>38.4</c:v>
                </c:pt>
                <c:pt idx="385">
                  <c:v>38.5</c:v>
                </c:pt>
                <c:pt idx="386">
                  <c:v>38.6</c:v>
                </c:pt>
                <c:pt idx="387">
                  <c:v>38.700000000000003</c:v>
                </c:pt>
                <c:pt idx="388">
                  <c:v>38.799999999999997</c:v>
                </c:pt>
                <c:pt idx="389">
                  <c:v>38.9</c:v>
                </c:pt>
                <c:pt idx="390">
                  <c:v>39</c:v>
                </c:pt>
                <c:pt idx="391">
                  <c:v>39.1</c:v>
                </c:pt>
                <c:pt idx="392">
                  <c:v>39.200000000000003</c:v>
                </c:pt>
                <c:pt idx="393">
                  <c:v>39.299999999999997</c:v>
                </c:pt>
                <c:pt idx="394">
                  <c:v>39.4</c:v>
                </c:pt>
                <c:pt idx="395">
                  <c:v>39.5</c:v>
                </c:pt>
                <c:pt idx="396">
                  <c:v>39.6</c:v>
                </c:pt>
                <c:pt idx="397">
                  <c:v>39.700000000000003</c:v>
                </c:pt>
                <c:pt idx="398">
                  <c:v>39.799999999999997</c:v>
                </c:pt>
                <c:pt idx="399">
                  <c:v>39.9</c:v>
                </c:pt>
                <c:pt idx="400">
                  <c:v>40</c:v>
                </c:pt>
                <c:pt idx="401">
                  <c:v>40.1</c:v>
                </c:pt>
                <c:pt idx="402">
                  <c:v>40.200000000000003</c:v>
                </c:pt>
                <c:pt idx="403">
                  <c:v>40.299999999999997</c:v>
                </c:pt>
                <c:pt idx="404">
                  <c:v>40.4</c:v>
                </c:pt>
                <c:pt idx="405">
                  <c:v>40.5</c:v>
                </c:pt>
                <c:pt idx="406">
                  <c:v>40.6</c:v>
                </c:pt>
                <c:pt idx="407">
                  <c:v>40.700000000000003</c:v>
                </c:pt>
                <c:pt idx="408">
                  <c:v>40.799999999999997</c:v>
                </c:pt>
                <c:pt idx="409">
                  <c:v>40.9</c:v>
                </c:pt>
                <c:pt idx="410">
                  <c:v>41</c:v>
                </c:pt>
                <c:pt idx="411">
                  <c:v>41.1</c:v>
                </c:pt>
                <c:pt idx="412">
                  <c:v>41.2</c:v>
                </c:pt>
                <c:pt idx="413">
                  <c:v>41.3</c:v>
                </c:pt>
                <c:pt idx="414">
                  <c:v>41.4</c:v>
                </c:pt>
                <c:pt idx="415">
                  <c:v>41.5</c:v>
                </c:pt>
                <c:pt idx="416">
                  <c:v>41.6</c:v>
                </c:pt>
                <c:pt idx="417">
                  <c:v>41.7</c:v>
                </c:pt>
                <c:pt idx="418">
                  <c:v>41.8</c:v>
                </c:pt>
                <c:pt idx="419">
                  <c:v>41.9</c:v>
                </c:pt>
                <c:pt idx="420">
                  <c:v>42</c:v>
                </c:pt>
                <c:pt idx="421">
                  <c:v>42.1</c:v>
                </c:pt>
                <c:pt idx="422">
                  <c:v>42.2</c:v>
                </c:pt>
                <c:pt idx="423">
                  <c:v>42.3</c:v>
                </c:pt>
                <c:pt idx="424">
                  <c:v>42.4</c:v>
                </c:pt>
                <c:pt idx="425">
                  <c:v>42.5</c:v>
                </c:pt>
                <c:pt idx="426">
                  <c:v>42.6</c:v>
                </c:pt>
                <c:pt idx="427">
                  <c:v>42.7</c:v>
                </c:pt>
                <c:pt idx="428">
                  <c:v>42.8</c:v>
                </c:pt>
                <c:pt idx="429">
                  <c:v>42.9</c:v>
                </c:pt>
                <c:pt idx="430">
                  <c:v>43</c:v>
                </c:pt>
                <c:pt idx="431">
                  <c:v>43.1</c:v>
                </c:pt>
                <c:pt idx="432">
                  <c:v>43.2</c:v>
                </c:pt>
                <c:pt idx="433">
                  <c:v>43.3</c:v>
                </c:pt>
                <c:pt idx="434">
                  <c:v>43.4</c:v>
                </c:pt>
                <c:pt idx="435">
                  <c:v>43.5</c:v>
                </c:pt>
                <c:pt idx="436">
                  <c:v>43.6</c:v>
                </c:pt>
                <c:pt idx="437">
                  <c:v>43.7</c:v>
                </c:pt>
                <c:pt idx="438">
                  <c:v>43.8</c:v>
                </c:pt>
                <c:pt idx="439">
                  <c:v>43.9</c:v>
                </c:pt>
                <c:pt idx="440">
                  <c:v>44</c:v>
                </c:pt>
                <c:pt idx="441">
                  <c:v>44.1</c:v>
                </c:pt>
                <c:pt idx="442">
                  <c:v>44.2</c:v>
                </c:pt>
                <c:pt idx="443">
                  <c:v>44.3</c:v>
                </c:pt>
                <c:pt idx="444">
                  <c:v>44.4</c:v>
                </c:pt>
                <c:pt idx="445">
                  <c:v>44.5</c:v>
                </c:pt>
                <c:pt idx="446">
                  <c:v>44.6</c:v>
                </c:pt>
                <c:pt idx="447">
                  <c:v>44.7</c:v>
                </c:pt>
                <c:pt idx="448">
                  <c:v>44.8</c:v>
                </c:pt>
                <c:pt idx="449">
                  <c:v>44.9</c:v>
                </c:pt>
                <c:pt idx="450">
                  <c:v>45</c:v>
                </c:pt>
                <c:pt idx="451">
                  <c:v>45.1</c:v>
                </c:pt>
                <c:pt idx="452">
                  <c:v>45.2</c:v>
                </c:pt>
                <c:pt idx="453">
                  <c:v>45.3</c:v>
                </c:pt>
                <c:pt idx="454">
                  <c:v>45.4</c:v>
                </c:pt>
                <c:pt idx="455">
                  <c:v>45.5</c:v>
                </c:pt>
                <c:pt idx="456">
                  <c:v>45.6</c:v>
                </c:pt>
                <c:pt idx="457">
                  <c:v>45.7</c:v>
                </c:pt>
                <c:pt idx="458">
                  <c:v>45.8</c:v>
                </c:pt>
                <c:pt idx="459">
                  <c:v>45.9</c:v>
                </c:pt>
                <c:pt idx="460">
                  <c:v>46</c:v>
                </c:pt>
                <c:pt idx="461">
                  <c:v>46.1</c:v>
                </c:pt>
                <c:pt idx="462">
                  <c:v>46.2</c:v>
                </c:pt>
                <c:pt idx="463">
                  <c:v>46.3</c:v>
                </c:pt>
                <c:pt idx="464">
                  <c:v>46.4</c:v>
                </c:pt>
                <c:pt idx="465">
                  <c:v>46.5</c:v>
                </c:pt>
                <c:pt idx="466">
                  <c:v>46.6</c:v>
                </c:pt>
                <c:pt idx="467">
                  <c:v>46.7</c:v>
                </c:pt>
                <c:pt idx="468">
                  <c:v>46.8</c:v>
                </c:pt>
                <c:pt idx="469">
                  <c:v>46.9</c:v>
                </c:pt>
                <c:pt idx="470">
                  <c:v>47</c:v>
                </c:pt>
              </c:numCache>
            </c:numRef>
          </c:xVal>
          <c:yVal>
            <c:numRef>
              <c:f>'Control Systems Data'!$C$2:$C$1048576</c:f>
              <c:numCache>
                <c:formatCode>General</c:formatCode>
                <c:ptCount val="1048575"/>
                <c:pt idx="0">
                  <c:v>146.86426350900001</c:v>
                </c:pt>
                <c:pt idx="1">
                  <c:v>146.871017628</c:v>
                </c:pt>
                <c:pt idx="2">
                  <c:v>147.34589087099999</c:v>
                </c:pt>
                <c:pt idx="3">
                  <c:v>147.87282901099999</c:v>
                </c:pt>
                <c:pt idx="4">
                  <c:v>148.39251948</c:v>
                </c:pt>
                <c:pt idx="5">
                  <c:v>148.946900188</c:v>
                </c:pt>
                <c:pt idx="6">
                  <c:v>149.537269885</c:v>
                </c:pt>
                <c:pt idx="7">
                  <c:v>150.127583528</c:v>
                </c:pt>
                <c:pt idx="8">
                  <c:v>150.70301101999999</c:v>
                </c:pt>
                <c:pt idx="9">
                  <c:v>151.26654153800001</c:v>
                </c:pt>
                <c:pt idx="10">
                  <c:v>151.82537026599999</c:v>
                </c:pt>
                <c:pt idx="11">
                  <c:v>152.38567792500001</c:v>
                </c:pt>
                <c:pt idx="12">
                  <c:v>152.94986812400001</c:v>
                </c:pt>
                <c:pt idx="13">
                  <c:v>153.516996702</c:v>
                </c:pt>
                <c:pt idx="14">
                  <c:v>154.08507903</c:v>
                </c:pt>
                <c:pt idx="15">
                  <c:v>154.65260600400001</c:v>
                </c:pt>
                <c:pt idx="16">
                  <c:v>155.21942003199999</c:v>
                </c:pt>
                <c:pt idx="17">
                  <c:v>155.78395652899999</c:v>
                </c:pt>
                <c:pt idx="18">
                  <c:v>156.34717570000001</c:v>
                </c:pt>
                <c:pt idx="19">
                  <c:v>156.909461193</c:v>
                </c:pt>
                <c:pt idx="20">
                  <c:v>157.47055311400001</c:v>
                </c:pt>
                <c:pt idx="21">
                  <c:v>158.030387744</c:v>
                </c:pt>
                <c:pt idx="22">
                  <c:v>158.588931793</c:v>
                </c:pt>
                <c:pt idx="23">
                  <c:v>159.146136875</c:v>
                </c:pt>
                <c:pt idx="24">
                  <c:v>159.70199948999999</c:v>
                </c:pt>
                <c:pt idx="25">
                  <c:v>160.25656853199999</c:v>
                </c:pt>
                <c:pt idx="26">
                  <c:v>160.80985706999999</c:v>
                </c:pt>
                <c:pt idx="27">
                  <c:v>161.36189487300001</c:v>
                </c:pt>
                <c:pt idx="28">
                  <c:v>161.91310195</c:v>
                </c:pt>
                <c:pt idx="29">
                  <c:v>162.46285763899999</c:v>
                </c:pt>
                <c:pt idx="30">
                  <c:v>163.01155637100001</c:v>
                </c:pt>
                <c:pt idx="31">
                  <c:v>163.559114346</c:v>
                </c:pt>
                <c:pt idx="32">
                  <c:v>164.10550671300001</c:v>
                </c:pt>
                <c:pt idx="33">
                  <c:v>164.65070639300001</c:v>
                </c:pt>
                <c:pt idx="34">
                  <c:v>165.19471903499999</c:v>
                </c:pt>
                <c:pt idx="35">
                  <c:v>165.73754475600001</c:v>
                </c:pt>
                <c:pt idx="36">
                  <c:v>164.417169833</c:v>
                </c:pt>
                <c:pt idx="37">
                  <c:v>161.12535031499999</c:v>
                </c:pt>
                <c:pt idx="38">
                  <c:v>157.80931763699999</c:v>
                </c:pt>
                <c:pt idx="39">
                  <c:v>154.69541097699999</c:v>
                </c:pt>
                <c:pt idx="40">
                  <c:v>151.62472479600001</c:v>
                </c:pt>
                <c:pt idx="41">
                  <c:v>148.500785302</c:v>
                </c:pt>
                <c:pt idx="42">
                  <c:v>145.34206440299999</c:v>
                </c:pt>
                <c:pt idx="43">
                  <c:v>142.18899436800001</c:v>
                </c:pt>
                <c:pt idx="44">
                  <c:v>139.04864171700001</c:v>
                </c:pt>
                <c:pt idx="45">
                  <c:v>135.90722224500001</c:v>
                </c:pt>
                <c:pt idx="46">
                  <c:v>132.75921974600001</c:v>
                </c:pt>
                <c:pt idx="47">
                  <c:v>129.60674261599999</c:v>
                </c:pt>
                <c:pt idx="48">
                  <c:v>126.452677255</c:v>
                </c:pt>
                <c:pt idx="49">
                  <c:v>123.297005368</c:v>
                </c:pt>
                <c:pt idx="50">
                  <c:v>120.13771203899999</c:v>
                </c:pt>
                <c:pt idx="51">
                  <c:v>116.97507251499999</c:v>
                </c:pt>
                <c:pt idx="52">
                  <c:v>113.80952144699999</c:v>
                </c:pt>
                <c:pt idx="53">
                  <c:v>110.640220906</c:v>
                </c:pt>
                <c:pt idx="54">
                  <c:v>107.467061098</c:v>
                </c:pt>
                <c:pt idx="55">
                  <c:v>104.281400727</c:v>
                </c:pt>
                <c:pt idx="56">
                  <c:v>101.062556206</c:v>
                </c:pt>
                <c:pt idx="57">
                  <c:v>97.8338238284</c:v>
                </c:pt>
                <c:pt idx="58">
                  <c:v>94.599708005799997</c:v>
                </c:pt>
                <c:pt idx="59">
                  <c:v>91.360781826099995</c:v>
                </c:pt>
                <c:pt idx="60">
                  <c:v>88.120904232399994</c:v>
                </c:pt>
                <c:pt idx="61">
                  <c:v>84.854152337000002</c:v>
                </c:pt>
                <c:pt idx="62">
                  <c:v>81.526201987999997</c:v>
                </c:pt>
                <c:pt idx="63">
                  <c:v>78.205996108299999</c:v>
                </c:pt>
                <c:pt idx="64">
                  <c:v>74.935253528800004</c:v>
                </c:pt>
                <c:pt idx="65">
                  <c:v>71.739974544399999</c:v>
                </c:pt>
                <c:pt idx="66">
                  <c:v>68.627561812799996</c:v>
                </c:pt>
                <c:pt idx="67">
                  <c:v>65.575323460899995</c:v>
                </c:pt>
                <c:pt idx="68">
                  <c:v>62.567380986300002</c:v>
                </c:pt>
                <c:pt idx="69">
                  <c:v>59.654329039300002</c:v>
                </c:pt>
                <c:pt idx="70">
                  <c:v>56.865860605400002</c:v>
                </c:pt>
                <c:pt idx="71">
                  <c:v>54.202963897799997</c:v>
                </c:pt>
                <c:pt idx="72">
                  <c:v>51.673503906299999</c:v>
                </c:pt>
                <c:pt idx="73">
                  <c:v>49.454107989100002</c:v>
                </c:pt>
                <c:pt idx="74">
                  <c:v>47.615175935800004</c:v>
                </c:pt>
                <c:pt idx="75">
                  <c:v>46.066285515399997</c:v>
                </c:pt>
                <c:pt idx="76">
                  <c:v>45.3115405016</c:v>
                </c:pt>
                <c:pt idx="77">
                  <c:v>45.1772840032</c:v>
                </c:pt>
                <c:pt idx="78">
                  <c:v>45.782754528300003</c:v>
                </c:pt>
                <c:pt idx="79">
                  <c:v>46.858017607800001</c:v>
                </c:pt>
                <c:pt idx="80">
                  <c:v>48.1436161703</c:v>
                </c:pt>
                <c:pt idx="81">
                  <c:v>49.549972603000001</c:v>
                </c:pt>
                <c:pt idx="82">
                  <c:v>51.100275892100001</c:v>
                </c:pt>
                <c:pt idx="83">
                  <c:v>52.723121362599997</c:v>
                </c:pt>
                <c:pt idx="84">
                  <c:v>54.189254642400002</c:v>
                </c:pt>
                <c:pt idx="85">
                  <c:v>55.788303556800003</c:v>
                </c:pt>
                <c:pt idx="86">
                  <c:v>57.1641735436</c:v>
                </c:pt>
                <c:pt idx="87">
                  <c:v>58.7529822889</c:v>
                </c:pt>
                <c:pt idx="88">
                  <c:v>60.2082466938</c:v>
                </c:pt>
                <c:pt idx="89">
                  <c:v>58.998183782700004</c:v>
                </c:pt>
                <c:pt idx="90">
                  <c:v>56.414373737600002</c:v>
                </c:pt>
                <c:pt idx="91">
                  <c:v>54.078441384999998</c:v>
                </c:pt>
                <c:pt idx="92">
                  <c:v>52.277611783499999</c:v>
                </c:pt>
                <c:pt idx="93">
                  <c:v>51.1220824842</c:v>
                </c:pt>
                <c:pt idx="94">
                  <c:v>50.846939635699997</c:v>
                </c:pt>
                <c:pt idx="95">
                  <c:v>50.908305110000001</c:v>
                </c:pt>
                <c:pt idx="96">
                  <c:v>50.521495816300003</c:v>
                </c:pt>
                <c:pt idx="97">
                  <c:v>48.840074353600002</c:v>
                </c:pt>
                <c:pt idx="98">
                  <c:v>46.775738668099997</c:v>
                </c:pt>
                <c:pt idx="99">
                  <c:v>44.564043906000002</c:v>
                </c:pt>
                <c:pt idx="100">
                  <c:v>42.572281054000001</c:v>
                </c:pt>
                <c:pt idx="101">
                  <c:v>41.203820115299997</c:v>
                </c:pt>
                <c:pt idx="102">
                  <c:v>40.273580567300002</c:v>
                </c:pt>
                <c:pt idx="103">
                  <c:v>39.597110426299999</c:v>
                </c:pt>
                <c:pt idx="104">
                  <c:v>39.4152216572</c:v>
                </c:pt>
                <c:pt idx="105">
                  <c:v>39.386867713800001</c:v>
                </c:pt>
                <c:pt idx="106">
                  <c:v>39.009976741899997</c:v>
                </c:pt>
                <c:pt idx="107">
                  <c:v>38.571383077599997</c:v>
                </c:pt>
                <c:pt idx="108">
                  <c:v>38.830243318199997</c:v>
                </c:pt>
                <c:pt idx="109">
                  <c:v>39.336203783000002</c:v>
                </c:pt>
                <c:pt idx="110">
                  <c:v>40.119517950800002</c:v>
                </c:pt>
                <c:pt idx="111">
                  <c:v>41.118042355500002</c:v>
                </c:pt>
                <c:pt idx="112">
                  <c:v>42.2695759</c:v>
                </c:pt>
                <c:pt idx="113">
                  <c:v>43.526837219900003</c:v>
                </c:pt>
                <c:pt idx="114">
                  <c:v>44.9212740006</c:v>
                </c:pt>
                <c:pt idx="115">
                  <c:v>46.468083580200002</c:v>
                </c:pt>
                <c:pt idx="116">
                  <c:v>48.120683698000001</c:v>
                </c:pt>
                <c:pt idx="117">
                  <c:v>49.7419630897</c:v>
                </c:pt>
                <c:pt idx="118">
                  <c:v>51.295411237800003</c:v>
                </c:pt>
                <c:pt idx="119">
                  <c:v>52.874084001500002</c:v>
                </c:pt>
                <c:pt idx="120">
                  <c:v>54.553225432600001</c:v>
                </c:pt>
                <c:pt idx="121">
                  <c:v>56.335283269800001</c:v>
                </c:pt>
                <c:pt idx="122">
                  <c:v>58.197915907700001</c:v>
                </c:pt>
                <c:pt idx="123">
                  <c:v>59.723797687400001</c:v>
                </c:pt>
                <c:pt idx="124">
                  <c:v>61.502188808600003</c:v>
                </c:pt>
                <c:pt idx="125">
                  <c:v>63.007237852099998</c:v>
                </c:pt>
                <c:pt idx="126">
                  <c:v>64.444725272300005</c:v>
                </c:pt>
                <c:pt idx="127">
                  <c:v>65.804090911499998</c:v>
                </c:pt>
                <c:pt idx="128">
                  <c:v>65.748265901699995</c:v>
                </c:pt>
                <c:pt idx="129">
                  <c:v>63.619118549600003</c:v>
                </c:pt>
                <c:pt idx="130">
                  <c:v>62.394026308000001</c:v>
                </c:pt>
                <c:pt idx="131">
                  <c:v>61.799381049899999</c:v>
                </c:pt>
                <c:pt idx="132">
                  <c:v>61.6678889051</c:v>
                </c:pt>
                <c:pt idx="133">
                  <c:v>61.9566110624</c:v>
                </c:pt>
                <c:pt idx="134">
                  <c:v>62.695121325899997</c:v>
                </c:pt>
                <c:pt idx="135">
                  <c:v>63.543801388799999</c:v>
                </c:pt>
                <c:pt idx="136">
                  <c:v>64.3122444169</c:v>
                </c:pt>
                <c:pt idx="137">
                  <c:v>65.087415642699995</c:v>
                </c:pt>
                <c:pt idx="138">
                  <c:v>66.224917976100002</c:v>
                </c:pt>
                <c:pt idx="139">
                  <c:v>67.574953883199996</c:v>
                </c:pt>
                <c:pt idx="140">
                  <c:v>69.033092245500001</c:v>
                </c:pt>
                <c:pt idx="141">
                  <c:v>70.522715588300002</c:v>
                </c:pt>
                <c:pt idx="142">
                  <c:v>71.992320367100007</c:v>
                </c:pt>
                <c:pt idx="143">
                  <c:v>73.441664098299995</c:v>
                </c:pt>
                <c:pt idx="144">
                  <c:v>74.870127890800006</c:v>
                </c:pt>
                <c:pt idx="145">
                  <c:v>76.271390391699995</c:v>
                </c:pt>
                <c:pt idx="146">
                  <c:v>77.638145223099997</c:v>
                </c:pt>
                <c:pt idx="147">
                  <c:v>78.959949737200006</c:v>
                </c:pt>
                <c:pt idx="148">
                  <c:v>80.227183607499995</c:v>
                </c:pt>
                <c:pt idx="149">
                  <c:v>81.427985189599994</c:v>
                </c:pt>
                <c:pt idx="150">
                  <c:v>81.462117243099996</c:v>
                </c:pt>
                <c:pt idx="151">
                  <c:v>79.755715422700007</c:v>
                </c:pt>
                <c:pt idx="152">
                  <c:v>78.002572739900003</c:v>
                </c:pt>
                <c:pt idx="153">
                  <c:v>76.275690469500006</c:v>
                </c:pt>
                <c:pt idx="154">
                  <c:v>74.540214731099994</c:v>
                </c:pt>
                <c:pt idx="155">
                  <c:v>72.801807472299998</c:v>
                </c:pt>
                <c:pt idx="156">
                  <c:v>71.094930889400004</c:v>
                </c:pt>
                <c:pt idx="157">
                  <c:v>69.805730983100005</c:v>
                </c:pt>
                <c:pt idx="158">
                  <c:v>69.147678431800003</c:v>
                </c:pt>
                <c:pt idx="159">
                  <c:v>68.772178882399999</c:v>
                </c:pt>
                <c:pt idx="160">
                  <c:v>68.532832665499996</c:v>
                </c:pt>
                <c:pt idx="161">
                  <c:v>68.665069583499999</c:v>
                </c:pt>
                <c:pt idx="162">
                  <c:v>69.027845407599997</c:v>
                </c:pt>
                <c:pt idx="163">
                  <c:v>69.503469260700001</c:v>
                </c:pt>
                <c:pt idx="164">
                  <c:v>70.097764526700004</c:v>
                </c:pt>
                <c:pt idx="165">
                  <c:v>70.829874487200001</c:v>
                </c:pt>
                <c:pt idx="166">
                  <c:v>71.262996324599996</c:v>
                </c:pt>
                <c:pt idx="167">
                  <c:v>71.082788187399998</c:v>
                </c:pt>
                <c:pt idx="168">
                  <c:v>71.162181997199994</c:v>
                </c:pt>
                <c:pt idx="169">
                  <c:v>71.704016333799999</c:v>
                </c:pt>
                <c:pt idx="170">
                  <c:v>72.450024035200002</c:v>
                </c:pt>
                <c:pt idx="171">
                  <c:v>73.304109823199994</c:v>
                </c:pt>
                <c:pt idx="172">
                  <c:v>74.259299829499994</c:v>
                </c:pt>
                <c:pt idx="173">
                  <c:v>75.327409152000001</c:v>
                </c:pt>
                <c:pt idx="174">
                  <c:v>76.536352375099995</c:v>
                </c:pt>
                <c:pt idx="175">
                  <c:v>77.865671119300004</c:v>
                </c:pt>
                <c:pt idx="176">
                  <c:v>79.2338243027</c:v>
                </c:pt>
                <c:pt idx="177">
                  <c:v>80.599928151300006</c:v>
                </c:pt>
                <c:pt idx="178">
                  <c:v>81.980979533899998</c:v>
                </c:pt>
                <c:pt idx="179">
                  <c:v>83.379927577900006</c:v>
                </c:pt>
                <c:pt idx="180">
                  <c:v>84.793076765199999</c:v>
                </c:pt>
                <c:pt idx="181">
                  <c:v>86.214367150800001</c:v>
                </c:pt>
                <c:pt idx="182">
                  <c:v>87.636577889799995</c:v>
                </c:pt>
                <c:pt idx="183">
                  <c:v>89.049746980199998</c:v>
                </c:pt>
                <c:pt idx="184">
                  <c:v>90.448855396400006</c:v>
                </c:pt>
                <c:pt idx="185">
                  <c:v>91.8335770586</c:v>
                </c:pt>
                <c:pt idx="186">
                  <c:v>93.203978605000003</c:v>
                </c:pt>
                <c:pt idx="187">
                  <c:v>94.558482764999994</c:v>
                </c:pt>
                <c:pt idx="188">
                  <c:v>95.763188696499995</c:v>
                </c:pt>
                <c:pt idx="189">
                  <c:v>96.890839802100004</c:v>
                </c:pt>
                <c:pt idx="190">
                  <c:v>98.0140468102</c:v>
                </c:pt>
                <c:pt idx="191">
                  <c:v>99.132603674400002</c:v>
                </c:pt>
                <c:pt idx="192">
                  <c:v>100.243278442</c:v>
                </c:pt>
                <c:pt idx="193">
                  <c:v>101.345199343</c:v>
                </c:pt>
                <c:pt idx="194">
                  <c:v>102.43740783200001</c:v>
                </c:pt>
                <c:pt idx="195">
                  <c:v>103.51841274</c:v>
                </c:pt>
                <c:pt idx="196">
                  <c:v>104.586736823</c:v>
                </c:pt>
                <c:pt idx="197">
                  <c:v>105.641639274</c:v>
                </c:pt>
                <c:pt idx="198">
                  <c:v>106.685534858</c:v>
                </c:pt>
                <c:pt idx="199">
                  <c:v>107.72492887600001</c:v>
                </c:pt>
                <c:pt idx="200">
                  <c:v>108.768896578</c:v>
                </c:pt>
                <c:pt idx="201">
                  <c:v>109.825632865</c:v>
                </c:pt>
                <c:pt idx="202">
                  <c:v>110.897758557</c:v>
                </c:pt>
                <c:pt idx="203">
                  <c:v>111.98057561100001</c:v>
                </c:pt>
                <c:pt idx="204">
                  <c:v>113.063943913</c:v>
                </c:pt>
                <c:pt idx="205">
                  <c:v>114.135717077</c:v>
                </c:pt>
                <c:pt idx="206">
                  <c:v>113.039721434</c:v>
                </c:pt>
                <c:pt idx="207">
                  <c:v>110.00074144</c:v>
                </c:pt>
                <c:pt idx="208">
                  <c:v>107.068423491</c:v>
                </c:pt>
                <c:pt idx="209">
                  <c:v>104.388499076</c:v>
                </c:pt>
                <c:pt idx="210">
                  <c:v>101.867511091</c:v>
                </c:pt>
                <c:pt idx="211">
                  <c:v>99.429987007299999</c:v>
                </c:pt>
                <c:pt idx="212">
                  <c:v>97.057882631599995</c:v>
                </c:pt>
                <c:pt idx="213">
                  <c:v>94.852213373300003</c:v>
                </c:pt>
                <c:pt idx="214">
                  <c:v>93.8498386837</c:v>
                </c:pt>
                <c:pt idx="215">
                  <c:v>93.832279485499996</c:v>
                </c:pt>
                <c:pt idx="216">
                  <c:v>94.2865335491</c:v>
                </c:pt>
                <c:pt idx="217">
                  <c:v>95.040156841400005</c:v>
                </c:pt>
                <c:pt idx="218">
                  <c:v>95.836081811599996</c:v>
                </c:pt>
                <c:pt idx="219">
                  <c:v>96.612673057799995</c:v>
                </c:pt>
                <c:pt idx="220">
                  <c:v>97.360455790499998</c:v>
                </c:pt>
                <c:pt idx="221">
                  <c:v>98.082681674200003</c:v>
                </c:pt>
                <c:pt idx="222">
                  <c:v>98.792103092399998</c:v>
                </c:pt>
                <c:pt idx="223">
                  <c:v>99.506685421900002</c:v>
                </c:pt>
                <c:pt idx="224">
                  <c:v>100.235263378</c:v>
                </c:pt>
                <c:pt idx="225">
                  <c:v>100.97983126</c:v>
                </c:pt>
                <c:pt idx="226">
                  <c:v>101.746888634</c:v>
                </c:pt>
                <c:pt idx="227">
                  <c:v>102.53805428299999</c:v>
                </c:pt>
                <c:pt idx="228">
                  <c:v>103.348837467</c:v>
                </c:pt>
                <c:pt idx="229">
                  <c:v>104.16988366299999</c:v>
                </c:pt>
                <c:pt idx="230">
                  <c:v>104.995153344</c:v>
                </c:pt>
                <c:pt idx="231">
                  <c:v>105.821291329</c:v>
                </c:pt>
                <c:pt idx="232">
                  <c:v>106.652769686</c:v>
                </c:pt>
                <c:pt idx="233">
                  <c:v>107.496390535</c:v>
                </c:pt>
                <c:pt idx="234">
                  <c:v>108.359858241</c:v>
                </c:pt>
                <c:pt idx="235">
                  <c:v>109.249735824</c:v>
                </c:pt>
                <c:pt idx="236">
                  <c:v>110.168328617</c:v>
                </c:pt>
                <c:pt idx="237">
                  <c:v>111.112290043</c:v>
                </c:pt>
                <c:pt idx="238">
                  <c:v>112.07463145200001</c:v>
                </c:pt>
                <c:pt idx="239">
                  <c:v>113.048321755</c:v>
                </c:pt>
                <c:pt idx="240">
                  <c:v>114.02830975000001</c:v>
                </c:pt>
                <c:pt idx="241">
                  <c:v>115.01130423399999</c:v>
                </c:pt>
                <c:pt idx="242">
                  <c:v>115.994323296</c:v>
                </c:pt>
                <c:pt idx="243">
                  <c:v>116.974173173</c:v>
                </c:pt>
                <c:pt idx="244">
                  <c:v>117.94910052900001</c:v>
                </c:pt>
                <c:pt idx="245">
                  <c:v>118.91878767199999</c:v>
                </c:pt>
                <c:pt idx="246">
                  <c:v>119.86521290500001</c:v>
                </c:pt>
                <c:pt idx="247">
                  <c:v>120.647727003</c:v>
                </c:pt>
                <c:pt idx="248">
                  <c:v>121.4163696</c:v>
                </c:pt>
                <c:pt idx="249">
                  <c:v>122.18938340699999</c:v>
                </c:pt>
                <c:pt idx="250">
                  <c:v>122.967511444</c:v>
                </c:pt>
                <c:pt idx="251">
                  <c:v>123.750771503</c:v>
                </c:pt>
                <c:pt idx="252">
                  <c:v>124.538538691</c:v>
                </c:pt>
                <c:pt idx="253">
                  <c:v>125.32999058199999</c:v>
                </c:pt>
                <c:pt idx="254">
                  <c:v>126.124510329</c:v>
                </c:pt>
                <c:pt idx="255">
                  <c:v>126.921606406</c:v>
                </c:pt>
                <c:pt idx="256">
                  <c:v>127.720765637</c:v>
                </c:pt>
                <c:pt idx="257">
                  <c:v>128.521461883</c:v>
                </c:pt>
                <c:pt idx="258">
                  <c:v>129.32328650900001</c:v>
                </c:pt>
                <c:pt idx="259">
                  <c:v>130.12571348700001</c:v>
                </c:pt>
                <c:pt idx="260">
                  <c:v>130.928458863</c:v>
                </c:pt>
                <c:pt idx="261">
                  <c:v>131.731200113</c:v>
                </c:pt>
                <c:pt idx="262">
                  <c:v>132.533598732</c:v>
                </c:pt>
                <c:pt idx="263">
                  <c:v>133.33525788099999</c:v>
                </c:pt>
                <c:pt idx="264">
                  <c:v>134.13597503899999</c:v>
                </c:pt>
                <c:pt idx="265">
                  <c:v>134.93505813100001</c:v>
                </c:pt>
                <c:pt idx="266">
                  <c:v>135.731950461</c:v>
                </c:pt>
                <c:pt idx="267">
                  <c:v>136.527183057</c:v>
                </c:pt>
                <c:pt idx="268">
                  <c:v>137.320505935</c:v>
                </c:pt>
                <c:pt idx="269">
                  <c:v>138.11185593499999</c:v>
                </c:pt>
                <c:pt idx="270">
                  <c:v>138.90125973599999</c:v>
                </c:pt>
                <c:pt idx="271">
                  <c:v>139.68869453799999</c:v>
                </c:pt>
                <c:pt idx="272">
                  <c:v>140.474118261</c:v>
                </c:pt>
                <c:pt idx="273">
                  <c:v>141.25749330400001</c:v>
                </c:pt>
                <c:pt idx="274">
                  <c:v>142.038816723</c:v>
                </c:pt>
                <c:pt idx="275">
                  <c:v>142.818143214</c:v>
                </c:pt>
                <c:pt idx="276">
                  <c:v>143.595583527</c:v>
                </c:pt>
                <c:pt idx="277">
                  <c:v>144.371281334</c:v>
                </c:pt>
                <c:pt idx="278">
                  <c:v>145.14521192199999</c:v>
                </c:pt>
                <c:pt idx="279">
                  <c:v>145.917007713</c:v>
                </c:pt>
                <c:pt idx="280">
                  <c:v>146.68601041299999</c:v>
                </c:pt>
                <c:pt idx="281">
                  <c:v>147.45160519500001</c:v>
                </c:pt>
                <c:pt idx="282">
                  <c:v>148.213426347</c:v>
                </c:pt>
                <c:pt idx="283">
                  <c:v>148.97135146700001</c:v>
                </c:pt>
                <c:pt idx="284">
                  <c:v>149.725476297</c:v>
                </c:pt>
                <c:pt idx="285">
                  <c:v>150.475975514</c:v>
                </c:pt>
                <c:pt idx="286">
                  <c:v>151.22297174299999</c:v>
                </c:pt>
                <c:pt idx="287">
                  <c:v>151.96652738899999</c:v>
                </c:pt>
                <c:pt idx="288">
                  <c:v>152.706648664</c:v>
                </c:pt>
                <c:pt idx="289">
                  <c:v>153.44330796400001</c:v>
                </c:pt>
                <c:pt idx="290">
                  <c:v>154.17648086299999</c:v>
                </c:pt>
                <c:pt idx="291">
                  <c:v>154.906152359</c:v>
                </c:pt>
                <c:pt idx="292">
                  <c:v>155.63231622699999</c:v>
                </c:pt>
                <c:pt idx="293">
                  <c:v>156.35497649600001</c:v>
                </c:pt>
                <c:pt idx="294">
                  <c:v>157.074154252</c:v>
                </c:pt>
                <c:pt idx="295">
                  <c:v>157.789890138</c:v>
                </c:pt>
                <c:pt idx="296">
                  <c:v>158.461356524</c:v>
                </c:pt>
                <c:pt idx="297">
                  <c:v>159.01873177799999</c:v>
                </c:pt>
                <c:pt idx="298">
                  <c:v>159.57409218000001</c:v>
                </c:pt>
                <c:pt idx="299">
                  <c:v>160.12941565200001</c:v>
                </c:pt>
                <c:pt idx="300">
                  <c:v>160.68359388100001</c:v>
                </c:pt>
                <c:pt idx="301">
                  <c:v>161.236422323</c:v>
                </c:pt>
                <c:pt idx="302">
                  <c:v>161.787993419</c:v>
                </c:pt>
                <c:pt idx="303">
                  <c:v>162.33835396399999</c:v>
                </c:pt>
                <c:pt idx="304">
                  <c:v>162.88750604099999</c:v>
                </c:pt>
                <c:pt idx="305">
                  <c:v>163.43541773800001</c:v>
                </c:pt>
                <c:pt idx="306">
                  <c:v>163.98201442600001</c:v>
                </c:pt>
                <c:pt idx="307">
                  <c:v>164.52714788200001</c:v>
                </c:pt>
                <c:pt idx="308">
                  <c:v>165.07000871400001</c:v>
                </c:pt>
                <c:pt idx="309">
                  <c:v>165.61124072000001</c:v>
                </c:pt>
                <c:pt idx="310">
                  <c:v>166.14956607900001</c:v>
                </c:pt>
                <c:pt idx="311">
                  <c:v>166.683860692</c:v>
                </c:pt>
                <c:pt idx="312">
                  <c:v>167.21335931900001</c:v>
                </c:pt>
                <c:pt idx="313">
                  <c:v>166.28444533699999</c:v>
                </c:pt>
                <c:pt idx="314">
                  <c:v>163.154322866</c:v>
                </c:pt>
                <c:pt idx="315">
                  <c:v>159.973362141</c:v>
                </c:pt>
                <c:pt idx="316">
                  <c:v>156.96821890300001</c:v>
                </c:pt>
                <c:pt idx="317">
                  <c:v>154.025352164</c:v>
                </c:pt>
                <c:pt idx="318">
                  <c:v>151.05627752500001</c:v>
                </c:pt>
                <c:pt idx="319">
                  <c:v>148.08257791400001</c:v>
                </c:pt>
                <c:pt idx="320">
                  <c:v>145.12541113899999</c:v>
                </c:pt>
                <c:pt idx="321">
                  <c:v>142.18470240799999</c:v>
                </c:pt>
                <c:pt idx="322">
                  <c:v>139.25032207199999</c:v>
                </c:pt>
                <c:pt idx="323">
                  <c:v>136.31940858799999</c:v>
                </c:pt>
                <c:pt idx="324">
                  <c:v>133.39022696500001</c:v>
                </c:pt>
                <c:pt idx="325">
                  <c:v>130.46135764600001</c:v>
                </c:pt>
                <c:pt idx="326">
                  <c:v>127.5341791</c:v>
                </c:pt>
                <c:pt idx="327">
                  <c:v>124.599972491</c:v>
                </c:pt>
                <c:pt idx="328">
                  <c:v>121.623672736</c:v>
                </c:pt>
                <c:pt idx="329">
                  <c:v>118.620374338</c:v>
                </c:pt>
                <c:pt idx="330">
                  <c:v>115.558587755</c:v>
                </c:pt>
                <c:pt idx="331">
                  <c:v>112.399057535</c:v>
                </c:pt>
                <c:pt idx="332">
                  <c:v>109.379426646</c:v>
                </c:pt>
                <c:pt idx="333">
                  <c:v>106.702537449</c:v>
                </c:pt>
                <c:pt idx="334">
                  <c:v>104.861795927</c:v>
                </c:pt>
                <c:pt idx="335">
                  <c:v>104.26481563900001</c:v>
                </c:pt>
                <c:pt idx="336">
                  <c:v>104.304203646</c:v>
                </c:pt>
                <c:pt idx="337">
                  <c:v>104.99421324799999</c:v>
                </c:pt>
                <c:pt idx="338">
                  <c:v>103.917514462</c:v>
                </c:pt>
                <c:pt idx="339">
                  <c:v>100.625005976</c:v>
                </c:pt>
                <c:pt idx="340">
                  <c:v>97.274464783599996</c:v>
                </c:pt>
                <c:pt idx="341">
                  <c:v>94.294343183600006</c:v>
                </c:pt>
                <c:pt idx="342">
                  <c:v>91.492133751300003</c:v>
                </c:pt>
                <c:pt idx="343">
                  <c:v>89.228056904200002</c:v>
                </c:pt>
                <c:pt idx="344">
                  <c:v>88.502071858799994</c:v>
                </c:pt>
                <c:pt idx="345">
                  <c:v>88.490456664600003</c:v>
                </c:pt>
                <c:pt idx="346">
                  <c:v>88.9238720022</c:v>
                </c:pt>
                <c:pt idx="347">
                  <c:v>89.256548605000006</c:v>
                </c:pt>
                <c:pt idx="348">
                  <c:v>89.370226445699998</c:v>
                </c:pt>
                <c:pt idx="349">
                  <c:v>89.563021359800004</c:v>
                </c:pt>
                <c:pt idx="350">
                  <c:v>89.8474609867</c:v>
                </c:pt>
                <c:pt idx="351">
                  <c:v>90.194276235000004</c:v>
                </c:pt>
                <c:pt idx="352">
                  <c:v>90.603147210499998</c:v>
                </c:pt>
                <c:pt idx="353">
                  <c:v>91.118246792899996</c:v>
                </c:pt>
                <c:pt idx="354">
                  <c:v>91.715774032300004</c:v>
                </c:pt>
                <c:pt idx="355">
                  <c:v>92.378565252399994</c:v>
                </c:pt>
                <c:pt idx="356">
                  <c:v>93.100284642399998</c:v>
                </c:pt>
                <c:pt idx="357">
                  <c:v>93.8681499387</c:v>
                </c:pt>
                <c:pt idx="358">
                  <c:v>94.675851180099997</c:v>
                </c:pt>
                <c:pt idx="359">
                  <c:v>95.521091803800005</c:v>
                </c:pt>
                <c:pt idx="360">
                  <c:v>96.3842994054</c:v>
                </c:pt>
                <c:pt idx="361">
                  <c:v>97.264105623899994</c:v>
                </c:pt>
                <c:pt idx="362">
                  <c:v>98.168073176199997</c:v>
                </c:pt>
                <c:pt idx="363">
                  <c:v>99.101373609899994</c:v>
                </c:pt>
                <c:pt idx="364">
                  <c:v>100.06496215</c:v>
                </c:pt>
                <c:pt idx="365">
                  <c:v>101.055204835</c:v>
                </c:pt>
                <c:pt idx="366">
                  <c:v>102.06578644299999</c:v>
                </c:pt>
                <c:pt idx="367">
                  <c:v>103.090416831</c:v>
                </c:pt>
                <c:pt idx="368">
                  <c:v>104.123941841</c:v>
                </c:pt>
                <c:pt idx="369">
                  <c:v>105.161734228</c:v>
                </c:pt>
                <c:pt idx="370">
                  <c:v>106.20214517300001</c:v>
                </c:pt>
                <c:pt idx="371">
                  <c:v>107.24421235600001</c:v>
                </c:pt>
                <c:pt idx="372">
                  <c:v>108.287527025</c:v>
                </c:pt>
                <c:pt idx="373">
                  <c:v>109.33210696099999</c:v>
                </c:pt>
                <c:pt idx="374">
                  <c:v>110.377687947</c:v>
                </c:pt>
                <c:pt idx="375">
                  <c:v>111.42247899100001</c:v>
                </c:pt>
                <c:pt idx="376">
                  <c:v>112.465076137</c:v>
                </c:pt>
                <c:pt idx="377">
                  <c:v>113.50563520599999</c:v>
                </c:pt>
                <c:pt idx="378">
                  <c:v>114.544131358</c:v>
                </c:pt>
                <c:pt idx="379">
                  <c:v>115.57909499599999</c:v>
                </c:pt>
                <c:pt idx="380">
                  <c:v>116.608159427</c:v>
                </c:pt>
                <c:pt idx="381">
                  <c:v>117.628809859</c:v>
                </c:pt>
                <c:pt idx="382">
                  <c:v>118.638679076</c:v>
                </c:pt>
                <c:pt idx="383">
                  <c:v>119.635571363</c:v>
                </c:pt>
                <c:pt idx="384">
                  <c:v>120.540477858</c:v>
                </c:pt>
                <c:pt idx="385">
                  <c:v>121.314260367</c:v>
                </c:pt>
                <c:pt idx="386">
                  <c:v>122.075095871</c:v>
                </c:pt>
                <c:pt idx="387">
                  <c:v>122.822691076</c:v>
                </c:pt>
                <c:pt idx="388">
                  <c:v>123.555485737</c:v>
                </c:pt>
                <c:pt idx="389">
                  <c:v>124.271766275</c:v>
                </c:pt>
                <c:pt idx="390">
                  <c:v>124.96882845899999</c:v>
                </c:pt>
                <c:pt idx="391">
                  <c:v>125.643664128</c:v>
                </c:pt>
                <c:pt idx="392">
                  <c:v>126.29283425200001</c:v>
                </c:pt>
                <c:pt idx="393">
                  <c:v>126.91272708</c:v>
                </c:pt>
                <c:pt idx="394">
                  <c:v>125.81187382100001</c:v>
                </c:pt>
                <c:pt idx="395">
                  <c:v>123.587457915</c:v>
                </c:pt>
                <c:pt idx="396">
                  <c:v>121.29892026100001</c:v>
                </c:pt>
                <c:pt idx="397">
                  <c:v>119.06709743499999</c:v>
                </c:pt>
                <c:pt idx="398">
                  <c:v>116.887753516</c:v>
                </c:pt>
                <c:pt idx="399">
                  <c:v>114.75718576</c:v>
                </c:pt>
                <c:pt idx="400">
                  <c:v>112.697556457</c:v>
                </c:pt>
                <c:pt idx="401">
                  <c:v>110.72905016</c:v>
                </c:pt>
                <c:pt idx="402">
                  <c:v>108.87871122</c:v>
                </c:pt>
                <c:pt idx="403">
                  <c:v>107.149481431</c:v>
                </c:pt>
                <c:pt idx="404">
                  <c:v>105.535679305</c:v>
                </c:pt>
                <c:pt idx="405">
                  <c:v>104.04271177699999</c:v>
                </c:pt>
                <c:pt idx="406">
                  <c:v>102.71668533099999</c:v>
                </c:pt>
                <c:pt idx="407">
                  <c:v>101.735239814</c:v>
                </c:pt>
                <c:pt idx="408">
                  <c:v>100.51809019</c:v>
                </c:pt>
                <c:pt idx="409">
                  <c:v>99.338646374299998</c:v>
                </c:pt>
                <c:pt idx="410">
                  <c:v>98.4653845797</c:v>
                </c:pt>
                <c:pt idx="411">
                  <c:v>98.041298021800003</c:v>
                </c:pt>
                <c:pt idx="412">
                  <c:v>97.123826817099996</c:v>
                </c:pt>
                <c:pt idx="413">
                  <c:v>96.137918052299995</c:v>
                </c:pt>
                <c:pt idx="414">
                  <c:v>95.827791597399994</c:v>
                </c:pt>
                <c:pt idx="415">
                  <c:v>95.750811854000005</c:v>
                </c:pt>
                <c:pt idx="416">
                  <c:v>95.889743554299997</c:v>
                </c:pt>
                <c:pt idx="417">
                  <c:v>96.0431033829</c:v>
                </c:pt>
                <c:pt idx="418">
                  <c:v>96.357404242399994</c:v>
                </c:pt>
                <c:pt idx="419">
                  <c:v>96.802882890800007</c:v>
                </c:pt>
                <c:pt idx="420">
                  <c:v>97.450601904099997</c:v>
                </c:pt>
                <c:pt idx="421">
                  <c:v>98.323284002299999</c:v>
                </c:pt>
                <c:pt idx="422">
                  <c:v>99.235380083999999</c:v>
                </c:pt>
                <c:pt idx="423">
                  <c:v>100.151805877</c:v>
                </c:pt>
                <c:pt idx="424">
                  <c:v>101.055603433</c:v>
                </c:pt>
                <c:pt idx="425">
                  <c:v>101.885994982</c:v>
                </c:pt>
                <c:pt idx="426">
                  <c:v>102.608344227</c:v>
                </c:pt>
                <c:pt idx="427">
                  <c:v>103.388117385</c:v>
                </c:pt>
                <c:pt idx="428">
                  <c:v>104.220158977</c:v>
                </c:pt>
                <c:pt idx="429">
                  <c:v>105.05819605000001</c:v>
                </c:pt>
                <c:pt idx="430">
                  <c:v>105.90557616300001</c:v>
                </c:pt>
                <c:pt idx="431">
                  <c:v>106.76346452999999</c:v>
                </c:pt>
                <c:pt idx="432">
                  <c:v>107.627482867</c:v>
                </c:pt>
                <c:pt idx="433">
                  <c:v>108.49308750199999</c:v>
                </c:pt>
                <c:pt idx="434">
                  <c:v>109.358642578</c:v>
                </c:pt>
                <c:pt idx="435">
                  <c:v>110.225959965</c:v>
                </c:pt>
                <c:pt idx="436">
                  <c:v>111.099670933</c:v>
                </c:pt>
                <c:pt idx="437">
                  <c:v>111.98540975500001</c:v>
                </c:pt>
                <c:pt idx="438">
                  <c:v>112.88746720499999</c:v>
                </c:pt>
                <c:pt idx="439">
                  <c:v>113.80733729000001</c:v>
                </c:pt>
                <c:pt idx="440">
                  <c:v>114.743694691</c:v>
                </c:pt>
                <c:pt idx="441">
                  <c:v>115.693573929</c:v>
                </c:pt>
                <c:pt idx="442">
                  <c:v>116.653696041</c:v>
                </c:pt>
                <c:pt idx="443">
                  <c:v>117.621091947</c:v>
                </c:pt>
                <c:pt idx="444">
                  <c:v>118.59273819400001</c:v>
                </c:pt>
                <c:pt idx="445">
                  <c:v>119.56495095699999</c:v>
                </c:pt>
                <c:pt idx="446">
                  <c:v>120.407142044</c:v>
                </c:pt>
                <c:pt idx="447">
                  <c:v>121.18656494699999</c:v>
                </c:pt>
                <c:pt idx="448">
                  <c:v>121.968824943</c:v>
                </c:pt>
                <c:pt idx="449">
                  <c:v>122.75346377299999</c:v>
                </c:pt>
                <c:pt idx="450">
                  <c:v>123.540333602</c:v>
                </c:pt>
                <c:pt idx="451">
                  <c:v>124.329581163</c:v>
                </c:pt>
                <c:pt idx="452">
                  <c:v>125.121161278</c:v>
                </c:pt>
                <c:pt idx="453">
                  <c:v>125.914931473</c:v>
                </c:pt>
                <c:pt idx="454">
                  <c:v>126.71068558100001</c:v>
                </c:pt>
                <c:pt idx="455">
                  <c:v>127.508068901</c:v>
                </c:pt>
                <c:pt idx="456">
                  <c:v>128.30661732300001</c:v>
                </c:pt>
                <c:pt idx="457">
                  <c:v>129.105859014</c:v>
                </c:pt>
                <c:pt idx="458">
                  <c:v>129.90546672100001</c:v>
                </c:pt>
                <c:pt idx="459">
                  <c:v>130.70497474699999</c:v>
                </c:pt>
                <c:pt idx="460">
                  <c:v>131.50421973300001</c:v>
                </c:pt>
                <c:pt idx="461">
                  <c:v>132.30299812600001</c:v>
                </c:pt>
                <c:pt idx="462">
                  <c:v>133.101145965</c:v>
                </c:pt>
                <c:pt idx="463">
                  <c:v>133.89853242300001</c:v>
                </c:pt>
                <c:pt idx="464">
                  <c:v>134.69503905400001</c:v>
                </c:pt>
                <c:pt idx="465">
                  <c:v>135.49054524600001</c:v>
                </c:pt>
                <c:pt idx="466">
                  <c:v>136.28492056600001</c:v>
                </c:pt>
                <c:pt idx="467">
                  <c:v>137.078480759</c:v>
                </c:pt>
                <c:pt idx="468">
                  <c:v>137.87001978399999</c:v>
                </c:pt>
                <c:pt idx="469">
                  <c:v>138.65984285900001</c:v>
                </c:pt>
                <c:pt idx="470">
                  <c:v>139.448077197</c:v>
                </c:pt>
              </c:numCache>
            </c:numRef>
          </c:yVal>
          <c:smooth val="1"/>
          <c:extLst>
            <c:ext xmlns:c16="http://schemas.microsoft.com/office/drawing/2014/chart" uri="{C3380CC4-5D6E-409C-BE32-E72D297353CC}">
              <c16:uniqueId val="{00000000-8228-49F1-8947-377B820C1694}"/>
            </c:ext>
          </c:extLst>
        </c:ser>
        <c:ser>
          <c:idx val="1"/>
          <c:order val="1"/>
          <c:tx>
            <c:strRef>
              <c:f>'Control Systems Data'!$R$12</c:f>
              <c:strCache>
                <c:ptCount val="1"/>
                <c:pt idx="0">
                  <c:v>Activate DRS</c:v>
                </c:pt>
              </c:strCache>
            </c:strRef>
          </c:tx>
          <c:spPr>
            <a:ln w="19050" cap="rnd">
              <a:solidFill>
                <a:schemeClr val="accent2"/>
              </a:solidFill>
              <a:round/>
            </a:ln>
            <a:effectLst/>
          </c:spPr>
          <c:marker>
            <c:symbol val="none"/>
          </c:marker>
          <c:xVal>
            <c:numRef>
              <c:f>'Control Systems Data'!$A$2:$A$472</c:f>
              <c:numCache>
                <c:formatCode>General</c:formatCode>
                <c:ptCount val="471"/>
                <c:pt idx="0">
                  <c:v>0</c:v>
                </c:pt>
                <c:pt idx="1">
                  <c:v>0.1</c:v>
                </c:pt>
                <c:pt idx="2">
                  <c:v>0.2</c:v>
                </c:pt>
                <c:pt idx="3">
                  <c:v>0.3</c:v>
                </c:pt>
                <c:pt idx="4">
                  <c:v>0.4</c:v>
                </c:pt>
                <c:pt idx="5">
                  <c:v>0.5</c:v>
                </c:pt>
                <c:pt idx="6">
                  <c:v>0.6</c:v>
                </c:pt>
                <c:pt idx="7">
                  <c:v>0.7</c:v>
                </c:pt>
                <c:pt idx="8">
                  <c:v>0.8</c:v>
                </c:pt>
                <c:pt idx="9">
                  <c:v>0.9</c:v>
                </c:pt>
                <c:pt idx="10">
                  <c:v>1</c:v>
                </c:pt>
                <c:pt idx="11">
                  <c:v>1.1000000000000001</c:v>
                </c:pt>
                <c:pt idx="12">
                  <c:v>1.2</c:v>
                </c:pt>
                <c:pt idx="13">
                  <c:v>1.3</c:v>
                </c:pt>
                <c:pt idx="14">
                  <c:v>1.4</c:v>
                </c:pt>
                <c:pt idx="15">
                  <c:v>1.5</c:v>
                </c:pt>
                <c:pt idx="16">
                  <c:v>1.6</c:v>
                </c:pt>
                <c:pt idx="17">
                  <c:v>1.7</c:v>
                </c:pt>
                <c:pt idx="18">
                  <c:v>1.8</c:v>
                </c:pt>
                <c:pt idx="19">
                  <c:v>1.9</c:v>
                </c:pt>
                <c:pt idx="20">
                  <c:v>2</c:v>
                </c:pt>
                <c:pt idx="21">
                  <c:v>2.1</c:v>
                </c:pt>
                <c:pt idx="22">
                  <c:v>2.2000000000000002</c:v>
                </c:pt>
                <c:pt idx="23">
                  <c:v>2.2999999999999998</c:v>
                </c:pt>
                <c:pt idx="24">
                  <c:v>2.4</c:v>
                </c:pt>
                <c:pt idx="25">
                  <c:v>2.5</c:v>
                </c:pt>
                <c:pt idx="26">
                  <c:v>2.6</c:v>
                </c:pt>
                <c:pt idx="27">
                  <c:v>2.7</c:v>
                </c:pt>
                <c:pt idx="28">
                  <c:v>2.8</c:v>
                </c:pt>
                <c:pt idx="29">
                  <c:v>2.9</c:v>
                </c:pt>
                <c:pt idx="30">
                  <c:v>3</c:v>
                </c:pt>
                <c:pt idx="31">
                  <c:v>3.1</c:v>
                </c:pt>
                <c:pt idx="32">
                  <c:v>3.2</c:v>
                </c:pt>
                <c:pt idx="33">
                  <c:v>3.3</c:v>
                </c:pt>
                <c:pt idx="34">
                  <c:v>3.4</c:v>
                </c:pt>
                <c:pt idx="35">
                  <c:v>3.5</c:v>
                </c:pt>
                <c:pt idx="36">
                  <c:v>3.6</c:v>
                </c:pt>
                <c:pt idx="37">
                  <c:v>3.7</c:v>
                </c:pt>
                <c:pt idx="38">
                  <c:v>3.8</c:v>
                </c:pt>
                <c:pt idx="39">
                  <c:v>3.9</c:v>
                </c:pt>
                <c:pt idx="40">
                  <c:v>4</c:v>
                </c:pt>
                <c:pt idx="41">
                  <c:v>4.0999999999999996</c:v>
                </c:pt>
                <c:pt idx="42">
                  <c:v>4.2</c:v>
                </c:pt>
                <c:pt idx="43">
                  <c:v>4.3</c:v>
                </c:pt>
                <c:pt idx="44">
                  <c:v>4.4000000000000004</c:v>
                </c:pt>
                <c:pt idx="45">
                  <c:v>4.5</c:v>
                </c:pt>
                <c:pt idx="46">
                  <c:v>4.5999999999999996</c:v>
                </c:pt>
                <c:pt idx="47">
                  <c:v>4.7</c:v>
                </c:pt>
                <c:pt idx="48">
                  <c:v>4.8</c:v>
                </c:pt>
                <c:pt idx="49">
                  <c:v>4.9000000000000004</c:v>
                </c:pt>
                <c:pt idx="50">
                  <c:v>5</c:v>
                </c:pt>
                <c:pt idx="51">
                  <c:v>5.0999999999999996</c:v>
                </c:pt>
                <c:pt idx="52">
                  <c:v>5.2</c:v>
                </c:pt>
                <c:pt idx="53">
                  <c:v>5.3</c:v>
                </c:pt>
                <c:pt idx="54">
                  <c:v>5.4</c:v>
                </c:pt>
                <c:pt idx="55">
                  <c:v>5.5</c:v>
                </c:pt>
                <c:pt idx="56">
                  <c:v>5.6</c:v>
                </c:pt>
                <c:pt idx="57">
                  <c:v>5.7</c:v>
                </c:pt>
                <c:pt idx="58">
                  <c:v>5.8</c:v>
                </c:pt>
                <c:pt idx="59">
                  <c:v>5.9</c:v>
                </c:pt>
                <c:pt idx="60">
                  <c:v>6</c:v>
                </c:pt>
                <c:pt idx="61">
                  <c:v>6.1</c:v>
                </c:pt>
                <c:pt idx="62">
                  <c:v>6.2</c:v>
                </c:pt>
                <c:pt idx="63">
                  <c:v>6.3</c:v>
                </c:pt>
                <c:pt idx="64">
                  <c:v>6.4</c:v>
                </c:pt>
                <c:pt idx="65">
                  <c:v>6.5</c:v>
                </c:pt>
                <c:pt idx="66">
                  <c:v>6.6</c:v>
                </c:pt>
                <c:pt idx="67">
                  <c:v>6.7</c:v>
                </c:pt>
                <c:pt idx="68">
                  <c:v>6.8</c:v>
                </c:pt>
                <c:pt idx="69">
                  <c:v>6.9</c:v>
                </c:pt>
                <c:pt idx="70">
                  <c:v>7</c:v>
                </c:pt>
                <c:pt idx="71">
                  <c:v>7.1</c:v>
                </c:pt>
                <c:pt idx="72">
                  <c:v>7.2</c:v>
                </c:pt>
                <c:pt idx="73">
                  <c:v>7.3</c:v>
                </c:pt>
                <c:pt idx="74">
                  <c:v>7.4</c:v>
                </c:pt>
                <c:pt idx="75">
                  <c:v>7.5</c:v>
                </c:pt>
                <c:pt idx="76">
                  <c:v>7.6</c:v>
                </c:pt>
                <c:pt idx="77">
                  <c:v>7.7</c:v>
                </c:pt>
                <c:pt idx="78">
                  <c:v>7.8</c:v>
                </c:pt>
                <c:pt idx="79">
                  <c:v>7.9</c:v>
                </c:pt>
                <c:pt idx="80">
                  <c:v>8</c:v>
                </c:pt>
                <c:pt idx="81">
                  <c:v>8.1</c:v>
                </c:pt>
                <c:pt idx="82">
                  <c:v>8.1999999999999993</c:v>
                </c:pt>
                <c:pt idx="83">
                  <c:v>8.3000000000000007</c:v>
                </c:pt>
                <c:pt idx="84">
                  <c:v>8.4</c:v>
                </c:pt>
                <c:pt idx="85">
                  <c:v>8.5</c:v>
                </c:pt>
                <c:pt idx="86">
                  <c:v>8.6</c:v>
                </c:pt>
                <c:pt idx="87">
                  <c:v>8.6999999999999993</c:v>
                </c:pt>
                <c:pt idx="88">
                  <c:v>8.8000000000000007</c:v>
                </c:pt>
                <c:pt idx="89">
                  <c:v>8.9</c:v>
                </c:pt>
                <c:pt idx="90">
                  <c:v>9</c:v>
                </c:pt>
                <c:pt idx="91">
                  <c:v>9.1</c:v>
                </c:pt>
                <c:pt idx="92">
                  <c:v>9.1999999999999993</c:v>
                </c:pt>
                <c:pt idx="93">
                  <c:v>9.3000000000000007</c:v>
                </c:pt>
                <c:pt idx="94">
                  <c:v>9.4</c:v>
                </c:pt>
                <c:pt idx="95">
                  <c:v>9.5</c:v>
                </c:pt>
                <c:pt idx="96">
                  <c:v>9.6</c:v>
                </c:pt>
                <c:pt idx="97">
                  <c:v>9.6999999999999993</c:v>
                </c:pt>
                <c:pt idx="98">
                  <c:v>9.8000000000000007</c:v>
                </c:pt>
                <c:pt idx="99">
                  <c:v>9.9</c:v>
                </c:pt>
                <c:pt idx="100">
                  <c:v>10</c:v>
                </c:pt>
                <c:pt idx="101">
                  <c:v>10.1</c:v>
                </c:pt>
                <c:pt idx="102">
                  <c:v>10.199999999999999</c:v>
                </c:pt>
                <c:pt idx="103">
                  <c:v>10.3</c:v>
                </c:pt>
                <c:pt idx="104">
                  <c:v>10.4</c:v>
                </c:pt>
                <c:pt idx="105">
                  <c:v>10.5</c:v>
                </c:pt>
                <c:pt idx="106">
                  <c:v>10.6</c:v>
                </c:pt>
                <c:pt idx="107">
                  <c:v>10.7</c:v>
                </c:pt>
                <c:pt idx="108">
                  <c:v>10.8</c:v>
                </c:pt>
                <c:pt idx="109">
                  <c:v>10.9</c:v>
                </c:pt>
                <c:pt idx="110">
                  <c:v>11</c:v>
                </c:pt>
                <c:pt idx="111">
                  <c:v>11.1</c:v>
                </c:pt>
                <c:pt idx="112">
                  <c:v>11.2</c:v>
                </c:pt>
                <c:pt idx="113">
                  <c:v>11.3</c:v>
                </c:pt>
                <c:pt idx="114">
                  <c:v>11.4</c:v>
                </c:pt>
                <c:pt idx="115">
                  <c:v>11.5</c:v>
                </c:pt>
                <c:pt idx="116">
                  <c:v>11.6</c:v>
                </c:pt>
                <c:pt idx="117">
                  <c:v>11.7</c:v>
                </c:pt>
                <c:pt idx="118">
                  <c:v>11.8</c:v>
                </c:pt>
                <c:pt idx="119">
                  <c:v>11.9</c:v>
                </c:pt>
                <c:pt idx="120">
                  <c:v>12</c:v>
                </c:pt>
                <c:pt idx="121">
                  <c:v>12.1</c:v>
                </c:pt>
                <c:pt idx="122">
                  <c:v>12.2</c:v>
                </c:pt>
                <c:pt idx="123">
                  <c:v>12.3</c:v>
                </c:pt>
                <c:pt idx="124">
                  <c:v>12.4</c:v>
                </c:pt>
                <c:pt idx="125">
                  <c:v>12.5</c:v>
                </c:pt>
                <c:pt idx="126">
                  <c:v>12.6</c:v>
                </c:pt>
                <c:pt idx="127">
                  <c:v>12.7</c:v>
                </c:pt>
                <c:pt idx="128">
                  <c:v>12.8</c:v>
                </c:pt>
                <c:pt idx="129">
                  <c:v>12.9</c:v>
                </c:pt>
                <c:pt idx="130">
                  <c:v>13</c:v>
                </c:pt>
                <c:pt idx="131">
                  <c:v>13.1</c:v>
                </c:pt>
                <c:pt idx="132">
                  <c:v>13.2</c:v>
                </c:pt>
                <c:pt idx="133">
                  <c:v>13.3</c:v>
                </c:pt>
                <c:pt idx="134">
                  <c:v>13.4</c:v>
                </c:pt>
                <c:pt idx="135">
                  <c:v>13.5</c:v>
                </c:pt>
                <c:pt idx="136">
                  <c:v>13.6</c:v>
                </c:pt>
                <c:pt idx="137">
                  <c:v>13.7</c:v>
                </c:pt>
                <c:pt idx="138">
                  <c:v>13.8</c:v>
                </c:pt>
                <c:pt idx="139">
                  <c:v>13.9</c:v>
                </c:pt>
                <c:pt idx="140">
                  <c:v>14</c:v>
                </c:pt>
                <c:pt idx="141">
                  <c:v>14.1</c:v>
                </c:pt>
                <c:pt idx="142">
                  <c:v>14.2</c:v>
                </c:pt>
                <c:pt idx="143">
                  <c:v>14.3</c:v>
                </c:pt>
                <c:pt idx="144">
                  <c:v>14.4</c:v>
                </c:pt>
                <c:pt idx="145">
                  <c:v>14.5</c:v>
                </c:pt>
                <c:pt idx="146">
                  <c:v>14.6</c:v>
                </c:pt>
                <c:pt idx="147">
                  <c:v>14.7</c:v>
                </c:pt>
                <c:pt idx="148">
                  <c:v>14.8</c:v>
                </c:pt>
                <c:pt idx="149">
                  <c:v>14.9</c:v>
                </c:pt>
                <c:pt idx="150">
                  <c:v>15</c:v>
                </c:pt>
                <c:pt idx="151">
                  <c:v>15.1</c:v>
                </c:pt>
                <c:pt idx="152">
                  <c:v>15.2</c:v>
                </c:pt>
                <c:pt idx="153">
                  <c:v>15.3</c:v>
                </c:pt>
                <c:pt idx="154">
                  <c:v>15.4</c:v>
                </c:pt>
                <c:pt idx="155">
                  <c:v>15.5</c:v>
                </c:pt>
                <c:pt idx="156">
                  <c:v>15.6</c:v>
                </c:pt>
                <c:pt idx="157">
                  <c:v>15.7</c:v>
                </c:pt>
                <c:pt idx="158">
                  <c:v>15.8</c:v>
                </c:pt>
                <c:pt idx="159">
                  <c:v>15.9</c:v>
                </c:pt>
                <c:pt idx="160">
                  <c:v>16</c:v>
                </c:pt>
                <c:pt idx="161">
                  <c:v>16.100000000000001</c:v>
                </c:pt>
                <c:pt idx="162">
                  <c:v>16.2</c:v>
                </c:pt>
                <c:pt idx="163">
                  <c:v>16.3</c:v>
                </c:pt>
                <c:pt idx="164">
                  <c:v>16.399999999999999</c:v>
                </c:pt>
                <c:pt idx="165">
                  <c:v>16.5</c:v>
                </c:pt>
                <c:pt idx="166">
                  <c:v>16.600000000000001</c:v>
                </c:pt>
                <c:pt idx="167">
                  <c:v>16.7</c:v>
                </c:pt>
                <c:pt idx="168">
                  <c:v>16.8</c:v>
                </c:pt>
                <c:pt idx="169">
                  <c:v>16.899999999999999</c:v>
                </c:pt>
                <c:pt idx="170">
                  <c:v>17</c:v>
                </c:pt>
                <c:pt idx="171">
                  <c:v>17.100000000000001</c:v>
                </c:pt>
                <c:pt idx="172">
                  <c:v>17.2</c:v>
                </c:pt>
                <c:pt idx="173">
                  <c:v>17.3</c:v>
                </c:pt>
                <c:pt idx="174">
                  <c:v>17.399999999999999</c:v>
                </c:pt>
                <c:pt idx="175">
                  <c:v>17.5</c:v>
                </c:pt>
                <c:pt idx="176">
                  <c:v>17.600000000000001</c:v>
                </c:pt>
                <c:pt idx="177">
                  <c:v>17.7</c:v>
                </c:pt>
                <c:pt idx="178">
                  <c:v>17.8</c:v>
                </c:pt>
                <c:pt idx="179">
                  <c:v>17.899999999999999</c:v>
                </c:pt>
                <c:pt idx="180">
                  <c:v>18</c:v>
                </c:pt>
                <c:pt idx="181">
                  <c:v>18.100000000000001</c:v>
                </c:pt>
                <c:pt idx="182">
                  <c:v>18.2</c:v>
                </c:pt>
                <c:pt idx="183">
                  <c:v>18.3</c:v>
                </c:pt>
                <c:pt idx="184">
                  <c:v>18.399999999999999</c:v>
                </c:pt>
                <c:pt idx="185">
                  <c:v>18.5</c:v>
                </c:pt>
                <c:pt idx="186">
                  <c:v>18.600000000000001</c:v>
                </c:pt>
                <c:pt idx="187">
                  <c:v>18.7</c:v>
                </c:pt>
                <c:pt idx="188">
                  <c:v>18.8</c:v>
                </c:pt>
                <c:pt idx="189">
                  <c:v>18.899999999999999</c:v>
                </c:pt>
                <c:pt idx="190">
                  <c:v>19</c:v>
                </c:pt>
                <c:pt idx="191">
                  <c:v>19.100000000000001</c:v>
                </c:pt>
                <c:pt idx="192">
                  <c:v>19.2</c:v>
                </c:pt>
                <c:pt idx="193">
                  <c:v>19.3</c:v>
                </c:pt>
                <c:pt idx="194">
                  <c:v>19.399999999999999</c:v>
                </c:pt>
                <c:pt idx="195">
                  <c:v>19.5</c:v>
                </c:pt>
                <c:pt idx="196">
                  <c:v>19.600000000000001</c:v>
                </c:pt>
                <c:pt idx="197">
                  <c:v>19.7</c:v>
                </c:pt>
                <c:pt idx="198">
                  <c:v>19.8</c:v>
                </c:pt>
                <c:pt idx="199">
                  <c:v>19.899999999999999</c:v>
                </c:pt>
                <c:pt idx="200">
                  <c:v>20</c:v>
                </c:pt>
                <c:pt idx="201">
                  <c:v>20.100000000000001</c:v>
                </c:pt>
                <c:pt idx="202">
                  <c:v>20.2</c:v>
                </c:pt>
                <c:pt idx="203">
                  <c:v>20.3</c:v>
                </c:pt>
                <c:pt idx="204">
                  <c:v>20.399999999999999</c:v>
                </c:pt>
                <c:pt idx="205">
                  <c:v>20.5</c:v>
                </c:pt>
                <c:pt idx="206">
                  <c:v>20.6</c:v>
                </c:pt>
                <c:pt idx="207">
                  <c:v>20.7</c:v>
                </c:pt>
                <c:pt idx="208">
                  <c:v>20.8</c:v>
                </c:pt>
                <c:pt idx="209">
                  <c:v>20.9</c:v>
                </c:pt>
                <c:pt idx="210">
                  <c:v>21</c:v>
                </c:pt>
                <c:pt idx="211">
                  <c:v>21.1</c:v>
                </c:pt>
                <c:pt idx="212">
                  <c:v>21.2</c:v>
                </c:pt>
                <c:pt idx="213">
                  <c:v>21.3</c:v>
                </c:pt>
                <c:pt idx="214">
                  <c:v>21.4</c:v>
                </c:pt>
                <c:pt idx="215">
                  <c:v>21.5</c:v>
                </c:pt>
                <c:pt idx="216">
                  <c:v>21.6</c:v>
                </c:pt>
                <c:pt idx="217">
                  <c:v>21.7</c:v>
                </c:pt>
                <c:pt idx="218">
                  <c:v>21.8</c:v>
                </c:pt>
                <c:pt idx="219">
                  <c:v>21.9</c:v>
                </c:pt>
                <c:pt idx="220">
                  <c:v>22</c:v>
                </c:pt>
                <c:pt idx="221">
                  <c:v>22.1</c:v>
                </c:pt>
                <c:pt idx="222">
                  <c:v>22.2</c:v>
                </c:pt>
                <c:pt idx="223">
                  <c:v>22.3</c:v>
                </c:pt>
                <c:pt idx="224">
                  <c:v>22.4</c:v>
                </c:pt>
                <c:pt idx="225">
                  <c:v>22.5</c:v>
                </c:pt>
                <c:pt idx="226">
                  <c:v>22.6</c:v>
                </c:pt>
                <c:pt idx="227">
                  <c:v>22.7</c:v>
                </c:pt>
                <c:pt idx="228">
                  <c:v>22.8</c:v>
                </c:pt>
                <c:pt idx="229">
                  <c:v>22.9</c:v>
                </c:pt>
                <c:pt idx="230">
                  <c:v>23</c:v>
                </c:pt>
                <c:pt idx="231">
                  <c:v>23.1</c:v>
                </c:pt>
                <c:pt idx="232">
                  <c:v>23.2</c:v>
                </c:pt>
                <c:pt idx="233">
                  <c:v>23.3</c:v>
                </c:pt>
                <c:pt idx="234">
                  <c:v>23.4</c:v>
                </c:pt>
                <c:pt idx="235">
                  <c:v>23.5</c:v>
                </c:pt>
                <c:pt idx="236">
                  <c:v>23.6</c:v>
                </c:pt>
                <c:pt idx="237">
                  <c:v>23.7</c:v>
                </c:pt>
                <c:pt idx="238">
                  <c:v>23.8</c:v>
                </c:pt>
                <c:pt idx="239">
                  <c:v>23.9</c:v>
                </c:pt>
                <c:pt idx="240">
                  <c:v>24</c:v>
                </c:pt>
                <c:pt idx="241">
                  <c:v>24.1</c:v>
                </c:pt>
                <c:pt idx="242">
                  <c:v>24.2</c:v>
                </c:pt>
                <c:pt idx="243">
                  <c:v>24.3</c:v>
                </c:pt>
                <c:pt idx="244">
                  <c:v>24.4</c:v>
                </c:pt>
                <c:pt idx="245">
                  <c:v>24.5</c:v>
                </c:pt>
                <c:pt idx="246">
                  <c:v>24.6</c:v>
                </c:pt>
                <c:pt idx="247">
                  <c:v>24.7</c:v>
                </c:pt>
                <c:pt idx="248">
                  <c:v>24.8</c:v>
                </c:pt>
                <c:pt idx="249">
                  <c:v>24.9</c:v>
                </c:pt>
                <c:pt idx="250">
                  <c:v>25</c:v>
                </c:pt>
                <c:pt idx="251">
                  <c:v>25.1</c:v>
                </c:pt>
                <c:pt idx="252">
                  <c:v>25.2</c:v>
                </c:pt>
                <c:pt idx="253">
                  <c:v>25.3</c:v>
                </c:pt>
                <c:pt idx="254">
                  <c:v>25.4</c:v>
                </c:pt>
                <c:pt idx="255">
                  <c:v>25.5</c:v>
                </c:pt>
                <c:pt idx="256">
                  <c:v>25.6</c:v>
                </c:pt>
                <c:pt idx="257">
                  <c:v>25.7</c:v>
                </c:pt>
                <c:pt idx="258">
                  <c:v>25.8</c:v>
                </c:pt>
                <c:pt idx="259">
                  <c:v>25.9</c:v>
                </c:pt>
                <c:pt idx="260">
                  <c:v>26</c:v>
                </c:pt>
                <c:pt idx="261">
                  <c:v>26.1</c:v>
                </c:pt>
                <c:pt idx="262">
                  <c:v>26.2</c:v>
                </c:pt>
                <c:pt idx="263">
                  <c:v>26.3</c:v>
                </c:pt>
                <c:pt idx="264">
                  <c:v>26.4</c:v>
                </c:pt>
                <c:pt idx="265">
                  <c:v>26.5</c:v>
                </c:pt>
                <c:pt idx="266">
                  <c:v>26.6</c:v>
                </c:pt>
                <c:pt idx="267">
                  <c:v>26.7</c:v>
                </c:pt>
                <c:pt idx="268">
                  <c:v>26.8</c:v>
                </c:pt>
                <c:pt idx="269">
                  <c:v>26.9</c:v>
                </c:pt>
                <c:pt idx="270">
                  <c:v>27</c:v>
                </c:pt>
                <c:pt idx="271">
                  <c:v>27.1</c:v>
                </c:pt>
                <c:pt idx="272">
                  <c:v>27.2</c:v>
                </c:pt>
                <c:pt idx="273">
                  <c:v>27.3</c:v>
                </c:pt>
                <c:pt idx="274">
                  <c:v>27.4</c:v>
                </c:pt>
                <c:pt idx="275">
                  <c:v>27.5</c:v>
                </c:pt>
                <c:pt idx="276">
                  <c:v>27.6</c:v>
                </c:pt>
                <c:pt idx="277">
                  <c:v>27.7</c:v>
                </c:pt>
                <c:pt idx="278">
                  <c:v>27.8</c:v>
                </c:pt>
                <c:pt idx="279">
                  <c:v>27.9</c:v>
                </c:pt>
                <c:pt idx="280">
                  <c:v>28</c:v>
                </c:pt>
                <c:pt idx="281">
                  <c:v>28.1</c:v>
                </c:pt>
                <c:pt idx="282">
                  <c:v>28.2</c:v>
                </c:pt>
                <c:pt idx="283">
                  <c:v>28.3</c:v>
                </c:pt>
                <c:pt idx="284">
                  <c:v>28.4</c:v>
                </c:pt>
                <c:pt idx="285">
                  <c:v>28.5</c:v>
                </c:pt>
                <c:pt idx="286">
                  <c:v>28.6</c:v>
                </c:pt>
                <c:pt idx="287">
                  <c:v>28.7</c:v>
                </c:pt>
                <c:pt idx="288">
                  <c:v>28.8</c:v>
                </c:pt>
                <c:pt idx="289">
                  <c:v>28.9</c:v>
                </c:pt>
                <c:pt idx="290">
                  <c:v>29</c:v>
                </c:pt>
                <c:pt idx="291">
                  <c:v>29.1</c:v>
                </c:pt>
                <c:pt idx="292">
                  <c:v>29.2</c:v>
                </c:pt>
                <c:pt idx="293">
                  <c:v>29.3</c:v>
                </c:pt>
                <c:pt idx="294">
                  <c:v>29.4</c:v>
                </c:pt>
                <c:pt idx="295">
                  <c:v>29.5</c:v>
                </c:pt>
                <c:pt idx="296">
                  <c:v>29.6</c:v>
                </c:pt>
                <c:pt idx="297">
                  <c:v>29.7</c:v>
                </c:pt>
                <c:pt idx="298">
                  <c:v>29.8</c:v>
                </c:pt>
                <c:pt idx="299">
                  <c:v>29.9</c:v>
                </c:pt>
                <c:pt idx="300">
                  <c:v>30</c:v>
                </c:pt>
                <c:pt idx="301">
                  <c:v>30.1</c:v>
                </c:pt>
                <c:pt idx="302">
                  <c:v>30.2</c:v>
                </c:pt>
                <c:pt idx="303">
                  <c:v>30.3</c:v>
                </c:pt>
                <c:pt idx="304">
                  <c:v>30.4</c:v>
                </c:pt>
                <c:pt idx="305">
                  <c:v>30.5</c:v>
                </c:pt>
                <c:pt idx="306">
                  <c:v>30.6</c:v>
                </c:pt>
                <c:pt idx="307">
                  <c:v>30.7</c:v>
                </c:pt>
                <c:pt idx="308">
                  <c:v>30.8</c:v>
                </c:pt>
                <c:pt idx="309">
                  <c:v>30.9</c:v>
                </c:pt>
                <c:pt idx="310">
                  <c:v>31</c:v>
                </c:pt>
                <c:pt idx="311">
                  <c:v>31.1</c:v>
                </c:pt>
                <c:pt idx="312">
                  <c:v>31.2</c:v>
                </c:pt>
                <c:pt idx="313">
                  <c:v>31.3</c:v>
                </c:pt>
                <c:pt idx="314">
                  <c:v>31.4</c:v>
                </c:pt>
                <c:pt idx="315">
                  <c:v>31.5</c:v>
                </c:pt>
                <c:pt idx="316">
                  <c:v>31.6</c:v>
                </c:pt>
                <c:pt idx="317">
                  <c:v>31.7</c:v>
                </c:pt>
                <c:pt idx="318">
                  <c:v>31.8</c:v>
                </c:pt>
                <c:pt idx="319">
                  <c:v>31.9</c:v>
                </c:pt>
                <c:pt idx="320">
                  <c:v>32</c:v>
                </c:pt>
                <c:pt idx="321">
                  <c:v>32.1</c:v>
                </c:pt>
                <c:pt idx="322">
                  <c:v>32.200000000000003</c:v>
                </c:pt>
                <c:pt idx="323">
                  <c:v>32.299999999999997</c:v>
                </c:pt>
                <c:pt idx="324">
                  <c:v>32.4</c:v>
                </c:pt>
                <c:pt idx="325">
                  <c:v>32.5</c:v>
                </c:pt>
                <c:pt idx="326">
                  <c:v>32.6</c:v>
                </c:pt>
                <c:pt idx="327">
                  <c:v>32.700000000000003</c:v>
                </c:pt>
                <c:pt idx="328">
                  <c:v>32.799999999999997</c:v>
                </c:pt>
                <c:pt idx="329">
                  <c:v>32.9</c:v>
                </c:pt>
                <c:pt idx="330">
                  <c:v>33</c:v>
                </c:pt>
                <c:pt idx="331">
                  <c:v>33.1</c:v>
                </c:pt>
                <c:pt idx="332">
                  <c:v>33.200000000000003</c:v>
                </c:pt>
                <c:pt idx="333">
                  <c:v>33.299999999999997</c:v>
                </c:pt>
                <c:pt idx="334">
                  <c:v>33.4</c:v>
                </c:pt>
                <c:pt idx="335">
                  <c:v>33.5</c:v>
                </c:pt>
                <c:pt idx="336">
                  <c:v>33.6</c:v>
                </c:pt>
                <c:pt idx="337">
                  <c:v>33.700000000000003</c:v>
                </c:pt>
                <c:pt idx="338">
                  <c:v>33.799999999999997</c:v>
                </c:pt>
                <c:pt idx="339">
                  <c:v>33.9</c:v>
                </c:pt>
                <c:pt idx="340">
                  <c:v>34</c:v>
                </c:pt>
                <c:pt idx="341">
                  <c:v>34.1</c:v>
                </c:pt>
                <c:pt idx="342">
                  <c:v>34.200000000000003</c:v>
                </c:pt>
                <c:pt idx="343">
                  <c:v>34.299999999999997</c:v>
                </c:pt>
                <c:pt idx="344">
                  <c:v>34.4</c:v>
                </c:pt>
                <c:pt idx="345">
                  <c:v>34.5</c:v>
                </c:pt>
                <c:pt idx="346">
                  <c:v>34.6</c:v>
                </c:pt>
                <c:pt idx="347">
                  <c:v>34.700000000000003</c:v>
                </c:pt>
                <c:pt idx="348">
                  <c:v>34.799999999999997</c:v>
                </c:pt>
                <c:pt idx="349">
                  <c:v>34.9</c:v>
                </c:pt>
                <c:pt idx="350">
                  <c:v>35</c:v>
                </c:pt>
                <c:pt idx="351">
                  <c:v>35.1</c:v>
                </c:pt>
                <c:pt idx="352">
                  <c:v>35.200000000000003</c:v>
                </c:pt>
                <c:pt idx="353">
                  <c:v>35.299999999999997</c:v>
                </c:pt>
                <c:pt idx="354">
                  <c:v>35.4</c:v>
                </c:pt>
                <c:pt idx="355">
                  <c:v>35.5</c:v>
                </c:pt>
                <c:pt idx="356">
                  <c:v>35.6</c:v>
                </c:pt>
                <c:pt idx="357">
                  <c:v>35.700000000000003</c:v>
                </c:pt>
                <c:pt idx="358">
                  <c:v>35.799999999999997</c:v>
                </c:pt>
                <c:pt idx="359">
                  <c:v>35.9</c:v>
                </c:pt>
                <c:pt idx="360">
                  <c:v>36</c:v>
                </c:pt>
                <c:pt idx="361">
                  <c:v>36.1</c:v>
                </c:pt>
                <c:pt idx="362">
                  <c:v>36.200000000000003</c:v>
                </c:pt>
                <c:pt idx="363">
                  <c:v>36.299999999999997</c:v>
                </c:pt>
                <c:pt idx="364">
                  <c:v>36.4</c:v>
                </c:pt>
                <c:pt idx="365">
                  <c:v>36.5</c:v>
                </c:pt>
                <c:pt idx="366">
                  <c:v>36.6</c:v>
                </c:pt>
                <c:pt idx="367">
                  <c:v>36.700000000000003</c:v>
                </c:pt>
                <c:pt idx="368">
                  <c:v>36.799999999999997</c:v>
                </c:pt>
                <c:pt idx="369">
                  <c:v>36.9</c:v>
                </c:pt>
                <c:pt idx="370">
                  <c:v>37</c:v>
                </c:pt>
                <c:pt idx="371">
                  <c:v>37.1</c:v>
                </c:pt>
                <c:pt idx="372">
                  <c:v>37.200000000000003</c:v>
                </c:pt>
                <c:pt idx="373">
                  <c:v>37.299999999999997</c:v>
                </c:pt>
                <c:pt idx="374">
                  <c:v>37.4</c:v>
                </c:pt>
                <c:pt idx="375">
                  <c:v>37.5</c:v>
                </c:pt>
                <c:pt idx="376">
                  <c:v>37.6</c:v>
                </c:pt>
                <c:pt idx="377">
                  <c:v>37.700000000000003</c:v>
                </c:pt>
                <c:pt idx="378">
                  <c:v>37.799999999999997</c:v>
                </c:pt>
                <c:pt idx="379">
                  <c:v>37.9</c:v>
                </c:pt>
                <c:pt idx="380">
                  <c:v>38</c:v>
                </c:pt>
                <c:pt idx="381">
                  <c:v>38.1</c:v>
                </c:pt>
                <c:pt idx="382">
                  <c:v>38.200000000000003</c:v>
                </c:pt>
                <c:pt idx="383">
                  <c:v>38.299999999999997</c:v>
                </c:pt>
                <c:pt idx="384">
                  <c:v>38.4</c:v>
                </c:pt>
                <c:pt idx="385">
                  <c:v>38.5</c:v>
                </c:pt>
                <c:pt idx="386">
                  <c:v>38.6</c:v>
                </c:pt>
                <c:pt idx="387">
                  <c:v>38.700000000000003</c:v>
                </c:pt>
                <c:pt idx="388">
                  <c:v>38.799999999999997</c:v>
                </c:pt>
                <c:pt idx="389">
                  <c:v>38.9</c:v>
                </c:pt>
                <c:pt idx="390">
                  <c:v>39</c:v>
                </c:pt>
                <c:pt idx="391">
                  <c:v>39.1</c:v>
                </c:pt>
                <c:pt idx="392">
                  <c:v>39.200000000000003</c:v>
                </c:pt>
                <c:pt idx="393">
                  <c:v>39.299999999999997</c:v>
                </c:pt>
                <c:pt idx="394">
                  <c:v>39.4</c:v>
                </c:pt>
                <c:pt idx="395">
                  <c:v>39.5</c:v>
                </c:pt>
                <c:pt idx="396">
                  <c:v>39.6</c:v>
                </c:pt>
                <c:pt idx="397">
                  <c:v>39.700000000000003</c:v>
                </c:pt>
                <c:pt idx="398">
                  <c:v>39.799999999999997</c:v>
                </c:pt>
                <c:pt idx="399">
                  <c:v>39.9</c:v>
                </c:pt>
                <c:pt idx="400">
                  <c:v>40</c:v>
                </c:pt>
                <c:pt idx="401">
                  <c:v>40.1</c:v>
                </c:pt>
                <c:pt idx="402">
                  <c:v>40.200000000000003</c:v>
                </c:pt>
                <c:pt idx="403">
                  <c:v>40.299999999999997</c:v>
                </c:pt>
                <c:pt idx="404">
                  <c:v>40.4</c:v>
                </c:pt>
                <c:pt idx="405">
                  <c:v>40.5</c:v>
                </c:pt>
                <c:pt idx="406">
                  <c:v>40.6</c:v>
                </c:pt>
                <c:pt idx="407">
                  <c:v>40.700000000000003</c:v>
                </c:pt>
                <c:pt idx="408">
                  <c:v>40.799999999999997</c:v>
                </c:pt>
                <c:pt idx="409">
                  <c:v>40.9</c:v>
                </c:pt>
                <c:pt idx="410">
                  <c:v>41</c:v>
                </c:pt>
                <c:pt idx="411">
                  <c:v>41.1</c:v>
                </c:pt>
                <c:pt idx="412">
                  <c:v>41.2</c:v>
                </c:pt>
                <c:pt idx="413">
                  <c:v>41.3</c:v>
                </c:pt>
                <c:pt idx="414">
                  <c:v>41.4</c:v>
                </c:pt>
                <c:pt idx="415">
                  <c:v>41.5</c:v>
                </c:pt>
                <c:pt idx="416">
                  <c:v>41.6</c:v>
                </c:pt>
                <c:pt idx="417">
                  <c:v>41.7</c:v>
                </c:pt>
                <c:pt idx="418">
                  <c:v>41.8</c:v>
                </c:pt>
                <c:pt idx="419">
                  <c:v>41.9</c:v>
                </c:pt>
                <c:pt idx="420">
                  <c:v>42</c:v>
                </c:pt>
                <c:pt idx="421">
                  <c:v>42.1</c:v>
                </c:pt>
                <c:pt idx="422">
                  <c:v>42.2</c:v>
                </c:pt>
                <c:pt idx="423">
                  <c:v>42.3</c:v>
                </c:pt>
                <c:pt idx="424">
                  <c:v>42.4</c:v>
                </c:pt>
                <c:pt idx="425">
                  <c:v>42.5</c:v>
                </c:pt>
                <c:pt idx="426">
                  <c:v>42.6</c:v>
                </c:pt>
                <c:pt idx="427">
                  <c:v>42.7</c:v>
                </c:pt>
                <c:pt idx="428">
                  <c:v>42.8</c:v>
                </c:pt>
                <c:pt idx="429">
                  <c:v>42.9</c:v>
                </c:pt>
                <c:pt idx="430">
                  <c:v>43</c:v>
                </c:pt>
                <c:pt idx="431">
                  <c:v>43.1</c:v>
                </c:pt>
                <c:pt idx="432">
                  <c:v>43.2</c:v>
                </c:pt>
                <c:pt idx="433">
                  <c:v>43.3</c:v>
                </c:pt>
                <c:pt idx="434">
                  <c:v>43.4</c:v>
                </c:pt>
                <c:pt idx="435">
                  <c:v>43.5</c:v>
                </c:pt>
                <c:pt idx="436">
                  <c:v>43.6</c:v>
                </c:pt>
                <c:pt idx="437">
                  <c:v>43.7</c:v>
                </c:pt>
                <c:pt idx="438">
                  <c:v>43.8</c:v>
                </c:pt>
                <c:pt idx="439">
                  <c:v>43.9</c:v>
                </c:pt>
                <c:pt idx="440">
                  <c:v>44</c:v>
                </c:pt>
                <c:pt idx="441">
                  <c:v>44.1</c:v>
                </c:pt>
                <c:pt idx="442">
                  <c:v>44.2</c:v>
                </c:pt>
                <c:pt idx="443">
                  <c:v>44.3</c:v>
                </c:pt>
                <c:pt idx="444">
                  <c:v>44.4</c:v>
                </c:pt>
                <c:pt idx="445">
                  <c:v>44.5</c:v>
                </c:pt>
                <c:pt idx="446">
                  <c:v>44.6</c:v>
                </c:pt>
                <c:pt idx="447">
                  <c:v>44.7</c:v>
                </c:pt>
                <c:pt idx="448">
                  <c:v>44.8</c:v>
                </c:pt>
                <c:pt idx="449">
                  <c:v>44.9</c:v>
                </c:pt>
                <c:pt idx="450">
                  <c:v>45</c:v>
                </c:pt>
                <c:pt idx="451">
                  <c:v>45.1</c:v>
                </c:pt>
                <c:pt idx="452">
                  <c:v>45.2</c:v>
                </c:pt>
                <c:pt idx="453">
                  <c:v>45.3</c:v>
                </c:pt>
                <c:pt idx="454">
                  <c:v>45.4</c:v>
                </c:pt>
                <c:pt idx="455">
                  <c:v>45.5</c:v>
                </c:pt>
                <c:pt idx="456">
                  <c:v>45.6</c:v>
                </c:pt>
                <c:pt idx="457">
                  <c:v>45.7</c:v>
                </c:pt>
                <c:pt idx="458">
                  <c:v>45.8</c:v>
                </c:pt>
                <c:pt idx="459">
                  <c:v>45.9</c:v>
                </c:pt>
                <c:pt idx="460">
                  <c:v>46</c:v>
                </c:pt>
                <c:pt idx="461">
                  <c:v>46.1</c:v>
                </c:pt>
                <c:pt idx="462">
                  <c:v>46.2</c:v>
                </c:pt>
                <c:pt idx="463">
                  <c:v>46.3</c:v>
                </c:pt>
                <c:pt idx="464">
                  <c:v>46.4</c:v>
                </c:pt>
                <c:pt idx="465">
                  <c:v>46.5</c:v>
                </c:pt>
                <c:pt idx="466">
                  <c:v>46.6</c:v>
                </c:pt>
                <c:pt idx="467">
                  <c:v>46.7</c:v>
                </c:pt>
                <c:pt idx="468">
                  <c:v>46.8</c:v>
                </c:pt>
                <c:pt idx="469">
                  <c:v>46.9</c:v>
                </c:pt>
                <c:pt idx="470">
                  <c:v>47</c:v>
                </c:pt>
              </c:numCache>
            </c:numRef>
          </c:xVal>
          <c:yVal>
            <c:numRef>
              <c:f>'Control Systems Data'!$V$2:$V$472</c:f>
              <c:numCache>
                <c:formatCode>General</c:formatCode>
                <c:ptCount val="471"/>
                <c:pt idx="0">
                  <c:v>120</c:v>
                </c:pt>
                <c:pt idx="1">
                  <c:v>120</c:v>
                </c:pt>
                <c:pt idx="2">
                  <c:v>120</c:v>
                </c:pt>
                <c:pt idx="3">
                  <c:v>120</c:v>
                </c:pt>
                <c:pt idx="4">
                  <c:v>120</c:v>
                </c:pt>
                <c:pt idx="5">
                  <c:v>120</c:v>
                </c:pt>
                <c:pt idx="6">
                  <c:v>120</c:v>
                </c:pt>
                <c:pt idx="7">
                  <c:v>120</c:v>
                </c:pt>
                <c:pt idx="8">
                  <c:v>120</c:v>
                </c:pt>
                <c:pt idx="9">
                  <c:v>120</c:v>
                </c:pt>
                <c:pt idx="10">
                  <c:v>120</c:v>
                </c:pt>
                <c:pt idx="11">
                  <c:v>120</c:v>
                </c:pt>
                <c:pt idx="12">
                  <c:v>120</c:v>
                </c:pt>
                <c:pt idx="13">
                  <c:v>120</c:v>
                </c:pt>
                <c:pt idx="14">
                  <c:v>120</c:v>
                </c:pt>
                <c:pt idx="15">
                  <c:v>120</c:v>
                </c:pt>
                <c:pt idx="16">
                  <c:v>120</c:v>
                </c:pt>
                <c:pt idx="17">
                  <c:v>120</c:v>
                </c:pt>
                <c:pt idx="18">
                  <c:v>120</c:v>
                </c:pt>
                <c:pt idx="19">
                  <c:v>120</c:v>
                </c:pt>
                <c:pt idx="20">
                  <c:v>120</c:v>
                </c:pt>
                <c:pt idx="21">
                  <c:v>120</c:v>
                </c:pt>
                <c:pt idx="22">
                  <c:v>120</c:v>
                </c:pt>
                <c:pt idx="23">
                  <c:v>120</c:v>
                </c:pt>
                <c:pt idx="24">
                  <c:v>120</c:v>
                </c:pt>
                <c:pt idx="25">
                  <c:v>120</c:v>
                </c:pt>
                <c:pt idx="26">
                  <c:v>120</c:v>
                </c:pt>
                <c:pt idx="27">
                  <c:v>120</c:v>
                </c:pt>
                <c:pt idx="28">
                  <c:v>120</c:v>
                </c:pt>
                <c:pt idx="29">
                  <c:v>120</c:v>
                </c:pt>
                <c:pt idx="30">
                  <c:v>120</c:v>
                </c:pt>
                <c:pt idx="31">
                  <c:v>120</c:v>
                </c:pt>
                <c:pt idx="32">
                  <c:v>120</c:v>
                </c:pt>
                <c:pt idx="33">
                  <c:v>120</c:v>
                </c:pt>
                <c:pt idx="34">
                  <c:v>120</c:v>
                </c:pt>
                <c:pt idx="35">
                  <c:v>120</c:v>
                </c:pt>
                <c:pt idx="36">
                  <c:v>120</c:v>
                </c:pt>
                <c:pt idx="37">
                  <c:v>120</c:v>
                </c:pt>
                <c:pt idx="38">
                  <c:v>120</c:v>
                </c:pt>
                <c:pt idx="39">
                  <c:v>120</c:v>
                </c:pt>
                <c:pt idx="40">
                  <c:v>120</c:v>
                </c:pt>
                <c:pt idx="41">
                  <c:v>120</c:v>
                </c:pt>
                <c:pt idx="42">
                  <c:v>120</c:v>
                </c:pt>
                <c:pt idx="43">
                  <c:v>120</c:v>
                </c:pt>
                <c:pt idx="44">
                  <c:v>120</c:v>
                </c:pt>
                <c:pt idx="45">
                  <c:v>120</c:v>
                </c:pt>
                <c:pt idx="46">
                  <c:v>120</c:v>
                </c:pt>
                <c:pt idx="47">
                  <c:v>120</c:v>
                </c:pt>
                <c:pt idx="48">
                  <c:v>120</c:v>
                </c:pt>
                <c:pt idx="49">
                  <c:v>120</c:v>
                </c:pt>
                <c:pt idx="50">
                  <c:v>120</c:v>
                </c:pt>
                <c:pt idx="51">
                  <c:v>120</c:v>
                </c:pt>
                <c:pt idx="52">
                  <c:v>120</c:v>
                </c:pt>
                <c:pt idx="53">
                  <c:v>120</c:v>
                </c:pt>
                <c:pt idx="54">
                  <c:v>120</c:v>
                </c:pt>
                <c:pt idx="55">
                  <c:v>120</c:v>
                </c:pt>
                <c:pt idx="56">
                  <c:v>120</c:v>
                </c:pt>
                <c:pt idx="57">
                  <c:v>120</c:v>
                </c:pt>
                <c:pt idx="58">
                  <c:v>120</c:v>
                </c:pt>
                <c:pt idx="59">
                  <c:v>120</c:v>
                </c:pt>
                <c:pt idx="60">
                  <c:v>120</c:v>
                </c:pt>
                <c:pt idx="61">
                  <c:v>120</c:v>
                </c:pt>
                <c:pt idx="62">
                  <c:v>120</c:v>
                </c:pt>
                <c:pt idx="63">
                  <c:v>120</c:v>
                </c:pt>
                <c:pt idx="64">
                  <c:v>120</c:v>
                </c:pt>
                <c:pt idx="65">
                  <c:v>120</c:v>
                </c:pt>
                <c:pt idx="66">
                  <c:v>120</c:v>
                </c:pt>
                <c:pt idx="67">
                  <c:v>120</c:v>
                </c:pt>
                <c:pt idx="68">
                  <c:v>120</c:v>
                </c:pt>
                <c:pt idx="69">
                  <c:v>120</c:v>
                </c:pt>
                <c:pt idx="70">
                  <c:v>120</c:v>
                </c:pt>
                <c:pt idx="71">
                  <c:v>120</c:v>
                </c:pt>
                <c:pt idx="72">
                  <c:v>120</c:v>
                </c:pt>
                <c:pt idx="73">
                  <c:v>120</c:v>
                </c:pt>
                <c:pt idx="74">
                  <c:v>120</c:v>
                </c:pt>
                <c:pt idx="75">
                  <c:v>120</c:v>
                </c:pt>
                <c:pt idx="76">
                  <c:v>120</c:v>
                </c:pt>
                <c:pt idx="77">
                  <c:v>120</c:v>
                </c:pt>
                <c:pt idx="78">
                  <c:v>120</c:v>
                </c:pt>
                <c:pt idx="79">
                  <c:v>120</c:v>
                </c:pt>
                <c:pt idx="80">
                  <c:v>120</c:v>
                </c:pt>
                <c:pt idx="81">
                  <c:v>120</c:v>
                </c:pt>
                <c:pt idx="82">
                  <c:v>120</c:v>
                </c:pt>
                <c:pt idx="83">
                  <c:v>120</c:v>
                </c:pt>
                <c:pt idx="84">
                  <c:v>120</c:v>
                </c:pt>
                <c:pt idx="85">
                  <c:v>120</c:v>
                </c:pt>
                <c:pt idx="86">
                  <c:v>120</c:v>
                </c:pt>
                <c:pt idx="87">
                  <c:v>120</c:v>
                </c:pt>
                <c:pt idx="88">
                  <c:v>120</c:v>
                </c:pt>
                <c:pt idx="89">
                  <c:v>120</c:v>
                </c:pt>
                <c:pt idx="90">
                  <c:v>120</c:v>
                </c:pt>
                <c:pt idx="91">
                  <c:v>120</c:v>
                </c:pt>
                <c:pt idx="92">
                  <c:v>120</c:v>
                </c:pt>
                <c:pt idx="93">
                  <c:v>120</c:v>
                </c:pt>
                <c:pt idx="94">
                  <c:v>120</c:v>
                </c:pt>
                <c:pt idx="95">
                  <c:v>120</c:v>
                </c:pt>
                <c:pt idx="96">
                  <c:v>120</c:v>
                </c:pt>
                <c:pt idx="97">
                  <c:v>120</c:v>
                </c:pt>
                <c:pt idx="98">
                  <c:v>120</c:v>
                </c:pt>
                <c:pt idx="99">
                  <c:v>120</c:v>
                </c:pt>
                <c:pt idx="100">
                  <c:v>120</c:v>
                </c:pt>
                <c:pt idx="101">
                  <c:v>120</c:v>
                </c:pt>
                <c:pt idx="102">
                  <c:v>120</c:v>
                </c:pt>
                <c:pt idx="103">
                  <c:v>120</c:v>
                </c:pt>
                <c:pt idx="104">
                  <c:v>120</c:v>
                </c:pt>
                <c:pt idx="105">
                  <c:v>120</c:v>
                </c:pt>
                <c:pt idx="106">
                  <c:v>120</c:v>
                </c:pt>
                <c:pt idx="107">
                  <c:v>120</c:v>
                </c:pt>
                <c:pt idx="108">
                  <c:v>120</c:v>
                </c:pt>
                <c:pt idx="109">
                  <c:v>120</c:v>
                </c:pt>
                <c:pt idx="110">
                  <c:v>120</c:v>
                </c:pt>
                <c:pt idx="111">
                  <c:v>120</c:v>
                </c:pt>
                <c:pt idx="112">
                  <c:v>120</c:v>
                </c:pt>
                <c:pt idx="113">
                  <c:v>120</c:v>
                </c:pt>
                <c:pt idx="114">
                  <c:v>120</c:v>
                </c:pt>
                <c:pt idx="115">
                  <c:v>120</c:v>
                </c:pt>
                <c:pt idx="116">
                  <c:v>120</c:v>
                </c:pt>
                <c:pt idx="117">
                  <c:v>120</c:v>
                </c:pt>
                <c:pt idx="118">
                  <c:v>120</c:v>
                </c:pt>
                <c:pt idx="119">
                  <c:v>120</c:v>
                </c:pt>
                <c:pt idx="120">
                  <c:v>120</c:v>
                </c:pt>
                <c:pt idx="121">
                  <c:v>120</c:v>
                </c:pt>
                <c:pt idx="122">
                  <c:v>120</c:v>
                </c:pt>
                <c:pt idx="123">
                  <c:v>120</c:v>
                </c:pt>
                <c:pt idx="124">
                  <c:v>120</c:v>
                </c:pt>
                <c:pt idx="125">
                  <c:v>120</c:v>
                </c:pt>
                <c:pt idx="126">
                  <c:v>120</c:v>
                </c:pt>
                <c:pt idx="127">
                  <c:v>120</c:v>
                </c:pt>
                <c:pt idx="128">
                  <c:v>120</c:v>
                </c:pt>
                <c:pt idx="129">
                  <c:v>120</c:v>
                </c:pt>
                <c:pt idx="130">
                  <c:v>120</c:v>
                </c:pt>
                <c:pt idx="131">
                  <c:v>120</c:v>
                </c:pt>
                <c:pt idx="132">
                  <c:v>120</c:v>
                </c:pt>
                <c:pt idx="133">
                  <c:v>120</c:v>
                </c:pt>
                <c:pt idx="134">
                  <c:v>120</c:v>
                </c:pt>
                <c:pt idx="135">
                  <c:v>120</c:v>
                </c:pt>
                <c:pt idx="136">
                  <c:v>120</c:v>
                </c:pt>
                <c:pt idx="137">
                  <c:v>120</c:v>
                </c:pt>
                <c:pt idx="138">
                  <c:v>120</c:v>
                </c:pt>
                <c:pt idx="139">
                  <c:v>120</c:v>
                </c:pt>
                <c:pt idx="140">
                  <c:v>120</c:v>
                </c:pt>
                <c:pt idx="141">
                  <c:v>120</c:v>
                </c:pt>
                <c:pt idx="142">
                  <c:v>120</c:v>
                </c:pt>
                <c:pt idx="143">
                  <c:v>120</c:v>
                </c:pt>
                <c:pt idx="144">
                  <c:v>120</c:v>
                </c:pt>
                <c:pt idx="145">
                  <c:v>120</c:v>
                </c:pt>
                <c:pt idx="146">
                  <c:v>120</c:v>
                </c:pt>
                <c:pt idx="147">
                  <c:v>120</c:v>
                </c:pt>
                <c:pt idx="148">
                  <c:v>120</c:v>
                </c:pt>
                <c:pt idx="149">
                  <c:v>120</c:v>
                </c:pt>
                <c:pt idx="150">
                  <c:v>120</c:v>
                </c:pt>
                <c:pt idx="151">
                  <c:v>120</c:v>
                </c:pt>
                <c:pt idx="152">
                  <c:v>120</c:v>
                </c:pt>
                <c:pt idx="153">
                  <c:v>120</c:v>
                </c:pt>
                <c:pt idx="154">
                  <c:v>120</c:v>
                </c:pt>
                <c:pt idx="155">
                  <c:v>120</c:v>
                </c:pt>
                <c:pt idx="156">
                  <c:v>120</c:v>
                </c:pt>
                <c:pt idx="157">
                  <c:v>120</c:v>
                </c:pt>
                <c:pt idx="158">
                  <c:v>120</c:v>
                </c:pt>
                <c:pt idx="159">
                  <c:v>120</c:v>
                </c:pt>
                <c:pt idx="160">
                  <c:v>120</c:v>
                </c:pt>
                <c:pt idx="161">
                  <c:v>120</c:v>
                </c:pt>
                <c:pt idx="162">
                  <c:v>120</c:v>
                </c:pt>
                <c:pt idx="163">
                  <c:v>120</c:v>
                </c:pt>
                <c:pt idx="164">
                  <c:v>120</c:v>
                </c:pt>
                <c:pt idx="165">
                  <c:v>120</c:v>
                </c:pt>
                <c:pt idx="166">
                  <c:v>120</c:v>
                </c:pt>
                <c:pt idx="167">
                  <c:v>120</c:v>
                </c:pt>
                <c:pt idx="168">
                  <c:v>120</c:v>
                </c:pt>
                <c:pt idx="169">
                  <c:v>120</c:v>
                </c:pt>
                <c:pt idx="170">
                  <c:v>120</c:v>
                </c:pt>
                <c:pt idx="171">
                  <c:v>120</c:v>
                </c:pt>
                <c:pt idx="172">
                  <c:v>120</c:v>
                </c:pt>
                <c:pt idx="173">
                  <c:v>120</c:v>
                </c:pt>
                <c:pt idx="174">
                  <c:v>120</c:v>
                </c:pt>
                <c:pt idx="175">
                  <c:v>120</c:v>
                </c:pt>
                <c:pt idx="176">
                  <c:v>120</c:v>
                </c:pt>
                <c:pt idx="177">
                  <c:v>120</c:v>
                </c:pt>
                <c:pt idx="178">
                  <c:v>120</c:v>
                </c:pt>
                <c:pt idx="179">
                  <c:v>120</c:v>
                </c:pt>
                <c:pt idx="180">
                  <c:v>120</c:v>
                </c:pt>
                <c:pt idx="181">
                  <c:v>120</c:v>
                </c:pt>
                <c:pt idx="182">
                  <c:v>120</c:v>
                </c:pt>
                <c:pt idx="183">
                  <c:v>120</c:v>
                </c:pt>
                <c:pt idx="184">
                  <c:v>120</c:v>
                </c:pt>
                <c:pt idx="185">
                  <c:v>120</c:v>
                </c:pt>
                <c:pt idx="186">
                  <c:v>120</c:v>
                </c:pt>
                <c:pt idx="187">
                  <c:v>120</c:v>
                </c:pt>
                <c:pt idx="188">
                  <c:v>120</c:v>
                </c:pt>
                <c:pt idx="189">
                  <c:v>120</c:v>
                </c:pt>
                <c:pt idx="190">
                  <c:v>120</c:v>
                </c:pt>
                <c:pt idx="191">
                  <c:v>120</c:v>
                </c:pt>
                <c:pt idx="192">
                  <c:v>120</c:v>
                </c:pt>
                <c:pt idx="193">
                  <c:v>120</c:v>
                </c:pt>
                <c:pt idx="194">
                  <c:v>120</c:v>
                </c:pt>
                <c:pt idx="195">
                  <c:v>120</c:v>
                </c:pt>
                <c:pt idx="196">
                  <c:v>120</c:v>
                </c:pt>
                <c:pt idx="197">
                  <c:v>120</c:v>
                </c:pt>
                <c:pt idx="198">
                  <c:v>120</c:v>
                </c:pt>
                <c:pt idx="199">
                  <c:v>120</c:v>
                </c:pt>
                <c:pt idx="200">
                  <c:v>120</c:v>
                </c:pt>
                <c:pt idx="201">
                  <c:v>120</c:v>
                </c:pt>
                <c:pt idx="202">
                  <c:v>120</c:v>
                </c:pt>
                <c:pt idx="203">
                  <c:v>120</c:v>
                </c:pt>
                <c:pt idx="204">
                  <c:v>120</c:v>
                </c:pt>
                <c:pt idx="205">
                  <c:v>120</c:v>
                </c:pt>
                <c:pt idx="206">
                  <c:v>120</c:v>
                </c:pt>
                <c:pt idx="207">
                  <c:v>120</c:v>
                </c:pt>
                <c:pt idx="208">
                  <c:v>120</c:v>
                </c:pt>
                <c:pt idx="209">
                  <c:v>120</c:v>
                </c:pt>
                <c:pt idx="210">
                  <c:v>120</c:v>
                </c:pt>
                <c:pt idx="211">
                  <c:v>120</c:v>
                </c:pt>
                <c:pt idx="212">
                  <c:v>120</c:v>
                </c:pt>
                <c:pt idx="213">
                  <c:v>120</c:v>
                </c:pt>
                <c:pt idx="214">
                  <c:v>120</c:v>
                </c:pt>
                <c:pt idx="215">
                  <c:v>120</c:v>
                </c:pt>
                <c:pt idx="216">
                  <c:v>120</c:v>
                </c:pt>
                <c:pt idx="217">
                  <c:v>120</c:v>
                </c:pt>
                <c:pt idx="218">
                  <c:v>120</c:v>
                </c:pt>
                <c:pt idx="219">
                  <c:v>120</c:v>
                </c:pt>
                <c:pt idx="220">
                  <c:v>120</c:v>
                </c:pt>
                <c:pt idx="221">
                  <c:v>120</c:v>
                </c:pt>
                <c:pt idx="222">
                  <c:v>120</c:v>
                </c:pt>
                <c:pt idx="223">
                  <c:v>120</c:v>
                </c:pt>
                <c:pt idx="224">
                  <c:v>120</c:v>
                </c:pt>
                <c:pt idx="225">
                  <c:v>120</c:v>
                </c:pt>
                <c:pt idx="226">
                  <c:v>120</c:v>
                </c:pt>
                <c:pt idx="227">
                  <c:v>120</c:v>
                </c:pt>
                <c:pt idx="228">
                  <c:v>120</c:v>
                </c:pt>
                <c:pt idx="229">
                  <c:v>120</c:v>
                </c:pt>
                <c:pt idx="230">
                  <c:v>120</c:v>
                </c:pt>
                <c:pt idx="231">
                  <c:v>120</c:v>
                </c:pt>
                <c:pt idx="232">
                  <c:v>120</c:v>
                </c:pt>
                <c:pt idx="233">
                  <c:v>120</c:v>
                </c:pt>
                <c:pt idx="234">
                  <c:v>120</c:v>
                </c:pt>
                <c:pt idx="235">
                  <c:v>120</c:v>
                </c:pt>
                <c:pt idx="236">
                  <c:v>120</c:v>
                </c:pt>
                <c:pt idx="237">
                  <c:v>120</c:v>
                </c:pt>
                <c:pt idx="238">
                  <c:v>120</c:v>
                </c:pt>
                <c:pt idx="239">
                  <c:v>120</c:v>
                </c:pt>
                <c:pt idx="240">
                  <c:v>120</c:v>
                </c:pt>
                <c:pt idx="241">
                  <c:v>120</c:v>
                </c:pt>
                <c:pt idx="242">
                  <c:v>120</c:v>
                </c:pt>
                <c:pt idx="243">
                  <c:v>120</c:v>
                </c:pt>
                <c:pt idx="244">
                  <c:v>120</c:v>
                </c:pt>
                <c:pt idx="245">
                  <c:v>120</c:v>
                </c:pt>
                <c:pt idx="246">
                  <c:v>120</c:v>
                </c:pt>
                <c:pt idx="247">
                  <c:v>120</c:v>
                </c:pt>
                <c:pt idx="248">
                  <c:v>120</c:v>
                </c:pt>
                <c:pt idx="249">
                  <c:v>120</c:v>
                </c:pt>
                <c:pt idx="250">
                  <c:v>120</c:v>
                </c:pt>
                <c:pt idx="251">
                  <c:v>120</c:v>
                </c:pt>
                <c:pt idx="252">
                  <c:v>120</c:v>
                </c:pt>
                <c:pt idx="253">
                  <c:v>120</c:v>
                </c:pt>
                <c:pt idx="254">
                  <c:v>120</c:v>
                </c:pt>
                <c:pt idx="255">
                  <c:v>120</c:v>
                </c:pt>
                <c:pt idx="256">
                  <c:v>120</c:v>
                </c:pt>
                <c:pt idx="257">
                  <c:v>120</c:v>
                </c:pt>
                <c:pt idx="258">
                  <c:v>120</c:v>
                </c:pt>
                <c:pt idx="259">
                  <c:v>120</c:v>
                </c:pt>
                <c:pt idx="260">
                  <c:v>120</c:v>
                </c:pt>
                <c:pt idx="261">
                  <c:v>120</c:v>
                </c:pt>
                <c:pt idx="262">
                  <c:v>120</c:v>
                </c:pt>
                <c:pt idx="263">
                  <c:v>120</c:v>
                </c:pt>
                <c:pt idx="264">
                  <c:v>120</c:v>
                </c:pt>
                <c:pt idx="265">
                  <c:v>120</c:v>
                </c:pt>
                <c:pt idx="266">
                  <c:v>120</c:v>
                </c:pt>
                <c:pt idx="267">
                  <c:v>120</c:v>
                </c:pt>
                <c:pt idx="268">
                  <c:v>120</c:v>
                </c:pt>
                <c:pt idx="269">
                  <c:v>120</c:v>
                </c:pt>
                <c:pt idx="270">
                  <c:v>120</c:v>
                </c:pt>
                <c:pt idx="271">
                  <c:v>120</c:v>
                </c:pt>
                <c:pt idx="272">
                  <c:v>120</c:v>
                </c:pt>
                <c:pt idx="273">
                  <c:v>120</c:v>
                </c:pt>
                <c:pt idx="274">
                  <c:v>120</c:v>
                </c:pt>
                <c:pt idx="275">
                  <c:v>120</c:v>
                </c:pt>
                <c:pt idx="276">
                  <c:v>120</c:v>
                </c:pt>
                <c:pt idx="277">
                  <c:v>120</c:v>
                </c:pt>
                <c:pt idx="278">
                  <c:v>120</c:v>
                </c:pt>
                <c:pt idx="279">
                  <c:v>120</c:v>
                </c:pt>
                <c:pt idx="280">
                  <c:v>120</c:v>
                </c:pt>
                <c:pt idx="281">
                  <c:v>120</c:v>
                </c:pt>
                <c:pt idx="282">
                  <c:v>120</c:v>
                </c:pt>
                <c:pt idx="283">
                  <c:v>120</c:v>
                </c:pt>
                <c:pt idx="284">
                  <c:v>120</c:v>
                </c:pt>
                <c:pt idx="285">
                  <c:v>120</c:v>
                </c:pt>
                <c:pt idx="286">
                  <c:v>120</c:v>
                </c:pt>
                <c:pt idx="287">
                  <c:v>120</c:v>
                </c:pt>
                <c:pt idx="288">
                  <c:v>120</c:v>
                </c:pt>
                <c:pt idx="289">
                  <c:v>120</c:v>
                </c:pt>
                <c:pt idx="290">
                  <c:v>120</c:v>
                </c:pt>
                <c:pt idx="291">
                  <c:v>120</c:v>
                </c:pt>
                <c:pt idx="292">
                  <c:v>120</c:v>
                </c:pt>
                <c:pt idx="293">
                  <c:v>120</c:v>
                </c:pt>
                <c:pt idx="294">
                  <c:v>120</c:v>
                </c:pt>
                <c:pt idx="295">
                  <c:v>120</c:v>
                </c:pt>
                <c:pt idx="296">
                  <c:v>120</c:v>
                </c:pt>
                <c:pt idx="297">
                  <c:v>120</c:v>
                </c:pt>
                <c:pt idx="298">
                  <c:v>120</c:v>
                </c:pt>
                <c:pt idx="299">
                  <c:v>120</c:v>
                </c:pt>
                <c:pt idx="300">
                  <c:v>120</c:v>
                </c:pt>
                <c:pt idx="301">
                  <c:v>120</c:v>
                </c:pt>
                <c:pt idx="302">
                  <c:v>120</c:v>
                </c:pt>
                <c:pt idx="303">
                  <c:v>120</c:v>
                </c:pt>
                <c:pt idx="304">
                  <c:v>120</c:v>
                </c:pt>
                <c:pt idx="305">
                  <c:v>120</c:v>
                </c:pt>
                <c:pt idx="306">
                  <c:v>120</c:v>
                </c:pt>
                <c:pt idx="307">
                  <c:v>120</c:v>
                </c:pt>
                <c:pt idx="308">
                  <c:v>120</c:v>
                </c:pt>
                <c:pt idx="309">
                  <c:v>120</c:v>
                </c:pt>
                <c:pt idx="310">
                  <c:v>120</c:v>
                </c:pt>
                <c:pt idx="311">
                  <c:v>120</c:v>
                </c:pt>
                <c:pt idx="312">
                  <c:v>120</c:v>
                </c:pt>
                <c:pt idx="313">
                  <c:v>120</c:v>
                </c:pt>
                <c:pt idx="314">
                  <c:v>120</c:v>
                </c:pt>
                <c:pt idx="315">
                  <c:v>120</c:v>
                </c:pt>
                <c:pt idx="316">
                  <c:v>120</c:v>
                </c:pt>
                <c:pt idx="317">
                  <c:v>120</c:v>
                </c:pt>
                <c:pt idx="318">
                  <c:v>120</c:v>
                </c:pt>
                <c:pt idx="319">
                  <c:v>120</c:v>
                </c:pt>
                <c:pt idx="320">
                  <c:v>120</c:v>
                </c:pt>
                <c:pt idx="321">
                  <c:v>120</c:v>
                </c:pt>
                <c:pt idx="322">
                  <c:v>120</c:v>
                </c:pt>
                <c:pt idx="323">
                  <c:v>120</c:v>
                </c:pt>
                <c:pt idx="324">
                  <c:v>120</c:v>
                </c:pt>
                <c:pt idx="325">
                  <c:v>120</c:v>
                </c:pt>
                <c:pt idx="326">
                  <c:v>120</c:v>
                </c:pt>
                <c:pt idx="327">
                  <c:v>120</c:v>
                </c:pt>
                <c:pt idx="328">
                  <c:v>120</c:v>
                </c:pt>
                <c:pt idx="329">
                  <c:v>120</c:v>
                </c:pt>
                <c:pt idx="330">
                  <c:v>120</c:v>
                </c:pt>
                <c:pt idx="331">
                  <c:v>120</c:v>
                </c:pt>
                <c:pt idx="332">
                  <c:v>120</c:v>
                </c:pt>
                <c:pt idx="333">
                  <c:v>120</c:v>
                </c:pt>
                <c:pt idx="334">
                  <c:v>120</c:v>
                </c:pt>
                <c:pt idx="335">
                  <c:v>120</c:v>
                </c:pt>
                <c:pt idx="336">
                  <c:v>120</c:v>
                </c:pt>
                <c:pt idx="337">
                  <c:v>120</c:v>
                </c:pt>
                <c:pt idx="338">
                  <c:v>120</c:v>
                </c:pt>
                <c:pt idx="339">
                  <c:v>120</c:v>
                </c:pt>
                <c:pt idx="340">
                  <c:v>120</c:v>
                </c:pt>
                <c:pt idx="341">
                  <c:v>120</c:v>
                </c:pt>
                <c:pt idx="342">
                  <c:v>120</c:v>
                </c:pt>
                <c:pt idx="343">
                  <c:v>120</c:v>
                </c:pt>
                <c:pt idx="344">
                  <c:v>120</c:v>
                </c:pt>
                <c:pt idx="345">
                  <c:v>120</c:v>
                </c:pt>
                <c:pt idx="346">
                  <c:v>120</c:v>
                </c:pt>
                <c:pt idx="347">
                  <c:v>120</c:v>
                </c:pt>
                <c:pt idx="348">
                  <c:v>120</c:v>
                </c:pt>
                <c:pt idx="349">
                  <c:v>120</c:v>
                </c:pt>
                <c:pt idx="350">
                  <c:v>120</c:v>
                </c:pt>
                <c:pt idx="351">
                  <c:v>120</c:v>
                </c:pt>
                <c:pt idx="352">
                  <c:v>120</c:v>
                </c:pt>
                <c:pt idx="353">
                  <c:v>120</c:v>
                </c:pt>
                <c:pt idx="354">
                  <c:v>120</c:v>
                </c:pt>
                <c:pt idx="355">
                  <c:v>120</c:v>
                </c:pt>
                <c:pt idx="356">
                  <c:v>120</c:v>
                </c:pt>
                <c:pt idx="357">
                  <c:v>120</c:v>
                </c:pt>
                <c:pt idx="358">
                  <c:v>120</c:v>
                </c:pt>
                <c:pt idx="359">
                  <c:v>120</c:v>
                </c:pt>
                <c:pt idx="360">
                  <c:v>120</c:v>
                </c:pt>
                <c:pt idx="361">
                  <c:v>120</c:v>
                </c:pt>
                <c:pt idx="362">
                  <c:v>120</c:v>
                </c:pt>
                <c:pt idx="363">
                  <c:v>120</c:v>
                </c:pt>
                <c:pt idx="364">
                  <c:v>120</c:v>
                </c:pt>
                <c:pt idx="365">
                  <c:v>120</c:v>
                </c:pt>
                <c:pt idx="366">
                  <c:v>120</c:v>
                </c:pt>
                <c:pt idx="367">
                  <c:v>120</c:v>
                </c:pt>
                <c:pt idx="368">
                  <c:v>120</c:v>
                </c:pt>
                <c:pt idx="369">
                  <c:v>120</c:v>
                </c:pt>
                <c:pt idx="370">
                  <c:v>120</c:v>
                </c:pt>
                <c:pt idx="371">
                  <c:v>120</c:v>
                </c:pt>
                <c:pt idx="372">
                  <c:v>120</c:v>
                </c:pt>
                <c:pt idx="373">
                  <c:v>120</c:v>
                </c:pt>
                <c:pt idx="374">
                  <c:v>120</c:v>
                </c:pt>
                <c:pt idx="375">
                  <c:v>120</c:v>
                </c:pt>
                <c:pt idx="376">
                  <c:v>120</c:v>
                </c:pt>
                <c:pt idx="377">
                  <c:v>120</c:v>
                </c:pt>
                <c:pt idx="378">
                  <c:v>120</c:v>
                </c:pt>
                <c:pt idx="379">
                  <c:v>120</c:v>
                </c:pt>
                <c:pt idx="380">
                  <c:v>120</c:v>
                </c:pt>
                <c:pt idx="381">
                  <c:v>120</c:v>
                </c:pt>
                <c:pt idx="382">
                  <c:v>120</c:v>
                </c:pt>
                <c:pt idx="383">
                  <c:v>120</c:v>
                </c:pt>
                <c:pt idx="384">
                  <c:v>120</c:v>
                </c:pt>
                <c:pt idx="385">
                  <c:v>120</c:v>
                </c:pt>
                <c:pt idx="386">
                  <c:v>120</c:v>
                </c:pt>
                <c:pt idx="387">
                  <c:v>120</c:v>
                </c:pt>
                <c:pt idx="388">
                  <c:v>120</c:v>
                </c:pt>
                <c:pt idx="389">
                  <c:v>120</c:v>
                </c:pt>
                <c:pt idx="390">
                  <c:v>120</c:v>
                </c:pt>
                <c:pt idx="391">
                  <c:v>120</c:v>
                </c:pt>
                <c:pt idx="392">
                  <c:v>120</c:v>
                </c:pt>
                <c:pt idx="393">
                  <c:v>120</c:v>
                </c:pt>
                <c:pt idx="394">
                  <c:v>120</c:v>
                </c:pt>
                <c:pt idx="395">
                  <c:v>120</c:v>
                </c:pt>
                <c:pt idx="396">
                  <c:v>120</c:v>
                </c:pt>
                <c:pt idx="397">
                  <c:v>120</c:v>
                </c:pt>
                <c:pt idx="398">
                  <c:v>120</c:v>
                </c:pt>
                <c:pt idx="399">
                  <c:v>120</c:v>
                </c:pt>
                <c:pt idx="400">
                  <c:v>120</c:v>
                </c:pt>
                <c:pt idx="401">
                  <c:v>120</c:v>
                </c:pt>
                <c:pt idx="402">
                  <c:v>120</c:v>
                </c:pt>
                <c:pt idx="403">
                  <c:v>120</c:v>
                </c:pt>
                <c:pt idx="404">
                  <c:v>120</c:v>
                </c:pt>
                <c:pt idx="405">
                  <c:v>120</c:v>
                </c:pt>
                <c:pt idx="406">
                  <c:v>120</c:v>
                </c:pt>
                <c:pt idx="407">
                  <c:v>120</c:v>
                </c:pt>
                <c:pt idx="408">
                  <c:v>120</c:v>
                </c:pt>
                <c:pt idx="409">
                  <c:v>120</c:v>
                </c:pt>
                <c:pt idx="410">
                  <c:v>120</c:v>
                </c:pt>
                <c:pt idx="411">
                  <c:v>120</c:v>
                </c:pt>
                <c:pt idx="412">
                  <c:v>120</c:v>
                </c:pt>
                <c:pt idx="413">
                  <c:v>120</c:v>
                </c:pt>
                <c:pt idx="414">
                  <c:v>120</c:v>
                </c:pt>
                <c:pt idx="415">
                  <c:v>120</c:v>
                </c:pt>
                <c:pt idx="416">
                  <c:v>120</c:v>
                </c:pt>
                <c:pt idx="417">
                  <c:v>120</c:v>
                </c:pt>
                <c:pt idx="418">
                  <c:v>120</c:v>
                </c:pt>
                <c:pt idx="419">
                  <c:v>120</c:v>
                </c:pt>
                <c:pt idx="420">
                  <c:v>120</c:v>
                </c:pt>
                <c:pt idx="421">
                  <c:v>120</c:v>
                </c:pt>
                <c:pt idx="422">
                  <c:v>120</c:v>
                </c:pt>
                <c:pt idx="423">
                  <c:v>120</c:v>
                </c:pt>
                <c:pt idx="424">
                  <c:v>120</c:v>
                </c:pt>
                <c:pt idx="425">
                  <c:v>120</c:v>
                </c:pt>
                <c:pt idx="426">
                  <c:v>120</c:v>
                </c:pt>
                <c:pt idx="427">
                  <c:v>120</c:v>
                </c:pt>
                <c:pt idx="428">
                  <c:v>120</c:v>
                </c:pt>
                <c:pt idx="429">
                  <c:v>120</c:v>
                </c:pt>
                <c:pt idx="430">
                  <c:v>120</c:v>
                </c:pt>
                <c:pt idx="431">
                  <c:v>120</c:v>
                </c:pt>
                <c:pt idx="432">
                  <c:v>120</c:v>
                </c:pt>
                <c:pt idx="433">
                  <c:v>120</c:v>
                </c:pt>
                <c:pt idx="434">
                  <c:v>120</c:v>
                </c:pt>
                <c:pt idx="435">
                  <c:v>120</c:v>
                </c:pt>
                <c:pt idx="436">
                  <c:v>120</c:v>
                </c:pt>
                <c:pt idx="437">
                  <c:v>120</c:v>
                </c:pt>
                <c:pt idx="438">
                  <c:v>120</c:v>
                </c:pt>
                <c:pt idx="439">
                  <c:v>120</c:v>
                </c:pt>
                <c:pt idx="440">
                  <c:v>120</c:v>
                </c:pt>
                <c:pt idx="441">
                  <c:v>120</c:v>
                </c:pt>
                <c:pt idx="442">
                  <c:v>120</c:v>
                </c:pt>
                <c:pt idx="443">
                  <c:v>120</c:v>
                </c:pt>
                <c:pt idx="444">
                  <c:v>120</c:v>
                </c:pt>
                <c:pt idx="445">
                  <c:v>120</c:v>
                </c:pt>
                <c:pt idx="446">
                  <c:v>120</c:v>
                </c:pt>
                <c:pt idx="447">
                  <c:v>120</c:v>
                </c:pt>
                <c:pt idx="448">
                  <c:v>120</c:v>
                </c:pt>
                <c:pt idx="449">
                  <c:v>120</c:v>
                </c:pt>
                <c:pt idx="450">
                  <c:v>120</c:v>
                </c:pt>
                <c:pt idx="451">
                  <c:v>120</c:v>
                </c:pt>
                <c:pt idx="452">
                  <c:v>120</c:v>
                </c:pt>
                <c:pt idx="453">
                  <c:v>120</c:v>
                </c:pt>
                <c:pt idx="454">
                  <c:v>120</c:v>
                </c:pt>
                <c:pt idx="455">
                  <c:v>120</c:v>
                </c:pt>
                <c:pt idx="456">
                  <c:v>120</c:v>
                </c:pt>
                <c:pt idx="457">
                  <c:v>120</c:v>
                </c:pt>
                <c:pt idx="458">
                  <c:v>120</c:v>
                </c:pt>
                <c:pt idx="459">
                  <c:v>120</c:v>
                </c:pt>
                <c:pt idx="460">
                  <c:v>120</c:v>
                </c:pt>
                <c:pt idx="461">
                  <c:v>120</c:v>
                </c:pt>
                <c:pt idx="462">
                  <c:v>120</c:v>
                </c:pt>
                <c:pt idx="463">
                  <c:v>120</c:v>
                </c:pt>
                <c:pt idx="464">
                  <c:v>120</c:v>
                </c:pt>
                <c:pt idx="465">
                  <c:v>120</c:v>
                </c:pt>
                <c:pt idx="466">
                  <c:v>120</c:v>
                </c:pt>
                <c:pt idx="467">
                  <c:v>120</c:v>
                </c:pt>
                <c:pt idx="468">
                  <c:v>120</c:v>
                </c:pt>
                <c:pt idx="469">
                  <c:v>120</c:v>
                </c:pt>
                <c:pt idx="470">
                  <c:v>120</c:v>
                </c:pt>
              </c:numCache>
            </c:numRef>
          </c:yVal>
          <c:smooth val="1"/>
          <c:extLst>
            <c:ext xmlns:c16="http://schemas.microsoft.com/office/drawing/2014/chart" uri="{C3380CC4-5D6E-409C-BE32-E72D297353CC}">
              <c16:uniqueId val="{00000001-8228-49F1-8947-377B820C1694}"/>
            </c:ext>
          </c:extLst>
        </c:ser>
        <c:dLbls>
          <c:showLegendKey val="0"/>
          <c:showVal val="0"/>
          <c:showCatName val="0"/>
          <c:showSerName val="0"/>
          <c:showPercent val="0"/>
          <c:showBubbleSize val="0"/>
        </c:dLbls>
        <c:axId val="838698719"/>
        <c:axId val="1163410655"/>
      </c:scatterChart>
      <c:valAx>
        <c:axId val="838698719"/>
        <c:scaling>
          <c:orientation val="minMax"/>
          <c:max val="50"/>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Lap Time</a:t>
                </a:r>
                <a:r>
                  <a:rPr lang="en-GB" baseline="0"/>
                  <a:t> (s)</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63410655"/>
        <c:crosses val="autoZero"/>
        <c:crossBetween val="midCat"/>
        <c:majorUnit val="10"/>
      </c:valAx>
      <c:valAx>
        <c:axId val="116341065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Speed</a:t>
                </a:r>
                <a:r>
                  <a:rPr lang="en-GB" baseline="0"/>
                  <a:t> (km/h)</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38698719"/>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solidFill>
        <a:schemeClr val="accent1">
          <a:shade val="15000"/>
          <a:alpha val="25000"/>
        </a:schemeClr>
      </a:solid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Lateral Velocity (10Hz)</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smoothMarker"/>
        <c:varyColors val="0"/>
        <c:ser>
          <c:idx val="0"/>
          <c:order val="0"/>
          <c:tx>
            <c:v>Lateral Velocity (m/s)</c:v>
          </c:tx>
          <c:spPr>
            <a:ln w="19050" cap="rnd">
              <a:solidFill>
                <a:schemeClr val="accent1"/>
              </a:solidFill>
              <a:round/>
            </a:ln>
            <a:effectLst/>
          </c:spPr>
          <c:marker>
            <c:symbol val="none"/>
          </c:marker>
          <c:xVal>
            <c:numRef>
              <c:f>'Control Systems Data'!$A$2:$A$472</c:f>
              <c:numCache>
                <c:formatCode>General</c:formatCode>
                <c:ptCount val="471"/>
                <c:pt idx="0">
                  <c:v>0</c:v>
                </c:pt>
                <c:pt idx="1">
                  <c:v>0.1</c:v>
                </c:pt>
                <c:pt idx="2">
                  <c:v>0.2</c:v>
                </c:pt>
                <c:pt idx="3">
                  <c:v>0.3</c:v>
                </c:pt>
                <c:pt idx="4">
                  <c:v>0.4</c:v>
                </c:pt>
                <c:pt idx="5">
                  <c:v>0.5</c:v>
                </c:pt>
                <c:pt idx="6">
                  <c:v>0.6</c:v>
                </c:pt>
                <c:pt idx="7">
                  <c:v>0.7</c:v>
                </c:pt>
                <c:pt idx="8">
                  <c:v>0.8</c:v>
                </c:pt>
                <c:pt idx="9">
                  <c:v>0.9</c:v>
                </c:pt>
                <c:pt idx="10">
                  <c:v>1</c:v>
                </c:pt>
                <c:pt idx="11">
                  <c:v>1.1000000000000001</c:v>
                </c:pt>
                <c:pt idx="12">
                  <c:v>1.2</c:v>
                </c:pt>
                <c:pt idx="13">
                  <c:v>1.3</c:v>
                </c:pt>
                <c:pt idx="14">
                  <c:v>1.4</c:v>
                </c:pt>
                <c:pt idx="15">
                  <c:v>1.5</c:v>
                </c:pt>
                <c:pt idx="16">
                  <c:v>1.6</c:v>
                </c:pt>
                <c:pt idx="17">
                  <c:v>1.7</c:v>
                </c:pt>
                <c:pt idx="18">
                  <c:v>1.8</c:v>
                </c:pt>
                <c:pt idx="19">
                  <c:v>1.9</c:v>
                </c:pt>
                <c:pt idx="20">
                  <c:v>2</c:v>
                </c:pt>
                <c:pt idx="21">
                  <c:v>2.1</c:v>
                </c:pt>
                <c:pt idx="22">
                  <c:v>2.2000000000000002</c:v>
                </c:pt>
                <c:pt idx="23">
                  <c:v>2.2999999999999998</c:v>
                </c:pt>
                <c:pt idx="24">
                  <c:v>2.4</c:v>
                </c:pt>
                <c:pt idx="25">
                  <c:v>2.5</c:v>
                </c:pt>
                <c:pt idx="26">
                  <c:v>2.6</c:v>
                </c:pt>
                <c:pt idx="27">
                  <c:v>2.7</c:v>
                </c:pt>
                <c:pt idx="28">
                  <c:v>2.8</c:v>
                </c:pt>
                <c:pt idx="29">
                  <c:v>2.9</c:v>
                </c:pt>
                <c:pt idx="30">
                  <c:v>3</c:v>
                </c:pt>
                <c:pt idx="31">
                  <c:v>3.1</c:v>
                </c:pt>
                <c:pt idx="32">
                  <c:v>3.2</c:v>
                </c:pt>
                <c:pt idx="33">
                  <c:v>3.3</c:v>
                </c:pt>
                <c:pt idx="34">
                  <c:v>3.4</c:v>
                </c:pt>
                <c:pt idx="35">
                  <c:v>3.5</c:v>
                </c:pt>
                <c:pt idx="36">
                  <c:v>3.6</c:v>
                </c:pt>
                <c:pt idx="37">
                  <c:v>3.7</c:v>
                </c:pt>
                <c:pt idx="38">
                  <c:v>3.8</c:v>
                </c:pt>
                <c:pt idx="39">
                  <c:v>3.9</c:v>
                </c:pt>
                <c:pt idx="40">
                  <c:v>4</c:v>
                </c:pt>
                <c:pt idx="41">
                  <c:v>4.0999999999999996</c:v>
                </c:pt>
                <c:pt idx="42">
                  <c:v>4.2</c:v>
                </c:pt>
                <c:pt idx="43">
                  <c:v>4.3</c:v>
                </c:pt>
                <c:pt idx="44">
                  <c:v>4.4000000000000004</c:v>
                </c:pt>
                <c:pt idx="45">
                  <c:v>4.5</c:v>
                </c:pt>
                <c:pt idx="46">
                  <c:v>4.5999999999999996</c:v>
                </c:pt>
                <c:pt idx="47">
                  <c:v>4.7</c:v>
                </c:pt>
                <c:pt idx="48">
                  <c:v>4.8</c:v>
                </c:pt>
                <c:pt idx="49">
                  <c:v>4.9000000000000004</c:v>
                </c:pt>
                <c:pt idx="50">
                  <c:v>5</c:v>
                </c:pt>
                <c:pt idx="51">
                  <c:v>5.0999999999999996</c:v>
                </c:pt>
                <c:pt idx="52">
                  <c:v>5.2</c:v>
                </c:pt>
                <c:pt idx="53">
                  <c:v>5.3</c:v>
                </c:pt>
                <c:pt idx="54">
                  <c:v>5.4</c:v>
                </c:pt>
                <c:pt idx="55">
                  <c:v>5.5</c:v>
                </c:pt>
                <c:pt idx="56">
                  <c:v>5.6</c:v>
                </c:pt>
                <c:pt idx="57">
                  <c:v>5.7</c:v>
                </c:pt>
                <c:pt idx="58">
                  <c:v>5.8</c:v>
                </c:pt>
                <c:pt idx="59">
                  <c:v>5.9</c:v>
                </c:pt>
                <c:pt idx="60">
                  <c:v>6</c:v>
                </c:pt>
                <c:pt idx="61">
                  <c:v>6.1</c:v>
                </c:pt>
                <c:pt idx="62">
                  <c:v>6.2</c:v>
                </c:pt>
                <c:pt idx="63">
                  <c:v>6.3</c:v>
                </c:pt>
                <c:pt idx="64">
                  <c:v>6.4</c:v>
                </c:pt>
                <c:pt idx="65">
                  <c:v>6.5</c:v>
                </c:pt>
                <c:pt idx="66">
                  <c:v>6.6</c:v>
                </c:pt>
                <c:pt idx="67">
                  <c:v>6.7</c:v>
                </c:pt>
                <c:pt idx="68">
                  <c:v>6.8</c:v>
                </c:pt>
                <c:pt idx="69">
                  <c:v>6.9</c:v>
                </c:pt>
                <c:pt idx="70">
                  <c:v>7</c:v>
                </c:pt>
                <c:pt idx="71">
                  <c:v>7.1</c:v>
                </c:pt>
                <c:pt idx="72">
                  <c:v>7.2</c:v>
                </c:pt>
                <c:pt idx="73">
                  <c:v>7.3</c:v>
                </c:pt>
                <c:pt idx="74">
                  <c:v>7.4</c:v>
                </c:pt>
                <c:pt idx="75">
                  <c:v>7.5</c:v>
                </c:pt>
                <c:pt idx="76">
                  <c:v>7.6</c:v>
                </c:pt>
                <c:pt idx="77">
                  <c:v>7.7</c:v>
                </c:pt>
                <c:pt idx="78">
                  <c:v>7.8</c:v>
                </c:pt>
                <c:pt idx="79">
                  <c:v>7.9</c:v>
                </c:pt>
                <c:pt idx="80">
                  <c:v>8</c:v>
                </c:pt>
                <c:pt idx="81">
                  <c:v>8.1</c:v>
                </c:pt>
                <c:pt idx="82">
                  <c:v>8.1999999999999993</c:v>
                </c:pt>
                <c:pt idx="83">
                  <c:v>8.3000000000000007</c:v>
                </c:pt>
                <c:pt idx="84">
                  <c:v>8.4</c:v>
                </c:pt>
                <c:pt idx="85">
                  <c:v>8.5</c:v>
                </c:pt>
                <c:pt idx="86">
                  <c:v>8.6</c:v>
                </c:pt>
                <c:pt idx="87">
                  <c:v>8.6999999999999993</c:v>
                </c:pt>
                <c:pt idx="88">
                  <c:v>8.8000000000000007</c:v>
                </c:pt>
                <c:pt idx="89">
                  <c:v>8.9</c:v>
                </c:pt>
                <c:pt idx="90">
                  <c:v>9</c:v>
                </c:pt>
                <c:pt idx="91">
                  <c:v>9.1</c:v>
                </c:pt>
                <c:pt idx="92">
                  <c:v>9.1999999999999993</c:v>
                </c:pt>
                <c:pt idx="93">
                  <c:v>9.3000000000000007</c:v>
                </c:pt>
                <c:pt idx="94">
                  <c:v>9.4</c:v>
                </c:pt>
                <c:pt idx="95">
                  <c:v>9.5</c:v>
                </c:pt>
                <c:pt idx="96">
                  <c:v>9.6</c:v>
                </c:pt>
                <c:pt idx="97">
                  <c:v>9.6999999999999993</c:v>
                </c:pt>
                <c:pt idx="98">
                  <c:v>9.8000000000000007</c:v>
                </c:pt>
                <c:pt idx="99">
                  <c:v>9.9</c:v>
                </c:pt>
                <c:pt idx="100">
                  <c:v>10</c:v>
                </c:pt>
                <c:pt idx="101">
                  <c:v>10.1</c:v>
                </c:pt>
                <c:pt idx="102">
                  <c:v>10.199999999999999</c:v>
                </c:pt>
                <c:pt idx="103">
                  <c:v>10.3</c:v>
                </c:pt>
                <c:pt idx="104">
                  <c:v>10.4</c:v>
                </c:pt>
                <c:pt idx="105">
                  <c:v>10.5</c:v>
                </c:pt>
                <c:pt idx="106">
                  <c:v>10.6</c:v>
                </c:pt>
                <c:pt idx="107">
                  <c:v>10.7</c:v>
                </c:pt>
                <c:pt idx="108">
                  <c:v>10.8</c:v>
                </c:pt>
                <c:pt idx="109">
                  <c:v>10.9</c:v>
                </c:pt>
                <c:pt idx="110">
                  <c:v>11</c:v>
                </c:pt>
                <c:pt idx="111">
                  <c:v>11.1</c:v>
                </c:pt>
                <c:pt idx="112">
                  <c:v>11.2</c:v>
                </c:pt>
                <c:pt idx="113">
                  <c:v>11.3</c:v>
                </c:pt>
                <c:pt idx="114">
                  <c:v>11.4</c:v>
                </c:pt>
                <c:pt idx="115">
                  <c:v>11.5</c:v>
                </c:pt>
                <c:pt idx="116">
                  <c:v>11.6</c:v>
                </c:pt>
                <c:pt idx="117">
                  <c:v>11.7</c:v>
                </c:pt>
                <c:pt idx="118">
                  <c:v>11.8</c:v>
                </c:pt>
                <c:pt idx="119">
                  <c:v>11.9</c:v>
                </c:pt>
                <c:pt idx="120">
                  <c:v>12</c:v>
                </c:pt>
                <c:pt idx="121">
                  <c:v>12.1</c:v>
                </c:pt>
                <c:pt idx="122">
                  <c:v>12.2</c:v>
                </c:pt>
                <c:pt idx="123">
                  <c:v>12.3</c:v>
                </c:pt>
                <c:pt idx="124">
                  <c:v>12.4</c:v>
                </c:pt>
                <c:pt idx="125">
                  <c:v>12.5</c:v>
                </c:pt>
                <c:pt idx="126">
                  <c:v>12.6</c:v>
                </c:pt>
                <c:pt idx="127">
                  <c:v>12.7</c:v>
                </c:pt>
                <c:pt idx="128">
                  <c:v>12.8</c:v>
                </c:pt>
                <c:pt idx="129">
                  <c:v>12.9</c:v>
                </c:pt>
                <c:pt idx="130">
                  <c:v>13</c:v>
                </c:pt>
                <c:pt idx="131">
                  <c:v>13.1</c:v>
                </c:pt>
                <c:pt idx="132">
                  <c:v>13.2</c:v>
                </c:pt>
                <c:pt idx="133">
                  <c:v>13.3</c:v>
                </c:pt>
                <c:pt idx="134">
                  <c:v>13.4</c:v>
                </c:pt>
                <c:pt idx="135">
                  <c:v>13.5</c:v>
                </c:pt>
                <c:pt idx="136">
                  <c:v>13.6</c:v>
                </c:pt>
                <c:pt idx="137">
                  <c:v>13.7</c:v>
                </c:pt>
                <c:pt idx="138">
                  <c:v>13.8</c:v>
                </c:pt>
                <c:pt idx="139">
                  <c:v>13.9</c:v>
                </c:pt>
                <c:pt idx="140">
                  <c:v>14</c:v>
                </c:pt>
                <c:pt idx="141">
                  <c:v>14.1</c:v>
                </c:pt>
                <c:pt idx="142">
                  <c:v>14.2</c:v>
                </c:pt>
                <c:pt idx="143">
                  <c:v>14.3</c:v>
                </c:pt>
                <c:pt idx="144">
                  <c:v>14.4</c:v>
                </c:pt>
                <c:pt idx="145">
                  <c:v>14.5</c:v>
                </c:pt>
                <c:pt idx="146">
                  <c:v>14.6</c:v>
                </c:pt>
                <c:pt idx="147">
                  <c:v>14.7</c:v>
                </c:pt>
                <c:pt idx="148">
                  <c:v>14.8</c:v>
                </c:pt>
                <c:pt idx="149">
                  <c:v>14.9</c:v>
                </c:pt>
                <c:pt idx="150">
                  <c:v>15</c:v>
                </c:pt>
                <c:pt idx="151">
                  <c:v>15.1</c:v>
                </c:pt>
                <c:pt idx="152">
                  <c:v>15.2</c:v>
                </c:pt>
                <c:pt idx="153">
                  <c:v>15.3</c:v>
                </c:pt>
                <c:pt idx="154">
                  <c:v>15.4</c:v>
                </c:pt>
                <c:pt idx="155">
                  <c:v>15.5</c:v>
                </c:pt>
                <c:pt idx="156">
                  <c:v>15.6</c:v>
                </c:pt>
                <c:pt idx="157">
                  <c:v>15.7</c:v>
                </c:pt>
                <c:pt idx="158">
                  <c:v>15.8</c:v>
                </c:pt>
                <c:pt idx="159">
                  <c:v>15.9</c:v>
                </c:pt>
                <c:pt idx="160">
                  <c:v>16</c:v>
                </c:pt>
                <c:pt idx="161">
                  <c:v>16.100000000000001</c:v>
                </c:pt>
                <c:pt idx="162">
                  <c:v>16.2</c:v>
                </c:pt>
                <c:pt idx="163">
                  <c:v>16.3</c:v>
                </c:pt>
                <c:pt idx="164">
                  <c:v>16.399999999999999</c:v>
                </c:pt>
                <c:pt idx="165">
                  <c:v>16.5</c:v>
                </c:pt>
                <c:pt idx="166">
                  <c:v>16.600000000000001</c:v>
                </c:pt>
                <c:pt idx="167">
                  <c:v>16.7</c:v>
                </c:pt>
                <c:pt idx="168">
                  <c:v>16.8</c:v>
                </c:pt>
                <c:pt idx="169">
                  <c:v>16.899999999999999</c:v>
                </c:pt>
                <c:pt idx="170">
                  <c:v>17</c:v>
                </c:pt>
                <c:pt idx="171">
                  <c:v>17.100000000000001</c:v>
                </c:pt>
                <c:pt idx="172">
                  <c:v>17.2</c:v>
                </c:pt>
                <c:pt idx="173">
                  <c:v>17.3</c:v>
                </c:pt>
                <c:pt idx="174">
                  <c:v>17.399999999999999</c:v>
                </c:pt>
                <c:pt idx="175">
                  <c:v>17.5</c:v>
                </c:pt>
                <c:pt idx="176">
                  <c:v>17.600000000000001</c:v>
                </c:pt>
                <c:pt idx="177">
                  <c:v>17.7</c:v>
                </c:pt>
                <c:pt idx="178">
                  <c:v>17.8</c:v>
                </c:pt>
                <c:pt idx="179">
                  <c:v>17.899999999999999</c:v>
                </c:pt>
                <c:pt idx="180">
                  <c:v>18</c:v>
                </c:pt>
                <c:pt idx="181">
                  <c:v>18.100000000000001</c:v>
                </c:pt>
                <c:pt idx="182">
                  <c:v>18.2</c:v>
                </c:pt>
                <c:pt idx="183">
                  <c:v>18.3</c:v>
                </c:pt>
                <c:pt idx="184">
                  <c:v>18.399999999999999</c:v>
                </c:pt>
                <c:pt idx="185">
                  <c:v>18.5</c:v>
                </c:pt>
                <c:pt idx="186">
                  <c:v>18.600000000000001</c:v>
                </c:pt>
                <c:pt idx="187">
                  <c:v>18.7</c:v>
                </c:pt>
                <c:pt idx="188">
                  <c:v>18.8</c:v>
                </c:pt>
                <c:pt idx="189">
                  <c:v>18.899999999999999</c:v>
                </c:pt>
                <c:pt idx="190">
                  <c:v>19</c:v>
                </c:pt>
                <c:pt idx="191">
                  <c:v>19.100000000000001</c:v>
                </c:pt>
                <c:pt idx="192">
                  <c:v>19.2</c:v>
                </c:pt>
                <c:pt idx="193">
                  <c:v>19.3</c:v>
                </c:pt>
                <c:pt idx="194">
                  <c:v>19.399999999999999</c:v>
                </c:pt>
                <c:pt idx="195">
                  <c:v>19.5</c:v>
                </c:pt>
                <c:pt idx="196">
                  <c:v>19.600000000000001</c:v>
                </c:pt>
                <c:pt idx="197">
                  <c:v>19.7</c:v>
                </c:pt>
                <c:pt idx="198">
                  <c:v>19.8</c:v>
                </c:pt>
                <c:pt idx="199">
                  <c:v>19.899999999999999</c:v>
                </c:pt>
                <c:pt idx="200">
                  <c:v>20</c:v>
                </c:pt>
                <c:pt idx="201">
                  <c:v>20.100000000000001</c:v>
                </c:pt>
                <c:pt idx="202">
                  <c:v>20.2</c:v>
                </c:pt>
                <c:pt idx="203">
                  <c:v>20.3</c:v>
                </c:pt>
                <c:pt idx="204">
                  <c:v>20.399999999999999</c:v>
                </c:pt>
                <c:pt idx="205">
                  <c:v>20.5</c:v>
                </c:pt>
                <c:pt idx="206">
                  <c:v>20.6</c:v>
                </c:pt>
                <c:pt idx="207">
                  <c:v>20.7</c:v>
                </c:pt>
                <c:pt idx="208">
                  <c:v>20.8</c:v>
                </c:pt>
                <c:pt idx="209">
                  <c:v>20.9</c:v>
                </c:pt>
                <c:pt idx="210">
                  <c:v>21</c:v>
                </c:pt>
                <c:pt idx="211">
                  <c:v>21.1</c:v>
                </c:pt>
                <c:pt idx="212">
                  <c:v>21.2</c:v>
                </c:pt>
                <c:pt idx="213">
                  <c:v>21.3</c:v>
                </c:pt>
                <c:pt idx="214">
                  <c:v>21.4</c:v>
                </c:pt>
                <c:pt idx="215">
                  <c:v>21.5</c:v>
                </c:pt>
                <c:pt idx="216">
                  <c:v>21.6</c:v>
                </c:pt>
                <c:pt idx="217">
                  <c:v>21.7</c:v>
                </c:pt>
                <c:pt idx="218">
                  <c:v>21.8</c:v>
                </c:pt>
                <c:pt idx="219">
                  <c:v>21.9</c:v>
                </c:pt>
                <c:pt idx="220">
                  <c:v>22</c:v>
                </c:pt>
                <c:pt idx="221">
                  <c:v>22.1</c:v>
                </c:pt>
                <c:pt idx="222">
                  <c:v>22.2</c:v>
                </c:pt>
                <c:pt idx="223">
                  <c:v>22.3</c:v>
                </c:pt>
                <c:pt idx="224">
                  <c:v>22.4</c:v>
                </c:pt>
                <c:pt idx="225">
                  <c:v>22.5</c:v>
                </c:pt>
                <c:pt idx="226">
                  <c:v>22.6</c:v>
                </c:pt>
                <c:pt idx="227">
                  <c:v>22.7</c:v>
                </c:pt>
                <c:pt idx="228">
                  <c:v>22.8</c:v>
                </c:pt>
                <c:pt idx="229">
                  <c:v>22.9</c:v>
                </c:pt>
                <c:pt idx="230">
                  <c:v>23</c:v>
                </c:pt>
                <c:pt idx="231">
                  <c:v>23.1</c:v>
                </c:pt>
                <c:pt idx="232">
                  <c:v>23.2</c:v>
                </c:pt>
                <c:pt idx="233">
                  <c:v>23.3</c:v>
                </c:pt>
                <c:pt idx="234">
                  <c:v>23.4</c:v>
                </c:pt>
                <c:pt idx="235">
                  <c:v>23.5</c:v>
                </c:pt>
                <c:pt idx="236">
                  <c:v>23.6</c:v>
                </c:pt>
                <c:pt idx="237">
                  <c:v>23.7</c:v>
                </c:pt>
                <c:pt idx="238">
                  <c:v>23.8</c:v>
                </c:pt>
                <c:pt idx="239">
                  <c:v>23.9</c:v>
                </c:pt>
                <c:pt idx="240">
                  <c:v>24</c:v>
                </c:pt>
                <c:pt idx="241">
                  <c:v>24.1</c:v>
                </c:pt>
                <c:pt idx="242">
                  <c:v>24.2</c:v>
                </c:pt>
                <c:pt idx="243">
                  <c:v>24.3</c:v>
                </c:pt>
                <c:pt idx="244">
                  <c:v>24.4</c:v>
                </c:pt>
                <c:pt idx="245">
                  <c:v>24.5</c:v>
                </c:pt>
                <c:pt idx="246">
                  <c:v>24.6</c:v>
                </c:pt>
                <c:pt idx="247">
                  <c:v>24.7</c:v>
                </c:pt>
                <c:pt idx="248">
                  <c:v>24.8</c:v>
                </c:pt>
                <c:pt idx="249">
                  <c:v>24.9</c:v>
                </c:pt>
                <c:pt idx="250">
                  <c:v>25</c:v>
                </c:pt>
                <c:pt idx="251">
                  <c:v>25.1</c:v>
                </c:pt>
                <c:pt idx="252">
                  <c:v>25.2</c:v>
                </c:pt>
                <c:pt idx="253">
                  <c:v>25.3</c:v>
                </c:pt>
                <c:pt idx="254">
                  <c:v>25.4</c:v>
                </c:pt>
                <c:pt idx="255">
                  <c:v>25.5</c:v>
                </c:pt>
                <c:pt idx="256">
                  <c:v>25.6</c:v>
                </c:pt>
                <c:pt idx="257">
                  <c:v>25.7</c:v>
                </c:pt>
                <c:pt idx="258">
                  <c:v>25.8</c:v>
                </c:pt>
                <c:pt idx="259">
                  <c:v>25.9</c:v>
                </c:pt>
                <c:pt idx="260">
                  <c:v>26</c:v>
                </c:pt>
                <c:pt idx="261">
                  <c:v>26.1</c:v>
                </c:pt>
                <c:pt idx="262">
                  <c:v>26.2</c:v>
                </c:pt>
                <c:pt idx="263">
                  <c:v>26.3</c:v>
                </c:pt>
                <c:pt idx="264">
                  <c:v>26.4</c:v>
                </c:pt>
                <c:pt idx="265">
                  <c:v>26.5</c:v>
                </c:pt>
                <c:pt idx="266">
                  <c:v>26.6</c:v>
                </c:pt>
                <c:pt idx="267">
                  <c:v>26.7</c:v>
                </c:pt>
                <c:pt idx="268">
                  <c:v>26.8</c:v>
                </c:pt>
                <c:pt idx="269">
                  <c:v>26.9</c:v>
                </c:pt>
                <c:pt idx="270">
                  <c:v>27</c:v>
                </c:pt>
                <c:pt idx="271">
                  <c:v>27.1</c:v>
                </c:pt>
                <c:pt idx="272">
                  <c:v>27.2</c:v>
                </c:pt>
                <c:pt idx="273">
                  <c:v>27.3</c:v>
                </c:pt>
                <c:pt idx="274">
                  <c:v>27.4</c:v>
                </c:pt>
                <c:pt idx="275">
                  <c:v>27.5</c:v>
                </c:pt>
                <c:pt idx="276">
                  <c:v>27.6</c:v>
                </c:pt>
                <c:pt idx="277">
                  <c:v>27.7</c:v>
                </c:pt>
                <c:pt idx="278">
                  <c:v>27.8</c:v>
                </c:pt>
                <c:pt idx="279">
                  <c:v>27.9</c:v>
                </c:pt>
                <c:pt idx="280">
                  <c:v>28</c:v>
                </c:pt>
                <c:pt idx="281">
                  <c:v>28.1</c:v>
                </c:pt>
                <c:pt idx="282">
                  <c:v>28.2</c:v>
                </c:pt>
                <c:pt idx="283">
                  <c:v>28.3</c:v>
                </c:pt>
                <c:pt idx="284">
                  <c:v>28.4</c:v>
                </c:pt>
                <c:pt idx="285">
                  <c:v>28.5</c:v>
                </c:pt>
                <c:pt idx="286">
                  <c:v>28.6</c:v>
                </c:pt>
                <c:pt idx="287">
                  <c:v>28.7</c:v>
                </c:pt>
                <c:pt idx="288">
                  <c:v>28.8</c:v>
                </c:pt>
                <c:pt idx="289">
                  <c:v>28.9</c:v>
                </c:pt>
                <c:pt idx="290">
                  <c:v>29</c:v>
                </c:pt>
                <c:pt idx="291">
                  <c:v>29.1</c:v>
                </c:pt>
                <c:pt idx="292">
                  <c:v>29.2</c:v>
                </c:pt>
                <c:pt idx="293">
                  <c:v>29.3</c:v>
                </c:pt>
                <c:pt idx="294">
                  <c:v>29.4</c:v>
                </c:pt>
                <c:pt idx="295">
                  <c:v>29.5</c:v>
                </c:pt>
                <c:pt idx="296">
                  <c:v>29.6</c:v>
                </c:pt>
                <c:pt idx="297">
                  <c:v>29.7</c:v>
                </c:pt>
                <c:pt idx="298">
                  <c:v>29.8</c:v>
                </c:pt>
                <c:pt idx="299">
                  <c:v>29.9</c:v>
                </c:pt>
                <c:pt idx="300">
                  <c:v>30</c:v>
                </c:pt>
                <c:pt idx="301">
                  <c:v>30.1</c:v>
                </c:pt>
                <c:pt idx="302">
                  <c:v>30.2</c:v>
                </c:pt>
                <c:pt idx="303">
                  <c:v>30.3</c:v>
                </c:pt>
                <c:pt idx="304">
                  <c:v>30.4</c:v>
                </c:pt>
                <c:pt idx="305">
                  <c:v>30.5</c:v>
                </c:pt>
                <c:pt idx="306">
                  <c:v>30.6</c:v>
                </c:pt>
                <c:pt idx="307">
                  <c:v>30.7</c:v>
                </c:pt>
                <c:pt idx="308">
                  <c:v>30.8</c:v>
                </c:pt>
                <c:pt idx="309">
                  <c:v>30.9</c:v>
                </c:pt>
                <c:pt idx="310">
                  <c:v>31</c:v>
                </c:pt>
                <c:pt idx="311">
                  <c:v>31.1</c:v>
                </c:pt>
                <c:pt idx="312">
                  <c:v>31.2</c:v>
                </c:pt>
                <c:pt idx="313">
                  <c:v>31.3</c:v>
                </c:pt>
                <c:pt idx="314">
                  <c:v>31.4</c:v>
                </c:pt>
                <c:pt idx="315">
                  <c:v>31.5</c:v>
                </c:pt>
                <c:pt idx="316">
                  <c:v>31.6</c:v>
                </c:pt>
                <c:pt idx="317">
                  <c:v>31.7</c:v>
                </c:pt>
                <c:pt idx="318">
                  <c:v>31.8</c:v>
                </c:pt>
                <c:pt idx="319">
                  <c:v>31.9</c:v>
                </c:pt>
                <c:pt idx="320">
                  <c:v>32</c:v>
                </c:pt>
                <c:pt idx="321">
                  <c:v>32.1</c:v>
                </c:pt>
                <c:pt idx="322">
                  <c:v>32.200000000000003</c:v>
                </c:pt>
                <c:pt idx="323">
                  <c:v>32.299999999999997</c:v>
                </c:pt>
                <c:pt idx="324">
                  <c:v>32.4</c:v>
                </c:pt>
                <c:pt idx="325">
                  <c:v>32.5</c:v>
                </c:pt>
                <c:pt idx="326">
                  <c:v>32.6</c:v>
                </c:pt>
                <c:pt idx="327">
                  <c:v>32.700000000000003</c:v>
                </c:pt>
                <c:pt idx="328">
                  <c:v>32.799999999999997</c:v>
                </c:pt>
                <c:pt idx="329">
                  <c:v>32.9</c:v>
                </c:pt>
                <c:pt idx="330">
                  <c:v>33</c:v>
                </c:pt>
                <c:pt idx="331">
                  <c:v>33.1</c:v>
                </c:pt>
                <c:pt idx="332">
                  <c:v>33.200000000000003</c:v>
                </c:pt>
                <c:pt idx="333">
                  <c:v>33.299999999999997</c:v>
                </c:pt>
                <c:pt idx="334">
                  <c:v>33.4</c:v>
                </c:pt>
                <c:pt idx="335">
                  <c:v>33.5</c:v>
                </c:pt>
                <c:pt idx="336">
                  <c:v>33.6</c:v>
                </c:pt>
                <c:pt idx="337">
                  <c:v>33.700000000000003</c:v>
                </c:pt>
                <c:pt idx="338">
                  <c:v>33.799999999999997</c:v>
                </c:pt>
                <c:pt idx="339">
                  <c:v>33.9</c:v>
                </c:pt>
                <c:pt idx="340">
                  <c:v>34</c:v>
                </c:pt>
                <c:pt idx="341">
                  <c:v>34.1</c:v>
                </c:pt>
                <c:pt idx="342">
                  <c:v>34.200000000000003</c:v>
                </c:pt>
                <c:pt idx="343">
                  <c:v>34.299999999999997</c:v>
                </c:pt>
                <c:pt idx="344">
                  <c:v>34.4</c:v>
                </c:pt>
                <c:pt idx="345">
                  <c:v>34.5</c:v>
                </c:pt>
                <c:pt idx="346">
                  <c:v>34.6</c:v>
                </c:pt>
                <c:pt idx="347">
                  <c:v>34.700000000000003</c:v>
                </c:pt>
                <c:pt idx="348">
                  <c:v>34.799999999999997</c:v>
                </c:pt>
                <c:pt idx="349">
                  <c:v>34.9</c:v>
                </c:pt>
                <c:pt idx="350">
                  <c:v>35</c:v>
                </c:pt>
                <c:pt idx="351">
                  <c:v>35.1</c:v>
                </c:pt>
                <c:pt idx="352">
                  <c:v>35.200000000000003</c:v>
                </c:pt>
                <c:pt idx="353">
                  <c:v>35.299999999999997</c:v>
                </c:pt>
                <c:pt idx="354">
                  <c:v>35.4</c:v>
                </c:pt>
                <c:pt idx="355">
                  <c:v>35.5</c:v>
                </c:pt>
                <c:pt idx="356">
                  <c:v>35.6</c:v>
                </c:pt>
                <c:pt idx="357">
                  <c:v>35.700000000000003</c:v>
                </c:pt>
                <c:pt idx="358">
                  <c:v>35.799999999999997</c:v>
                </c:pt>
                <c:pt idx="359">
                  <c:v>35.9</c:v>
                </c:pt>
                <c:pt idx="360">
                  <c:v>36</c:v>
                </c:pt>
                <c:pt idx="361">
                  <c:v>36.1</c:v>
                </c:pt>
                <c:pt idx="362">
                  <c:v>36.200000000000003</c:v>
                </c:pt>
                <c:pt idx="363">
                  <c:v>36.299999999999997</c:v>
                </c:pt>
                <c:pt idx="364">
                  <c:v>36.4</c:v>
                </c:pt>
                <c:pt idx="365">
                  <c:v>36.5</c:v>
                </c:pt>
                <c:pt idx="366">
                  <c:v>36.6</c:v>
                </c:pt>
                <c:pt idx="367">
                  <c:v>36.700000000000003</c:v>
                </c:pt>
                <c:pt idx="368">
                  <c:v>36.799999999999997</c:v>
                </c:pt>
                <c:pt idx="369">
                  <c:v>36.9</c:v>
                </c:pt>
                <c:pt idx="370">
                  <c:v>37</c:v>
                </c:pt>
                <c:pt idx="371">
                  <c:v>37.1</c:v>
                </c:pt>
                <c:pt idx="372">
                  <c:v>37.200000000000003</c:v>
                </c:pt>
                <c:pt idx="373">
                  <c:v>37.299999999999997</c:v>
                </c:pt>
                <c:pt idx="374">
                  <c:v>37.4</c:v>
                </c:pt>
                <c:pt idx="375">
                  <c:v>37.5</c:v>
                </c:pt>
                <c:pt idx="376">
                  <c:v>37.6</c:v>
                </c:pt>
                <c:pt idx="377">
                  <c:v>37.700000000000003</c:v>
                </c:pt>
                <c:pt idx="378">
                  <c:v>37.799999999999997</c:v>
                </c:pt>
                <c:pt idx="379">
                  <c:v>37.9</c:v>
                </c:pt>
                <c:pt idx="380">
                  <c:v>38</c:v>
                </c:pt>
                <c:pt idx="381">
                  <c:v>38.1</c:v>
                </c:pt>
                <c:pt idx="382">
                  <c:v>38.200000000000003</c:v>
                </c:pt>
                <c:pt idx="383">
                  <c:v>38.299999999999997</c:v>
                </c:pt>
                <c:pt idx="384">
                  <c:v>38.4</c:v>
                </c:pt>
                <c:pt idx="385">
                  <c:v>38.5</c:v>
                </c:pt>
                <c:pt idx="386">
                  <c:v>38.6</c:v>
                </c:pt>
                <c:pt idx="387">
                  <c:v>38.700000000000003</c:v>
                </c:pt>
                <c:pt idx="388">
                  <c:v>38.799999999999997</c:v>
                </c:pt>
                <c:pt idx="389">
                  <c:v>38.9</c:v>
                </c:pt>
                <c:pt idx="390">
                  <c:v>39</c:v>
                </c:pt>
                <c:pt idx="391">
                  <c:v>39.1</c:v>
                </c:pt>
                <c:pt idx="392">
                  <c:v>39.200000000000003</c:v>
                </c:pt>
                <c:pt idx="393">
                  <c:v>39.299999999999997</c:v>
                </c:pt>
                <c:pt idx="394">
                  <c:v>39.4</c:v>
                </c:pt>
                <c:pt idx="395">
                  <c:v>39.5</c:v>
                </c:pt>
                <c:pt idx="396">
                  <c:v>39.6</c:v>
                </c:pt>
                <c:pt idx="397">
                  <c:v>39.700000000000003</c:v>
                </c:pt>
                <c:pt idx="398">
                  <c:v>39.799999999999997</c:v>
                </c:pt>
                <c:pt idx="399">
                  <c:v>39.9</c:v>
                </c:pt>
                <c:pt idx="400">
                  <c:v>40</c:v>
                </c:pt>
                <c:pt idx="401">
                  <c:v>40.1</c:v>
                </c:pt>
                <c:pt idx="402">
                  <c:v>40.200000000000003</c:v>
                </c:pt>
                <c:pt idx="403">
                  <c:v>40.299999999999997</c:v>
                </c:pt>
                <c:pt idx="404">
                  <c:v>40.4</c:v>
                </c:pt>
                <c:pt idx="405">
                  <c:v>40.5</c:v>
                </c:pt>
                <c:pt idx="406">
                  <c:v>40.6</c:v>
                </c:pt>
                <c:pt idx="407">
                  <c:v>40.700000000000003</c:v>
                </c:pt>
                <c:pt idx="408">
                  <c:v>40.799999999999997</c:v>
                </c:pt>
                <c:pt idx="409">
                  <c:v>40.9</c:v>
                </c:pt>
                <c:pt idx="410">
                  <c:v>41</c:v>
                </c:pt>
                <c:pt idx="411">
                  <c:v>41.1</c:v>
                </c:pt>
                <c:pt idx="412">
                  <c:v>41.2</c:v>
                </c:pt>
                <c:pt idx="413">
                  <c:v>41.3</c:v>
                </c:pt>
                <c:pt idx="414">
                  <c:v>41.4</c:v>
                </c:pt>
                <c:pt idx="415">
                  <c:v>41.5</c:v>
                </c:pt>
                <c:pt idx="416">
                  <c:v>41.6</c:v>
                </c:pt>
                <c:pt idx="417">
                  <c:v>41.7</c:v>
                </c:pt>
                <c:pt idx="418">
                  <c:v>41.8</c:v>
                </c:pt>
                <c:pt idx="419">
                  <c:v>41.9</c:v>
                </c:pt>
                <c:pt idx="420">
                  <c:v>42</c:v>
                </c:pt>
                <c:pt idx="421">
                  <c:v>42.1</c:v>
                </c:pt>
                <c:pt idx="422">
                  <c:v>42.2</c:v>
                </c:pt>
                <c:pt idx="423">
                  <c:v>42.3</c:v>
                </c:pt>
                <c:pt idx="424">
                  <c:v>42.4</c:v>
                </c:pt>
                <c:pt idx="425">
                  <c:v>42.5</c:v>
                </c:pt>
                <c:pt idx="426">
                  <c:v>42.6</c:v>
                </c:pt>
                <c:pt idx="427">
                  <c:v>42.7</c:v>
                </c:pt>
                <c:pt idx="428">
                  <c:v>42.8</c:v>
                </c:pt>
                <c:pt idx="429">
                  <c:v>42.9</c:v>
                </c:pt>
                <c:pt idx="430">
                  <c:v>43</c:v>
                </c:pt>
                <c:pt idx="431">
                  <c:v>43.1</c:v>
                </c:pt>
                <c:pt idx="432">
                  <c:v>43.2</c:v>
                </c:pt>
                <c:pt idx="433">
                  <c:v>43.3</c:v>
                </c:pt>
                <c:pt idx="434">
                  <c:v>43.4</c:v>
                </c:pt>
                <c:pt idx="435">
                  <c:v>43.5</c:v>
                </c:pt>
                <c:pt idx="436">
                  <c:v>43.6</c:v>
                </c:pt>
                <c:pt idx="437">
                  <c:v>43.7</c:v>
                </c:pt>
                <c:pt idx="438">
                  <c:v>43.8</c:v>
                </c:pt>
                <c:pt idx="439">
                  <c:v>43.9</c:v>
                </c:pt>
                <c:pt idx="440">
                  <c:v>44</c:v>
                </c:pt>
                <c:pt idx="441">
                  <c:v>44.1</c:v>
                </c:pt>
                <c:pt idx="442">
                  <c:v>44.2</c:v>
                </c:pt>
                <c:pt idx="443">
                  <c:v>44.3</c:v>
                </c:pt>
                <c:pt idx="444">
                  <c:v>44.4</c:v>
                </c:pt>
                <c:pt idx="445">
                  <c:v>44.5</c:v>
                </c:pt>
                <c:pt idx="446">
                  <c:v>44.6</c:v>
                </c:pt>
                <c:pt idx="447">
                  <c:v>44.7</c:v>
                </c:pt>
                <c:pt idx="448">
                  <c:v>44.8</c:v>
                </c:pt>
                <c:pt idx="449">
                  <c:v>44.9</c:v>
                </c:pt>
                <c:pt idx="450">
                  <c:v>45</c:v>
                </c:pt>
                <c:pt idx="451">
                  <c:v>45.1</c:v>
                </c:pt>
                <c:pt idx="452">
                  <c:v>45.2</c:v>
                </c:pt>
                <c:pt idx="453">
                  <c:v>45.3</c:v>
                </c:pt>
                <c:pt idx="454">
                  <c:v>45.4</c:v>
                </c:pt>
                <c:pt idx="455">
                  <c:v>45.5</c:v>
                </c:pt>
                <c:pt idx="456">
                  <c:v>45.6</c:v>
                </c:pt>
                <c:pt idx="457">
                  <c:v>45.7</c:v>
                </c:pt>
                <c:pt idx="458">
                  <c:v>45.8</c:v>
                </c:pt>
                <c:pt idx="459">
                  <c:v>45.9</c:v>
                </c:pt>
                <c:pt idx="460">
                  <c:v>46</c:v>
                </c:pt>
                <c:pt idx="461">
                  <c:v>46.1</c:v>
                </c:pt>
                <c:pt idx="462">
                  <c:v>46.2</c:v>
                </c:pt>
                <c:pt idx="463">
                  <c:v>46.3</c:v>
                </c:pt>
                <c:pt idx="464">
                  <c:v>46.4</c:v>
                </c:pt>
                <c:pt idx="465">
                  <c:v>46.5</c:v>
                </c:pt>
                <c:pt idx="466">
                  <c:v>46.6</c:v>
                </c:pt>
                <c:pt idx="467">
                  <c:v>46.7</c:v>
                </c:pt>
                <c:pt idx="468">
                  <c:v>46.8</c:v>
                </c:pt>
                <c:pt idx="469">
                  <c:v>46.9</c:v>
                </c:pt>
                <c:pt idx="470">
                  <c:v>47</c:v>
                </c:pt>
              </c:numCache>
            </c:numRef>
          </c:xVal>
          <c:yVal>
            <c:numRef>
              <c:f>'Control Systems Data'!$D$2:$D$472</c:f>
              <c:numCache>
                <c:formatCode>General</c:formatCode>
                <c:ptCount val="471"/>
                <c:pt idx="0">
                  <c:v>5.8042999999999996E-7</c:v>
                </c:pt>
                <c:pt idx="1">
                  <c:v>-1.90883667E-4</c:v>
                </c:pt>
                <c:pt idx="2">
                  <c:v>0.48761580361700002</c:v>
                </c:pt>
                <c:pt idx="3">
                  <c:v>1.08490062003</c:v>
                </c:pt>
                <c:pt idx="4">
                  <c:v>1.3113038718400001</c:v>
                </c:pt>
                <c:pt idx="5">
                  <c:v>1.10373050016</c:v>
                </c:pt>
                <c:pt idx="6">
                  <c:v>0.65167317627099997</c:v>
                </c:pt>
                <c:pt idx="7">
                  <c:v>0.19499880393399999</c:v>
                </c:pt>
                <c:pt idx="8">
                  <c:v>-0.147880002564</c:v>
                </c:pt>
                <c:pt idx="9">
                  <c:v>-0.36999982341299997</c:v>
                </c:pt>
                <c:pt idx="10">
                  <c:v>-0.481050016149</c:v>
                </c:pt>
                <c:pt idx="11">
                  <c:v>-0.49067230040600002</c:v>
                </c:pt>
                <c:pt idx="12">
                  <c:v>-0.42714927894499999</c:v>
                </c:pt>
                <c:pt idx="13">
                  <c:v>-0.32653935362699998</c:v>
                </c:pt>
                <c:pt idx="14">
                  <c:v>-0.218087334015</c:v>
                </c:pt>
                <c:pt idx="15">
                  <c:v>-0.11991587348799999</c:v>
                </c:pt>
                <c:pt idx="16">
                  <c:v>-4.1661284819E-2</c:v>
                </c:pt>
                <c:pt idx="17">
                  <c:v>1.0163936214E-2</c:v>
                </c:pt>
                <c:pt idx="18">
                  <c:v>3.4778497409999998E-2</c:v>
                </c:pt>
                <c:pt idx="19">
                  <c:v>3.6834388446000003E-2</c:v>
                </c:pt>
                <c:pt idx="20">
                  <c:v>2.3623598539E-2</c:v>
                </c:pt>
                <c:pt idx="21">
                  <c:v>1.6810867000000001E-3</c:v>
                </c:pt>
                <c:pt idx="22">
                  <c:v>-2.3582719107000001E-2</c:v>
                </c:pt>
                <c:pt idx="23">
                  <c:v>-4.7823476889000002E-2</c:v>
                </c:pt>
                <c:pt idx="24">
                  <c:v>-6.7934191081999995E-2</c:v>
                </c:pt>
                <c:pt idx="25">
                  <c:v>-8.1920101176000001E-2</c:v>
                </c:pt>
                <c:pt idx="26">
                  <c:v>-8.9636559330000004E-2</c:v>
                </c:pt>
                <c:pt idx="27">
                  <c:v>-9.1479176782000002E-2</c:v>
                </c:pt>
                <c:pt idx="28">
                  <c:v>-8.7941613609000005E-2</c:v>
                </c:pt>
                <c:pt idx="29">
                  <c:v>-8.0880128854000005E-2</c:v>
                </c:pt>
                <c:pt idx="30">
                  <c:v>-7.2013097819000005E-2</c:v>
                </c:pt>
                <c:pt idx="31">
                  <c:v>-6.2209690998999999E-2</c:v>
                </c:pt>
                <c:pt idx="32">
                  <c:v>-5.2105719137000003E-2</c:v>
                </c:pt>
                <c:pt idx="33">
                  <c:v>-4.2347573614000003E-2</c:v>
                </c:pt>
                <c:pt idx="34">
                  <c:v>-3.3716210928E-2</c:v>
                </c:pt>
                <c:pt idx="35">
                  <c:v>-2.6110024591000001E-2</c:v>
                </c:pt>
                <c:pt idx="36">
                  <c:v>-1.8593651911999999E-2</c:v>
                </c:pt>
                <c:pt idx="37">
                  <c:v>-1.2525704636E-2</c:v>
                </c:pt>
                <c:pt idx="38">
                  <c:v>-8.6522126200000004E-3</c:v>
                </c:pt>
                <c:pt idx="39">
                  <c:v>-4.9124593789999999E-3</c:v>
                </c:pt>
                <c:pt idx="40">
                  <c:v>-2.0527517319999999E-3</c:v>
                </c:pt>
                <c:pt idx="41">
                  <c:v>6.9907302000000006E-5</c:v>
                </c:pt>
                <c:pt idx="42">
                  <c:v>2.049139466E-3</c:v>
                </c:pt>
                <c:pt idx="43">
                  <c:v>4.255104012E-3</c:v>
                </c:pt>
                <c:pt idx="44">
                  <c:v>6.5658373009999998E-3</c:v>
                </c:pt>
                <c:pt idx="45">
                  <c:v>8.7359888059999995E-3</c:v>
                </c:pt>
                <c:pt idx="46">
                  <c:v>1.0659736923000001E-2</c:v>
                </c:pt>
                <c:pt idx="47">
                  <c:v>1.2325426352999999E-2</c:v>
                </c:pt>
                <c:pt idx="48">
                  <c:v>1.3698379125E-2</c:v>
                </c:pt>
                <c:pt idx="49">
                  <c:v>1.4724335312E-2</c:v>
                </c:pt>
                <c:pt idx="50">
                  <c:v>1.5395566712E-2</c:v>
                </c:pt>
                <c:pt idx="51">
                  <c:v>1.5707718599000001E-2</c:v>
                </c:pt>
                <c:pt idx="52">
                  <c:v>1.5904988145999999E-2</c:v>
                </c:pt>
                <c:pt idx="53">
                  <c:v>1.6219751612E-2</c:v>
                </c:pt>
                <c:pt idx="54">
                  <c:v>1.6289068412E-2</c:v>
                </c:pt>
                <c:pt idx="55">
                  <c:v>1.5299571921E-2</c:v>
                </c:pt>
                <c:pt idx="56">
                  <c:v>1.330596088E-2</c:v>
                </c:pt>
                <c:pt idx="57">
                  <c:v>1.2685569549000001E-2</c:v>
                </c:pt>
                <c:pt idx="58">
                  <c:v>1.4512471682000001E-2</c:v>
                </c:pt>
                <c:pt idx="59">
                  <c:v>1.3447395389E-2</c:v>
                </c:pt>
                <c:pt idx="60">
                  <c:v>1.8837979700000001E-4</c:v>
                </c:pt>
                <c:pt idx="61">
                  <c:v>-3.7786897244999999E-2</c:v>
                </c:pt>
                <c:pt idx="62">
                  <c:v>-0.10632897526</c:v>
                </c:pt>
                <c:pt idx="63">
                  <c:v>-0.19656497402600001</c:v>
                </c:pt>
                <c:pt idx="64">
                  <c:v>-0.29111065779500001</c:v>
                </c:pt>
                <c:pt idx="65">
                  <c:v>-0.37672763678900001</c:v>
                </c:pt>
                <c:pt idx="66">
                  <c:v>-0.44875226551199998</c:v>
                </c:pt>
                <c:pt idx="67">
                  <c:v>-0.50309615700300003</c:v>
                </c:pt>
                <c:pt idx="68">
                  <c:v>-0.52832133014399996</c:v>
                </c:pt>
                <c:pt idx="69">
                  <c:v>-0.52534687501999999</c:v>
                </c:pt>
                <c:pt idx="70">
                  <c:v>-0.50049767379700005</c:v>
                </c:pt>
                <c:pt idx="71">
                  <c:v>-0.45758013730000002</c:v>
                </c:pt>
                <c:pt idx="72">
                  <c:v>-0.40328914582600001</c:v>
                </c:pt>
                <c:pt idx="73">
                  <c:v>-0.34460179063000002</c:v>
                </c:pt>
                <c:pt idx="74">
                  <c:v>-0.28375116128299999</c:v>
                </c:pt>
                <c:pt idx="75">
                  <c:v>-0.25334641413300002</c:v>
                </c:pt>
                <c:pt idx="76">
                  <c:v>-0.229668993485</c:v>
                </c:pt>
                <c:pt idx="77">
                  <c:v>-0.20651457170199999</c:v>
                </c:pt>
                <c:pt idx="78">
                  <c:v>-0.23042711916799999</c:v>
                </c:pt>
                <c:pt idx="79">
                  <c:v>-0.13707652627899999</c:v>
                </c:pt>
                <c:pt idx="80">
                  <c:v>7.8134086056000002E-2</c:v>
                </c:pt>
                <c:pt idx="81">
                  <c:v>6.9556228179999999E-2</c:v>
                </c:pt>
                <c:pt idx="82">
                  <c:v>-1.6491993013999999E-2</c:v>
                </c:pt>
                <c:pt idx="83">
                  <c:v>-4.9950591097000001E-2</c:v>
                </c:pt>
                <c:pt idx="84">
                  <c:v>-5.2477862542999999E-2</c:v>
                </c:pt>
                <c:pt idx="85">
                  <c:v>-5.7539334944000001E-2</c:v>
                </c:pt>
                <c:pt idx="86">
                  <c:v>-4.1588178827999998E-2</c:v>
                </c:pt>
                <c:pt idx="87">
                  <c:v>-1.1549256123E-2</c:v>
                </c:pt>
                <c:pt idx="88">
                  <c:v>3.3259198030999998E-2</c:v>
                </c:pt>
                <c:pt idx="89">
                  <c:v>8.5454283249999999E-2</c:v>
                </c:pt>
                <c:pt idx="90">
                  <c:v>0.18494820252999999</c:v>
                </c:pt>
                <c:pt idx="91">
                  <c:v>0.31164396156099999</c:v>
                </c:pt>
                <c:pt idx="92">
                  <c:v>0.279275146127</c:v>
                </c:pt>
                <c:pt idx="93">
                  <c:v>0.16150314608800001</c:v>
                </c:pt>
                <c:pt idx="94">
                  <c:v>8.5345495635999996E-2</c:v>
                </c:pt>
                <c:pt idx="95">
                  <c:v>8.4544762137000004E-2</c:v>
                </c:pt>
                <c:pt idx="96">
                  <c:v>0.124403041332</c:v>
                </c:pt>
                <c:pt idx="97">
                  <c:v>0.19564140814200001</c:v>
                </c:pt>
                <c:pt idx="98">
                  <c:v>0.28678612788899999</c:v>
                </c:pt>
                <c:pt idx="99">
                  <c:v>0.31266316234899999</c:v>
                </c:pt>
                <c:pt idx="100">
                  <c:v>0.22046074177300001</c:v>
                </c:pt>
                <c:pt idx="101">
                  <c:v>5.1010067934000002E-2</c:v>
                </c:pt>
                <c:pt idx="102">
                  <c:v>-9.9256819957999995E-2</c:v>
                </c:pt>
                <c:pt idx="103">
                  <c:v>-0.168743949172</c:v>
                </c:pt>
                <c:pt idx="104">
                  <c:v>-0.17050490277800001</c:v>
                </c:pt>
                <c:pt idx="105">
                  <c:v>-0.168741035136</c:v>
                </c:pt>
                <c:pt idx="106">
                  <c:v>-0.15848049916099999</c:v>
                </c:pt>
                <c:pt idx="107">
                  <c:v>-0.136076875401</c:v>
                </c:pt>
                <c:pt idx="108">
                  <c:v>-0.15261231892300001</c:v>
                </c:pt>
                <c:pt idx="109">
                  <c:v>-0.20980314419099999</c:v>
                </c:pt>
                <c:pt idx="110">
                  <c:v>-0.20736520922000001</c:v>
                </c:pt>
                <c:pt idx="111">
                  <c:v>-0.162953475431</c:v>
                </c:pt>
                <c:pt idx="112">
                  <c:v>-0.121474465438</c:v>
                </c:pt>
                <c:pt idx="113">
                  <c:v>-9.8893586372000006E-2</c:v>
                </c:pt>
                <c:pt idx="114">
                  <c:v>-7.3083843962999995E-2</c:v>
                </c:pt>
                <c:pt idx="115">
                  <c:v>-3.2839981033000003E-2</c:v>
                </c:pt>
                <c:pt idx="116">
                  <c:v>1.3630586524E-2</c:v>
                </c:pt>
                <c:pt idx="117">
                  <c:v>5.2057470077999997E-2</c:v>
                </c:pt>
                <c:pt idx="118">
                  <c:v>8.3711165778999994E-2</c:v>
                </c:pt>
                <c:pt idx="119">
                  <c:v>0.111052179808</c:v>
                </c:pt>
                <c:pt idx="120">
                  <c:v>0.12195078462</c:v>
                </c:pt>
                <c:pt idx="121">
                  <c:v>0.110523206604</c:v>
                </c:pt>
                <c:pt idx="122">
                  <c:v>8.8864116790999995E-2</c:v>
                </c:pt>
                <c:pt idx="123">
                  <c:v>5.9559060364000001E-2</c:v>
                </c:pt>
                <c:pt idx="124">
                  <c:v>2.8933359177E-2</c:v>
                </c:pt>
                <c:pt idx="125">
                  <c:v>-2.1539670436E-2</c:v>
                </c:pt>
                <c:pt idx="126">
                  <c:v>-9.8629985195000006E-2</c:v>
                </c:pt>
                <c:pt idx="127">
                  <c:v>-0.21216442976899999</c:v>
                </c:pt>
                <c:pt idx="128">
                  <c:v>-0.33551655922500001</c:v>
                </c:pt>
                <c:pt idx="129">
                  <c:v>-0.46783162250499999</c:v>
                </c:pt>
                <c:pt idx="130">
                  <c:v>-0.71264247429000005</c:v>
                </c:pt>
                <c:pt idx="131">
                  <c:v>-0.84607610787700005</c:v>
                </c:pt>
                <c:pt idx="132">
                  <c:v>-0.75064191456899998</c:v>
                </c:pt>
                <c:pt idx="133">
                  <c:v>-0.54538776266699995</c:v>
                </c:pt>
                <c:pt idx="134">
                  <c:v>-0.40531047088900002</c:v>
                </c:pt>
                <c:pt idx="135">
                  <c:v>-0.37760976702400001</c:v>
                </c:pt>
                <c:pt idx="136">
                  <c:v>-0.42432941292499998</c:v>
                </c:pt>
                <c:pt idx="137">
                  <c:v>-0.46419783387199998</c:v>
                </c:pt>
                <c:pt idx="138">
                  <c:v>-0.39470791010900003</c:v>
                </c:pt>
                <c:pt idx="139">
                  <c:v>-0.218939699559</c:v>
                </c:pt>
                <c:pt idx="140">
                  <c:v>-8.0156202795000006E-2</c:v>
                </c:pt>
                <c:pt idx="141">
                  <c:v>3.8010465720000001E-3</c:v>
                </c:pt>
                <c:pt idx="142">
                  <c:v>8.3403844557999998E-2</c:v>
                </c:pt>
                <c:pt idx="143">
                  <c:v>0.16912400679600001</c:v>
                </c:pt>
                <c:pt idx="144">
                  <c:v>0.245104197114</c:v>
                </c:pt>
                <c:pt idx="145">
                  <c:v>0.31813613659000001</c:v>
                </c:pt>
                <c:pt idx="146">
                  <c:v>0.40306240656300002</c:v>
                </c:pt>
                <c:pt idx="147">
                  <c:v>0.51375102809499995</c:v>
                </c:pt>
                <c:pt idx="148">
                  <c:v>0.65392369592300004</c:v>
                </c:pt>
                <c:pt idx="149">
                  <c:v>0.81960117539199995</c:v>
                </c:pt>
                <c:pt idx="150">
                  <c:v>0.94278517769400005</c:v>
                </c:pt>
                <c:pt idx="151">
                  <c:v>1.11974407135</c:v>
                </c:pt>
                <c:pt idx="152">
                  <c:v>1.4785993804899999</c:v>
                </c:pt>
                <c:pt idx="153">
                  <c:v>1.8914930328899999</c:v>
                </c:pt>
                <c:pt idx="154">
                  <c:v>2.2629836652000002</c:v>
                </c:pt>
                <c:pt idx="155">
                  <c:v>2.5630142284100002</c:v>
                </c:pt>
                <c:pt idx="156">
                  <c:v>2.7834683471299999</c:v>
                </c:pt>
                <c:pt idx="157">
                  <c:v>2.9153115636</c:v>
                </c:pt>
                <c:pt idx="158">
                  <c:v>2.89477898663</c:v>
                </c:pt>
                <c:pt idx="159">
                  <c:v>2.6548254244999998</c:v>
                </c:pt>
                <c:pt idx="160">
                  <c:v>2.2192732245200002</c:v>
                </c:pt>
                <c:pt idx="161">
                  <c:v>1.6541113084700001</c:v>
                </c:pt>
                <c:pt idx="162">
                  <c:v>1.0469525763500001</c:v>
                </c:pt>
                <c:pt idx="163">
                  <c:v>0.58277160304999998</c:v>
                </c:pt>
                <c:pt idx="164">
                  <c:v>0.41693477793</c:v>
                </c:pt>
                <c:pt idx="165">
                  <c:v>0.50327226112300005</c:v>
                </c:pt>
                <c:pt idx="166">
                  <c:v>0.68522297368399998</c:v>
                </c:pt>
                <c:pt idx="167">
                  <c:v>0.87821867441400003</c:v>
                </c:pt>
                <c:pt idx="168">
                  <c:v>1.1015093151299999</c:v>
                </c:pt>
                <c:pt idx="169">
                  <c:v>1.31283599027</c:v>
                </c:pt>
                <c:pt idx="170">
                  <c:v>1.43348007151</c:v>
                </c:pt>
                <c:pt idx="171">
                  <c:v>1.4439005524099999</c:v>
                </c:pt>
                <c:pt idx="172">
                  <c:v>1.3538470684399999</c:v>
                </c:pt>
                <c:pt idx="173">
                  <c:v>1.18839119098</c:v>
                </c:pt>
                <c:pt idx="174">
                  <c:v>0.98869540939099998</c:v>
                </c:pt>
                <c:pt idx="175">
                  <c:v>0.78691782556000001</c:v>
                </c:pt>
                <c:pt idx="176">
                  <c:v>0.62758612835899996</c:v>
                </c:pt>
                <c:pt idx="177">
                  <c:v>0.54560108836900001</c:v>
                </c:pt>
                <c:pt idx="178">
                  <c:v>0.50966081661100004</c:v>
                </c:pt>
                <c:pt idx="179">
                  <c:v>0.45647361652399998</c:v>
                </c:pt>
                <c:pt idx="180">
                  <c:v>0.36790072369299998</c:v>
                </c:pt>
                <c:pt idx="181">
                  <c:v>0.27055238062699999</c:v>
                </c:pt>
                <c:pt idx="182">
                  <c:v>0.18452723543800001</c:v>
                </c:pt>
                <c:pt idx="183">
                  <c:v>0.110045440997</c:v>
                </c:pt>
                <c:pt idx="184">
                  <c:v>4.5894032713999999E-2</c:v>
                </c:pt>
                <c:pt idx="185">
                  <c:v>-5.6067104450000004E-3</c:v>
                </c:pt>
                <c:pt idx="186">
                  <c:v>-4.4944440081999999E-2</c:v>
                </c:pt>
                <c:pt idx="187">
                  <c:v>-7.6828423330999998E-2</c:v>
                </c:pt>
                <c:pt idx="188">
                  <c:v>-0.10586852480599999</c:v>
                </c:pt>
                <c:pt idx="189">
                  <c:v>-0.137666539551</c:v>
                </c:pt>
                <c:pt idx="190">
                  <c:v>-0.17378916908100001</c:v>
                </c:pt>
                <c:pt idx="191">
                  <c:v>-0.21197808943300001</c:v>
                </c:pt>
                <c:pt idx="192">
                  <c:v>-0.25428821954199998</c:v>
                </c:pt>
                <c:pt idx="193">
                  <c:v>-0.30329074326799998</c:v>
                </c:pt>
                <c:pt idx="194">
                  <c:v>-0.359648400797</c:v>
                </c:pt>
                <c:pt idx="195">
                  <c:v>-0.422385797663</c:v>
                </c:pt>
                <c:pt idx="196">
                  <c:v>-0.49129749311799997</c:v>
                </c:pt>
                <c:pt idx="197">
                  <c:v>-0.56600556049700002</c:v>
                </c:pt>
                <c:pt idx="198">
                  <c:v>-0.63947849757899999</c:v>
                </c:pt>
                <c:pt idx="199">
                  <c:v>-0.69170372407400005</c:v>
                </c:pt>
                <c:pt idx="200">
                  <c:v>-0.69994974537900001</c:v>
                </c:pt>
                <c:pt idx="201">
                  <c:v>-0.65044106436000004</c:v>
                </c:pt>
                <c:pt idx="202">
                  <c:v>-0.54173467515999996</c:v>
                </c:pt>
                <c:pt idx="203">
                  <c:v>-0.382690628699</c:v>
                </c:pt>
                <c:pt idx="204">
                  <c:v>-0.18644016697599999</c:v>
                </c:pt>
                <c:pt idx="205">
                  <c:v>3.6111241549E-2</c:v>
                </c:pt>
                <c:pt idx="206">
                  <c:v>0.25240230965299998</c:v>
                </c:pt>
                <c:pt idx="207">
                  <c:v>0.47162492480700002</c:v>
                </c:pt>
                <c:pt idx="208">
                  <c:v>0.80926754724000005</c:v>
                </c:pt>
                <c:pt idx="209">
                  <c:v>1.0826562015800001</c:v>
                </c:pt>
                <c:pt idx="210">
                  <c:v>1.25778205706</c:v>
                </c:pt>
                <c:pt idx="211">
                  <c:v>1.39436093301</c:v>
                </c:pt>
                <c:pt idx="212">
                  <c:v>1.5316284466900001</c:v>
                </c:pt>
                <c:pt idx="213">
                  <c:v>1.68216564733</c:v>
                </c:pt>
                <c:pt idx="214">
                  <c:v>1.84067692389</c:v>
                </c:pt>
                <c:pt idx="215">
                  <c:v>1.8255826718899999</c:v>
                </c:pt>
                <c:pt idx="216">
                  <c:v>1.59503668856</c:v>
                </c:pt>
                <c:pt idx="217">
                  <c:v>1.3025764747499999</c:v>
                </c:pt>
                <c:pt idx="218">
                  <c:v>1.0882265550600001</c:v>
                </c:pt>
                <c:pt idx="219">
                  <c:v>1.0469882429899999</c:v>
                </c:pt>
                <c:pt idx="220">
                  <c:v>1.1697921983599999</c:v>
                </c:pt>
                <c:pt idx="221">
                  <c:v>1.38043830548</c:v>
                </c:pt>
                <c:pt idx="222">
                  <c:v>1.5979524272000001</c:v>
                </c:pt>
                <c:pt idx="223">
                  <c:v>1.76863861025</c:v>
                </c:pt>
                <c:pt idx="224">
                  <c:v>1.8677507339299999</c:v>
                </c:pt>
                <c:pt idx="225">
                  <c:v>1.8926331399</c:v>
                </c:pt>
                <c:pt idx="226">
                  <c:v>1.85685601545</c:v>
                </c:pt>
                <c:pt idx="227">
                  <c:v>1.7827379752100001</c:v>
                </c:pt>
                <c:pt idx="228">
                  <c:v>1.6954935660599999</c:v>
                </c:pt>
                <c:pt idx="229">
                  <c:v>1.6193858649699999</c:v>
                </c:pt>
                <c:pt idx="230">
                  <c:v>1.57139766633</c:v>
                </c:pt>
                <c:pt idx="231">
                  <c:v>1.5573356546199999</c:v>
                </c:pt>
                <c:pt idx="232">
                  <c:v>1.56816701515</c:v>
                </c:pt>
                <c:pt idx="233">
                  <c:v>1.582393481</c:v>
                </c:pt>
                <c:pt idx="234">
                  <c:v>1.5744726570300001</c:v>
                </c:pt>
                <c:pt idx="235">
                  <c:v>1.52500990581</c:v>
                </c:pt>
                <c:pt idx="236">
                  <c:v>1.4294958505099999</c:v>
                </c:pt>
                <c:pt idx="237">
                  <c:v>1.3020815884200001</c:v>
                </c:pt>
                <c:pt idx="238">
                  <c:v>1.1695859614699999</c:v>
                </c:pt>
                <c:pt idx="239">
                  <c:v>1.0564936012999999</c:v>
                </c:pt>
                <c:pt idx="240">
                  <c:v>0.97237548856800005</c:v>
                </c:pt>
                <c:pt idx="241">
                  <c:v>0.91293751418500002</c:v>
                </c:pt>
                <c:pt idx="242">
                  <c:v>0.87059955577100001</c:v>
                </c:pt>
                <c:pt idx="243">
                  <c:v>0.843186008662</c:v>
                </c:pt>
                <c:pt idx="244">
                  <c:v>0.83250986898199997</c:v>
                </c:pt>
                <c:pt idx="245">
                  <c:v>0.83201136126099995</c:v>
                </c:pt>
                <c:pt idx="246">
                  <c:v>0.83166589748399999</c:v>
                </c:pt>
                <c:pt idx="247">
                  <c:v>0.82352869196699996</c:v>
                </c:pt>
                <c:pt idx="248">
                  <c:v>0.82063237320600002</c:v>
                </c:pt>
                <c:pt idx="249">
                  <c:v>0.81079253131899998</c:v>
                </c:pt>
                <c:pt idx="250">
                  <c:v>0.78154309117099996</c:v>
                </c:pt>
                <c:pt idx="251">
                  <c:v>0.73530666744600004</c:v>
                </c:pt>
                <c:pt idx="252">
                  <c:v>0.68240298402800004</c:v>
                </c:pt>
                <c:pt idx="253">
                  <c:v>0.63074729578800004</c:v>
                </c:pt>
                <c:pt idx="254">
                  <c:v>0.58202257916</c:v>
                </c:pt>
                <c:pt idx="255">
                  <c:v>0.53474396013299996</c:v>
                </c:pt>
                <c:pt idx="256">
                  <c:v>0.48801344664399998</c:v>
                </c:pt>
                <c:pt idx="257">
                  <c:v>0.44214163613899998</c:v>
                </c:pt>
                <c:pt idx="258">
                  <c:v>0.39745360876699998</c:v>
                </c:pt>
                <c:pt idx="259">
                  <c:v>0.353449004412</c:v>
                </c:pt>
                <c:pt idx="260">
                  <c:v>0.30978404825099998</c:v>
                </c:pt>
                <c:pt idx="261">
                  <c:v>0.26580222314599999</c:v>
                </c:pt>
                <c:pt idx="262">
                  <c:v>0.220763988917</c:v>
                </c:pt>
                <c:pt idx="263">
                  <c:v>0.17463637578800001</c:v>
                </c:pt>
                <c:pt idx="264">
                  <c:v>0.129782764237</c:v>
                </c:pt>
                <c:pt idx="265">
                  <c:v>9.0416887072999996E-2</c:v>
                </c:pt>
                <c:pt idx="266">
                  <c:v>6.0170336195999999E-2</c:v>
                </c:pt>
                <c:pt idx="267">
                  <c:v>3.8086499922999999E-2</c:v>
                </c:pt>
                <c:pt idx="268">
                  <c:v>2.1247867608000001E-2</c:v>
                </c:pt>
                <c:pt idx="269">
                  <c:v>7.7874936509999999E-3</c:v>
                </c:pt>
                <c:pt idx="270">
                  <c:v>-3.4203739360000002E-3</c:v>
                </c:pt>
                <c:pt idx="271">
                  <c:v>-1.3249012286000001E-2</c:v>
                </c:pt>
                <c:pt idx="272">
                  <c:v>-2.1795608891000001E-2</c:v>
                </c:pt>
                <c:pt idx="273">
                  <c:v>-2.8650159883000001E-2</c:v>
                </c:pt>
                <c:pt idx="274">
                  <c:v>-3.3450314340000002E-2</c:v>
                </c:pt>
                <c:pt idx="275">
                  <c:v>-3.6137418109000001E-2</c:v>
                </c:pt>
                <c:pt idx="276">
                  <c:v>-3.6969086582000002E-2</c:v>
                </c:pt>
                <c:pt idx="277">
                  <c:v>-3.6372101055000002E-2</c:v>
                </c:pt>
                <c:pt idx="278">
                  <c:v>-3.4785956319E-2</c:v>
                </c:pt>
                <c:pt idx="279">
                  <c:v>-3.2585432955E-2</c:v>
                </c:pt>
                <c:pt idx="280">
                  <c:v>-3.0057334094E-2</c:v>
                </c:pt>
                <c:pt idx="281">
                  <c:v>-2.7399127794E-2</c:v>
                </c:pt>
                <c:pt idx="282">
                  <c:v>-2.4729166582999999E-2</c:v>
                </c:pt>
                <c:pt idx="283">
                  <c:v>-2.2108212889999999E-2</c:v>
                </c:pt>
                <c:pt idx="284">
                  <c:v>-1.9561880167000001E-2</c:v>
                </c:pt>
                <c:pt idx="285">
                  <c:v>-1.7094035548E-2</c:v>
                </c:pt>
                <c:pt idx="286">
                  <c:v>-1.4691231763999999E-2</c:v>
                </c:pt>
                <c:pt idx="287">
                  <c:v>-1.2335800112999999E-2</c:v>
                </c:pt>
                <c:pt idx="288">
                  <c:v>-1.001525449E-2</c:v>
                </c:pt>
                <c:pt idx="289">
                  <c:v>-7.7225484779999999E-3</c:v>
                </c:pt>
                <c:pt idx="290">
                  <c:v>-5.4757061430000002E-3</c:v>
                </c:pt>
                <c:pt idx="291">
                  <c:v>-3.3086908059999998E-3</c:v>
                </c:pt>
                <c:pt idx="292">
                  <c:v>-1.25779714E-3</c:v>
                </c:pt>
                <c:pt idx="293">
                  <c:v>6.3868528200000001E-4</c:v>
                </c:pt>
                <c:pt idx="294">
                  <c:v>2.3498107739999999E-3</c:v>
                </c:pt>
                <c:pt idx="295">
                  <c:v>3.8618537510000002E-3</c:v>
                </c:pt>
                <c:pt idx="296">
                  <c:v>5.1864296660000002E-3</c:v>
                </c:pt>
                <c:pt idx="297">
                  <c:v>6.4610438359999998E-3</c:v>
                </c:pt>
                <c:pt idx="298">
                  <c:v>7.669983878E-3</c:v>
                </c:pt>
                <c:pt idx="299">
                  <c:v>8.6053003810000004E-3</c:v>
                </c:pt>
                <c:pt idx="300">
                  <c:v>9.1802060309999992E-3</c:v>
                </c:pt>
                <c:pt idx="301">
                  <c:v>9.4741598079999996E-3</c:v>
                </c:pt>
                <c:pt idx="302">
                  <c:v>9.7174591289999994E-3</c:v>
                </c:pt>
                <c:pt idx="303">
                  <c:v>9.8557413370000003E-3</c:v>
                </c:pt>
                <c:pt idx="304">
                  <c:v>1.1082109001E-2</c:v>
                </c:pt>
                <c:pt idx="305">
                  <c:v>1.7258531742E-2</c:v>
                </c:pt>
                <c:pt idx="306">
                  <c:v>3.3128882619000002E-2</c:v>
                </c:pt>
                <c:pt idx="307">
                  <c:v>6.2266435229000001E-2</c:v>
                </c:pt>
                <c:pt idx="308">
                  <c:v>0.106142966398</c:v>
                </c:pt>
                <c:pt idx="309">
                  <c:v>0.16371317748299999</c:v>
                </c:pt>
                <c:pt idx="310">
                  <c:v>0.23239567124999999</c:v>
                </c:pt>
                <c:pt idx="311">
                  <c:v>0.31175310587900001</c:v>
                </c:pt>
                <c:pt idx="312">
                  <c:v>0.401556269952</c:v>
                </c:pt>
                <c:pt idx="313">
                  <c:v>0.47818016185200002</c:v>
                </c:pt>
                <c:pt idx="314">
                  <c:v>0.54460718106999995</c:v>
                </c:pt>
                <c:pt idx="315">
                  <c:v>0.72147320585600005</c:v>
                </c:pt>
                <c:pt idx="316">
                  <c:v>0.85361947099500002</c:v>
                </c:pt>
                <c:pt idx="317">
                  <c:v>0.88732468346399995</c:v>
                </c:pt>
                <c:pt idx="318">
                  <c:v>0.88171743044899997</c:v>
                </c:pt>
                <c:pt idx="319">
                  <c:v>0.89161875401299995</c:v>
                </c:pt>
                <c:pt idx="320">
                  <c:v>0.92162907624900003</c:v>
                </c:pt>
                <c:pt idx="321">
                  <c:v>0.94759704650700005</c:v>
                </c:pt>
                <c:pt idx="322">
                  <c:v>0.95763477456599999</c:v>
                </c:pt>
                <c:pt idx="323">
                  <c:v>0.95101011369599997</c:v>
                </c:pt>
                <c:pt idx="324">
                  <c:v>0.93420968946500005</c:v>
                </c:pt>
                <c:pt idx="325">
                  <c:v>0.91075162984699998</c:v>
                </c:pt>
                <c:pt idx="326">
                  <c:v>0.87939058896199995</c:v>
                </c:pt>
                <c:pt idx="327">
                  <c:v>0.82128986835200002</c:v>
                </c:pt>
                <c:pt idx="328">
                  <c:v>0.690155768502</c:v>
                </c:pt>
                <c:pt idx="329">
                  <c:v>0.44362172217000001</c:v>
                </c:pt>
                <c:pt idx="330">
                  <c:v>9.6910582832999997E-2</c:v>
                </c:pt>
                <c:pt idx="331">
                  <c:v>-0.28614792139400003</c:v>
                </c:pt>
                <c:pt idx="332">
                  <c:v>-0.66642811712600003</c:v>
                </c:pt>
                <c:pt idx="333">
                  <c:v>-1.0457961257699999</c:v>
                </c:pt>
                <c:pt idx="334">
                  <c:v>-1.43352592935</c:v>
                </c:pt>
                <c:pt idx="335">
                  <c:v>-1.7077507626899999</c:v>
                </c:pt>
                <c:pt idx="336">
                  <c:v>-1.6249366361799999</c:v>
                </c:pt>
                <c:pt idx="337">
                  <c:v>-1.1653098182899999</c:v>
                </c:pt>
                <c:pt idx="338">
                  <c:v>-0.48200432546900002</c:v>
                </c:pt>
                <c:pt idx="339">
                  <c:v>2.8637640185E-2</c:v>
                </c:pt>
                <c:pt idx="340">
                  <c:v>0.33697646653199997</c:v>
                </c:pt>
                <c:pt idx="341">
                  <c:v>0.627092505041</c:v>
                </c:pt>
                <c:pt idx="342">
                  <c:v>0.88171913225300003</c:v>
                </c:pt>
                <c:pt idx="343">
                  <c:v>1.1359888198999999</c:v>
                </c:pt>
                <c:pt idx="344">
                  <c:v>1.39815581556</c:v>
                </c:pt>
                <c:pt idx="345">
                  <c:v>1.4842622268600001</c:v>
                </c:pt>
                <c:pt idx="346">
                  <c:v>1.3998066503</c:v>
                </c:pt>
                <c:pt idx="347">
                  <c:v>1.22486536326</c:v>
                </c:pt>
                <c:pt idx="348">
                  <c:v>1.1032708747</c:v>
                </c:pt>
                <c:pt idx="349">
                  <c:v>1.12565684517</c:v>
                </c:pt>
                <c:pt idx="350">
                  <c:v>1.24722094142</c:v>
                </c:pt>
                <c:pt idx="351">
                  <c:v>1.3888442036099999</c:v>
                </c:pt>
                <c:pt idx="352">
                  <c:v>1.4979245372800001</c:v>
                </c:pt>
                <c:pt idx="353">
                  <c:v>1.5560227345099999</c:v>
                </c:pt>
                <c:pt idx="354">
                  <c:v>1.55801129496</c:v>
                </c:pt>
                <c:pt idx="355">
                  <c:v>1.5175408933500001</c:v>
                </c:pt>
                <c:pt idx="356">
                  <c:v>1.45916428298</c:v>
                </c:pt>
                <c:pt idx="357">
                  <c:v>1.40578644888</c:v>
                </c:pt>
                <c:pt idx="358">
                  <c:v>1.37459276753</c:v>
                </c:pt>
                <c:pt idx="359">
                  <c:v>1.3684585681200001</c:v>
                </c:pt>
                <c:pt idx="360">
                  <c:v>1.3753372526600001</c:v>
                </c:pt>
                <c:pt idx="361">
                  <c:v>1.3783865959099999</c:v>
                </c:pt>
                <c:pt idx="362">
                  <c:v>1.3596053075500001</c:v>
                </c:pt>
                <c:pt idx="363">
                  <c:v>1.3051327123100001</c:v>
                </c:pt>
                <c:pt idx="364">
                  <c:v>1.21275880016</c:v>
                </c:pt>
                <c:pt idx="365">
                  <c:v>1.09565149977</c:v>
                </c:pt>
                <c:pt idx="366">
                  <c:v>0.97688470979300002</c:v>
                </c:pt>
                <c:pt idx="367">
                  <c:v>0.87633820653000005</c:v>
                </c:pt>
                <c:pt idx="368">
                  <c:v>0.800905677107</c:v>
                </c:pt>
                <c:pt idx="369">
                  <c:v>0.75073878734599997</c:v>
                </c:pt>
                <c:pt idx="370">
                  <c:v>0.720541546581</c:v>
                </c:pt>
                <c:pt idx="371">
                  <c:v>0.69992341019000004</c:v>
                </c:pt>
                <c:pt idx="372">
                  <c:v>0.68166929405800003</c:v>
                </c:pt>
                <c:pt idx="373">
                  <c:v>0.66396206600800001</c:v>
                </c:pt>
                <c:pt idx="374">
                  <c:v>0.64643859253400004</c:v>
                </c:pt>
                <c:pt idx="375">
                  <c:v>0.62746410716800005</c:v>
                </c:pt>
                <c:pt idx="376">
                  <c:v>0.60462444626300005</c:v>
                </c:pt>
                <c:pt idx="377">
                  <c:v>0.57503094894499995</c:v>
                </c:pt>
                <c:pt idx="378">
                  <c:v>0.53895673516599996</c:v>
                </c:pt>
                <c:pt idx="379">
                  <c:v>0.50507267342499995</c:v>
                </c:pt>
                <c:pt idx="380">
                  <c:v>0.48495520305700002</c:v>
                </c:pt>
                <c:pt idx="381">
                  <c:v>0.48600529697</c:v>
                </c:pt>
                <c:pt idx="382">
                  <c:v>0.51023215295900004</c:v>
                </c:pt>
                <c:pt idx="383">
                  <c:v>0.55593258564699999</c:v>
                </c:pt>
                <c:pt idx="384">
                  <c:v>0.617331382323</c:v>
                </c:pt>
                <c:pt idx="385">
                  <c:v>0.69501536140599995</c:v>
                </c:pt>
                <c:pt idx="386">
                  <c:v>0.79064631245600003</c:v>
                </c:pt>
                <c:pt idx="387">
                  <c:v>0.88879205870699995</c:v>
                </c:pt>
                <c:pt idx="388">
                  <c:v>0.98178876198700005</c:v>
                </c:pt>
                <c:pt idx="389">
                  <c:v>1.0737023242499999</c:v>
                </c:pt>
                <c:pt idx="390">
                  <c:v>1.1727456433700001</c:v>
                </c:pt>
                <c:pt idx="391">
                  <c:v>1.2842375937799999</c:v>
                </c:pt>
                <c:pt idx="392">
                  <c:v>1.4089251914900001</c:v>
                </c:pt>
                <c:pt idx="393">
                  <c:v>1.5458791033499999</c:v>
                </c:pt>
                <c:pt idx="394">
                  <c:v>1.6284758025999999</c:v>
                </c:pt>
                <c:pt idx="395">
                  <c:v>1.9010840734700001</c:v>
                </c:pt>
                <c:pt idx="396">
                  <c:v>2.4864872739099999</c:v>
                </c:pt>
                <c:pt idx="397">
                  <c:v>3.1302142593400002</c:v>
                </c:pt>
                <c:pt idx="398">
                  <c:v>3.6959568578300002</c:v>
                </c:pt>
                <c:pt idx="399">
                  <c:v>4.1627617126200001</c:v>
                </c:pt>
                <c:pt idx="400">
                  <c:v>4.5466900925699996</c:v>
                </c:pt>
                <c:pt idx="401">
                  <c:v>4.85848794137</c:v>
                </c:pt>
                <c:pt idx="402">
                  <c:v>5.0952080648200004</c:v>
                </c:pt>
                <c:pt idx="403">
                  <c:v>5.2490755495299997</c:v>
                </c:pt>
                <c:pt idx="404">
                  <c:v>5.3119502866200001</c:v>
                </c:pt>
                <c:pt idx="405">
                  <c:v>5.2769892645200001</c:v>
                </c:pt>
                <c:pt idx="406">
                  <c:v>5.13740483658</c:v>
                </c:pt>
                <c:pt idx="407">
                  <c:v>4.8732639957400004</c:v>
                </c:pt>
                <c:pt idx="408">
                  <c:v>4.4466367278999996</c:v>
                </c:pt>
                <c:pt idx="409">
                  <c:v>3.9704660878600002</c:v>
                </c:pt>
                <c:pt idx="410">
                  <c:v>3.4610759549600001</c:v>
                </c:pt>
                <c:pt idx="411">
                  <c:v>2.8521377317700001</c:v>
                </c:pt>
                <c:pt idx="412">
                  <c:v>2.1501590288700001</c:v>
                </c:pt>
                <c:pt idx="413">
                  <c:v>1.6090766885900001</c:v>
                </c:pt>
                <c:pt idx="414">
                  <c:v>1.34993673805</c:v>
                </c:pt>
                <c:pt idx="415">
                  <c:v>1.2785919296299999</c:v>
                </c:pt>
                <c:pt idx="416">
                  <c:v>1.3375537769800001</c:v>
                </c:pt>
                <c:pt idx="417">
                  <c:v>1.4543568337799999</c:v>
                </c:pt>
                <c:pt idx="418">
                  <c:v>1.57798149536</c:v>
                </c:pt>
                <c:pt idx="419">
                  <c:v>1.6463027001099999</c:v>
                </c:pt>
                <c:pt idx="420">
                  <c:v>1.6382967131799999</c:v>
                </c:pt>
                <c:pt idx="421">
                  <c:v>1.55817976232</c:v>
                </c:pt>
                <c:pt idx="422">
                  <c:v>1.4132503328799999</c:v>
                </c:pt>
                <c:pt idx="423">
                  <c:v>1.2762505882899999</c:v>
                </c:pt>
                <c:pt idx="424">
                  <c:v>1.21278893677</c:v>
                </c:pt>
                <c:pt idx="425">
                  <c:v>1.2356057381100001</c:v>
                </c:pt>
                <c:pt idx="426">
                  <c:v>1.3208585580700001</c:v>
                </c:pt>
                <c:pt idx="427">
                  <c:v>1.44521957881</c:v>
                </c:pt>
                <c:pt idx="428">
                  <c:v>1.55244618248</c:v>
                </c:pt>
                <c:pt idx="429">
                  <c:v>1.6033876415799999</c:v>
                </c:pt>
                <c:pt idx="430">
                  <c:v>1.60050211387</c:v>
                </c:pt>
                <c:pt idx="431">
                  <c:v>1.5650825825500001</c:v>
                </c:pt>
                <c:pt idx="432">
                  <c:v>1.52260360434</c:v>
                </c:pt>
                <c:pt idx="433">
                  <c:v>1.49215300151</c:v>
                </c:pt>
                <c:pt idx="434">
                  <c:v>1.47995265248</c:v>
                </c:pt>
                <c:pt idx="435">
                  <c:v>1.4791780612200001</c:v>
                </c:pt>
                <c:pt idx="436">
                  <c:v>1.4750343562099999</c:v>
                </c:pt>
                <c:pt idx="437">
                  <c:v>1.45217493017</c:v>
                </c:pt>
                <c:pt idx="438">
                  <c:v>1.40154286561</c:v>
                </c:pt>
                <c:pt idx="439">
                  <c:v>1.3241408937200001</c:v>
                </c:pt>
                <c:pt idx="440">
                  <c:v>1.2298466130800001</c:v>
                </c:pt>
                <c:pt idx="441">
                  <c:v>1.1317142196800001</c:v>
                </c:pt>
                <c:pt idx="442">
                  <c:v>1.0395037893300001</c:v>
                </c:pt>
                <c:pt idx="443">
                  <c:v>0.95729289815700003</c:v>
                </c:pt>
                <c:pt idx="444">
                  <c:v>0.88599724269799995</c:v>
                </c:pt>
                <c:pt idx="445">
                  <c:v>0.82660401078699997</c:v>
                </c:pt>
                <c:pt idx="446">
                  <c:v>0.77546709345300002</c:v>
                </c:pt>
                <c:pt idx="447">
                  <c:v>0.74407346971199995</c:v>
                </c:pt>
                <c:pt idx="448">
                  <c:v>0.72660894394499997</c:v>
                </c:pt>
                <c:pt idx="449">
                  <c:v>0.70962000000000003</c:v>
                </c:pt>
                <c:pt idx="450">
                  <c:v>0.68576505798800003</c:v>
                </c:pt>
                <c:pt idx="451">
                  <c:v>0.65497085907200003</c:v>
                </c:pt>
                <c:pt idx="452">
                  <c:v>0.62057068134299997</c:v>
                </c:pt>
                <c:pt idx="453">
                  <c:v>0.58469178667099997</c:v>
                </c:pt>
                <c:pt idx="454">
                  <c:v>0.547432161202</c:v>
                </c:pt>
                <c:pt idx="455">
                  <c:v>0.509154940986</c:v>
                </c:pt>
                <c:pt idx="456">
                  <c:v>0.47131531131900001</c:v>
                </c:pt>
                <c:pt idx="457">
                  <c:v>0.43539778462599998</c:v>
                </c:pt>
                <c:pt idx="458">
                  <c:v>0.40194165436000001</c:v>
                </c:pt>
                <c:pt idx="459">
                  <c:v>0.37069563263799998</c:v>
                </c:pt>
                <c:pt idx="460">
                  <c:v>0.34138502359599998</c:v>
                </c:pt>
                <c:pt idx="461">
                  <c:v>0.31332199937900002</c:v>
                </c:pt>
                <c:pt idx="462">
                  <c:v>0.28569842388900002</c:v>
                </c:pt>
                <c:pt idx="463">
                  <c:v>0.25779909537099999</c:v>
                </c:pt>
                <c:pt idx="464">
                  <c:v>0.22905489584800001</c:v>
                </c:pt>
                <c:pt idx="465">
                  <c:v>0.19901659125500001</c:v>
                </c:pt>
                <c:pt idx="466">
                  <c:v>0.16735723132800001</c:v>
                </c:pt>
                <c:pt idx="467">
                  <c:v>0.133818905894</c:v>
                </c:pt>
                <c:pt idx="468">
                  <c:v>9.9264526933000002E-2</c:v>
                </c:pt>
                <c:pt idx="469">
                  <c:v>6.4645326104000006E-2</c:v>
                </c:pt>
                <c:pt idx="470">
                  <c:v>2.8233609375E-2</c:v>
                </c:pt>
              </c:numCache>
            </c:numRef>
          </c:yVal>
          <c:smooth val="1"/>
          <c:extLst>
            <c:ext xmlns:c16="http://schemas.microsoft.com/office/drawing/2014/chart" uri="{C3380CC4-5D6E-409C-BE32-E72D297353CC}">
              <c16:uniqueId val="{00000000-8EDD-44B1-B0B6-DB50F35E549C}"/>
            </c:ext>
          </c:extLst>
        </c:ser>
        <c:ser>
          <c:idx val="1"/>
          <c:order val="1"/>
          <c:tx>
            <c:v>Activate Hard Cornering </c:v>
          </c:tx>
          <c:spPr>
            <a:ln w="19050" cap="rnd">
              <a:solidFill>
                <a:schemeClr val="accent2"/>
              </a:solidFill>
              <a:round/>
            </a:ln>
            <a:effectLst/>
          </c:spPr>
          <c:marker>
            <c:symbol val="none"/>
          </c:marker>
          <c:xVal>
            <c:numRef>
              <c:f>'Control Systems Data'!$A$2:$A$472</c:f>
              <c:numCache>
                <c:formatCode>General</c:formatCode>
                <c:ptCount val="471"/>
                <c:pt idx="0">
                  <c:v>0</c:v>
                </c:pt>
                <c:pt idx="1">
                  <c:v>0.1</c:v>
                </c:pt>
                <c:pt idx="2">
                  <c:v>0.2</c:v>
                </c:pt>
                <c:pt idx="3">
                  <c:v>0.3</c:v>
                </c:pt>
                <c:pt idx="4">
                  <c:v>0.4</c:v>
                </c:pt>
                <c:pt idx="5">
                  <c:v>0.5</c:v>
                </c:pt>
                <c:pt idx="6">
                  <c:v>0.6</c:v>
                </c:pt>
                <c:pt idx="7">
                  <c:v>0.7</c:v>
                </c:pt>
                <c:pt idx="8">
                  <c:v>0.8</c:v>
                </c:pt>
                <c:pt idx="9">
                  <c:v>0.9</c:v>
                </c:pt>
                <c:pt idx="10">
                  <c:v>1</c:v>
                </c:pt>
                <c:pt idx="11">
                  <c:v>1.1000000000000001</c:v>
                </c:pt>
                <c:pt idx="12">
                  <c:v>1.2</c:v>
                </c:pt>
                <c:pt idx="13">
                  <c:v>1.3</c:v>
                </c:pt>
                <c:pt idx="14">
                  <c:v>1.4</c:v>
                </c:pt>
                <c:pt idx="15">
                  <c:v>1.5</c:v>
                </c:pt>
                <c:pt idx="16">
                  <c:v>1.6</c:v>
                </c:pt>
                <c:pt idx="17">
                  <c:v>1.7</c:v>
                </c:pt>
                <c:pt idx="18">
                  <c:v>1.8</c:v>
                </c:pt>
                <c:pt idx="19">
                  <c:v>1.9</c:v>
                </c:pt>
                <c:pt idx="20">
                  <c:v>2</c:v>
                </c:pt>
                <c:pt idx="21">
                  <c:v>2.1</c:v>
                </c:pt>
                <c:pt idx="22">
                  <c:v>2.2000000000000002</c:v>
                </c:pt>
                <c:pt idx="23">
                  <c:v>2.2999999999999998</c:v>
                </c:pt>
                <c:pt idx="24">
                  <c:v>2.4</c:v>
                </c:pt>
                <c:pt idx="25">
                  <c:v>2.5</c:v>
                </c:pt>
                <c:pt idx="26">
                  <c:v>2.6</c:v>
                </c:pt>
                <c:pt idx="27">
                  <c:v>2.7</c:v>
                </c:pt>
                <c:pt idx="28">
                  <c:v>2.8</c:v>
                </c:pt>
                <c:pt idx="29">
                  <c:v>2.9</c:v>
                </c:pt>
                <c:pt idx="30">
                  <c:v>3</c:v>
                </c:pt>
                <c:pt idx="31">
                  <c:v>3.1</c:v>
                </c:pt>
                <c:pt idx="32">
                  <c:v>3.2</c:v>
                </c:pt>
                <c:pt idx="33">
                  <c:v>3.3</c:v>
                </c:pt>
                <c:pt idx="34">
                  <c:v>3.4</c:v>
                </c:pt>
                <c:pt idx="35">
                  <c:v>3.5</c:v>
                </c:pt>
                <c:pt idx="36">
                  <c:v>3.6</c:v>
                </c:pt>
                <c:pt idx="37">
                  <c:v>3.7</c:v>
                </c:pt>
                <c:pt idx="38">
                  <c:v>3.8</c:v>
                </c:pt>
                <c:pt idx="39">
                  <c:v>3.9</c:v>
                </c:pt>
                <c:pt idx="40">
                  <c:v>4</c:v>
                </c:pt>
                <c:pt idx="41">
                  <c:v>4.0999999999999996</c:v>
                </c:pt>
                <c:pt idx="42">
                  <c:v>4.2</c:v>
                </c:pt>
                <c:pt idx="43">
                  <c:v>4.3</c:v>
                </c:pt>
                <c:pt idx="44">
                  <c:v>4.4000000000000004</c:v>
                </c:pt>
                <c:pt idx="45">
                  <c:v>4.5</c:v>
                </c:pt>
                <c:pt idx="46">
                  <c:v>4.5999999999999996</c:v>
                </c:pt>
                <c:pt idx="47">
                  <c:v>4.7</c:v>
                </c:pt>
                <c:pt idx="48">
                  <c:v>4.8</c:v>
                </c:pt>
                <c:pt idx="49">
                  <c:v>4.9000000000000004</c:v>
                </c:pt>
                <c:pt idx="50">
                  <c:v>5</c:v>
                </c:pt>
                <c:pt idx="51">
                  <c:v>5.0999999999999996</c:v>
                </c:pt>
                <c:pt idx="52">
                  <c:v>5.2</c:v>
                </c:pt>
                <c:pt idx="53">
                  <c:v>5.3</c:v>
                </c:pt>
                <c:pt idx="54">
                  <c:v>5.4</c:v>
                </c:pt>
                <c:pt idx="55">
                  <c:v>5.5</c:v>
                </c:pt>
                <c:pt idx="56">
                  <c:v>5.6</c:v>
                </c:pt>
                <c:pt idx="57">
                  <c:v>5.7</c:v>
                </c:pt>
                <c:pt idx="58">
                  <c:v>5.8</c:v>
                </c:pt>
                <c:pt idx="59">
                  <c:v>5.9</c:v>
                </c:pt>
                <c:pt idx="60">
                  <c:v>6</c:v>
                </c:pt>
                <c:pt idx="61">
                  <c:v>6.1</c:v>
                </c:pt>
                <c:pt idx="62">
                  <c:v>6.2</c:v>
                </c:pt>
                <c:pt idx="63">
                  <c:v>6.3</c:v>
                </c:pt>
                <c:pt idx="64">
                  <c:v>6.4</c:v>
                </c:pt>
                <c:pt idx="65">
                  <c:v>6.5</c:v>
                </c:pt>
                <c:pt idx="66">
                  <c:v>6.6</c:v>
                </c:pt>
                <c:pt idx="67">
                  <c:v>6.7</c:v>
                </c:pt>
                <c:pt idx="68">
                  <c:v>6.8</c:v>
                </c:pt>
                <c:pt idx="69">
                  <c:v>6.9</c:v>
                </c:pt>
                <c:pt idx="70">
                  <c:v>7</c:v>
                </c:pt>
                <c:pt idx="71">
                  <c:v>7.1</c:v>
                </c:pt>
                <c:pt idx="72">
                  <c:v>7.2</c:v>
                </c:pt>
                <c:pt idx="73">
                  <c:v>7.3</c:v>
                </c:pt>
                <c:pt idx="74">
                  <c:v>7.4</c:v>
                </c:pt>
                <c:pt idx="75">
                  <c:v>7.5</c:v>
                </c:pt>
                <c:pt idx="76">
                  <c:v>7.6</c:v>
                </c:pt>
                <c:pt idx="77">
                  <c:v>7.7</c:v>
                </c:pt>
                <c:pt idx="78">
                  <c:v>7.8</c:v>
                </c:pt>
                <c:pt idx="79">
                  <c:v>7.9</c:v>
                </c:pt>
                <c:pt idx="80">
                  <c:v>8</c:v>
                </c:pt>
                <c:pt idx="81">
                  <c:v>8.1</c:v>
                </c:pt>
                <c:pt idx="82">
                  <c:v>8.1999999999999993</c:v>
                </c:pt>
                <c:pt idx="83">
                  <c:v>8.3000000000000007</c:v>
                </c:pt>
                <c:pt idx="84">
                  <c:v>8.4</c:v>
                </c:pt>
                <c:pt idx="85">
                  <c:v>8.5</c:v>
                </c:pt>
                <c:pt idx="86">
                  <c:v>8.6</c:v>
                </c:pt>
                <c:pt idx="87">
                  <c:v>8.6999999999999993</c:v>
                </c:pt>
                <c:pt idx="88">
                  <c:v>8.8000000000000007</c:v>
                </c:pt>
                <c:pt idx="89">
                  <c:v>8.9</c:v>
                </c:pt>
                <c:pt idx="90">
                  <c:v>9</c:v>
                </c:pt>
                <c:pt idx="91">
                  <c:v>9.1</c:v>
                </c:pt>
                <c:pt idx="92">
                  <c:v>9.1999999999999993</c:v>
                </c:pt>
                <c:pt idx="93">
                  <c:v>9.3000000000000007</c:v>
                </c:pt>
                <c:pt idx="94">
                  <c:v>9.4</c:v>
                </c:pt>
                <c:pt idx="95">
                  <c:v>9.5</c:v>
                </c:pt>
                <c:pt idx="96">
                  <c:v>9.6</c:v>
                </c:pt>
                <c:pt idx="97">
                  <c:v>9.6999999999999993</c:v>
                </c:pt>
                <c:pt idx="98">
                  <c:v>9.8000000000000007</c:v>
                </c:pt>
                <c:pt idx="99">
                  <c:v>9.9</c:v>
                </c:pt>
                <c:pt idx="100">
                  <c:v>10</c:v>
                </c:pt>
                <c:pt idx="101">
                  <c:v>10.1</c:v>
                </c:pt>
                <c:pt idx="102">
                  <c:v>10.199999999999999</c:v>
                </c:pt>
                <c:pt idx="103">
                  <c:v>10.3</c:v>
                </c:pt>
                <c:pt idx="104">
                  <c:v>10.4</c:v>
                </c:pt>
                <c:pt idx="105">
                  <c:v>10.5</c:v>
                </c:pt>
                <c:pt idx="106">
                  <c:v>10.6</c:v>
                </c:pt>
                <c:pt idx="107">
                  <c:v>10.7</c:v>
                </c:pt>
                <c:pt idx="108">
                  <c:v>10.8</c:v>
                </c:pt>
                <c:pt idx="109">
                  <c:v>10.9</c:v>
                </c:pt>
                <c:pt idx="110">
                  <c:v>11</c:v>
                </c:pt>
                <c:pt idx="111">
                  <c:v>11.1</c:v>
                </c:pt>
                <c:pt idx="112">
                  <c:v>11.2</c:v>
                </c:pt>
                <c:pt idx="113">
                  <c:v>11.3</c:v>
                </c:pt>
                <c:pt idx="114">
                  <c:v>11.4</c:v>
                </c:pt>
                <c:pt idx="115">
                  <c:v>11.5</c:v>
                </c:pt>
                <c:pt idx="116">
                  <c:v>11.6</c:v>
                </c:pt>
                <c:pt idx="117">
                  <c:v>11.7</c:v>
                </c:pt>
                <c:pt idx="118">
                  <c:v>11.8</c:v>
                </c:pt>
                <c:pt idx="119">
                  <c:v>11.9</c:v>
                </c:pt>
                <c:pt idx="120">
                  <c:v>12</c:v>
                </c:pt>
                <c:pt idx="121">
                  <c:v>12.1</c:v>
                </c:pt>
                <c:pt idx="122">
                  <c:v>12.2</c:v>
                </c:pt>
                <c:pt idx="123">
                  <c:v>12.3</c:v>
                </c:pt>
                <c:pt idx="124">
                  <c:v>12.4</c:v>
                </c:pt>
                <c:pt idx="125">
                  <c:v>12.5</c:v>
                </c:pt>
                <c:pt idx="126">
                  <c:v>12.6</c:v>
                </c:pt>
                <c:pt idx="127">
                  <c:v>12.7</c:v>
                </c:pt>
                <c:pt idx="128">
                  <c:v>12.8</c:v>
                </c:pt>
                <c:pt idx="129">
                  <c:v>12.9</c:v>
                </c:pt>
                <c:pt idx="130">
                  <c:v>13</c:v>
                </c:pt>
                <c:pt idx="131">
                  <c:v>13.1</c:v>
                </c:pt>
                <c:pt idx="132">
                  <c:v>13.2</c:v>
                </c:pt>
                <c:pt idx="133">
                  <c:v>13.3</c:v>
                </c:pt>
                <c:pt idx="134">
                  <c:v>13.4</c:v>
                </c:pt>
                <c:pt idx="135">
                  <c:v>13.5</c:v>
                </c:pt>
                <c:pt idx="136">
                  <c:v>13.6</c:v>
                </c:pt>
                <c:pt idx="137">
                  <c:v>13.7</c:v>
                </c:pt>
                <c:pt idx="138">
                  <c:v>13.8</c:v>
                </c:pt>
                <c:pt idx="139">
                  <c:v>13.9</c:v>
                </c:pt>
                <c:pt idx="140">
                  <c:v>14</c:v>
                </c:pt>
                <c:pt idx="141">
                  <c:v>14.1</c:v>
                </c:pt>
                <c:pt idx="142">
                  <c:v>14.2</c:v>
                </c:pt>
                <c:pt idx="143">
                  <c:v>14.3</c:v>
                </c:pt>
                <c:pt idx="144">
                  <c:v>14.4</c:v>
                </c:pt>
                <c:pt idx="145">
                  <c:v>14.5</c:v>
                </c:pt>
                <c:pt idx="146">
                  <c:v>14.6</c:v>
                </c:pt>
                <c:pt idx="147">
                  <c:v>14.7</c:v>
                </c:pt>
                <c:pt idx="148">
                  <c:v>14.8</c:v>
                </c:pt>
                <c:pt idx="149">
                  <c:v>14.9</c:v>
                </c:pt>
                <c:pt idx="150">
                  <c:v>15</c:v>
                </c:pt>
                <c:pt idx="151">
                  <c:v>15.1</c:v>
                </c:pt>
                <c:pt idx="152">
                  <c:v>15.2</c:v>
                </c:pt>
                <c:pt idx="153">
                  <c:v>15.3</c:v>
                </c:pt>
                <c:pt idx="154">
                  <c:v>15.4</c:v>
                </c:pt>
                <c:pt idx="155">
                  <c:v>15.5</c:v>
                </c:pt>
                <c:pt idx="156">
                  <c:v>15.6</c:v>
                </c:pt>
                <c:pt idx="157">
                  <c:v>15.7</c:v>
                </c:pt>
                <c:pt idx="158">
                  <c:v>15.8</c:v>
                </c:pt>
                <c:pt idx="159">
                  <c:v>15.9</c:v>
                </c:pt>
                <c:pt idx="160">
                  <c:v>16</c:v>
                </c:pt>
                <c:pt idx="161">
                  <c:v>16.100000000000001</c:v>
                </c:pt>
                <c:pt idx="162">
                  <c:v>16.2</c:v>
                </c:pt>
                <c:pt idx="163">
                  <c:v>16.3</c:v>
                </c:pt>
                <c:pt idx="164">
                  <c:v>16.399999999999999</c:v>
                </c:pt>
                <c:pt idx="165">
                  <c:v>16.5</c:v>
                </c:pt>
                <c:pt idx="166">
                  <c:v>16.600000000000001</c:v>
                </c:pt>
                <c:pt idx="167">
                  <c:v>16.7</c:v>
                </c:pt>
                <c:pt idx="168">
                  <c:v>16.8</c:v>
                </c:pt>
                <c:pt idx="169">
                  <c:v>16.899999999999999</c:v>
                </c:pt>
                <c:pt idx="170">
                  <c:v>17</c:v>
                </c:pt>
                <c:pt idx="171">
                  <c:v>17.100000000000001</c:v>
                </c:pt>
                <c:pt idx="172">
                  <c:v>17.2</c:v>
                </c:pt>
                <c:pt idx="173">
                  <c:v>17.3</c:v>
                </c:pt>
                <c:pt idx="174">
                  <c:v>17.399999999999999</c:v>
                </c:pt>
                <c:pt idx="175">
                  <c:v>17.5</c:v>
                </c:pt>
                <c:pt idx="176">
                  <c:v>17.600000000000001</c:v>
                </c:pt>
                <c:pt idx="177">
                  <c:v>17.7</c:v>
                </c:pt>
                <c:pt idx="178">
                  <c:v>17.8</c:v>
                </c:pt>
                <c:pt idx="179">
                  <c:v>17.899999999999999</c:v>
                </c:pt>
                <c:pt idx="180">
                  <c:v>18</c:v>
                </c:pt>
                <c:pt idx="181">
                  <c:v>18.100000000000001</c:v>
                </c:pt>
                <c:pt idx="182">
                  <c:v>18.2</c:v>
                </c:pt>
                <c:pt idx="183">
                  <c:v>18.3</c:v>
                </c:pt>
                <c:pt idx="184">
                  <c:v>18.399999999999999</c:v>
                </c:pt>
                <c:pt idx="185">
                  <c:v>18.5</c:v>
                </c:pt>
                <c:pt idx="186">
                  <c:v>18.600000000000001</c:v>
                </c:pt>
                <c:pt idx="187">
                  <c:v>18.7</c:v>
                </c:pt>
                <c:pt idx="188">
                  <c:v>18.8</c:v>
                </c:pt>
                <c:pt idx="189">
                  <c:v>18.899999999999999</c:v>
                </c:pt>
                <c:pt idx="190">
                  <c:v>19</c:v>
                </c:pt>
                <c:pt idx="191">
                  <c:v>19.100000000000001</c:v>
                </c:pt>
                <c:pt idx="192">
                  <c:v>19.2</c:v>
                </c:pt>
                <c:pt idx="193">
                  <c:v>19.3</c:v>
                </c:pt>
                <c:pt idx="194">
                  <c:v>19.399999999999999</c:v>
                </c:pt>
                <c:pt idx="195">
                  <c:v>19.5</c:v>
                </c:pt>
                <c:pt idx="196">
                  <c:v>19.600000000000001</c:v>
                </c:pt>
                <c:pt idx="197">
                  <c:v>19.7</c:v>
                </c:pt>
                <c:pt idx="198">
                  <c:v>19.8</c:v>
                </c:pt>
                <c:pt idx="199">
                  <c:v>19.899999999999999</c:v>
                </c:pt>
                <c:pt idx="200">
                  <c:v>20</c:v>
                </c:pt>
                <c:pt idx="201">
                  <c:v>20.100000000000001</c:v>
                </c:pt>
                <c:pt idx="202">
                  <c:v>20.2</c:v>
                </c:pt>
                <c:pt idx="203">
                  <c:v>20.3</c:v>
                </c:pt>
                <c:pt idx="204">
                  <c:v>20.399999999999999</c:v>
                </c:pt>
                <c:pt idx="205">
                  <c:v>20.5</c:v>
                </c:pt>
                <c:pt idx="206">
                  <c:v>20.6</c:v>
                </c:pt>
                <c:pt idx="207">
                  <c:v>20.7</c:v>
                </c:pt>
                <c:pt idx="208">
                  <c:v>20.8</c:v>
                </c:pt>
                <c:pt idx="209">
                  <c:v>20.9</c:v>
                </c:pt>
                <c:pt idx="210">
                  <c:v>21</c:v>
                </c:pt>
                <c:pt idx="211">
                  <c:v>21.1</c:v>
                </c:pt>
                <c:pt idx="212">
                  <c:v>21.2</c:v>
                </c:pt>
                <c:pt idx="213">
                  <c:v>21.3</c:v>
                </c:pt>
                <c:pt idx="214">
                  <c:v>21.4</c:v>
                </c:pt>
                <c:pt idx="215">
                  <c:v>21.5</c:v>
                </c:pt>
                <c:pt idx="216">
                  <c:v>21.6</c:v>
                </c:pt>
                <c:pt idx="217">
                  <c:v>21.7</c:v>
                </c:pt>
                <c:pt idx="218">
                  <c:v>21.8</c:v>
                </c:pt>
                <c:pt idx="219">
                  <c:v>21.9</c:v>
                </c:pt>
                <c:pt idx="220">
                  <c:v>22</c:v>
                </c:pt>
                <c:pt idx="221">
                  <c:v>22.1</c:v>
                </c:pt>
                <c:pt idx="222">
                  <c:v>22.2</c:v>
                </c:pt>
                <c:pt idx="223">
                  <c:v>22.3</c:v>
                </c:pt>
                <c:pt idx="224">
                  <c:v>22.4</c:v>
                </c:pt>
                <c:pt idx="225">
                  <c:v>22.5</c:v>
                </c:pt>
                <c:pt idx="226">
                  <c:v>22.6</c:v>
                </c:pt>
                <c:pt idx="227">
                  <c:v>22.7</c:v>
                </c:pt>
                <c:pt idx="228">
                  <c:v>22.8</c:v>
                </c:pt>
                <c:pt idx="229">
                  <c:v>22.9</c:v>
                </c:pt>
                <c:pt idx="230">
                  <c:v>23</c:v>
                </c:pt>
                <c:pt idx="231">
                  <c:v>23.1</c:v>
                </c:pt>
                <c:pt idx="232">
                  <c:v>23.2</c:v>
                </c:pt>
                <c:pt idx="233">
                  <c:v>23.3</c:v>
                </c:pt>
                <c:pt idx="234">
                  <c:v>23.4</c:v>
                </c:pt>
                <c:pt idx="235">
                  <c:v>23.5</c:v>
                </c:pt>
                <c:pt idx="236">
                  <c:v>23.6</c:v>
                </c:pt>
                <c:pt idx="237">
                  <c:v>23.7</c:v>
                </c:pt>
                <c:pt idx="238">
                  <c:v>23.8</c:v>
                </c:pt>
                <c:pt idx="239">
                  <c:v>23.9</c:v>
                </c:pt>
                <c:pt idx="240">
                  <c:v>24</c:v>
                </c:pt>
                <c:pt idx="241">
                  <c:v>24.1</c:v>
                </c:pt>
                <c:pt idx="242">
                  <c:v>24.2</c:v>
                </c:pt>
                <c:pt idx="243">
                  <c:v>24.3</c:v>
                </c:pt>
                <c:pt idx="244">
                  <c:v>24.4</c:v>
                </c:pt>
                <c:pt idx="245">
                  <c:v>24.5</c:v>
                </c:pt>
                <c:pt idx="246">
                  <c:v>24.6</c:v>
                </c:pt>
                <c:pt idx="247">
                  <c:v>24.7</c:v>
                </c:pt>
                <c:pt idx="248">
                  <c:v>24.8</c:v>
                </c:pt>
                <c:pt idx="249">
                  <c:v>24.9</c:v>
                </c:pt>
                <c:pt idx="250">
                  <c:v>25</c:v>
                </c:pt>
                <c:pt idx="251">
                  <c:v>25.1</c:v>
                </c:pt>
                <c:pt idx="252">
                  <c:v>25.2</c:v>
                </c:pt>
                <c:pt idx="253">
                  <c:v>25.3</c:v>
                </c:pt>
                <c:pt idx="254">
                  <c:v>25.4</c:v>
                </c:pt>
                <c:pt idx="255">
                  <c:v>25.5</c:v>
                </c:pt>
                <c:pt idx="256">
                  <c:v>25.6</c:v>
                </c:pt>
                <c:pt idx="257">
                  <c:v>25.7</c:v>
                </c:pt>
                <c:pt idx="258">
                  <c:v>25.8</c:v>
                </c:pt>
                <c:pt idx="259">
                  <c:v>25.9</c:v>
                </c:pt>
                <c:pt idx="260">
                  <c:v>26</c:v>
                </c:pt>
                <c:pt idx="261">
                  <c:v>26.1</c:v>
                </c:pt>
                <c:pt idx="262">
                  <c:v>26.2</c:v>
                </c:pt>
                <c:pt idx="263">
                  <c:v>26.3</c:v>
                </c:pt>
                <c:pt idx="264">
                  <c:v>26.4</c:v>
                </c:pt>
                <c:pt idx="265">
                  <c:v>26.5</c:v>
                </c:pt>
                <c:pt idx="266">
                  <c:v>26.6</c:v>
                </c:pt>
                <c:pt idx="267">
                  <c:v>26.7</c:v>
                </c:pt>
                <c:pt idx="268">
                  <c:v>26.8</c:v>
                </c:pt>
                <c:pt idx="269">
                  <c:v>26.9</c:v>
                </c:pt>
                <c:pt idx="270">
                  <c:v>27</c:v>
                </c:pt>
                <c:pt idx="271">
                  <c:v>27.1</c:v>
                </c:pt>
                <c:pt idx="272">
                  <c:v>27.2</c:v>
                </c:pt>
                <c:pt idx="273">
                  <c:v>27.3</c:v>
                </c:pt>
                <c:pt idx="274">
                  <c:v>27.4</c:v>
                </c:pt>
                <c:pt idx="275">
                  <c:v>27.5</c:v>
                </c:pt>
                <c:pt idx="276">
                  <c:v>27.6</c:v>
                </c:pt>
                <c:pt idx="277">
                  <c:v>27.7</c:v>
                </c:pt>
                <c:pt idx="278">
                  <c:v>27.8</c:v>
                </c:pt>
                <c:pt idx="279">
                  <c:v>27.9</c:v>
                </c:pt>
                <c:pt idx="280">
                  <c:v>28</c:v>
                </c:pt>
                <c:pt idx="281">
                  <c:v>28.1</c:v>
                </c:pt>
                <c:pt idx="282">
                  <c:v>28.2</c:v>
                </c:pt>
                <c:pt idx="283">
                  <c:v>28.3</c:v>
                </c:pt>
                <c:pt idx="284">
                  <c:v>28.4</c:v>
                </c:pt>
                <c:pt idx="285">
                  <c:v>28.5</c:v>
                </c:pt>
                <c:pt idx="286">
                  <c:v>28.6</c:v>
                </c:pt>
                <c:pt idx="287">
                  <c:v>28.7</c:v>
                </c:pt>
                <c:pt idx="288">
                  <c:v>28.8</c:v>
                </c:pt>
                <c:pt idx="289">
                  <c:v>28.9</c:v>
                </c:pt>
                <c:pt idx="290">
                  <c:v>29</c:v>
                </c:pt>
                <c:pt idx="291">
                  <c:v>29.1</c:v>
                </c:pt>
                <c:pt idx="292">
                  <c:v>29.2</c:v>
                </c:pt>
                <c:pt idx="293">
                  <c:v>29.3</c:v>
                </c:pt>
                <c:pt idx="294">
                  <c:v>29.4</c:v>
                </c:pt>
                <c:pt idx="295">
                  <c:v>29.5</c:v>
                </c:pt>
                <c:pt idx="296">
                  <c:v>29.6</c:v>
                </c:pt>
                <c:pt idx="297">
                  <c:v>29.7</c:v>
                </c:pt>
                <c:pt idx="298">
                  <c:v>29.8</c:v>
                </c:pt>
                <c:pt idx="299">
                  <c:v>29.9</c:v>
                </c:pt>
                <c:pt idx="300">
                  <c:v>30</c:v>
                </c:pt>
                <c:pt idx="301">
                  <c:v>30.1</c:v>
                </c:pt>
                <c:pt idx="302">
                  <c:v>30.2</c:v>
                </c:pt>
                <c:pt idx="303">
                  <c:v>30.3</c:v>
                </c:pt>
                <c:pt idx="304">
                  <c:v>30.4</c:v>
                </c:pt>
                <c:pt idx="305">
                  <c:v>30.5</c:v>
                </c:pt>
                <c:pt idx="306">
                  <c:v>30.6</c:v>
                </c:pt>
                <c:pt idx="307">
                  <c:v>30.7</c:v>
                </c:pt>
                <c:pt idx="308">
                  <c:v>30.8</c:v>
                </c:pt>
                <c:pt idx="309">
                  <c:v>30.9</c:v>
                </c:pt>
                <c:pt idx="310">
                  <c:v>31</c:v>
                </c:pt>
                <c:pt idx="311">
                  <c:v>31.1</c:v>
                </c:pt>
                <c:pt idx="312">
                  <c:v>31.2</c:v>
                </c:pt>
                <c:pt idx="313">
                  <c:v>31.3</c:v>
                </c:pt>
                <c:pt idx="314">
                  <c:v>31.4</c:v>
                </c:pt>
                <c:pt idx="315">
                  <c:v>31.5</c:v>
                </c:pt>
                <c:pt idx="316">
                  <c:v>31.6</c:v>
                </c:pt>
                <c:pt idx="317">
                  <c:v>31.7</c:v>
                </c:pt>
                <c:pt idx="318">
                  <c:v>31.8</c:v>
                </c:pt>
                <c:pt idx="319">
                  <c:v>31.9</c:v>
                </c:pt>
                <c:pt idx="320">
                  <c:v>32</c:v>
                </c:pt>
                <c:pt idx="321">
                  <c:v>32.1</c:v>
                </c:pt>
                <c:pt idx="322">
                  <c:v>32.200000000000003</c:v>
                </c:pt>
                <c:pt idx="323">
                  <c:v>32.299999999999997</c:v>
                </c:pt>
                <c:pt idx="324">
                  <c:v>32.4</c:v>
                </c:pt>
                <c:pt idx="325">
                  <c:v>32.5</c:v>
                </c:pt>
                <c:pt idx="326">
                  <c:v>32.6</c:v>
                </c:pt>
                <c:pt idx="327">
                  <c:v>32.700000000000003</c:v>
                </c:pt>
                <c:pt idx="328">
                  <c:v>32.799999999999997</c:v>
                </c:pt>
                <c:pt idx="329">
                  <c:v>32.9</c:v>
                </c:pt>
                <c:pt idx="330">
                  <c:v>33</c:v>
                </c:pt>
                <c:pt idx="331">
                  <c:v>33.1</c:v>
                </c:pt>
                <c:pt idx="332">
                  <c:v>33.200000000000003</c:v>
                </c:pt>
                <c:pt idx="333">
                  <c:v>33.299999999999997</c:v>
                </c:pt>
                <c:pt idx="334">
                  <c:v>33.4</c:v>
                </c:pt>
                <c:pt idx="335">
                  <c:v>33.5</c:v>
                </c:pt>
                <c:pt idx="336">
                  <c:v>33.6</c:v>
                </c:pt>
                <c:pt idx="337">
                  <c:v>33.700000000000003</c:v>
                </c:pt>
                <c:pt idx="338">
                  <c:v>33.799999999999997</c:v>
                </c:pt>
                <c:pt idx="339">
                  <c:v>33.9</c:v>
                </c:pt>
                <c:pt idx="340">
                  <c:v>34</c:v>
                </c:pt>
                <c:pt idx="341">
                  <c:v>34.1</c:v>
                </c:pt>
                <c:pt idx="342">
                  <c:v>34.200000000000003</c:v>
                </c:pt>
                <c:pt idx="343">
                  <c:v>34.299999999999997</c:v>
                </c:pt>
                <c:pt idx="344">
                  <c:v>34.4</c:v>
                </c:pt>
                <c:pt idx="345">
                  <c:v>34.5</c:v>
                </c:pt>
                <c:pt idx="346">
                  <c:v>34.6</c:v>
                </c:pt>
                <c:pt idx="347">
                  <c:v>34.700000000000003</c:v>
                </c:pt>
                <c:pt idx="348">
                  <c:v>34.799999999999997</c:v>
                </c:pt>
                <c:pt idx="349">
                  <c:v>34.9</c:v>
                </c:pt>
                <c:pt idx="350">
                  <c:v>35</c:v>
                </c:pt>
                <c:pt idx="351">
                  <c:v>35.1</c:v>
                </c:pt>
                <c:pt idx="352">
                  <c:v>35.200000000000003</c:v>
                </c:pt>
                <c:pt idx="353">
                  <c:v>35.299999999999997</c:v>
                </c:pt>
                <c:pt idx="354">
                  <c:v>35.4</c:v>
                </c:pt>
                <c:pt idx="355">
                  <c:v>35.5</c:v>
                </c:pt>
                <c:pt idx="356">
                  <c:v>35.6</c:v>
                </c:pt>
                <c:pt idx="357">
                  <c:v>35.700000000000003</c:v>
                </c:pt>
                <c:pt idx="358">
                  <c:v>35.799999999999997</c:v>
                </c:pt>
                <c:pt idx="359">
                  <c:v>35.9</c:v>
                </c:pt>
                <c:pt idx="360">
                  <c:v>36</c:v>
                </c:pt>
                <c:pt idx="361">
                  <c:v>36.1</c:v>
                </c:pt>
                <c:pt idx="362">
                  <c:v>36.200000000000003</c:v>
                </c:pt>
                <c:pt idx="363">
                  <c:v>36.299999999999997</c:v>
                </c:pt>
                <c:pt idx="364">
                  <c:v>36.4</c:v>
                </c:pt>
                <c:pt idx="365">
                  <c:v>36.5</c:v>
                </c:pt>
                <c:pt idx="366">
                  <c:v>36.6</c:v>
                </c:pt>
                <c:pt idx="367">
                  <c:v>36.700000000000003</c:v>
                </c:pt>
                <c:pt idx="368">
                  <c:v>36.799999999999997</c:v>
                </c:pt>
                <c:pt idx="369">
                  <c:v>36.9</c:v>
                </c:pt>
                <c:pt idx="370">
                  <c:v>37</c:v>
                </c:pt>
                <c:pt idx="371">
                  <c:v>37.1</c:v>
                </c:pt>
                <c:pt idx="372">
                  <c:v>37.200000000000003</c:v>
                </c:pt>
                <c:pt idx="373">
                  <c:v>37.299999999999997</c:v>
                </c:pt>
                <c:pt idx="374">
                  <c:v>37.4</c:v>
                </c:pt>
                <c:pt idx="375">
                  <c:v>37.5</c:v>
                </c:pt>
                <c:pt idx="376">
                  <c:v>37.6</c:v>
                </c:pt>
                <c:pt idx="377">
                  <c:v>37.700000000000003</c:v>
                </c:pt>
                <c:pt idx="378">
                  <c:v>37.799999999999997</c:v>
                </c:pt>
                <c:pt idx="379">
                  <c:v>37.9</c:v>
                </c:pt>
                <c:pt idx="380">
                  <c:v>38</c:v>
                </c:pt>
                <c:pt idx="381">
                  <c:v>38.1</c:v>
                </c:pt>
                <c:pt idx="382">
                  <c:v>38.200000000000003</c:v>
                </c:pt>
                <c:pt idx="383">
                  <c:v>38.299999999999997</c:v>
                </c:pt>
                <c:pt idx="384">
                  <c:v>38.4</c:v>
                </c:pt>
                <c:pt idx="385">
                  <c:v>38.5</c:v>
                </c:pt>
                <c:pt idx="386">
                  <c:v>38.6</c:v>
                </c:pt>
                <c:pt idx="387">
                  <c:v>38.700000000000003</c:v>
                </c:pt>
                <c:pt idx="388">
                  <c:v>38.799999999999997</c:v>
                </c:pt>
                <c:pt idx="389">
                  <c:v>38.9</c:v>
                </c:pt>
                <c:pt idx="390">
                  <c:v>39</c:v>
                </c:pt>
                <c:pt idx="391">
                  <c:v>39.1</c:v>
                </c:pt>
                <c:pt idx="392">
                  <c:v>39.200000000000003</c:v>
                </c:pt>
                <c:pt idx="393">
                  <c:v>39.299999999999997</c:v>
                </c:pt>
                <c:pt idx="394">
                  <c:v>39.4</c:v>
                </c:pt>
                <c:pt idx="395">
                  <c:v>39.5</c:v>
                </c:pt>
                <c:pt idx="396">
                  <c:v>39.6</c:v>
                </c:pt>
                <c:pt idx="397">
                  <c:v>39.700000000000003</c:v>
                </c:pt>
                <c:pt idx="398">
                  <c:v>39.799999999999997</c:v>
                </c:pt>
                <c:pt idx="399">
                  <c:v>39.9</c:v>
                </c:pt>
                <c:pt idx="400">
                  <c:v>40</c:v>
                </c:pt>
                <c:pt idx="401">
                  <c:v>40.1</c:v>
                </c:pt>
                <c:pt idx="402">
                  <c:v>40.200000000000003</c:v>
                </c:pt>
                <c:pt idx="403">
                  <c:v>40.299999999999997</c:v>
                </c:pt>
                <c:pt idx="404">
                  <c:v>40.4</c:v>
                </c:pt>
                <c:pt idx="405">
                  <c:v>40.5</c:v>
                </c:pt>
                <c:pt idx="406">
                  <c:v>40.6</c:v>
                </c:pt>
                <c:pt idx="407">
                  <c:v>40.700000000000003</c:v>
                </c:pt>
                <c:pt idx="408">
                  <c:v>40.799999999999997</c:v>
                </c:pt>
                <c:pt idx="409">
                  <c:v>40.9</c:v>
                </c:pt>
                <c:pt idx="410">
                  <c:v>41</c:v>
                </c:pt>
                <c:pt idx="411">
                  <c:v>41.1</c:v>
                </c:pt>
                <c:pt idx="412">
                  <c:v>41.2</c:v>
                </c:pt>
                <c:pt idx="413">
                  <c:v>41.3</c:v>
                </c:pt>
                <c:pt idx="414">
                  <c:v>41.4</c:v>
                </c:pt>
                <c:pt idx="415">
                  <c:v>41.5</c:v>
                </c:pt>
                <c:pt idx="416">
                  <c:v>41.6</c:v>
                </c:pt>
                <c:pt idx="417">
                  <c:v>41.7</c:v>
                </c:pt>
                <c:pt idx="418">
                  <c:v>41.8</c:v>
                </c:pt>
                <c:pt idx="419">
                  <c:v>41.9</c:v>
                </c:pt>
                <c:pt idx="420">
                  <c:v>42</c:v>
                </c:pt>
                <c:pt idx="421">
                  <c:v>42.1</c:v>
                </c:pt>
                <c:pt idx="422">
                  <c:v>42.2</c:v>
                </c:pt>
                <c:pt idx="423">
                  <c:v>42.3</c:v>
                </c:pt>
                <c:pt idx="424">
                  <c:v>42.4</c:v>
                </c:pt>
                <c:pt idx="425">
                  <c:v>42.5</c:v>
                </c:pt>
                <c:pt idx="426">
                  <c:v>42.6</c:v>
                </c:pt>
                <c:pt idx="427">
                  <c:v>42.7</c:v>
                </c:pt>
                <c:pt idx="428">
                  <c:v>42.8</c:v>
                </c:pt>
                <c:pt idx="429">
                  <c:v>42.9</c:v>
                </c:pt>
                <c:pt idx="430">
                  <c:v>43</c:v>
                </c:pt>
                <c:pt idx="431">
                  <c:v>43.1</c:v>
                </c:pt>
                <c:pt idx="432">
                  <c:v>43.2</c:v>
                </c:pt>
                <c:pt idx="433">
                  <c:v>43.3</c:v>
                </c:pt>
                <c:pt idx="434">
                  <c:v>43.4</c:v>
                </c:pt>
                <c:pt idx="435">
                  <c:v>43.5</c:v>
                </c:pt>
                <c:pt idx="436">
                  <c:v>43.6</c:v>
                </c:pt>
                <c:pt idx="437">
                  <c:v>43.7</c:v>
                </c:pt>
                <c:pt idx="438">
                  <c:v>43.8</c:v>
                </c:pt>
                <c:pt idx="439">
                  <c:v>43.9</c:v>
                </c:pt>
                <c:pt idx="440">
                  <c:v>44</c:v>
                </c:pt>
                <c:pt idx="441">
                  <c:v>44.1</c:v>
                </c:pt>
                <c:pt idx="442">
                  <c:v>44.2</c:v>
                </c:pt>
                <c:pt idx="443">
                  <c:v>44.3</c:v>
                </c:pt>
                <c:pt idx="444">
                  <c:v>44.4</c:v>
                </c:pt>
                <c:pt idx="445">
                  <c:v>44.5</c:v>
                </c:pt>
                <c:pt idx="446">
                  <c:v>44.6</c:v>
                </c:pt>
                <c:pt idx="447">
                  <c:v>44.7</c:v>
                </c:pt>
                <c:pt idx="448">
                  <c:v>44.8</c:v>
                </c:pt>
                <c:pt idx="449">
                  <c:v>44.9</c:v>
                </c:pt>
                <c:pt idx="450">
                  <c:v>45</c:v>
                </c:pt>
                <c:pt idx="451">
                  <c:v>45.1</c:v>
                </c:pt>
                <c:pt idx="452">
                  <c:v>45.2</c:v>
                </c:pt>
                <c:pt idx="453">
                  <c:v>45.3</c:v>
                </c:pt>
                <c:pt idx="454">
                  <c:v>45.4</c:v>
                </c:pt>
                <c:pt idx="455">
                  <c:v>45.5</c:v>
                </c:pt>
                <c:pt idx="456">
                  <c:v>45.6</c:v>
                </c:pt>
                <c:pt idx="457">
                  <c:v>45.7</c:v>
                </c:pt>
                <c:pt idx="458">
                  <c:v>45.8</c:v>
                </c:pt>
                <c:pt idx="459">
                  <c:v>45.9</c:v>
                </c:pt>
                <c:pt idx="460">
                  <c:v>46</c:v>
                </c:pt>
                <c:pt idx="461">
                  <c:v>46.1</c:v>
                </c:pt>
                <c:pt idx="462">
                  <c:v>46.2</c:v>
                </c:pt>
                <c:pt idx="463">
                  <c:v>46.3</c:v>
                </c:pt>
                <c:pt idx="464">
                  <c:v>46.4</c:v>
                </c:pt>
                <c:pt idx="465">
                  <c:v>46.5</c:v>
                </c:pt>
                <c:pt idx="466">
                  <c:v>46.6</c:v>
                </c:pt>
                <c:pt idx="467">
                  <c:v>46.7</c:v>
                </c:pt>
                <c:pt idx="468">
                  <c:v>46.8</c:v>
                </c:pt>
                <c:pt idx="469">
                  <c:v>46.9</c:v>
                </c:pt>
                <c:pt idx="470">
                  <c:v>47</c:v>
                </c:pt>
              </c:numCache>
            </c:numRef>
          </c:xVal>
          <c:yVal>
            <c:numRef>
              <c:f>'Control Systems Data'!$X$2:$X$472</c:f>
              <c:numCache>
                <c:formatCode>General</c:formatCode>
                <c:ptCount val="471"/>
                <c:pt idx="0">
                  <c:v>2</c:v>
                </c:pt>
                <c:pt idx="1">
                  <c:v>2</c:v>
                </c:pt>
                <c:pt idx="2">
                  <c:v>2</c:v>
                </c:pt>
                <c:pt idx="3">
                  <c:v>2</c:v>
                </c:pt>
                <c:pt idx="4">
                  <c:v>2</c:v>
                </c:pt>
                <c:pt idx="5">
                  <c:v>2</c:v>
                </c:pt>
                <c:pt idx="6">
                  <c:v>2</c:v>
                </c:pt>
                <c:pt idx="7">
                  <c:v>2</c:v>
                </c:pt>
                <c:pt idx="8">
                  <c:v>2</c:v>
                </c:pt>
                <c:pt idx="9">
                  <c:v>2</c:v>
                </c:pt>
                <c:pt idx="10">
                  <c:v>2</c:v>
                </c:pt>
                <c:pt idx="11">
                  <c:v>2</c:v>
                </c:pt>
                <c:pt idx="12">
                  <c:v>2</c:v>
                </c:pt>
                <c:pt idx="13">
                  <c:v>2</c:v>
                </c:pt>
                <c:pt idx="14">
                  <c:v>2</c:v>
                </c:pt>
                <c:pt idx="15">
                  <c:v>2</c:v>
                </c:pt>
                <c:pt idx="16">
                  <c:v>2</c:v>
                </c:pt>
                <c:pt idx="17">
                  <c:v>2</c:v>
                </c:pt>
                <c:pt idx="18">
                  <c:v>2</c:v>
                </c:pt>
                <c:pt idx="19">
                  <c:v>2</c:v>
                </c:pt>
                <c:pt idx="20">
                  <c:v>2</c:v>
                </c:pt>
                <c:pt idx="21">
                  <c:v>2</c:v>
                </c:pt>
                <c:pt idx="22">
                  <c:v>2</c:v>
                </c:pt>
                <c:pt idx="23">
                  <c:v>2</c:v>
                </c:pt>
                <c:pt idx="24">
                  <c:v>2</c:v>
                </c:pt>
                <c:pt idx="25">
                  <c:v>2</c:v>
                </c:pt>
                <c:pt idx="26">
                  <c:v>2</c:v>
                </c:pt>
                <c:pt idx="27">
                  <c:v>2</c:v>
                </c:pt>
                <c:pt idx="28">
                  <c:v>2</c:v>
                </c:pt>
                <c:pt idx="29">
                  <c:v>2</c:v>
                </c:pt>
                <c:pt idx="30">
                  <c:v>2</c:v>
                </c:pt>
                <c:pt idx="31">
                  <c:v>2</c:v>
                </c:pt>
                <c:pt idx="32">
                  <c:v>2</c:v>
                </c:pt>
                <c:pt idx="33">
                  <c:v>2</c:v>
                </c:pt>
                <c:pt idx="34">
                  <c:v>2</c:v>
                </c:pt>
                <c:pt idx="35">
                  <c:v>2</c:v>
                </c:pt>
                <c:pt idx="36">
                  <c:v>2</c:v>
                </c:pt>
                <c:pt idx="37">
                  <c:v>2</c:v>
                </c:pt>
                <c:pt idx="38">
                  <c:v>2</c:v>
                </c:pt>
                <c:pt idx="39">
                  <c:v>2</c:v>
                </c:pt>
                <c:pt idx="40">
                  <c:v>2</c:v>
                </c:pt>
                <c:pt idx="41">
                  <c:v>2</c:v>
                </c:pt>
                <c:pt idx="42">
                  <c:v>2</c:v>
                </c:pt>
                <c:pt idx="43">
                  <c:v>2</c:v>
                </c:pt>
                <c:pt idx="44">
                  <c:v>2</c:v>
                </c:pt>
                <c:pt idx="45">
                  <c:v>2</c:v>
                </c:pt>
                <c:pt idx="46">
                  <c:v>2</c:v>
                </c:pt>
                <c:pt idx="47">
                  <c:v>2</c:v>
                </c:pt>
                <c:pt idx="48">
                  <c:v>2</c:v>
                </c:pt>
                <c:pt idx="49">
                  <c:v>2</c:v>
                </c:pt>
                <c:pt idx="50">
                  <c:v>2</c:v>
                </c:pt>
                <c:pt idx="51">
                  <c:v>2</c:v>
                </c:pt>
                <c:pt idx="52">
                  <c:v>2</c:v>
                </c:pt>
                <c:pt idx="53">
                  <c:v>2</c:v>
                </c:pt>
                <c:pt idx="54">
                  <c:v>2</c:v>
                </c:pt>
                <c:pt idx="55">
                  <c:v>2</c:v>
                </c:pt>
                <c:pt idx="56">
                  <c:v>2</c:v>
                </c:pt>
                <c:pt idx="57">
                  <c:v>2</c:v>
                </c:pt>
                <c:pt idx="58">
                  <c:v>2</c:v>
                </c:pt>
                <c:pt idx="59">
                  <c:v>2</c:v>
                </c:pt>
                <c:pt idx="60">
                  <c:v>2</c:v>
                </c:pt>
                <c:pt idx="61">
                  <c:v>2</c:v>
                </c:pt>
                <c:pt idx="62">
                  <c:v>2</c:v>
                </c:pt>
                <c:pt idx="63">
                  <c:v>2</c:v>
                </c:pt>
                <c:pt idx="64">
                  <c:v>2</c:v>
                </c:pt>
                <c:pt idx="65">
                  <c:v>2</c:v>
                </c:pt>
                <c:pt idx="66">
                  <c:v>2</c:v>
                </c:pt>
                <c:pt idx="67">
                  <c:v>2</c:v>
                </c:pt>
                <c:pt idx="68">
                  <c:v>2</c:v>
                </c:pt>
                <c:pt idx="69">
                  <c:v>2</c:v>
                </c:pt>
                <c:pt idx="70">
                  <c:v>2</c:v>
                </c:pt>
                <c:pt idx="71">
                  <c:v>2</c:v>
                </c:pt>
                <c:pt idx="72">
                  <c:v>2</c:v>
                </c:pt>
                <c:pt idx="73">
                  <c:v>2</c:v>
                </c:pt>
                <c:pt idx="74">
                  <c:v>2</c:v>
                </c:pt>
                <c:pt idx="75">
                  <c:v>2</c:v>
                </c:pt>
                <c:pt idx="76">
                  <c:v>2</c:v>
                </c:pt>
                <c:pt idx="77">
                  <c:v>2</c:v>
                </c:pt>
                <c:pt idx="78">
                  <c:v>2</c:v>
                </c:pt>
                <c:pt idx="79">
                  <c:v>2</c:v>
                </c:pt>
                <c:pt idx="80">
                  <c:v>2</c:v>
                </c:pt>
                <c:pt idx="81">
                  <c:v>2</c:v>
                </c:pt>
                <c:pt idx="82">
                  <c:v>2</c:v>
                </c:pt>
                <c:pt idx="83">
                  <c:v>2</c:v>
                </c:pt>
                <c:pt idx="84">
                  <c:v>2</c:v>
                </c:pt>
                <c:pt idx="85">
                  <c:v>2</c:v>
                </c:pt>
                <c:pt idx="86">
                  <c:v>2</c:v>
                </c:pt>
                <c:pt idx="87">
                  <c:v>2</c:v>
                </c:pt>
                <c:pt idx="88">
                  <c:v>2</c:v>
                </c:pt>
                <c:pt idx="89">
                  <c:v>2</c:v>
                </c:pt>
                <c:pt idx="90">
                  <c:v>2</c:v>
                </c:pt>
                <c:pt idx="91">
                  <c:v>2</c:v>
                </c:pt>
                <c:pt idx="92">
                  <c:v>2</c:v>
                </c:pt>
                <c:pt idx="93">
                  <c:v>2</c:v>
                </c:pt>
                <c:pt idx="94">
                  <c:v>2</c:v>
                </c:pt>
                <c:pt idx="95">
                  <c:v>2</c:v>
                </c:pt>
                <c:pt idx="96">
                  <c:v>2</c:v>
                </c:pt>
                <c:pt idx="97">
                  <c:v>2</c:v>
                </c:pt>
                <c:pt idx="98">
                  <c:v>2</c:v>
                </c:pt>
                <c:pt idx="99">
                  <c:v>2</c:v>
                </c:pt>
                <c:pt idx="100">
                  <c:v>2</c:v>
                </c:pt>
                <c:pt idx="101">
                  <c:v>2</c:v>
                </c:pt>
                <c:pt idx="102">
                  <c:v>2</c:v>
                </c:pt>
                <c:pt idx="103">
                  <c:v>2</c:v>
                </c:pt>
                <c:pt idx="104">
                  <c:v>2</c:v>
                </c:pt>
                <c:pt idx="105">
                  <c:v>2</c:v>
                </c:pt>
                <c:pt idx="106">
                  <c:v>2</c:v>
                </c:pt>
                <c:pt idx="107">
                  <c:v>2</c:v>
                </c:pt>
                <c:pt idx="108">
                  <c:v>2</c:v>
                </c:pt>
                <c:pt idx="109">
                  <c:v>2</c:v>
                </c:pt>
                <c:pt idx="110">
                  <c:v>2</c:v>
                </c:pt>
                <c:pt idx="111">
                  <c:v>2</c:v>
                </c:pt>
                <c:pt idx="112">
                  <c:v>2</c:v>
                </c:pt>
                <c:pt idx="113">
                  <c:v>2</c:v>
                </c:pt>
                <c:pt idx="114">
                  <c:v>2</c:v>
                </c:pt>
                <c:pt idx="115">
                  <c:v>2</c:v>
                </c:pt>
                <c:pt idx="116">
                  <c:v>2</c:v>
                </c:pt>
                <c:pt idx="117">
                  <c:v>2</c:v>
                </c:pt>
                <c:pt idx="118">
                  <c:v>2</c:v>
                </c:pt>
                <c:pt idx="119">
                  <c:v>2</c:v>
                </c:pt>
                <c:pt idx="120">
                  <c:v>2</c:v>
                </c:pt>
                <c:pt idx="121">
                  <c:v>2</c:v>
                </c:pt>
                <c:pt idx="122">
                  <c:v>2</c:v>
                </c:pt>
                <c:pt idx="123">
                  <c:v>2</c:v>
                </c:pt>
                <c:pt idx="124">
                  <c:v>2</c:v>
                </c:pt>
                <c:pt idx="125">
                  <c:v>2</c:v>
                </c:pt>
                <c:pt idx="126">
                  <c:v>2</c:v>
                </c:pt>
                <c:pt idx="127">
                  <c:v>2</c:v>
                </c:pt>
                <c:pt idx="128">
                  <c:v>2</c:v>
                </c:pt>
                <c:pt idx="129">
                  <c:v>2</c:v>
                </c:pt>
                <c:pt idx="130">
                  <c:v>2</c:v>
                </c:pt>
                <c:pt idx="131">
                  <c:v>2</c:v>
                </c:pt>
                <c:pt idx="132">
                  <c:v>2</c:v>
                </c:pt>
                <c:pt idx="133">
                  <c:v>2</c:v>
                </c:pt>
                <c:pt idx="134">
                  <c:v>2</c:v>
                </c:pt>
                <c:pt idx="135">
                  <c:v>2</c:v>
                </c:pt>
                <c:pt idx="136">
                  <c:v>2</c:v>
                </c:pt>
                <c:pt idx="137">
                  <c:v>2</c:v>
                </c:pt>
                <c:pt idx="138">
                  <c:v>2</c:v>
                </c:pt>
                <c:pt idx="139">
                  <c:v>2</c:v>
                </c:pt>
                <c:pt idx="140">
                  <c:v>2</c:v>
                </c:pt>
                <c:pt idx="141">
                  <c:v>2</c:v>
                </c:pt>
                <c:pt idx="142">
                  <c:v>2</c:v>
                </c:pt>
                <c:pt idx="143">
                  <c:v>2</c:v>
                </c:pt>
                <c:pt idx="144">
                  <c:v>2</c:v>
                </c:pt>
                <c:pt idx="145">
                  <c:v>2</c:v>
                </c:pt>
                <c:pt idx="146">
                  <c:v>2</c:v>
                </c:pt>
                <c:pt idx="147">
                  <c:v>2</c:v>
                </c:pt>
                <c:pt idx="148">
                  <c:v>2</c:v>
                </c:pt>
                <c:pt idx="149">
                  <c:v>2</c:v>
                </c:pt>
                <c:pt idx="150">
                  <c:v>2</c:v>
                </c:pt>
                <c:pt idx="151">
                  <c:v>2</c:v>
                </c:pt>
                <c:pt idx="152">
                  <c:v>2</c:v>
                </c:pt>
                <c:pt idx="153">
                  <c:v>2</c:v>
                </c:pt>
                <c:pt idx="154">
                  <c:v>2</c:v>
                </c:pt>
                <c:pt idx="155">
                  <c:v>2</c:v>
                </c:pt>
                <c:pt idx="156">
                  <c:v>2</c:v>
                </c:pt>
                <c:pt idx="157">
                  <c:v>2</c:v>
                </c:pt>
                <c:pt idx="158">
                  <c:v>2</c:v>
                </c:pt>
                <c:pt idx="159">
                  <c:v>2</c:v>
                </c:pt>
                <c:pt idx="160">
                  <c:v>2</c:v>
                </c:pt>
                <c:pt idx="161">
                  <c:v>2</c:v>
                </c:pt>
                <c:pt idx="162">
                  <c:v>2</c:v>
                </c:pt>
                <c:pt idx="163">
                  <c:v>2</c:v>
                </c:pt>
                <c:pt idx="164">
                  <c:v>2</c:v>
                </c:pt>
                <c:pt idx="165">
                  <c:v>2</c:v>
                </c:pt>
                <c:pt idx="166">
                  <c:v>2</c:v>
                </c:pt>
                <c:pt idx="167">
                  <c:v>2</c:v>
                </c:pt>
                <c:pt idx="168">
                  <c:v>2</c:v>
                </c:pt>
                <c:pt idx="169">
                  <c:v>2</c:v>
                </c:pt>
                <c:pt idx="170">
                  <c:v>2</c:v>
                </c:pt>
                <c:pt idx="171">
                  <c:v>2</c:v>
                </c:pt>
                <c:pt idx="172">
                  <c:v>2</c:v>
                </c:pt>
                <c:pt idx="173">
                  <c:v>2</c:v>
                </c:pt>
                <c:pt idx="174">
                  <c:v>2</c:v>
                </c:pt>
                <c:pt idx="175">
                  <c:v>2</c:v>
                </c:pt>
                <c:pt idx="176">
                  <c:v>2</c:v>
                </c:pt>
                <c:pt idx="177">
                  <c:v>2</c:v>
                </c:pt>
                <c:pt idx="178">
                  <c:v>2</c:v>
                </c:pt>
                <c:pt idx="179">
                  <c:v>2</c:v>
                </c:pt>
                <c:pt idx="180">
                  <c:v>2</c:v>
                </c:pt>
                <c:pt idx="181">
                  <c:v>2</c:v>
                </c:pt>
                <c:pt idx="182">
                  <c:v>2</c:v>
                </c:pt>
                <c:pt idx="183">
                  <c:v>2</c:v>
                </c:pt>
                <c:pt idx="184">
                  <c:v>2</c:v>
                </c:pt>
                <c:pt idx="185">
                  <c:v>2</c:v>
                </c:pt>
                <c:pt idx="186">
                  <c:v>2</c:v>
                </c:pt>
                <c:pt idx="187">
                  <c:v>2</c:v>
                </c:pt>
                <c:pt idx="188">
                  <c:v>2</c:v>
                </c:pt>
                <c:pt idx="189">
                  <c:v>2</c:v>
                </c:pt>
                <c:pt idx="190">
                  <c:v>2</c:v>
                </c:pt>
                <c:pt idx="191">
                  <c:v>2</c:v>
                </c:pt>
                <c:pt idx="192">
                  <c:v>2</c:v>
                </c:pt>
                <c:pt idx="193">
                  <c:v>2</c:v>
                </c:pt>
                <c:pt idx="194">
                  <c:v>2</c:v>
                </c:pt>
                <c:pt idx="195">
                  <c:v>2</c:v>
                </c:pt>
                <c:pt idx="196">
                  <c:v>2</c:v>
                </c:pt>
                <c:pt idx="197">
                  <c:v>2</c:v>
                </c:pt>
                <c:pt idx="198">
                  <c:v>2</c:v>
                </c:pt>
                <c:pt idx="199">
                  <c:v>2</c:v>
                </c:pt>
                <c:pt idx="200">
                  <c:v>2</c:v>
                </c:pt>
                <c:pt idx="201">
                  <c:v>2</c:v>
                </c:pt>
                <c:pt idx="202">
                  <c:v>2</c:v>
                </c:pt>
                <c:pt idx="203">
                  <c:v>2</c:v>
                </c:pt>
                <c:pt idx="204">
                  <c:v>2</c:v>
                </c:pt>
                <c:pt idx="205">
                  <c:v>2</c:v>
                </c:pt>
                <c:pt idx="206">
                  <c:v>2</c:v>
                </c:pt>
                <c:pt idx="207">
                  <c:v>2</c:v>
                </c:pt>
                <c:pt idx="208">
                  <c:v>2</c:v>
                </c:pt>
                <c:pt idx="209">
                  <c:v>2</c:v>
                </c:pt>
                <c:pt idx="210">
                  <c:v>2</c:v>
                </c:pt>
                <c:pt idx="211">
                  <c:v>2</c:v>
                </c:pt>
                <c:pt idx="212">
                  <c:v>2</c:v>
                </c:pt>
                <c:pt idx="213">
                  <c:v>2</c:v>
                </c:pt>
                <c:pt idx="214">
                  <c:v>2</c:v>
                </c:pt>
                <c:pt idx="215">
                  <c:v>2</c:v>
                </c:pt>
                <c:pt idx="216">
                  <c:v>2</c:v>
                </c:pt>
                <c:pt idx="217">
                  <c:v>2</c:v>
                </c:pt>
                <c:pt idx="218">
                  <c:v>2</c:v>
                </c:pt>
                <c:pt idx="219">
                  <c:v>2</c:v>
                </c:pt>
                <c:pt idx="220">
                  <c:v>2</c:v>
                </c:pt>
                <c:pt idx="221">
                  <c:v>2</c:v>
                </c:pt>
                <c:pt idx="222">
                  <c:v>2</c:v>
                </c:pt>
                <c:pt idx="223">
                  <c:v>2</c:v>
                </c:pt>
                <c:pt idx="224">
                  <c:v>2</c:v>
                </c:pt>
                <c:pt idx="225">
                  <c:v>2</c:v>
                </c:pt>
                <c:pt idx="226">
                  <c:v>2</c:v>
                </c:pt>
                <c:pt idx="227">
                  <c:v>2</c:v>
                </c:pt>
                <c:pt idx="228">
                  <c:v>2</c:v>
                </c:pt>
                <c:pt idx="229">
                  <c:v>2</c:v>
                </c:pt>
                <c:pt idx="230">
                  <c:v>2</c:v>
                </c:pt>
                <c:pt idx="231">
                  <c:v>2</c:v>
                </c:pt>
                <c:pt idx="232">
                  <c:v>2</c:v>
                </c:pt>
                <c:pt idx="233">
                  <c:v>2</c:v>
                </c:pt>
                <c:pt idx="234">
                  <c:v>2</c:v>
                </c:pt>
                <c:pt idx="235">
                  <c:v>2</c:v>
                </c:pt>
                <c:pt idx="236">
                  <c:v>2</c:v>
                </c:pt>
                <c:pt idx="237">
                  <c:v>2</c:v>
                </c:pt>
                <c:pt idx="238">
                  <c:v>2</c:v>
                </c:pt>
                <c:pt idx="239">
                  <c:v>2</c:v>
                </c:pt>
                <c:pt idx="240">
                  <c:v>2</c:v>
                </c:pt>
                <c:pt idx="241">
                  <c:v>2</c:v>
                </c:pt>
                <c:pt idx="242">
                  <c:v>2</c:v>
                </c:pt>
                <c:pt idx="243">
                  <c:v>2</c:v>
                </c:pt>
                <c:pt idx="244">
                  <c:v>2</c:v>
                </c:pt>
                <c:pt idx="245">
                  <c:v>2</c:v>
                </c:pt>
                <c:pt idx="246">
                  <c:v>2</c:v>
                </c:pt>
                <c:pt idx="247">
                  <c:v>2</c:v>
                </c:pt>
                <c:pt idx="248">
                  <c:v>2</c:v>
                </c:pt>
                <c:pt idx="249">
                  <c:v>2</c:v>
                </c:pt>
                <c:pt idx="250">
                  <c:v>2</c:v>
                </c:pt>
                <c:pt idx="251">
                  <c:v>2</c:v>
                </c:pt>
                <c:pt idx="252">
                  <c:v>2</c:v>
                </c:pt>
                <c:pt idx="253">
                  <c:v>2</c:v>
                </c:pt>
                <c:pt idx="254">
                  <c:v>2</c:v>
                </c:pt>
                <c:pt idx="255">
                  <c:v>2</c:v>
                </c:pt>
                <c:pt idx="256">
                  <c:v>2</c:v>
                </c:pt>
                <c:pt idx="257">
                  <c:v>2</c:v>
                </c:pt>
                <c:pt idx="258">
                  <c:v>2</c:v>
                </c:pt>
                <c:pt idx="259">
                  <c:v>2</c:v>
                </c:pt>
                <c:pt idx="260">
                  <c:v>2</c:v>
                </c:pt>
                <c:pt idx="261">
                  <c:v>2</c:v>
                </c:pt>
                <c:pt idx="262">
                  <c:v>2</c:v>
                </c:pt>
                <c:pt idx="263">
                  <c:v>2</c:v>
                </c:pt>
                <c:pt idx="264">
                  <c:v>2</c:v>
                </c:pt>
                <c:pt idx="265">
                  <c:v>2</c:v>
                </c:pt>
                <c:pt idx="266">
                  <c:v>2</c:v>
                </c:pt>
                <c:pt idx="267">
                  <c:v>2</c:v>
                </c:pt>
                <c:pt idx="268">
                  <c:v>2</c:v>
                </c:pt>
                <c:pt idx="269">
                  <c:v>2</c:v>
                </c:pt>
                <c:pt idx="270">
                  <c:v>2</c:v>
                </c:pt>
                <c:pt idx="271">
                  <c:v>2</c:v>
                </c:pt>
                <c:pt idx="272">
                  <c:v>2</c:v>
                </c:pt>
                <c:pt idx="273">
                  <c:v>2</c:v>
                </c:pt>
                <c:pt idx="274">
                  <c:v>2</c:v>
                </c:pt>
                <c:pt idx="275">
                  <c:v>2</c:v>
                </c:pt>
                <c:pt idx="276">
                  <c:v>2</c:v>
                </c:pt>
                <c:pt idx="277">
                  <c:v>2</c:v>
                </c:pt>
                <c:pt idx="278">
                  <c:v>2</c:v>
                </c:pt>
                <c:pt idx="279">
                  <c:v>2</c:v>
                </c:pt>
                <c:pt idx="280">
                  <c:v>2</c:v>
                </c:pt>
                <c:pt idx="281">
                  <c:v>2</c:v>
                </c:pt>
                <c:pt idx="282">
                  <c:v>2</c:v>
                </c:pt>
                <c:pt idx="283">
                  <c:v>2</c:v>
                </c:pt>
                <c:pt idx="284">
                  <c:v>2</c:v>
                </c:pt>
                <c:pt idx="285">
                  <c:v>2</c:v>
                </c:pt>
                <c:pt idx="286">
                  <c:v>2</c:v>
                </c:pt>
                <c:pt idx="287">
                  <c:v>2</c:v>
                </c:pt>
                <c:pt idx="288">
                  <c:v>2</c:v>
                </c:pt>
                <c:pt idx="289">
                  <c:v>2</c:v>
                </c:pt>
                <c:pt idx="290">
                  <c:v>2</c:v>
                </c:pt>
                <c:pt idx="291">
                  <c:v>2</c:v>
                </c:pt>
                <c:pt idx="292">
                  <c:v>2</c:v>
                </c:pt>
                <c:pt idx="293">
                  <c:v>2</c:v>
                </c:pt>
                <c:pt idx="294">
                  <c:v>2</c:v>
                </c:pt>
                <c:pt idx="295">
                  <c:v>2</c:v>
                </c:pt>
                <c:pt idx="296">
                  <c:v>2</c:v>
                </c:pt>
                <c:pt idx="297">
                  <c:v>2</c:v>
                </c:pt>
                <c:pt idx="298">
                  <c:v>2</c:v>
                </c:pt>
                <c:pt idx="299">
                  <c:v>2</c:v>
                </c:pt>
                <c:pt idx="300">
                  <c:v>2</c:v>
                </c:pt>
                <c:pt idx="301">
                  <c:v>2</c:v>
                </c:pt>
                <c:pt idx="302">
                  <c:v>2</c:v>
                </c:pt>
                <c:pt idx="303">
                  <c:v>2</c:v>
                </c:pt>
                <c:pt idx="304">
                  <c:v>2</c:v>
                </c:pt>
                <c:pt idx="305">
                  <c:v>2</c:v>
                </c:pt>
                <c:pt idx="306">
                  <c:v>2</c:v>
                </c:pt>
                <c:pt idx="307">
                  <c:v>2</c:v>
                </c:pt>
                <c:pt idx="308">
                  <c:v>2</c:v>
                </c:pt>
                <c:pt idx="309">
                  <c:v>2</c:v>
                </c:pt>
                <c:pt idx="310">
                  <c:v>2</c:v>
                </c:pt>
                <c:pt idx="311">
                  <c:v>2</c:v>
                </c:pt>
                <c:pt idx="312">
                  <c:v>2</c:v>
                </c:pt>
                <c:pt idx="313">
                  <c:v>2</c:v>
                </c:pt>
                <c:pt idx="314">
                  <c:v>2</c:v>
                </c:pt>
                <c:pt idx="315">
                  <c:v>2</c:v>
                </c:pt>
                <c:pt idx="316">
                  <c:v>2</c:v>
                </c:pt>
                <c:pt idx="317">
                  <c:v>2</c:v>
                </c:pt>
                <c:pt idx="318">
                  <c:v>2</c:v>
                </c:pt>
                <c:pt idx="319">
                  <c:v>2</c:v>
                </c:pt>
                <c:pt idx="320">
                  <c:v>2</c:v>
                </c:pt>
                <c:pt idx="321">
                  <c:v>2</c:v>
                </c:pt>
                <c:pt idx="322">
                  <c:v>2</c:v>
                </c:pt>
                <c:pt idx="323">
                  <c:v>2</c:v>
                </c:pt>
                <c:pt idx="324">
                  <c:v>2</c:v>
                </c:pt>
                <c:pt idx="325">
                  <c:v>2</c:v>
                </c:pt>
                <c:pt idx="326">
                  <c:v>2</c:v>
                </c:pt>
                <c:pt idx="327">
                  <c:v>2</c:v>
                </c:pt>
                <c:pt idx="328">
                  <c:v>2</c:v>
                </c:pt>
                <c:pt idx="329">
                  <c:v>2</c:v>
                </c:pt>
                <c:pt idx="330">
                  <c:v>2</c:v>
                </c:pt>
                <c:pt idx="331">
                  <c:v>2</c:v>
                </c:pt>
                <c:pt idx="332">
                  <c:v>2</c:v>
                </c:pt>
                <c:pt idx="333">
                  <c:v>2</c:v>
                </c:pt>
                <c:pt idx="334">
                  <c:v>2</c:v>
                </c:pt>
                <c:pt idx="335">
                  <c:v>2</c:v>
                </c:pt>
                <c:pt idx="336">
                  <c:v>2</c:v>
                </c:pt>
                <c:pt idx="337">
                  <c:v>2</c:v>
                </c:pt>
                <c:pt idx="338">
                  <c:v>2</c:v>
                </c:pt>
                <c:pt idx="339">
                  <c:v>2</c:v>
                </c:pt>
                <c:pt idx="340">
                  <c:v>2</c:v>
                </c:pt>
                <c:pt idx="341">
                  <c:v>2</c:v>
                </c:pt>
                <c:pt idx="342">
                  <c:v>2</c:v>
                </c:pt>
                <c:pt idx="343">
                  <c:v>2</c:v>
                </c:pt>
                <c:pt idx="344">
                  <c:v>2</c:v>
                </c:pt>
                <c:pt idx="345">
                  <c:v>2</c:v>
                </c:pt>
                <c:pt idx="346">
                  <c:v>2</c:v>
                </c:pt>
                <c:pt idx="347">
                  <c:v>2</c:v>
                </c:pt>
                <c:pt idx="348">
                  <c:v>2</c:v>
                </c:pt>
                <c:pt idx="349">
                  <c:v>2</c:v>
                </c:pt>
                <c:pt idx="350">
                  <c:v>2</c:v>
                </c:pt>
                <c:pt idx="351">
                  <c:v>2</c:v>
                </c:pt>
                <c:pt idx="352">
                  <c:v>2</c:v>
                </c:pt>
                <c:pt idx="353">
                  <c:v>2</c:v>
                </c:pt>
                <c:pt idx="354">
                  <c:v>2</c:v>
                </c:pt>
                <c:pt idx="355">
                  <c:v>2</c:v>
                </c:pt>
                <c:pt idx="356">
                  <c:v>2</c:v>
                </c:pt>
                <c:pt idx="357">
                  <c:v>2</c:v>
                </c:pt>
                <c:pt idx="358">
                  <c:v>2</c:v>
                </c:pt>
                <c:pt idx="359">
                  <c:v>2</c:v>
                </c:pt>
                <c:pt idx="360">
                  <c:v>2</c:v>
                </c:pt>
                <c:pt idx="361">
                  <c:v>2</c:v>
                </c:pt>
                <c:pt idx="362">
                  <c:v>2</c:v>
                </c:pt>
                <c:pt idx="363">
                  <c:v>2</c:v>
                </c:pt>
                <c:pt idx="364">
                  <c:v>2</c:v>
                </c:pt>
                <c:pt idx="365">
                  <c:v>2</c:v>
                </c:pt>
                <c:pt idx="366">
                  <c:v>2</c:v>
                </c:pt>
                <c:pt idx="367">
                  <c:v>2</c:v>
                </c:pt>
                <c:pt idx="368">
                  <c:v>2</c:v>
                </c:pt>
                <c:pt idx="369">
                  <c:v>2</c:v>
                </c:pt>
                <c:pt idx="370">
                  <c:v>2</c:v>
                </c:pt>
                <c:pt idx="371">
                  <c:v>2</c:v>
                </c:pt>
                <c:pt idx="372">
                  <c:v>2</c:v>
                </c:pt>
                <c:pt idx="373">
                  <c:v>2</c:v>
                </c:pt>
                <c:pt idx="374">
                  <c:v>2</c:v>
                </c:pt>
                <c:pt idx="375">
                  <c:v>2</c:v>
                </c:pt>
                <c:pt idx="376">
                  <c:v>2</c:v>
                </c:pt>
                <c:pt idx="377">
                  <c:v>2</c:v>
                </c:pt>
                <c:pt idx="378">
                  <c:v>2</c:v>
                </c:pt>
                <c:pt idx="379">
                  <c:v>2</c:v>
                </c:pt>
                <c:pt idx="380">
                  <c:v>2</c:v>
                </c:pt>
                <c:pt idx="381">
                  <c:v>2</c:v>
                </c:pt>
                <c:pt idx="382">
                  <c:v>2</c:v>
                </c:pt>
                <c:pt idx="383">
                  <c:v>2</c:v>
                </c:pt>
                <c:pt idx="384">
                  <c:v>2</c:v>
                </c:pt>
                <c:pt idx="385">
                  <c:v>2</c:v>
                </c:pt>
                <c:pt idx="386">
                  <c:v>2</c:v>
                </c:pt>
                <c:pt idx="387">
                  <c:v>2</c:v>
                </c:pt>
                <c:pt idx="388">
                  <c:v>2</c:v>
                </c:pt>
                <c:pt idx="389">
                  <c:v>2</c:v>
                </c:pt>
                <c:pt idx="390">
                  <c:v>2</c:v>
                </c:pt>
                <c:pt idx="391">
                  <c:v>2</c:v>
                </c:pt>
                <c:pt idx="392">
                  <c:v>2</c:v>
                </c:pt>
                <c:pt idx="393">
                  <c:v>2</c:v>
                </c:pt>
                <c:pt idx="394">
                  <c:v>2</c:v>
                </c:pt>
                <c:pt idx="395">
                  <c:v>2</c:v>
                </c:pt>
                <c:pt idx="396">
                  <c:v>2</c:v>
                </c:pt>
                <c:pt idx="397">
                  <c:v>2</c:v>
                </c:pt>
                <c:pt idx="398">
                  <c:v>2</c:v>
                </c:pt>
                <c:pt idx="399">
                  <c:v>2</c:v>
                </c:pt>
                <c:pt idx="400">
                  <c:v>2</c:v>
                </c:pt>
                <c:pt idx="401">
                  <c:v>2</c:v>
                </c:pt>
                <c:pt idx="402">
                  <c:v>2</c:v>
                </c:pt>
                <c:pt idx="403">
                  <c:v>2</c:v>
                </c:pt>
                <c:pt idx="404">
                  <c:v>2</c:v>
                </c:pt>
                <c:pt idx="405">
                  <c:v>2</c:v>
                </c:pt>
                <c:pt idx="406">
                  <c:v>2</c:v>
                </c:pt>
                <c:pt idx="407">
                  <c:v>2</c:v>
                </c:pt>
                <c:pt idx="408">
                  <c:v>2</c:v>
                </c:pt>
                <c:pt idx="409">
                  <c:v>2</c:v>
                </c:pt>
                <c:pt idx="410">
                  <c:v>2</c:v>
                </c:pt>
                <c:pt idx="411">
                  <c:v>2</c:v>
                </c:pt>
                <c:pt idx="412">
                  <c:v>2</c:v>
                </c:pt>
                <c:pt idx="413">
                  <c:v>2</c:v>
                </c:pt>
                <c:pt idx="414">
                  <c:v>2</c:v>
                </c:pt>
                <c:pt idx="415">
                  <c:v>2</c:v>
                </c:pt>
                <c:pt idx="416">
                  <c:v>2</c:v>
                </c:pt>
                <c:pt idx="417">
                  <c:v>2</c:v>
                </c:pt>
                <c:pt idx="418">
                  <c:v>2</c:v>
                </c:pt>
                <c:pt idx="419">
                  <c:v>2</c:v>
                </c:pt>
                <c:pt idx="420">
                  <c:v>2</c:v>
                </c:pt>
                <c:pt idx="421">
                  <c:v>2</c:v>
                </c:pt>
                <c:pt idx="422">
                  <c:v>2</c:v>
                </c:pt>
                <c:pt idx="423">
                  <c:v>2</c:v>
                </c:pt>
                <c:pt idx="424">
                  <c:v>2</c:v>
                </c:pt>
                <c:pt idx="425">
                  <c:v>2</c:v>
                </c:pt>
                <c:pt idx="426">
                  <c:v>2</c:v>
                </c:pt>
                <c:pt idx="427">
                  <c:v>2</c:v>
                </c:pt>
                <c:pt idx="428">
                  <c:v>2</c:v>
                </c:pt>
                <c:pt idx="429">
                  <c:v>2</c:v>
                </c:pt>
                <c:pt idx="430">
                  <c:v>2</c:v>
                </c:pt>
                <c:pt idx="431">
                  <c:v>2</c:v>
                </c:pt>
                <c:pt idx="432">
                  <c:v>2</c:v>
                </c:pt>
                <c:pt idx="433">
                  <c:v>2</c:v>
                </c:pt>
                <c:pt idx="434">
                  <c:v>2</c:v>
                </c:pt>
                <c:pt idx="435">
                  <c:v>2</c:v>
                </c:pt>
                <c:pt idx="436">
                  <c:v>2</c:v>
                </c:pt>
                <c:pt idx="437">
                  <c:v>2</c:v>
                </c:pt>
                <c:pt idx="438">
                  <c:v>2</c:v>
                </c:pt>
                <c:pt idx="439">
                  <c:v>2</c:v>
                </c:pt>
                <c:pt idx="440">
                  <c:v>2</c:v>
                </c:pt>
                <c:pt idx="441">
                  <c:v>2</c:v>
                </c:pt>
                <c:pt idx="442">
                  <c:v>2</c:v>
                </c:pt>
                <c:pt idx="443">
                  <c:v>2</c:v>
                </c:pt>
                <c:pt idx="444">
                  <c:v>2</c:v>
                </c:pt>
                <c:pt idx="445">
                  <c:v>2</c:v>
                </c:pt>
                <c:pt idx="446">
                  <c:v>2</c:v>
                </c:pt>
                <c:pt idx="447">
                  <c:v>2</c:v>
                </c:pt>
                <c:pt idx="448">
                  <c:v>2</c:v>
                </c:pt>
                <c:pt idx="449">
                  <c:v>2</c:v>
                </c:pt>
                <c:pt idx="450">
                  <c:v>2</c:v>
                </c:pt>
                <c:pt idx="451">
                  <c:v>2</c:v>
                </c:pt>
                <c:pt idx="452">
                  <c:v>2</c:v>
                </c:pt>
                <c:pt idx="453">
                  <c:v>2</c:v>
                </c:pt>
                <c:pt idx="454">
                  <c:v>2</c:v>
                </c:pt>
                <c:pt idx="455">
                  <c:v>2</c:v>
                </c:pt>
                <c:pt idx="456">
                  <c:v>2</c:v>
                </c:pt>
                <c:pt idx="457">
                  <c:v>2</c:v>
                </c:pt>
                <c:pt idx="458">
                  <c:v>2</c:v>
                </c:pt>
                <c:pt idx="459">
                  <c:v>2</c:v>
                </c:pt>
                <c:pt idx="460">
                  <c:v>2</c:v>
                </c:pt>
                <c:pt idx="461">
                  <c:v>2</c:v>
                </c:pt>
                <c:pt idx="462">
                  <c:v>2</c:v>
                </c:pt>
                <c:pt idx="463">
                  <c:v>2</c:v>
                </c:pt>
                <c:pt idx="464">
                  <c:v>2</c:v>
                </c:pt>
                <c:pt idx="465">
                  <c:v>2</c:v>
                </c:pt>
                <c:pt idx="466">
                  <c:v>2</c:v>
                </c:pt>
                <c:pt idx="467">
                  <c:v>2</c:v>
                </c:pt>
                <c:pt idx="468">
                  <c:v>2</c:v>
                </c:pt>
                <c:pt idx="469">
                  <c:v>2</c:v>
                </c:pt>
                <c:pt idx="470">
                  <c:v>2</c:v>
                </c:pt>
              </c:numCache>
            </c:numRef>
          </c:yVal>
          <c:smooth val="1"/>
          <c:extLst>
            <c:ext xmlns:c16="http://schemas.microsoft.com/office/drawing/2014/chart" uri="{C3380CC4-5D6E-409C-BE32-E72D297353CC}">
              <c16:uniqueId val="{00000001-8EDD-44B1-B0B6-DB50F35E549C}"/>
            </c:ext>
          </c:extLst>
        </c:ser>
        <c:ser>
          <c:idx val="2"/>
          <c:order val="2"/>
          <c:tx>
            <c:v>Activate Hard Cornering</c:v>
          </c:tx>
          <c:spPr>
            <a:ln w="19050" cap="rnd">
              <a:solidFill>
                <a:schemeClr val="accent3">
                  <a:lumMod val="60000"/>
                  <a:lumOff val="40000"/>
                </a:schemeClr>
              </a:solidFill>
              <a:round/>
            </a:ln>
            <a:effectLst/>
          </c:spPr>
          <c:marker>
            <c:symbol val="none"/>
          </c:marker>
          <c:xVal>
            <c:numRef>
              <c:f>'Control Systems Data'!$A$2:$A$472</c:f>
              <c:numCache>
                <c:formatCode>General</c:formatCode>
                <c:ptCount val="471"/>
                <c:pt idx="0">
                  <c:v>0</c:v>
                </c:pt>
                <c:pt idx="1">
                  <c:v>0.1</c:v>
                </c:pt>
                <c:pt idx="2">
                  <c:v>0.2</c:v>
                </c:pt>
                <c:pt idx="3">
                  <c:v>0.3</c:v>
                </c:pt>
                <c:pt idx="4">
                  <c:v>0.4</c:v>
                </c:pt>
                <c:pt idx="5">
                  <c:v>0.5</c:v>
                </c:pt>
                <c:pt idx="6">
                  <c:v>0.6</c:v>
                </c:pt>
                <c:pt idx="7">
                  <c:v>0.7</c:v>
                </c:pt>
                <c:pt idx="8">
                  <c:v>0.8</c:v>
                </c:pt>
                <c:pt idx="9">
                  <c:v>0.9</c:v>
                </c:pt>
                <c:pt idx="10">
                  <c:v>1</c:v>
                </c:pt>
                <c:pt idx="11">
                  <c:v>1.1000000000000001</c:v>
                </c:pt>
                <c:pt idx="12">
                  <c:v>1.2</c:v>
                </c:pt>
                <c:pt idx="13">
                  <c:v>1.3</c:v>
                </c:pt>
                <c:pt idx="14">
                  <c:v>1.4</c:v>
                </c:pt>
                <c:pt idx="15">
                  <c:v>1.5</c:v>
                </c:pt>
                <c:pt idx="16">
                  <c:v>1.6</c:v>
                </c:pt>
                <c:pt idx="17">
                  <c:v>1.7</c:v>
                </c:pt>
                <c:pt idx="18">
                  <c:v>1.8</c:v>
                </c:pt>
                <c:pt idx="19">
                  <c:v>1.9</c:v>
                </c:pt>
                <c:pt idx="20">
                  <c:v>2</c:v>
                </c:pt>
                <c:pt idx="21">
                  <c:v>2.1</c:v>
                </c:pt>
                <c:pt idx="22">
                  <c:v>2.2000000000000002</c:v>
                </c:pt>
                <c:pt idx="23">
                  <c:v>2.2999999999999998</c:v>
                </c:pt>
                <c:pt idx="24">
                  <c:v>2.4</c:v>
                </c:pt>
                <c:pt idx="25">
                  <c:v>2.5</c:v>
                </c:pt>
                <c:pt idx="26">
                  <c:v>2.6</c:v>
                </c:pt>
                <c:pt idx="27">
                  <c:v>2.7</c:v>
                </c:pt>
                <c:pt idx="28">
                  <c:v>2.8</c:v>
                </c:pt>
                <c:pt idx="29">
                  <c:v>2.9</c:v>
                </c:pt>
                <c:pt idx="30">
                  <c:v>3</c:v>
                </c:pt>
                <c:pt idx="31">
                  <c:v>3.1</c:v>
                </c:pt>
                <c:pt idx="32">
                  <c:v>3.2</c:v>
                </c:pt>
                <c:pt idx="33">
                  <c:v>3.3</c:v>
                </c:pt>
                <c:pt idx="34">
                  <c:v>3.4</c:v>
                </c:pt>
                <c:pt idx="35">
                  <c:v>3.5</c:v>
                </c:pt>
                <c:pt idx="36">
                  <c:v>3.6</c:v>
                </c:pt>
                <c:pt idx="37">
                  <c:v>3.7</c:v>
                </c:pt>
                <c:pt idx="38">
                  <c:v>3.8</c:v>
                </c:pt>
                <c:pt idx="39">
                  <c:v>3.9</c:v>
                </c:pt>
                <c:pt idx="40">
                  <c:v>4</c:v>
                </c:pt>
                <c:pt idx="41">
                  <c:v>4.0999999999999996</c:v>
                </c:pt>
                <c:pt idx="42">
                  <c:v>4.2</c:v>
                </c:pt>
                <c:pt idx="43">
                  <c:v>4.3</c:v>
                </c:pt>
                <c:pt idx="44">
                  <c:v>4.4000000000000004</c:v>
                </c:pt>
                <c:pt idx="45">
                  <c:v>4.5</c:v>
                </c:pt>
                <c:pt idx="46">
                  <c:v>4.5999999999999996</c:v>
                </c:pt>
                <c:pt idx="47">
                  <c:v>4.7</c:v>
                </c:pt>
                <c:pt idx="48">
                  <c:v>4.8</c:v>
                </c:pt>
                <c:pt idx="49">
                  <c:v>4.9000000000000004</c:v>
                </c:pt>
                <c:pt idx="50">
                  <c:v>5</c:v>
                </c:pt>
                <c:pt idx="51">
                  <c:v>5.0999999999999996</c:v>
                </c:pt>
                <c:pt idx="52">
                  <c:v>5.2</c:v>
                </c:pt>
                <c:pt idx="53">
                  <c:v>5.3</c:v>
                </c:pt>
                <c:pt idx="54">
                  <c:v>5.4</c:v>
                </c:pt>
                <c:pt idx="55">
                  <c:v>5.5</c:v>
                </c:pt>
                <c:pt idx="56">
                  <c:v>5.6</c:v>
                </c:pt>
                <c:pt idx="57">
                  <c:v>5.7</c:v>
                </c:pt>
                <c:pt idx="58">
                  <c:v>5.8</c:v>
                </c:pt>
                <c:pt idx="59">
                  <c:v>5.9</c:v>
                </c:pt>
                <c:pt idx="60">
                  <c:v>6</c:v>
                </c:pt>
                <c:pt idx="61">
                  <c:v>6.1</c:v>
                </c:pt>
                <c:pt idx="62">
                  <c:v>6.2</c:v>
                </c:pt>
                <c:pt idx="63">
                  <c:v>6.3</c:v>
                </c:pt>
                <c:pt idx="64">
                  <c:v>6.4</c:v>
                </c:pt>
                <c:pt idx="65">
                  <c:v>6.5</c:v>
                </c:pt>
                <c:pt idx="66">
                  <c:v>6.6</c:v>
                </c:pt>
                <c:pt idx="67">
                  <c:v>6.7</c:v>
                </c:pt>
                <c:pt idx="68">
                  <c:v>6.8</c:v>
                </c:pt>
                <c:pt idx="69">
                  <c:v>6.9</c:v>
                </c:pt>
                <c:pt idx="70">
                  <c:v>7</c:v>
                </c:pt>
                <c:pt idx="71">
                  <c:v>7.1</c:v>
                </c:pt>
                <c:pt idx="72">
                  <c:v>7.2</c:v>
                </c:pt>
                <c:pt idx="73">
                  <c:v>7.3</c:v>
                </c:pt>
                <c:pt idx="74">
                  <c:v>7.4</c:v>
                </c:pt>
                <c:pt idx="75">
                  <c:v>7.5</c:v>
                </c:pt>
                <c:pt idx="76">
                  <c:v>7.6</c:v>
                </c:pt>
                <c:pt idx="77">
                  <c:v>7.7</c:v>
                </c:pt>
                <c:pt idx="78">
                  <c:v>7.8</c:v>
                </c:pt>
                <c:pt idx="79">
                  <c:v>7.9</c:v>
                </c:pt>
                <c:pt idx="80">
                  <c:v>8</c:v>
                </c:pt>
                <c:pt idx="81">
                  <c:v>8.1</c:v>
                </c:pt>
                <c:pt idx="82">
                  <c:v>8.1999999999999993</c:v>
                </c:pt>
                <c:pt idx="83">
                  <c:v>8.3000000000000007</c:v>
                </c:pt>
                <c:pt idx="84">
                  <c:v>8.4</c:v>
                </c:pt>
                <c:pt idx="85">
                  <c:v>8.5</c:v>
                </c:pt>
                <c:pt idx="86">
                  <c:v>8.6</c:v>
                </c:pt>
                <c:pt idx="87">
                  <c:v>8.6999999999999993</c:v>
                </c:pt>
                <c:pt idx="88">
                  <c:v>8.8000000000000007</c:v>
                </c:pt>
                <c:pt idx="89">
                  <c:v>8.9</c:v>
                </c:pt>
                <c:pt idx="90">
                  <c:v>9</c:v>
                </c:pt>
                <c:pt idx="91">
                  <c:v>9.1</c:v>
                </c:pt>
                <c:pt idx="92">
                  <c:v>9.1999999999999993</c:v>
                </c:pt>
                <c:pt idx="93">
                  <c:v>9.3000000000000007</c:v>
                </c:pt>
                <c:pt idx="94">
                  <c:v>9.4</c:v>
                </c:pt>
                <c:pt idx="95">
                  <c:v>9.5</c:v>
                </c:pt>
                <c:pt idx="96">
                  <c:v>9.6</c:v>
                </c:pt>
                <c:pt idx="97">
                  <c:v>9.6999999999999993</c:v>
                </c:pt>
                <c:pt idx="98">
                  <c:v>9.8000000000000007</c:v>
                </c:pt>
                <c:pt idx="99">
                  <c:v>9.9</c:v>
                </c:pt>
                <c:pt idx="100">
                  <c:v>10</c:v>
                </c:pt>
                <c:pt idx="101">
                  <c:v>10.1</c:v>
                </c:pt>
                <c:pt idx="102">
                  <c:v>10.199999999999999</c:v>
                </c:pt>
                <c:pt idx="103">
                  <c:v>10.3</c:v>
                </c:pt>
                <c:pt idx="104">
                  <c:v>10.4</c:v>
                </c:pt>
                <c:pt idx="105">
                  <c:v>10.5</c:v>
                </c:pt>
                <c:pt idx="106">
                  <c:v>10.6</c:v>
                </c:pt>
                <c:pt idx="107">
                  <c:v>10.7</c:v>
                </c:pt>
                <c:pt idx="108">
                  <c:v>10.8</c:v>
                </c:pt>
                <c:pt idx="109">
                  <c:v>10.9</c:v>
                </c:pt>
                <c:pt idx="110">
                  <c:v>11</c:v>
                </c:pt>
                <c:pt idx="111">
                  <c:v>11.1</c:v>
                </c:pt>
                <c:pt idx="112">
                  <c:v>11.2</c:v>
                </c:pt>
                <c:pt idx="113">
                  <c:v>11.3</c:v>
                </c:pt>
                <c:pt idx="114">
                  <c:v>11.4</c:v>
                </c:pt>
                <c:pt idx="115">
                  <c:v>11.5</c:v>
                </c:pt>
                <c:pt idx="116">
                  <c:v>11.6</c:v>
                </c:pt>
                <c:pt idx="117">
                  <c:v>11.7</c:v>
                </c:pt>
                <c:pt idx="118">
                  <c:v>11.8</c:v>
                </c:pt>
                <c:pt idx="119">
                  <c:v>11.9</c:v>
                </c:pt>
                <c:pt idx="120">
                  <c:v>12</c:v>
                </c:pt>
                <c:pt idx="121">
                  <c:v>12.1</c:v>
                </c:pt>
                <c:pt idx="122">
                  <c:v>12.2</c:v>
                </c:pt>
                <c:pt idx="123">
                  <c:v>12.3</c:v>
                </c:pt>
                <c:pt idx="124">
                  <c:v>12.4</c:v>
                </c:pt>
                <c:pt idx="125">
                  <c:v>12.5</c:v>
                </c:pt>
                <c:pt idx="126">
                  <c:v>12.6</c:v>
                </c:pt>
                <c:pt idx="127">
                  <c:v>12.7</c:v>
                </c:pt>
                <c:pt idx="128">
                  <c:v>12.8</c:v>
                </c:pt>
                <c:pt idx="129">
                  <c:v>12.9</c:v>
                </c:pt>
                <c:pt idx="130">
                  <c:v>13</c:v>
                </c:pt>
                <c:pt idx="131">
                  <c:v>13.1</c:v>
                </c:pt>
                <c:pt idx="132">
                  <c:v>13.2</c:v>
                </c:pt>
                <c:pt idx="133">
                  <c:v>13.3</c:v>
                </c:pt>
                <c:pt idx="134">
                  <c:v>13.4</c:v>
                </c:pt>
                <c:pt idx="135">
                  <c:v>13.5</c:v>
                </c:pt>
                <c:pt idx="136">
                  <c:v>13.6</c:v>
                </c:pt>
                <c:pt idx="137">
                  <c:v>13.7</c:v>
                </c:pt>
                <c:pt idx="138">
                  <c:v>13.8</c:v>
                </c:pt>
                <c:pt idx="139">
                  <c:v>13.9</c:v>
                </c:pt>
                <c:pt idx="140">
                  <c:v>14</c:v>
                </c:pt>
                <c:pt idx="141">
                  <c:v>14.1</c:v>
                </c:pt>
                <c:pt idx="142">
                  <c:v>14.2</c:v>
                </c:pt>
                <c:pt idx="143">
                  <c:v>14.3</c:v>
                </c:pt>
                <c:pt idx="144">
                  <c:v>14.4</c:v>
                </c:pt>
                <c:pt idx="145">
                  <c:v>14.5</c:v>
                </c:pt>
                <c:pt idx="146">
                  <c:v>14.6</c:v>
                </c:pt>
                <c:pt idx="147">
                  <c:v>14.7</c:v>
                </c:pt>
                <c:pt idx="148">
                  <c:v>14.8</c:v>
                </c:pt>
                <c:pt idx="149">
                  <c:v>14.9</c:v>
                </c:pt>
                <c:pt idx="150">
                  <c:v>15</c:v>
                </c:pt>
                <c:pt idx="151">
                  <c:v>15.1</c:v>
                </c:pt>
                <c:pt idx="152">
                  <c:v>15.2</c:v>
                </c:pt>
                <c:pt idx="153">
                  <c:v>15.3</c:v>
                </c:pt>
                <c:pt idx="154">
                  <c:v>15.4</c:v>
                </c:pt>
                <c:pt idx="155">
                  <c:v>15.5</c:v>
                </c:pt>
                <c:pt idx="156">
                  <c:v>15.6</c:v>
                </c:pt>
                <c:pt idx="157">
                  <c:v>15.7</c:v>
                </c:pt>
                <c:pt idx="158">
                  <c:v>15.8</c:v>
                </c:pt>
                <c:pt idx="159">
                  <c:v>15.9</c:v>
                </c:pt>
                <c:pt idx="160">
                  <c:v>16</c:v>
                </c:pt>
                <c:pt idx="161">
                  <c:v>16.100000000000001</c:v>
                </c:pt>
                <c:pt idx="162">
                  <c:v>16.2</c:v>
                </c:pt>
                <c:pt idx="163">
                  <c:v>16.3</c:v>
                </c:pt>
                <c:pt idx="164">
                  <c:v>16.399999999999999</c:v>
                </c:pt>
                <c:pt idx="165">
                  <c:v>16.5</c:v>
                </c:pt>
                <c:pt idx="166">
                  <c:v>16.600000000000001</c:v>
                </c:pt>
                <c:pt idx="167">
                  <c:v>16.7</c:v>
                </c:pt>
                <c:pt idx="168">
                  <c:v>16.8</c:v>
                </c:pt>
                <c:pt idx="169">
                  <c:v>16.899999999999999</c:v>
                </c:pt>
                <c:pt idx="170">
                  <c:v>17</c:v>
                </c:pt>
                <c:pt idx="171">
                  <c:v>17.100000000000001</c:v>
                </c:pt>
                <c:pt idx="172">
                  <c:v>17.2</c:v>
                </c:pt>
                <c:pt idx="173">
                  <c:v>17.3</c:v>
                </c:pt>
                <c:pt idx="174">
                  <c:v>17.399999999999999</c:v>
                </c:pt>
                <c:pt idx="175">
                  <c:v>17.5</c:v>
                </c:pt>
                <c:pt idx="176">
                  <c:v>17.600000000000001</c:v>
                </c:pt>
                <c:pt idx="177">
                  <c:v>17.7</c:v>
                </c:pt>
                <c:pt idx="178">
                  <c:v>17.8</c:v>
                </c:pt>
                <c:pt idx="179">
                  <c:v>17.899999999999999</c:v>
                </c:pt>
                <c:pt idx="180">
                  <c:v>18</c:v>
                </c:pt>
                <c:pt idx="181">
                  <c:v>18.100000000000001</c:v>
                </c:pt>
                <c:pt idx="182">
                  <c:v>18.2</c:v>
                </c:pt>
                <c:pt idx="183">
                  <c:v>18.3</c:v>
                </c:pt>
                <c:pt idx="184">
                  <c:v>18.399999999999999</c:v>
                </c:pt>
                <c:pt idx="185">
                  <c:v>18.5</c:v>
                </c:pt>
                <c:pt idx="186">
                  <c:v>18.600000000000001</c:v>
                </c:pt>
                <c:pt idx="187">
                  <c:v>18.7</c:v>
                </c:pt>
                <c:pt idx="188">
                  <c:v>18.8</c:v>
                </c:pt>
                <c:pt idx="189">
                  <c:v>18.899999999999999</c:v>
                </c:pt>
                <c:pt idx="190">
                  <c:v>19</c:v>
                </c:pt>
                <c:pt idx="191">
                  <c:v>19.100000000000001</c:v>
                </c:pt>
                <c:pt idx="192">
                  <c:v>19.2</c:v>
                </c:pt>
                <c:pt idx="193">
                  <c:v>19.3</c:v>
                </c:pt>
                <c:pt idx="194">
                  <c:v>19.399999999999999</c:v>
                </c:pt>
                <c:pt idx="195">
                  <c:v>19.5</c:v>
                </c:pt>
                <c:pt idx="196">
                  <c:v>19.600000000000001</c:v>
                </c:pt>
                <c:pt idx="197">
                  <c:v>19.7</c:v>
                </c:pt>
                <c:pt idx="198">
                  <c:v>19.8</c:v>
                </c:pt>
                <c:pt idx="199">
                  <c:v>19.899999999999999</c:v>
                </c:pt>
                <c:pt idx="200">
                  <c:v>20</c:v>
                </c:pt>
                <c:pt idx="201">
                  <c:v>20.100000000000001</c:v>
                </c:pt>
                <c:pt idx="202">
                  <c:v>20.2</c:v>
                </c:pt>
                <c:pt idx="203">
                  <c:v>20.3</c:v>
                </c:pt>
                <c:pt idx="204">
                  <c:v>20.399999999999999</c:v>
                </c:pt>
                <c:pt idx="205">
                  <c:v>20.5</c:v>
                </c:pt>
                <c:pt idx="206">
                  <c:v>20.6</c:v>
                </c:pt>
                <c:pt idx="207">
                  <c:v>20.7</c:v>
                </c:pt>
                <c:pt idx="208">
                  <c:v>20.8</c:v>
                </c:pt>
                <c:pt idx="209">
                  <c:v>20.9</c:v>
                </c:pt>
                <c:pt idx="210">
                  <c:v>21</c:v>
                </c:pt>
                <c:pt idx="211">
                  <c:v>21.1</c:v>
                </c:pt>
                <c:pt idx="212">
                  <c:v>21.2</c:v>
                </c:pt>
                <c:pt idx="213">
                  <c:v>21.3</c:v>
                </c:pt>
                <c:pt idx="214">
                  <c:v>21.4</c:v>
                </c:pt>
                <c:pt idx="215">
                  <c:v>21.5</c:v>
                </c:pt>
                <c:pt idx="216">
                  <c:v>21.6</c:v>
                </c:pt>
                <c:pt idx="217">
                  <c:v>21.7</c:v>
                </c:pt>
                <c:pt idx="218">
                  <c:v>21.8</c:v>
                </c:pt>
                <c:pt idx="219">
                  <c:v>21.9</c:v>
                </c:pt>
                <c:pt idx="220">
                  <c:v>22</c:v>
                </c:pt>
                <c:pt idx="221">
                  <c:v>22.1</c:v>
                </c:pt>
                <c:pt idx="222">
                  <c:v>22.2</c:v>
                </c:pt>
                <c:pt idx="223">
                  <c:v>22.3</c:v>
                </c:pt>
                <c:pt idx="224">
                  <c:v>22.4</c:v>
                </c:pt>
                <c:pt idx="225">
                  <c:v>22.5</c:v>
                </c:pt>
                <c:pt idx="226">
                  <c:v>22.6</c:v>
                </c:pt>
                <c:pt idx="227">
                  <c:v>22.7</c:v>
                </c:pt>
                <c:pt idx="228">
                  <c:v>22.8</c:v>
                </c:pt>
                <c:pt idx="229">
                  <c:v>22.9</c:v>
                </c:pt>
                <c:pt idx="230">
                  <c:v>23</c:v>
                </c:pt>
                <c:pt idx="231">
                  <c:v>23.1</c:v>
                </c:pt>
                <c:pt idx="232">
                  <c:v>23.2</c:v>
                </c:pt>
                <c:pt idx="233">
                  <c:v>23.3</c:v>
                </c:pt>
                <c:pt idx="234">
                  <c:v>23.4</c:v>
                </c:pt>
                <c:pt idx="235">
                  <c:v>23.5</c:v>
                </c:pt>
                <c:pt idx="236">
                  <c:v>23.6</c:v>
                </c:pt>
                <c:pt idx="237">
                  <c:v>23.7</c:v>
                </c:pt>
                <c:pt idx="238">
                  <c:v>23.8</c:v>
                </c:pt>
                <c:pt idx="239">
                  <c:v>23.9</c:v>
                </c:pt>
                <c:pt idx="240">
                  <c:v>24</c:v>
                </c:pt>
                <c:pt idx="241">
                  <c:v>24.1</c:v>
                </c:pt>
                <c:pt idx="242">
                  <c:v>24.2</c:v>
                </c:pt>
                <c:pt idx="243">
                  <c:v>24.3</c:v>
                </c:pt>
                <c:pt idx="244">
                  <c:v>24.4</c:v>
                </c:pt>
                <c:pt idx="245">
                  <c:v>24.5</c:v>
                </c:pt>
                <c:pt idx="246">
                  <c:v>24.6</c:v>
                </c:pt>
                <c:pt idx="247">
                  <c:v>24.7</c:v>
                </c:pt>
                <c:pt idx="248">
                  <c:v>24.8</c:v>
                </c:pt>
                <c:pt idx="249">
                  <c:v>24.9</c:v>
                </c:pt>
                <c:pt idx="250">
                  <c:v>25</c:v>
                </c:pt>
                <c:pt idx="251">
                  <c:v>25.1</c:v>
                </c:pt>
                <c:pt idx="252">
                  <c:v>25.2</c:v>
                </c:pt>
                <c:pt idx="253">
                  <c:v>25.3</c:v>
                </c:pt>
                <c:pt idx="254">
                  <c:v>25.4</c:v>
                </c:pt>
                <c:pt idx="255">
                  <c:v>25.5</c:v>
                </c:pt>
                <c:pt idx="256">
                  <c:v>25.6</c:v>
                </c:pt>
                <c:pt idx="257">
                  <c:v>25.7</c:v>
                </c:pt>
                <c:pt idx="258">
                  <c:v>25.8</c:v>
                </c:pt>
                <c:pt idx="259">
                  <c:v>25.9</c:v>
                </c:pt>
                <c:pt idx="260">
                  <c:v>26</c:v>
                </c:pt>
                <c:pt idx="261">
                  <c:v>26.1</c:v>
                </c:pt>
                <c:pt idx="262">
                  <c:v>26.2</c:v>
                </c:pt>
                <c:pt idx="263">
                  <c:v>26.3</c:v>
                </c:pt>
                <c:pt idx="264">
                  <c:v>26.4</c:v>
                </c:pt>
                <c:pt idx="265">
                  <c:v>26.5</c:v>
                </c:pt>
                <c:pt idx="266">
                  <c:v>26.6</c:v>
                </c:pt>
                <c:pt idx="267">
                  <c:v>26.7</c:v>
                </c:pt>
                <c:pt idx="268">
                  <c:v>26.8</c:v>
                </c:pt>
                <c:pt idx="269">
                  <c:v>26.9</c:v>
                </c:pt>
                <c:pt idx="270">
                  <c:v>27</c:v>
                </c:pt>
                <c:pt idx="271">
                  <c:v>27.1</c:v>
                </c:pt>
                <c:pt idx="272">
                  <c:v>27.2</c:v>
                </c:pt>
                <c:pt idx="273">
                  <c:v>27.3</c:v>
                </c:pt>
                <c:pt idx="274">
                  <c:v>27.4</c:v>
                </c:pt>
                <c:pt idx="275">
                  <c:v>27.5</c:v>
                </c:pt>
                <c:pt idx="276">
                  <c:v>27.6</c:v>
                </c:pt>
                <c:pt idx="277">
                  <c:v>27.7</c:v>
                </c:pt>
                <c:pt idx="278">
                  <c:v>27.8</c:v>
                </c:pt>
                <c:pt idx="279">
                  <c:v>27.9</c:v>
                </c:pt>
                <c:pt idx="280">
                  <c:v>28</c:v>
                </c:pt>
                <c:pt idx="281">
                  <c:v>28.1</c:v>
                </c:pt>
                <c:pt idx="282">
                  <c:v>28.2</c:v>
                </c:pt>
                <c:pt idx="283">
                  <c:v>28.3</c:v>
                </c:pt>
                <c:pt idx="284">
                  <c:v>28.4</c:v>
                </c:pt>
                <c:pt idx="285">
                  <c:v>28.5</c:v>
                </c:pt>
                <c:pt idx="286">
                  <c:v>28.6</c:v>
                </c:pt>
                <c:pt idx="287">
                  <c:v>28.7</c:v>
                </c:pt>
                <c:pt idx="288">
                  <c:v>28.8</c:v>
                </c:pt>
                <c:pt idx="289">
                  <c:v>28.9</c:v>
                </c:pt>
                <c:pt idx="290">
                  <c:v>29</c:v>
                </c:pt>
                <c:pt idx="291">
                  <c:v>29.1</c:v>
                </c:pt>
                <c:pt idx="292">
                  <c:v>29.2</c:v>
                </c:pt>
                <c:pt idx="293">
                  <c:v>29.3</c:v>
                </c:pt>
                <c:pt idx="294">
                  <c:v>29.4</c:v>
                </c:pt>
                <c:pt idx="295">
                  <c:v>29.5</c:v>
                </c:pt>
                <c:pt idx="296">
                  <c:v>29.6</c:v>
                </c:pt>
                <c:pt idx="297">
                  <c:v>29.7</c:v>
                </c:pt>
                <c:pt idx="298">
                  <c:v>29.8</c:v>
                </c:pt>
                <c:pt idx="299">
                  <c:v>29.9</c:v>
                </c:pt>
                <c:pt idx="300">
                  <c:v>30</c:v>
                </c:pt>
                <c:pt idx="301">
                  <c:v>30.1</c:v>
                </c:pt>
                <c:pt idx="302">
                  <c:v>30.2</c:v>
                </c:pt>
                <c:pt idx="303">
                  <c:v>30.3</c:v>
                </c:pt>
                <c:pt idx="304">
                  <c:v>30.4</c:v>
                </c:pt>
                <c:pt idx="305">
                  <c:v>30.5</c:v>
                </c:pt>
                <c:pt idx="306">
                  <c:v>30.6</c:v>
                </c:pt>
                <c:pt idx="307">
                  <c:v>30.7</c:v>
                </c:pt>
                <c:pt idx="308">
                  <c:v>30.8</c:v>
                </c:pt>
                <c:pt idx="309">
                  <c:v>30.9</c:v>
                </c:pt>
                <c:pt idx="310">
                  <c:v>31</c:v>
                </c:pt>
                <c:pt idx="311">
                  <c:v>31.1</c:v>
                </c:pt>
                <c:pt idx="312">
                  <c:v>31.2</c:v>
                </c:pt>
                <c:pt idx="313">
                  <c:v>31.3</c:v>
                </c:pt>
                <c:pt idx="314">
                  <c:v>31.4</c:v>
                </c:pt>
                <c:pt idx="315">
                  <c:v>31.5</c:v>
                </c:pt>
                <c:pt idx="316">
                  <c:v>31.6</c:v>
                </c:pt>
                <c:pt idx="317">
                  <c:v>31.7</c:v>
                </c:pt>
                <c:pt idx="318">
                  <c:v>31.8</c:v>
                </c:pt>
                <c:pt idx="319">
                  <c:v>31.9</c:v>
                </c:pt>
                <c:pt idx="320">
                  <c:v>32</c:v>
                </c:pt>
                <c:pt idx="321">
                  <c:v>32.1</c:v>
                </c:pt>
                <c:pt idx="322">
                  <c:v>32.200000000000003</c:v>
                </c:pt>
                <c:pt idx="323">
                  <c:v>32.299999999999997</c:v>
                </c:pt>
                <c:pt idx="324">
                  <c:v>32.4</c:v>
                </c:pt>
                <c:pt idx="325">
                  <c:v>32.5</c:v>
                </c:pt>
                <c:pt idx="326">
                  <c:v>32.6</c:v>
                </c:pt>
                <c:pt idx="327">
                  <c:v>32.700000000000003</c:v>
                </c:pt>
                <c:pt idx="328">
                  <c:v>32.799999999999997</c:v>
                </c:pt>
                <c:pt idx="329">
                  <c:v>32.9</c:v>
                </c:pt>
                <c:pt idx="330">
                  <c:v>33</c:v>
                </c:pt>
                <c:pt idx="331">
                  <c:v>33.1</c:v>
                </c:pt>
                <c:pt idx="332">
                  <c:v>33.200000000000003</c:v>
                </c:pt>
                <c:pt idx="333">
                  <c:v>33.299999999999997</c:v>
                </c:pt>
                <c:pt idx="334">
                  <c:v>33.4</c:v>
                </c:pt>
                <c:pt idx="335">
                  <c:v>33.5</c:v>
                </c:pt>
                <c:pt idx="336">
                  <c:v>33.6</c:v>
                </c:pt>
                <c:pt idx="337">
                  <c:v>33.700000000000003</c:v>
                </c:pt>
                <c:pt idx="338">
                  <c:v>33.799999999999997</c:v>
                </c:pt>
                <c:pt idx="339">
                  <c:v>33.9</c:v>
                </c:pt>
                <c:pt idx="340">
                  <c:v>34</c:v>
                </c:pt>
                <c:pt idx="341">
                  <c:v>34.1</c:v>
                </c:pt>
                <c:pt idx="342">
                  <c:v>34.200000000000003</c:v>
                </c:pt>
                <c:pt idx="343">
                  <c:v>34.299999999999997</c:v>
                </c:pt>
                <c:pt idx="344">
                  <c:v>34.4</c:v>
                </c:pt>
                <c:pt idx="345">
                  <c:v>34.5</c:v>
                </c:pt>
                <c:pt idx="346">
                  <c:v>34.6</c:v>
                </c:pt>
                <c:pt idx="347">
                  <c:v>34.700000000000003</c:v>
                </c:pt>
                <c:pt idx="348">
                  <c:v>34.799999999999997</c:v>
                </c:pt>
                <c:pt idx="349">
                  <c:v>34.9</c:v>
                </c:pt>
                <c:pt idx="350">
                  <c:v>35</c:v>
                </c:pt>
                <c:pt idx="351">
                  <c:v>35.1</c:v>
                </c:pt>
                <c:pt idx="352">
                  <c:v>35.200000000000003</c:v>
                </c:pt>
                <c:pt idx="353">
                  <c:v>35.299999999999997</c:v>
                </c:pt>
                <c:pt idx="354">
                  <c:v>35.4</c:v>
                </c:pt>
                <c:pt idx="355">
                  <c:v>35.5</c:v>
                </c:pt>
                <c:pt idx="356">
                  <c:v>35.6</c:v>
                </c:pt>
                <c:pt idx="357">
                  <c:v>35.700000000000003</c:v>
                </c:pt>
                <c:pt idx="358">
                  <c:v>35.799999999999997</c:v>
                </c:pt>
                <c:pt idx="359">
                  <c:v>35.9</c:v>
                </c:pt>
                <c:pt idx="360">
                  <c:v>36</c:v>
                </c:pt>
                <c:pt idx="361">
                  <c:v>36.1</c:v>
                </c:pt>
                <c:pt idx="362">
                  <c:v>36.200000000000003</c:v>
                </c:pt>
                <c:pt idx="363">
                  <c:v>36.299999999999997</c:v>
                </c:pt>
                <c:pt idx="364">
                  <c:v>36.4</c:v>
                </c:pt>
                <c:pt idx="365">
                  <c:v>36.5</c:v>
                </c:pt>
                <c:pt idx="366">
                  <c:v>36.6</c:v>
                </c:pt>
                <c:pt idx="367">
                  <c:v>36.700000000000003</c:v>
                </c:pt>
                <c:pt idx="368">
                  <c:v>36.799999999999997</c:v>
                </c:pt>
                <c:pt idx="369">
                  <c:v>36.9</c:v>
                </c:pt>
                <c:pt idx="370">
                  <c:v>37</c:v>
                </c:pt>
                <c:pt idx="371">
                  <c:v>37.1</c:v>
                </c:pt>
                <c:pt idx="372">
                  <c:v>37.200000000000003</c:v>
                </c:pt>
                <c:pt idx="373">
                  <c:v>37.299999999999997</c:v>
                </c:pt>
                <c:pt idx="374">
                  <c:v>37.4</c:v>
                </c:pt>
                <c:pt idx="375">
                  <c:v>37.5</c:v>
                </c:pt>
                <c:pt idx="376">
                  <c:v>37.6</c:v>
                </c:pt>
                <c:pt idx="377">
                  <c:v>37.700000000000003</c:v>
                </c:pt>
                <c:pt idx="378">
                  <c:v>37.799999999999997</c:v>
                </c:pt>
                <c:pt idx="379">
                  <c:v>37.9</c:v>
                </c:pt>
                <c:pt idx="380">
                  <c:v>38</c:v>
                </c:pt>
                <c:pt idx="381">
                  <c:v>38.1</c:v>
                </c:pt>
                <c:pt idx="382">
                  <c:v>38.200000000000003</c:v>
                </c:pt>
                <c:pt idx="383">
                  <c:v>38.299999999999997</c:v>
                </c:pt>
                <c:pt idx="384">
                  <c:v>38.4</c:v>
                </c:pt>
                <c:pt idx="385">
                  <c:v>38.5</c:v>
                </c:pt>
                <c:pt idx="386">
                  <c:v>38.6</c:v>
                </c:pt>
                <c:pt idx="387">
                  <c:v>38.700000000000003</c:v>
                </c:pt>
                <c:pt idx="388">
                  <c:v>38.799999999999997</c:v>
                </c:pt>
                <c:pt idx="389">
                  <c:v>38.9</c:v>
                </c:pt>
                <c:pt idx="390">
                  <c:v>39</c:v>
                </c:pt>
                <c:pt idx="391">
                  <c:v>39.1</c:v>
                </c:pt>
                <c:pt idx="392">
                  <c:v>39.200000000000003</c:v>
                </c:pt>
                <c:pt idx="393">
                  <c:v>39.299999999999997</c:v>
                </c:pt>
                <c:pt idx="394">
                  <c:v>39.4</c:v>
                </c:pt>
                <c:pt idx="395">
                  <c:v>39.5</c:v>
                </c:pt>
                <c:pt idx="396">
                  <c:v>39.6</c:v>
                </c:pt>
                <c:pt idx="397">
                  <c:v>39.700000000000003</c:v>
                </c:pt>
                <c:pt idx="398">
                  <c:v>39.799999999999997</c:v>
                </c:pt>
                <c:pt idx="399">
                  <c:v>39.9</c:v>
                </c:pt>
                <c:pt idx="400">
                  <c:v>40</c:v>
                </c:pt>
                <c:pt idx="401">
                  <c:v>40.1</c:v>
                </c:pt>
                <c:pt idx="402">
                  <c:v>40.200000000000003</c:v>
                </c:pt>
                <c:pt idx="403">
                  <c:v>40.299999999999997</c:v>
                </c:pt>
                <c:pt idx="404">
                  <c:v>40.4</c:v>
                </c:pt>
                <c:pt idx="405">
                  <c:v>40.5</c:v>
                </c:pt>
                <c:pt idx="406">
                  <c:v>40.6</c:v>
                </c:pt>
                <c:pt idx="407">
                  <c:v>40.700000000000003</c:v>
                </c:pt>
                <c:pt idx="408">
                  <c:v>40.799999999999997</c:v>
                </c:pt>
                <c:pt idx="409">
                  <c:v>40.9</c:v>
                </c:pt>
                <c:pt idx="410">
                  <c:v>41</c:v>
                </c:pt>
                <c:pt idx="411">
                  <c:v>41.1</c:v>
                </c:pt>
                <c:pt idx="412">
                  <c:v>41.2</c:v>
                </c:pt>
                <c:pt idx="413">
                  <c:v>41.3</c:v>
                </c:pt>
                <c:pt idx="414">
                  <c:v>41.4</c:v>
                </c:pt>
                <c:pt idx="415">
                  <c:v>41.5</c:v>
                </c:pt>
                <c:pt idx="416">
                  <c:v>41.6</c:v>
                </c:pt>
                <c:pt idx="417">
                  <c:v>41.7</c:v>
                </c:pt>
                <c:pt idx="418">
                  <c:v>41.8</c:v>
                </c:pt>
                <c:pt idx="419">
                  <c:v>41.9</c:v>
                </c:pt>
                <c:pt idx="420">
                  <c:v>42</c:v>
                </c:pt>
                <c:pt idx="421">
                  <c:v>42.1</c:v>
                </c:pt>
                <c:pt idx="422">
                  <c:v>42.2</c:v>
                </c:pt>
                <c:pt idx="423">
                  <c:v>42.3</c:v>
                </c:pt>
                <c:pt idx="424">
                  <c:v>42.4</c:v>
                </c:pt>
                <c:pt idx="425">
                  <c:v>42.5</c:v>
                </c:pt>
                <c:pt idx="426">
                  <c:v>42.6</c:v>
                </c:pt>
                <c:pt idx="427">
                  <c:v>42.7</c:v>
                </c:pt>
                <c:pt idx="428">
                  <c:v>42.8</c:v>
                </c:pt>
                <c:pt idx="429">
                  <c:v>42.9</c:v>
                </c:pt>
                <c:pt idx="430">
                  <c:v>43</c:v>
                </c:pt>
                <c:pt idx="431">
                  <c:v>43.1</c:v>
                </c:pt>
                <c:pt idx="432">
                  <c:v>43.2</c:v>
                </c:pt>
                <c:pt idx="433">
                  <c:v>43.3</c:v>
                </c:pt>
                <c:pt idx="434">
                  <c:v>43.4</c:v>
                </c:pt>
                <c:pt idx="435">
                  <c:v>43.5</c:v>
                </c:pt>
                <c:pt idx="436">
                  <c:v>43.6</c:v>
                </c:pt>
                <c:pt idx="437">
                  <c:v>43.7</c:v>
                </c:pt>
                <c:pt idx="438">
                  <c:v>43.8</c:v>
                </c:pt>
                <c:pt idx="439">
                  <c:v>43.9</c:v>
                </c:pt>
                <c:pt idx="440">
                  <c:v>44</c:v>
                </c:pt>
                <c:pt idx="441">
                  <c:v>44.1</c:v>
                </c:pt>
                <c:pt idx="442">
                  <c:v>44.2</c:v>
                </c:pt>
                <c:pt idx="443">
                  <c:v>44.3</c:v>
                </c:pt>
                <c:pt idx="444">
                  <c:v>44.4</c:v>
                </c:pt>
                <c:pt idx="445">
                  <c:v>44.5</c:v>
                </c:pt>
                <c:pt idx="446">
                  <c:v>44.6</c:v>
                </c:pt>
                <c:pt idx="447">
                  <c:v>44.7</c:v>
                </c:pt>
                <c:pt idx="448">
                  <c:v>44.8</c:v>
                </c:pt>
                <c:pt idx="449">
                  <c:v>44.9</c:v>
                </c:pt>
                <c:pt idx="450">
                  <c:v>45</c:v>
                </c:pt>
                <c:pt idx="451">
                  <c:v>45.1</c:v>
                </c:pt>
                <c:pt idx="452">
                  <c:v>45.2</c:v>
                </c:pt>
                <c:pt idx="453">
                  <c:v>45.3</c:v>
                </c:pt>
                <c:pt idx="454">
                  <c:v>45.4</c:v>
                </c:pt>
                <c:pt idx="455">
                  <c:v>45.5</c:v>
                </c:pt>
                <c:pt idx="456">
                  <c:v>45.6</c:v>
                </c:pt>
                <c:pt idx="457">
                  <c:v>45.7</c:v>
                </c:pt>
                <c:pt idx="458">
                  <c:v>45.8</c:v>
                </c:pt>
                <c:pt idx="459">
                  <c:v>45.9</c:v>
                </c:pt>
                <c:pt idx="460">
                  <c:v>46</c:v>
                </c:pt>
                <c:pt idx="461">
                  <c:v>46.1</c:v>
                </c:pt>
                <c:pt idx="462">
                  <c:v>46.2</c:v>
                </c:pt>
                <c:pt idx="463">
                  <c:v>46.3</c:v>
                </c:pt>
                <c:pt idx="464">
                  <c:v>46.4</c:v>
                </c:pt>
                <c:pt idx="465">
                  <c:v>46.5</c:v>
                </c:pt>
                <c:pt idx="466">
                  <c:v>46.6</c:v>
                </c:pt>
                <c:pt idx="467">
                  <c:v>46.7</c:v>
                </c:pt>
                <c:pt idx="468">
                  <c:v>46.8</c:v>
                </c:pt>
                <c:pt idx="469">
                  <c:v>46.9</c:v>
                </c:pt>
                <c:pt idx="470">
                  <c:v>47</c:v>
                </c:pt>
              </c:numCache>
            </c:numRef>
          </c:xVal>
          <c:yVal>
            <c:numRef>
              <c:f>'Control Systems Data'!$Y$2:$Y$472</c:f>
              <c:numCache>
                <c:formatCode>General</c:formatCode>
                <c:ptCount val="471"/>
                <c:pt idx="0">
                  <c:v>-2</c:v>
                </c:pt>
                <c:pt idx="1">
                  <c:v>-2</c:v>
                </c:pt>
                <c:pt idx="2">
                  <c:v>-2</c:v>
                </c:pt>
                <c:pt idx="3">
                  <c:v>-2</c:v>
                </c:pt>
                <c:pt idx="4">
                  <c:v>-2</c:v>
                </c:pt>
                <c:pt idx="5">
                  <c:v>-2</c:v>
                </c:pt>
                <c:pt idx="6">
                  <c:v>-2</c:v>
                </c:pt>
                <c:pt idx="7">
                  <c:v>-2</c:v>
                </c:pt>
                <c:pt idx="8">
                  <c:v>-2</c:v>
                </c:pt>
                <c:pt idx="9">
                  <c:v>-2</c:v>
                </c:pt>
                <c:pt idx="10">
                  <c:v>-2</c:v>
                </c:pt>
                <c:pt idx="11">
                  <c:v>-2</c:v>
                </c:pt>
                <c:pt idx="12">
                  <c:v>-2</c:v>
                </c:pt>
                <c:pt idx="13">
                  <c:v>-2</c:v>
                </c:pt>
                <c:pt idx="14">
                  <c:v>-2</c:v>
                </c:pt>
                <c:pt idx="15">
                  <c:v>-2</c:v>
                </c:pt>
                <c:pt idx="16">
                  <c:v>-2</c:v>
                </c:pt>
                <c:pt idx="17">
                  <c:v>-2</c:v>
                </c:pt>
                <c:pt idx="18">
                  <c:v>-2</c:v>
                </c:pt>
                <c:pt idx="19">
                  <c:v>-2</c:v>
                </c:pt>
                <c:pt idx="20">
                  <c:v>-2</c:v>
                </c:pt>
                <c:pt idx="21">
                  <c:v>-2</c:v>
                </c:pt>
                <c:pt idx="22">
                  <c:v>-2</c:v>
                </c:pt>
                <c:pt idx="23">
                  <c:v>-2</c:v>
                </c:pt>
                <c:pt idx="24">
                  <c:v>-2</c:v>
                </c:pt>
                <c:pt idx="25">
                  <c:v>-2</c:v>
                </c:pt>
                <c:pt idx="26">
                  <c:v>-2</c:v>
                </c:pt>
                <c:pt idx="27">
                  <c:v>-2</c:v>
                </c:pt>
                <c:pt idx="28">
                  <c:v>-2</c:v>
                </c:pt>
                <c:pt idx="29">
                  <c:v>-2</c:v>
                </c:pt>
                <c:pt idx="30">
                  <c:v>-2</c:v>
                </c:pt>
                <c:pt idx="31">
                  <c:v>-2</c:v>
                </c:pt>
                <c:pt idx="32">
                  <c:v>-2</c:v>
                </c:pt>
                <c:pt idx="33">
                  <c:v>-2</c:v>
                </c:pt>
                <c:pt idx="34">
                  <c:v>-2</c:v>
                </c:pt>
                <c:pt idx="35">
                  <c:v>-2</c:v>
                </c:pt>
                <c:pt idx="36">
                  <c:v>-2</c:v>
                </c:pt>
                <c:pt idx="37">
                  <c:v>-2</c:v>
                </c:pt>
                <c:pt idx="38">
                  <c:v>-2</c:v>
                </c:pt>
                <c:pt idx="39">
                  <c:v>-2</c:v>
                </c:pt>
                <c:pt idx="40">
                  <c:v>-2</c:v>
                </c:pt>
                <c:pt idx="41">
                  <c:v>-2</c:v>
                </c:pt>
                <c:pt idx="42">
                  <c:v>-2</c:v>
                </c:pt>
                <c:pt idx="43">
                  <c:v>-2</c:v>
                </c:pt>
                <c:pt idx="44">
                  <c:v>-2</c:v>
                </c:pt>
                <c:pt idx="45">
                  <c:v>-2</c:v>
                </c:pt>
                <c:pt idx="46">
                  <c:v>-2</c:v>
                </c:pt>
                <c:pt idx="47">
                  <c:v>-2</c:v>
                </c:pt>
                <c:pt idx="48">
                  <c:v>-2</c:v>
                </c:pt>
                <c:pt idx="49">
                  <c:v>-2</c:v>
                </c:pt>
                <c:pt idx="50">
                  <c:v>-2</c:v>
                </c:pt>
                <c:pt idx="51">
                  <c:v>-2</c:v>
                </c:pt>
                <c:pt idx="52">
                  <c:v>-2</c:v>
                </c:pt>
                <c:pt idx="53">
                  <c:v>-2</c:v>
                </c:pt>
                <c:pt idx="54">
                  <c:v>-2</c:v>
                </c:pt>
                <c:pt idx="55">
                  <c:v>-2</c:v>
                </c:pt>
                <c:pt idx="56">
                  <c:v>-2</c:v>
                </c:pt>
                <c:pt idx="57">
                  <c:v>-2</c:v>
                </c:pt>
                <c:pt idx="58">
                  <c:v>-2</c:v>
                </c:pt>
                <c:pt idx="59">
                  <c:v>-2</c:v>
                </c:pt>
                <c:pt idx="60">
                  <c:v>-2</c:v>
                </c:pt>
                <c:pt idx="61">
                  <c:v>-2</c:v>
                </c:pt>
                <c:pt idx="62">
                  <c:v>-2</c:v>
                </c:pt>
                <c:pt idx="63">
                  <c:v>-2</c:v>
                </c:pt>
                <c:pt idx="64">
                  <c:v>-2</c:v>
                </c:pt>
                <c:pt idx="65">
                  <c:v>-2</c:v>
                </c:pt>
                <c:pt idx="66">
                  <c:v>-2</c:v>
                </c:pt>
                <c:pt idx="67">
                  <c:v>-2</c:v>
                </c:pt>
                <c:pt idx="68">
                  <c:v>-2</c:v>
                </c:pt>
                <c:pt idx="69">
                  <c:v>-2</c:v>
                </c:pt>
                <c:pt idx="70">
                  <c:v>-2</c:v>
                </c:pt>
                <c:pt idx="71">
                  <c:v>-2</c:v>
                </c:pt>
                <c:pt idx="72">
                  <c:v>-2</c:v>
                </c:pt>
                <c:pt idx="73">
                  <c:v>-2</c:v>
                </c:pt>
                <c:pt idx="74">
                  <c:v>-2</c:v>
                </c:pt>
                <c:pt idx="75">
                  <c:v>-2</c:v>
                </c:pt>
                <c:pt idx="76">
                  <c:v>-2</c:v>
                </c:pt>
                <c:pt idx="77">
                  <c:v>-2</c:v>
                </c:pt>
                <c:pt idx="78">
                  <c:v>-2</c:v>
                </c:pt>
                <c:pt idx="79">
                  <c:v>-2</c:v>
                </c:pt>
                <c:pt idx="80">
                  <c:v>-2</c:v>
                </c:pt>
                <c:pt idx="81">
                  <c:v>-2</c:v>
                </c:pt>
                <c:pt idx="82">
                  <c:v>-2</c:v>
                </c:pt>
                <c:pt idx="83">
                  <c:v>-2</c:v>
                </c:pt>
                <c:pt idx="84">
                  <c:v>-2</c:v>
                </c:pt>
                <c:pt idx="85">
                  <c:v>-2</c:v>
                </c:pt>
                <c:pt idx="86">
                  <c:v>-2</c:v>
                </c:pt>
                <c:pt idx="87">
                  <c:v>-2</c:v>
                </c:pt>
                <c:pt idx="88">
                  <c:v>-2</c:v>
                </c:pt>
                <c:pt idx="89">
                  <c:v>-2</c:v>
                </c:pt>
                <c:pt idx="90">
                  <c:v>-2</c:v>
                </c:pt>
                <c:pt idx="91">
                  <c:v>-2</c:v>
                </c:pt>
                <c:pt idx="92">
                  <c:v>-2</c:v>
                </c:pt>
                <c:pt idx="93">
                  <c:v>-2</c:v>
                </c:pt>
                <c:pt idx="94">
                  <c:v>-2</c:v>
                </c:pt>
                <c:pt idx="95">
                  <c:v>-2</c:v>
                </c:pt>
                <c:pt idx="96">
                  <c:v>-2</c:v>
                </c:pt>
                <c:pt idx="97">
                  <c:v>-2</c:v>
                </c:pt>
                <c:pt idx="98">
                  <c:v>-2</c:v>
                </c:pt>
                <c:pt idx="99">
                  <c:v>-2</c:v>
                </c:pt>
                <c:pt idx="100">
                  <c:v>-2</c:v>
                </c:pt>
                <c:pt idx="101">
                  <c:v>-2</c:v>
                </c:pt>
                <c:pt idx="102">
                  <c:v>-2</c:v>
                </c:pt>
                <c:pt idx="103">
                  <c:v>-2</c:v>
                </c:pt>
                <c:pt idx="104">
                  <c:v>-2</c:v>
                </c:pt>
                <c:pt idx="105">
                  <c:v>-2</c:v>
                </c:pt>
                <c:pt idx="106">
                  <c:v>-2</c:v>
                </c:pt>
                <c:pt idx="107">
                  <c:v>-2</c:v>
                </c:pt>
                <c:pt idx="108">
                  <c:v>-2</c:v>
                </c:pt>
                <c:pt idx="109">
                  <c:v>-2</c:v>
                </c:pt>
                <c:pt idx="110">
                  <c:v>-2</c:v>
                </c:pt>
                <c:pt idx="111">
                  <c:v>-2</c:v>
                </c:pt>
                <c:pt idx="112">
                  <c:v>-2</c:v>
                </c:pt>
                <c:pt idx="113">
                  <c:v>-2</c:v>
                </c:pt>
                <c:pt idx="114">
                  <c:v>-2</c:v>
                </c:pt>
                <c:pt idx="115">
                  <c:v>-2</c:v>
                </c:pt>
                <c:pt idx="116">
                  <c:v>-2</c:v>
                </c:pt>
                <c:pt idx="117">
                  <c:v>-2</c:v>
                </c:pt>
                <c:pt idx="118">
                  <c:v>-2</c:v>
                </c:pt>
                <c:pt idx="119">
                  <c:v>-2</c:v>
                </c:pt>
                <c:pt idx="120">
                  <c:v>-2</c:v>
                </c:pt>
                <c:pt idx="121">
                  <c:v>-2</c:v>
                </c:pt>
                <c:pt idx="122">
                  <c:v>-2</c:v>
                </c:pt>
                <c:pt idx="123">
                  <c:v>-2</c:v>
                </c:pt>
                <c:pt idx="124">
                  <c:v>-2</c:v>
                </c:pt>
                <c:pt idx="125">
                  <c:v>-2</c:v>
                </c:pt>
                <c:pt idx="126">
                  <c:v>-2</c:v>
                </c:pt>
                <c:pt idx="127">
                  <c:v>-2</c:v>
                </c:pt>
                <c:pt idx="128">
                  <c:v>-2</c:v>
                </c:pt>
                <c:pt idx="129">
                  <c:v>-2</c:v>
                </c:pt>
                <c:pt idx="130">
                  <c:v>-2</c:v>
                </c:pt>
                <c:pt idx="131">
                  <c:v>-2</c:v>
                </c:pt>
                <c:pt idx="132">
                  <c:v>-2</c:v>
                </c:pt>
                <c:pt idx="133">
                  <c:v>-2</c:v>
                </c:pt>
                <c:pt idx="134">
                  <c:v>-2</c:v>
                </c:pt>
                <c:pt idx="135">
                  <c:v>-2</c:v>
                </c:pt>
                <c:pt idx="136">
                  <c:v>-2</c:v>
                </c:pt>
                <c:pt idx="137">
                  <c:v>-2</c:v>
                </c:pt>
                <c:pt idx="138">
                  <c:v>-2</c:v>
                </c:pt>
                <c:pt idx="139">
                  <c:v>-2</c:v>
                </c:pt>
                <c:pt idx="140">
                  <c:v>-2</c:v>
                </c:pt>
                <c:pt idx="141">
                  <c:v>-2</c:v>
                </c:pt>
                <c:pt idx="142">
                  <c:v>-2</c:v>
                </c:pt>
                <c:pt idx="143">
                  <c:v>-2</c:v>
                </c:pt>
                <c:pt idx="144">
                  <c:v>-2</c:v>
                </c:pt>
                <c:pt idx="145">
                  <c:v>-2</c:v>
                </c:pt>
                <c:pt idx="146">
                  <c:v>-2</c:v>
                </c:pt>
                <c:pt idx="147">
                  <c:v>-2</c:v>
                </c:pt>
                <c:pt idx="148">
                  <c:v>-2</c:v>
                </c:pt>
                <c:pt idx="149">
                  <c:v>-2</c:v>
                </c:pt>
                <c:pt idx="150">
                  <c:v>-2</c:v>
                </c:pt>
                <c:pt idx="151">
                  <c:v>-2</c:v>
                </c:pt>
                <c:pt idx="152">
                  <c:v>-2</c:v>
                </c:pt>
                <c:pt idx="153">
                  <c:v>-2</c:v>
                </c:pt>
                <c:pt idx="154">
                  <c:v>-2</c:v>
                </c:pt>
                <c:pt idx="155">
                  <c:v>-2</c:v>
                </c:pt>
                <c:pt idx="156">
                  <c:v>-2</c:v>
                </c:pt>
                <c:pt idx="157">
                  <c:v>-2</c:v>
                </c:pt>
                <c:pt idx="158">
                  <c:v>-2</c:v>
                </c:pt>
                <c:pt idx="159">
                  <c:v>-2</c:v>
                </c:pt>
                <c:pt idx="160">
                  <c:v>-2</c:v>
                </c:pt>
                <c:pt idx="161">
                  <c:v>-2</c:v>
                </c:pt>
                <c:pt idx="162">
                  <c:v>-2</c:v>
                </c:pt>
                <c:pt idx="163">
                  <c:v>-2</c:v>
                </c:pt>
                <c:pt idx="164">
                  <c:v>-2</c:v>
                </c:pt>
                <c:pt idx="165">
                  <c:v>-2</c:v>
                </c:pt>
                <c:pt idx="166">
                  <c:v>-2</c:v>
                </c:pt>
                <c:pt idx="167">
                  <c:v>-2</c:v>
                </c:pt>
                <c:pt idx="168">
                  <c:v>-2</c:v>
                </c:pt>
                <c:pt idx="169">
                  <c:v>-2</c:v>
                </c:pt>
                <c:pt idx="170">
                  <c:v>-2</c:v>
                </c:pt>
                <c:pt idx="171">
                  <c:v>-2</c:v>
                </c:pt>
                <c:pt idx="172">
                  <c:v>-2</c:v>
                </c:pt>
                <c:pt idx="173">
                  <c:v>-2</c:v>
                </c:pt>
                <c:pt idx="174">
                  <c:v>-2</c:v>
                </c:pt>
                <c:pt idx="175">
                  <c:v>-2</c:v>
                </c:pt>
                <c:pt idx="176">
                  <c:v>-2</c:v>
                </c:pt>
                <c:pt idx="177">
                  <c:v>-2</c:v>
                </c:pt>
                <c:pt idx="178">
                  <c:v>-2</c:v>
                </c:pt>
                <c:pt idx="179">
                  <c:v>-2</c:v>
                </c:pt>
                <c:pt idx="180">
                  <c:v>-2</c:v>
                </c:pt>
                <c:pt idx="181">
                  <c:v>-2</c:v>
                </c:pt>
                <c:pt idx="182">
                  <c:v>-2</c:v>
                </c:pt>
                <c:pt idx="183">
                  <c:v>-2</c:v>
                </c:pt>
                <c:pt idx="184">
                  <c:v>-2</c:v>
                </c:pt>
                <c:pt idx="185">
                  <c:v>-2</c:v>
                </c:pt>
                <c:pt idx="186">
                  <c:v>-2</c:v>
                </c:pt>
                <c:pt idx="187">
                  <c:v>-2</c:v>
                </c:pt>
                <c:pt idx="188">
                  <c:v>-2</c:v>
                </c:pt>
                <c:pt idx="189">
                  <c:v>-2</c:v>
                </c:pt>
                <c:pt idx="190">
                  <c:v>-2</c:v>
                </c:pt>
                <c:pt idx="191">
                  <c:v>-2</c:v>
                </c:pt>
                <c:pt idx="192">
                  <c:v>-2</c:v>
                </c:pt>
                <c:pt idx="193">
                  <c:v>-2</c:v>
                </c:pt>
                <c:pt idx="194">
                  <c:v>-2</c:v>
                </c:pt>
                <c:pt idx="195">
                  <c:v>-2</c:v>
                </c:pt>
                <c:pt idx="196">
                  <c:v>-2</c:v>
                </c:pt>
                <c:pt idx="197">
                  <c:v>-2</c:v>
                </c:pt>
                <c:pt idx="198">
                  <c:v>-2</c:v>
                </c:pt>
                <c:pt idx="199">
                  <c:v>-2</c:v>
                </c:pt>
                <c:pt idx="200">
                  <c:v>-2</c:v>
                </c:pt>
                <c:pt idx="201">
                  <c:v>-2</c:v>
                </c:pt>
                <c:pt idx="202">
                  <c:v>-2</c:v>
                </c:pt>
                <c:pt idx="203">
                  <c:v>-2</c:v>
                </c:pt>
                <c:pt idx="204">
                  <c:v>-2</c:v>
                </c:pt>
                <c:pt idx="205">
                  <c:v>-2</c:v>
                </c:pt>
                <c:pt idx="206">
                  <c:v>-2</c:v>
                </c:pt>
                <c:pt idx="207">
                  <c:v>-2</c:v>
                </c:pt>
                <c:pt idx="208">
                  <c:v>-2</c:v>
                </c:pt>
                <c:pt idx="209">
                  <c:v>-2</c:v>
                </c:pt>
                <c:pt idx="210">
                  <c:v>-2</c:v>
                </c:pt>
                <c:pt idx="211">
                  <c:v>-2</c:v>
                </c:pt>
                <c:pt idx="212">
                  <c:v>-2</c:v>
                </c:pt>
                <c:pt idx="213">
                  <c:v>-2</c:v>
                </c:pt>
                <c:pt idx="214">
                  <c:v>-2</c:v>
                </c:pt>
                <c:pt idx="215">
                  <c:v>-2</c:v>
                </c:pt>
                <c:pt idx="216">
                  <c:v>-2</c:v>
                </c:pt>
                <c:pt idx="217">
                  <c:v>-2</c:v>
                </c:pt>
                <c:pt idx="218">
                  <c:v>-2</c:v>
                </c:pt>
                <c:pt idx="219">
                  <c:v>-2</c:v>
                </c:pt>
                <c:pt idx="220">
                  <c:v>-2</c:v>
                </c:pt>
                <c:pt idx="221">
                  <c:v>-2</c:v>
                </c:pt>
                <c:pt idx="222">
                  <c:v>-2</c:v>
                </c:pt>
                <c:pt idx="223">
                  <c:v>-2</c:v>
                </c:pt>
                <c:pt idx="224">
                  <c:v>-2</c:v>
                </c:pt>
                <c:pt idx="225">
                  <c:v>-2</c:v>
                </c:pt>
                <c:pt idx="226">
                  <c:v>-2</c:v>
                </c:pt>
                <c:pt idx="227">
                  <c:v>-2</c:v>
                </c:pt>
                <c:pt idx="228">
                  <c:v>-2</c:v>
                </c:pt>
                <c:pt idx="229">
                  <c:v>-2</c:v>
                </c:pt>
                <c:pt idx="230">
                  <c:v>-2</c:v>
                </c:pt>
                <c:pt idx="231">
                  <c:v>-2</c:v>
                </c:pt>
                <c:pt idx="232">
                  <c:v>-2</c:v>
                </c:pt>
                <c:pt idx="233">
                  <c:v>-2</c:v>
                </c:pt>
                <c:pt idx="234">
                  <c:v>-2</c:v>
                </c:pt>
                <c:pt idx="235">
                  <c:v>-2</c:v>
                </c:pt>
                <c:pt idx="236">
                  <c:v>-2</c:v>
                </c:pt>
                <c:pt idx="237">
                  <c:v>-2</c:v>
                </c:pt>
                <c:pt idx="238">
                  <c:v>-2</c:v>
                </c:pt>
                <c:pt idx="239">
                  <c:v>-2</c:v>
                </c:pt>
                <c:pt idx="240">
                  <c:v>-2</c:v>
                </c:pt>
                <c:pt idx="241">
                  <c:v>-2</c:v>
                </c:pt>
                <c:pt idx="242">
                  <c:v>-2</c:v>
                </c:pt>
                <c:pt idx="243">
                  <c:v>-2</c:v>
                </c:pt>
                <c:pt idx="244">
                  <c:v>-2</c:v>
                </c:pt>
                <c:pt idx="245">
                  <c:v>-2</c:v>
                </c:pt>
                <c:pt idx="246">
                  <c:v>-2</c:v>
                </c:pt>
                <c:pt idx="247">
                  <c:v>-2</c:v>
                </c:pt>
                <c:pt idx="248">
                  <c:v>-2</c:v>
                </c:pt>
                <c:pt idx="249">
                  <c:v>-2</c:v>
                </c:pt>
                <c:pt idx="250">
                  <c:v>-2</c:v>
                </c:pt>
                <c:pt idx="251">
                  <c:v>-2</c:v>
                </c:pt>
                <c:pt idx="252">
                  <c:v>-2</c:v>
                </c:pt>
                <c:pt idx="253">
                  <c:v>-2</c:v>
                </c:pt>
                <c:pt idx="254">
                  <c:v>-2</c:v>
                </c:pt>
                <c:pt idx="255">
                  <c:v>-2</c:v>
                </c:pt>
                <c:pt idx="256">
                  <c:v>-2</c:v>
                </c:pt>
                <c:pt idx="257">
                  <c:v>-2</c:v>
                </c:pt>
                <c:pt idx="258">
                  <c:v>-2</c:v>
                </c:pt>
                <c:pt idx="259">
                  <c:v>-2</c:v>
                </c:pt>
                <c:pt idx="260">
                  <c:v>-2</c:v>
                </c:pt>
                <c:pt idx="261">
                  <c:v>-2</c:v>
                </c:pt>
                <c:pt idx="262">
                  <c:v>-2</c:v>
                </c:pt>
                <c:pt idx="263">
                  <c:v>-2</c:v>
                </c:pt>
                <c:pt idx="264">
                  <c:v>-2</c:v>
                </c:pt>
                <c:pt idx="265">
                  <c:v>-2</c:v>
                </c:pt>
                <c:pt idx="266">
                  <c:v>-2</c:v>
                </c:pt>
                <c:pt idx="267">
                  <c:v>-2</c:v>
                </c:pt>
                <c:pt idx="268">
                  <c:v>-2</c:v>
                </c:pt>
                <c:pt idx="269">
                  <c:v>-2</c:v>
                </c:pt>
                <c:pt idx="270">
                  <c:v>-2</c:v>
                </c:pt>
                <c:pt idx="271">
                  <c:v>-2</c:v>
                </c:pt>
                <c:pt idx="272">
                  <c:v>-2</c:v>
                </c:pt>
                <c:pt idx="273">
                  <c:v>-2</c:v>
                </c:pt>
                <c:pt idx="274">
                  <c:v>-2</c:v>
                </c:pt>
                <c:pt idx="275">
                  <c:v>-2</c:v>
                </c:pt>
                <c:pt idx="276">
                  <c:v>-2</c:v>
                </c:pt>
                <c:pt idx="277">
                  <c:v>-2</c:v>
                </c:pt>
                <c:pt idx="278">
                  <c:v>-2</c:v>
                </c:pt>
                <c:pt idx="279">
                  <c:v>-2</c:v>
                </c:pt>
                <c:pt idx="280">
                  <c:v>-2</c:v>
                </c:pt>
                <c:pt idx="281">
                  <c:v>-2</c:v>
                </c:pt>
                <c:pt idx="282">
                  <c:v>-2</c:v>
                </c:pt>
                <c:pt idx="283">
                  <c:v>-2</c:v>
                </c:pt>
                <c:pt idx="284">
                  <c:v>-2</c:v>
                </c:pt>
                <c:pt idx="285">
                  <c:v>-2</c:v>
                </c:pt>
                <c:pt idx="286">
                  <c:v>-2</c:v>
                </c:pt>
                <c:pt idx="287">
                  <c:v>-2</c:v>
                </c:pt>
                <c:pt idx="288">
                  <c:v>-2</c:v>
                </c:pt>
                <c:pt idx="289">
                  <c:v>-2</c:v>
                </c:pt>
                <c:pt idx="290">
                  <c:v>-2</c:v>
                </c:pt>
                <c:pt idx="291">
                  <c:v>-2</c:v>
                </c:pt>
                <c:pt idx="292">
                  <c:v>-2</c:v>
                </c:pt>
                <c:pt idx="293">
                  <c:v>-2</c:v>
                </c:pt>
                <c:pt idx="294">
                  <c:v>-2</c:v>
                </c:pt>
                <c:pt idx="295">
                  <c:v>-2</c:v>
                </c:pt>
                <c:pt idx="296">
                  <c:v>-2</c:v>
                </c:pt>
                <c:pt idx="297">
                  <c:v>-2</c:v>
                </c:pt>
                <c:pt idx="298">
                  <c:v>-2</c:v>
                </c:pt>
                <c:pt idx="299">
                  <c:v>-2</c:v>
                </c:pt>
                <c:pt idx="300">
                  <c:v>-2</c:v>
                </c:pt>
                <c:pt idx="301">
                  <c:v>-2</c:v>
                </c:pt>
                <c:pt idx="302">
                  <c:v>-2</c:v>
                </c:pt>
                <c:pt idx="303">
                  <c:v>-2</c:v>
                </c:pt>
                <c:pt idx="304">
                  <c:v>-2</c:v>
                </c:pt>
                <c:pt idx="305">
                  <c:v>-2</c:v>
                </c:pt>
                <c:pt idx="306">
                  <c:v>-2</c:v>
                </c:pt>
                <c:pt idx="307">
                  <c:v>-2</c:v>
                </c:pt>
                <c:pt idx="308">
                  <c:v>-2</c:v>
                </c:pt>
                <c:pt idx="309">
                  <c:v>-2</c:v>
                </c:pt>
                <c:pt idx="310">
                  <c:v>-2</c:v>
                </c:pt>
                <c:pt idx="311">
                  <c:v>-2</c:v>
                </c:pt>
                <c:pt idx="312">
                  <c:v>-2</c:v>
                </c:pt>
                <c:pt idx="313">
                  <c:v>-2</c:v>
                </c:pt>
                <c:pt idx="314">
                  <c:v>-2</c:v>
                </c:pt>
                <c:pt idx="315">
                  <c:v>-2</c:v>
                </c:pt>
                <c:pt idx="316">
                  <c:v>-2</c:v>
                </c:pt>
                <c:pt idx="317">
                  <c:v>-2</c:v>
                </c:pt>
                <c:pt idx="318">
                  <c:v>-2</c:v>
                </c:pt>
                <c:pt idx="319">
                  <c:v>-2</c:v>
                </c:pt>
                <c:pt idx="320">
                  <c:v>-2</c:v>
                </c:pt>
                <c:pt idx="321">
                  <c:v>-2</c:v>
                </c:pt>
                <c:pt idx="322">
                  <c:v>-2</c:v>
                </c:pt>
                <c:pt idx="323">
                  <c:v>-2</c:v>
                </c:pt>
                <c:pt idx="324">
                  <c:v>-2</c:v>
                </c:pt>
                <c:pt idx="325">
                  <c:v>-2</c:v>
                </c:pt>
                <c:pt idx="326">
                  <c:v>-2</c:v>
                </c:pt>
                <c:pt idx="327">
                  <c:v>-2</c:v>
                </c:pt>
                <c:pt idx="328">
                  <c:v>-2</c:v>
                </c:pt>
                <c:pt idx="329">
                  <c:v>-2</c:v>
                </c:pt>
                <c:pt idx="330">
                  <c:v>-2</c:v>
                </c:pt>
                <c:pt idx="331">
                  <c:v>-2</c:v>
                </c:pt>
                <c:pt idx="332">
                  <c:v>-2</c:v>
                </c:pt>
                <c:pt idx="333">
                  <c:v>-2</c:v>
                </c:pt>
                <c:pt idx="334">
                  <c:v>-2</c:v>
                </c:pt>
                <c:pt idx="335">
                  <c:v>-2</c:v>
                </c:pt>
                <c:pt idx="336">
                  <c:v>-2</c:v>
                </c:pt>
                <c:pt idx="337">
                  <c:v>-2</c:v>
                </c:pt>
                <c:pt idx="338">
                  <c:v>-2</c:v>
                </c:pt>
                <c:pt idx="339">
                  <c:v>-2</c:v>
                </c:pt>
                <c:pt idx="340">
                  <c:v>-2</c:v>
                </c:pt>
                <c:pt idx="341">
                  <c:v>-2</c:v>
                </c:pt>
                <c:pt idx="342">
                  <c:v>-2</c:v>
                </c:pt>
                <c:pt idx="343">
                  <c:v>-2</c:v>
                </c:pt>
                <c:pt idx="344">
                  <c:v>-2</c:v>
                </c:pt>
                <c:pt idx="345">
                  <c:v>-2</c:v>
                </c:pt>
                <c:pt idx="346">
                  <c:v>-2</c:v>
                </c:pt>
                <c:pt idx="347">
                  <c:v>-2</c:v>
                </c:pt>
                <c:pt idx="348">
                  <c:v>-2</c:v>
                </c:pt>
                <c:pt idx="349">
                  <c:v>-2</c:v>
                </c:pt>
                <c:pt idx="350">
                  <c:v>-2</c:v>
                </c:pt>
                <c:pt idx="351">
                  <c:v>-2</c:v>
                </c:pt>
                <c:pt idx="352">
                  <c:v>-2</c:v>
                </c:pt>
                <c:pt idx="353">
                  <c:v>-2</c:v>
                </c:pt>
                <c:pt idx="354">
                  <c:v>-2</c:v>
                </c:pt>
                <c:pt idx="355">
                  <c:v>-2</c:v>
                </c:pt>
                <c:pt idx="356">
                  <c:v>-2</c:v>
                </c:pt>
                <c:pt idx="357">
                  <c:v>-2</c:v>
                </c:pt>
                <c:pt idx="358">
                  <c:v>-2</c:v>
                </c:pt>
                <c:pt idx="359">
                  <c:v>-2</c:v>
                </c:pt>
                <c:pt idx="360">
                  <c:v>-2</c:v>
                </c:pt>
                <c:pt idx="361">
                  <c:v>-2</c:v>
                </c:pt>
                <c:pt idx="362">
                  <c:v>-2</c:v>
                </c:pt>
                <c:pt idx="363">
                  <c:v>-2</c:v>
                </c:pt>
                <c:pt idx="364">
                  <c:v>-2</c:v>
                </c:pt>
                <c:pt idx="365">
                  <c:v>-2</c:v>
                </c:pt>
                <c:pt idx="366">
                  <c:v>-2</c:v>
                </c:pt>
                <c:pt idx="367">
                  <c:v>-2</c:v>
                </c:pt>
                <c:pt idx="368">
                  <c:v>-2</c:v>
                </c:pt>
                <c:pt idx="369">
                  <c:v>-2</c:v>
                </c:pt>
                <c:pt idx="370">
                  <c:v>-2</c:v>
                </c:pt>
                <c:pt idx="371">
                  <c:v>-2</c:v>
                </c:pt>
                <c:pt idx="372">
                  <c:v>-2</c:v>
                </c:pt>
                <c:pt idx="373">
                  <c:v>-2</c:v>
                </c:pt>
                <c:pt idx="374">
                  <c:v>-2</c:v>
                </c:pt>
                <c:pt idx="375">
                  <c:v>-2</c:v>
                </c:pt>
                <c:pt idx="376">
                  <c:v>-2</c:v>
                </c:pt>
                <c:pt idx="377">
                  <c:v>-2</c:v>
                </c:pt>
                <c:pt idx="378">
                  <c:v>-2</c:v>
                </c:pt>
                <c:pt idx="379">
                  <c:v>-2</c:v>
                </c:pt>
                <c:pt idx="380">
                  <c:v>-2</c:v>
                </c:pt>
                <c:pt idx="381">
                  <c:v>-2</c:v>
                </c:pt>
                <c:pt idx="382">
                  <c:v>-2</c:v>
                </c:pt>
                <c:pt idx="383">
                  <c:v>-2</c:v>
                </c:pt>
                <c:pt idx="384">
                  <c:v>-2</c:v>
                </c:pt>
                <c:pt idx="385">
                  <c:v>-2</c:v>
                </c:pt>
                <c:pt idx="386">
                  <c:v>-2</c:v>
                </c:pt>
                <c:pt idx="387">
                  <c:v>-2</c:v>
                </c:pt>
                <c:pt idx="388">
                  <c:v>-2</c:v>
                </c:pt>
                <c:pt idx="389">
                  <c:v>-2</c:v>
                </c:pt>
                <c:pt idx="390">
                  <c:v>-2</c:v>
                </c:pt>
                <c:pt idx="391">
                  <c:v>-2</c:v>
                </c:pt>
                <c:pt idx="392">
                  <c:v>-2</c:v>
                </c:pt>
                <c:pt idx="393">
                  <c:v>-2</c:v>
                </c:pt>
                <c:pt idx="394">
                  <c:v>-2</c:v>
                </c:pt>
                <c:pt idx="395">
                  <c:v>-2</c:v>
                </c:pt>
                <c:pt idx="396">
                  <c:v>-2</c:v>
                </c:pt>
                <c:pt idx="397">
                  <c:v>-2</c:v>
                </c:pt>
                <c:pt idx="398">
                  <c:v>-2</c:v>
                </c:pt>
                <c:pt idx="399">
                  <c:v>-2</c:v>
                </c:pt>
                <c:pt idx="400">
                  <c:v>-2</c:v>
                </c:pt>
                <c:pt idx="401">
                  <c:v>-2</c:v>
                </c:pt>
                <c:pt idx="402">
                  <c:v>-2</c:v>
                </c:pt>
                <c:pt idx="403">
                  <c:v>-2</c:v>
                </c:pt>
                <c:pt idx="404">
                  <c:v>-2</c:v>
                </c:pt>
                <c:pt idx="405">
                  <c:v>-2</c:v>
                </c:pt>
                <c:pt idx="406">
                  <c:v>-2</c:v>
                </c:pt>
                <c:pt idx="407">
                  <c:v>-2</c:v>
                </c:pt>
                <c:pt idx="408">
                  <c:v>-2</c:v>
                </c:pt>
                <c:pt idx="409">
                  <c:v>-2</c:v>
                </c:pt>
                <c:pt idx="410">
                  <c:v>-2</c:v>
                </c:pt>
                <c:pt idx="411">
                  <c:v>-2</c:v>
                </c:pt>
                <c:pt idx="412">
                  <c:v>-2</c:v>
                </c:pt>
                <c:pt idx="413">
                  <c:v>-2</c:v>
                </c:pt>
                <c:pt idx="414">
                  <c:v>-2</c:v>
                </c:pt>
                <c:pt idx="415">
                  <c:v>-2</c:v>
                </c:pt>
                <c:pt idx="416">
                  <c:v>-2</c:v>
                </c:pt>
                <c:pt idx="417">
                  <c:v>-2</c:v>
                </c:pt>
                <c:pt idx="418">
                  <c:v>-2</c:v>
                </c:pt>
                <c:pt idx="419">
                  <c:v>-2</c:v>
                </c:pt>
                <c:pt idx="420">
                  <c:v>-2</c:v>
                </c:pt>
                <c:pt idx="421">
                  <c:v>-2</c:v>
                </c:pt>
                <c:pt idx="422">
                  <c:v>-2</c:v>
                </c:pt>
                <c:pt idx="423">
                  <c:v>-2</c:v>
                </c:pt>
                <c:pt idx="424">
                  <c:v>-2</c:v>
                </c:pt>
                <c:pt idx="425">
                  <c:v>-2</c:v>
                </c:pt>
                <c:pt idx="426">
                  <c:v>-2</c:v>
                </c:pt>
                <c:pt idx="427">
                  <c:v>-2</c:v>
                </c:pt>
                <c:pt idx="428">
                  <c:v>-2</c:v>
                </c:pt>
                <c:pt idx="429">
                  <c:v>-2</c:v>
                </c:pt>
                <c:pt idx="430">
                  <c:v>-2</c:v>
                </c:pt>
                <c:pt idx="431">
                  <c:v>-2</c:v>
                </c:pt>
                <c:pt idx="432">
                  <c:v>-2</c:v>
                </c:pt>
                <c:pt idx="433">
                  <c:v>-2</c:v>
                </c:pt>
                <c:pt idx="434">
                  <c:v>-2</c:v>
                </c:pt>
                <c:pt idx="435">
                  <c:v>-2</c:v>
                </c:pt>
                <c:pt idx="436">
                  <c:v>-2</c:v>
                </c:pt>
                <c:pt idx="437">
                  <c:v>-2</c:v>
                </c:pt>
                <c:pt idx="438">
                  <c:v>-2</c:v>
                </c:pt>
                <c:pt idx="439">
                  <c:v>-2</c:v>
                </c:pt>
                <c:pt idx="440">
                  <c:v>-2</c:v>
                </c:pt>
                <c:pt idx="441">
                  <c:v>-2</c:v>
                </c:pt>
                <c:pt idx="442">
                  <c:v>-2</c:v>
                </c:pt>
                <c:pt idx="443">
                  <c:v>-2</c:v>
                </c:pt>
                <c:pt idx="444">
                  <c:v>-2</c:v>
                </c:pt>
                <c:pt idx="445">
                  <c:v>-2</c:v>
                </c:pt>
                <c:pt idx="446">
                  <c:v>-2</c:v>
                </c:pt>
                <c:pt idx="447">
                  <c:v>-2</c:v>
                </c:pt>
                <c:pt idx="448">
                  <c:v>-2</c:v>
                </c:pt>
                <c:pt idx="449">
                  <c:v>-2</c:v>
                </c:pt>
                <c:pt idx="450">
                  <c:v>-2</c:v>
                </c:pt>
                <c:pt idx="451">
                  <c:v>-2</c:v>
                </c:pt>
                <c:pt idx="452">
                  <c:v>-2</c:v>
                </c:pt>
                <c:pt idx="453">
                  <c:v>-2</c:v>
                </c:pt>
                <c:pt idx="454">
                  <c:v>-2</c:v>
                </c:pt>
                <c:pt idx="455">
                  <c:v>-2</c:v>
                </c:pt>
                <c:pt idx="456">
                  <c:v>-2</c:v>
                </c:pt>
                <c:pt idx="457">
                  <c:v>-2</c:v>
                </c:pt>
                <c:pt idx="458">
                  <c:v>-2</c:v>
                </c:pt>
                <c:pt idx="459">
                  <c:v>-2</c:v>
                </c:pt>
                <c:pt idx="460">
                  <c:v>-2</c:v>
                </c:pt>
                <c:pt idx="461">
                  <c:v>-2</c:v>
                </c:pt>
                <c:pt idx="462">
                  <c:v>-2</c:v>
                </c:pt>
                <c:pt idx="463">
                  <c:v>-2</c:v>
                </c:pt>
                <c:pt idx="464">
                  <c:v>-2</c:v>
                </c:pt>
                <c:pt idx="465">
                  <c:v>-2</c:v>
                </c:pt>
                <c:pt idx="466">
                  <c:v>-2</c:v>
                </c:pt>
                <c:pt idx="467">
                  <c:v>-2</c:v>
                </c:pt>
                <c:pt idx="468">
                  <c:v>-2</c:v>
                </c:pt>
                <c:pt idx="469">
                  <c:v>-2</c:v>
                </c:pt>
                <c:pt idx="470">
                  <c:v>-2</c:v>
                </c:pt>
              </c:numCache>
            </c:numRef>
          </c:yVal>
          <c:smooth val="1"/>
          <c:extLst>
            <c:ext xmlns:c16="http://schemas.microsoft.com/office/drawing/2014/chart" uri="{C3380CC4-5D6E-409C-BE32-E72D297353CC}">
              <c16:uniqueId val="{00000002-8EDD-44B1-B0B6-DB50F35E549C}"/>
            </c:ext>
          </c:extLst>
        </c:ser>
        <c:dLbls>
          <c:showLegendKey val="0"/>
          <c:showVal val="0"/>
          <c:showCatName val="0"/>
          <c:showSerName val="0"/>
          <c:showPercent val="0"/>
          <c:showBubbleSize val="0"/>
        </c:dLbls>
        <c:axId val="1718262639"/>
        <c:axId val="956479023"/>
      </c:scatterChart>
      <c:valAx>
        <c:axId val="171826263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Lap Time (s)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56479023"/>
        <c:crosses val="autoZero"/>
        <c:crossBetween val="midCat"/>
      </c:valAx>
      <c:valAx>
        <c:axId val="95647902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Lateral</a:t>
                </a:r>
                <a:r>
                  <a:rPr lang="en-GB" baseline="0"/>
                  <a:t> Velocity (m/s)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18262639"/>
        <c:crosses val="autoZero"/>
        <c:crossBetween val="midCat"/>
      </c:valAx>
      <c:spPr>
        <a:noFill/>
        <a:ln>
          <a:noFill/>
        </a:ln>
        <a:effectLst/>
      </c:spPr>
    </c:plotArea>
    <c:legend>
      <c:legendPos val="r"/>
      <c:layout>
        <c:manualLayout>
          <c:xMode val="edge"/>
          <c:yMode val="edge"/>
          <c:x val="0.6239650361951653"/>
          <c:y val="0.33120265558869255"/>
          <c:w val="0.3760349638048347"/>
          <c:h val="0.49168384617638289"/>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solidFill>
        <a:schemeClr val="accent1">
          <a:shade val="15000"/>
          <a:alpha val="25000"/>
        </a:schemeClr>
      </a:solid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Brake Pressure</a:t>
            </a:r>
            <a:r>
              <a:rPr lang="en-GB" baseline="0"/>
              <a:t> (10hz)</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3180944860222302"/>
          <c:y val="0.21840617243933846"/>
          <c:w val="0.50169677402295443"/>
          <c:h val="0.62726842772724034"/>
        </c:manualLayout>
      </c:layout>
      <c:scatterChart>
        <c:scatterStyle val="smoothMarker"/>
        <c:varyColors val="0"/>
        <c:ser>
          <c:idx val="0"/>
          <c:order val="0"/>
          <c:tx>
            <c:v>Brake Pressure (MPa)</c:v>
          </c:tx>
          <c:spPr>
            <a:ln w="19050" cap="rnd">
              <a:solidFill>
                <a:schemeClr val="accent1"/>
              </a:solidFill>
              <a:round/>
            </a:ln>
            <a:effectLst/>
          </c:spPr>
          <c:marker>
            <c:symbol val="none"/>
          </c:marker>
          <c:xVal>
            <c:numRef>
              <c:f>'Control Systems Data'!$A$2:$A$472</c:f>
              <c:numCache>
                <c:formatCode>General</c:formatCode>
                <c:ptCount val="471"/>
                <c:pt idx="0">
                  <c:v>0</c:v>
                </c:pt>
                <c:pt idx="1">
                  <c:v>0.1</c:v>
                </c:pt>
                <c:pt idx="2">
                  <c:v>0.2</c:v>
                </c:pt>
                <c:pt idx="3">
                  <c:v>0.3</c:v>
                </c:pt>
                <c:pt idx="4">
                  <c:v>0.4</c:v>
                </c:pt>
                <c:pt idx="5">
                  <c:v>0.5</c:v>
                </c:pt>
                <c:pt idx="6">
                  <c:v>0.6</c:v>
                </c:pt>
                <c:pt idx="7">
                  <c:v>0.7</c:v>
                </c:pt>
                <c:pt idx="8">
                  <c:v>0.8</c:v>
                </c:pt>
                <c:pt idx="9">
                  <c:v>0.9</c:v>
                </c:pt>
                <c:pt idx="10">
                  <c:v>1</c:v>
                </c:pt>
                <c:pt idx="11">
                  <c:v>1.1000000000000001</c:v>
                </c:pt>
                <c:pt idx="12">
                  <c:v>1.2</c:v>
                </c:pt>
                <c:pt idx="13">
                  <c:v>1.3</c:v>
                </c:pt>
                <c:pt idx="14">
                  <c:v>1.4</c:v>
                </c:pt>
                <c:pt idx="15">
                  <c:v>1.5</c:v>
                </c:pt>
                <c:pt idx="16">
                  <c:v>1.6</c:v>
                </c:pt>
                <c:pt idx="17">
                  <c:v>1.7</c:v>
                </c:pt>
                <c:pt idx="18">
                  <c:v>1.8</c:v>
                </c:pt>
                <c:pt idx="19">
                  <c:v>1.9</c:v>
                </c:pt>
                <c:pt idx="20">
                  <c:v>2</c:v>
                </c:pt>
                <c:pt idx="21">
                  <c:v>2.1</c:v>
                </c:pt>
                <c:pt idx="22">
                  <c:v>2.2000000000000002</c:v>
                </c:pt>
                <c:pt idx="23">
                  <c:v>2.2999999999999998</c:v>
                </c:pt>
                <c:pt idx="24">
                  <c:v>2.4</c:v>
                </c:pt>
                <c:pt idx="25">
                  <c:v>2.5</c:v>
                </c:pt>
                <c:pt idx="26">
                  <c:v>2.6</c:v>
                </c:pt>
                <c:pt idx="27">
                  <c:v>2.7</c:v>
                </c:pt>
                <c:pt idx="28">
                  <c:v>2.8</c:v>
                </c:pt>
                <c:pt idx="29">
                  <c:v>2.9</c:v>
                </c:pt>
                <c:pt idx="30">
                  <c:v>3</c:v>
                </c:pt>
                <c:pt idx="31">
                  <c:v>3.1</c:v>
                </c:pt>
                <c:pt idx="32">
                  <c:v>3.2</c:v>
                </c:pt>
                <c:pt idx="33">
                  <c:v>3.3</c:v>
                </c:pt>
                <c:pt idx="34">
                  <c:v>3.4</c:v>
                </c:pt>
                <c:pt idx="35">
                  <c:v>3.5</c:v>
                </c:pt>
                <c:pt idx="36">
                  <c:v>3.6</c:v>
                </c:pt>
                <c:pt idx="37">
                  <c:v>3.7</c:v>
                </c:pt>
                <c:pt idx="38">
                  <c:v>3.8</c:v>
                </c:pt>
                <c:pt idx="39">
                  <c:v>3.9</c:v>
                </c:pt>
                <c:pt idx="40">
                  <c:v>4</c:v>
                </c:pt>
                <c:pt idx="41">
                  <c:v>4.0999999999999996</c:v>
                </c:pt>
                <c:pt idx="42">
                  <c:v>4.2</c:v>
                </c:pt>
                <c:pt idx="43">
                  <c:v>4.3</c:v>
                </c:pt>
                <c:pt idx="44">
                  <c:v>4.4000000000000004</c:v>
                </c:pt>
                <c:pt idx="45">
                  <c:v>4.5</c:v>
                </c:pt>
                <c:pt idx="46">
                  <c:v>4.5999999999999996</c:v>
                </c:pt>
                <c:pt idx="47">
                  <c:v>4.7</c:v>
                </c:pt>
                <c:pt idx="48">
                  <c:v>4.8</c:v>
                </c:pt>
                <c:pt idx="49">
                  <c:v>4.9000000000000004</c:v>
                </c:pt>
                <c:pt idx="50">
                  <c:v>5</c:v>
                </c:pt>
                <c:pt idx="51">
                  <c:v>5.0999999999999996</c:v>
                </c:pt>
                <c:pt idx="52">
                  <c:v>5.2</c:v>
                </c:pt>
                <c:pt idx="53">
                  <c:v>5.3</c:v>
                </c:pt>
                <c:pt idx="54">
                  <c:v>5.4</c:v>
                </c:pt>
                <c:pt idx="55">
                  <c:v>5.5</c:v>
                </c:pt>
                <c:pt idx="56">
                  <c:v>5.6</c:v>
                </c:pt>
                <c:pt idx="57">
                  <c:v>5.7</c:v>
                </c:pt>
                <c:pt idx="58">
                  <c:v>5.8</c:v>
                </c:pt>
                <c:pt idx="59">
                  <c:v>5.9</c:v>
                </c:pt>
                <c:pt idx="60">
                  <c:v>6</c:v>
                </c:pt>
                <c:pt idx="61">
                  <c:v>6.1</c:v>
                </c:pt>
                <c:pt idx="62">
                  <c:v>6.2</c:v>
                </c:pt>
                <c:pt idx="63">
                  <c:v>6.3</c:v>
                </c:pt>
                <c:pt idx="64">
                  <c:v>6.4</c:v>
                </c:pt>
                <c:pt idx="65">
                  <c:v>6.5</c:v>
                </c:pt>
                <c:pt idx="66">
                  <c:v>6.6</c:v>
                </c:pt>
                <c:pt idx="67">
                  <c:v>6.7</c:v>
                </c:pt>
                <c:pt idx="68">
                  <c:v>6.8</c:v>
                </c:pt>
                <c:pt idx="69">
                  <c:v>6.9</c:v>
                </c:pt>
                <c:pt idx="70">
                  <c:v>7</c:v>
                </c:pt>
                <c:pt idx="71">
                  <c:v>7.1</c:v>
                </c:pt>
                <c:pt idx="72">
                  <c:v>7.2</c:v>
                </c:pt>
                <c:pt idx="73">
                  <c:v>7.3</c:v>
                </c:pt>
                <c:pt idx="74">
                  <c:v>7.4</c:v>
                </c:pt>
                <c:pt idx="75">
                  <c:v>7.5</c:v>
                </c:pt>
                <c:pt idx="76">
                  <c:v>7.6</c:v>
                </c:pt>
                <c:pt idx="77">
                  <c:v>7.7</c:v>
                </c:pt>
                <c:pt idx="78">
                  <c:v>7.8</c:v>
                </c:pt>
                <c:pt idx="79">
                  <c:v>7.9</c:v>
                </c:pt>
                <c:pt idx="80">
                  <c:v>8</c:v>
                </c:pt>
                <c:pt idx="81">
                  <c:v>8.1</c:v>
                </c:pt>
                <c:pt idx="82">
                  <c:v>8.1999999999999993</c:v>
                </c:pt>
                <c:pt idx="83">
                  <c:v>8.3000000000000007</c:v>
                </c:pt>
                <c:pt idx="84">
                  <c:v>8.4</c:v>
                </c:pt>
                <c:pt idx="85">
                  <c:v>8.5</c:v>
                </c:pt>
                <c:pt idx="86">
                  <c:v>8.6</c:v>
                </c:pt>
                <c:pt idx="87">
                  <c:v>8.6999999999999993</c:v>
                </c:pt>
                <c:pt idx="88">
                  <c:v>8.8000000000000007</c:v>
                </c:pt>
                <c:pt idx="89">
                  <c:v>8.9</c:v>
                </c:pt>
                <c:pt idx="90">
                  <c:v>9</c:v>
                </c:pt>
                <c:pt idx="91">
                  <c:v>9.1</c:v>
                </c:pt>
                <c:pt idx="92">
                  <c:v>9.1999999999999993</c:v>
                </c:pt>
                <c:pt idx="93">
                  <c:v>9.3000000000000007</c:v>
                </c:pt>
                <c:pt idx="94">
                  <c:v>9.4</c:v>
                </c:pt>
                <c:pt idx="95">
                  <c:v>9.5</c:v>
                </c:pt>
                <c:pt idx="96">
                  <c:v>9.6</c:v>
                </c:pt>
                <c:pt idx="97">
                  <c:v>9.6999999999999993</c:v>
                </c:pt>
                <c:pt idx="98">
                  <c:v>9.8000000000000007</c:v>
                </c:pt>
                <c:pt idx="99">
                  <c:v>9.9</c:v>
                </c:pt>
                <c:pt idx="100">
                  <c:v>10</c:v>
                </c:pt>
                <c:pt idx="101">
                  <c:v>10.1</c:v>
                </c:pt>
                <c:pt idx="102">
                  <c:v>10.199999999999999</c:v>
                </c:pt>
                <c:pt idx="103">
                  <c:v>10.3</c:v>
                </c:pt>
                <c:pt idx="104">
                  <c:v>10.4</c:v>
                </c:pt>
                <c:pt idx="105">
                  <c:v>10.5</c:v>
                </c:pt>
                <c:pt idx="106">
                  <c:v>10.6</c:v>
                </c:pt>
                <c:pt idx="107">
                  <c:v>10.7</c:v>
                </c:pt>
                <c:pt idx="108">
                  <c:v>10.8</c:v>
                </c:pt>
                <c:pt idx="109">
                  <c:v>10.9</c:v>
                </c:pt>
                <c:pt idx="110">
                  <c:v>11</c:v>
                </c:pt>
                <c:pt idx="111">
                  <c:v>11.1</c:v>
                </c:pt>
                <c:pt idx="112">
                  <c:v>11.2</c:v>
                </c:pt>
                <c:pt idx="113">
                  <c:v>11.3</c:v>
                </c:pt>
                <c:pt idx="114">
                  <c:v>11.4</c:v>
                </c:pt>
                <c:pt idx="115">
                  <c:v>11.5</c:v>
                </c:pt>
                <c:pt idx="116">
                  <c:v>11.6</c:v>
                </c:pt>
                <c:pt idx="117">
                  <c:v>11.7</c:v>
                </c:pt>
                <c:pt idx="118">
                  <c:v>11.8</c:v>
                </c:pt>
                <c:pt idx="119">
                  <c:v>11.9</c:v>
                </c:pt>
                <c:pt idx="120">
                  <c:v>12</c:v>
                </c:pt>
                <c:pt idx="121">
                  <c:v>12.1</c:v>
                </c:pt>
                <c:pt idx="122">
                  <c:v>12.2</c:v>
                </c:pt>
                <c:pt idx="123">
                  <c:v>12.3</c:v>
                </c:pt>
                <c:pt idx="124">
                  <c:v>12.4</c:v>
                </c:pt>
                <c:pt idx="125">
                  <c:v>12.5</c:v>
                </c:pt>
                <c:pt idx="126">
                  <c:v>12.6</c:v>
                </c:pt>
                <c:pt idx="127">
                  <c:v>12.7</c:v>
                </c:pt>
                <c:pt idx="128">
                  <c:v>12.8</c:v>
                </c:pt>
                <c:pt idx="129">
                  <c:v>12.9</c:v>
                </c:pt>
                <c:pt idx="130">
                  <c:v>13</c:v>
                </c:pt>
                <c:pt idx="131">
                  <c:v>13.1</c:v>
                </c:pt>
                <c:pt idx="132">
                  <c:v>13.2</c:v>
                </c:pt>
                <c:pt idx="133">
                  <c:v>13.3</c:v>
                </c:pt>
                <c:pt idx="134">
                  <c:v>13.4</c:v>
                </c:pt>
                <c:pt idx="135">
                  <c:v>13.5</c:v>
                </c:pt>
                <c:pt idx="136">
                  <c:v>13.6</c:v>
                </c:pt>
                <c:pt idx="137">
                  <c:v>13.7</c:v>
                </c:pt>
                <c:pt idx="138">
                  <c:v>13.8</c:v>
                </c:pt>
                <c:pt idx="139">
                  <c:v>13.9</c:v>
                </c:pt>
                <c:pt idx="140">
                  <c:v>14</c:v>
                </c:pt>
                <c:pt idx="141">
                  <c:v>14.1</c:v>
                </c:pt>
                <c:pt idx="142">
                  <c:v>14.2</c:v>
                </c:pt>
                <c:pt idx="143">
                  <c:v>14.3</c:v>
                </c:pt>
                <c:pt idx="144">
                  <c:v>14.4</c:v>
                </c:pt>
                <c:pt idx="145">
                  <c:v>14.5</c:v>
                </c:pt>
                <c:pt idx="146">
                  <c:v>14.6</c:v>
                </c:pt>
                <c:pt idx="147">
                  <c:v>14.7</c:v>
                </c:pt>
                <c:pt idx="148">
                  <c:v>14.8</c:v>
                </c:pt>
                <c:pt idx="149">
                  <c:v>14.9</c:v>
                </c:pt>
                <c:pt idx="150">
                  <c:v>15</c:v>
                </c:pt>
                <c:pt idx="151">
                  <c:v>15.1</c:v>
                </c:pt>
                <c:pt idx="152">
                  <c:v>15.2</c:v>
                </c:pt>
                <c:pt idx="153">
                  <c:v>15.3</c:v>
                </c:pt>
                <c:pt idx="154">
                  <c:v>15.4</c:v>
                </c:pt>
                <c:pt idx="155">
                  <c:v>15.5</c:v>
                </c:pt>
                <c:pt idx="156">
                  <c:v>15.6</c:v>
                </c:pt>
                <c:pt idx="157">
                  <c:v>15.7</c:v>
                </c:pt>
                <c:pt idx="158">
                  <c:v>15.8</c:v>
                </c:pt>
                <c:pt idx="159">
                  <c:v>15.9</c:v>
                </c:pt>
                <c:pt idx="160">
                  <c:v>16</c:v>
                </c:pt>
                <c:pt idx="161">
                  <c:v>16.100000000000001</c:v>
                </c:pt>
                <c:pt idx="162">
                  <c:v>16.2</c:v>
                </c:pt>
                <c:pt idx="163">
                  <c:v>16.3</c:v>
                </c:pt>
                <c:pt idx="164">
                  <c:v>16.399999999999999</c:v>
                </c:pt>
                <c:pt idx="165">
                  <c:v>16.5</c:v>
                </c:pt>
                <c:pt idx="166">
                  <c:v>16.600000000000001</c:v>
                </c:pt>
                <c:pt idx="167">
                  <c:v>16.7</c:v>
                </c:pt>
                <c:pt idx="168">
                  <c:v>16.8</c:v>
                </c:pt>
                <c:pt idx="169">
                  <c:v>16.899999999999999</c:v>
                </c:pt>
                <c:pt idx="170">
                  <c:v>17</c:v>
                </c:pt>
                <c:pt idx="171">
                  <c:v>17.100000000000001</c:v>
                </c:pt>
                <c:pt idx="172">
                  <c:v>17.2</c:v>
                </c:pt>
                <c:pt idx="173">
                  <c:v>17.3</c:v>
                </c:pt>
                <c:pt idx="174">
                  <c:v>17.399999999999999</c:v>
                </c:pt>
                <c:pt idx="175">
                  <c:v>17.5</c:v>
                </c:pt>
                <c:pt idx="176">
                  <c:v>17.600000000000001</c:v>
                </c:pt>
                <c:pt idx="177">
                  <c:v>17.7</c:v>
                </c:pt>
                <c:pt idx="178">
                  <c:v>17.8</c:v>
                </c:pt>
                <c:pt idx="179">
                  <c:v>17.899999999999999</c:v>
                </c:pt>
                <c:pt idx="180">
                  <c:v>18</c:v>
                </c:pt>
                <c:pt idx="181">
                  <c:v>18.100000000000001</c:v>
                </c:pt>
                <c:pt idx="182">
                  <c:v>18.2</c:v>
                </c:pt>
                <c:pt idx="183">
                  <c:v>18.3</c:v>
                </c:pt>
                <c:pt idx="184">
                  <c:v>18.399999999999999</c:v>
                </c:pt>
                <c:pt idx="185">
                  <c:v>18.5</c:v>
                </c:pt>
                <c:pt idx="186">
                  <c:v>18.600000000000001</c:v>
                </c:pt>
                <c:pt idx="187">
                  <c:v>18.7</c:v>
                </c:pt>
                <c:pt idx="188">
                  <c:v>18.8</c:v>
                </c:pt>
                <c:pt idx="189">
                  <c:v>18.899999999999999</c:v>
                </c:pt>
                <c:pt idx="190">
                  <c:v>19</c:v>
                </c:pt>
                <c:pt idx="191">
                  <c:v>19.100000000000001</c:v>
                </c:pt>
                <c:pt idx="192">
                  <c:v>19.2</c:v>
                </c:pt>
                <c:pt idx="193">
                  <c:v>19.3</c:v>
                </c:pt>
                <c:pt idx="194">
                  <c:v>19.399999999999999</c:v>
                </c:pt>
                <c:pt idx="195">
                  <c:v>19.5</c:v>
                </c:pt>
                <c:pt idx="196">
                  <c:v>19.600000000000001</c:v>
                </c:pt>
                <c:pt idx="197">
                  <c:v>19.7</c:v>
                </c:pt>
                <c:pt idx="198">
                  <c:v>19.8</c:v>
                </c:pt>
                <c:pt idx="199">
                  <c:v>19.899999999999999</c:v>
                </c:pt>
                <c:pt idx="200">
                  <c:v>20</c:v>
                </c:pt>
                <c:pt idx="201">
                  <c:v>20.100000000000001</c:v>
                </c:pt>
                <c:pt idx="202">
                  <c:v>20.2</c:v>
                </c:pt>
                <c:pt idx="203">
                  <c:v>20.3</c:v>
                </c:pt>
                <c:pt idx="204">
                  <c:v>20.399999999999999</c:v>
                </c:pt>
                <c:pt idx="205">
                  <c:v>20.5</c:v>
                </c:pt>
                <c:pt idx="206">
                  <c:v>20.6</c:v>
                </c:pt>
                <c:pt idx="207">
                  <c:v>20.7</c:v>
                </c:pt>
                <c:pt idx="208">
                  <c:v>20.8</c:v>
                </c:pt>
                <c:pt idx="209">
                  <c:v>20.9</c:v>
                </c:pt>
                <c:pt idx="210">
                  <c:v>21</c:v>
                </c:pt>
                <c:pt idx="211">
                  <c:v>21.1</c:v>
                </c:pt>
                <c:pt idx="212">
                  <c:v>21.2</c:v>
                </c:pt>
                <c:pt idx="213">
                  <c:v>21.3</c:v>
                </c:pt>
                <c:pt idx="214">
                  <c:v>21.4</c:v>
                </c:pt>
                <c:pt idx="215">
                  <c:v>21.5</c:v>
                </c:pt>
                <c:pt idx="216">
                  <c:v>21.6</c:v>
                </c:pt>
                <c:pt idx="217">
                  <c:v>21.7</c:v>
                </c:pt>
                <c:pt idx="218">
                  <c:v>21.8</c:v>
                </c:pt>
                <c:pt idx="219">
                  <c:v>21.9</c:v>
                </c:pt>
                <c:pt idx="220">
                  <c:v>22</c:v>
                </c:pt>
                <c:pt idx="221">
                  <c:v>22.1</c:v>
                </c:pt>
                <c:pt idx="222">
                  <c:v>22.2</c:v>
                </c:pt>
                <c:pt idx="223">
                  <c:v>22.3</c:v>
                </c:pt>
                <c:pt idx="224">
                  <c:v>22.4</c:v>
                </c:pt>
                <c:pt idx="225">
                  <c:v>22.5</c:v>
                </c:pt>
                <c:pt idx="226">
                  <c:v>22.6</c:v>
                </c:pt>
                <c:pt idx="227">
                  <c:v>22.7</c:v>
                </c:pt>
                <c:pt idx="228">
                  <c:v>22.8</c:v>
                </c:pt>
                <c:pt idx="229">
                  <c:v>22.9</c:v>
                </c:pt>
                <c:pt idx="230">
                  <c:v>23</c:v>
                </c:pt>
                <c:pt idx="231">
                  <c:v>23.1</c:v>
                </c:pt>
                <c:pt idx="232">
                  <c:v>23.2</c:v>
                </c:pt>
                <c:pt idx="233">
                  <c:v>23.3</c:v>
                </c:pt>
                <c:pt idx="234">
                  <c:v>23.4</c:v>
                </c:pt>
                <c:pt idx="235">
                  <c:v>23.5</c:v>
                </c:pt>
                <c:pt idx="236">
                  <c:v>23.6</c:v>
                </c:pt>
                <c:pt idx="237">
                  <c:v>23.7</c:v>
                </c:pt>
                <c:pt idx="238">
                  <c:v>23.8</c:v>
                </c:pt>
                <c:pt idx="239">
                  <c:v>23.9</c:v>
                </c:pt>
                <c:pt idx="240">
                  <c:v>24</c:v>
                </c:pt>
                <c:pt idx="241">
                  <c:v>24.1</c:v>
                </c:pt>
                <c:pt idx="242">
                  <c:v>24.2</c:v>
                </c:pt>
                <c:pt idx="243">
                  <c:v>24.3</c:v>
                </c:pt>
                <c:pt idx="244">
                  <c:v>24.4</c:v>
                </c:pt>
                <c:pt idx="245">
                  <c:v>24.5</c:v>
                </c:pt>
                <c:pt idx="246">
                  <c:v>24.6</c:v>
                </c:pt>
                <c:pt idx="247">
                  <c:v>24.7</c:v>
                </c:pt>
                <c:pt idx="248">
                  <c:v>24.8</c:v>
                </c:pt>
                <c:pt idx="249">
                  <c:v>24.9</c:v>
                </c:pt>
                <c:pt idx="250">
                  <c:v>25</c:v>
                </c:pt>
                <c:pt idx="251">
                  <c:v>25.1</c:v>
                </c:pt>
                <c:pt idx="252">
                  <c:v>25.2</c:v>
                </c:pt>
                <c:pt idx="253">
                  <c:v>25.3</c:v>
                </c:pt>
                <c:pt idx="254">
                  <c:v>25.4</c:v>
                </c:pt>
                <c:pt idx="255">
                  <c:v>25.5</c:v>
                </c:pt>
                <c:pt idx="256">
                  <c:v>25.6</c:v>
                </c:pt>
                <c:pt idx="257">
                  <c:v>25.7</c:v>
                </c:pt>
                <c:pt idx="258">
                  <c:v>25.8</c:v>
                </c:pt>
                <c:pt idx="259">
                  <c:v>25.9</c:v>
                </c:pt>
                <c:pt idx="260">
                  <c:v>26</c:v>
                </c:pt>
                <c:pt idx="261">
                  <c:v>26.1</c:v>
                </c:pt>
                <c:pt idx="262">
                  <c:v>26.2</c:v>
                </c:pt>
                <c:pt idx="263">
                  <c:v>26.3</c:v>
                </c:pt>
                <c:pt idx="264">
                  <c:v>26.4</c:v>
                </c:pt>
                <c:pt idx="265">
                  <c:v>26.5</c:v>
                </c:pt>
                <c:pt idx="266">
                  <c:v>26.6</c:v>
                </c:pt>
                <c:pt idx="267">
                  <c:v>26.7</c:v>
                </c:pt>
                <c:pt idx="268">
                  <c:v>26.8</c:v>
                </c:pt>
                <c:pt idx="269">
                  <c:v>26.9</c:v>
                </c:pt>
                <c:pt idx="270">
                  <c:v>27</c:v>
                </c:pt>
                <c:pt idx="271">
                  <c:v>27.1</c:v>
                </c:pt>
                <c:pt idx="272">
                  <c:v>27.2</c:v>
                </c:pt>
                <c:pt idx="273">
                  <c:v>27.3</c:v>
                </c:pt>
                <c:pt idx="274">
                  <c:v>27.4</c:v>
                </c:pt>
                <c:pt idx="275">
                  <c:v>27.5</c:v>
                </c:pt>
                <c:pt idx="276">
                  <c:v>27.6</c:v>
                </c:pt>
                <c:pt idx="277">
                  <c:v>27.7</c:v>
                </c:pt>
                <c:pt idx="278">
                  <c:v>27.8</c:v>
                </c:pt>
                <c:pt idx="279">
                  <c:v>27.9</c:v>
                </c:pt>
                <c:pt idx="280">
                  <c:v>28</c:v>
                </c:pt>
                <c:pt idx="281">
                  <c:v>28.1</c:v>
                </c:pt>
                <c:pt idx="282">
                  <c:v>28.2</c:v>
                </c:pt>
                <c:pt idx="283">
                  <c:v>28.3</c:v>
                </c:pt>
                <c:pt idx="284">
                  <c:v>28.4</c:v>
                </c:pt>
                <c:pt idx="285">
                  <c:v>28.5</c:v>
                </c:pt>
                <c:pt idx="286">
                  <c:v>28.6</c:v>
                </c:pt>
                <c:pt idx="287">
                  <c:v>28.7</c:v>
                </c:pt>
                <c:pt idx="288">
                  <c:v>28.8</c:v>
                </c:pt>
                <c:pt idx="289">
                  <c:v>28.9</c:v>
                </c:pt>
                <c:pt idx="290">
                  <c:v>29</c:v>
                </c:pt>
                <c:pt idx="291">
                  <c:v>29.1</c:v>
                </c:pt>
                <c:pt idx="292">
                  <c:v>29.2</c:v>
                </c:pt>
                <c:pt idx="293">
                  <c:v>29.3</c:v>
                </c:pt>
                <c:pt idx="294">
                  <c:v>29.4</c:v>
                </c:pt>
                <c:pt idx="295">
                  <c:v>29.5</c:v>
                </c:pt>
                <c:pt idx="296">
                  <c:v>29.6</c:v>
                </c:pt>
                <c:pt idx="297">
                  <c:v>29.7</c:v>
                </c:pt>
                <c:pt idx="298">
                  <c:v>29.8</c:v>
                </c:pt>
                <c:pt idx="299">
                  <c:v>29.9</c:v>
                </c:pt>
                <c:pt idx="300">
                  <c:v>30</c:v>
                </c:pt>
                <c:pt idx="301">
                  <c:v>30.1</c:v>
                </c:pt>
                <c:pt idx="302">
                  <c:v>30.2</c:v>
                </c:pt>
                <c:pt idx="303">
                  <c:v>30.3</c:v>
                </c:pt>
                <c:pt idx="304">
                  <c:v>30.4</c:v>
                </c:pt>
                <c:pt idx="305">
                  <c:v>30.5</c:v>
                </c:pt>
                <c:pt idx="306">
                  <c:v>30.6</c:v>
                </c:pt>
                <c:pt idx="307">
                  <c:v>30.7</c:v>
                </c:pt>
                <c:pt idx="308">
                  <c:v>30.8</c:v>
                </c:pt>
                <c:pt idx="309">
                  <c:v>30.9</c:v>
                </c:pt>
                <c:pt idx="310">
                  <c:v>31</c:v>
                </c:pt>
                <c:pt idx="311">
                  <c:v>31.1</c:v>
                </c:pt>
                <c:pt idx="312">
                  <c:v>31.2</c:v>
                </c:pt>
                <c:pt idx="313">
                  <c:v>31.3</c:v>
                </c:pt>
                <c:pt idx="314">
                  <c:v>31.4</c:v>
                </c:pt>
                <c:pt idx="315">
                  <c:v>31.5</c:v>
                </c:pt>
                <c:pt idx="316">
                  <c:v>31.6</c:v>
                </c:pt>
                <c:pt idx="317">
                  <c:v>31.7</c:v>
                </c:pt>
                <c:pt idx="318">
                  <c:v>31.8</c:v>
                </c:pt>
                <c:pt idx="319">
                  <c:v>31.9</c:v>
                </c:pt>
                <c:pt idx="320">
                  <c:v>32</c:v>
                </c:pt>
                <c:pt idx="321">
                  <c:v>32.1</c:v>
                </c:pt>
                <c:pt idx="322">
                  <c:v>32.200000000000003</c:v>
                </c:pt>
                <c:pt idx="323">
                  <c:v>32.299999999999997</c:v>
                </c:pt>
                <c:pt idx="324">
                  <c:v>32.4</c:v>
                </c:pt>
                <c:pt idx="325">
                  <c:v>32.5</c:v>
                </c:pt>
                <c:pt idx="326">
                  <c:v>32.6</c:v>
                </c:pt>
                <c:pt idx="327">
                  <c:v>32.700000000000003</c:v>
                </c:pt>
                <c:pt idx="328">
                  <c:v>32.799999999999997</c:v>
                </c:pt>
                <c:pt idx="329">
                  <c:v>32.9</c:v>
                </c:pt>
                <c:pt idx="330">
                  <c:v>33</c:v>
                </c:pt>
                <c:pt idx="331">
                  <c:v>33.1</c:v>
                </c:pt>
                <c:pt idx="332">
                  <c:v>33.200000000000003</c:v>
                </c:pt>
                <c:pt idx="333">
                  <c:v>33.299999999999997</c:v>
                </c:pt>
                <c:pt idx="334">
                  <c:v>33.4</c:v>
                </c:pt>
                <c:pt idx="335">
                  <c:v>33.5</c:v>
                </c:pt>
                <c:pt idx="336">
                  <c:v>33.6</c:v>
                </c:pt>
                <c:pt idx="337">
                  <c:v>33.700000000000003</c:v>
                </c:pt>
                <c:pt idx="338">
                  <c:v>33.799999999999997</c:v>
                </c:pt>
                <c:pt idx="339">
                  <c:v>33.9</c:v>
                </c:pt>
                <c:pt idx="340">
                  <c:v>34</c:v>
                </c:pt>
                <c:pt idx="341">
                  <c:v>34.1</c:v>
                </c:pt>
                <c:pt idx="342">
                  <c:v>34.200000000000003</c:v>
                </c:pt>
                <c:pt idx="343">
                  <c:v>34.299999999999997</c:v>
                </c:pt>
                <c:pt idx="344">
                  <c:v>34.4</c:v>
                </c:pt>
                <c:pt idx="345">
                  <c:v>34.5</c:v>
                </c:pt>
                <c:pt idx="346">
                  <c:v>34.6</c:v>
                </c:pt>
                <c:pt idx="347">
                  <c:v>34.700000000000003</c:v>
                </c:pt>
                <c:pt idx="348">
                  <c:v>34.799999999999997</c:v>
                </c:pt>
                <c:pt idx="349">
                  <c:v>34.9</c:v>
                </c:pt>
                <c:pt idx="350">
                  <c:v>35</c:v>
                </c:pt>
                <c:pt idx="351">
                  <c:v>35.1</c:v>
                </c:pt>
                <c:pt idx="352">
                  <c:v>35.200000000000003</c:v>
                </c:pt>
                <c:pt idx="353">
                  <c:v>35.299999999999997</c:v>
                </c:pt>
                <c:pt idx="354">
                  <c:v>35.4</c:v>
                </c:pt>
                <c:pt idx="355">
                  <c:v>35.5</c:v>
                </c:pt>
                <c:pt idx="356">
                  <c:v>35.6</c:v>
                </c:pt>
                <c:pt idx="357">
                  <c:v>35.700000000000003</c:v>
                </c:pt>
                <c:pt idx="358">
                  <c:v>35.799999999999997</c:v>
                </c:pt>
                <c:pt idx="359">
                  <c:v>35.9</c:v>
                </c:pt>
                <c:pt idx="360">
                  <c:v>36</c:v>
                </c:pt>
                <c:pt idx="361">
                  <c:v>36.1</c:v>
                </c:pt>
                <c:pt idx="362">
                  <c:v>36.200000000000003</c:v>
                </c:pt>
                <c:pt idx="363">
                  <c:v>36.299999999999997</c:v>
                </c:pt>
                <c:pt idx="364">
                  <c:v>36.4</c:v>
                </c:pt>
                <c:pt idx="365">
                  <c:v>36.5</c:v>
                </c:pt>
                <c:pt idx="366">
                  <c:v>36.6</c:v>
                </c:pt>
                <c:pt idx="367">
                  <c:v>36.700000000000003</c:v>
                </c:pt>
                <c:pt idx="368">
                  <c:v>36.799999999999997</c:v>
                </c:pt>
                <c:pt idx="369">
                  <c:v>36.9</c:v>
                </c:pt>
                <c:pt idx="370">
                  <c:v>37</c:v>
                </c:pt>
                <c:pt idx="371">
                  <c:v>37.1</c:v>
                </c:pt>
                <c:pt idx="372">
                  <c:v>37.200000000000003</c:v>
                </c:pt>
                <c:pt idx="373">
                  <c:v>37.299999999999997</c:v>
                </c:pt>
                <c:pt idx="374">
                  <c:v>37.4</c:v>
                </c:pt>
                <c:pt idx="375">
                  <c:v>37.5</c:v>
                </c:pt>
                <c:pt idx="376">
                  <c:v>37.6</c:v>
                </c:pt>
                <c:pt idx="377">
                  <c:v>37.700000000000003</c:v>
                </c:pt>
                <c:pt idx="378">
                  <c:v>37.799999999999997</c:v>
                </c:pt>
                <c:pt idx="379">
                  <c:v>37.9</c:v>
                </c:pt>
                <c:pt idx="380">
                  <c:v>38</c:v>
                </c:pt>
                <c:pt idx="381">
                  <c:v>38.1</c:v>
                </c:pt>
                <c:pt idx="382">
                  <c:v>38.200000000000003</c:v>
                </c:pt>
                <c:pt idx="383">
                  <c:v>38.299999999999997</c:v>
                </c:pt>
                <c:pt idx="384">
                  <c:v>38.4</c:v>
                </c:pt>
                <c:pt idx="385">
                  <c:v>38.5</c:v>
                </c:pt>
                <c:pt idx="386">
                  <c:v>38.6</c:v>
                </c:pt>
                <c:pt idx="387">
                  <c:v>38.700000000000003</c:v>
                </c:pt>
                <c:pt idx="388">
                  <c:v>38.799999999999997</c:v>
                </c:pt>
                <c:pt idx="389">
                  <c:v>38.9</c:v>
                </c:pt>
                <c:pt idx="390">
                  <c:v>39</c:v>
                </c:pt>
                <c:pt idx="391">
                  <c:v>39.1</c:v>
                </c:pt>
                <c:pt idx="392">
                  <c:v>39.200000000000003</c:v>
                </c:pt>
                <c:pt idx="393">
                  <c:v>39.299999999999997</c:v>
                </c:pt>
                <c:pt idx="394">
                  <c:v>39.4</c:v>
                </c:pt>
                <c:pt idx="395">
                  <c:v>39.5</c:v>
                </c:pt>
                <c:pt idx="396">
                  <c:v>39.6</c:v>
                </c:pt>
                <c:pt idx="397">
                  <c:v>39.700000000000003</c:v>
                </c:pt>
                <c:pt idx="398">
                  <c:v>39.799999999999997</c:v>
                </c:pt>
                <c:pt idx="399">
                  <c:v>39.9</c:v>
                </c:pt>
                <c:pt idx="400">
                  <c:v>40</c:v>
                </c:pt>
                <c:pt idx="401">
                  <c:v>40.1</c:v>
                </c:pt>
                <c:pt idx="402">
                  <c:v>40.200000000000003</c:v>
                </c:pt>
                <c:pt idx="403">
                  <c:v>40.299999999999997</c:v>
                </c:pt>
                <c:pt idx="404">
                  <c:v>40.4</c:v>
                </c:pt>
                <c:pt idx="405">
                  <c:v>40.5</c:v>
                </c:pt>
                <c:pt idx="406">
                  <c:v>40.6</c:v>
                </c:pt>
                <c:pt idx="407">
                  <c:v>40.700000000000003</c:v>
                </c:pt>
                <c:pt idx="408">
                  <c:v>40.799999999999997</c:v>
                </c:pt>
                <c:pt idx="409">
                  <c:v>40.9</c:v>
                </c:pt>
                <c:pt idx="410">
                  <c:v>41</c:v>
                </c:pt>
                <c:pt idx="411">
                  <c:v>41.1</c:v>
                </c:pt>
                <c:pt idx="412">
                  <c:v>41.2</c:v>
                </c:pt>
                <c:pt idx="413">
                  <c:v>41.3</c:v>
                </c:pt>
                <c:pt idx="414">
                  <c:v>41.4</c:v>
                </c:pt>
                <c:pt idx="415">
                  <c:v>41.5</c:v>
                </c:pt>
                <c:pt idx="416">
                  <c:v>41.6</c:v>
                </c:pt>
                <c:pt idx="417">
                  <c:v>41.7</c:v>
                </c:pt>
                <c:pt idx="418">
                  <c:v>41.8</c:v>
                </c:pt>
                <c:pt idx="419">
                  <c:v>41.9</c:v>
                </c:pt>
                <c:pt idx="420">
                  <c:v>42</c:v>
                </c:pt>
                <c:pt idx="421">
                  <c:v>42.1</c:v>
                </c:pt>
                <c:pt idx="422">
                  <c:v>42.2</c:v>
                </c:pt>
                <c:pt idx="423">
                  <c:v>42.3</c:v>
                </c:pt>
                <c:pt idx="424">
                  <c:v>42.4</c:v>
                </c:pt>
                <c:pt idx="425">
                  <c:v>42.5</c:v>
                </c:pt>
                <c:pt idx="426">
                  <c:v>42.6</c:v>
                </c:pt>
                <c:pt idx="427">
                  <c:v>42.7</c:v>
                </c:pt>
                <c:pt idx="428">
                  <c:v>42.8</c:v>
                </c:pt>
                <c:pt idx="429">
                  <c:v>42.9</c:v>
                </c:pt>
                <c:pt idx="430">
                  <c:v>43</c:v>
                </c:pt>
                <c:pt idx="431">
                  <c:v>43.1</c:v>
                </c:pt>
                <c:pt idx="432">
                  <c:v>43.2</c:v>
                </c:pt>
                <c:pt idx="433">
                  <c:v>43.3</c:v>
                </c:pt>
                <c:pt idx="434">
                  <c:v>43.4</c:v>
                </c:pt>
                <c:pt idx="435">
                  <c:v>43.5</c:v>
                </c:pt>
                <c:pt idx="436">
                  <c:v>43.6</c:v>
                </c:pt>
                <c:pt idx="437">
                  <c:v>43.7</c:v>
                </c:pt>
                <c:pt idx="438">
                  <c:v>43.8</c:v>
                </c:pt>
                <c:pt idx="439">
                  <c:v>43.9</c:v>
                </c:pt>
                <c:pt idx="440">
                  <c:v>44</c:v>
                </c:pt>
                <c:pt idx="441">
                  <c:v>44.1</c:v>
                </c:pt>
                <c:pt idx="442">
                  <c:v>44.2</c:v>
                </c:pt>
                <c:pt idx="443">
                  <c:v>44.3</c:v>
                </c:pt>
                <c:pt idx="444">
                  <c:v>44.4</c:v>
                </c:pt>
                <c:pt idx="445">
                  <c:v>44.5</c:v>
                </c:pt>
                <c:pt idx="446">
                  <c:v>44.6</c:v>
                </c:pt>
                <c:pt idx="447">
                  <c:v>44.7</c:v>
                </c:pt>
                <c:pt idx="448">
                  <c:v>44.8</c:v>
                </c:pt>
                <c:pt idx="449">
                  <c:v>44.9</c:v>
                </c:pt>
                <c:pt idx="450">
                  <c:v>45</c:v>
                </c:pt>
                <c:pt idx="451">
                  <c:v>45.1</c:v>
                </c:pt>
                <c:pt idx="452">
                  <c:v>45.2</c:v>
                </c:pt>
                <c:pt idx="453">
                  <c:v>45.3</c:v>
                </c:pt>
                <c:pt idx="454">
                  <c:v>45.4</c:v>
                </c:pt>
                <c:pt idx="455">
                  <c:v>45.5</c:v>
                </c:pt>
                <c:pt idx="456">
                  <c:v>45.6</c:v>
                </c:pt>
                <c:pt idx="457">
                  <c:v>45.7</c:v>
                </c:pt>
                <c:pt idx="458">
                  <c:v>45.8</c:v>
                </c:pt>
                <c:pt idx="459">
                  <c:v>45.9</c:v>
                </c:pt>
                <c:pt idx="460">
                  <c:v>46</c:v>
                </c:pt>
                <c:pt idx="461">
                  <c:v>46.1</c:v>
                </c:pt>
                <c:pt idx="462">
                  <c:v>46.2</c:v>
                </c:pt>
                <c:pt idx="463">
                  <c:v>46.3</c:v>
                </c:pt>
                <c:pt idx="464">
                  <c:v>46.4</c:v>
                </c:pt>
                <c:pt idx="465">
                  <c:v>46.5</c:v>
                </c:pt>
                <c:pt idx="466">
                  <c:v>46.6</c:v>
                </c:pt>
                <c:pt idx="467">
                  <c:v>46.7</c:v>
                </c:pt>
                <c:pt idx="468">
                  <c:v>46.8</c:v>
                </c:pt>
                <c:pt idx="469">
                  <c:v>46.9</c:v>
                </c:pt>
                <c:pt idx="470">
                  <c:v>47</c:v>
                </c:pt>
              </c:numCache>
            </c:numRef>
          </c:xVal>
          <c:yVal>
            <c:numRef>
              <c:f>'Control Systems Data'!$B$2:$B$472</c:f>
              <c:numCache>
                <c:formatCode>General</c:formatCode>
                <c:ptCount val="47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6.8809919306799996</c:v>
                </c:pt>
                <c:pt idx="37">
                  <c:v>6.90453029708</c:v>
                </c:pt>
                <c:pt idx="38">
                  <c:v>6.9456370630700004</c:v>
                </c:pt>
                <c:pt idx="39">
                  <c:v>6.9663838274099996</c:v>
                </c:pt>
                <c:pt idx="40">
                  <c:v>6.9965772135200002</c:v>
                </c:pt>
                <c:pt idx="41">
                  <c:v>7.0658734555800002</c:v>
                </c:pt>
                <c:pt idx="42">
                  <c:v>7.0857114701599997</c:v>
                </c:pt>
                <c:pt idx="43">
                  <c:v>7.1156796842099999</c:v>
                </c:pt>
                <c:pt idx="44">
                  <c:v>7.1516854278800004</c:v>
                </c:pt>
                <c:pt idx="45">
                  <c:v>7.14570822639</c:v>
                </c:pt>
                <c:pt idx="46">
                  <c:v>7.1841423036099998</c:v>
                </c:pt>
                <c:pt idx="47">
                  <c:v>7.2347050775600001</c:v>
                </c:pt>
                <c:pt idx="48">
                  <c:v>7.23784644764</c:v>
                </c:pt>
                <c:pt idx="49">
                  <c:v>7.3012471628000002</c:v>
                </c:pt>
                <c:pt idx="50">
                  <c:v>7.3188383772099996</c:v>
                </c:pt>
                <c:pt idx="51">
                  <c:v>7.3987145057800001</c:v>
                </c:pt>
                <c:pt idx="52">
                  <c:v>7.4222623825699996</c:v>
                </c:pt>
                <c:pt idx="53">
                  <c:v>7.4514834896800002</c:v>
                </c:pt>
                <c:pt idx="54">
                  <c:v>7.4932546994000004</c:v>
                </c:pt>
                <c:pt idx="55">
                  <c:v>7.61746056519</c:v>
                </c:pt>
                <c:pt idx="56">
                  <c:v>7.6805665566299997</c:v>
                </c:pt>
                <c:pt idx="57">
                  <c:v>7.7530226458399998</c:v>
                </c:pt>
                <c:pt idx="58">
                  <c:v>7.7555535821000001</c:v>
                </c:pt>
                <c:pt idx="59">
                  <c:v>7.8339102060599997</c:v>
                </c:pt>
                <c:pt idx="60">
                  <c:v>7.7700694289800003</c:v>
                </c:pt>
                <c:pt idx="61">
                  <c:v>8.1740601521199991</c:v>
                </c:pt>
                <c:pt idx="62">
                  <c:v>8.0690552256199997</c:v>
                </c:pt>
                <c:pt idx="63">
                  <c:v>7.8919632921799998</c:v>
                </c:pt>
                <c:pt idx="64">
                  <c:v>7.4010295066699996</c:v>
                </c:pt>
                <c:pt idx="65">
                  <c:v>6.9915468548000002</c:v>
                </c:pt>
                <c:pt idx="66">
                  <c:v>6.5865724612100003</c:v>
                </c:pt>
                <c:pt idx="67">
                  <c:v>6.5239696378899996</c:v>
                </c:pt>
                <c:pt idx="68">
                  <c:v>6.1317483603299996</c:v>
                </c:pt>
                <c:pt idx="69">
                  <c:v>5.6091014828499999</c:v>
                </c:pt>
                <c:pt idx="70">
                  <c:v>5.1447488832600001</c:v>
                </c:pt>
                <c:pt idx="71">
                  <c:v>4.4218432626100004</c:v>
                </c:pt>
                <c:pt idx="72">
                  <c:v>3.86869736963</c:v>
                </c:pt>
                <c:pt idx="73">
                  <c:v>2.4219541678000001</c:v>
                </c:pt>
                <c:pt idx="74">
                  <c:v>1.3410746999400001</c:v>
                </c:pt>
                <c:pt idx="75">
                  <c:v>0</c:v>
                </c:pt>
                <c:pt idx="76">
                  <c:v>0</c:v>
                </c:pt>
                <c:pt idx="77">
                  <c:v>0</c:v>
                </c:pt>
                <c:pt idx="78">
                  <c:v>0</c:v>
                </c:pt>
                <c:pt idx="79">
                  <c:v>0</c:v>
                </c:pt>
                <c:pt idx="80">
                  <c:v>0</c:v>
                </c:pt>
                <c:pt idx="81">
                  <c:v>0</c:v>
                </c:pt>
                <c:pt idx="82">
                  <c:v>0</c:v>
                </c:pt>
                <c:pt idx="83">
                  <c:v>0</c:v>
                </c:pt>
                <c:pt idx="84">
                  <c:v>0</c:v>
                </c:pt>
                <c:pt idx="85">
                  <c:v>0</c:v>
                </c:pt>
                <c:pt idx="86">
                  <c:v>0</c:v>
                </c:pt>
                <c:pt idx="87">
                  <c:v>0</c:v>
                </c:pt>
                <c:pt idx="88">
                  <c:v>0</c:v>
                </c:pt>
                <c:pt idx="89">
                  <c:v>4.5822224845599999</c:v>
                </c:pt>
                <c:pt idx="90">
                  <c:v>4.1598498600599996</c:v>
                </c:pt>
                <c:pt idx="91">
                  <c:v>3.5301672020799999</c:v>
                </c:pt>
                <c:pt idx="92">
                  <c:v>2.1883084981700001</c:v>
                </c:pt>
                <c:pt idx="93">
                  <c:v>0</c:v>
                </c:pt>
                <c:pt idx="94">
                  <c:v>0</c:v>
                </c:pt>
                <c:pt idx="95">
                  <c:v>0</c:v>
                </c:pt>
                <c:pt idx="96">
                  <c:v>1.4229135771700001</c:v>
                </c:pt>
                <c:pt idx="97">
                  <c:v>2.60381660516</c:v>
                </c:pt>
                <c:pt idx="98">
                  <c:v>3.4615388554400002</c:v>
                </c:pt>
                <c:pt idx="99">
                  <c:v>3.6080905342</c:v>
                </c:pt>
                <c:pt idx="100">
                  <c:v>2.7631700644600001</c:v>
                </c:pt>
                <c:pt idx="101">
                  <c:v>0.80988159534799997</c:v>
                </c:pt>
                <c:pt idx="102">
                  <c:v>0.19433493519200001</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3.34719518064</c:v>
                </c:pt>
                <c:pt idx="129">
                  <c:v>2.87911005573</c:v>
                </c:pt>
                <c:pt idx="130">
                  <c:v>0.702040274066</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2.1324916700699998</c:v>
                </c:pt>
                <c:pt idx="151">
                  <c:v>2.0857946544699999</c:v>
                </c:pt>
                <c:pt idx="152">
                  <c:v>1.9359871710800001</c:v>
                </c:pt>
                <c:pt idx="153">
                  <c:v>1.8482531735800001</c:v>
                </c:pt>
                <c:pt idx="154">
                  <c:v>1.7833049563900001</c:v>
                </c:pt>
                <c:pt idx="155">
                  <c:v>1.73446371224</c:v>
                </c:pt>
                <c:pt idx="156">
                  <c:v>0.80708396465300003</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0</c:v>
                </c:pt>
                <c:pt idx="173">
                  <c:v>0</c:v>
                </c:pt>
                <c:pt idx="174">
                  <c:v>0</c:v>
                </c:pt>
                <c:pt idx="175">
                  <c:v>0</c:v>
                </c:pt>
                <c:pt idx="176">
                  <c:v>0</c:v>
                </c:pt>
                <c:pt idx="177">
                  <c:v>0</c:v>
                </c:pt>
                <c:pt idx="178">
                  <c:v>0</c:v>
                </c:pt>
                <c:pt idx="179">
                  <c:v>0</c:v>
                </c:pt>
                <c:pt idx="180">
                  <c:v>0</c:v>
                </c:pt>
                <c:pt idx="181">
                  <c:v>0</c:v>
                </c:pt>
                <c:pt idx="182">
                  <c:v>0</c:v>
                </c:pt>
                <c:pt idx="183">
                  <c:v>0</c:v>
                </c:pt>
                <c:pt idx="184">
                  <c:v>0</c:v>
                </c:pt>
                <c:pt idx="185">
                  <c:v>0</c:v>
                </c:pt>
                <c:pt idx="186">
                  <c:v>0</c:v>
                </c:pt>
                <c:pt idx="187">
                  <c:v>0</c:v>
                </c:pt>
                <c:pt idx="188">
                  <c:v>0</c:v>
                </c:pt>
                <c:pt idx="189">
                  <c:v>0</c:v>
                </c:pt>
                <c:pt idx="190">
                  <c:v>0</c:v>
                </c:pt>
                <c:pt idx="191">
                  <c:v>0</c:v>
                </c:pt>
                <c:pt idx="192">
                  <c:v>0</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5.8909540387800003</c:v>
                </c:pt>
                <c:pt idx="207">
                  <c:v>5.6394277110899997</c:v>
                </c:pt>
                <c:pt idx="208">
                  <c:v>5.3423559999799997</c:v>
                </c:pt>
                <c:pt idx="209">
                  <c:v>4.9794738818099997</c:v>
                </c:pt>
                <c:pt idx="210">
                  <c:v>4.6561362658499998</c:v>
                </c:pt>
                <c:pt idx="211">
                  <c:v>4.3775277827899997</c:v>
                </c:pt>
                <c:pt idx="212">
                  <c:v>4.0329724191</c:v>
                </c:pt>
                <c:pt idx="213">
                  <c:v>1.8983879102200001</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0</c:v>
                </c:pt>
                <c:pt idx="234">
                  <c:v>0</c:v>
                </c:pt>
                <c:pt idx="235">
                  <c:v>0</c:v>
                </c:pt>
                <c:pt idx="236">
                  <c:v>0</c:v>
                </c:pt>
                <c:pt idx="237">
                  <c:v>0</c:v>
                </c:pt>
                <c:pt idx="238">
                  <c:v>0</c:v>
                </c:pt>
                <c:pt idx="239">
                  <c:v>0</c:v>
                </c:pt>
                <c:pt idx="240">
                  <c:v>0</c:v>
                </c:pt>
                <c:pt idx="241">
                  <c:v>0</c:v>
                </c:pt>
                <c:pt idx="242">
                  <c:v>0</c:v>
                </c:pt>
                <c:pt idx="243">
                  <c:v>0</c:v>
                </c:pt>
                <c:pt idx="244">
                  <c:v>0</c:v>
                </c:pt>
                <c:pt idx="245">
                  <c:v>0</c:v>
                </c:pt>
                <c:pt idx="246">
                  <c:v>0</c:v>
                </c:pt>
                <c:pt idx="247">
                  <c:v>0</c:v>
                </c:pt>
                <c:pt idx="248">
                  <c:v>0</c:v>
                </c:pt>
                <c:pt idx="249">
                  <c:v>0</c:v>
                </c:pt>
                <c:pt idx="250">
                  <c:v>0</c:v>
                </c:pt>
                <c:pt idx="251">
                  <c:v>0</c:v>
                </c:pt>
                <c:pt idx="252">
                  <c:v>0</c:v>
                </c:pt>
                <c:pt idx="253">
                  <c:v>0</c:v>
                </c:pt>
                <c:pt idx="254">
                  <c:v>0</c:v>
                </c:pt>
                <c:pt idx="255">
                  <c:v>0</c:v>
                </c:pt>
                <c:pt idx="256">
                  <c:v>0</c:v>
                </c:pt>
                <c:pt idx="257">
                  <c:v>0</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0</c:v>
                </c:pt>
                <c:pt idx="275">
                  <c:v>0</c:v>
                </c:pt>
                <c:pt idx="276">
                  <c:v>0</c:v>
                </c:pt>
                <c:pt idx="277">
                  <c:v>0</c:v>
                </c:pt>
                <c:pt idx="278">
                  <c:v>0</c:v>
                </c:pt>
                <c:pt idx="279">
                  <c:v>0</c:v>
                </c:pt>
                <c:pt idx="280">
                  <c:v>0</c:v>
                </c:pt>
                <c:pt idx="281">
                  <c:v>0</c:v>
                </c:pt>
                <c:pt idx="282">
                  <c:v>0</c:v>
                </c:pt>
                <c:pt idx="283">
                  <c:v>0</c:v>
                </c:pt>
                <c:pt idx="284">
                  <c:v>0</c:v>
                </c:pt>
                <c:pt idx="285">
                  <c:v>0</c:v>
                </c:pt>
                <c:pt idx="286">
                  <c:v>0</c:v>
                </c:pt>
                <c:pt idx="287">
                  <c:v>0</c:v>
                </c:pt>
                <c:pt idx="288">
                  <c:v>0</c:v>
                </c:pt>
                <c:pt idx="289">
                  <c:v>0</c:v>
                </c:pt>
                <c:pt idx="290">
                  <c:v>0</c:v>
                </c:pt>
                <c:pt idx="291">
                  <c:v>0</c:v>
                </c:pt>
                <c:pt idx="292">
                  <c:v>0</c:v>
                </c:pt>
                <c:pt idx="293">
                  <c:v>0</c:v>
                </c:pt>
                <c:pt idx="294">
                  <c:v>0</c:v>
                </c:pt>
                <c:pt idx="295">
                  <c:v>0</c:v>
                </c:pt>
                <c:pt idx="296">
                  <c:v>0</c:v>
                </c:pt>
                <c:pt idx="297">
                  <c:v>0</c:v>
                </c:pt>
                <c:pt idx="298">
                  <c:v>0</c:v>
                </c:pt>
                <c:pt idx="299">
                  <c:v>0</c:v>
                </c:pt>
                <c:pt idx="300">
                  <c:v>0</c:v>
                </c:pt>
                <c:pt idx="301">
                  <c:v>0</c:v>
                </c:pt>
                <c:pt idx="302">
                  <c:v>0</c:v>
                </c:pt>
                <c:pt idx="303">
                  <c:v>0</c:v>
                </c:pt>
                <c:pt idx="304">
                  <c:v>0</c:v>
                </c:pt>
                <c:pt idx="305">
                  <c:v>0</c:v>
                </c:pt>
                <c:pt idx="306">
                  <c:v>0</c:v>
                </c:pt>
                <c:pt idx="307">
                  <c:v>0</c:v>
                </c:pt>
                <c:pt idx="308">
                  <c:v>0</c:v>
                </c:pt>
                <c:pt idx="309">
                  <c:v>0</c:v>
                </c:pt>
                <c:pt idx="310">
                  <c:v>0</c:v>
                </c:pt>
                <c:pt idx="311">
                  <c:v>0</c:v>
                </c:pt>
                <c:pt idx="312">
                  <c:v>0</c:v>
                </c:pt>
                <c:pt idx="313">
                  <c:v>6.2794985806200003</c:v>
                </c:pt>
                <c:pt idx="314">
                  <c:v>6.3189077428699996</c:v>
                </c:pt>
                <c:pt idx="315">
                  <c:v>6.2764657888500004</c:v>
                </c:pt>
                <c:pt idx="316">
                  <c:v>6.2332378537700004</c:v>
                </c:pt>
                <c:pt idx="317">
                  <c:v>6.1986602025400002</c:v>
                </c:pt>
                <c:pt idx="318">
                  <c:v>6.1910799171799997</c:v>
                </c:pt>
                <c:pt idx="319">
                  <c:v>6.1738056745899996</c:v>
                </c:pt>
                <c:pt idx="320">
                  <c:v>6.1532218373900003</c:v>
                </c:pt>
                <c:pt idx="321">
                  <c:v>6.1479261431700003</c:v>
                </c:pt>
                <c:pt idx="322">
                  <c:v>6.1515445136800002</c:v>
                </c:pt>
                <c:pt idx="323">
                  <c:v>6.1581385081400004</c:v>
                </c:pt>
                <c:pt idx="324">
                  <c:v>6.1441186062400002</c:v>
                </c:pt>
                <c:pt idx="325">
                  <c:v>6.1624168749699999</c:v>
                </c:pt>
                <c:pt idx="326">
                  <c:v>6.1727002222599996</c:v>
                </c:pt>
                <c:pt idx="327">
                  <c:v>6.2356456495500003</c:v>
                </c:pt>
                <c:pt idx="328">
                  <c:v>6.3449786290399999</c:v>
                </c:pt>
                <c:pt idx="329">
                  <c:v>6.3577891766999999</c:v>
                </c:pt>
                <c:pt idx="330">
                  <c:v>7.16717395558</c:v>
                </c:pt>
                <c:pt idx="331">
                  <c:v>7.0434695306700004</c:v>
                </c:pt>
                <c:pt idx="332">
                  <c:v>5.9991183541700002</c:v>
                </c:pt>
                <c:pt idx="333">
                  <c:v>4.7717267263699998</c:v>
                </c:pt>
                <c:pt idx="334">
                  <c:v>1.50579133963</c:v>
                </c:pt>
                <c:pt idx="335">
                  <c:v>0</c:v>
                </c:pt>
                <c:pt idx="336">
                  <c:v>0</c:v>
                </c:pt>
                <c:pt idx="337">
                  <c:v>0</c:v>
                </c:pt>
                <c:pt idx="338">
                  <c:v>6.63886045881</c:v>
                </c:pt>
                <c:pt idx="339">
                  <c:v>7.1126719543799997</c:v>
                </c:pt>
                <c:pt idx="340">
                  <c:v>6.2514848466100004</c:v>
                </c:pt>
                <c:pt idx="341">
                  <c:v>5.97190573466</c:v>
                </c:pt>
                <c:pt idx="342">
                  <c:v>5.2170824362400001</c:v>
                </c:pt>
                <c:pt idx="343">
                  <c:v>2.71388373482</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0</c:v>
                </c:pt>
                <c:pt idx="360">
                  <c:v>0</c:v>
                </c:pt>
                <c:pt idx="361">
                  <c:v>0</c:v>
                </c:pt>
                <c:pt idx="362">
                  <c:v>0</c:v>
                </c:pt>
                <c:pt idx="363">
                  <c:v>0</c:v>
                </c:pt>
                <c:pt idx="364">
                  <c:v>0</c:v>
                </c:pt>
                <c:pt idx="365">
                  <c:v>0</c:v>
                </c:pt>
                <c:pt idx="366">
                  <c:v>0</c:v>
                </c:pt>
                <c:pt idx="367">
                  <c:v>0</c:v>
                </c:pt>
                <c:pt idx="368">
                  <c:v>0</c:v>
                </c:pt>
                <c:pt idx="369">
                  <c:v>0</c:v>
                </c:pt>
                <c:pt idx="370">
                  <c:v>0</c:v>
                </c:pt>
                <c:pt idx="371">
                  <c:v>0</c:v>
                </c:pt>
                <c:pt idx="372">
                  <c:v>0</c:v>
                </c:pt>
                <c:pt idx="373">
                  <c:v>0</c:v>
                </c:pt>
                <c:pt idx="374">
                  <c:v>0</c:v>
                </c:pt>
                <c:pt idx="375">
                  <c:v>0</c:v>
                </c:pt>
                <c:pt idx="376">
                  <c:v>0</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3.6975247449599999</c:v>
                </c:pt>
                <c:pt idx="395">
                  <c:v>3.60309398875</c:v>
                </c:pt>
                <c:pt idx="396">
                  <c:v>3.41786992845</c:v>
                </c:pt>
                <c:pt idx="397">
                  <c:v>3.2014496643900001</c:v>
                </c:pt>
                <c:pt idx="398">
                  <c:v>2.8999527610900002</c:v>
                </c:pt>
                <c:pt idx="399">
                  <c:v>2.6326605765800002</c:v>
                </c:pt>
                <c:pt idx="400">
                  <c:v>2.3696662334399998</c:v>
                </c:pt>
                <c:pt idx="401">
                  <c:v>2.0851555470799998</c:v>
                </c:pt>
                <c:pt idx="402">
                  <c:v>1.83127089135</c:v>
                </c:pt>
                <c:pt idx="403">
                  <c:v>1.6280148539099999</c:v>
                </c:pt>
                <c:pt idx="404">
                  <c:v>1.4595341468900001</c:v>
                </c:pt>
                <c:pt idx="405">
                  <c:v>1.2096900294999999</c:v>
                </c:pt>
                <c:pt idx="406">
                  <c:v>1.1201528270900001</c:v>
                </c:pt>
                <c:pt idx="407">
                  <c:v>1.3119007192400001</c:v>
                </c:pt>
                <c:pt idx="408">
                  <c:v>1.39709204039</c:v>
                </c:pt>
                <c:pt idx="409">
                  <c:v>1.24233804079</c:v>
                </c:pt>
                <c:pt idx="410">
                  <c:v>0</c:v>
                </c:pt>
                <c:pt idx="411">
                  <c:v>0.18009056044999999</c:v>
                </c:pt>
                <c:pt idx="412">
                  <c:v>1.3720495767100001</c:v>
                </c:pt>
                <c:pt idx="413">
                  <c:v>0.64540901440099996</c:v>
                </c:pt>
                <c:pt idx="414">
                  <c:v>0</c:v>
                </c:pt>
                <c:pt idx="415">
                  <c:v>0</c:v>
                </c:pt>
                <c:pt idx="416">
                  <c:v>0</c:v>
                </c:pt>
                <c:pt idx="417">
                  <c:v>0</c:v>
                </c:pt>
                <c:pt idx="418">
                  <c:v>0</c:v>
                </c:pt>
                <c:pt idx="419">
                  <c:v>0</c:v>
                </c:pt>
                <c:pt idx="420">
                  <c:v>0</c:v>
                </c:pt>
                <c:pt idx="421">
                  <c:v>0</c:v>
                </c:pt>
                <c:pt idx="422">
                  <c:v>0</c:v>
                </c:pt>
                <c:pt idx="423">
                  <c:v>0</c:v>
                </c:pt>
                <c:pt idx="424">
                  <c:v>0</c:v>
                </c:pt>
                <c:pt idx="425">
                  <c:v>0</c:v>
                </c:pt>
                <c:pt idx="426">
                  <c:v>0</c:v>
                </c:pt>
                <c:pt idx="427">
                  <c:v>0</c:v>
                </c:pt>
                <c:pt idx="428">
                  <c:v>0</c:v>
                </c:pt>
                <c:pt idx="429">
                  <c:v>0</c:v>
                </c:pt>
                <c:pt idx="430">
                  <c:v>0</c:v>
                </c:pt>
                <c:pt idx="431">
                  <c:v>0</c:v>
                </c:pt>
                <c:pt idx="432">
                  <c:v>0</c:v>
                </c:pt>
                <c:pt idx="433">
                  <c:v>0</c:v>
                </c:pt>
                <c:pt idx="434">
                  <c:v>0</c:v>
                </c:pt>
                <c:pt idx="435">
                  <c:v>0</c:v>
                </c:pt>
                <c:pt idx="436">
                  <c:v>0</c:v>
                </c:pt>
                <c:pt idx="437">
                  <c:v>0</c:v>
                </c:pt>
                <c:pt idx="438">
                  <c:v>0</c:v>
                </c:pt>
                <c:pt idx="439">
                  <c:v>0</c:v>
                </c:pt>
                <c:pt idx="440">
                  <c:v>0</c:v>
                </c:pt>
                <c:pt idx="441">
                  <c:v>0</c:v>
                </c:pt>
                <c:pt idx="442">
                  <c:v>0</c:v>
                </c:pt>
                <c:pt idx="443">
                  <c:v>0</c:v>
                </c:pt>
                <c:pt idx="444">
                  <c:v>0</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numCache>
            </c:numRef>
          </c:yVal>
          <c:smooth val="1"/>
          <c:extLst>
            <c:ext xmlns:c16="http://schemas.microsoft.com/office/drawing/2014/chart" uri="{C3380CC4-5D6E-409C-BE32-E72D297353CC}">
              <c16:uniqueId val="{00000000-580A-44F6-AD1F-BF5EDE12F23C}"/>
            </c:ext>
          </c:extLst>
        </c:ser>
        <c:ser>
          <c:idx val="1"/>
          <c:order val="1"/>
          <c:tx>
            <c:v>Activate Air Brake</c:v>
          </c:tx>
          <c:spPr>
            <a:ln w="19050" cap="rnd">
              <a:solidFill>
                <a:schemeClr val="accent2"/>
              </a:solidFill>
              <a:round/>
            </a:ln>
            <a:effectLst/>
          </c:spPr>
          <c:marker>
            <c:symbol val="none"/>
          </c:marker>
          <c:xVal>
            <c:numRef>
              <c:f>'Control Systems Data'!$A$2:$A$472</c:f>
              <c:numCache>
                <c:formatCode>General</c:formatCode>
                <c:ptCount val="471"/>
                <c:pt idx="0">
                  <c:v>0</c:v>
                </c:pt>
                <c:pt idx="1">
                  <c:v>0.1</c:v>
                </c:pt>
                <c:pt idx="2">
                  <c:v>0.2</c:v>
                </c:pt>
                <c:pt idx="3">
                  <c:v>0.3</c:v>
                </c:pt>
                <c:pt idx="4">
                  <c:v>0.4</c:v>
                </c:pt>
                <c:pt idx="5">
                  <c:v>0.5</c:v>
                </c:pt>
                <c:pt idx="6">
                  <c:v>0.6</c:v>
                </c:pt>
                <c:pt idx="7">
                  <c:v>0.7</c:v>
                </c:pt>
                <c:pt idx="8">
                  <c:v>0.8</c:v>
                </c:pt>
                <c:pt idx="9">
                  <c:v>0.9</c:v>
                </c:pt>
                <c:pt idx="10">
                  <c:v>1</c:v>
                </c:pt>
                <c:pt idx="11">
                  <c:v>1.1000000000000001</c:v>
                </c:pt>
                <c:pt idx="12">
                  <c:v>1.2</c:v>
                </c:pt>
                <c:pt idx="13">
                  <c:v>1.3</c:v>
                </c:pt>
                <c:pt idx="14">
                  <c:v>1.4</c:v>
                </c:pt>
                <c:pt idx="15">
                  <c:v>1.5</c:v>
                </c:pt>
                <c:pt idx="16">
                  <c:v>1.6</c:v>
                </c:pt>
                <c:pt idx="17">
                  <c:v>1.7</c:v>
                </c:pt>
                <c:pt idx="18">
                  <c:v>1.8</c:v>
                </c:pt>
                <c:pt idx="19">
                  <c:v>1.9</c:v>
                </c:pt>
                <c:pt idx="20">
                  <c:v>2</c:v>
                </c:pt>
                <c:pt idx="21">
                  <c:v>2.1</c:v>
                </c:pt>
                <c:pt idx="22">
                  <c:v>2.2000000000000002</c:v>
                </c:pt>
                <c:pt idx="23">
                  <c:v>2.2999999999999998</c:v>
                </c:pt>
                <c:pt idx="24">
                  <c:v>2.4</c:v>
                </c:pt>
                <c:pt idx="25">
                  <c:v>2.5</c:v>
                </c:pt>
                <c:pt idx="26">
                  <c:v>2.6</c:v>
                </c:pt>
                <c:pt idx="27">
                  <c:v>2.7</c:v>
                </c:pt>
                <c:pt idx="28">
                  <c:v>2.8</c:v>
                </c:pt>
                <c:pt idx="29">
                  <c:v>2.9</c:v>
                </c:pt>
                <c:pt idx="30">
                  <c:v>3</c:v>
                </c:pt>
                <c:pt idx="31">
                  <c:v>3.1</c:v>
                </c:pt>
                <c:pt idx="32">
                  <c:v>3.2</c:v>
                </c:pt>
                <c:pt idx="33">
                  <c:v>3.3</c:v>
                </c:pt>
                <c:pt idx="34">
                  <c:v>3.4</c:v>
                </c:pt>
                <c:pt idx="35">
                  <c:v>3.5</c:v>
                </c:pt>
                <c:pt idx="36">
                  <c:v>3.6</c:v>
                </c:pt>
                <c:pt idx="37">
                  <c:v>3.7</c:v>
                </c:pt>
                <c:pt idx="38">
                  <c:v>3.8</c:v>
                </c:pt>
                <c:pt idx="39">
                  <c:v>3.9</c:v>
                </c:pt>
                <c:pt idx="40">
                  <c:v>4</c:v>
                </c:pt>
                <c:pt idx="41">
                  <c:v>4.0999999999999996</c:v>
                </c:pt>
                <c:pt idx="42">
                  <c:v>4.2</c:v>
                </c:pt>
                <c:pt idx="43">
                  <c:v>4.3</c:v>
                </c:pt>
                <c:pt idx="44">
                  <c:v>4.4000000000000004</c:v>
                </c:pt>
                <c:pt idx="45">
                  <c:v>4.5</c:v>
                </c:pt>
                <c:pt idx="46">
                  <c:v>4.5999999999999996</c:v>
                </c:pt>
                <c:pt idx="47">
                  <c:v>4.7</c:v>
                </c:pt>
                <c:pt idx="48">
                  <c:v>4.8</c:v>
                </c:pt>
                <c:pt idx="49">
                  <c:v>4.9000000000000004</c:v>
                </c:pt>
                <c:pt idx="50">
                  <c:v>5</c:v>
                </c:pt>
                <c:pt idx="51">
                  <c:v>5.0999999999999996</c:v>
                </c:pt>
                <c:pt idx="52">
                  <c:v>5.2</c:v>
                </c:pt>
                <c:pt idx="53">
                  <c:v>5.3</c:v>
                </c:pt>
                <c:pt idx="54">
                  <c:v>5.4</c:v>
                </c:pt>
                <c:pt idx="55">
                  <c:v>5.5</c:v>
                </c:pt>
                <c:pt idx="56">
                  <c:v>5.6</c:v>
                </c:pt>
                <c:pt idx="57">
                  <c:v>5.7</c:v>
                </c:pt>
                <c:pt idx="58">
                  <c:v>5.8</c:v>
                </c:pt>
                <c:pt idx="59">
                  <c:v>5.9</c:v>
                </c:pt>
                <c:pt idx="60">
                  <c:v>6</c:v>
                </c:pt>
                <c:pt idx="61">
                  <c:v>6.1</c:v>
                </c:pt>
                <c:pt idx="62">
                  <c:v>6.2</c:v>
                </c:pt>
                <c:pt idx="63">
                  <c:v>6.3</c:v>
                </c:pt>
                <c:pt idx="64">
                  <c:v>6.4</c:v>
                </c:pt>
                <c:pt idx="65">
                  <c:v>6.5</c:v>
                </c:pt>
                <c:pt idx="66">
                  <c:v>6.6</c:v>
                </c:pt>
                <c:pt idx="67">
                  <c:v>6.7</c:v>
                </c:pt>
                <c:pt idx="68">
                  <c:v>6.8</c:v>
                </c:pt>
                <c:pt idx="69">
                  <c:v>6.9</c:v>
                </c:pt>
                <c:pt idx="70">
                  <c:v>7</c:v>
                </c:pt>
                <c:pt idx="71">
                  <c:v>7.1</c:v>
                </c:pt>
                <c:pt idx="72">
                  <c:v>7.2</c:v>
                </c:pt>
                <c:pt idx="73">
                  <c:v>7.3</c:v>
                </c:pt>
                <c:pt idx="74">
                  <c:v>7.4</c:v>
                </c:pt>
                <c:pt idx="75">
                  <c:v>7.5</c:v>
                </c:pt>
                <c:pt idx="76">
                  <c:v>7.6</c:v>
                </c:pt>
                <c:pt idx="77">
                  <c:v>7.7</c:v>
                </c:pt>
                <c:pt idx="78">
                  <c:v>7.8</c:v>
                </c:pt>
                <c:pt idx="79">
                  <c:v>7.9</c:v>
                </c:pt>
                <c:pt idx="80">
                  <c:v>8</c:v>
                </c:pt>
                <c:pt idx="81">
                  <c:v>8.1</c:v>
                </c:pt>
                <c:pt idx="82">
                  <c:v>8.1999999999999993</c:v>
                </c:pt>
                <c:pt idx="83">
                  <c:v>8.3000000000000007</c:v>
                </c:pt>
                <c:pt idx="84">
                  <c:v>8.4</c:v>
                </c:pt>
                <c:pt idx="85">
                  <c:v>8.5</c:v>
                </c:pt>
                <c:pt idx="86">
                  <c:v>8.6</c:v>
                </c:pt>
                <c:pt idx="87">
                  <c:v>8.6999999999999993</c:v>
                </c:pt>
                <c:pt idx="88">
                  <c:v>8.8000000000000007</c:v>
                </c:pt>
                <c:pt idx="89">
                  <c:v>8.9</c:v>
                </c:pt>
                <c:pt idx="90">
                  <c:v>9</c:v>
                </c:pt>
                <c:pt idx="91">
                  <c:v>9.1</c:v>
                </c:pt>
                <c:pt idx="92">
                  <c:v>9.1999999999999993</c:v>
                </c:pt>
                <c:pt idx="93">
                  <c:v>9.3000000000000007</c:v>
                </c:pt>
                <c:pt idx="94">
                  <c:v>9.4</c:v>
                </c:pt>
                <c:pt idx="95">
                  <c:v>9.5</c:v>
                </c:pt>
                <c:pt idx="96">
                  <c:v>9.6</c:v>
                </c:pt>
                <c:pt idx="97">
                  <c:v>9.6999999999999993</c:v>
                </c:pt>
                <c:pt idx="98">
                  <c:v>9.8000000000000007</c:v>
                </c:pt>
                <c:pt idx="99">
                  <c:v>9.9</c:v>
                </c:pt>
                <c:pt idx="100">
                  <c:v>10</c:v>
                </c:pt>
                <c:pt idx="101">
                  <c:v>10.1</c:v>
                </c:pt>
                <c:pt idx="102">
                  <c:v>10.199999999999999</c:v>
                </c:pt>
                <c:pt idx="103">
                  <c:v>10.3</c:v>
                </c:pt>
                <c:pt idx="104">
                  <c:v>10.4</c:v>
                </c:pt>
                <c:pt idx="105">
                  <c:v>10.5</c:v>
                </c:pt>
                <c:pt idx="106">
                  <c:v>10.6</c:v>
                </c:pt>
                <c:pt idx="107">
                  <c:v>10.7</c:v>
                </c:pt>
                <c:pt idx="108">
                  <c:v>10.8</c:v>
                </c:pt>
                <c:pt idx="109">
                  <c:v>10.9</c:v>
                </c:pt>
                <c:pt idx="110">
                  <c:v>11</c:v>
                </c:pt>
                <c:pt idx="111">
                  <c:v>11.1</c:v>
                </c:pt>
                <c:pt idx="112">
                  <c:v>11.2</c:v>
                </c:pt>
                <c:pt idx="113">
                  <c:v>11.3</c:v>
                </c:pt>
                <c:pt idx="114">
                  <c:v>11.4</c:v>
                </c:pt>
                <c:pt idx="115">
                  <c:v>11.5</c:v>
                </c:pt>
                <c:pt idx="116">
                  <c:v>11.6</c:v>
                </c:pt>
                <c:pt idx="117">
                  <c:v>11.7</c:v>
                </c:pt>
                <c:pt idx="118">
                  <c:v>11.8</c:v>
                </c:pt>
                <c:pt idx="119">
                  <c:v>11.9</c:v>
                </c:pt>
                <c:pt idx="120">
                  <c:v>12</c:v>
                </c:pt>
                <c:pt idx="121">
                  <c:v>12.1</c:v>
                </c:pt>
                <c:pt idx="122">
                  <c:v>12.2</c:v>
                </c:pt>
                <c:pt idx="123">
                  <c:v>12.3</c:v>
                </c:pt>
                <c:pt idx="124">
                  <c:v>12.4</c:v>
                </c:pt>
                <c:pt idx="125">
                  <c:v>12.5</c:v>
                </c:pt>
                <c:pt idx="126">
                  <c:v>12.6</c:v>
                </c:pt>
                <c:pt idx="127">
                  <c:v>12.7</c:v>
                </c:pt>
                <c:pt idx="128">
                  <c:v>12.8</c:v>
                </c:pt>
                <c:pt idx="129">
                  <c:v>12.9</c:v>
                </c:pt>
                <c:pt idx="130">
                  <c:v>13</c:v>
                </c:pt>
                <c:pt idx="131">
                  <c:v>13.1</c:v>
                </c:pt>
                <c:pt idx="132">
                  <c:v>13.2</c:v>
                </c:pt>
                <c:pt idx="133">
                  <c:v>13.3</c:v>
                </c:pt>
                <c:pt idx="134">
                  <c:v>13.4</c:v>
                </c:pt>
                <c:pt idx="135">
                  <c:v>13.5</c:v>
                </c:pt>
                <c:pt idx="136">
                  <c:v>13.6</c:v>
                </c:pt>
                <c:pt idx="137">
                  <c:v>13.7</c:v>
                </c:pt>
                <c:pt idx="138">
                  <c:v>13.8</c:v>
                </c:pt>
                <c:pt idx="139">
                  <c:v>13.9</c:v>
                </c:pt>
                <c:pt idx="140">
                  <c:v>14</c:v>
                </c:pt>
                <c:pt idx="141">
                  <c:v>14.1</c:v>
                </c:pt>
                <c:pt idx="142">
                  <c:v>14.2</c:v>
                </c:pt>
                <c:pt idx="143">
                  <c:v>14.3</c:v>
                </c:pt>
                <c:pt idx="144">
                  <c:v>14.4</c:v>
                </c:pt>
                <c:pt idx="145">
                  <c:v>14.5</c:v>
                </c:pt>
                <c:pt idx="146">
                  <c:v>14.6</c:v>
                </c:pt>
                <c:pt idx="147">
                  <c:v>14.7</c:v>
                </c:pt>
                <c:pt idx="148">
                  <c:v>14.8</c:v>
                </c:pt>
                <c:pt idx="149">
                  <c:v>14.9</c:v>
                </c:pt>
                <c:pt idx="150">
                  <c:v>15</c:v>
                </c:pt>
                <c:pt idx="151">
                  <c:v>15.1</c:v>
                </c:pt>
                <c:pt idx="152">
                  <c:v>15.2</c:v>
                </c:pt>
                <c:pt idx="153">
                  <c:v>15.3</c:v>
                </c:pt>
                <c:pt idx="154">
                  <c:v>15.4</c:v>
                </c:pt>
                <c:pt idx="155">
                  <c:v>15.5</c:v>
                </c:pt>
                <c:pt idx="156">
                  <c:v>15.6</c:v>
                </c:pt>
                <c:pt idx="157">
                  <c:v>15.7</c:v>
                </c:pt>
                <c:pt idx="158">
                  <c:v>15.8</c:v>
                </c:pt>
                <c:pt idx="159">
                  <c:v>15.9</c:v>
                </c:pt>
                <c:pt idx="160">
                  <c:v>16</c:v>
                </c:pt>
                <c:pt idx="161">
                  <c:v>16.100000000000001</c:v>
                </c:pt>
                <c:pt idx="162">
                  <c:v>16.2</c:v>
                </c:pt>
                <c:pt idx="163">
                  <c:v>16.3</c:v>
                </c:pt>
                <c:pt idx="164">
                  <c:v>16.399999999999999</c:v>
                </c:pt>
                <c:pt idx="165">
                  <c:v>16.5</c:v>
                </c:pt>
                <c:pt idx="166">
                  <c:v>16.600000000000001</c:v>
                </c:pt>
                <c:pt idx="167">
                  <c:v>16.7</c:v>
                </c:pt>
                <c:pt idx="168">
                  <c:v>16.8</c:v>
                </c:pt>
                <c:pt idx="169">
                  <c:v>16.899999999999999</c:v>
                </c:pt>
                <c:pt idx="170">
                  <c:v>17</c:v>
                </c:pt>
                <c:pt idx="171">
                  <c:v>17.100000000000001</c:v>
                </c:pt>
                <c:pt idx="172">
                  <c:v>17.2</c:v>
                </c:pt>
                <c:pt idx="173">
                  <c:v>17.3</c:v>
                </c:pt>
                <c:pt idx="174">
                  <c:v>17.399999999999999</c:v>
                </c:pt>
                <c:pt idx="175">
                  <c:v>17.5</c:v>
                </c:pt>
                <c:pt idx="176">
                  <c:v>17.600000000000001</c:v>
                </c:pt>
                <c:pt idx="177">
                  <c:v>17.7</c:v>
                </c:pt>
                <c:pt idx="178">
                  <c:v>17.8</c:v>
                </c:pt>
                <c:pt idx="179">
                  <c:v>17.899999999999999</c:v>
                </c:pt>
                <c:pt idx="180">
                  <c:v>18</c:v>
                </c:pt>
                <c:pt idx="181">
                  <c:v>18.100000000000001</c:v>
                </c:pt>
                <c:pt idx="182">
                  <c:v>18.2</c:v>
                </c:pt>
                <c:pt idx="183">
                  <c:v>18.3</c:v>
                </c:pt>
                <c:pt idx="184">
                  <c:v>18.399999999999999</c:v>
                </c:pt>
                <c:pt idx="185">
                  <c:v>18.5</c:v>
                </c:pt>
                <c:pt idx="186">
                  <c:v>18.600000000000001</c:v>
                </c:pt>
                <c:pt idx="187">
                  <c:v>18.7</c:v>
                </c:pt>
                <c:pt idx="188">
                  <c:v>18.8</c:v>
                </c:pt>
                <c:pt idx="189">
                  <c:v>18.899999999999999</c:v>
                </c:pt>
                <c:pt idx="190">
                  <c:v>19</c:v>
                </c:pt>
                <c:pt idx="191">
                  <c:v>19.100000000000001</c:v>
                </c:pt>
                <c:pt idx="192">
                  <c:v>19.2</c:v>
                </c:pt>
                <c:pt idx="193">
                  <c:v>19.3</c:v>
                </c:pt>
                <c:pt idx="194">
                  <c:v>19.399999999999999</c:v>
                </c:pt>
                <c:pt idx="195">
                  <c:v>19.5</c:v>
                </c:pt>
                <c:pt idx="196">
                  <c:v>19.600000000000001</c:v>
                </c:pt>
                <c:pt idx="197">
                  <c:v>19.7</c:v>
                </c:pt>
                <c:pt idx="198">
                  <c:v>19.8</c:v>
                </c:pt>
                <c:pt idx="199">
                  <c:v>19.899999999999999</c:v>
                </c:pt>
                <c:pt idx="200">
                  <c:v>20</c:v>
                </c:pt>
                <c:pt idx="201">
                  <c:v>20.100000000000001</c:v>
                </c:pt>
                <c:pt idx="202">
                  <c:v>20.2</c:v>
                </c:pt>
                <c:pt idx="203">
                  <c:v>20.3</c:v>
                </c:pt>
                <c:pt idx="204">
                  <c:v>20.399999999999999</c:v>
                </c:pt>
                <c:pt idx="205">
                  <c:v>20.5</c:v>
                </c:pt>
                <c:pt idx="206">
                  <c:v>20.6</c:v>
                </c:pt>
                <c:pt idx="207">
                  <c:v>20.7</c:v>
                </c:pt>
                <c:pt idx="208">
                  <c:v>20.8</c:v>
                </c:pt>
                <c:pt idx="209">
                  <c:v>20.9</c:v>
                </c:pt>
                <c:pt idx="210">
                  <c:v>21</c:v>
                </c:pt>
                <c:pt idx="211">
                  <c:v>21.1</c:v>
                </c:pt>
                <c:pt idx="212">
                  <c:v>21.2</c:v>
                </c:pt>
                <c:pt idx="213">
                  <c:v>21.3</c:v>
                </c:pt>
                <c:pt idx="214">
                  <c:v>21.4</c:v>
                </c:pt>
                <c:pt idx="215">
                  <c:v>21.5</c:v>
                </c:pt>
                <c:pt idx="216">
                  <c:v>21.6</c:v>
                </c:pt>
                <c:pt idx="217">
                  <c:v>21.7</c:v>
                </c:pt>
                <c:pt idx="218">
                  <c:v>21.8</c:v>
                </c:pt>
                <c:pt idx="219">
                  <c:v>21.9</c:v>
                </c:pt>
                <c:pt idx="220">
                  <c:v>22</c:v>
                </c:pt>
                <c:pt idx="221">
                  <c:v>22.1</c:v>
                </c:pt>
                <c:pt idx="222">
                  <c:v>22.2</c:v>
                </c:pt>
                <c:pt idx="223">
                  <c:v>22.3</c:v>
                </c:pt>
                <c:pt idx="224">
                  <c:v>22.4</c:v>
                </c:pt>
                <c:pt idx="225">
                  <c:v>22.5</c:v>
                </c:pt>
                <c:pt idx="226">
                  <c:v>22.6</c:v>
                </c:pt>
                <c:pt idx="227">
                  <c:v>22.7</c:v>
                </c:pt>
                <c:pt idx="228">
                  <c:v>22.8</c:v>
                </c:pt>
                <c:pt idx="229">
                  <c:v>22.9</c:v>
                </c:pt>
                <c:pt idx="230">
                  <c:v>23</c:v>
                </c:pt>
                <c:pt idx="231">
                  <c:v>23.1</c:v>
                </c:pt>
                <c:pt idx="232">
                  <c:v>23.2</c:v>
                </c:pt>
                <c:pt idx="233">
                  <c:v>23.3</c:v>
                </c:pt>
                <c:pt idx="234">
                  <c:v>23.4</c:v>
                </c:pt>
                <c:pt idx="235">
                  <c:v>23.5</c:v>
                </c:pt>
                <c:pt idx="236">
                  <c:v>23.6</c:v>
                </c:pt>
                <c:pt idx="237">
                  <c:v>23.7</c:v>
                </c:pt>
                <c:pt idx="238">
                  <c:v>23.8</c:v>
                </c:pt>
                <c:pt idx="239">
                  <c:v>23.9</c:v>
                </c:pt>
                <c:pt idx="240">
                  <c:v>24</c:v>
                </c:pt>
                <c:pt idx="241">
                  <c:v>24.1</c:v>
                </c:pt>
                <c:pt idx="242">
                  <c:v>24.2</c:v>
                </c:pt>
                <c:pt idx="243">
                  <c:v>24.3</c:v>
                </c:pt>
                <c:pt idx="244">
                  <c:v>24.4</c:v>
                </c:pt>
                <c:pt idx="245">
                  <c:v>24.5</c:v>
                </c:pt>
                <c:pt idx="246">
                  <c:v>24.6</c:v>
                </c:pt>
                <c:pt idx="247">
                  <c:v>24.7</c:v>
                </c:pt>
                <c:pt idx="248">
                  <c:v>24.8</c:v>
                </c:pt>
                <c:pt idx="249">
                  <c:v>24.9</c:v>
                </c:pt>
                <c:pt idx="250">
                  <c:v>25</c:v>
                </c:pt>
                <c:pt idx="251">
                  <c:v>25.1</c:v>
                </c:pt>
                <c:pt idx="252">
                  <c:v>25.2</c:v>
                </c:pt>
                <c:pt idx="253">
                  <c:v>25.3</c:v>
                </c:pt>
                <c:pt idx="254">
                  <c:v>25.4</c:v>
                </c:pt>
                <c:pt idx="255">
                  <c:v>25.5</c:v>
                </c:pt>
                <c:pt idx="256">
                  <c:v>25.6</c:v>
                </c:pt>
                <c:pt idx="257">
                  <c:v>25.7</c:v>
                </c:pt>
                <c:pt idx="258">
                  <c:v>25.8</c:v>
                </c:pt>
                <c:pt idx="259">
                  <c:v>25.9</c:v>
                </c:pt>
                <c:pt idx="260">
                  <c:v>26</c:v>
                </c:pt>
                <c:pt idx="261">
                  <c:v>26.1</c:v>
                </c:pt>
                <c:pt idx="262">
                  <c:v>26.2</c:v>
                </c:pt>
                <c:pt idx="263">
                  <c:v>26.3</c:v>
                </c:pt>
                <c:pt idx="264">
                  <c:v>26.4</c:v>
                </c:pt>
                <c:pt idx="265">
                  <c:v>26.5</c:v>
                </c:pt>
                <c:pt idx="266">
                  <c:v>26.6</c:v>
                </c:pt>
                <c:pt idx="267">
                  <c:v>26.7</c:v>
                </c:pt>
                <c:pt idx="268">
                  <c:v>26.8</c:v>
                </c:pt>
                <c:pt idx="269">
                  <c:v>26.9</c:v>
                </c:pt>
                <c:pt idx="270">
                  <c:v>27</c:v>
                </c:pt>
                <c:pt idx="271">
                  <c:v>27.1</c:v>
                </c:pt>
                <c:pt idx="272">
                  <c:v>27.2</c:v>
                </c:pt>
                <c:pt idx="273">
                  <c:v>27.3</c:v>
                </c:pt>
                <c:pt idx="274">
                  <c:v>27.4</c:v>
                </c:pt>
                <c:pt idx="275">
                  <c:v>27.5</c:v>
                </c:pt>
                <c:pt idx="276">
                  <c:v>27.6</c:v>
                </c:pt>
                <c:pt idx="277">
                  <c:v>27.7</c:v>
                </c:pt>
                <c:pt idx="278">
                  <c:v>27.8</c:v>
                </c:pt>
                <c:pt idx="279">
                  <c:v>27.9</c:v>
                </c:pt>
                <c:pt idx="280">
                  <c:v>28</c:v>
                </c:pt>
                <c:pt idx="281">
                  <c:v>28.1</c:v>
                </c:pt>
                <c:pt idx="282">
                  <c:v>28.2</c:v>
                </c:pt>
                <c:pt idx="283">
                  <c:v>28.3</c:v>
                </c:pt>
                <c:pt idx="284">
                  <c:v>28.4</c:v>
                </c:pt>
                <c:pt idx="285">
                  <c:v>28.5</c:v>
                </c:pt>
                <c:pt idx="286">
                  <c:v>28.6</c:v>
                </c:pt>
                <c:pt idx="287">
                  <c:v>28.7</c:v>
                </c:pt>
                <c:pt idx="288">
                  <c:v>28.8</c:v>
                </c:pt>
                <c:pt idx="289">
                  <c:v>28.9</c:v>
                </c:pt>
                <c:pt idx="290">
                  <c:v>29</c:v>
                </c:pt>
                <c:pt idx="291">
                  <c:v>29.1</c:v>
                </c:pt>
                <c:pt idx="292">
                  <c:v>29.2</c:v>
                </c:pt>
                <c:pt idx="293">
                  <c:v>29.3</c:v>
                </c:pt>
                <c:pt idx="294">
                  <c:v>29.4</c:v>
                </c:pt>
                <c:pt idx="295">
                  <c:v>29.5</c:v>
                </c:pt>
                <c:pt idx="296">
                  <c:v>29.6</c:v>
                </c:pt>
                <c:pt idx="297">
                  <c:v>29.7</c:v>
                </c:pt>
                <c:pt idx="298">
                  <c:v>29.8</c:v>
                </c:pt>
                <c:pt idx="299">
                  <c:v>29.9</c:v>
                </c:pt>
                <c:pt idx="300">
                  <c:v>30</c:v>
                </c:pt>
                <c:pt idx="301">
                  <c:v>30.1</c:v>
                </c:pt>
                <c:pt idx="302">
                  <c:v>30.2</c:v>
                </c:pt>
                <c:pt idx="303">
                  <c:v>30.3</c:v>
                </c:pt>
                <c:pt idx="304">
                  <c:v>30.4</c:v>
                </c:pt>
                <c:pt idx="305">
                  <c:v>30.5</c:v>
                </c:pt>
                <c:pt idx="306">
                  <c:v>30.6</c:v>
                </c:pt>
                <c:pt idx="307">
                  <c:v>30.7</c:v>
                </c:pt>
                <c:pt idx="308">
                  <c:v>30.8</c:v>
                </c:pt>
                <c:pt idx="309">
                  <c:v>30.9</c:v>
                </c:pt>
                <c:pt idx="310">
                  <c:v>31</c:v>
                </c:pt>
                <c:pt idx="311">
                  <c:v>31.1</c:v>
                </c:pt>
                <c:pt idx="312">
                  <c:v>31.2</c:v>
                </c:pt>
                <c:pt idx="313">
                  <c:v>31.3</c:v>
                </c:pt>
                <c:pt idx="314">
                  <c:v>31.4</c:v>
                </c:pt>
                <c:pt idx="315">
                  <c:v>31.5</c:v>
                </c:pt>
                <c:pt idx="316">
                  <c:v>31.6</c:v>
                </c:pt>
                <c:pt idx="317">
                  <c:v>31.7</c:v>
                </c:pt>
                <c:pt idx="318">
                  <c:v>31.8</c:v>
                </c:pt>
                <c:pt idx="319">
                  <c:v>31.9</c:v>
                </c:pt>
                <c:pt idx="320">
                  <c:v>32</c:v>
                </c:pt>
                <c:pt idx="321">
                  <c:v>32.1</c:v>
                </c:pt>
                <c:pt idx="322">
                  <c:v>32.200000000000003</c:v>
                </c:pt>
                <c:pt idx="323">
                  <c:v>32.299999999999997</c:v>
                </c:pt>
                <c:pt idx="324">
                  <c:v>32.4</c:v>
                </c:pt>
                <c:pt idx="325">
                  <c:v>32.5</c:v>
                </c:pt>
                <c:pt idx="326">
                  <c:v>32.6</c:v>
                </c:pt>
                <c:pt idx="327">
                  <c:v>32.700000000000003</c:v>
                </c:pt>
                <c:pt idx="328">
                  <c:v>32.799999999999997</c:v>
                </c:pt>
                <c:pt idx="329">
                  <c:v>32.9</c:v>
                </c:pt>
                <c:pt idx="330">
                  <c:v>33</c:v>
                </c:pt>
                <c:pt idx="331">
                  <c:v>33.1</c:v>
                </c:pt>
                <c:pt idx="332">
                  <c:v>33.200000000000003</c:v>
                </c:pt>
                <c:pt idx="333">
                  <c:v>33.299999999999997</c:v>
                </c:pt>
                <c:pt idx="334">
                  <c:v>33.4</c:v>
                </c:pt>
                <c:pt idx="335">
                  <c:v>33.5</c:v>
                </c:pt>
                <c:pt idx="336">
                  <c:v>33.6</c:v>
                </c:pt>
                <c:pt idx="337">
                  <c:v>33.700000000000003</c:v>
                </c:pt>
                <c:pt idx="338">
                  <c:v>33.799999999999997</c:v>
                </c:pt>
                <c:pt idx="339">
                  <c:v>33.9</c:v>
                </c:pt>
                <c:pt idx="340">
                  <c:v>34</c:v>
                </c:pt>
                <c:pt idx="341">
                  <c:v>34.1</c:v>
                </c:pt>
                <c:pt idx="342">
                  <c:v>34.200000000000003</c:v>
                </c:pt>
                <c:pt idx="343">
                  <c:v>34.299999999999997</c:v>
                </c:pt>
                <c:pt idx="344">
                  <c:v>34.4</c:v>
                </c:pt>
                <c:pt idx="345">
                  <c:v>34.5</c:v>
                </c:pt>
                <c:pt idx="346">
                  <c:v>34.6</c:v>
                </c:pt>
                <c:pt idx="347">
                  <c:v>34.700000000000003</c:v>
                </c:pt>
                <c:pt idx="348">
                  <c:v>34.799999999999997</c:v>
                </c:pt>
                <c:pt idx="349">
                  <c:v>34.9</c:v>
                </c:pt>
                <c:pt idx="350">
                  <c:v>35</c:v>
                </c:pt>
                <c:pt idx="351">
                  <c:v>35.1</c:v>
                </c:pt>
                <c:pt idx="352">
                  <c:v>35.200000000000003</c:v>
                </c:pt>
                <c:pt idx="353">
                  <c:v>35.299999999999997</c:v>
                </c:pt>
                <c:pt idx="354">
                  <c:v>35.4</c:v>
                </c:pt>
                <c:pt idx="355">
                  <c:v>35.5</c:v>
                </c:pt>
                <c:pt idx="356">
                  <c:v>35.6</c:v>
                </c:pt>
                <c:pt idx="357">
                  <c:v>35.700000000000003</c:v>
                </c:pt>
                <c:pt idx="358">
                  <c:v>35.799999999999997</c:v>
                </c:pt>
                <c:pt idx="359">
                  <c:v>35.9</c:v>
                </c:pt>
                <c:pt idx="360">
                  <c:v>36</c:v>
                </c:pt>
                <c:pt idx="361">
                  <c:v>36.1</c:v>
                </c:pt>
                <c:pt idx="362">
                  <c:v>36.200000000000003</c:v>
                </c:pt>
                <c:pt idx="363">
                  <c:v>36.299999999999997</c:v>
                </c:pt>
                <c:pt idx="364">
                  <c:v>36.4</c:v>
                </c:pt>
                <c:pt idx="365">
                  <c:v>36.5</c:v>
                </c:pt>
                <c:pt idx="366">
                  <c:v>36.6</c:v>
                </c:pt>
                <c:pt idx="367">
                  <c:v>36.700000000000003</c:v>
                </c:pt>
                <c:pt idx="368">
                  <c:v>36.799999999999997</c:v>
                </c:pt>
                <c:pt idx="369">
                  <c:v>36.9</c:v>
                </c:pt>
                <c:pt idx="370">
                  <c:v>37</c:v>
                </c:pt>
                <c:pt idx="371">
                  <c:v>37.1</c:v>
                </c:pt>
                <c:pt idx="372">
                  <c:v>37.200000000000003</c:v>
                </c:pt>
                <c:pt idx="373">
                  <c:v>37.299999999999997</c:v>
                </c:pt>
                <c:pt idx="374">
                  <c:v>37.4</c:v>
                </c:pt>
                <c:pt idx="375">
                  <c:v>37.5</c:v>
                </c:pt>
                <c:pt idx="376">
                  <c:v>37.6</c:v>
                </c:pt>
                <c:pt idx="377">
                  <c:v>37.700000000000003</c:v>
                </c:pt>
                <c:pt idx="378">
                  <c:v>37.799999999999997</c:v>
                </c:pt>
                <c:pt idx="379">
                  <c:v>37.9</c:v>
                </c:pt>
                <c:pt idx="380">
                  <c:v>38</c:v>
                </c:pt>
                <c:pt idx="381">
                  <c:v>38.1</c:v>
                </c:pt>
                <c:pt idx="382">
                  <c:v>38.200000000000003</c:v>
                </c:pt>
                <c:pt idx="383">
                  <c:v>38.299999999999997</c:v>
                </c:pt>
                <c:pt idx="384">
                  <c:v>38.4</c:v>
                </c:pt>
                <c:pt idx="385">
                  <c:v>38.5</c:v>
                </c:pt>
                <c:pt idx="386">
                  <c:v>38.6</c:v>
                </c:pt>
                <c:pt idx="387">
                  <c:v>38.700000000000003</c:v>
                </c:pt>
                <c:pt idx="388">
                  <c:v>38.799999999999997</c:v>
                </c:pt>
                <c:pt idx="389">
                  <c:v>38.9</c:v>
                </c:pt>
                <c:pt idx="390">
                  <c:v>39</c:v>
                </c:pt>
                <c:pt idx="391">
                  <c:v>39.1</c:v>
                </c:pt>
                <c:pt idx="392">
                  <c:v>39.200000000000003</c:v>
                </c:pt>
                <c:pt idx="393">
                  <c:v>39.299999999999997</c:v>
                </c:pt>
                <c:pt idx="394">
                  <c:v>39.4</c:v>
                </c:pt>
                <c:pt idx="395">
                  <c:v>39.5</c:v>
                </c:pt>
                <c:pt idx="396">
                  <c:v>39.6</c:v>
                </c:pt>
                <c:pt idx="397">
                  <c:v>39.700000000000003</c:v>
                </c:pt>
                <c:pt idx="398">
                  <c:v>39.799999999999997</c:v>
                </c:pt>
                <c:pt idx="399">
                  <c:v>39.9</c:v>
                </c:pt>
                <c:pt idx="400">
                  <c:v>40</c:v>
                </c:pt>
                <c:pt idx="401">
                  <c:v>40.1</c:v>
                </c:pt>
                <c:pt idx="402">
                  <c:v>40.200000000000003</c:v>
                </c:pt>
                <c:pt idx="403">
                  <c:v>40.299999999999997</c:v>
                </c:pt>
                <c:pt idx="404">
                  <c:v>40.4</c:v>
                </c:pt>
                <c:pt idx="405">
                  <c:v>40.5</c:v>
                </c:pt>
                <c:pt idx="406">
                  <c:v>40.6</c:v>
                </c:pt>
                <c:pt idx="407">
                  <c:v>40.700000000000003</c:v>
                </c:pt>
                <c:pt idx="408">
                  <c:v>40.799999999999997</c:v>
                </c:pt>
                <c:pt idx="409">
                  <c:v>40.9</c:v>
                </c:pt>
                <c:pt idx="410">
                  <c:v>41</c:v>
                </c:pt>
                <c:pt idx="411">
                  <c:v>41.1</c:v>
                </c:pt>
                <c:pt idx="412">
                  <c:v>41.2</c:v>
                </c:pt>
                <c:pt idx="413">
                  <c:v>41.3</c:v>
                </c:pt>
                <c:pt idx="414">
                  <c:v>41.4</c:v>
                </c:pt>
                <c:pt idx="415">
                  <c:v>41.5</c:v>
                </c:pt>
                <c:pt idx="416">
                  <c:v>41.6</c:v>
                </c:pt>
                <c:pt idx="417">
                  <c:v>41.7</c:v>
                </c:pt>
                <c:pt idx="418">
                  <c:v>41.8</c:v>
                </c:pt>
                <c:pt idx="419">
                  <c:v>41.9</c:v>
                </c:pt>
                <c:pt idx="420">
                  <c:v>42</c:v>
                </c:pt>
                <c:pt idx="421">
                  <c:v>42.1</c:v>
                </c:pt>
                <c:pt idx="422">
                  <c:v>42.2</c:v>
                </c:pt>
                <c:pt idx="423">
                  <c:v>42.3</c:v>
                </c:pt>
                <c:pt idx="424">
                  <c:v>42.4</c:v>
                </c:pt>
                <c:pt idx="425">
                  <c:v>42.5</c:v>
                </c:pt>
                <c:pt idx="426">
                  <c:v>42.6</c:v>
                </c:pt>
                <c:pt idx="427">
                  <c:v>42.7</c:v>
                </c:pt>
                <c:pt idx="428">
                  <c:v>42.8</c:v>
                </c:pt>
                <c:pt idx="429">
                  <c:v>42.9</c:v>
                </c:pt>
                <c:pt idx="430">
                  <c:v>43</c:v>
                </c:pt>
                <c:pt idx="431">
                  <c:v>43.1</c:v>
                </c:pt>
                <c:pt idx="432">
                  <c:v>43.2</c:v>
                </c:pt>
                <c:pt idx="433">
                  <c:v>43.3</c:v>
                </c:pt>
                <c:pt idx="434">
                  <c:v>43.4</c:v>
                </c:pt>
                <c:pt idx="435">
                  <c:v>43.5</c:v>
                </c:pt>
                <c:pt idx="436">
                  <c:v>43.6</c:v>
                </c:pt>
                <c:pt idx="437">
                  <c:v>43.7</c:v>
                </c:pt>
                <c:pt idx="438">
                  <c:v>43.8</c:v>
                </c:pt>
                <c:pt idx="439">
                  <c:v>43.9</c:v>
                </c:pt>
                <c:pt idx="440">
                  <c:v>44</c:v>
                </c:pt>
                <c:pt idx="441">
                  <c:v>44.1</c:v>
                </c:pt>
                <c:pt idx="442">
                  <c:v>44.2</c:v>
                </c:pt>
                <c:pt idx="443">
                  <c:v>44.3</c:v>
                </c:pt>
                <c:pt idx="444">
                  <c:v>44.4</c:v>
                </c:pt>
                <c:pt idx="445">
                  <c:v>44.5</c:v>
                </c:pt>
                <c:pt idx="446">
                  <c:v>44.6</c:v>
                </c:pt>
                <c:pt idx="447">
                  <c:v>44.7</c:v>
                </c:pt>
                <c:pt idx="448">
                  <c:v>44.8</c:v>
                </c:pt>
                <c:pt idx="449">
                  <c:v>44.9</c:v>
                </c:pt>
                <c:pt idx="450">
                  <c:v>45</c:v>
                </c:pt>
                <c:pt idx="451">
                  <c:v>45.1</c:v>
                </c:pt>
                <c:pt idx="452">
                  <c:v>45.2</c:v>
                </c:pt>
                <c:pt idx="453">
                  <c:v>45.3</c:v>
                </c:pt>
                <c:pt idx="454">
                  <c:v>45.4</c:v>
                </c:pt>
                <c:pt idx="455">
                  <c:v>45.5</c:v>
                </c:pt>
                <c:pt idx="456">
                  <c:v>45.6</c:v>
                </c:pt>
                <c:pt idx="457">
                  <c:v>45.7</c:v>
                </c:pt>
                <c:pt idx="458">
                  <c:v>45.8</c:v>
                </c:pt>
                <c:pt idx="459">
                  <c:v>45.9</c:v>
                </c:pt>
                <c:pt idx="460">
                  <c:v>46</c:v>
                </c:pt>
                <c:pt idx="461">
                  <c:v>46.1</c:v>
                </c:pt>
                <c:pt idx="462">
                  <c:v>46.2</c:v>
                </c:pt>
                <c:pt idx="463">
                  <c:v>46.3</c:v>
                </c:pt>
                <c:pt idx="464">
                  <c:v>46.4</c:v>
                </c:pt>
                <c:pt idx="465">
                  <c:v>46.5</c:v>
                </c:pt>
                <c:pt idx="466">
                  <c:v>46.6</c:v>
                </c:pt>
                <c:pt idx="467">
                  <c:v>46.7</c:v>
                </c:pt>
                <c:pt idx="468">
                  <c:v>46.8</c:v>
                </c:pt>
                <c:pt idx="469">
                  <c:v>46.9</c:v>
                </c:pt>
                <c:pt idx="470">
                  <c:v>47</c:v>
                </c:pt>
              </c:numCache>
            </c:numRef>
          </c:xVal>
          <c:yVal>
            <c:numRef>
              <c:f>'Control Systems Data'!$W$2:$W$472</c:f>
              <c:numCache>
                <c:formatCode>General</c:formatCode>
                <c:ptCount val="471"/>
                <c:pt idx="0">
                  <c:v>6</c:v>
                </c:pt>
                <c:pt idx="1">
                  <c:v>6</c:v>
                </c:pt>
                <c:pt idx="2">
                  <c:v>6</c:v>
                </c:pt>
                <c:pt idx="3">
                  <c:v>6</c:v>
                </c:pt>
                <c:pt idx="4">
                  <c:v>6</c:v>
                </c:pt>
                <c:pt idx="5">
                  <c:v>6</c:v>
                </c:pt>
                <c:pt idx="6">
                  <c:v>6</c:v>
                </c:pt>
                <c:pt idx="7">
                  <c:v>6</c:v>
                </c:pt>
                <c:pt idx="8">
                  <c:v>6</c:v>
                </c:pt>
                <c:pt idx="9">
                  <c:v>6</c:v>
                </c:pt>
                <c:pt idx="10">
                  <c:v>6</c:v>
                </c:pt>
                <c:pt idx="11">
                  <c:v>6</c:v>
                </c:pt>
                <c:pt idx="12">
                  <c:v>6</c:v>
                </c:pt>
                <c:pt idx="13">
                  <c:v>6</c:v>
                </c:pt>
                <c:pt idx="14">
                  <c:v>6</c:v>
                </c:pt>
                <c:pt idx="15">
                  <c:v>6</c:v>
                </c:pt>
                <c:pt idx="16">
                  <c:v>6</c:v>
                </c:pt>
                <c:pt idx="17">
                  <c:v>6</c:v>
                </c:pt>
                <c:pt idx="18">
                  <c:v>6</c:v>
                </c:pt>
                <c:pt idx="19">
                  <c:v>6</c:v>
                </c:pt>
                <c:pt idx="20">
                  <c:v>6</c:v>
                </c:pt>
                <c:pt idx="21">
                  <c:v>6</c:v>
                </c:pt>
                <c:pt idx="22">
                  <c:v>6</c:v>
                </c:pt>
                <c:pt idx="23">
                  <c:v>6</c:v>
                </c:pt>
                <c:pt idx="24">
                  <c:v>6</c:v>
                </c:pt>
                <c:pt idx="25">
                  <c:v>6</c:v>
                </c:pt>
                <c:pt idx="26">
                  <c:v>6</c:v>
                </c:pt>
                <c:pt idx="27">
                  <c:v>6</c:v>
                </c:pt>
                <c:pt idx="28">
                  <c:v>6</c:v>
                </c:pt>
                <c:pt idx="29">
                  <c:v>6</c:v>
                </c:pt>
                <c:pt idx="30">
                  <c:v>6</c:v>
                </c:pt>
                <c:pt idx="31">
                  <c:v>6</c:v>
                </c:pt>
                <c:pt idx="32">
                  <c:v>6</c:v>
                </c:pt>
                <c:pt idx="33">
                  <c:v>6</c:v>
                </c:pt>
                <c:pt idx="34">
                  <c:v>6</c:v>
                </c:pt>
                <c:pt idx="35">
                  <c:v>6</c:v>
                </c:pt>
                <c:pt idx="36">
                  <c:v>6</c:v>
                </c:pt>
                <c:pt idx="37">
                  <c:v>6</c:v>
                </c:pt>
                <c:pt idx="38">
                  <c:v>6</c:v>
                </c:pt>
                <c:pt idx="39">
                  <c:v>6</c:v>
                </c:pt>
                <c:pt idx="40">
                  <c:v>6</c:v>
                </c:pt>
                <c:pt idx="41">
                  <c:v>6</c:v>
                </c:pt>
                <c:pt idx="42">
                  <c:v>6</c:v>
                </c:pt>
                <c:pt idx="43">
                  <c:v>6</c:v>
                </c:pt>
                <c:pt idx="44">
                  <c:v>6</c:v>
                </c:pt>
                <c:pt idx="45">
                  <c:v>6</c:v>
                </c:pt>
                <c:pt idx="46">
                  <c:v>6</c:v>
                </c:pt>
                <c:pt idx="47">
                  <c:v>6</c:v>
                </c:pt>
                <c:pt idx="48">
                  <c:v>6</c:v>
                </c:pt>
                <c:pt idx="49">
                  <c:v>6</c:v>
                </c:pt>
                <c:pt idx="50">
                  <c:v>6</c:v>
                </c:pt>
                <c:pt idx="51">
                  <c:v>6</c:v>
                </c:pt>
                <c:pt idx="52">
                  <c:v>6</c:v>
                </c:pt>
                <c:pt idx="53">
                  <c:v>6</c:v>
                </c:pt>
                <c:pt idx="54">
                  <c:v>6</c:v>
                </c:pt>
                <c:pt idx="55">
                  <c:v>6</c:v>
                </c:pt>
                <c:pt idx="56">
                  <c:v>6</c:v>
                </c:pt>
                <c:pt idx="57">
                  <c:v>6</c:v>
                </c:pt>
                <c:pt idx="58">
                  <c:v>6</c:v>
                </c:pt>
                <c:pt idx="59">
                  <c:v>6</c:v>
                </c:pt>
                <c:pt idx="60">
                  <c:v>6</c:v>
                </c:pt>
                <c:pt idx="61">
                  <c:v>6</c:v>
                </c:pt>
                <c:pt idx="62">
                  <c:v>6</c:v>
                </c:pt>
                <c:pt idx="63">
                  <c:v>6</c:v>
                </c:pt>
                <c:pt idx="64">
                  <c:v>6</c:v>
                </c:pt>
                <c:pt idx="65">
                  <c:v>6</c:v>
                </c:pt>
                <c:pt idx="66">
                  <c:v>6</c:v>
                </c:pt>
                <c:pt idx="67">
                  <c:v>6</c:v>
                </c:pt>
                <c:pt idx="68">
                  <c:v>6</c:v>
                </c:pt>
                <c:pt idx="69">
                  <c:v>6</c:v>
                </c:pt>
                <c:pt idx="70">
                  <c:v>6</c:v>
                </c:pt>
                <c:pt idx="71">
                  <c:v>6</c:v>
                </c:pt>
                <c:pt idx="72">
                  <c:v>6</c:v>
                </c:pt>
                <c:pt idx="73">
                  <c:v>6</c:v>
                </c:pt>
                <c:pt idx="74">
                  <c:v>6</c:v>
                </c:pt>
                <c:pt idx="75">
                  <c:v>6</c:v>
                </c:pt>
                <c:pt idx="76">
                  <c:v>6</c:v>
                </c:pt>
                <c:pt idx="77">
                  <c:v>6</c:v>
                </c:pt>
                <c:pt idx="78">
                  <c:v>6</c:v>
                </c:pt>
                <c:pt idx="79">
                  <c:v>6</c:v>
                </c:pt>
                <c:pt idx="80">
                  <c:v>6</c:v>
                </c:pt>
                <c:pt idx="81">
                  <c:v>6</c:v>
                </c:pt>
                <c:pt idx="82">
                  <c:v>6</c:v>
                </c:pt>
                <c:pt idx="83">
                  <c:v>6</c:v>
                </c:pt>
                <c:pt idx="84">
                  <c:v>6</c:v>
                </c:pt>
                <c:pt idx="85">
                  <c:v>6</c:v>
                </c:pt>
                <c:pt idx="86">
                  <c:v>6</c:v>
                </c:pt>
                <c:pt idx="87">
                  <c:v>6</c:v>
                </c:pt>
                <c:pt idx="88">
                  <c:v>6</c:v>
                </c:pt>
                <c:pt idx="89">
                  <c:v>6</c:v>
                </c:pt>
                <c:pt idx="90">
                  <c:v>6</c:v>
                </c:pt>
                <c:pt idx="91">
                  <c:v>6</c:v>
                </c:pt>
                <c:pt idx="92">
                  <c:v>6</c:v>
                </c:pt>
                <c:pt idx="93">
                  <c:v>6</c:v>
                </c:pt>
                <c:pt idx="94">
                  <c:v>6</c:v>
                </c:pt>
                <c:pt idx="95">
                  <c:v>6</c:v>
                </c:pt>
                <c:pt idx="96">
                  <c:v>6</c:v>
                </c:pt>
                <c:pt idx="97">
                  <c:v>6</c:v>
                </c:pt>
                <c:pt idx="98">
                  <c:v>6</c:v>
                </c:pt>
                <c:pt idx="99">
                  <c:v>6</c:v>
                </c:pt>
                <c:pt idx="100">
                  <c:v>6</c:v>
                </c:pt>
                <c:pt idx="101">
                  <c:v>6</c:v>
                </c:pt>
                <c:pt idx="102">
                  <c:v>6</c:v>
                </c:pt>
                <c:pt idx="103">
                  <c:v>6</c:v>
                </c:pt>
                <c:pt idx="104">
                  <c:v>6</c:v>
                </c:pt>
                <c:pt idx="105">
                  <c:v>6</c:v>
                </c:pt>
                <c:pt idx="106">
                  <c:v>6</c:v>
                </c:pt>
                <c:pt idx="107">
                  <c:v>6</c:v>
                </c:pt>
                <c:pt idx="108">
                  <c:v>6</c:v>
                </c:pt>
                <c:pt idx="109">
                  <c:v>6</c:v>
                </c:pt>
                <c:pt idx="110">
                  <c:v>6</c:v>
                </c:pt>
                <c:pt idx="111">
                  <c:v>6</c:v>
                </c:pt>
                <c:pt idx="112">
                  <c:v>6</c:v>
                </c:pt>
                <c:pt idx="113">
                  <c:v>6</c:v>
                </c:pt>
                <c:pt idx="114">
                  <c:v>6</c:v>
                </c:pt>
                <c:pt idx="115">
                  <c:v>6</c:v>
                </c:pt>
                <c:pt idx="116">
                  <c:v>6</c:v>
                </c:pt>
                <c:pt idx="117">
                  <c:v>6</c:v>
                </c:pt>
                <c:pt idx="118">
                  <c:v>6</c:v>
                </c:pt>
                <c:pt idx="119">
                  <c:v>6</c:v>
                </c:pt>
                <c:pt idx="120">
                  <c:v>6</c:v>
                </c:pt>
                <c:pt idx="121">
                  <c:v>6</c:v>
                </c:pt>
                <c:pt idx="122">
                  <c:v>6</c:v>
                </c:pt>
                <c:pt idx="123">
                  <c:v>6</c:v>
                </c:pt>
                <c:pt idx="124">
                  <c:v>6</c:v>
                </c:pt>
                <c:pt idx="125">
                  <c:v>6</c:v>
                </c:pt>
                <c:pt idx="126">
                  <c:v>6</c:v>
                </c:pt>
                <c:pt idx="127">
                  <c:v>6</c:v>
                </c:pt>
                <c:pt idx="128">
                  <c:v>6</c:v>
                </c:pt>
                <c:pt idx="129">
                  <c:v>6</c:v>
                </c:pt>
                <c:pt idx="130">
                  <c:v>6</c:v>
                </c:pt>
                <c:pt idx="131">
                  <c:v>6</c:v>
                </c:pt>
                <c:pt idx="132">
                  <c:v>6</c:v>
                </c:pt>
                <c:pt idx="133">
                  <c:v>6</c:v>
                </c:pt>
                <c:pt idx="134">
                  <c:v>6</c:v>
                </c:pt>
                <c:pt idx="135">
                  <c:v>6</c:v>
                </c:pt>
                <c:pt idx="136">
                  <c:v>6</c:v>
                </c:pt>
                <c:pt idx="137">
                  <c:v>6</c:v>
                </c:pt>
                <c:pt idx="138">
                  <c:v>6</c:v>
                </c:pt>
                <c:pt idx="139">
                  <c:v>6</c:v>
                </c:pt>
                <c:pt idx="140">
                  <c:v>6</c:v>
                </c:pt>
                <c:pt idx="141">
                  <c:v>6</c:v>
                </c:pt>
                <c:pt idx="142">
                  <c:v>6</c:v>
                </c:pt>
                <c:pt idx="143">
                  <c:v>6</c:v>
                </c:pt>
                <c:pt idx="144">
                  <c:v>6</c:v>
                </c:pt>
                <c:pt idx="145">
                  <c:v>6</c:v>
                </c:pt>
                <c:pt idx="146">
                  <c:v>6</c:v>
                </c:pt>
                <c:pt idx="147">
                  <c:v>6</c:v>
                </c:pt>
                <c:pt idx="148">
                  <c:v>6</c:v>
                </c:pt>
                <c:pt idx="149">
                  <c:v>6</c:v>
                </c:pt>
                <c:pt idx="150">
                  <c:v>6</c:v>
                </c:pt>
                <c:pt idx="151">
                  <c:v>6</c:v>
                </c:pt>
                <c:pt idx="152">
                  <c:v>6</c:v>
                </c:pt>
                <c:pt idx="153">
                  <c:v>6</c:v>
                </c:pt>
                <c:pt idx="154">
                  <c:v>6</c:v>
                </c:pt>
                <c:pt idx="155">
                  <c:v>6</c:v>
                </c:pt>
                <c:pt idx="156">
                  <c:v>6</c:v>
                </c:pt>
                <c:pt idx="157">
                  <c:v>6</c:v>
                </c:pt>
                <c:pt idx="158">
                  <c:v>6</c:v>
                </c:pt>
                <c:pt idx="159">
                  <c:v>6</c:v>
                </c:pt>
                <c:pt idx="160">
                  <c:v>6</c:v>
                </c:pt>
                <c:pt idx="161">
                  <c:v>6</c:v>
                </c:pt>
                <c:pt idx="162">
                  <c:v>6</c:v>
                </c:pt>
                <c:pt idx="163">
                  <c:v>6</c:v>
                </c:pt>
                <c:pt idx="164">
                  <c:v>6</c:v>
                </c:pt>
                <c:pt idx="165">
                  <c:v>6</c:v>
                </c:pt>
                <c:pt idx="166">
                  <c:v>6</c:v>
                </c:pt>
                <c:pt idx="167">
                  <c:v>6</c:v>
                </c:pt>
                <c:pt idx="168">
                  <c:v>6</c:v>
                </c:pt>
                <c:pt idx="169">
                  <c:v>6</c:v>
                </c:pt>
                <c:pt idx="170">
                  <c:v>6</c:v>
                </c:pt>
                <c:pt idx="171">
                  <c:v>6</c:v>
                </c:pt>
                <c:pt idx="172">
                  <c:v>6</c:v>
                </c:pt>
                <c:pt idx="173">
                  <c:v>6</c:v>
                </c:pt>
                <c:pt idx="174">
                  <c:v>6</c:v>
                </c:pt>
                <c:pt idx="175">
                  <c:v>6</c:v>
                </c:pt>
                <c:pt idx="176">
                  <c:v>6</c:v>
                </c:pt>
                <c:pt idx="177">
                  <c:v>6</c:v>
                </c:pt>
                <c:pt idx="178">
                  <c:v>6</c:v>
                </c:pt>
                <c:pt idx="179">
                  <c:v>6</c:v>
                </c:pt>
                <c:pt idx="180">
                  <c:v>6</c:v>
                </c:pt>
                <c:pt idx="181">
                  <c:v>6</c:v>
                </c:pt>
                <c:pt idx="182">
                  <c:v>6</c:v>
                </c:pt>
                <c:pt idx="183">
                  <c:v>6</c:v>
                </c:pt>
                <c:pt idx="184">
                  <c:v>6</c:v>
                </c:pt>
                <c:pt idx="185">
                  <c:v>6</c:v>
                </c:pt>
                <c:pt idx="186">
                  <c:v>6</c:v>
                </c:pt>
                <c:pt idx="187">
                  <c:v>6</c:v>
                </c:pt>
                <c:pt idx="188">
                  <c:v>6</c:v>
                </c:pt>
                <c:pt idx="189">
                  <c:v>6</c:v>
                </c:pt>
                <c:pt idx="190">
                  <c:v>6</c:v>
                </c:pt>
                <c:pt idx="191">
                  <c:v>6</c:v>
                </c:pt>
                <c:pt idx="192">
                  <c:v>6</c:v>
                </c:pt>
                <c:pt idx="193">
                  <c:v>6</c:v>
                </c:pt>
                <c:pt idx="194">
                  <c:v>6</c:v>
                </c:pt>
                <c:pt idx="195">
                  <c:v>6</c:v>
                </c:pt>
                <c:pt idx="196">
                  <c:v>6</c:v>
                </c:pt>
                <c:pt idx="197">
                  <c:v>6</c:v>
                </c:pt>
                <c:pt idx="198">
                  <c:v>6</c:v>
                </c:pt>
                <c:pt idx="199">
                  <c:v>6</c:v>
                </c:pt>
                <c:pt idx="200">
                  <c:v>6</c:v>
                </c:pt>
                <c:pt idx="201">
                  <c:v>6</c:v>
                </c:pt>
                <c:pt idx="202">
                  <c:v>6</c:v>
                </c:pt>
                <c:pt idx="203">
                  <c:v>6</c:v>
                </c:pt>
                <c:pt idx="204">
                  <c:v>6</c:v>
                </c:pt>
                <c:pt idx="205">
                  <c:v>6</c:v>
                </c:pt>
                <c:pt idx="206">
                  <c:v>6</c:v>
                </c:pt>
                <c:pt idx="207">
                  <c:v>6</c:v>
                </c:pt>
                <c:pt idx="208">
                  <c:v>6</c:v>
                </c:pt>
                <c:pt idx="209">
                  <c:v>6</c:v>
                </c:pt>
                <c:pt idx="210">
                  <c:v>6</c:v>
                </c:pt>
                <c:pt idx="211">
                  <c:v>6</c:v>
                </c:pt>
                <c:pt idx="212">
                  <c:v>6</c:v>
                </c:pt>
                <c:pt idx="213">
                  <c:v>6</c:v>
                </c:pt>
                <c:pt idx="214">
                  <c:v>6</c:v>
                </c:pt>
                <c:pt idx="215">
                  <c:v>6</c:v>
                </c:pt>
                <c:pt idx="216">
                  <c:v>6</c:v>
                </c:pt>
                <c:pt idx="217">
                  <c:v>6</c:v>
                </c:pt>
                <c:pt idx="218">
                  <c:v>6</c:v>
                </c:pt>
                <c:pt idx="219">
                  <c:v>6</c:v>
                </c:pt>
                <c:pt idx="220">
                  <c:v>6</c:v>
                </c:pt>
                <c:pt idx="221">
                  <c:v>6</c:v>
                </c:pt>
                <c:pt idx="222">
                  <c:v>6</c:v>
                </c:pt>
                <c:pt idx="223">
                  <c:v>6</c:v>
                </c:pt>
                <c:pt idx="224">
                  <c:v>6</c:v>
                </c:pt>
                <c:pt idx="225">
                  <c:v>6</c:v>
                </c:pt>
                <c:pt idx="226">
                  <c:v>6</c:v>
                </c:pt>
                <c:pt idx="227">
                  <c:v>6</c:v>
                </c:pt>
                <c:pt idx="228">
                  <c:v>6</c:v>
                </c:pt>
                <c:pt idx="229">
                  <c:v>6</c:v>
                </c:pt>
                <c:pt idx="230">
                  <c:v>6</c:v>
                </c:pt>
                <c:pt idx="231">
                  <c:v>6</c:v>
                </c:pt>
                <c:pt idx="232">
                  <c:v>6</c:v>
                </c:pt>
                <c:pt idx="233">
                  <c:v>6</c:v>
                </c:pt>
                <c:pt idx="234">
                  <c:v>6</c:v>
                </c:pt>
                <c:pt idx="235">
                  <c:v>6</c:v>
                </c:pt>
                <c:pt idx="236">
                  <c:v>6</c:v>
                </c:pt>
                <c:pt idx="237">
                  <c:v>6</c:v>
                </c:pt>
                <c:pt idx="238">
                  <c:v>6</c:v>
                </c:pt>
                <c:pt idx="239">
                  <c:v>6</c:v>
                </c:pt>
                <c:pt idx="240">
                  <c:v>6</c:v>
                </c:pt>
                <c:pt idx="241">
                  <c:v>6</c:v>
                </c:pt>
                <c:pt idx="242">
                  <c:v>6</c:v>
                </c:pt>
                <c:pt idx="243">
                  <c:v>6</c:v>
                </c:pt>
                <c:pt idx="244">
                  <c:v>6</c:v>
                </c:pt>
                <c:pt idx="245">
                  <c:v>6</c:v>
                </c:pt>
                <c:pt idx="246">
                  <c:v>6</c:v>
                </c:pt>
                <c:pt idx="247">
                  <c:v>6</c:v>
                </c:pt>
                <c:pt idx="248">
                  <c:v>6</c:v>
                </c:pt>
                <c:pt idx="249">
                  <c:v>6</c:v>
                </c:pt>
                <c:pt idx="250">
                  <c:v>6</c:v>
                </c:pt>
                <c:pt idx="251">
                  <c:v>6</c:v>
                </c:pt>
                <c:pt idx="252">
                  <c:v>6</c:v>
                </c:pt>
                <c:pt idx="253">
                  <c:v>6</c:v>
                </c:pt>
                <c:pt idx="254">
                  <c:v>6</c:v>
                </c:pt>
                <c:pt idx="255">
                  <c:v>6</c:v>
                </c:pt>
                <c:pt idx="256">
                  <c:v>6</c:v>
                </c:pt>
                <c:pt idx="257">
                  <c:v>6</c:v>
                </c:pt>
                <c:pt idx="258">
                  <c:v>6</c:v>
                </c:pt>
                <c:pt idx="259">
                  <c:v>6</c:v>
                </c:pt>
                <c:pt idx="260">
                  <c:v>6</c:v>
                </c:pt>
                <c:pt idx="261">
                  <c:v>6</c:v>
                </c:pt>
                <c:pt idx="262">
                  <c:v>6</c:v>
                </c:pt>
                <c:pt idx="263">
                  <c:v>6</c:v>
                </c:pt>
                <c:pt idx="264">
                  <c:v>6</c:v>
                </c:pt>
                <c:pt idx="265">
                  <c:v>6</c:v>
                </c:pt>
                <c:pt idx="266">
                  <c:v>6</c:v>
                </c:pt>
                <c:pt idx="267">
                  <c:v>6</c:v>
                </c:pt>
                <c:pt idx="268">
                  <c:v>6</c:v>
                </c:pt>
                <c:pt idx="269">
                  <c:v>6</c:v>
                </c:pt>
                <c:pt idx="270">
                  <c:v>6</c:v>
                </c:pt>
                <c:pt idx="271">
                  <c:v>6</c:v>
                </c:pt>
                <c:pt idx="272">
                  <c:v>6</c:v>
                </c:pt>
                <c:pt idx="273">
                  <c:v>6</c:v>
                </c:pt>
                <c:pt idx="274">
                  <c:v>6</c:v>
                </c:pt>
                <c:pt idx="275">
                  <c:v>6</c:v>
                </c:pt>
                <c:pt idx="276">
                  <c:v>6</c:v>
                </c:pt>
                <c:pt idx="277">
                  <c:v>6</c:v>
                </c:pt>
                <c:pt idx="278">
                  <c:v>6</c:v>
                </c:pt>
                <c:pt idx="279">
                  <c:v>6</c:v>
                </c:pt>
                <c:pt idx="280">
                  <c:v>6</c:v>
                </c:pt>
                <c:pt idx="281">
                  <c:v>6</c:v>
                </c:pt>
                <c:pt idx="282">
                  <c:v>6</c:v>
                </c:pt>
                <c:pt idx="283">
                  <c:v>6</c:v>
                </c:pt>
                <c:pt idx="284">
                  <c:v>6</c:v>
                </c:pt>
                <c:pt idx="285">
                  <c:v>6</c:v>
                </c:pt>
                <c:pt idx="286">
                  <c:v>6</c:v>
                </c:pt>
                <c:pt idx="287">
                  <c:v>6</c:v>
                </c:pt>
                <c:pt idx="288">
                  <c:v>6</c:v>
                </c:pt>
                <c:pt idx="289">
                  <c:v>6</c:v>
                </c:pt>
                <c:pt idx="290">
                  <c:v>6</c:v>
                </c:pt>
                <c:pt idx="291">
                  <c:v>6</c:v>
                </c:pt>
                <c:pt idx="292">
                  <c:v>6</c:v>
                </c:pt>
                <c:pt idx="293">
                  <c:v>6</c:v>
                </c:pt>
                <c:pt idx="294">
                  <c:v>6</c:v>
                </c:pt>
                <c:pt idx="295">
                  <c:v>6</c:v>
                </c:pt>
                <c:pt idx="296">
                  <c:v>6</c:v>
                </c:pt>
                <c:pt idx="297">
                  <c:v>6</c:v>
                </c:pt>
                <c:pt idx="298">
                  <c:v>6</c:v>
                </c:pt>
                <c:pt idx="299">
                  <c:v>6</c:v>
                </c:pt>
                <c:pt idx="300">
                  <c:v>6</c:v>
                </c:pt>
                <c:pt idx="301">
                  <c:v>6</c:v>
                </c:pt>
                <c:pt idx="302">
                  <c:v>6</c:v>
                </c:pt>
                <c:pt idx="303">
                  <c:v>6</c:v>
                </c:pt>
                <c:pt idx="304">
                  <c:v>6</c:v>
                </c:pt>
                <c:pt idx="305">
                  <c:v>6</c:v>
                </c:pt>
                <c:pt idx="306">
                  <c:v>6</c:v>
                </c:pt>
                <c:pt idx="307">
                  <c:v>6</c:v>
                </c:pt>
                <c:pt idx="308">
                  <c:v>6</c:v>
                </c:pt>
                <c:pt idx="309">
                  <c:v>6</c:v>
                </c:pt>
                <c:pt idx="310">
                  <c:v>6</c:v>
                </c:pt>
                <c:pt idx="311">
                  <c:v>6</c:v>
                </c:pt>
                <c:pt idx="312">
                  <c:v>6</c:v>
                </c:pt>
                <c:pt idx="313">
                  <c:v>6</c:v>
                </c:pt>
                <c:pt idx="314">
                  <c:v>6</c:v>
                </c:pt>
                <c:pt idx="315">
                  <c:v>6</c:v>
                </c:pt>
                <c:pt idx="316">
                  <c:v>6</c:v>
                </c:pt>
                <c:pt idx="317">
                  <c:v>6</c:v>
                </c:pt>
                <c:pt idx="318">
                  <c:v>6</c:v>
                </c:pt>
                <c:pt idx="319">
                  <c:v>6</c:v>
                </c:pt>
                <c:pt idx="320">
                  <c:v>6</c:v>
                </c:pt>
                <c:pt idx="321">
                  <c:v>6</c:v>
                </c:pt>
                <c:pt idx="322">
                  <c:v>6</c:v>
                </c:pt>
                <c:pt idx="323">
                  <c:v>6</c:v>
                </c:pt>
                <c:pt idx="324">
                  <c:v>6</c:v>
                </c:pt>
                <c:pt idx="325">
                  <c:v>6</c:v>
                </c:pt>
                <c:pt idx="326">
                  <c:v>6</c:v>
                </c:pt>
                <c:pt idx="327">
                  <c:v>6</c:v>
                </c:pt>
                <c:pt idx="328">
                  <c:v>6</c:v>
                </c:pt>
                <c:pt idx="329">
                  <c:v>6</c:v>
                </c:pt>
                <c:pt idx="330">
                  <c:v>6</c:v>
                </c:pt>
                <c:pt idx="331">
                  <c:v>6</c:v>
                </c:pt>
                <c:pt idx="332">
                  <c:v>6</c:v>
                </c:pt>
                <c:pt idx="333">
                  <c:v>6</c:v>
                </c:pt>
                <c:pt idx="334">
                  <c:v>6</c:v>
                </c:pt>
                <c:pt idx="335">
                  <c:v>6</c:v>
                </c:pt>
                <c:pt idx="336">
                  <c:v>6</c:v>
                </c:pt>
                <c:pt idx="337">
                  <c:v>6</c:v>
                </c:pt>
                <c:pt idx="338">
                  <c:v>6</c:v>
                </c:pt>
                <c:pt idx="339">
                  <c:v>6</c:v>
                </c:pt>
                <c:pt idx="340">
                  <c:v>6</c:v>
                </c:pt>
                <c:pt idx="341">
                  <c:v>6</c:v>
                </c:pt>
                <c:pt idx="342">
                  <c:v>6</c:v>
                </c:pt>
                <c:pt idx="343">
                  <c:v>6</c:v>
                </c:pt>
                <c:pt idx="344">
                  <c:v>6</c:v>
                </c:pt>
                <c:pt idx="345">
                  <c:v>6</c:v>
                </c:pt>
                <c:pt idx="346">
                  <c:v>6</c:v>
                </c:pt>
                <c:pt idx="347">
                  <c:v>6</c:v>
                </c:pt>
                <c:pt idx="348">
                  <c:v>6</c:v>
                </c:pt>
                <c:pt idx="349">
                  <c:v>6</c:v>
                </c:pt>
                <c:pt idx="350">
                  <c:v>6</c:v>
                </c:pt>
                <c:pt idx="351">
                  <c:v>6</c:v>
                </c:pt>
                <c:pt idx="352">
                  <c:v>6</c:v>
                </c:pt>
                <c:pt idx="353">
                  <c:v>6</c:v>
                </c:pt>
                <c:pt idx="354">
                  <c:v>6</c:v>
                </c:pt>
                <c:pt idx="355">
                  <c:v>6</c:v>
                </c:pt>
                <c:pt idx="356">
                  <c:v>6</c:v>
                </c:pt>
                <c:pt idx="357">
                  <c:v>6</c:v>
                </c:pt>
                <c:pt idx="358">
                  <c:v>6</c:v>
                </c:pt>
                <c:pt idx="359">
                  <c:v>6</c:v>
                </c:pt>
                <c:pt idx="360">
                  <c:v>6</c:v>
                </c:pt>
                <c:pt idx="361">
                  <c:v>6</c:v>
                </c:pt>
                <c:pt idx="362">
                  <c:v>6</c:v>
                </c:pt>
                <c:pt idx="363">
                  <c:v>6</c:v>
                </c:pt>
                <c:pt idx="364">
                  <c:v>6</c:v>
                </c:pt>
                <c:pt idx="365">
                  <c:v>6</c:v>
                </c:pt>
                <c:pt idx="366">
                  <c:v>6</c:v>
                </c:pt>
                <c:pt idx="367">
                  <c:v>6</c:v>
                </c:pt>
                <c:pt idx="368">
                  <c:v>6</c:v>
                </c:pt>
                <c:pt idx="369">
                  <c:v>6</c:v>
                </c:pt>
                <c:pt idx="370">
                  <c:v>6</c:v>
                </c:pt>
                <c:pt idx="371">
                  <c:v>6</c:v>
                </c:pt>
                <c:pt idx="372">
                  <c:v>6</c:v>
                </c:pt>
                <c:pt idx="373">
                  <c:v>6</c:v>
                </c:pt>
                <c:pt idx="374">
                  <c:v>6</c:v>
                </c:pt>
                <c:pt idx="375">
                  <c:v>6</c:v>
                </c:pt>
                <c:pt idx="376">
                  <c:v>6</c:v>
                </c:pt>
                <c:pt idx="377">
                  <c:v>6</c:v>
                </c:pt>
                <c:pt idx="378">
                  <c:v>6</c:v>
                </c:pt>
                <c:pt idx="379">
                  <c:v>6</c:v>
                </c:pt>
                <c:pt idx="380">
                  <c:v>6</c:v>
                </c:pt>
                <c:pt idx="381">
                  <c:v>6</c:v>
                </c:pt>
                <c:pt idx="382">
                  <c:v>6</c:v>
                </c:pt>
                <c:pt idx="383">
                  <c:v>6</c:v>
                </c:pt>
                <c:pt idx="384">
                  <c:v>6</c:v>
                </c:pt>
                <c:pt idx="385">
                  <c:v>6</c:v>
                </c:pt>
                <c:pt idx="386">
                  <c:v>6</c:v>
                </c:pt>
                <c:pt idx="387">
                  <c:v>6</c:v>
                </c:pt>
                <c:pt idx="388">
                  <c:v>6</c:v>
                </c:pt>
                <c:pt idx="389">
                  <c:v>6</c:v>
                </c:pt>
                <c:pt idx="390">
                  <c:v>6</c:v>
                </c:pt>
                <c:pt idx="391">
                  <c:v>6</c:v>
                </c:pt>
                <c:pt idx="392">
                  <c:v>6</c:v>
                </c:pt>
                <c:pt idx="393">
                  <c:v>6</c:v>
                </c:pt>
                <c:pt idx="394">
                  <c:v>6</c:v>
                </c:pt>
                <c:pt idx="395">
                  <c:v>6</c:v>
                </c:pt>
                <c:pt idx="396">
                  <c:v>6</c:v>
                </c:pt>
                <c:pt idx="397">
                  <c:v>6</c:v>
                </c:pt>
                <c:pt idx="398">
                  <c:v>6</c:v>
                </c:pt>
                <c:pt idx="399">
                  <c:v>6</c:v>
                </c:pt>
                <c:pt idx="400">
                  <c:v>6</c:v>
                </c:pt>
                <c:pt idx="401">
                  <c:v>6</c:v>
                </c:pt>
                <c:pt idx="402">
                  <c:v>6</c:v>
                </c:pt>
                <c:pt idx="403">
                  <c:v>6</c:v>
                </c:pt>
                <c:pt idx="404">
                  <c:v>6</c:v>
                </c:pt>
                <c:pt idx="405">
                  <c:v>6</c:v>
                </c:pt>
                <c:pt idx="406">
                  <c:v>6</c:v>
                </c:pt>
                <c:pt idx="407">
                  <c:v>6</c:v>
                </c:pt>
                <c:pt idx="408">
                  <c:v>6</c:v>
                </c:pt>
                <c:pt idx="409">
                  <c:v>6</c:v>
                </c:pt>
                <c:pt idx="410">
                  <c:v>6</c:v>
                </c:pt>
                <c:pt idx="411">
                  <c:v>6</c:v>
                </c:pt>
                <c:pt idx="412">
                  <c:v>6</c:v>
                </c:pt>
                <c:pt idx="413">
                  <c:v>6</c:v>
                </c:pt>
                <c:pt idx="414">
                  <c:v>6</c:v>
                </c:pt>
                <c:pt idx="415">
                  <c:v>6</c:v>
                </c:pt>
                <c:pt idx="416">
                  <c:v>6</c:v>
                </c:pt>
                <c:pt idx="417">
                  <c:v>6</c:v>
                </c:pt>
                <c:pt idx="418">
                  <c:v>6</c:v>
                </c:pt>
                <c:pt idx="419">
                  <c:v>6</c:v>
                </c:pt>
                <c:pt idx="420">
                  <c:v>6</c:v>
                </c:pt>
                <c:pt idx="421">
                  <c:v>6</c:v>
                </c:pt>
                <c:pt idx="422">
                  <c:v>6</c:v>
                </c:pt>
                <c:pt idx="423">
                  <c:v>6</c:v>
                </c:pt>
                <c:pt idx="424">
                  <c:v>6</c:v>
                </c:pt>
                <c:pt idx="425">
                  <c:v>6</c:v>
                </c:pt>
                <c:pt idx="426">
                  <c:v>6</c:v>
                </c:pt>
                <c:pt idx="427">
                  <c:v>6</c:v>
                </c:pt>
                <c:pt idx="428">
                  <c:v>6</c:v>
                </c:pt>
                <c:pt idx="429">
                  <c:v>6</c:v>
                </c:pt>
                <c:pt idx="430">
                  <c:v>6</c:v>
                </c:pt>
                <c:pt idx="431">
                  <c:v>6</c:v>
                </c:pt>
                <c:pt idx="432">
                  <c:v>6</c:v>
                </c:pt>
                <c:pt idx="433">
                  <c:v>6</c:v>
                </c:pt>
                <c:pt idx="434">
                  <c:v>6</c:v>
                </c:pt>
                <c:pt idx="435">
                  <c:v>6</c:v>
                </c:pt>
                <c:pt idx="436">
                  <c:v>6</c:v>
                </c:pt>
                <c:pt idx="437">
                  <c:v>6</c:v>
                </c:pt>
                <c:pt idx="438">
                  <c:v>6</c:v>
                </c:pt>
                <c:pt idx="439">
                  <c:v>6</c:v>
                </c:pt>
                <c:pt idx="440">
                  <c:v>6</c:v>
                </c:pt>
                <c:pt idx="441">
                  <c:v>6</c:v>
                </c:pt>
                <c:pt idx="442">
                  <c:v>6</c:v>
                </c:pt>
                <c:pt idx="443">
                  <c:v>6</c:v>
                </c:pt>
                <c:pt idx="444">
                  <c:v>6</c:v>
                </c:pt>
                <c:pt idx="445">
                  <c:v>6</c:v>
                </c:pt>
                <c:pt idx="446">
                  <c:v>6</c:v>
                </c:pt>
                <c:pt idx="447">
                  <c:v>6</c:v>
                </c:pt>
                <c:pt idx="448">
                  <c:v>6</c:v>
                </c:pt>
                <c:pt idx="449">
                  <c:v>6</c:v>
                </c:pt>
                <c:pt idx="450">
                  <c:v>6</c:v>
                </c:pt>
                <c:pt idx="451">
                  <c:v>6</c:v>
                </c:pt>
                <c:pt idx="452">
                  <c:v>6</c:v>
                </c:pt>
                <c:pt idx="453">
                  <c:v>6</c:v>
                </c:pt>
                <c:pt idx="454">
                  <c:v>6</c:v>
                </c:pt>
                <c:pt idx="455">
                  <c:v>6</c:v>
                </c:pt>
                <c:pt idx="456">
                  <c:v>6</c:v>
                </c:pt>
                <c:pt idx="457">
                  <c:v>6</c:v>
                </c:pt>
                <c:pt idx="458">
                  <c:v>6</c:v>
                </c:pt>
                <c:pt idx="459">
                  <c:v>6</c:v>
                </c:pt>
                <c:pt idx="460">
                  <c:v>6</c:v>
                </c:pt>
                <c:pt idx="461">
                  <c:v>6</c:v>
                </c:pt>
                <c:pt idx="462">
                  <c:v>6</c:v>
                </c:pt>
                <c:pt idx="463">
                  <c:v>6</c:v>
                </c:pt>
                <c:pt idx="464">
                  <c:v>6</c:v>
                </c:pt>
                <c:pt idx="465">
                  <c:v>6</c:v>
                </c:pt>
                <c:pt idx="466">
                  <c:v>6</c:v>
                </c:pt>
                <c:pt idx="467">
                  <c:v>6</c:v>
                </c:pt>
                <c:pt idx="468">
                  <c:v>6</c:v>
                </c:pt>
                <c:pt idx="469">
                  <c:v>6</c:v>
                </c:pt>
                <c:pt idx="470">
                  <c:v>6</c:v>
                </c:pt>
              </c:numCache>
            </c:numRef>
          </c:yVal>
          <c:smooth val="1"/>
          <c:extLst>
            <c:ext xmlns:c16="http://schemas.microsoft.com/office/drawing/2014/chart" uri="{C3380CC4-5D6E-409C-BE32-E72D297353CC}">
              <c16:uniqueId val="{00000001-580A-44F6-AD1F-BF5EDE12F23C}"/>
            </c:ext>
          </c:extLst>
        </c:ser>
        <c:dLbls>
          <c:showLegendKey val="0"/>
          <c:showVal val="0"/>
          <c:showCatName val="0"/>
          <c:showSerName val="0"/>
          <c:showPercent val="0"/>
          <c:showBubbleSize val="0"/>
        </c:dLbls>
        <c:axId val="842347087"/>
        <c:axId val="1141541999"/>
      </c:scatterChart>
      <c:valAx>
        <c:axId val="842347087"/>
        <c:scaling>
          <c:orientation val="minMax"/>
          <c:max val="5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Lap Time (s)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41541999"/>
        <c:crosses val="autoZero"/>
        <c:crossBetween val="midCat"/>
        <c:majorUnit val="10"/>
      </c:valAx>
      <c:valAx>
        <c:axId val="114154199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Brake</a:t>
                </a:r>
                <a:r>
                  <a:rPr lang="en-GB" baseline="0"/>
                  <a:t> Pressure (MPa)</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42347087"/>
        <c:crosses val="autoZero"/>
        <c:crossBetween val="midCat"/>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solidFill>
        <a:schemeClr val="accent1">
          <a:shade val="15000"/>
          <a:alpha val="25000"/>
        </a:schemeClr>
      </a:solid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Cl</a:t>
            </a:r>
            <a:r>
              <a:rPr lang="en-GB" baseline="0"/>
              <a:t> vs Alpha -CFD and Wind tunnel</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4.6206768956747787E-2"/>
          <c:y val="0.13054197056851155"/>
          <c:w val="0.92073851431653475"/>
          <c:h val="0.78340514241564196"/>
        </c:manualLayout>
      </c:layout>
      <c:scatterChart>
        <c:scatterStyle val="smoothMarker"/>
        <c:varyColors val="0"/>
        <c:ser>
          <c:idx val="1"/>
          <c:order val="0"/>
          <c:tx>
            <c:v>CH-10</c:v>
          </c:tx>
          <c:spPr>
            <a:ln w="19050" cap="rnd">
              <a:solidFill>
                <a:srgbClr val="FF0000"/>
              </a:solidFill>
              <a:round/>
            </a:ln>
            <a:effectLst/>
          </c:spPr>
          <c:marker>
            <c:symbol val="circle"/>
            <c:size val="5"/>
            <c:spPr>
              <a:solidFill>
                <a:srgbClr val="FF0000"/>
              </a:solidFill>
              <a:ln w="9525">
                <a:solidFill>
                  <a:srgbClr val="FF0000"/>
                </a:solidFill>
              </a:ln>
              <a:effectLst/>
            </c:spPr>
          </c:marker>
          <c:xVal>
            <c:numRef>
              <c:f>'CH-10'!$A$49:$A$57</c:f>
              <c:numCache>
                <c:formatCode>General</c:formatCode>
                <c:ptCount val="9"/>
                <c:pt idx="0">
                  <c:v>-20</c:v>
                </c:pt>
                <c:pt idx="1">
                  <c:v>-15</c:v>
                </c:pt>
                <c:pt idx="2">
                  <c:v>-10</c:v>
                </c:pt>
                <c:pt idx="3">
                  <c:v>-5</c:v>
                </c:pt>
                <c:pt idx="4">
                  <c:v>0</c:v>
                </c:pt>
                <c:pt idx="5">
                  <c:v>5</c:v>
                </c:pt>
                <c:pt idx="6">
                  <c:v>10</c:v>
                </c:pt>
                <c:pt idx="7">
                  <c:v>15</c:v>
                </c:pt>
                <c:pt idx="8">
                  <c:v>20</c:v>
                </c:pt>
              </c:numCache>
            </c:numRef>
          </c:xVal>
          <c:yVal>
            <c:numRef>
              <c:f>'CH-10'!$M$49:$M$57</c:f>
              <c:numCache>
                <c:formatCode>0.000</c:formatCode>
                <c:ptCount val="9"/>
                <c:pt idx="0">
                  <c:v>-0.21233267500548614</c:v>
                </c:pt>
                <c:pt idx="1">
                  <c:v>0.19793021724818954</c:v>
                </c:pt>
                <c:pt idx="2">
                  <c:v>0.26773614219881503</c:v>
                </c:pt>
                <c:pt idx="3">
                  <c:v>0.33754206714944041</c:v>
                </c:pt>
                <c:pt idx="4">
                  <c:v>0.4</c:v>
                </c:pt>
                <c:pt idx="5">
                  <c:v>0.49184990125082295</c:v>
                </c:pt>
                <c:pt idx="6">
                  <c:v>0.55798183015141545</c:v>
                </c:pt>
                <c:pt idx="7">
                  <c:v>0.62043976300197501</c:v>
                </c:pt>
                <c:pt idx="8">
                  <c:v>0.52491586570111926</c:v>
                </c:pt>
              </c:numCache>
            </c:numRef>
          </c:yVal>
          <c:smooth val="1"/>
          <c:extLst>
            <c:ext xmlns:c16="http://schemas.microsoft.com/office/drawing/2014/chart" uri="{C3380CC4-5D6E-409C-BE32-E72D297353CC}">
              <c16:uniqueId val="{00000000-B9AD-46CA-8A0F-DA72F1F17599}"/>
            </c:ext>
          </c:extLst>
        </c:ser>
        <c:ser>
          <c:idx val="0"/>
          <c:order val="1"/>
          <c:tx>
            <c:v>Eppler 420</c:v>
          </c:tx>
          <c:spPr>
            <a:ln w="19050" cap="rnd">
              <a:solidFill>
                <a:srgbClr val="00B050"/>
              </a:solidFill>
              <a:round/>
            </a:ln>
            <a:effectLst/>
          </c:spPr>
          <c:marker>
            <c:symbol val="circle"/>
            <c:size val="5"/>
            <c:spPr>
              <a:solidFill>
                <a:srgbClr val="00B050"/>
              </a:solidFill>
              <a:ln w="9525">
                <a:solidFill>
                  <a:srgbClr val="00B050"/>
                </a:solidFill>
              </a:ln>
              <a:effectLst/>
            </c:spPr>
          </c:marker>
          <c:xVal>
            <c:numRef>
              <c:f>'E420'!$A$56:$A$64</c:f>
              <c:numCache>
                <c:formatCode>General</c:formatCode>
                <c:ptCount val="9"/>
                <c:pt idx="0">
                  <c:v>-20</c:v>
                </c:pt>
                <c:pt idx="1">
                  <c:v>-15</c:v>
                </c:pt>
                <c:pt idx="2">
                  <c:v>-10</c:v>
                </c:pt>
                <c:pt idx="3">
                  <c:v>-5</c:v>
                </c:pt>
                <c:pt idx="4">
                  <c:v>0</c:v>
                </c:pt>
                <c:pt idx="5">
                  <c:v>5</c:v>
                </c:pt>
                <c:pt idx="6">
                  <c:v>10</c:v>
                </c:pt>
                <c:pt idx="7">
                  <c:v>15</c:v>
                </c:pt>
                <c:pt idx="8">
                  <c:v>20</c:v>
                </c:pt>
              </c:numCache>
            </c:numRef>
          </c:xVal>
          <c:yVal>
            <c:numRef>
              <c:f>'E420'!$M$56:$M$64</c:f>
              <c:numCache>
                <c:formatCode>0.00</c:formatCode>
                <c:ptCount val="9"/>
                <c:pt idx="0">
                  <c:v>-0.31664561643056266</c:v>
                </c:pt>
                <c:pt idx="1">
                  <c:v>-0.30640782191012594</c:v>
                </c:pt>
                <c:pt idx="2">
                  <c:v>-6.0700753419647424E-2</c:v>
                </c:pt>
                <c:pt idx="3">
                  <c:v>0.15429293150952136</c:v>
                </c:pt>
                <c:pt idx="4">
                  <c:v>0.4</c:v>
                </c:pt>
                <c:pt idx="5">
                  <c:v>0.55356691780654921</c:v>
                </c:pt>
                <c:pt idx="6">
                  <c:v>0.77879839725615452</c:v>
                </c:pt>
                <c:pt idx="7">
                  <c:v>0.74808501369484481</c:v>
                </c:pt>
                <c:pt idx="8">
                  <c:v>0.5433291232861126</c:v>
                </c:pt>
              </c:numCache>
            </c:numRef>
          </c:yVal>
          <c:smooth val="1"/>
          <c:extLst>
            <c:ext xmlns:c16="http://schemas.microsoft.com/office/drawing/2014/chart" uri="{C3380CC4-5D6E-409C-BE32-E72D297353CC}">
              <c16:uniqueId val="{00000001-B9AD-46CA-8A0F-DA72F1F17599}"/>
            </c:ext>
          </c:extLst>
        </c:ser>
        <c:ser>
          <c:idx val="2"/>
          <c:order val="2"/>
          <c:tx>
            <c:v>S1223</c:v>
          </c:tx>
          <c:spPr>
            <a:ln w="19050" cap="rnd">
              <a:solidFill>
                <a:srgbClr val="F3C329"/>
              </a:solidFill>
              <a:round/>
            </a:ln>
            <a:effectLst/>
          </c:spPr>
          <c:marker>
            <c:symbol val="circle"/>
            <c:size val="5"/>
            <c:spPr>
              <a:solidFill>
                <a:srgbClr val="F3C329"/>
              </a:solidFill>
              <a:ln w="9525">
                <a:solidFill>
                  <a:srgbClr val="F3C329"/>
                </a:solidFill>
              </a:ln>
              <a:effectLst/>
            </c:spPr>
          </c:marker>
          <c:xVal>
            <c:numRef>
              <c:f>'S1223'!$A$47:$A$55</c:f>
              <c:numCache>
                <c:formatCode>General</c:formatCode>
                <c:ptCount val="9"/>
                <c:pt idx="0">
                  <c:v>-20</c:v>
                </c:pt>
                <c:pt idx="1">
                  <c:v>-15</c:v>
                </c:pt>
                <c:pt idx="2">
                  <c:v>-10</c:v>
                </c:pt>
                <c:pt idx="3">
                  <c:v>-5</c:v>
                </c:pt>
                <c:pt idx="4">
                  <c:v>0</c:v>
                </c:pt>
                <c:pt idx="5">
                  <c:v>5</c:v>
                </c:pt>
                <c:pt idx="6">
                  <c:v>10</c:v>
                </c:pt>
                <c:pt idx="7">
                  <c:v>15</c:v>
                </c:pt>
                <c:pt idx="8">
                  <c:v>20</c:v>
                </c:pt>
              </c:numCache>
            </c:numRef>
          </c:xVal>
          <c:yVal>
            <c:numRef>
              <c:f>'S1223'!$M$47:$M$55</c:f>
              <c:numCache>
                <c:formatCode>General</c:formatCode>
                <c:ptCount val="9"/>
                <c:pt idx="0">
                  <c:v>-0.38903619177659116</c:v>
                </c:pt>
                <c:pt idx="1">
                  <c:v>-0.15284090410357698</c:v>
                </c:pt>
                <c:pt idx="2">
                  <c:v>4.1677191784718681E-2</c:v>
                </c:pt>
                <c:pt idx="3">
                  <c:v>0.28738426027519731</c:v>
                </c:pt>
                <c:pt idx="4">
                  <c:v>0.4</c:v>
                </c:pt>
                <c:pt idx="5">
                  <c:v>0.61499368492916884</c:v>
                </c:pt>
                <c:pt idx="6">
                  <c:v>0.82998736985833765</c:v>
                </c:pt>
                <c:pt idx="7">
                  <c:v>0.79927398629702784</c:v>
                </c:pt>
                <c:pt idx="8">
                  <c:v>0.76856060273571791</c:v>
                </c:pt>
              </c:numCache>
            </c:numRef>
          </c:yVal>
          <c:smooth val="1"/>
          <c:extLst>
            <c:ext xmlns:c16="http://schemas.microsoft.com/office/drawing/2014/chart" uri="{C3380CC4-5D6E-409C-BE32-E72D297353CC}">
              <c16:uniqueId val="{00000002-B9AD-46CA-8A0F-DA72F1F17599}"/>
            </c:ext>
          </c:extLst>
        </c:ser>
        <c:ser>
          <c:idx val="4"/>
          <c:order val="3"/>
          <c:tx>
            <c:v>Eppler 420 (CFD)</c:v>
          </c:tx>
          <c:spPr>
            <a:ln w="19050" cap="rnd">
              <a:solidFill>
                <a:srgbClr val="00B050"/>
              </a:solidFill>
              <a:prstDash val="sysDot"/>
              <a:round/>
            </a:ln>
            <a:effectLst/>
          </c:spPr>
          <c:marker>
            <c:symbol val="square"/>
            <c:size val="5"/>
            <c:spPr>
              <a:solidFill>
                <a:srgbClr val="00B050"/>
              </a:solidFill>
              <a:ln w="9525">
                <a:solidFill>
                  <a:srgbClr val="00B050"/>
                </a:solidFill>
              </a:ln>
              <a:effectLst/>
            </c:spPr>
          </c:marker>
          <c:xVal>
            <c:numRef>
              <c:f>'E420'!$A$73:$A$77</c:f>
              <c:numCache>
                <c:formatCode>General</c:formatCode>
                <c:ptCount val="5"/>
                <c:pt idx="0">
                  <c:v>-20</c:v>
                </c:pt>
                <c:pt idx="1">
                  <c:v>-10</c:v>
                </c:pt>
                <c:pt idx="2">
                  <c:v>0</c:v>
                </c:pt>
                <c:pt idx="3">
                  <c:v>10</c:v>
                </c:pt>
                <c:pt idx="4">
                  <c:v>20</c:v>
                </c:pt>
              </c:numCache>
            </c:numRef>
          </c:xVal>
          <c:yVal>
            <c:numRef>
              <c:f>'E420'!$E$73:$E$77</c:f>
              <c:numCache>
                <c:formatCode>General</c:formatCode>
                <c:ptCount val="5"/>
                <c:pt idx="0">
                  <c:v>-0.3282563168316831</c:v>
                </c:pt>
                <c:pt idx="1">
                  <c:v>-2.9402594158415851E-2</c:v>
                </c:pt>
                <c:pt idx="2">
                  <c:v>0.42191868316831699</c:v>
                </c:pt>
                <c:pt idx="3">
                  <c:v>0.92630514950495102</c:v>
                </c:pt>
                <c:pt idx="4">
                  <c:v>0.59</c:v>
                </c:pt>
              </c:numCache>
            </c:numRef>
          </c:yVal>
          <c:smooth val="1"/>
          <c:extLst>
            <c:ext xmlns:c16="http://schemas.microsoft.com/office/drawing/2014/chart" uri="{C3380CC4-5D6E-409C-BE32-E72D297353CC}">
              <c16:uniqueId val="{00000003-B9AD-46CA-8A0F-DA72F1F17599}"/>
            </c:ext>
          </c:extLst>
        </c:ser>
        <c:ser>
          <c:idx val="5"/>
          <c:order val="4"/>
          <c:tx>
            <c:v>S1223 (CFD)</c:v>
          </c:tx>
          <c:spPr>
            <a:ln w="19050" cap="rnd">
              <a:solidFill>
                <a:srgbClr val="F3C329"/>
              </a:solidFill>
              <a:prstDash val="sysDot"/>
              <a:round/>
            </a:ln>
            <a:effectLst/>
          </c:spPr>
          <c:marker>
            <c:symbol val="square"/>
            <c:size val="5"/>
            <c:spPr>
              <a:solidFill>
                <a:srgbClr val="F3C329"/>
              </a:solidFill>
              <a:ln w="9525">
                <a:solidFill>
                  <a:srgbClr val="F3C329"/>
                </a:solidFill>
              </a:ln>
              <a:effectLst/>
            </c:spPr>
          </c:marker>
          <c:xVal>
            <c:numRef>
              <c:f>'S1223'!$A$68:$A$72</c:f>
              <c:numCache>
                <c:formatCode>General</c:formatCode>
                <c:ptCount val="5"/>
                <c:pt idx="0">
                  <c:v>-20</c:v>
                </c:pt>
                <c:pt idx="1">
                  <c:v>-10</c:v>
                </c:pt>
                <c:pt idx="2">
                  <c:v>0</c:v>
                </c:pt>
                <c:pt idx="3">
                  <c:v>10</c:v>
                </c:pt>
                <c:pt idx="4">
                  <c:v>20</c:v>
                </c:pt>
              </c:numCache>
            </c:numRef>
          </c:xVal>
          <c:yVal>
            <c:numRef>
              <c:f>'S1223'!$E$68:$E$72</c:f>
              <c:numCache>
                <c:formatCode>General</c:formatCode>
                <c:ptCount val="5"/>
                <c:pt idx="0">
                  <c:v>-0.33452911782178218</c:v>
                </c:pt>
                <c:pt idx="1">
                  <c:v>4.6406472475247512E-2</c:v>
                </c:pt>
                <c:pt idx="2">
                  <c:v>0.485431</c:v>
                </c:pt>
                <c:pt idx="3">
                  <c:v>1.0150049999999999</c:v>
                </c:pt>
                <c:pt idx="4">
                  <c:v>0.8</c:v>
                </c:pt>
              </c:numCache>
            </c:numRef>
          </c:yVal>
          <c:smooth val="1"/>
          <c:extLst>
            <c:ext xmlns:c16="http://schemas.microsoft.com/office/drawing/2014/chart" uri="{C3380CC4-5D6E-409C-BE32-E72D297353CC}">
              <c16:uniqueId val="{00000004-B9AD-46CA-8A0F-DA72F1F17599}"/>
            </c:ext>
          </c:extLst>
        </c:ser>
        <c:ser>
          <c:idx val="3"/>
          <c:order val="5"/>
          <c:tx>
            <c:v>CH-10 (CFD)</c:v>
          </c:tx>
          <c:spPr>
            <a:ln w="19050" cap="rnd">
              <a:solidFill>
                <a:srgbClr val="FF0000"/>
              </a:solidFill>
              <a:prstDash val="sysDot"/>
              <a:round/>
            </a:ln>
            <a:effectLst/>
          </c:spPr>
          <c:marker>
            <c:symbol val="square"/>
            <c:size val="5"/>
            <c:spPr>
              <a:solidFill>
                <a:srgbClr val="FF0000"/>
              </a:solidFill>
              <a:ln w="9525">
                <a:solidFill>
                  <a:srgbClr val="FF0000"/>
                </a:solidFill>
              </a:ln>
              <a:effectLst/>
            </c:spPr>
          </c:marker>
          <c:xVal>
            <c:numRef>
              <c:f>'CH-10'!$A$66:$A$70</c:f>
              <c:numCache>
                <c:formatCode>General</c:formatCode>
                <c:ptCount val="5"/>
                <c:pt idx="0">
                  <c:v>-20</c:v>
                </c:pt>
                <c:pt idx="1">
                  <c:v>-10</c:v>
                </c:pt>
                <c:pt idx="2">
                  <c:v>0</c:v>
                </c:pt>
                <c:pt idx="3">
                  <c:v>10</c:v>
                </c:pt>
                <c:pt idx="4">
                  <c:v>20</c:v>
                </c:pt>
              </c:numCache>
            </c:numRef>
          </c:xVal>
          <c:yVal>
            <c:numRef>
              <c:f>'CH-10'!$D$66:$D$70</c:f>
              <c:numCache>
                <c:formatCode>General</c:formatCode>
                <c:ptCount val="5"/>
                <c:pt idx="0">
                  <c:v>-0.32296479999999989</c:v>
                </c:pt>
                <c:pt idx="1">
                  <c:v>0.23499999999999999</c:v>
                </c:pt>
                <c:pt idx="2">
                  <c:v>0.441465</c:v>
                </c:pt>
                <c:pt idx="3">
                  <c:v>0.64</c:v>
                </c:pt>
                <c:pt idx="4">
                  <c:v>0.57499999999999996</c:v>
                </c:pt>
              </c:numCache>
            </c:numRef>
          </c:yVal>
          <c:smooth val="1"/>
          <c:extLst>
            <c:ext xmlns:c16="http://schemas.microsoft.com/office/drawing/2014/chart" uri="{C3380CC4-5D6E-409C-BE32-E72D297353CC}">
              <c16:uniqueId val="{00000005-B9AD-46CA-8A0F-DA72F1F17599}"/>
            </c:ext>
          </c:extLst>
        </c:ser>
        <c:dLbls>
          <c:showLegendKey val="0"/>
          <c:showVal val="0"/>
          <c:showCatName val="0"/>
          <c:showSerName val="0"/>
          <c:showPercent val="0"/>
          <c:showBubbleSize val="0"/>
        </c:dLbls>
        <c:axId val="464764159"/>
        <c:axId val="464747839"/>
      </c:scatterChart>
      <c:valAx>
        <c:axId val="46476415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Angle</a:t>
                </a:r>
                <a:r>
                  <a:rPr lang="en-GB" baseline="0"/>
                  <a:t> of Attack (deg)</a:t>
                </a:r>
                <a:endParaRPr lang="en-GB"/>
              </a:p>
            </c:rich>
          </c:tx>
          <c:layout>
            <c:manualLayout>
              <c:xMode val="edge"/>
              <c:yMode val="edge"/>
              <c:x val="0.418499702282491"/>
              <c:y val="0.93133459016341069"/>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4747839"/>
        <c:crosses val="autoZero"/>
        <c:crossBetween val="midCat"/>
      </c:valAx>
      <c:valAx>
        <c:axId val="46474783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Lift</a:t>
                </a:r>
                <a:r>
                  <a:rPr lang="en-GB" baseline="0"/>
                  <a:t> Coefficient </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4764159"/>
        <c:crosses val="autoZero"/>
        <c:crossBetween val="midCat"/>
      </c:valAx>
      <c:spPr>
        <a:solidFill>
          <a:schemeClr val="bg1"/>
        </a:solidFill>
        <a:ln w="25400">
          <a:noFill/>
        </a:ln>
        <a:effectLst/>
      </c:spPr>
    </c:plotArea>
    <c:legend>
      <c:legendPos val="r"/>
      <c:layout>
        <c:manualLayout>
          <c:xMode val="edge"/>
          <c:yMode val="edge"/>
          <c:x val="5.658010790570589E-2"/>
          <c:y val="0.15221383156646864"/>
          <c:w val="0.26216699492785395"/>
          <c:h val="0.25152199752963617"/>
        </c:manualLayout>
      </c:layout>
      <c:overlay val="0"/>
      <c:spPr>
        <a:noFill/>
        <a:ln>
          <a:solidFill>
            <a:schemeClr val="tx1"/>
          </a:solidFill>
          <a:prstDash val="sysDash"/>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Efficiency</a:t>
            </a:r>
            <a:r>
              <a:rPr lang="en-GB" baseline="0"/>
              <a:t> - S1223 </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7.289079718751787E-2"/>
          <c:y val="0.17171296296296296"/>
          <c:w val="0.8549271549780334"/>
          <c:h val="0.70696741032370958"/>
        </c:manualLayout>
      </c:layout>
      <c:scatterChart>
        <c:scatterStyle val="smoothMarker"/>
        <c:varyColors val="0"/>
        <c:ser>
          <c:idx val="0"/>
          <c:order val="0"/>
          <c:tx>
            <c:v>Wind Tunnel</c:v>
          </c:tx>
          <c:spPr>
            <a:ln w="19050" cap="rnd">
              <a:solidFill>
                <a:schemeClr val="accent1"/>
              </a:solidFill>
              <a:round/>
            </a:ln>
            <a:effectLst/>
          </c:spPr>
          <c:marker>
            <c:symbol val="circle"/>
            <c:size val="5"/>
            <c:spPr>
              <a:solidFill>
                <a:schemeClr val="accent1"/>
              </a:solidFill>
              <a:ln w="9525">
                <a:solidFill>
                  <a:schemeClr val="accent1"/>
                </a:solidFill>
              </a:ln>
              <a:effectLst/>
            </c:spPr>
          </c:marker>
          <c:xVal>
            <c:numRef>
              <c:f>'S1223'!$A$47:$A$55</c:f>
              <c:numCache>
                <c:formatCode>General</c:formatCode>
                <c:ptCount val="9"/>
                <c:pt idx="0">
                  <c:v>-20</c:v>
                </c:pt>
                <c:pt idx="1">
                  <c:v>-15</c:v>
                </c:pt>
                <c:pt idx="2">
                  <c:v>-10</c:v>
                </c:pt>
                <c:pt idx="3">
                  <c:v>-5</c:v>
                </c:pt>
                <c:pt idx="4">
                  <c:v>0</c:v>
                </c:pt>
                <c:pt idx="5">
                  <c:v>5</c:v>
                </c:pt>
                <c:pt idx="6">
                  <c:v>10</c:v>
                </c:pt>
                <c:pt idx="7">
                  <c:v>15</c:v>
                </c:pt>
                <c:pt idx="8">
                  <c:v>20</c:v>
                </c:pt>
              </c:numCache>
            </c:numRef>
          </c:xVal>
          <c:yVal>
            <c:numRef>
              <c:f>'S1223'!$M$47:$M$55</c:f>
              <c:numCache>
                <c:formatCode>0.00</c:formatCode>
                <c:ptCount val="9"/>
                <c:pt idx="0">
                  <c:v>-1.0056452951472716</c:v>
                </c:pt>
                <c:pt idx="1">
                  <c:v>-0.50682388880101237</c:v>
                </c:pt>
                <c:pt idx="2">
                  <c:v>0.15677752293577996</c:v>
                </c:pt>
                <c:pt idx="3">
                  <c:v>1.1839969180045871</c:v>
                </c:pt>
                <c:pt idx="4">
                  <c:v>1.7815627606338613</c:v>
                </c:pt>
                <c:pt idx="5">
                  <c:v>1.9281106651376143</c:v>
                </c:pt>
                <c:pt idx="6">
                  <c:v>2.0332085005733944</c:v>
                </c:pt>
                <c:pt idx="7">
                  <c:v>1.5074761820748057</c:v>
                </c:pt>
                <c:pt idx="8">
                  <c:v>1.2574863818807338</c:v>
                </c:pt>
              </c:numCache>
            </c:numRef>
          </c:yVal>
          <c:smooth val="1"/>
          <c:extLst>
            <c:ext xmlns:c16="http://schemas.microsoft.com/office/drawing/2014/chart" uri="{C3380CC4-5D6E-409C-BE32-E72D297353CC}">
              <c16:uniqueId val="{00000000-BD89-4E92-97F4-73518FD7BA6A}"/>
            </c:ext>
          </c:extLst>
        </c:ser>
        <c:ser>
          <c:idx val="1"/>
          <c:order val="1"/>
          <c:tx>
            <c:v>CFD</c:v>
          </c:tx>
          <c:spPr>
            <a:ln w="19050" cap="rnd">
              <a:solidFill>
                <a:srgbClr val="FFC000"/>
              </a:solidFill>
              <a:round/>
            </a:ln>
            <a:effectLst/>
          </c:spPr>
          <c:marker>
            <c:symbol val="square"/>
            <c:size val="5"/>
            <c:spPr>
              <a:solidFill>
                <a:srgbClr val="FFC000"/>
              </a:solidFill>
              <a:ln w="9525">
                <a:solidFill>
                  <a:srgbClr val="FFC000"/>
                </a:solidFill>
              </a:ln>
              <a:effectLst/>
            </c:spPr>
          </c:marker>
          <c:xVal>
            <c:numRef>
              <c:f>'S1223'!$A$3:$A$7</c:f>
              <c:numCache>
                <c:formatCode>General</c:formatCode>
                <c:ptCount val="5"/>
                <c:pt idx="0">
                  <c:v>-20</c:v>
                </c:pt>
                <c:pt idx="1">
                  <c:v>-10</c:v>
                </c:pt>
                <c:pt idx="2">
                  <c:v>0</c:v>
                </c:pt>
                <c:pt idx="3">
                  <c:v>10</c:v>
                </c:pt>
                <c:pt idx="4">
                  <c:v>20</c:v>
                </c:pt>
              </c:numCache>
            </c:numRef>
          </c:xVal>
          <c:yVal>
            <c:numRef>
              <c:f>'S1223'!$G$3:$G$7</c:f>
              <c:numCache>
                <c:formatCode>0.00</c:formatCode>
                <c:ptCount val="5"/>
                <c:pt idx="0">
                  <c:v>-0.81820979867780486</c:v>
                </c:pt>
                <c:pt idx="1">
                  <c:v>0.21115689613714497</c:v>
                </c:pt>
                <c:pt idx="2">
                  <c:v>2.1958248518568779</c:v>
                </c:pt>
                <c:pt idx="3">
                  <c:v>2.764436072798818</c:v>
                </c:pt>
                <c:pt idx="4">
                  <c:v>1.3807008057597316</c:v>
                </c:pt>
              </c:numCache>
            </c:numRef>
          </c:yVal>
          <c:smooth val="1"/>
          <c:extLst>
            <c:ext xmlns:c16="http://schemas.microsoft.com/office/drawing/2014/chart" uri="{C3380CC4-5D6E-409C-BE32-E72D297353CC}">
              <c16:uniqueId val="{00000001-BD89-4E92-97F4-73518FD7BA6A}"/>
            </c:ext>
          </c:extLst>
        </c:ser>
        <c:ser>
          <c:idx val="2"/>
          <c:order val="2"/>
          <c:tx>
            <c:v>Average Eff</c:v>
          </c:tx>
          <c:spPr>
            <a:ln w="19050" cap="rnd">
              <a:solidFill>
                <a:srgbClr val="00B0F0"/>
              </a:solidFill>
              <a:prstDash val="sysDash"/>
              <a:round/>
            </a:ln>
            <a:effectLst/>
          </c:spPr>
          <c:marker>
            <c:symbol val="none"/>
          </c:marker>
          <c:trendline>
            <c:spPr>
              <a:ln w="19050" cap="rnd">
                <a:solidFill>
                  <a:schemeClr val="accent3"/>
                </a:solidFill>
                <a:prstDash val="sysDot"/>
              </a:ln>
              <a:effectLst/>
            </c:spPr>
            <c:trendlineType val="poly"/>
            <c:order val="2"/>
            <c:dispRSqr val="0"/>
            <c:dispEq val="0"/>
          </c:trendline>
          <c:xVal>
            <c:numRef>
              <c:f>'S1223'!$A$68:$A$72</c:f>
              <c:numCache>
                <c:formatCode>General</c:formatCode>
                <c:ptCount val="5"/>
                <c:pt idx="0">
                  <c:v>-20</c:v>
                </c:pt>
                <c:pt idx="1">
                  <c:v>-10</c:v>
                </c:pt>
                <c:pt idx="2">
                  <c:v>0</c:v>
                </c:pt>
                <c:pt idx="3">
                  <c:v>10</c:v>
                </c:pt>
                <c:pt idx="4">
                  <c:v>20</c:v>
                </c:pt>
              </c:numCache>
            </c:numRef>
          </c:xVal>
          <c:yVal>
            <c:numRef>
              <c:f>'S1223'!$J$68:$J$72</c:f>
              <c:numCache>
                <c:formatCode>General</c:formatCode>
                <c:ptCount val="5"/>
                <c:pt idx="0">
                  <c:v>-0.91068491972626209</c:v>
                </c:pt>
                <c:pt idx="1">
                  <c:v>0.18725403420516784</c:v>
                </c:pt>
                <c:pt idx="2">
                  <c:v>1.9886938062453696</c:v>
                </c:pt>
                <c:pt idx="3">
                  <c:v>2.3988068169804486</c:v>
                </c:pt>
                <c:pt idx="4">
                  <c:v>1.3179182545618229</c:v>
                </c:pt>
              </c:numCache>
            </c:numRef>
          </c:yVal>
          <c:smooth val="1"/>
          <c:extLst>
            <c:ext xmlns:c16="http://schemas.microsoft.com/office/drawing/2014/chart" uri="{C3380CC4-5D6E-409C-BE32-E72D297353CC}">
              <c16:uniqueId val="{00000003-BD89-4E92-97F4-73518FD7BA6A}"/>
            </c:ext>
          </c:extLst>
        </c:ser>
        <c:ser>
          <c:idx val="3"/>
          <c:order val="3"/>
          <c:tx>
            <c:v>Max AOA</c:v>
          </c:tx>
          <c:spPr>
            <a:ln w="19050" cap="rnd">
              <a:solidFill>
                <a:srgbClr val="92D050"/>
              </a:solidFill>
              <a:prstDash val="sysDot"/>
              <a:round/>
            </a:ln>
            <a:effectLst/>
          </c:spPr>
          <c:marker>
            <c:symbol val="none"/>
          </c:marker>
          <c:xVal>
            <c:numRef>
              <c:f>'S1223'!$N$72:$N$73</c:f>
              <c:numCache>
                <c:formatCode>General</c:formatCode>
                <c:ptCount val="2"/>
                <c:pt idx="0" formatCode="0.00">
                  <c:v>8.1341463414634134</c:v>
                </c:pt>
                <c:pt idx="1">
                  <c:v>8.1341463414634134</c:v>
                </c:pt>
              </c:numCache>
            </c:numRef>
          </c:xVal>
          <c:yVal>
            <c:numRef>
              <c:f>'S1223'!$M$72:$M$73</c:f>
              <c:numCache>
                <c:formatCode>General</c:formatCode>
                <c:ptCount val="2"/>
                <c:pt idx="0">
                  <c:v>2.3988068169804486</c:v>
                </c:pt>
                <c:pt idx="1">
                  <c:v>-0.91068491972626209</c:v>
                </c:pt>
              </c:numCache>
            </c:numRef>
          </c:yVal>
          <c:smooth val="1"/>
          <c:extLst>
            <c:ext xmlns:c16="http://schemas.microsoft.com/office/drawing/2014/chart" uri="{C3380CC4-5D6E-409C-BE32-E72D297353CC}">
              <c16:uniqueId val="{00000004-BD89-4E92-97F4-73518FD7BA6A}"/>
            </c:ext>
          </c:extLst>
        </c:ser>
        <c:dLbls>
          <c:showLegendKey val="0"/>
          <c:showVal val="0"/>
          <c:showCatName val="0"/>
          <c:showSerName val="0"/>
          <c:showPercent val="0"/>
          <c:showBubbleSize val="0"/>
        </c:dLbls>
        <c:axId val="317655184"/>
        <c:axId val="317653264"/>
      </c:scatterChart>
      <c:valAx>
        <c:axId val="31765518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Angle</a:t>
                </a:r>
                <a:r>
                  <a:rPr lang="en-GB" baseline="0"/>
                  <a:t> of Attack (deg)</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17653264"/>
        <c:crosses val="autoZero"/>
        <c:crossBetween val="midCat"/>
      </c:valAx>
      <c:valAx>
        <c:axId val="3176532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aseline="0"/>
                  <a:t>Efficiency  </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17655184"/>
        <c:crosses val="autoZero"/>
        <c:crossBetween val="midCat"/>
      </c:valAx>
      <c:spPr>
        <a:noFill/>
        <a:ln>
          <a:noFill/>
        </a:ln>
        <a:effectLst/>
      </c:spPr>
    </c:plotArea>
    <c:legend>
      <c:legendPos val="r"/>
      <c:layout>
        <c:manualLayout>
          <c:xMode val="edge"/>
          <c:yMode val="edge"/>
          <c:x val="9.212712194978788E-2"/>
          <c:y val="0.20449001166520847"/>
          <c:w val="0.28184566734762623"/>
          <c:h val="0.20089620679949502"/>
        </c:manualLayout>
      </c:layout>
      <c:overlay val="0"/>
      <c:spPr>
        <a:noFill/>
        <a:ln>
          <a:solidFill>
            <a:schemeClr val="tx1"/>
          </a:solidFill>
          <a:prstDash val="sysDash"/>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aseline="0"/>
              <a:t>Cl vs Alpha - </a:t>
            </a:r>
            <a:r>
              <a:rPr lang="en-GB" sz="1400" b="0" i="0" u="none" strike="noStrike" kern="1200" spc="0" baseline="0">
                <a:solidFill>
                  <a:sysClr val="windowText" lastClr="000000">
                    <a:lumMod val="65000"/>
                    <a:lumOff val="35000"/>
                  </a:sysClr>
                </a:solidFill>
              </a:rPr>
              <a:t>S1223 </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5.6707700874562644E-2"/>
          <c:y val="0.12878475743240306"/>
          <c:w val="0.88978663643201072"/>
          <c:h val="0.78022549765570259"/>
        </c:manualLayout>
      </c:layout>
      <c:scatterChart>
        <c:scatterStyle val="smoothMarker"/>
        <c:varyColors val="0"/>
        <c:ser>
          <c:idx val="0"/>
          <c:order val="0"/>
          <c:tx>
            <c:v>S1223 - Wind tunnel</c:v>
          </c:tx>
          <c:spPr>
            <a:ln w="19050" cap="rnd">
              <a:solidFill>
                <a:schemeClr val="accent1"/>
              </a:solid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og"/>
            <c:dispRSqr val="0"/>
            <c:dispEq val="1"/>
            <c:trendlineLbl>
              <c:layout>
                <c:manualLayout>
                  <c:x val="8.1492485127186952E-3"/>
                  <c:y val="0.293435308396438"/>
                </c:manualLayout>
              </c:layout>
              <c:numFmt formatCode="General" sourceLinked="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rendlineLbl>
          </c:trendline>
          <c:xVal>
            <c:numRef>
              <c:f>'S1223'!$A$47:$A$55</c:f>
              <c:numCache>
                <c:formatCode>General</c:formatCode>
                <c:ptCount val="9"/>
                <c:pt idx="0">
                  <c:v>-20</c:v>
                </c:pt>
                <c:pt idx="1">
                  <c:v>-15</c:v>
                </c:pt>
                <c:pt idx="2">
                  <c:v>-10</c:v>
                </c:pt>
                <c:pt idx="3">
                  <c:v>-5</c:v>
                </c:pt>
                <c:pt idx="4">
                  <c:v>0</c:v>
                </c:pt>
                <c:pt idx="5">
                  <c:v>5</c:v>
                </c:pt>
                <c:pt idx="6">
                  <c:v>10</c:v>
                </c:pt>
                <c:pt idx="7">
                  <c:v>15</c:v>
                </c:pt>
                <c:pt idx="8">
                  <c:v>20</c:v>
                </c:pt>
              </c:numCache>
            </c:numRef>
          </c:xVal>
          <c:yVal>
            <c:numRef>
              <c:f>'S1223'!$L$47:$L$55</c:f>
              <c:numCache>
                <c:formatCode>0.00</c:formatCode>
                <c:ptCount val="9"/>
                <c:pt idx="0">
                  <c:v>-0.39</c:v>
                </c:pt>
                <c:pt idx="1">
                  <c:v>-0.15000000000000002</c:v>
                </c:pt>
                <c:pt idx="2">
                  <c:v>4.0000000000000036E-2</c:v>
                </c:pt>
                <c:pt idx="3">
                  <c:v>0.29000000000000004</c:v>
                </c:pt>
                <c:pt idx="4">
                  <c:v>0.4</c:v>
                </c:pt>
                <c:pt idx="5">
                  <c:v>0.61</c:v>
                </c:pt>
                <c:pt idx="6">
                  <c:v>0.83000000000000007</c:v>
                </c:pt>
                <c:pt idx="7">
                  <c:v>0.8</c:v>
                </c:pt>
                <c:pt idx="8">
                  <c:v>0.77</c:v>
                </c:pt>
              </c:numCache>
            </c:numRef>
          </c:yVal>
          <c:smooth val="1"/>
          <c:extLst>
            <c:ext xmlns:c16="http://schemas.microsoft.com/office/drawing/2014/chart" uri="{C3380CC4-5D6E-409C-BE32-E72D297353CC}">
              <c16:uniqueId val="{00000001-66F2-426C-981C-D819298B961C}"/>
            </c:ext>
          </c:extLst>
        </c:ser>
        <c:ser>
          <c:idx val="1"/>
          <c:order val="1"/>
          <c:tx>
            <c:v>S1223 - CFD</c:v>
          </c:tx>
          <c:spPr>
            <a:ln w="19050" cap="rnd">
              <a:solidFill>
                <a:srgbClr val="FFC000"/>
              </a:solidFill>
              <a:round/>
            </a:ln>
            <a:effectLst/>
          </c:spPr>
          <c:marker>
            <c:symbol val="square"/>
            <c:size val="5"/>
            <c:spPr>
              <a:solidFill>
                <a:srgbClr val="FFC000"/>
              </a:solidFill>
              <a:ln w="9525">
                <a:solidFill>
                  <a:srgbClr val="FFC000"/>
                </a:solidFill>
              </a:ln>
              <a:effectLst/>
            </c:spPr>
          </c:marker>
          <c:xVal>
            <c:numRef>
              <c:f>'S1223'!$A$3:$A$7</c:f>
              <c:numCache>
                <c:formatCode>General</c:formatCode>
                <c:ptCount val="5"/>
                <c:pt idx="0">
                  <c:v>-20</c:v>
                </c:pt>
                <c:pt idx="1">
                  <c:v>-10</c:v>
                </c:pt>
                <c:pt idx="2">
                  <c:v>0</c:v>
                </c:pt>
                <c:pt idx="3">
                  <c:v>10</c:v>
                </c:pt>
                <c:pt idx="4">
                  <c:v>20</c:v>
                </c:pt>
              </c:numCache>
            </c:numRef>
          </c:xVal>
          <c:yVal>
            <c:numRef>
              <c:f>'S1223'!$F$3:$F$7</c:f>
              <c:numCache>
                <c:formatCode>0.00</c:formatCode>
                <c:ptCount val="5"/>
                <c:pt idx="0">
                  <c:v>-0.33452911782178218</c:v>
                </c:pt>
                <c:pt idx="1">
                  <c:v>4.6406472475247512E-2</c:v>
                </c:pt>
                <c:pt idx="2">
                  <c:v>0.485431</c:v>
                </c:pt>
                <c:pt idx="3">
                  <c:v>1.0150049999999999</c:v>
                </c:pt>
                <c:pt idx="4">
                  <c:v>0.8</c:v>
                </c:pt>
              </c:numCache>
            </c:numRef>
          </c:yVal>
          <c:smooth val="1"/>
          <c:extLst>
            <c:ext xmlns:c16="http://schemas.microsoft.com/office/drawing/2014/chart" uri="{C3380CC4-5D6E-409C-BE32-E72D297353CC}">
              <c16:uniqueId val="{00000002-66F2-426C-981C-D819298B961C}"/>
            </c:ext>
          </c:extLst>
        </c:ser>
        <c:ser>
          <c:idx val="2"/>
          <c:order val="2"/>
          <c:tx>
            <c:v>Average Cl</c:v>
          </c:tx>
          <c:spPr>
            <a:ln w="19050" cap="rnd">
              <a:solidFill>
                <a:srgbClr val="00B0F0"/>
              </a:solidFill>
              <a:prstDash val="sysDash"/>
              <a:round/>
            </a:ln>
            <a:effectLst/>
          </c:spPr>
          <c:marker>
            <c:symbol val="none"/>
          </c:marker>
          <c:trendline>
            <c:spPr>
              <a:ln w="19050" cap="rnd">
                <a:solidFill>
                  <a:schemeClr val="accent3"/>
                </a:solidFill>
                <a:prstDash val="sysDot"/>
              </a:ln>
              <a:effectLst/>
            </c:spPr>
            <c:trendlineType val="poly"/>
            <c:order val="2"/>
            <c:dispRSqr val="0"/>
            <c:dispEq val="0"/>
          </c:trendline>
          <c:xVal>
            <c:numRef>
              <c:f>'S1223'!$A$68:$A$72</c:f>
              <c:numCache>
                <c:formatCode>General</c:formatCode>
                <c:ptCount val="5"/>
                <c:pt idx="0">
                  <c:v>-20</c:v>
                </c:pt>
                <c:pt idx="1">
                  <c:v>-10</c:v>
                </c:pt>
                <c:pt idx="2">
                  <c:v>0</c:v>
                </c:pt>
                <c:pt idx="3">
                  <c:v>10</c:v>
                </c:pt>
                <c:pt idx="4">
                  <c:v>20</c:v>
                </c:pt>
              </c:numCache>
            </c:numRef>
          </c:xVal>
          <c:yVal>
            <c:numRef>
              <c:f>'S1223'!$H$68:$H$72</c:f>
              <c:numCache>
                <c:formatCode>General</c:formatCode>
                <c:ptCount val="5"/>
                <c:pt idx="0">
                  <c:v>-0.3617826547991867</c:v>
                </c:pt>
                <c:pt idx="1">
                  <c:v>4.4041832129983097E-2</c:v>
                </c:pt>
                <c:pt idx="2">
                  <c:v>0.44271550000000004</c:v>
                </c:pt>
                <c:pt idx="3">
                  <c:v>0.92249618492916885</c:v>
                </c:pt>
                <c:pt idx="4">
                  <c:v>0.78428030136785898</c:v>
                </c:pt>
              </c:numCache>
            </c:numRef>
          </c:yVal>
          <c:smooth val="1"/>
          <c:extLst>
            <c:ext xmlns:c16="http://schemas.microsoft.com/office/drawing/2014/chart" uri="{C3380CC4-5D6E-409C-BE32-E72D297353CC}">
              <c16:uniqueId val="{00000004-66F2-426C-981C-D819298B961C}"/>
            </c:ext>
          </c:extLst>
        </c:ser>
        <c:ser>
          <c:idx val="3"/>
          <c:order val="3"/>
          <c:tx>
            <c:v>Max AOA</c:v>
          </c:tx>
          <c:spPr>
            <a:ln w="19050" cap="rnd">
              <a:solidFill>
                <a:srgbClr val="FF0000"/>
              </a:solidFill>
              <a:prstDash val="sysDot"/>
              <a:round/>
            </a:ln>
            <a:effectLst/>
          </c:spPr>
          <c:marker>
            <c:symbol val="none"/>
          </c:marker>
          <c:dPt>
            <c:idx val="1"/>
            <c:marker>
              <c:symbol val="none"/>
            </c:marker>
            <c:bubble3D val="0"/>
            <c:spPr>
              <a:ln w="19050" cap="rnd">
                <a:solidFill>
                  <a:srgbClr val="FF0000"/>
                </a:solidFill>
                <a:prstDash val="sysDot"/>
                <a:round/>
              </a:ln>
              <a:effectLst/>
            </c:spPr>
            <c:extLst>
              <c:ext xmlns:c16="http://schemas.microsoft.com/office/drawing/2014/chart" uri="{C3380CC4-5D6E-409C-BE32-E72D297353CC}">
                <c16:uniqueId val="{00000006-66F2-426C-981C-D819298B961C}"/>
              </c:ext>
            </c:extLst>
          </c:dPt>
          <c:xVal>
            <c:numRef>
              <c:f>'S1223'!$N$68:$N$69</c:f>
              <c:numCache>
                <c:formatCode>General</c:formatCode>
                <c:ptCount val="2"/>
                <c:pt idx="0">
                  <c:v>12.142857142857144</c:v>
                </c:pt>
                <c:pt idx="1">
                  <c:v>12.142857142857144</c:v>
                </c:pt>
              </c:numCache>
            </c:numRef>
          </c:xVal>
          <c:yVal>
            <c:numRef>
              <c:f>'S1223'!$M$68:$M$69</c:f>
              <c:numCache>
                <c:formatCode>General</c:formatCode>
                <c:ptCount val="2"/>
                <c:pt idx="0">
                  <c:v>0.92249618492916885</c:v>
                </c:pt>
                <c:pt idx="1">
                  <c:v>-0.3617826547991867</c:v>
                </c:pt>
              </c:numCache>
            </c:numRef>
          </c:yVal>
          <c:smooth val="1"/>
          <c:extLst>
            <c:ext xmlns:c16="http://schemas.microsoft.com/office/drawing/2014/chart" uri="{C3380CC4-5D6E-409C-BE32-E72D297353CC}">
              <c16:uniqueId val="{00000007-66F2-426C-981C-D819298B961C}"/>
            </c:ext>
          </c:extLst>
        </c:ser>
        <c:ser>
          <c:idx val="4"/>
          <c:order val="4"/>
          <c:tx>
            <c:v>Max Eff</c:v>
          </c:tx>
          <c:spPr>
            <a:ln w="19050" cap="rnd">
              <a:solidFill>
                <a:srgbClr val="92D050"/>
              </a:solidFill>
              <a:prstDash val="sysDot"/>
              <a:round/>
            </a:ln>
            <a:effectLst/>
          </c:spPr>
          <c:marker>
            <c:symbol val="none"/>
          </c:marker>
          <c:xVal>
            <c:numRef>
              <c:f>'S1223'!$N$72:$N$73</c:f>
              <c:numCache>
                <c:formatCode>General</c:formatCode>
                <c:ptCount val="2"/>
                <c:pt idx="0" formatCode="0.00">
                  <c:v>8.1341463414634134</c:v>
                </c:pt>
                <c:pt idx="1">
                  <c:v>8.1341463414634134</c:v>
                </c:pt>
              </c:numCache>
            </c:numRef>
          </c:xVal>
          <c:yVal>
            <c:numRef>
              <c:f>'S1223'!$M$68:$M$69</c:f>
              <c:numCache>
                <c:formatCode>General</c:formatCode>
                <c:ptCount val="2"/>
                <c:pt idx="0">
                  <c:v>0.92249618492916885</c:v>
                </c:pt>
                <c:pt idx="1">
                  <c:v>-0.3617826547991867</c:v>
                </c:pt>
              </c:numCache>
            </c:numRef>
          </c:yVal>
          <c:smooth val="1"/>
          <c:extLst>
            <c:ext xmlns:c16="http://schemas.microsoft.com/office/drawing/2014/chart" uri="{C3380CC4-5D6E-409C-BE32-E72D297353CC}">
              <c16:uniqueId val="{00000008-66F2-426C-981C-D819298B961C}"/>
            </c:ext>
          </c:extLst>
        </c:ser>
        <c:dLbls>
          <c:showLegendKey val="0"/>
          <c:showVal val="0"/>
          <c:showCatName val="0"/>
          <c:showSerName val="0"/>
          <c:showPercent val="0"/>
          <c:showBubbleSize val="0"/>
        </c:dLbls>
        <c:axId val="1347829567"/>
        <c:axId val="1351361679"/>
      </c:scatterChart>
      <c:valAx>
        <c:axId val="1347829567"/>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Angle</a:t>
                </a:r>
                <a:r>
                  <a:rPr lang="en-GB" baseline="0"/>
                  <a:t> of Attack (deg)</a:t>
                </a:r>
                <a:endParaRPr lang="en-GB"/>
              </a:p>
            </c:rich>
          </c:tx>
          <c:layout>
            <c:manualLayout>
              <c:xMode val="edge"/>
              <c:yMode val="edge"/>
              <c:x val="0.40679618631663722"/>
              <c:y val="0.92637137094580335"/>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51361679"/>
        <c:crosses val="autoZero"/>
        <c:crossBetween val="midCat"/>
      </c:valAx>
      <c:valAx>
        <c:axId val="135136167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Lift Coefficient</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47829567"/>
        <c:crosses val="autoZero"/>
        <c:crossBetween val="midCat"/>
      </c:valAx>
      <c:spPr>
        <a:noFill/>
        <a:ln>
          <a:noFill/>
        </a:ln>
        <a:effectLst/>
      </c:spPr>
    </c:plotArea>
    <c:legend>
      <c:legendPos val="r"/>
      <c:legendEntry>
        <c:idx val="5"/>
        <c:delete val="1"/>
      </c:legendEntry>
      <c:legendEntry>
        <c:idx val="6"/>
        <c:delete val="1"/>
      </c:legendEntry>
      <c:layout>
        <c:manualLayout>
          <c:xMode val="edge"/>
          <c:yMode val="edge"/>
          <c:x val="6.6958244345229886E-2"/>
          <c:y val="0.15279451960251175"/>
          <c:w val="0.28662921286778625"/>
          <c:h val="0.24878179674122447"/>
        </c:manualLayout>
      </c:layout>
      <c:overlay val="0"/>
      <c:spPr>
        <a:noFill/>
        <a:ln>
          <a:solidFill>
            <a:schemeClr val="tx1"/>
          </a:solidFill>
          <a:prstDash val="sysDash"/>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en-GB" sz="1200"/>
              <a:t>Modified</a:t>
            </a:r>
            <a:r>
              <a:rPr lang="en-GB" sz="1200" baseline="0"/>
              <a:t> Concept Performance</a:t>
            </a:r>
            <a:endParaRPr lang="en-GB" sz="1200"/>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0.18051188066669882"/>
          <c:y val="0.16577820432555743"/>
          <c:w val="0.6445656174227552"/>
          <c:h val="0.53811841501011104"/>
        </c:manualLayout>
      </c:layout>
      <c:scatterChart>
        <c:scatterStyle val="lineMarker"/>
        <c:varyColors val="0"/>
        <c:ser>
          <c:idx val="0"/>
          <c:order val="0"/>
          <c:tx>
            <c:v>Llandow</c:v>
          </c:tx>
          <c:spPr>
            <a:ln w="19050" cap="rnd">
              <a:solidFill>
                <a:schemeClr val="accent1"/>
              </a:solidFill>
              <a:round/>
            </a:ln>
            <a:effectLst/>
          </c:spPr>
          <c:marker>
            <c:symbol val="diamond"/>
            <c:size val="5"/>
            <c:spPr>
              <a:solidFill>
                <a:schemeClr val="tx2">
                  <a:lumMod val="75000"/>
                  <a:lumOff val="25000"/>
                </a:schemeClr>
              </a:solidFill>
              <a:ln w="9525">
                <a:noFill/>
              </a:ln>
              <a:effectLst/>
            </c:spPr>
          </c:marker>
          <c:dLbls>
            <c:dLbl>
              <c:idx val="0"/>
              <c:tx>
                <c:rich>
                  <a:bodyPr/>
                  <a:lstStyle/>
                  <a:p>
                    <a:r>
                      <a:rPr lang="en-US"/>
                      <a:t>Static</a:t>
                    </a:r>
                  </a:p>
                </c:rich>
              </c:tx>
              <c:dLblPos val="l"/>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5FD7-4132-8B0F-2EAEF4348AA2}"/>
                </c:ext>
              </c:extLst>
            </c:dLbl>
            <c:dLbl>
              <c:idx val="1"/>
              <c:tx>
                <c:rich>
                  <a:bodyPr/>
                  <a:lstStyle/>
                  <a:p>
                    <a:r>
                      <a:rPr lang="en-US"/>
                      <a:t>Active</a:t>
                    </a:r>
                  </a:p>
                </c:rich>
              </c:tx>
              <c:dLblPos val="l"/>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5FD7-4132-8B0F-2EAEF4348AA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l"/>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('Final SIM'!$R$2,'Final SIM'!$K$2)</c:f>
              <c:numCache>
                <c:formatCode>0.000</c:formatCode>
                <c:ptCount val="2"/>
                <c:pt idx="0">
                  <c:v>0</c:v>
                </c:pt>
                <c:pt idx="1">
                  <c:v>-0.13000000000000256</c:v>
                </c:pt>
              </c:numCache>
            </c:numRef>
          </c:xVal>
          <c:yVal>
            <c:numRef>
              <c:f>('Final SIM'!$I$2,'Final SIM'!$J$2)</c:f>
              <c:numCache>
                <c:formatCode>0.000</c:formatCode>
                <c:ptCount val="2"/>
                <c:pt idx="0">
                  <c:v>46.88</c:v>
                </c:pt>
                <c:pt idx="1">
                  <c:v>46.75</c:v>
                </c:pt>
              </c:numCache>
            </c:numRef>
          </c:yVal>
          <c:smooth val="0"/>
          <c:extLst>
            <c:ext xmlns:c16="http://schemas.microsoft.com/office/drawing/2014/chart" uri="{C3380CC4-5D6E-409C-BE32-E72D297353CC}">
              <c16:uniqueId val="{00000002-5FD7-4132-8B0F-2EAEF4348AA2}"/>
            </c:ext>
          </c:extLst>
        </c:ser>
        <c:dLbls>
          <c:dLblPos val="l"/>
          <c:showLegendKey val="0"/>
          <c:showVal val="1"/>
          <c:showCatName val="0"/>
          <c:showSerName val="0"/>
          <c:showPercent val="0"/>
          <c:showBubbleSize val="0"/>
        </c:dLbls>
        <c:axId val="1630656511"/>
        <c:axId val="1630657951"/>
      </c:scatterChart>
      <c:scatterChart>
        <c:scatterStyle val="lineMarker"/>
        <c:varyColors val="0"/>
        <c:ser>
          <c:idx val="1"/>
          <c:order val="1"/>
          <c:tx>
            <c:v>Pembrey</c:v>
          </c:tx>
          <c:spPr>
            <a:ln w="19050" cap="rnd">
              <a:solidFill>
                <a:schemeClr val="accent2"/>
              </a:solidFill>
              <a:round/>
            </a:ln>
            <a:effectLst/>
          </c:spPr>
          <c:marker>
            <c:symbol val="diamond"/>
            <c:size val="5"/>
            <c:spPr>
              <a:solidFill>
                <a:schemeClr val="accent2"/>
              </a:solidFill>
              <a:ln w="9525">
                <a:noFill/>
              </a:ln>
              <a:effectLst/>
            </c:spPr>
          </c:marker>
          <c:dLbls>
            <c:dLbl>
              <c:idx val="0"/>
              <c:tx>
                <c:rich>
                  <a:bodyPr/>
                  <a:lstStyle/>
                  <a:p>
                    <a:r>
                      <a:rPr lang="en-US"/>
                      <a:t>Static</a:t>
                    </a:r>
                  </a:p>
                </c:rich>
              </c:tx>
              <c:dLblPos val="l"/>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5FD7-4132-8B0F-2EAEF4348AA2}"/>
                </c:ext>
              </c:extLst>
            </c:dLbl>
            <c:dLbl>
              <c:idx val="1"/>
              <c:tx>
                <c:rich>
                  <a:bodyPr/>
                  <a:lstStyle/>
                  <a:p>
                    <a:r>
                      <a:rPr lang="en-US"/>
                      <a:t>Active</a:t>
                    </a:r>
                  </a:p>
                </c:rich>
              </c:tx>
              <c:dLblPos val="l"/>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5FD7-4132-8B0F-2EAEF4348AA2}"/>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l"/>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('Final SIM'!$R$2,'Final SIM'!$E$2)</c:f>
              <c:numCache>
                <c:formatCode>General</c:formatCode>
                <c:ptCount val="2"/>
                <c:pt idx="0" formatCode="0.000">
                  <c:v>0</c:v>
                </c:pt>
                <c:pt idx="1">
                  <c:v>-0.33799999999999386</c:v>
                </c:pt>
              </c:numCache>
            </c:numRef>
          </c:xVal>
          <c:yVal>
            <c:numRef>
              <c:f>('Final SIM'!$C$2,'Final SIM'!$D$2)</c:f>
              <c:numCache>
                <c:formatCode>General</c:formatCode>
                <c:ptCount val="2"/>
                <c:pt idx="0">
                  <c:v>69.796999999999997</c:v>
                </c:pt>
                <c:pt idx="1">
                  <c:v>69.459000000000003</c:v>
                </c:pt>
              </c:numCache>
            </c:numRef>
          </c:yVal>
          <c:smooth val="0"/>
          <c:extLst>
            <c:ext xmlns:c16="http://schemas.microsoft.com/office/drawing/2014/chart" uri="{C3380CC4-5D6E-409C-BE32-E72D297353CC}">
              <c16:uniqueId val="{00000005-5FD7-4132-8B0F-2EAEF4348AA2}"/>
            </c:ext>
          </c:extLst>
        </c:ser>
        <c:dLbls>
          <c:dLblPos val="l"/>
          <c:showLegendKey val="0"/>
          <c:showVal val="1"/>
          <c:showCatName val="0"/>
          <c:showSerName val="0"/>
          <c:showPercent val="0"/>
          <c:showBubbleSize val="0"/>
        </c:dLbls>
        <c:axId val="479714943"/>
        <c:axId val="479718303"/>
      </c:scatterChart>
      <c:valAx>
        <c:axId val="1630656511"/>
        <c:scaling>
          <c:orientation val="maxMin"/>
          <c:max val="0.1"/>
          <c:min val="-0.4"/>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Delta (s)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out"/>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0657951"/>
        <c:crosses val="autoZero"/>
        <c:crossBetween val="midCat"/>
        <c:majorUnit val="0.1"/>
      </c:valAx>
      <c:valAx>
        <c:axId val="1630657951"/>
        <c:scaling>
          <c:orientation val="minMax"/>
          <c:max val="47.2"/>
          <c:min val="46.6"/>
        </c:scaling>
        <c:delete val="0"/>
        <c:axPos val="r"/>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Llandow</a:t>
                </a:r>
                <a:r>
                  <a:rPr lang="en-GB" baseline="0"/>
                  <a:t> Lap Time </a:t>
                </a:r>
                <a:r>
                  <a:rPr lang="en-GB"/>
                  <a:t>(s)</a:t>
                </a:r>
              </a:p>
            </c:rich>
          </c:tx>
          <c:layout>
            <c:manualLayout>
              <c:xMode val="edge"/>
              <c:yMode val="edge"/>
              <c:x val="0"/>
              <c:y val="0.19112908217129235"/>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0"/>
        <c:majorTickMark val="none"/>
        <c:minorTickMark val="none"/>
        <c:tickLblPos val="high"/>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0656511"/>
        <c:crosses val="autoZero"/>
        <c:crossBetween val="midCat"/>
        <c:majorUnit val="0.1"/>
        <c:minorUnit val="2.0000000000000004E-2"/>
      </c:valAx>
      <c:valAx>
        <c:axId val="479718303"/>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Pembrey Lap Time (s)</a:t>
                </a:r>
              </a:p>
            </c:rich>
          </c:tx>
          <c:layout>
            <c:manualLayout>
              <c:xMode val="edge"/>
              <c:yMode val="edge"/>
              <c:x val="0.93780375739092414"/>
              <c:y val="0.18401635384287254"/>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9714943"/>
        <c:crosses val="max"/>
        <c:crossBetween val="midCat"/>
      </c:valAx>
      <c:valAx>
        <c:axId val="479714943"/>
        <c:scaling>
          <c:orientation val="maxMin"/>
          <c:max val="0.1"/>
        </c:scaling>
        <c:delete val="1"/>
        <c:axPos val="t"/>
        <c:numFmt formatCode="0.000" sourceLinked="1"/>
        <c:majorTickMark val="out"/>
        <c:minorTickMark val="none"/>
        <c:tickLblPos val="nextTo"/>
        <c:crossAx val="479718303"/>
        <c:crosses val="max"/>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solidFill>
        <a:schemeClr val="tx1">
          <a:alpha val="25000"/>
        </a:schemeClr>
      </a:solid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r>
              <a:rPr lang="en-GB" sz="1200"/>
              <a:t>Standard</a:t>
            </a:r>
            <a:r>
              <a:rPr lang="en-GB" sz="1200" baseline="0"/>
              <a:t> Concept Performance</a:t>
            </a:r>
            <a:endParaRPr lang="en-GB" sz="1200"/>
          </a:p>
        </c:rich>
      </c:tx>
      <c:overlay val="0"/>
      <c:spPr>
        <a:noFill/>
        <a:ln>
          <a:noFill/>
        </a:ln>
        <a:effectLst/>
      </c:spPr>
      <c:txPr>
        <a:bodyPr rot="0" spcFirstLastPara="1" vertOverflow="ellipsis" vert="horz" wrap="square" anchor="ctr" anchorCtr="1"/>
        <a:lstStyle/>
        <a:p>
          <a:pPr>
            <a:defRPr sz="12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0.18723691232836834"/>
          <c:y val="0.16577820432555743"/>
          <c:w val="0.60951724807141827"/>
          <c:h val="0.53811841501011104"/>
        </c:manualLayout>
      </c:layout>
      <c:scatterChart>
        <c:scatterStyle val="lineMarker"/>
        <c:varyColors val="0"/>
        <c:ser>
          <c:idx val="0"/>
          <c:order val="0"/>
          <c:tx>
            <c:v>Llandow</c:v>
          </c:tx>
          <c:spPr>
            <a:ln w="19050" cap="rnd">
              <a:solidFill>
                <a:schemeClr val="accent1"/>
              </a:solidFill>
              <a:round/>
            </a:ln>
            <a:effectLst/>
          </c:spPr>
          <c:marker>
            <c:symbol val="diamond"/>
            <c:size val="5"/>
            <c:spPr>
              <a:solidFill>
                <a:schemeClr val="tx2">
                  <a:lumMod val="75000"/>
                  <a:lumOff val="25000"/>
                </a:schemeClr>
              </a:solidFill>
              <a:ln w="9525">
                <a:noFill/>
              </a:ln>
              <a:effectLst/>
            </c:spPr>
          </c:marker>
          <c:dLbls>
            <c:dLbl>
              <c:idx val="0"/>
              <c:tx>
                <c:rich>
                  <a:bodyPr/>
                  <a:lstStyle/>
                  <a:p>
                    <a:r>
                      <a:rPr lang="en-US"/>
                      <a:t>Static</a:t>
                    </a:r>
                  </a:p>
                </c:rich>
              </c:tx>
              <c:dLblPos val="l"/>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5901-4BAD-B843-0059918E245E}"/>
                </c:ext>
              </c:extLst>
            </c:dLbl>
            <c:dLbl>
              <c:idx val="1"/>
              <c:tx>
                <c:rich>
                  <a:bodyPr/>
                  <a:lstStyle/>
                  <a:p>
                    <a:r>
                      <a:rPr lang="en-US"/>
                      <a:t>Active</a:t>
                    </a:r>
                  </a:p>
                </c:rich>
              </c:tx>
              <c:dLblPos val="l"/>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5901-4BAD-B843-0059918E245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l"/>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('Final SIM'!$R$2,'Final SIM'!$K$4)</c:f>
              <c:numCache>
                <c:formatCode>General</c:formatCode>
                <c:ptCount val="2"/>
                <c:pt idx="0" formatCode="0.000">
                  <c:v>0</c:v>
                </c:pt>
                <c:pt idx="1">
                  <c:v>-0.1109999999999971</c:v>
                </c:pt>
              </c:numCache>
            </c:numRef>
          </c:xVal>
          <c:yVal>
            <c:numRef>
              <c:f>('Final SIM'!$I$4,'Final SIM'!$J$4)</c:f>
              <c:numCache>
                <c:formatCode>General</c:formatCode>
                <c:ptCount val="2"/>
                <c:pt idx="0">
                  <c:v>46.927</c:v>
                </c:pt>
                <c:pt idx="1">
                  <c:v>46.816000000000003</c:v>
                </c:pt>
              </c:numCache>
            </c:numRef>
          </c:yVal>
          <c:smooth val="0"/>
          <c:extLst>
            <c:ext xmlns:c16="http://schemas.microsoft.com/office/drawing/2014/chart" uri="{C3380CC4-5D6E-409C-BE32-E72D297353CC}">
              <c16:uniqueId val="{00000002-5901-4BAD-B843-0059918E245E}"/>
            </c:ext>
          </c:extLst>
        </c:ser>
        <c:dLbls>
          <c:dLblPos val="l"/>
          <c:showLegendKey val="0"/>
          <c:showVal val="1"/>
          <c:showCatName val="0"/>
          <c:showSerName val="0"/>
          <c:showPercent val="0"/>
          <c:showBubbleSize val="0"/>
        </c:dLbls>
        <c:axId val="1630656511"/>
        <c:axId val="1630657951"/>
      </c:scatterChart>
      <c:scatterChart>
        <c:scatterStyle val="lineMarker"/>
        <c:varyColors val="0"/>
        <c:ser>
          <c:idx val="1"/>
          <c:order val="1"/>
          <c:tx>
            <c:v>Pembrey</c:v>
          </c:tx>
          <c:spPr>
            <a:ln w="19050" cap="rnd">
              <a:solidFill>
                <a:schemeClr val="accent2"/>
              </a:solidFill>
              <a:round/>
            </a:ln>
            <a:effectLst/>
          </c:spPr>
          <c:marker>
            <c:symbol val="diamond"/>
            <c:size val="5"/>
            <c:spPr>
              <a:solidFill>
                <a:schemeClr val="accent2"/>
              </a:solidFill>
              <a:ln w="9525">
                <a:noFill/>
              </a:ln>
              <a:effectLst/>
            </c:spPr>
          </c:marker>
          <c:dLbls>
            <c:dLbl>
              <c:idx val="0"/>
              <c:tx>
                <c:rich>
                  <a:bodyPr/>
                  <a:lstStyle/>
                  <a:p>
                    <a:r>
                      <a:rPr lang="en-US"/>
                      <a:t>Static</a:t>
                    </a:r>
                  </a:p>
                </c:rich>
              </c:tx>
              <c:dLblPos val="l"/>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5901-4BAD-B843-0059918E245E}"/>
                </c:ext>
              </c:extLst>
            </c:dLbl>
            <c:dLbl>
              <c:idx val="1"/>
              <c:tx>
                <c:rich>
                  <a:bodyPr/>
                  <a:lstStyle/>
                  <a:p>
                    <a:r>
                      <a:rPr lang="en-US"/>
                      <a:t>Active</a:t>
                    </a:r>
                  </a:p>
                </c:rich>
              </c:tx>
              <c:dLblPos val="l"/>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5901-4BAD-B843-0059918E245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l"/>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('Final SIM'!$R$2,'Final SIM'!$E$4)</c:f>
              <c:numCache>
                <c:formatCode>0.000</c:formatCode>
                <c:ptCount val="2"/>
                <c:pt idx="0">
                  <c:v>0</c:v>
                </c:pt>
                <c:pt idx="1">
                  <c:v>-0.16499999999999204</c:v>
                </c:pt>
              </c:numCache>
            </c:numRef>
          </c:xVal>
          <c:yVal>
            <c:numRef>
              <c:f>('Final SIM'!$C$4,'Final SIM'!$D$4)</c:f>
              <c:numCache>
                <c:formatCode>0.000</c:formatCode>
                <c:ptCount val="2"/>
                <c:pt idx="0" formatCode="General">
                  <c:v>69.844999999999999</c:v>
                </c:pt>
                <c:pt idx="1">
                  <c:v>69.680000000000007</c:v>
                </c:pt>
              </c:numCache>
            </c:numRef>
          </c:yVal>
          <c:smooth val="0"/>
          <c:extLst>
            <c:ext xmlns:c16="http://schemas.microsoft.com/office/drawing/2014/chart" uri="{C3380CC4-5D6E-409C-BE32-E72D297353CC}">
              <c16:uniqueId val="{00000005-5901-4BAD-B843-0059918E245E}"/>
            </c:ext>
          </c:extLst>
        </c:ser>
        <c:dLbls>
          <c:dLblPos val="l"/>
          <c:showLegendKey val="0"/>
          <c:showVal val="1"/>
          <c:showCatName val="0"/>
          <c:showSerName val="0"/>
          <c:showPercent val="0"/>
          <c:showBubbleSize val="0"/>
        </c:dLbls>
        <c:axId val="479714943"/>
        <c:axId val="479718303"/>
      </c:scatterChart>
      <c:valAx>
        <c:axId val="1630656511"/>
        <c:scaling>
          <c:orientation val="maxMin"/>
          <c:max val="0.1"/>
          <c:min val="-0.2"/>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Delta (s)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out"/>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0657951"/>
        <c:crosses val="autoZero"/>
        <c:crossBetween val="midCat"/>
        <c:majorUnit val="0.1"/>
      </c:valAx>
      <c:valAx>
        <c:axId val="1630657951"/>
        <c:scaling>
          <c:orientation val="minMax"/>
          <c:max val="47.2"/>
          <c:min val="46.6"/>
        </c:scaling>
        <c:delete val="0"/>
        <c:axPos val="r"/>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GB" sz="900"/>
                  <a:t>Llandow</a:t>
                </a:r>
                <a:r>
                  <a:rPr lang="en-GB" sz="900" baseline="0"/>
                  <a:t> Lap Time </a:t>
                </a:r>
                <a:r>
                  <a:rPr lang="en-GB" sz="900"/>
                  <a:t>(s)</a:t>
                </a:r>
              </a:p>
            </c:rich>
          </c:tx>
          <c:layout>
            <c:manualLayout>
              <c:xMode val="edge"/>
              <c:yMode val="edge"/>
              <c:x val="0"/>
              <c:y val="0.22505838283687488"/>
            </c:manualLayout>
          </c:layout>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high"/>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0656511"/>
        <c:crosses val="autoZero"/>
        <c:crossBetween val="midCat"/>
        <c:majorUnit val="0.1"/>
      </c:valAx>
      <c:valAx>
        <c:axId val="479718303"/>
        <c:scaling>
          <c:orientation val="minMax"/>
          <c:max val="69.900000000000006"/>
          <c:min val="69.599999999999994"/>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Pembrey Lap Time (s)</a:t>
                </a:r>
              </a:p>
            </c:rich>
          </c:tx>
          <c:layout>
            <c:manualLayout>
              <c:xMode val="edge"/>
              <c:yMode val="edge"/>
              <c:x val="0.92963272039202371"/>
              <c:y val="0.18401635384287254"/>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9714943"/>
        <c:crosses val="max"/>
        <c:crossBetween val="midCat"/>
        <c:majorUnit val="0.1"/>
      </c:valAx>
      <c:valAx>
        <c:axId val="479714943"/>
        <c:scaling>
          <c:orientation val="maxMin"/>
          <c:max val="0.1"/>
        </c:scaling>
        <c:delete val="1"/>
        <c:axPos val="t"/>
        <c:numFmt formatCode="0.000" sourceLinked="1"/>
        <c:majorTickMark val="out"/>
        <c:minorTickMark val="none"/>
        <c:tickLblPos val="nextTo"/>
        <c:crossAx val="479718303"/>
        <c:crosses val="max"/>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solidFill>
        <a:schemeClr val="tx1">
          <a:alpha val="25000"/>
        </a:schemeClr>
      </a:solid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Final</a:t>
            </a:r>
            <a:r>
              <a:rPr lang="en-GB" baseline="0"/>
              <a:t> Concept Performance</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0.12981863698709317"/>
          <c:y val="0.16577820432555743"/>
          <c:w val="0.73225607861775699"/>
          <c:h val="0.53811841501011104"/>
        </c:manualLayout>
      </c:layout>
      <c:scatterChart>
        <c:scatterStyle val="lineMarker"/>
        <c:varyColors val="0"/>
        <c:ser>
          <c:idx val="0"/>
          <c:order val="0"/>
          <c:tx>
            <c:v>Llandow</c:v>
          </c:tx>
          <c:spPr>
            <a:ln w="19050" cap="rnd">
              <a:solidFill>
                <a:schemeClr val="accent1"/>
              </a:solidFill>
              <a:round/>
            </a:ln>
            <a:effectLst/>
          </c:spPr>
          <c:marker>
            <c:symbol val="diamond"/>
            <c:size val="5"/>
            <c:spPr>
              <a:solidFill>
                <a:schemeClr val="tx2">
                  <a:lumMod val="75000"/>
                  <a:lumOff val="25000"/>
                </a:schemeClr>
              </a:solidFill>
              <a:ln w="9525">
                <a:noFill/>
              </a:ln>
              <a:effectLst/>
            </c:spPr>
          </c:marker>
          <c:dLbls>
            <c:dLbl>
              <c:idx val="0"/>
              <c:tx>
                <c:rich>
                  <a:bodyPr/>
                  <a:lstStyle/>
                  <a:p>
                    <a:r>
                      <a:rPr lang="en-US"/>
                      <a:t>Stock</a:t>
                    </a:r>
                  </a:p>
                </c:rich>
              </c:tx>
              <c:dLblPos val="l"/>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B7A1-47AD-BF84-67E69BB20EAF}"/>
                </c:ext>
              </c:extLst>
            </c:dLbl>
            <c:dLbl>
              <c:idx val="1"/>
              <c:layout>
                <c:manualLayout>
                  <c:x val="-6.042103470308295E-3"/>
                  <c:y val="0"/>
                </c:manualLayout>
              </c:layout>
              <c:tx>
                <c:rich>
                  <a:bodyPr/>
                  <a:lstStyle/>
                  <a:p>
                    <a:r>
                      <a:rPr lang="en-US"/>
                      <a:t>Final</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B7A1-47AD-BF84-67E69BB20EA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l"/>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('Final SIM'!$R$2,'Final SIM'!$R$8)</c:f>
              <c:numCache>
                <c:formatCode>0.000</c:formatCode>
                <c:ptCount val="2"/>
                <c:pt idx="0">
                  <c:v>0</c:v>
                </c:pt>
                <c:pt idx="1">
                  <c:v>-0.43699999999999761</c:v>
                </c:pt>
              </c:numCache>
            </c:numRef>
          </c:xVal>
          <c:yVal>
            <c:numRef>
              <c:f>('Final SIM'!$Q$2,'Final SIM'!$Q$8)</c:f>
              <c:numCache>
                <c:formatCode>0.000</c:formatCode>
                <c:ptCount val="2"/>
                <c:pt idx="0" formatCode="General">
                  <c:v>47.186999999999998</c:v>
                </c:pt>
                <c:pt idx="1">
                  <c:v>46.75</c:v>
                </c:pt>
              </c:numCache>
            </c:numRef>
          </c:yVal>
          <c:smooth val="0"/>
          <c:extLst>
            <c:ext xmlns:c16="http://schemas.microsoft.com/office/drawing/2014/chart" uri="{C3380CC4-5D6E-409C-BE32-E72D297353CC}">
              <c16:uniqueId val="{00000002-B7A1-47AD-BF84-67E69BB20EAF}"/>
            </c:ext>
          </c:extLst>
        </c:ser>
        <c:dLbls>
          <c:dLblPos val="l"/>
          <c:showLegendKey val="0"/>
          <c:showVal val="1"/>
          <c:showCatName val="0"/>
          <c:showSerName val="0"/>
          <c:showPercent val="0"/>
          <c:showBubbleSize val="0"/>
        </c:dLbls>
        <c:axId val="1630656511"/>
        <c:axId val="1630657951"/>
      </c:scatterChart>
      <c:scatterChart>
        <c:scatterStyle val="lineMarker"/>
        <c:varyColors val="0"/>
        <c:ser>
          <c:idx val="1"/>
          <c:order val="1"/>
          <c:tx>
            <c:v>Pembrey</c:v>
          </c:tx>
          <c:spPr>
            <a:ln w="19050" cap="rnd">
              <a:solidFill>
                <a:schemeClr val="accent2"/>
              </a:solidFill>
              <a:round/>
            </a:ln>
            <a:effectLst/>
          </c:spPr>
          <c:marker>
            <c:symbol val="diamond"/>
            <c:size val="5"/>
            <c:spPr>
              <a:solidFill>
                <a:schemeClr val="accent2"/>
              </a:solidFill>
              <a:ln w="9525">
                <a:noFill/>
              </a:ln>
              <a:effectLst/>
            </c:spPr>
          </c:marker>
          <c:dLbls>
            <c:dLbl>
              <c:idx val="0"/>
              <c:tx>
                <c:rich>
                  <a:bodyPr/>
                  <a:lstStyle/>
                  <a:p>
                    <a:r>
                      <a:rPr lang="en-US"/>
                      <a:t>Stock</a:t>
                    </a:r>
                  </a:p>
                </c:rich>
              </c:tx>
              <c:dLblPos val="l"/>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B7A1-47AD-BF84-67E69BB20EAF}"/>
                </c:ext>
              </c:extLst>
            </c:dLbl>
            <c:dLbl>
              <c:idx val="1"/>
              <c:tx>
                <c:rich>
                  <a:bodyPr/>
                  <a:lstStyle/>
                  <a:p>
                    <a:r>
                      <a:rPr lang="en-US"/>
                      <a:t>Final</a:t>
                    </a:r>
                  </a:p>
                </c:rich>
              </c:tx>
              <c:dLblPos val="r"/>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4-B7A1-47AD-BF84-67E69BB20EA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l"/>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xVal>
            <c:numRef>
              <c:f>('Final SIM'!$R$3,'Final SIM'!$R$9)</c:f>
              <c:numCache>
                <c:formatCode>0.000</c:formatCode>
                <c:ptCount val="2"/>
                <c:pt idx="0">
                  <c:v>0</c:v>
                </c:pt>
                <c:pt idx="1">
                  <c:v>-0.42999999999999261</c:v>
                </c:pt>
              </c:numCache>
            </c:numRef>
          </c:xVal>
          <c:yVal>
            <c:numRef>
              <c:f>('Final SIM'!$Q$3,'Final SIM'!$Q$9)</c:f>
              <c:numCache>
                <c:formatCode>General</c:formatCode>
                <c:ptCount val="2"/>
                <c:pt idx="0">
                  <c:v>69.888999999999996</c:v>
                </c:pt>
                <c:pt idx="1">
                  <c:v>69.459000000000003</c:v>
                </c:pt>
              </c:numCache>
            </c:numRef>
          </c:yVal>
          <c:smooth val="0"/>
          <c:extLst>
            <c:ext xmlns:c16="http://schemas.microsoft.com/office/drawing/2014/chart" uri="{C3380CC4-5D6E-409C-BE32-E72D297353CC}">
              <c16:uniqueId val="{00000005-B7A1-47AD-BF84-67E69BB20EAF}"/>
            </c:ext>
          </c:extLst>
        </c:ser>
        <c:dLbls>
          <c:dLblPos val="l"/>
          <c:showLegendKey val="0"/>
          <c:showVal val="1"/>
          <c:showCatName val="0"/>
          <c:showSerName val="0"/>
          <c:showPercent val="0"/>
          <c:showBubbleSize val="0"/>
        </c:dLbls>
        <c:axId val="479714943"/>
        <c:axId val="479718303"/>
      </c:scatterChart>
      <c:valAx>
        <c:axId val="1630656511"/>
        <c:scaling>
          <c:orientation val="maxMin"/>
          <c:max val="0.1"/>
          <c:min val="-0.5"/>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Delta (s)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0" sourceLinked="1"/>
        <c:majorTickMark val="out"/>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0657951"/>
        <c:crosses val="autoZero"/>
        <c:crossBetween val="midCat"/>
      </c:valAx>
      <c:valAx>
        <c:axId val="1630657951"/>
        <c:scaling>
          <c:orientation val="minMax"/>
          <c:max val="47.2"/>
          <c:min val="46.6"/>
        </c:scaling>
        <c:delete val="0"/>
        <c:axPos val="r"/>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Llandow</a:t>
                </a:r>
                <a:r>
                  <a:rPr lang="en-GB" baseline="0"/>
                  <a:t> Laptime </a:t>
                </a:r>
                <a:r>
                  <a:rPr lang="en-GB"/>
                  <a:t>(s)</a:t>
                </a:r>
              </a:p>
            </c:rich>
          </c:tx>
          <c:layout>
            <c:manualLayout>
              <c:xMode val="edge"/>
              <c:yMode val="edge"/>
              <c:x val="1.5365969256006234E-3"/>
              <c:y val="0.24762401240561502"/>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high"/>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0656511"/>
        <c:crosses val="autoZero"/>
        <c:crossBetween val="midCat"/>
        <c:majorUnit val="0.1"/>
      </c:valAx>
      <c:valAx>
        <c:axId val="479718303"/>
        <c:scaling>
          <c:orientation val="minMax"/>
          <c:max val="70"/>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Pembrey Laptime (s)</a:t>
                </a:r>
              </a:p>
            </c:rich>
          </c:tx>
          <c:layout>
            <c:manualLayout>
              <c:xMode val="edge"/>
              <c:yMode val="edge"/>
              <c:x val="0.95144144860680291"/>
              <c:y val="0.23160005942653394"/>
            </c:manualLayout>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low"/>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9714943"/>
        <c:crosses val="max"/>
        <c:crossBetween val="midCat"/>
      </c:valAx>
      <c:valAx>
        <c:axId val="479714943"/>
        <c:scaling>
          <c:orientation val="maxMin"/>
          <c:max val="0.1"/>
        </c:scaling>
        <c:delete val="1"/>
        <c:axPos val="t"/>
        <c:numFmt formatCode="0.000" sourceLinked="1"/>
        <c:majorTickMark val="out"/>
        <c:minorTickMark val="none"/>
        <c:tickLblPos val="nextTo"/>
        <c:crossAx val="479718303"/>
        <c:crosses val="max"/>
        <c:crossBetween val="midCat"/>
      </c:valAx>
      <c:spPr>
        <a:noFill/>
        <a:ln>
          <a:noFill/>
        </a:ln>
        <a:effectLst/>
      </c:spPr>
    </c:plotArea>
    <c:legend>
      <c:legendPos val="b"/>
      <c:layout>
        <c:manualLayout>
          <c:xMode val="edge"/>
          <c:yMode val="edge"/>
          <c:x val="0.300601070356251"/>
          <c:y val="0.87647778534640775"/>
          <c:w val="0.39879785928749806"/>
          <c:h val="9.4091542499993422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solidFill>
        <a:schemeClr val="accent1">
          <a:shade val="15000"/>
          <a:alpha val="25000"/>
        </a:schemeClr>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BC4B55-39DC-460F-B0FA-BBB4F0590D00}" type="doc">
      <dgm:prSet loTypeId="urn:microsoft.com/office/officeart/2005/8/layout/hChevron3" loCatId="process" qsTypeId="urn:microsoft.com/office/officeart/2005/8/quickstyle/simple1" qsCatId="simple" csTypeId="urn:microsoft.com/office/officeart/2005/8/colors/colorful1" csCatId="colorful" phldr="1"/>
      <dgm:spPr/>
    </dgm:pt>
    <dgm:pt modelId="{0B8096A5-8F9E-4D9B-8EC6-05F8239F8D25}">
      <dgm:prSet phldrT="[Text]" phldr="0"/>
      <dgm:spPr/>
      <dgm:t>
        <a:bodyPr/>
        <a:lstStyle/>
        <a:p>
          <a:pPr rtl="0"/>
          <a:r>
            <a:rPr lang="en-US">
              <a:latin typeface="Avenir Next LT Pro"/>
            </a:rPr>
            <a:t>Material Optimisation</a:t>
          </a:r>
          <a:endParaRPr lang="en-US"/>
        </a:p>
      </dgm:t>
    </dgm:pt>
    <dgm:pt modelId="{FE844013-1E51-42F9-8EF1-982D05C8EA98}" type="parTrans" cxnId="{706CF8C7-D2A6-4AC1-9401-501DA513C197}">
      <dgm:prSet/>
      <dgm:spPr/>
    </dgm:pt>
    <dgm:pt modelId="{AAF75D1C-2C48-47BF-B411-3D811B4FEAD7}" type="sibTrans" cxnId="{706CF8C7-D2A6-4AC1-9401-501DA513C197}">
      <dgm:prSet/>
      <dgm:spPr/>
    </dgm:pt>
    <dgm:pt modelId="{A26B41F6-22A9-4748-96DC-34D868ED8001}">
      <dgm:prSet phldrT="[Text]" phldr="0"/>
      <dgm:spPr/>
      <dgm:t>
        <a:bodyPr/>
        <a:lstStyle/>
        <a:p>
          <a:pPr rtl="0"/>
          <a:r>
            <a:rPr lang="en-US">
              <a:latin typeface="Avenir Next LT Pro"/>
            </a:rPr>
            <a:t>Identify best matirial</a:t>
          </a:r>
          <a:endParaRPr lang="en-US"/>
        </a:p>
      </dgm:t>
    </dgm:pt>
    <dgm:pt modelId="{DE096277-3823-4F5B-93A3-0C8B374450B3}" type="parTrans" cxnId="{D577EA2C-9849-496A-B1ED-4AB7E83CA8B2}">
      <dgm:prSet/>
      <dgm:spPr/>
    </dgm:pt>
    <dgm:pt modelId="{3043F653-2F5C-4106-A915-DBE61570659F}" type="sibTrans" cxnId="{D577EA2C-9849-496A-B1ED-4AB7E83CA8B2}">
      <dgm:prSet/>
      <dgm:spPr/>
    </dgm:pt>
    <dgm:pt modelId="{A8938F66-220E-4DD8-A9F8-E4538BFDFFB0}">
      <dgm:prSet phldrT="[Text]" phldr="0"/>
      <dgm:spPr/>
      <dgm:t>
        <a:bodyPr/>
        <a:lstStyle/>
        <a:p>
          <a:pPr rtl="0"/>
          <a:r>
            <a:rPr lang="en-US">
              <a:latin typeface="Avenir Next LT Pro"/>
            </a:rPr>
            <a:t>Apply Material</a:t>
          </a:r>
          <a:endParaRPr lang="en-US"/>
        </a:p>
      </dgm:t>
    </dgm:pt>
    <dgm:pt modelId="{D11FA738-B58A-4B8D-B3B0-86D1029FE4C7}" type="parTrans" cxnId="{64C5D1D5-DC7A-407A-BD23-114518C4A826}">
      <dgm:prSet/>
      <dgm:spPr/>
    </dgm:pt>
    <dgm:pt modelId="{A56C7AC0-7CAD-42C0-9B12-2375E561A03F}" type="sibTrans" cxnId="{64C5D1D5-DC7A-407A-BD23-114518C4A826}">
      <dgm:prSet/>
      <dgm:spPr/>
    </dgm:pt>
    <dgm:pt modelId="{BC6A58A9-787E-470D-87E6-489627C06365}">
      <dgm:prSet phldr="0"/>
      <dgm:spPr/>
      <dgm:t>
        <a:bodyPr/>
        <a:lstStyle/>
        <a:p>
          <a:pPr rtl="0"/>
          <a:r>
            <a:rPr lang="en-US">
              <a:latin typeface="Avenir Next LT Pro"/>
            </a:rPr>
            <a:t>FEA with Aero data and material choice</a:t>
          </a:r>
        </a:p>
      </dgm:t>
    </dgm:pt>
    <dgm:pt modelId="{9A240075-4D59-496D-91F3-3BA35C97A430}" type="parTrans" cxnId="{CFCA82C7-FEED-45D2-9F29-66DC525811BD}">
      <dgm:prSet/>
      <dgm:spPr/>
    </dgm:pt>
    <dgm:pt modelId="{51D0FDCC-EDF9-4BA4-9702-79521A3B663E}" type="sibTrans" cxnId="{CFCA82C7-FEED-45D2-9F29-66DC525811BD}">
      <dgm:prSet/>
      <dgm:spPr/>
    </dgm:pt>
    <dgm:pt modelId="{F44FF3E7-1910-4438-B5C0-9C5892126F42}">
      <dgm:prSet phldr="0"/>
      <dgm:spPr/>
      <dgm:t>
        <a:bodyPr/>
        <a:lstStyle/>
        <a:p>
          <a:pPr rtl="0"/>
          <a:r>
            <a:rPr lang="en-US">
              <a:latin typeface="Avenir Next LT Pro"/>
            </a:rPr>
            <a:t>Asses wing behavior in FEA</a:t>
          </a:r>
        </a:p>
      </dgm:t>
    </dgm:pt>
    <dgm:pt modelId="{55FFBDDC-DAEC-4209-94BF-3D9E8F0630E8}" type="parTrans" cxnId="{9979C261-52E5-4A19-8705-C9F08005CF64}">
      <dgm:prSet/>
      <dgm:spPr/>
    </dgm:pt>
    <dgm:pt modelId="{158BFD0F-3D46-4AC2-A2ED-41667D02CF3E}" type="sibTrans" cxnId="{9979C261-52E5-4A19-8705-C9F08005CF64}">
      <dgm:prSet/>
      <dgm:spPr/>
    </dgm:pt>
    <dgm:pt modelId="{D103AB5D-5C3E-42FA-8608-DE314A23BBE3}">
      <dgm:prSet phldr="0"/>
      <dgm:spPr/>
      <dgm:t>
        <a:bodyPr/>
        <a:lstStyle/>
        <a:p>
          <a:pPr rtl="0"/>
          <a:r>
            <a:rPr lang="en-US">
              <a:latin typeface="Avenir Next LT Pro"/>
            </a:rPr>
            <a:t>Ensure compliance and integrity</a:t>
          </a:r>
        </a:p>
      </dgm:t>
    </dgm:pt>
    <dgm:pt modelId="{6F8B8B06-DD9E-4ACE-867E-27DD689B4B3F}" type="parTrans" cxnId="{ED9D39DA-758A-415E-B898-0C50CB58B405}">
      <dgm:prSet/>
      <dgm:spPr/>
    </dgm:pt>
    <dgm:pt modelId="{E7A83D0A-A4D1-4E3A-A0B5-2D8F00807B47}" type="sibTrans" cxnId="{ED9D39DA-758A-415E-B898-0C50CB58B405}">
      <dgm:prSet/>
      <dgm:spPr/>
    </dgm:pt>
    <dgm:pt modelId="{8C6E8FCB-3598-4B35-BDEC-C1E928E72A4B}" type="pres">
      <dgm:prSet presAssocID="{05BC4B55-39DC-460F-B0FA-BBB4F0590D00}" presName="Name0" presStyleCnt="0">
        <dgm:presLayoutVars>
          <dgm:dir/>
          <dgm:resizeHandles val="exact"/>
        </dgm:presLayoutVars>
      </dgm:prSet>
      <dgm:spPr/>
    </dgm:pt>
    <dgm:pt modelId="{7A93C6E8-60B8-4678-823D-598E01A11A4E}" type="pres">
      <dgm:prSet presAssocID="{0B8096A5-8F9E-4D9B-8EC6-05F8239F8D25}" presName="parTxOnly" presStyleLbl="node1" presStyleIdx="0" presStyleCnt="6">
        <dgm:presLayoutVars>
          <dgm:bulletEnabled val="1"/>
        </dgm:presLayoutVars>
      </dgm:prSet>
      <dgm:spPr/>
    </dgm:pt>
    <dgm:pt modelId="{6C002858-5584-497C-B0A3-13075652975C}" type="pres">
      <dgm:prSet presAssocID="{AAF75D1C-2C48-47BF-B411-3D811B4FEAD7}" presName="parSpace" presStyleCnt="0"/>
      <dgm:spPr/>
    </dgm:pt>
    <dgm:pt modelId="{3AE99FFD-3DEE-478B-B21E-6258F527C028}" type="pres">
      <dgm:prSet presAssocID="{A26B41F6-22A9-4748-96DC-34D868ED8001}" presName="parTxOnly" presStyleLbl="node1" presStyleIdx="1" presStyleCnt="6">
        <dgm:presLayoutVars>
          <dgm:bulletEnabled val="1"/>
        </dgm:presLayoutVars>
      </dgm:prSet>
      <dgm:spPr/>
    </dgm:pt>
    <dgm:pt modelId="{B11EAE54-1B01-448C-9975-EA4BDCE465CD}" type="pres">
      <dgm:prSet presAssocID="{3043F653-2F5C-4106-A915-DBE61570659F}" presName="parSpace" presStyleCnt="0"/>
      <dgm:spPr/>
    </dgm:pt>
    <dgm:pt modelId="{6C93307B-D4FE-4EBA-9A83-E057480D81F4}" type="pres">
      <dgm:prSet presAssocID="{A8938F66-220E-4DD8-A9F8-E4538BFDFFB0}" presName="parTxOnly" presStyleLbl="node1" presStyleIdx="2" presStyleCnt="6">
        <dgm:presLayoutVars>
          <dgm:bulletEnabled val="1"/>
        </dgm:presLayoutVars>
      </dgm:prSet>
      <dgm:spPr/>
    </dgm:pt>
    <dgm:pt modelId="{485A5D82-6D21-4C6E-8EEE-2A2C1C8E5B70}" type="pres">
      <dgm:prSet presAssocID="{A56C7AC0-7CAD-42C0-9B12-2375E561A03F}" presName="parSpace" presStyleCnt="0"/>
      <dgm:spPr/>
    </dgm:pt>
    <dgm:pt modelId="{BBD7FE90-F2C2-4546-943C-7F4FB12D7799}" type="pres">
      <dgm:prSet presAssocID="{BC6A58A9-787E-470D-87E6-489627C06365}" presName="parTxOnly" presStyleLbl="node1" presStyleIdx="3" presStyleCnt="6">
        <dgm:presLayoutVars>
          <dgm:bulletEnabled val="1"/>
        </dgm:presLayoutVars>
      </dgm:prSet>
      <dgm:spPr/>
    </dgm:pt>
    <dgm:pt modelId="{8F965A59-7B3E-4521-A265-A61ADAF8F0B1}" type="pres">
      <dgm:prSet presAssocID="{51D0FDCC-EDF9-4BA4-9702-79521A3B663E}" presName="parSpace" presStyleCnt="0"/>
      <dgm:spPr/>
    </dgm:pt>
    <dgm:pt modelId="{59EB32A4-2C32-4E92-B7B6-13F597274F16}" type="pres">
      <dgm:prSet presAssocID="{F44FF3E7-1910-4438-B5C0-9C5892126F42}" presName="parTxOnly" presStyleLbl="node1" presStyleIdx="4" presStyleCnt="6">
        <dgm:presLayoutVars>
          <dgm:bulletEnabled val="1"/>
        </dgm:presLayoutVars>
      </dgm:prSet>
      <dgm:spPr/>
    </dgm:pt>
    <dgm:pt modelId="{6F86B017-4EEC-4C99-B697-8D6C270245F8}" type="pres">
      <dgm:prSet presAssocID="{158BFD0F-3D46-4AC2-A2ED-41667D02CF3E}" presName="parSpace" presStyleCnt="0"/>
      <dgm:spPr/>
    </dgm:pt>
    <dgm:pt modelId="{70EFAC30-D401-431D-B6EB-BC91292BAB86}" type="pres">
      <dgm:prSet presAssocID="{D103AB5D-5C3E-42FA-8608-DE314A23BBE3}" presName="parTxOnly" presStyleLbl="node1" presStyleIdx="5" presStyleCnt="6">
        <dgm:presLayoutVars>
          <dgm:bulletEnabled val="1"/>
        </dgm:presLayoutVars>
      </dgm:prSet>
      <dgm:spPr/>
    </dgm:pt>
  </dgm:ptLst>
  <dgm:cxnLst>
    <dgm:cxn modelId="{8E7FD71C-5D46-43AA-BFA3-6B55F6FB303E}" type="presOf" srcId="{0B8096A5-8F9E-4D9B-8EC6-05F8239F8D25}" destId="{7A93C6E8-60B8-4678-823D-598E01A11A4E}" srcOrd="0" destOrd="0" presId="urn:microsoft.com/office/officeart/2005/8/layout/hChevron3"/>
    <dgm:cxn modelId="{D577EA2C-9849-496A-B1ED-4AB7E83CA8B2}" srcId="{05BC4B55-39DC-460F-B0FA-BBB4F0590D00}" destId="{A26B41F6-22A9-4748-96DC-34D868ED8001}" srcOrd="1" destOrd="0" parTransId="{DE096277-3823-4F5B-93A3-0C8B374450B3}" sibTransId="{3043F653-2F5C-4106-A915-DBE61570659F}"/>
    <dgm:cxn modelId="{9979C261-52E5-4A19-8705-C9F08005CF64}" srcId="{05BC4B55-39DC-460F-B0FA-BBB4F0590D00}" destId="{F44FF3E7-1910-4438-B5C0-9C5892126F42}" srcOrd="4" destOrd="0" parTransId="{55FFBDDC-DAEC-4209-94BF-3D9E8F0630E8}" sibTransId="{158BFD0F-3D46-4AC2-A2ED-41667D02CF3E}"/>
    <dgm:cxn modelId="{941E8642-DBA5-4A21-8CF8-33C55AE6A0E3}" type="presOf" srcId="{D103AB5D-5C3E-42FA-8608-DE314A23BBE3}" destId="{70EFAC30-D401-431D-B6EB-BC91292BAB86}" srcOrd="0" destOrd="0" presId="urn:microsoft.com/office/officeart/2005/8/layout/hChevron3"/>
    <dgm:cxn modelId="{E96A2672-C4F1-4326-B375-14B1EAD288D5}" type="presOf" srcId="{F44FF3E7-1910-4438-B5C0-9C5892126F42}" destId="{59EB32A4-2C32-4E92-B7B6-13F597274F16}" srcOrd="0" destOrd="0" presId="urn:microsoft.com/office/officeart/2005/8/layout/hChevron3"/>
    <dgm:cxn modelId="{573F97BD-12D2-4048-A6A2-D6D29D5CAEF4}" type="presOf" srcId="{BC6A58A9-787E-470D-87E6-489627C06365}" destId="{BBD7FE90-F2C2-4546-943C-7F4FB12D7799}" srcOrd="0" destOrd="0" presId="urn:microsoft.com/office/officeart/2005/8/layout/hChevron3"/>
    <dgm:cxn modelId="{0AD59FBD-3EE8-4159-B6EC-15FA2B21A647}" type="presOf" srcId="{05BC4B55-39DC-460F-B0FA-BBB4F0590D00}" destId="{8C6E8FCB-3598-4B35-BDEC-C1E928E72A4B}" srcOrd="0" destOrd="0" presId="urn:microsoft.com/office/officeart/2005/8/layout/hChevron3"/>
    <dgm:cxn modelId="{CFCA82C7-FEED-45D2-9F29-66DC525811BD}" srcId="{05BC4B55-39DC-460F-B0FA-BBB4F0590D00}" destId="{BC6A58A9-787E-470D-87E6-489627C06365}" srcOrd="3" destOrd="0" parTransId="{9A240075-4D59-496D-91F3-3BA35C97A430}" sibTransId="{51D0FDCC-EDF9-4BA4-9702-79521A3B663E}"/>
    <dgm:cxn modelId="{706CF8C7-D2A6-4AC1-9401-501DA513C197}" srcId="{05BC4B55-39DC-460F-B0FA-BBB4F0590D00}" destId="{0B8096A5-8F9E-4D9B-8EC6-05F8239F8D25}" srcOrd="0" destOrd="0" parTransId="{FE844013-1E51-42F9-8EF1-982D05C8EA98}" sibTransId="{AAF75D1C-2C48-47BF-B411-3D811B4FEAD7}"/>
    <dgm:cxn modelId="{64C5D1D5-DC7A-407A-BD23-114518C4A826}" srcId="{05BC4B55-39DC-460F-B0FA-BBB4F0590D00}" destId="{A8938F66-220E-4DD8-A9F8-E4538BFDFFB0}" srcOrd="2" destOrd="0" parTransId="{D11FA738-B58A-4B8D-B3B0-86D1029FE4C7}" sibTransId="{A56C7AC0-7CAD-42C0-9B12-2375E561A03F}"/>
    <dgm:cxn modelId="{ED9D39DA-758A-415E-B898-0C50CB58B405}" srcId="{05BC4B55-39DC-460F-B0FA-BBB4F0590D00}" destId="{D103AB5D-5C3E-42FA-8608-DE314A23BBE3}" srcOrd="5" destOrd="0" parTransId="{6F8B8B06-DD9E-4ACE-867E-27DD689B4B3F}" sibTransId="{E7A83D0A-A4D1-4E3A-A0B5-2D8F00807B47}"/>
    <dgm:cxn modelId="{28AFBCFC-78A8-431A-86E3-1BC2462D1ECB}" type="presOf" srcId="{A26B41F6-22A9-4748-96DC-34D868ED8001}" destId="{3AE99FFD-3DEE-478B-B21E-6258F527C028}" srcOrd="0" destOrd="0" presId="urn:microsoft.com/office/officeart/2005/8/layout/hChevron3"/>
    <dgm:cxn modelId="{5DCB71FE-5548-418A-A551-0D3B7EC551AD}" type="presOf" srcId="{A8938F66-220E-4DD8-A9F8-E4538BFDFFB0}" destId="{6C93307B-D4FE-4EBA-9A83-E057480D81F4}" srcOrd="0" destOrd="0" presId="urn:microsoft.com/office/officeart/2005/8/layout/hChevron3"/>
    <dgm:cxn modelId="{6F4C681A-B804-47C5-8F6C-7EB2847D767D}" type="presParOf" srcId="{8C6E8FCB-3598-4B35-BDEC-C1E928E72A4B}" destId="{7A93C6E8-60B8-4678-823D-598E01A11A4E}" srcOrd="0" destOrd="0" presId="urn:microsoft.com/office/officeart/2005/8/layout/hChevron3"/>
    <dgm:cxn modelId="{139849C4-6187-4925-84AF-B9E2B20F03FE}" type="presParOf" srcId="{8C6E8FCB-3598-4B35-BDEC-C1E928E72A4B}" destId="{6C002858-5584-497C-B0A3-13075652975C}" srcOrd="1" destOrd="0" presId="urn:microsoft.com/office/officeart/2005/8/layout/hChevron3"/>
    <dgm:cxn modelId="{80A01E0F-5C2A-410D-9EE2-A010A734D3DA}" type="presParOf" srcId="{8C6E8FCB-3598-4B35-BDEC-C1E928E72A4B}" destId="{3AE99FFD-3DEE-478B-B21E-6258F527C028}" srcOrd="2" destOrd="0" presId="urn:microsoft.com/office/officeart/2005/8/layout/hChevron3"/>
    <dgm:cxn modelId="{0AEA40B0-53CF-4DCB-BA0C-AFC377A99728}" type="presParOf" srcId="{8C6E8FCB-3598-4B35-BDEC-C1E928E72A4B}" destId="{B11EAE54-1B01-448C-9975-EA4BDCE465CD}" srcOrd="3" destOrd="0" presId="urn:microsoft.com/office/officeart/2005/8/layout/hChevron3"/>
    <dgm:cxn modelId="{23711416-7F78-4490-919D-022B51F74F97}" type="presParOf" srcId="{8C6E8FCB-3598-4B35-BDEC-C1E928E72A4B}" destId="{6C93307B-D4FE-4EBA-9A83-E057480D81F4}" srcOrd="4" destOrd="0" presId="urn:microsoft.com/office/officeart/2005/8/layout/hChevron3"/>
    <dgm:cxn modelId="{35FF62AC-E4B2-4B92-80C3-3EE89939E6AE}" type="presParOf" srcId="{8C6E8FCB-3598-4B35-BDEC-C1E928E72A4B}" destId="{485A5D82-6D21-4C6E-8EEE-2A2C1C8E5B70}" srcOrd="5" destOrd="0" presId="urn:microsoft.com/office/officeart/2005/8/layout/hChevron3"/>
    <dgm:cxn modelId="{F2F40549-C9F8-4213-84DD-097A98DAFEF6}" type="presParOf" srcId="{8C6E8FCB-3598-4B35-BDEC-C1E928E72A4B}" destId="{BBD7FE90-F2C2-4546-943C-7F4FB12D7799}" srcOrd="6" destOrd="0" presId="urn:microsoft.com/office/officeart/2005/8/layout/hChevron3"/>
    <dgm:cxn modelId="{EA9B5B34-0A4F-4CB6-BD55-7F39FADE251A}" type="presParOf" srcId="{8C6E8FCB-3598-4B35-BDEC-C1E928E72A4B}" destId="{8F965A59-7B3E-4521-A265-A61ADAF8F0B1}" srcOrd="7" destOrd="0" presId="urn:microsoft.com/office/officeart/2005/8/layout/hChevron3"/>
    <dgm:cxn modelId="{48E08F84-5802-4BA4-A6F6-5F3A82A4A40F}" type="presParOf" srcId="{8C6E8FCB-3598-4B35-BDEC-C1E928E72A4B}" destId="{59EB32A4-2C32-4E92-B7B6-13F597274F16}" srcOrd="8" destOrd="0" presId="urn:microsoft.com/office/officeart/2005/8/layout/hChevron3"/>
    <dgm:cxn modelId="{CC8E22E5-98A9-4B7D-98AB-5FE62C4068F6}" type="presParOf" srcId="{8C6E8FCB-3598-4B35-BDEC-C1E928E72A4B}" destId="{6F86B017-4EEC-4C99-B697-8D6C270245F8}" srcOrd="9" destOrd="0" presId="urn:microsoft.com/office/officeart/2005/8/layout/hChevron3"/>
    <dgm:cxn modelId="{C42125A8-5A16-4B1E-955E-912E81AF2011}" type="presParOf" srcId="{8C6E8FCB-3598-4B35-BDEC-C1E928E72A4B}" destId="{70EFAC30-D401-431D-B6EB-BC91292BAB86}" srcOrd="10" destOrd="0" presId="urn:microsoft.com/office/officeart/2005/8/layout/hChevron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712F78-1657-4BA5-BC5F-48569F6FCE97}" type="doc">
      <dgm:prSet loTypeId="urn:microsoft.com/office/officeart/2016/7/layout/RepeatingBendingProcessNew" loCatId="process" qsTypeId="urn:microsoft.com/office/officeart/2005/8/quickstyle/simple5" qsCatId="simple" csTypeId="urn:microsoft.com/office/officeart/2005/8/colors/accent1_2" csCatId="accent1" phldr="1"/>
      <dgm:spPr/>
      <dgm:t>
        <a:bodyPr/>
        <a:lstStyle/>
        <a:p>
          <a:endParaRPr lang="en-GB"/>
        </a:p>
      </dgm:t>
    </dgm:pt>
    <dgm:pt modelId="{481A7EC5-E75C-412D-96E7-E937743B2AB3}">
      <dgm:prSet phldrT="[Text]"/>
      <dgm:spPr>
        <a:solidFill>
          <a:srgbClr val="92D050"/>
        </a:solidFill>
      </dgm:spPr>
      <dgm:t>
        <a:bodyPr/>
        <a:lstStyle/>
        <a:p>
          <a:r>
            <a:rPr lang="en-GB"/>
            <a:t>Research into wing profiles </a:t>
          </a:r>
        </a:p>
      </dgm:t>
    </dgm:pt>
    <dgm:pt modelId="{B41A61A7-6899-46D3-A7C5-17859DAA6B95}" type="parTrans" cxnId="{3400B106-7BD2-4F30-AA99-6A824B3E6239}">
      <dgm:prSet/>
      <dgm:spPr/>
      <dgm:t>
        <a:bodyPr/>
        <a:lstStyle/>
        <a:p>
          <a:endParaRPr lang="en-GB"/>
        </a:p>
      </dgm:t>
    </dgm:pt>
    <dgm:pt modelId="{FEC2EB16-B3D1-4006-9D95-E405F3E3F8D7}" type="sibTrans" cxnId="{3400B106-7BD2-4F30-AA99-6A824B3E6239}">
      <dgm:prSet/>
      <dgm:spPr/>
      <dgm:t>
        <a:bodyPr/>
        <a:lstStyle/>
        <a:p>
          <a:endParaRPr lang="en-GB"/>
        </a:p>
      </dgm:t>
    </dgm:pt>
    <dgm:pt modelId="{A5F081EA-D020-49C7-A06C-1686EB47C856}">
      <dgm:prSet phldrT="[Text]"/>
      <dgm:spPr>
        <a:solidFill>
          <a:srgbClr val="92D050"/>
        </a:solidFill>
      </dgm:spPr>
      <dgm:t>
        <a:bodyPr/>
        <a:lstStyle/>
        <a:p>
          <a:r>
            <a:rPr lang="en-GB"/>
            <a:t>Complete CFD on Morgan Plus Four</a:t>
          </a:r>
        </a:p>
      </dgm:t>
    </dgm:pt>
    <dgm:pt modelId="{21689D83-6FC5-4244-A30C-EA87E4F8FCA9}" type="parTrans" cxnId="{5C525A63-9C17-4321-B1E5-83F75689D546}">
      <dgm:prSet/>
      <dgm:spPr/>
      <dgm:t>
        <a:bodyPr/>
        <a:lstStyle/>
        <a:p>
          <a:endParaRPr lang="en-GB"/>
        </a:p>
      </dgm:t>
    </dgm:pt>
    <dgm:pt modelId="{BC12C88E-DF03-407A-8ED4-D8B677F08905}" type="sibTrans" cxnId="{5C525A63-9C17-4321-B1E5-83F75689D546}">
      <dgm:prSet/>
      <dgm:spPr/>
      <dgm:t>
        <a:bodyPr/>
        <a:lstStyle/>
        <a:p>
          <a:endParaRPr lang="en-GB"/>
        </a:p>
      </dgm:t>
    </dgm:pt>
    <dgm:pt modelId="{2B5047FE-0BE0-4037-813E-B9555947A012}">
      <dgm:prSet phldrT="[Text]"/>
      <dgm:spPr>
        <a:solidFill>
          <a:srgbClr val="92D050"/>
        </a:solidFill>
      </dgm:spPr>
      <dgm:t>
        <a:bodyPr/>
        <a:lstStyle/>
        <a:p>
          <a:r>
            <a:rPr lang="en-GB"/>
            <a:t>Complete CFD on wing profiles</a:t>
          </a:r>
        </a:p>
      </dgm:t>
    </dgm:pt>
    <dgm:pt modelId="{5CC685D8-E35E-43AC-B24D-77C4553DC0E5}" type="parTrans" cxnId="{703A5A8A-43C1-4914-B1A4-F2B75A81C0B0}">
      <dgm:prSet/>
      <dgm:spPr/>
      <dgm:t>
        <a:bodyPr/>
        <a:lstStyle/>
        <a:p>
          <a:endParaRPr lang="en-GB"/>
        </a:p>
      </dgm:t>
    </dgm:pt>
    <dgm:pt modelId="{C87AD018-2365-48C9-84D4-F02D6F026404}" type="sibTrans" cxnId="{703A5A8A-43C1-4914-B1A4-F2B75A81C0B0}">
      <dgm:prSet/>
      <dgm:spPr/>
      <dgm:t>
        <a:bodyPr/>
        <a:lstStyle/>
        <a:p>
          <a:endParaRPr lang="en-GB"/>
        </a:p>
      </dgm:t>
    </dgm:pt>
    <dgm:pt modelId="{204C5101-18B6-485D-8148-D29BEE33B070}">
      <dgm:prSet phldrT="[Text]"/>
      <dgm:spPr>
        <a:solidFill>
          <a:srgbClr val="92D050"/>
        </a:solidFill>
      </dgm:spPr>
      <dgm:t>
        <a:bodyPr/>
        <a:lstStyle/>
        <a:p>
          <a:r>
            <a:rPr lang="en-GB"/>
            <a:t>Analyse wing profiles  </a:t>
          </a:r>
        </a:p>
      </dgm:t>
    </dgm:pt>
    <dgm:pt modelId="{2970B109-978F-4506-A86B-9C9DD8A02958}" type="parTrans" cxnId="{6C234BDD-0523-4005-80CF-E7E780B3E33B}">
      <dgm:prSet/>
      <dgm:spPr/>
      <dgm:t>
        <a:bodyPr/>
        <a:lstStyle/>
        <a:p>
          <a:endParaRPr lang="en-GB"/>
        </a:p>
      </dgm:t>
    </dgm:pt>
    <dgm:pt modelId="{A694289C-A1B6-4914-9B87-D807505F1BA2}" type="sibTrans" cxnId="{6C234BDD-0523-4005-80CF-E7E780B3E33B}">
      <dgm:prSet/>
      <dgm:spPr/>
      <dgm:t>
        <a:bodyPr/>
        <a:lstStyle/>
        <a:p>
          <a:endParaRPr lang="en-GB"/>
        </a:p>
      </dgm:t>
    </dgm:pt>
    <dgm:pt modelId="{323D31B9-DA8E-4A7B-9A05-C4AB1CF7524F}">
      <dgm:prSet phldrT="[Text]"/>
      <dgm:spPr>
        <a:solidFill>
          <a:srgbClr val="92D050"/>
        </a:solidFill>
      </dgm:spPr>
      <dgm:t>
        <a:bodyPr/>
        <a:lstStyle/>
        <a:p>
          <a:r>
            <a:rPr lang="en-GB"/>
            <a:t>Start</a:t>
          </a:r>
        </a:p>
      </dgm:t>
    </dgm:pt>
    <dgm:pt modelId="{B794462B-2FE1-4C15-92AF-A0E22172133C}" type="sibTrans" cxnId="{EB1E8FA4-96D4-486C-BB36-038B75F40586}">
      <dgm:prSet/>
      <dgm:spPr/>
      <dgm:t>
        <a:bodyPr/>
        <a:lstStyle/>
        <a:p>
          <a:endParaRPr lang="en-GB"/>
        </a:p>
      </dgm:t>
    </dgm:pt>
    <dgm:pt modelId="{051E1B90-CD21-4F13-8E5E-F6290BB80DC0}" type="parTrans" cxnId="{EB1E8FA4-96D4-486C-BB36-038B75F40586}">
      <dgm:prSet/>
      <dgm:spPr/>
      <dgm:t>
        <a:bodyPr/>
        <a:lstStyle/>
        <a:p>
          <a:endParaRPr lang="en-GB"/>
        </a:p>
      </dgm:t>
    </dgm:pt>
    <dgm:pt modelId="{4C607570-4D38-4E3F-A48D-7A91C3356473}">
      <dgm:prSet phldrT="[Text]"/>
      <dgm:spPr>
        <a:solidFill>
          <a:srgbClr val="92D050"/>
        </a:solidFill>
      </dgm:spPr>
      <dgm:t>
        <a:bodyPr/>
        <a:lstStyle/>
        <a:p>
          <a:r>
            <a:rPr lang="en-GB"/>
            <a:t>Complete Wind tunnel test</a:t>
          </a:r>
        </a:p>
      </dgm:t>
    </dgm:pt>
    <dgm:pt modelId="{F3AFEAF6-1EC5-42A3-B011-E84B2FF1CF32}" type="parTrans" cxnId="{757EE3B6-BFC4-49CE-A8E8-B3330CAFE143}">
      <dgm:prSet/>
      <dgm:spPr/>
      <dgm:t>
        <a:bodyPr/>
        <a:lstStyle/>
        <a:p>
          <a:endParaRPr lang="en-GB"/>
        </a:p>
      </dgm:t>
    </dgm:pt>
    <dgm:pt modelId="{FC68DB6F-C8CE-41B1-BFA9-B9EFBABF5951}" type="sibTrans" cxnId="{757EE3B6-BFC4-49CE-A8E8-B3330CAFE143}">
      <dgm:prSet/>
      <dgm:spPr/>
      <dgm:t>
        <a:bodyPr/>
        <a:lstStyle/>
        <a:p>
          <a:endParaRPr lang="en-GB"/>
        </a:p>
      </dgm:t>
    </dgm:pt>
    <dgm:pt modelId="{08EF970F-AC41-4518-A991-16ECBA8F5168}">
      <dgm:prSet phldrT="[Text]"/>
      <dgm:spPr>
        <a:solidFill>
          <a:srgbClr val="92D050"/>
        </a:solidFill>
      </dgm:spPr>
      <dgm:t>
        <a:bodyPr/>
        <a:lstStyle/>
        <a:p>
          <a:r>
            <a:rPr lang="en-GB"/>
            <a:t>Compare data</a:t>
          </a:r>
        </a:p>
      </dgm:t>
    </dgm:pt>
    <dgm:pt modelId="{2A122C2B-6A63-428C-83D5-5A6B396CA2A4}" type="parTrans" cxnId="{A5FDA741-47A7-4AF4-870B-3A62AC417197}">
      <dgm:prSet/>
      <dgm:spPr/>
      <dgm:t>
        <a:bodyPr/>
        <a:lstStyle/>
        <a:p>
          <a:endParaRPr lang="en-GB"/>
        </a:p>
      </dgm:t>
    </dgm:pt>
    <dgm:pt modelId="{DC221C25-1E7E-4D31-B398-E6F2D5C6462D}" type="sibTrans" cxnId="{A5FDA741-47A7-4AF4-870B-3A62AC417197}">
      <dgm:prSet/>
      <dgm:spPr/>
      <dgm:t>
        <a:bodyPr/>
        <a:lstStyle/>
        <a:p>
          <a:endParaRPr lang="en-GB"/>
        </a:p>
      </dgm:t>
    </dgm:pt>
    <dgm:pt modelId="{F02880E2-C46C-4A9E-BADF-1342226F1E19}">
      <dgm:prSet phldrT="[Text]"/>
      <dgm:spPr>
        <a:solidFill>
          <a:srgbClr val="92D050"/>
        </a:solidFill>
      </dgm:spPr>
      <dgm:t>
        <a:bodyPr/>
        <a:lstStyle/>
        <a:p>
          <a:r>
            <a:rPr lang="en-GB"/>
            <a:t>Height and speed Study </a:t>
          </a:r>
        </a:p>
      </dgm:t>
    </dgm:pt>
    <dgm:pt modelId="{76A90760-7547-4272-94E9-FE8641C02784}" type="parTrans" cxnId="{BB471E92-CB8F-4CEE-BFFF-9E49740BCCE2}">
      <dgm:prSet/>
      <dgm:spPr/>
      <dgm:t>
        <a:bodyPr/>
        <a:lstStyle/>
        <a:p>
          <a:endParaRPr lang="en-GB"/>
        </a:p>
      </dgm:t>
    </dgm:pt>
    <dgm:pt modelId="{6CDC1EFC-DD52-43C1-8C23-AC542A8F157E}" type="sibTrans" cxnId="{BB471E92-CB8F-4CEE-BFFF-9E49740BCCE2}">
      <dgm:prSet/>
      <dgm:spPr/>
      <dgm:t>
        <a:bodyPr/>
        <a:lstStyle/>
        <a:p>
          <a:endParaRPr lang="en-GB"/>
        </a:p>
      </dgm:t>
    </dgm:pt>
    <dgm:pt modelId="{CA2EA9FC-F16C-41A9-9B63-0DB6ECF9B221}">
      <dgm:prSet phldrT="[Text]"/>
      <dgm:spPr>
        <a:solidFill>
          <a:srgbClr val="92D050"/>
        </a:solidFill>
      </dgm:spPr>
      <dgm:t>
        <a:bodyPr/>
        <a:lstStyle/>
        <a:p>
          <a:r>
            <a:rPr lang="en-GB"/>
            <a:t>Complete CFD and Analysis</a:t>
          </a:r>
        </a:p>
      </dgm:t>
    </dgm:pt>
    <dgm:pt modelId="{55261D71-BA3B-4F07-A89A-F958EA6C8F26}" type="parTrans" cxnId="{B8E84FC3-590F-4589-B696-3C01EA8E36CF}">
      <dgm:prSet/>
      <dgm:spPr/>
      <dgm:t>
        <a:bodyPr/>
        <a:lstStyle/>
        <a:p>
          <a:endParaRPr lang="en-GB"/>
        </a:p>
      </dgm:t>
    </dgm:pt>
    <dgm:pt modelId="{FDAADA17-9571-4152-905D-C457E061CA4D}" type="sibTrans" cxnId="{B8E84FC3-590F-4589-B696-3C01EA8E36CF}">
      <dgm:prSet/>
      <dgm:spPr/>
      <dgm:t>
        <a:bodyPr/>
        <a:lstStyle/>
        <a:p>
          <a:endParaRPr lang="en-GB"/>
        </a:p>
      </dgm:t>
    </dgm:pt>
    <dgm:pt modelId="{D5F185FE-0911-47F4-A8F4-61506A05A926}">
      <dgm:prSet phldrT="[Text]"/>
      <dgm:spPr>
        <a:solidFill>
          <a:srgbClr val="92D050"/>
        </a:solidFill>
      </dgm:spPr>
      <dgm:t>
        <a:bodyPr/>
        <a:lstStyle/>
        <a:p>
          <a:pPr rtl="0"/>
          <a:r>
            <a:rPr lang="en-GB"/>
            <a:t>Optimise</a:t>
          </a:r>
          <a:r>
            <a:rPr lang="en-GB">
              <a:latin typeface="Aptos Display" panose="02110004020202020204"/>
            </a:rPr>
            <a:t>/develop</a:t>
          </a:r>
          <a:r>
            <a:rPr lang="en-GB"/>
            <a:t> design </a:t>
          </a:r>
        </a:p>
      </dgm:t>
    </dgm:pt>
    <dgm:pt modelId="{9DE172A0-9C1B-46BC-9E47-EF870C41D6A4}" type="parTrans" cxnId="{617E776B-F925-4BFB-AABE-CDCF7E93DA43}">
      <dgm:prSet/>
      <dgm:spPr/>
      <dgm:t>
        <a:bodyPr/>
        <a:lstStyle/>
        <a:p>
          <a:endParaRPr lang="en-GB"/>
        </a:p>
      </dgm:t>
    </dgm:pt>
    <dgm:pt modelId="{947F3316-2A9F-4C14-9C74-8E3E08F8B285}" type="sibTrans" cxnId="{617E776B-F925-4BFB-AABE-CDCF7E93DA43}">
      <dgm:prSet/>
      <dgm:spPr/>
      <dgm:t>
        <a:bodyPr/>
        <a:lstStyle/>
        <a:p>
          <a:endParaRPr lang="en-GB"/>
        </a:p>
      </dgm:t>
    </dgm:pt>
    <dgm:pt modelId="{9B9EEEB0-E98D-4B0A-914B-80483BE9DD0F}">
      <dgm:prSet phldrT="[Text]"/>
      <dgm:spPr>
        <a:solidFill>
          <a:srgbClr val="92D050"/>
        </a:solidFill>
      </dgm:spPr>
      <dgm:t>
        <a:bodyPr/>
        <a:lstStyle/>
        <a:p>
          <a:r>
            <a:rPr lang="en-GB"/>
            <a:t>Finish  </a:t>
          </a:r>
        </a:p>
      </dgm:t>
    </dgm:pt>
    <dgm:pt modelId="{4D0478D1-CCF2-45E9-95C4-9945730DDA66}" type="parTrans" cxnId="{C37FD240-DE09-4760-938B-916E22E04905}">
      <dgm:prSet/>
      <dgm:spPr/>
      <dgm:t>
        <a:bodyPr/>
        <a:lstStyle/>
        <a:p>
          <a:endParaRPr lang="en-GB"/>
        </a:p>
      </dgm:t>
    </dgm:pt>
    <dgm:pt modelId="{CFCD283E-5206-4090-958A-3A5975F17E46}" type="sibTrans" cxnId="{C37FD240-DE09-4760-938B-916E22E04905}">
      <dgm:prSet/>
      <dgm:spPr/>
      <dgm:t>
        <a:bodyPr/>
        <a:lstStyle/>
        <a:p>
          <a:endParaRPr lang="en-GB"/>
        </a:p>
      </dgm:t>
    </dgm:pt>
    <dgm:pt modelId="{D6E4D546-0ED5-478A-BC5A-BCDB5D248A1D}" type="pres">
      <dgm:prSet presAssocID="{87712F78-1657-4BA5-BC5F-48569F6FCE97}" presName="Name0" presStyleCnt="0">
        <dgm:presLayoutVars>
          <dgm:dir/>
          <dgm:resizeHandles val="exact"/>
        </dgm:presLayoutVars>
      </dgm:prSet>
      <dgm:spPr/>
    </dgm:pt>
    <dgm:pt modelId="{9D886730-D866-4BD5-A248-377CDDFCBFD0}" type="pres">
      <dgm:prSet presAssocID="{323D31B9-DA8E-4A7B-9A05-C4AB1CF7524F}" presName="node" presStyleLbl="node1" presStyleIdx="0" presStyleCnt="11">
        <dgm:presLayoutVars>
          <dgm:bulletEnabled val="1"/>
        </dgm:presLayoutVars>
      </dgm:prSet>
      <dgm:spPr/>
    </dgm:pt>
    <dgm:pt modelId="{CF7B65D1-5B03-42F5-BB21-DEFBA9C7ECB6}" type="pres">
      <dgm:prSet presAssocID="{B794462B-2FE1-4C15-92AF-A0E22172133C}" presName="sibTrans" presStyleLbl="sibTrans1D1" presStyleIdx="0" presStyleCnt="10"/>
      <dgm:spPr/>
    </dgm:pt>
    <dgm:pt modelId="{DF94D261-3711-44EC-BEED-BD62A3979268}" type="pres">
      <dgm:prSet presAssocID="{B794462B-2FE1-4C15-92AF-A0E22172133C}" presName="connectorText" presStyleLbl="sibTrans1D1" presStyleIdx="0" presStyleCnt="10"/>
      <dgm:spPr/>
    </dgm:pt>
    <dgm:pt modelId="{951D3C6E-BA20-4C0B-B2DA-C3F8470CBD9B}" type="pres">
      <dgm:prSet presAssocID="{481A7EC5-E75C-412D-96E7-E937743B2AB3}" presName="node" presStyleLbl="node1" presStyleIdx="1" presStyleCnt="11">
        <dgm:presLayoutVars>
          <dgm:bulletEnabled val="1"/>
        </dgm:presLayoutVars>
      </dgm:prSet>
      <dgm:spPr/>
    </dgm:pt>
    <dgm:pt modelId="{730E0A5B-6506-42A5-9691-B19103F068D7}" type="pres">
      <dgm:prSet presAssocID="{FEC2EB16-B3D1-4006-9D95-E405F3E3F8D7}" presName="sibTrans" presStyleLbl="sibTrans1D1" presStyleIdx="1" presStyleCnt="10"/>
      <dgm:spPr/>
    </dgm:pt>
    <dgm:pt modelId="{F64F0CE8-403B-485A-B0CE-09196DF2D6E1}" type="pres">
      <dgm:prSet presAssocID="{FEC2EB16-B3D1-4006-9D95-E405F3E3F8D7}" presName="connectorText" presStyleLbl="sibTrans1D1" presStyleIdx="1" presStyleCnt="10"/>
      <dgm:spPr/>
    </dgm:pt>
    <dgm:pt modelId="{00F2D803-02F6-4919-9C36-3BB26E6A9818}" type="pres">
      <dgm:prSet presAssocID="{A5F081EA-D020-49C7-A06C-1686EB47C856}" presName="node" presStyleLbl="node1" presStyleIdx="2" presStyleCnt="11">
        <dgm:presLayoutVars>
          <dgm:bulletEnabled val="1"/>
        </dgm:presLayoutVars>
      </dgm:prSet>
      <dgm:spPr/>
    </dgm:pt>
    <dgm:pt modelId="{7474942E-2974-4355-9B44-A35A6D706CEE}" type="pres">
      <dgm:prSet presAssocID="{BC12C88E-DF03-407A-8ED4-D8B677F08905}" presName="sibTrans" presStyleLbl="sibTrans1D1" presStyleIdx="2" presStyleCnt="10"/>
      <dgm:spPr/>
    </dgm:pt>
    <dgm:pt modelId="{17D1C5CD-26E7-443F-835A-882AB3089030}" type="pres">
      <dgm:prSet presAssocID="{BC12C88E-DF03-407A-8ED4-D8B677F08905}" presName="connectorText" presStyleLbl="sibTrans1D1" presStyleIdx="2" presStyleCnt="10"/>
      <dgm:spPr/>
    </dgm:pt>
    <dgm:pt modelId="{6D881718-0F5F-4F04-B8D1-6E85F900B533}" type="pres">
      <dgm:prSet presAssocID="{2B5047FE-0BE0-4037-813E-B9555947A012}" presName="node" presStyleLbl="node1" presStyleIdx="3" presStyleCnt="11">
        <dgm:presLayoutVars>
          <dgm:bulletEnabled val="1"/>
        </dgm:presLayoutVars>
      </dgm:prSet>
      <dgm:spPr/>
    </dgm:pt>
    <dgm:pt modelId="{D8EB2F8B-E166-4198-BFFF-CC8CBEAA07A0}" type="pres">
      <dgm:prSet presAssocID="{C87AD018-2365-48C9-84D4-F02D6F026404}" presName="sibTrans" presStyleLbl="sibTrans1D1" presStyleIdx="3" presStyleCnt="10"/>
      <dgm:spPr/>
    </dgm:pt>
    <dgm:pt modelId="{BA567642-B1E1-4966-82CE-ADB13F75B49A}" type="pres">
      <dgm:prSet presAssocID="{C87AD018-2365-48C9-84D4-F02D6F026404}" presName="connectorText" presStyleLbl="sibTrans1D1" presStyleIdx="3" presStyleCnt="10"/>
      <dgm:spPr/>
    </dgm:pt>
    <dgm:pt modelId="{277B3481-999F-4B1B-AF51-B8168430DF00}" type="pres">
      <dgm:prSet presAssocID="{204C5101-18B6-485D-8148-D29BEE33B070}" presName="node" presStyleLbl="node1" presStyleIdx="4" presStyleCnt="11">
        <dgm:presLayoutVars>
          <dgm:bulletEnabled val="1"/>
        </dgm:presLayoutVars>
      </dgm:prSet>
      <dgm:spPr/>
    </dgm:pt>
    <dgm:pt modelId="{02A5A058-5FC3-4F47-898C-BBA3C5B80785}" type="pres">
      <dgm:prSet presAssocID="{A694289C-A1B6-4914-9B87-D807505F1BA2}" presName="sibTrans" presStyleLbl="sibTrans1D1" presStyleIdx="4" presStyleCnt="10"/>
      <dgm:spPr/>
    </dgm:pt>
    <dgm:pt modelId="{59FAF5B6-68F4-47A7-9364-612F0EC57615}" type="pres">
      <dgm:prSet presAssocID="{A694289C-A1B6-4914-9B87-D807505F1BA2}" presName="connectorText" presStyleLbl="sibTrans1D1" presStyleIdx="4" presStyleCnt="10"/>
      <dgm:spPr/>
    </dgm:pt>
    <dgm:pt modelId="{E155401A-BA28-437A-94BA-49FA44593F19}" type="pres">
      <dgm:prSet presAssocID="{4C607570-4D38-4E3F-A48D-7A91C3356473}" presName="node" presStyleLbl="node1" presStyleIdx="5" presStyleCnt="11">
        <dgm:presLayoutVars>
          <dgm:bulletEnabled val="1"/>
        </dgm:presLayoutVars>
      </dgm:prSet>
      <dgm:spPr/>
    </dgm:pt>
    <dgm:pt modelId="{8E683BAD-C641-4A09-A3B9-B491FB8270F8}" type="pres">
      <dgm:prSet presAssocID="{FC68DB6F-C8CE-41B1-BFA9-B9EFBABF5951}" presName="sibTrans" presStyleLbl="sibTrans1D1" presStyleIdx="5" presStyleCnt="10"/>
      <dgm:spPr/>
    </dgm:pt>
    <dgm:pt modelId="{0562B7AB-588C-4B44-B879-03F3322FF1EE}" type="pres">
      <dgm:prSet presAssocID="{FC68DB6F-C8CE-41B1-BFA9-B9EFBABF5951}" presName="connectorText" presStyleLbl="sibTrans1D1" presStyleIdx="5" presStyleCnt="10"/>
      <dgm:spPr/>
    </dgm:pt>
    <dgm:pt modelId="{E3949979-31B5-4257-B8BD-141C062BB348}" type="pres">
      <dgm:prSet presAssocID="{08EF970F-AC41-4518-A991-16ECBA8F5168}" presName="node" presStyleLbl="node1" presStyleIdx="6" presStyleCnt="11">
        <dgm:presLayoutVars>
          <dgm:bulletEnabled val="1"/>
        </dgm:presLayoutVars>
      </dgm:prSet>
      <dgm:spPr/>
    </dgm:pt>
    <dgm:pt modelId="{D61DB178-775B-493F-BC65-0116F58EC4A5}" type="pres">
      <dgm:prSet presAssocID="{DC221C25-1E7E-4D31-B398-E6F2D5C6462D}" presName="sibTrans" presStyleLbl="sibTrans1D1" presStyleIdx="6" presStyleCnt="10"/>
      <dgm:spPr/>
    </dgm:pt>
    <dgm:pt modelId="{C8D05FA6-26E3-4156-BBCB-A095FC750705}" type="pres">
      <dgm:prSet presAssocID="{DC221C25-1E7E-4D31-B398-E6F2D5C6462D}" presName="connectorText" presStyleLbl="sibTrans1D1" presStyleIdx="6" presStyleCnt="10"/>
      <dgm:spPr/>
    </dgm:pt>
    <dgm:pt modelId="{BE175033-E512-46EC-95B6-A1B9E4E6CFC3}" type="pres">
      <dgm:prSet presAssocID="{F02880E2-C46C-4A9E-BADF-1342226F1E19}" presName="node" presStyleLbl="node1" presStyleIdx="7" presStyleCnt="11">
        <dgm:presLayoutVars>
          <dgm:bulletEnabled val="1"/>
        </dgm:presLayoutVars>
      </dgm:prSet>
      <dgm:spPr/>
    </dgm:pt>
    <dgm:pt modelId="{7D2C9C32-933A-4B29-9BC0-DB6D69A27F54}" type="pres">
      <dgm:prSet presAssocID="{6CDC1EFC-DD52-43C1-8C23-AC542A8F157E}" presName="sibTrans" presStyleLbl="sibTrans1D1" presStyleIdx="7" presStyleCnt="10"/>
      <dgm:spPr/>
    </dgm:pt>
    <dgm:pt modelId="{0E7DF986-BFD1-4E85-9033-410AD2FD9916}" type="pres">
      <dgm:prSet presAssocID="{6CDC1EFC-DD52-43C1-8C23-AC542A8F157E}" presName="connectorText" presStyleLbl="sibTrans1D1" presStyleIdx="7" presStyleCnt="10"/>
      <dgm:spPr/>
    </dgm:pt>
    <dgm:pt modelId="{030F211E-4544-4C58-8ADF-2E7988185DCD}" type="pres">
      <dgm:prSet presAssocID="{D5F185FE-0911-47F4-A8F4-61506A05A926}" presName="node" presStyleLbl="node1" presStyleIdx="8" presStyleCnt="11">
        <dgm:presLayoutVars>
          <dgm:bulletEnabled val="1"/>
        </dgm:presLayoutVars>
      </dgm:prSet>
      <dgm:spPr/>
    </dgm:pt>
    <dgm:pt modelId="{C68138FF-265C-43BB-B08D-999934221426}" type="pres">
      <dgm:prSet presAssocID="{947F3316-2A9F-4C14-9C74-8E3E08F8B285}" presName="sibTrans" presStyleLbl="sibTrans1D1" presStyleIdx="8" presStyleCnt="10"/>
      <dgm:spPr/>
    </dgm:pt>
    <dgm:pt modelId="{579C7B14-811A-4956-8C4B-4C0CBBB57327}" type="pres">
      <dgm:prSet presAssocID="{947F3316-2A9F-4C14-9C74-8E3E08F8B285}" presName="connectorText" presStyleLbl="sibTrans1D1" presStyleIdx="8" presStyleCnt="10"/>
      <dgm:spPr/>
    </dgm:pt>
    <dgm:pt modelId="{95447CD5-5927-4875-86EB-6082E55748BF}" type="pres">
      <dgm:prSet presAssocID="{CA2EA9FC-F16C-41A9-9B63-0DB6ECF9B221}" presName="node" presStyleLbl="node1" presStyleIdx="9" presStyleCnt="11">
        <dgm:presLayoutVars>
          <dgm:bulletEnabled val="1"/>
        </dgm:presLayoutVars>
      </dgm:prSet>
      <dgm:spPr/>
    </dgm:pt>
    <dgm:pt modelId="{C1B0DB05-EF8A-45CF-A446-F85AD7F4FB91}" type="pres">
      <dgm:prSet presAssocID="{FDAADA17-9571-4152-905D-C457E061CA4D}" presName="sibTrans" presStyleLbl="sibTrans1D1" presStyleIdx="9" presStyleCnt="10"/>
      <dgm:spPr/>
    </dgm:pt>
    <dgm:pt modelId="{A0FDCEE3-9955-421A-8D58-C7078E074AAC}" type="pres">
      <dgm:prSet presAssocID="{FDAADA17-9571-4152-905D-C457E061CA4D}" presName="connectorText" presStyleLbl="sibTrans1D1" presStyleIdx="9" presStyleCnt="10"/>
      <dgm:spPr/>
    </dgm:pt>
    <dgm:pt modelId="{A3696772-2F3F-4156-8A0E-943B3B3533C2}" type="pres">
      <dgm:prSet presAssocID="{9B9EEEB0-E98D-4B0A-914B-80483BE9DD0F}" presName="node" presStyleLbl="node1" presStyleIdx="10" presStyleCnt="11">
        <dgm:presLayoutVars>
          <dgm:bulletEnabled val="1"/>
        </dgm:presLayoutVars>
      </dgm:prSet>
      <dgm:spPr/>
    </dgm:pt>
  </dgm:ptLst>
  <dgm:cxnLst>
    <dgm:cxn modelId="{7624C900-05E8-40A9-992A-5A1EFA890F79}" type="presOf" srcId="{A694289C-A1B6-4914-9B87-D807505F1BA2}" destId="{02A5A058-5FC3-4F47-898C-BBA3C5B80785}" srcOrd="0" destOrd="0" presId="urn:microsoft.com/office/officeart/2016/7/layout/RepeatingBendingProcessNew"/>
    <dgm:cxn modelId="{3400B106-7BD2-4F30-AA99-6A824B3E6239}" srcId="{87712F78-1657-4BA5-BC5F-48569F6FCE97}" destId="{481A7EC5-E75C-412D-96E7-E937743B2AB3}" srcOrd="1" destOrd="0" parTransId="{B41A61A7-6899-46D3-A7C5-17859DAA6B95}" sibTransId="{FEC2EB16-B3D1-4006-9D95-E405F3E3F8D7}"/>
    <dgm:cxn modelId="{3DC3FD1C-90C9-4CF6-A07A-F9F05EF0F4BB}" type="presOf" srcId="{6CDC1EFC-DD52-43C1-8C23-AC542A8F157E}" destId="{0E7DF986-BFD1-4E85-9033-410AD2FD9916}" srcOrd="1" destOrd="0" presId="urn:microsoft.com/office/officeart/2016/7/layout/RepeatingBendingProcessNew"/>
    <dgm:cxn modelId="{FE2C6E26-2BBF-45C2-A477-7AC21E363948}" type="presOf" srcId="{C87AD018-2365-48C9-84D4-F02D6F026404}" destId="{D8EB2F8B-E166-4198-BFFF-CC8CBEAA07A0}" srcOrd="0" destOrd="0" presId="urn:microsoft.com/office/officeart/2016/7/layout/RepeatingBendingProcessNew"/>
    <dgm:cxn modelId="{FB741631-52B6-4B90-AA83-C4A8E11119FD}" type="presOf" srcId="{947F3316-2A9F-4C14-9C74-8E3E08F8B285}" destId="{C68138FF-265C-43BB-B08D-999934221426}" srcOrd="0" destOrd="0" presId="urn:microsoft.com/office/officeart/2016/7/layout/RepeatingBendingProcessNew"/>
    <dgm:cxn modelId="{1D79A939-5B48-415B-A82D-6CC220E63BCB}" type="presOf" srcId="{A694289C-A1B6-4914-9B87-D807505F1BA2}" destId="{59FAF5B6-68F4-47A7-9364-612F0EC57615}" srcOrd="1" destOrd="0" presId="urn:microsoft.com/office/officeart/2016/7/layout/RepeatingBendingProcessNew"/>
    <dgm:cxn modelId="{60EF6D3D-1940-4318-8983-A35F23CEFF0E}" type="presOf" srcId="{FDAADA17-9571-4152-905D-C457E061CA4D}" destId="{C1B0DB05-EF8A-45CF-A446-F85AD7F4FB91}" srcOrd="0" destOrd="0" presId="urn:microsoft.com/office/officeart/2016/7/layout/RepeatingBendingProcessNew"/>
    <dgm:cxn modelId="{2256E03F-F45D-4650-80C8-9EF163A67B80}" type="presOf" srcId="{204C5101-18B6-485D-8148-D29BEE33B070}" destId="{277B3481-999F-4B1B-AF51-B8168430DF00}" srcOrd="0" destOrd="0" presId="urn:microsoft.com/office/officeart/2016/7/layout/RepeatingBendingProcessNew"/>
    <dgm:cxn modelId="{C37FD240-DE09-4760-938B-916E22E04905}" srcId="{87712F78-1657-4BA5-BC5F-48569F6FCE97}" destId="{9B9EEEB0-E98D-4B0A-914B-80483BE9DD0F}" srcOrd="10" destOrd="0" parTransId="{4D0478D1-CCF2-45E9-95C4-9945730DDA66}" sibTransId="{CFCD283E-5206-4090-958A-3A5975F17E46}"/>
    <dgm:cxn modelId="{A5FDA741-47A7-4AF4-870B-3A62AC417197}" srcId="{87712F78-1657-4BA5-BC5F-48569F6FCE97}" destId="{08EF970F-AC41-4518-A991-16ECBA8F5168}" srcOrd="6" destOrd="0" parTransId="{2A122C2B-6A63-428C-83D5-5A6B396CA2A4}" sibTransId="{DC221C25-1E7E-4D31-B398-E6F2D5C6462D}"/>
    <dgm:cxn modelId="{5C525A63-9C17-4321-B1E5-83F75689D546}" srcId="{87712F78-1657-4BA5-BC5F-48569F6FCE97}" destId="{A5F081EA-D020-49C7-A06C-1686EB47C856}" srcOrd="2" destOrd="0" parTransId="{21689D83-6FC5-4244-A30C-EA87E4F8FCA9}" sibTransId="{BC12C88E-DF03-407A-8ED4-D8B677F08905}"/>
    <dgm:cxn modelId="{64AFE143-B5C9-40D4-88CA-73BD7ED998F7}" type="presOf" srcId="{2B5047FE-0BE0-4037-813E-B9555947A012}" destId="{6D881718-0F5F-4F04-B8D1-6E85F900B533}" srcOrd="0" destOrd="0" presId="urn:microsoft.com/office/officeart/2016/7/layout/RepeatingBendingProcessNew"/>
    <dgm:cxn modelId="{71787044-50E2-4174-AE53-AB60235484BF}" type="presOf" srcId="{87712F78-1657-4BA5-BC5F-48569F6FCE97}" destId="{D6E4D546-0ED5-478A-BC5A-BCDB5D248A1D}" srcOrd="0" destOrd="0" presId="urn:microsoft.com/office/officeart/2016/7/layout/RepeatingBendingProcessNew"/>
    <dgm:cxn modelId="{11333668-B335-4F13-A26E-A5107908D95B}" type="presOf" srcId="{F02880E2-C46C-4A9E-BADF-1342226F1E19}" destId="{BE175033-E512-46EC-95B6-A1B9E4E6CFC3}" srcOrd="0" destOrd="0" presId="urn:microsoft.com/office/officeart/2016/7/layout/RepeatingBendingProcessNew"/>
    <dgm:cxn modelId="{35918869-562D-4A29-A64E-5F7C59B91567}" type="presOf" srcId="{FC68DB6F-C8CE-41B1-BFA9-B9EFBABF5951}" destId="{0562B7AB-588C-4B44-B879-03F3322FF1EE}" srcOrd="1" destOrd="0" presId="urn:microsoft.com/office/officeart/2016/7/layout/RepeatingBendingProcessNew"/>
    <dgm:cxn modelId="{617E776B-F925-4BFB-AABE-CDCF7E93DA43}" srcId="{87712F78-1657-4BA5-BC5F-48569F6FCE97}" destId="{D5F185FE-0911-47F4-A8F4-61506A05A926}" srcOrd="8" destOrd="0" parTransId="{9DE172A0-9C1B-46BC-9E47-EF870C41D6A4}" sibTransId="{947F3316-2A9F-4C14-9C74-8E3E08F8B285}"/>
    <dgm:cxn modelId="{3F42916D-AB56-46BB-8D62-601C956D97F9}" type="presOf" srcId="{D5F185FE-0911-47F4-A8F4-61506A05A926}" destId="{030F211E-4544-4C58-8ADF-2E7988185DCD}" srcOrd="0" destOrd="0" presId="urn:microsoft.com/office/officeart/2016/7/layout/RepeatingBendingProcessNew"/>
    <dgm:cxn modelId="{71CB827A-234F-46F5-94A1-10763B85C53F}" type="presOf" srcId="{CA2EA9FC-F16C-41A9-9B63-0DB6ECF9B221}" destId="{95447CD5-5927-4875-86EB-6082E55748BF}" srcOrd="0" destOrd="0" presId="urn:microsoft.com/office/officeart/2016/7/layout/RepeatingBendingProcessNew"/>
    <dgm:cxn modelId="{917CEE5A-6D1D-486E-96F5-9626B7B075A0}" type="presOf" srcId="{B794462B-2FE1-4C15-92AF-A0E22172133C}" destId="{CF7B65D1-5B03-42F5-BB21-DEFBA9C7ECB6}" srcOrd="0" destOrd="0" presId="urn:microsoft.com/office/officeart/2016/7/layout/RepeatingBendingProcessNew"/>
    <dgm:cxn modelId="{0FC56F7C-9AA2-4CA3-981C-536A80134F4A}" type="presOf" srcId="{FEC2EB16-B3D1-4006-9D95-E405F3E3F8D7}" destId="{730E0A5B-6506-42A5-9691-B19103F068D7}" srcOrd="0" destOrd="0" presId="urn:microsoft.com/office/officeart/2016/7/layout/RepeatingBendingProcessNew"/>
    <dgm:cxn modelId="{703A5A8A-43C1-4914-B1A4-F2B75A81C0B0}" srcId="{87712F78-1657-4BA5-BC5F-48569F6FCE97}" destId="{2B5047FE-0BE0-4037-813E-B9555947A012}" srcOrd="3" destOrd="0" parTransId="{5CC685D8-E35E-43AC-B24D-77C4553DC0E5}" sibTransId="{C87AD018-2365-48C9-84D4-F02D6F026404}"/>
    <dgm:cxn modelId="{DE8AEB8C-DD1D-45EA-A155-A068B72B59A5}" type="presOf" srcId="{4C607570-4D38-4E3F-A48D-7A91C3356473}" destId="{E155401A-BA28-437A-94BA-49FA44593F19}" srcOrd="0" destOrd="0" presId="urn:microsoft.com/office/officeart/2016/7/layout/RepeatingBendingProcessNew"/>
    <dgm:cxn modelId="{DB7BBE91-F1F2-495D-B315-65B3E9EC44F9}" type="presOf" srcId="{B794462B-2FE1-4C15-92AF-A0E22172133C}" destId="{DF94D261-3711-44EC-BEED-BD62A3979268}" srcOrd="1" destOrd="0" presId="urn:microsoft.com/office/officeart/2016/7/layout/RepeatingBendingProcessNew"/>
    <dgm:cxn modelId="{BB471E92-CB8F-4CEE-BFFF-9E49740BCCE2}" srcId="{87712F78-1657-4BA5-BC5F-48569F6FCE97}" destId="{F02880E2-C46C-4A9E-BADF-1342226F1E19}" srcOrd="7" destOrd="0" parTransId="{76A90760-7547-4272-94E9-FE8641C02784}" sibTransId="{6CDC1EFC-DD52-43C1-8C23-AC542A8F157E}"/>
    <dgm:cxn modelId="{A065CD94-8C7E-4173-B377-55D63D96C963}" type="presOf" srcId="{323D31B9-DA8E-4A7B-9A05-C4AB1CF7524F}" destId="{9D886730-D866-4BD5-A248-377CDDFCBFD0}" srcOrd="0" destOrd="0" presId="urn:microsoft.com/office/officeart/2016/7/layout/RepeatingBendingProcessNew"/>
    <dgm:cxn modelId="{F2CF71A0-63D5-448E-AECF-B7155522CB9D}" type="presOf" srcId="{BC12C88E-DF03-407A-8ED4-D8B677F08905}" destId="{7474942E-2974-4355-9B44-A35A6D706CEE}" srcOrd="0" destOrd="0" presId="urn:microsoft.com/office/officeart/2016/7/layout/RepeatingBendingProcessNew"/>
    <dgm:cxn modelId="{EB1E8FA4-96D4-486C-BB36-038B75F40586}" srcId="{87712F78-1657-4BA5-BC5F-48569F6FCE97}" destId="{323D31B9-DA8E-4A7B-9A05-C4AB1CF7524F}" srcOrd="0" destOrd="0" parTransId="{051E1B90-CD21-4F13-8E5E-F6290BB80DC0}" sibTransId="{B794462B-2FE1-4C15-92AF-A0E22172133C}"/>
    <dgm:cxn modelId="{19839FAF-83AF-41A1-AD0B-F4E1CD864EA2}" type="presOf" srcId="{A5F081EA-D020-49C7-A06C-1686EB47C856}" destId="{00F2D803-02F6-4919-9C36-3BB26E6A9818}" srcOrd="0" destOrd="0" presId="urn:microsoft.com/office/officeart/2016/7/layout/RepeatingBendingProcessNew"/>
    <dgm:cxn modelId="{2DC46EB4-B70E-4D23-8D2B-97A215685BBE}" type="presOf" srcId="{FEC2EB16-B3D1-4006-9D95-E405F3E3F8D7}" destId="{F64F0CE8-403B-485A-B0CE-09196DF2D6E1}" srcOrd="1" destOrd="0" presId="urn:microsoft.com/office/officeart/2016/7/layout/RepeatingBendingProcessNew"/>
    <dgm:cxn modelId="{757EE3B6-BFC4-49CE-A8E8-B3330CAFE143}" srcId="{87712F78-1657-4BA5-BC5F-48569F6FCE97}" destId="{4C607570-4D38-4E3F-A48D-7A91C3356473}" srcOrd="5" destOrd="0" parTransId="{F3AFEAF6-1EC5-42A3-B011-E84B2FF1CF32}" sibTransId="{FC68DB6F-C8CE-41B1-BFA9-B9EFBABF5951}"/>
    <dgm:cxn modelId="{D0D606C1-AD31-4B9C-9767-FE233898BD1A}" type="presOf" srcId="{DC221C25-1E7E-4D31-B398-E6F2D5C6462D}" destId="{C8D05FA6-26E3-4156-BBCB-A095FC750705}" srcOrd="1" destOrd="0" presId="urn:microsoft.com/office/officeart/2016/7/layout/RepeatingBendingProcessNew"/>
    <dgm:cxn modelId="{B8E84FC3-590F-4589-B696-3C01EA8E36CF}" srcId="{87712F78-1657-4BA5-BC5F-48569F6FCE97}" destId="{CA2EA9FC-F16C-41A9-9B63-0DB6ECF9B221}" srcOrd="9" destOrd="0" parTransId="{55261D71-BA3B-4F07-A89A-F958EA6C8F26}" sibTransId="{FDAADA17-9571-4152-905D-C457E061CA4D}"/>
    <dgm:cxn modelId="{31F5F7CC-E1A2-4AE9-A308-E927C3C0F84B}" type="presOf" srcId="{FC68DB6F-C8CE-41B1-BFA9-B9EFBABF5951}" destId="{8E683BAD-C641-4A09-A3B9-B491FB8270F8}" srcOrd="0" destOrd="0" presId="urn:microsoft.com/office/officeart/2016/7/layout/RepeatingBendingProcessNew"/>
    <dgm:cxn modelId="{6C234BDD-0523-4005-80CF-E7E780B3E33B}" srcId="{87712F78-1657-4BA5-BC5F-48569F6FCE97}" destId="{204C5101-18B6-485D-8148-D29BEE33B070}" srcOrd="4" destOrd="0" parTransId="{2970B109-978F-4506-A86B-9C9DD8A02958}" sibTransId="{A694289C-A1B6-4914-9B87-D807505F1BA2}"/>
    <dgm:cxn modelId="{6F15FFE1-53CC-45B3-9B35-93B950148B6E}" type="presOf" srcId="{C87AD018-2365-48C9-84D4-F02D6F026404}" destId="{BA567642-B1E1-4966-82CE-ADB13F75B49A}" srcOrd="1" destOrd="0" presId="urn:microsoft.com/office/officeart/2016/7/layout/RepeatingBendingProcessNew"/>
    <dgm:cxn modelId="{ED305CE7-F023-4794-9880-AFB4AA4AB6AA}" type="presOf" srcId="{9B9EEEB0-E98D-4B0A-914B-80483BE9DD0F}" destId="{A3696772-2F3F-4156-8A0E-943B3B3533C2}" srcOrd="0" destOrd="0" presId="urn:microsoft.com/office/officeart/2016/7/layout/RepeatingBendingProcessNew"/>
    <dgm:cxn modelId="{CFCFE0E7-B2A0-47D4-BF69-95A07DED8F74}" type="presOf" srcId="{947F3316-2A9F-4C14-9C74-8E3E08F8B285}" destId="{579C7B14-811A-4956-8C4B-4C0CBBB57327}" srcOrd="1" destOrd="0" presId="urn:microsoft.com/office/officeart/2016/7/layout/RepeatingBendingProcessNew"/>
    <dgm:cxn modelId="{BC044EEF-0997-43C3-B266-7D6AE5B01352}" type="presOf" srcId="{6CDC1EFC-DD52-43C1-8C23-AC542A8F157E}" destId="{7D2C9C32-933A-4B29-9BC0-DB6D69A27F54}" srcOrd="0" destOrd="0" presId="urn:microsoft.com/office/officeart/2016/7/layout/RepeatingBendingProcessNew"/>
    <dgm:cxn modelId="{767F68F4-5A66-4ADC-B420-478FCDFFF49D}" type="presOf" srcId="{FDAADA17-9571-4152-905D-C457E061CA4D}" destId="{A0FDCEE3-9955-421A-8D58-C7078E074AAC}" srcOrd="1" destOrd="0" presId="urn:microsoft.com/office/officeart/2016/7/layout/RepeatingBendingProcessNew"/>
    <dgm:cxn modelId="{2ADE5AF6-C1CC-432E-8D97-6B3961BD9EA6}" type="presOf" srcId="{08EF970F-AC41-4518-A991-16ECBA8F5168}" destId="{E3949979-31B5-4257-B8BD-141C062BB348}" srcOrd="0" destOrd="0" presId="urn:microsoft.com/office/officeart/2016/7/layout/RepeatingBendingProcessNew"/>
    <dgm:cxn modelId="{B4391DF7-4E2E-4BE1-B395-FF2FF9F57BD2}" type="presOf" srcId="{BC12C88E-DF03-407A-8ED4-D8B677F08905}" destId="{17D1C5CD-26E7-443F-835A-882AB3089030}" srcOrd="1" destOrd="0" presId="urn:microsoft.com/office/officeart/2016/7/layout/RepeatingBendingProcessNew"/>
    <dgm:cxn modelId="{91A239FA-4E22-47AC-B1F8-41F8AF08F6DC}" type="presOf" srcId="{DC221C25-1E7E-4D31-B398-E6F2D5C6462D}" destId="{D61DB178-775B-493F-BC65-0116F58EC4A5}" srcOrd="0" destOrd="0" presId="urn:microsoft.com/office/officeart/2016/7/layout/RepeatingBendingProcessNew"/>
    <dgm:cxn modelId="{2324C0FE-4B69-4745-8DCC-110A4AB89253}" type="presOf" srcId="{481A7EC5-E75C-412D-96E7-E937743B2AB3}" destId="{951D3C6E-BA20-4C0B-B2DA-C3F8470CBD9B}" srcOrd="0" destOrd="0" presId="urn:microsoft.com/office/officeart/2016/7/layout/RepeatingBendingProcessNew"/>
    <dgm:cxn modelId="{ADF0D925-EE15-4448-863E-2E290DAA4C6E}" type="presParOf" srcId="{D6E4D546-0ED5-478A-BC5A-BCDB5D248A1D}" destId="{9D886730-D866-4BD5-A248-377CDDFCBFD0}" srcOrd="0" destOrd="0" presId="urn:microsoft.com/office/officeart/2016/7/layout/RepeatingBendingProcessNew"/>
    <dgm:cxn modelId="{7EB973F1-F9F4-4FC2-B410-31050D22DAB8}" type="presParOf" srcId="{D6E4D546-0ED5-478A-BC5A-BCDB5D248A1D}" destId="{CF7B65D1-5B03-42F5-BB21-DEFBA9C7ECB6}" srcOrd="1" destOrd="0" presId="urn:microsoft.com/office/officeart/2016/7/layout/RepeatingBendingProcessNew"/>
    <dgm:cxn modelId="{28D4D03E-AAA1-4F8F-A552-26DCF58A0B48}" type="presParOf" srcId="{CF7B65D1-5B03-42F5-BB21-DEFBA9C7ECB6}" destId="{DF94D261-3711-44EC-BEED-BD62A3979268}" srcOrd="0" destOrd="0" presId="urn:microsoft.com/office/officeart/2016/7/layout/RepeatingBendingProcessNew"/>
    <dgm:cxn modelId="{EB0B4765-6790-4D03-AF2C-279504033245}" type="presParOf" srcId="{D6E4D546-0ED5-478A-BC5A-BCDB5D248A1D}" destId="{951D3C6E-BA20-4C0B-B2DA-C3F8470CBD9B}" srcOrd="2" destOrd="0" presId="urn:microsoft.com/office/officeart/2016/7/layout/RepeatingBendingProcessNew"/>
    <dgm:cxn modelId="{C325557D-A048-4DC1-828B-53EBDE2B4EA8}" type="presParOf" srcId="{D6E4D546-0ED5-478A-BC5A-BCDB5D248A1D}" destId="{730E0A5B-6506-42A5-9691-B19103F068D7}" srcOrd="3" destOrd="0" presId="urn:microsoft.com/office/officeart/2016/7/layout/RepeatingBendingProcessNew"/>
    <dgm:cxn modelId="{9EE113E0-8A0F-4940-BE00-37045F034B47}" type="presParOf" srcId="{730E0A5B-6506-42A5-9691-B19103F068D7}" destId="{F64F0CE8-403B-485A-B0CE-09196DF2D6E1}" srcOrd="0" destOrd="0" presId="urn:microsoft.com/office/officeart/2016/7/layout/RepeatingBendingProcessNew"/>
    <dgm:cxn modelId="{7B74477D-74E0-4343-8ABF-3D3FCC7E4F6C}" type="presParOf" srcId="{D6E4D546-0ED5-478A-BC5A-BCDB5D248A1D}" destId="{00F2D803-02F6-4919-9C36-3BB26E6A9818}" srcOrd="4" destOrd="0" presId="urn:microsoft.com/office/officeart/2016/7/layout/RepeatingBendingProcessNew"/>
    <dgm:cxn modelId="{74D74E3E-A9BF-4EA7-BB5F-86642912461F}" type="presParOf" srcId="{D6E4D546-0ED5-478A-BC5A-BCDB5D248A1D}" destId="{7474942E-2974-4355-9B44-A35A6D706CEE}" srcOrd="5" destOrd="0" presId="urn:microsoft.com/office/officeart/2016/7/layout/RepeatingBendingProcessNew"/>
    <dgm:cxn modelId="{6313276D-5C02-4D9F-B166-552B3183242C}" type="presParOf" srcId="{7474942E-2974-4355-9B44-A35A6D706CEE}" destId="{17D1C5CD-26E7-443F-835A-882AB3089030}" srcOrd="0" destOrd="0" presId="urn:microsoft.com/office/officeart/2016/7/layout/RepeatingBendingProcessNew"/>
    <dgm:cxn modelId="{10ECED7C-FCB2-404A-8633-FEF8F90DF7C1}" type="presParOf" srcId="{D6E4D546-0ED5-478A-BC5A-BCDB5D248A1D}" destId="{6D881718-0F5F-4F04-B8D1-6E85F900B533}" srcOrd="6" destOrd="0" presId="urn:microsoft.com/office/officeart/2016/7/layout/RepeatingBendingProcessNew"/>
    <dgm:cxn modelId="{23433467-173A-4120-A59E-30638E56D761}" type="presParOf" srcId="{D6E4D546-0ED5-478A-BC5A-BCDB5D248A1D}" destId="{D8EB2F8B-E166-4198-BFFF-CC8CBEAA07A0}" srcOrd="7" destOrd="0" presId="urn:microsoft.com/office/officeart/2016/7/layout/RepeatingBendingProcessNew"/>
    <dgm:cxn modelId="{6D80565F-8687-4810-B017-F185E58793BA}" type="presParOf" srcId="{D8EB2F8B-E166-4198-BFFF-CC8CBEAA07A0}" destId="{BA567642-B1E1-4966-82CE-ADB13F75B49A}" srcOrd="0" destOrd="0" presId="urn:microsoft.com/office/officeart/2016/7/layout/RepeatingBendingProcessNew"/>
    <dgm:cxn modelId="{EE285368-1914-4D76-9D29-AD47C43F5FD1}" type="presParOf" srcId="{D6E4D546-0ED5-478A-BC5A-BCDB5D248A1D}" destId="{277B3481-999F-4B1B-AF51-B8168430DF00}" srcOrd="8" destOrd="0" presId="urn:microsoft.com/office/officeart/2016/7/layout/RepeatingBendingProcessNew"/>
    <dgm:cxn modelId="{A44F2113-4B8A-499A-964C-99D71F768D86}" type="presParOf" srcId="{D6E4D546-0ED5-478A-BC5A-BCDB5D248A1D}" destId="{02A5A058-5FC3-4F47-898C-BBA3C5B80785}" srcOrd="9" destOrd="0" presId="urn:microsoft.com/office/officeart/2016/7/layout/RepeatingBendingProcessNew"/>
    <dgm:cxn modelId="{24086EA3-AF29-49D8-8A2A-A6C68B99701C}" type="presParOf" srcId="{02A5A058-5FC3-4F47-898C-BBA3C5B80785}" destId="{59FAF5B6-68F4-47A7-9364-612F0EC57615}" srcOrd="0" destOrd="0" presId="urn:microsoft.com/office/officeart/2016/7/layout/RepeatingBendingProcessNew"/>
    <dgm:cxn modelId="{4EF7E372-5B46-40AE-86EC-C108322F9E9E}" type="presParOf" srcId="{D6E4D546-0ED5-478A-BC5A-BCDB5D248A1D}" destId="{E155401A-BA28-437A-94BA-49FA44593F19}" srcOrd="10" destOrd="0" presId="urn:microsoft.com/office/officeart/2016/7/layout/RepeatingBendingProcessNew"/>
    <dgm:cxn modelId="{9214C670-213C-4632-91C3-4EC952DEF4BE}" type="presParOf" srcId="{D6E4D546-0ED5-478A-BC5A-BCDB5D248A1D}" destId="{8E683BAD-C641-4A09-A3B9-B491FB8270F8}" srcOrd="11" destOrd="0" presId="urn:microsoft.com/office/officeart/2016/7/layout/RepeatingBendingProcessNew"/>
    <dgm:cxn modelId="{14587B70-F481-43D6-A3DB-1AEE27501B00}" type="presParOf" srcId="{8E683BAD-C641-4A09-A3B9-B491FB8270F8}" destId="{0562B7AB-588C-4B44-B879-03F3322FF1EE}" srcOrd="0" destOrd="0" presId="urn:microsoft.com/office/officeart/2016/7/layout/RepeatingBendingProcessNew"/>
    <dgm:cxn modelId="{9D06FD41-6ED0-4166-AB03-E1E34476A22D}" type="presParOf" srcId="{D6E4D546-0ED5-478A-BC5A-BCDB5D248A1D}" destId="{E3949979-31B5-4257-B8BD-141C062BB348}" srcOrd="12" destOrd="0" presId="urn:microsoft.com/office/officeart/2016/7/layout/RepeatingBendingProcessNew"/>
    <dgm:cxn modelId="{58555488-0987-4862-8228-A28A32AB6B1D}" type="presParOf" srcId="{D6E4D546-0ED5-478A-BC5A-BCDB5D248A1D}" destId="{D61DB178-775B-493F-BC65-0116F58EC4A5}" srcOrd="13" destOrd="0" presId="urn:microsoft.com/office/officeart/2016/7/layout/RepeatingBendingProcessNew"/>
    <dgm:cxn modelId="{EEA2A250-4F44-4ADC-93EB-FBD8DF2936D4}" type="presParOf" srcId="{D61DB178-775B-493F-BC65-0116F58EC4A5}" destId="{C8D05FA6-26E3-4156-BBCB-A095FC750705}" srcOrd="0" destOrd="0" presId="urn:microsoft.com/office/officeart/2016/7/layout/RepeatingBendingProcessNew"/>
    <dgm:cxn modelId="{19A05513-A579-489A-AFB1-8C6329FDA20B}" type="presParOf" srcId="{D6E4D546-0ED5-478A-BC5A-BCDB5D248A1D}" destId="{BE175033-E512-46EC-95B6-A1B9E4E6CFC3}" srcOrd="14" destOrd="0" presId="urn:microsoft.com/office/officeart/2016/7/layout/RepeatingBendingProcessNew"/>
    <dgm:cxn modelId="{B74C4603-077A-4578-A5F3-CAFB24C0F3CB}" type="presParOf" srcId="{D6E4D546-0ED5-478A-BC5A-BCDB5D248A1D}" destId="{7D2C9C32-933A-4B29-9BC0-DB6D69A27F54}" srcOrd="15" destOrd="0" presId="urn:microsoft.com/office/officeart/2016/7/layout/RepeatingBendingProcessNew"/>
    <dgm:cxn modelId="{89B221A9-68F1-4C56-872C-E8BAFD3A004A}" type="presParOf" srcId="{7D2C9C32-933A-4B29-9BC0-DB6D69A27F54}" destId="{0E7DF986-BFD1-4E85-9033-410AD2FD9916}" srcOrd="0" destOrd="0" presId="urn:microsoft.com/office/officeart/2016/7/layout/RepeatingBendingProcessNew"/>
    <dgm:cxn modelId="{3700AFC2-E539-40D6-BBE9-66E3A68AE680}" type="presParOf" srcId="{D6E4D546-0ED5-478A-BC5A-BCDB5D248A1D}" destId="{030F211E-4544-4C58-8ADF-2E7988185DCD}" srcOrd="16" destOrd="0" presId="urn:microsoft.com/office/officeart/2016/7/layout/RepeatingBendingProcessNew"/>
    <dgm:cxn modelId="{69C1472B-8D53-4771-9CE4-BA46D4666784}" type="presParOf" srcId="{D6E4D546-0ED5-478A-BC5A-BCDB5D248A1D}" destId="{C68138FF-265C-43BB-B08D-999934221426}" srcOrd="17" destOrd="0" presId="urn:microsoft.com/office/officeart/2016/7/layout/RepeatingBendingProcessNew"/>
    <dgm:cxn modelId="{C89DAD60-D7FF-4884-9D14-AC7F794C3351}" type="presParOf" srcId="{C68138FF-265C-43BB-B08D-999934221426}" destId="{579C7B14-811A-4956-8C4B-4C0CBBB57327}" srcOrd="0" destOrd="0" presId="urn:microsoft.com/office/officeart/2016/7/layout/RepeatingBendingProcessNew"/>
    <dgm:cxn modelId="{30D34BFE-E427-472C-A9C2-5F45FE52C798}" type="presParOf" srcId="{D6E4D546-0ED5-478A-BC5A-BCDB5D248A1D}" destId="{95447CD5-5927-4875-86EB-6082E55748BF}" srcOrd="18" destOrd="0" presId="urn:microsoft.com/office/officeart/2016/7/layout/RepeatingBendingProcessNew"/>
    <dgm:cxn modelId="{282421A0-17C9-44BF-8DE6-506869B9D554}" type="presParOf" srcId="{D6E4D546-0ED5-478A-BC5A-BCDB5D248A1D}" destId="{C1B0DB05-EF8A-45CF-A446-F85AD7F4FB91}" srcOrd="19" destOrd="0" presId="urn:microsoft.com/office/officeart/2016/7/layout/RepeatingBendingProcessNew"/>
    <dgm:cxn modelId="{44B5EF50-3911-4115-9F2A-28F4FAD0C079}" type="presParOf" srcId="{C1B0DB05-EF8A-45CF-A446-F85AD7F4FB91}" destId="{A0FDCEE3-9955-421A-8D58-C7078E074AAC}" srcOrd="0" destOrd="0" presId="urn:microsoft.com/office/officeart/2016/7/layout/RepeatingBendingProcessNew"/>
    <dgm:cxn modelId="{A5334BD8-F35F-4E9F-8C72-8F75C8819D5D}" type="presParOf" srcId="{D6E4D546-0ED5-478A-BC5A-BCDB5D248A1D}" destId="{A3696772-2F3F-4156-8A0E-943B3B3533C2}" srcOrd="2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3C6E8-60B8-4678-823D-598E01A11A4E}">
      <dsp:nvSpPr>
        <dsp:cNvPr id="0" name=""/>
        <dsp:cNvSpPr/>
      </dsp:nvSpPr>
      <dsp:spPr>
        <a:xfrm>
          <a:off x="1197" y="2171920"/>
          <a:ext cx="1961931" cy="784772"/>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Material Optimisation</a:t>
          </a:r>
          <a:endParaRPr lang="en-US" sz="1200" kern="1200"/>
        </a:p>
      </dsp:txBody>
      <dsp:txXfrm>
        <a:off x="1197" y="2171920"/>
        <a:ext cx="1765738" cy="784772"/>
      </dsp:txXfrm>
    </dsp:sp>
    <dsp:sp modelId="{3AE99FFD-3DEE-478B-B21E-6258F527C028}">
      <dsp:nvSpPr>
        <dsp:cNvPr id="0" name=""/>
        <dsp:cNvSpPr/>
      </dsp:nvSpPr>
      <dsp:spPr>
        <a:xfrm>
          <a:off x="1570742" y="2171920"/>
          <a:ext cx="1961931" cy="78477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Identify best matirial</a:t>
          </a:r>
          <a:endParaRPr lang="en-US" sz="1200" kern="1200"/>
        </a:p>
      </dsp:txBody>
      <dsp:txXfrm>
        <a:off x="1963128" y="2171920"/>
        <a:ext cx="1177159" cy="784772"/>
      </dsp:txXfrm>
    </dsp:sp>
    <dsp:sp modelId="{6C93307B-D4FE-4EBA-9A83-E057480D81F4}">
      <dsp:nvSpPr>
        <dsp:cNvPr id="0" name=""/>
        <dsp:cNvSpPr/>
      </dsp:nvSpPr>
      <dsp:spPr>
        <a:xfrm>
          <a:off x="3140288" y="2171920"/>
          <a:ext cx="1961931" cy="784772"/>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Apply Material</a:t>
          </a:r>
          <a:endParaRPr lang="en-US" sz="1200" kern="1200"/>
        </a:p>
      </dsp:txBody>
      <dsp:txXfrm>
        <a:off x="3532674" y="2171920"/>
        <a:ext cx="1177159" cy="784772"/>
      </dsp:txXfrm>
    </dsp:sp>
    <dsp:sp modelId="{BBD7FE90-F2C2-4546-943C-7F4FB12D7799}">
      <dsp:nvSpPr>
        <dsp:cNvPr id="0" name=""/>
        <dsp:cNvSpPr/>
      </dsp:nvSpPr>
      <dsp:spPr>
        <a:xfrm>
          <a:off x="4709833" y="2171920"/>
          <a:ext cx="1961931" cy="784772"/>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FEA with Aero data and material choice</a:t>
          </a:r>
        </a:p>
      </dsp:txBody>
      <dsp:txXfrm>
        <a:off x="5102219" y="2171920"/>
        <a:ext cx="1177159" cy="784772"/>
      </dsp:txXfrm>
    </dsp:sp>
    <dsp:sp modelId="{59EB32A4-2C32-4E92-B7B6-13F597274F16}">
      <dsp:nvSpPr>
        <dsp:cNvPr id="0" name=""/>
        <dsp:cNvSpPr/>
      </dsp:nvSpPr>
      <dsp:spPr>
        <a:xfrm>
          <a:off x="6279378" y="2171920"/>
          <a:ext cx="1961931" cy="784772"/>
        </a:xfrm>
        <a:prstGeom prst="chevron">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Asses wing behavior in FEA</a:t>
          </a:r>
        </a:p>
      </dsp:txBody>
      <dsp:txXfrm>
        <a:off x="6671764" y="2171920"/>
        <a:ext cx="1177159" cy="784772"/>
      </dsp:txXfrm>
    </dsp:sp>
    <dsp:sp modelId="{70EFAC30-D401-431D-B6EB-BC91292BAB86}">
      <dsp:nvSpPr>
        <dsp:cNvPr id="0" name=""/>
        <dsp:cNvSpPr/>
      </dsp:nvSpPr>
      <dsp:spPr>
        <a:xfrm>
          <a:off x="7848923" y="2171920"/>
          <a:ext cx="1961931" cy="784772"/>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rtl="0">
            <a:lnSpc>
              <a:spcPct val="90000"/>
            </a:lnSpc>
            <a:spcBef>
              <a:spcPct val="0"/>
            </a:spcBef>
            <a:spcAft>
              <a:spcPct val="35000"/>
            </a:spcAft>
            <a:buNone/>
          </a:pPr>
          <a:r>
            <a:rPr lang="en-US" sz="1200" kern="1200">
              <a:latin typeface="Avenir Next LT Pro"/>
            </a:rPr>
            <a:t>Ensure compliance and integrity</a:t>
          </a:r>
        </a:p>
      </dsp:txBody>
      <dsp:txXfrm>
        <a:off x="8241309" y="2171920"/>
        <a:ext cx="1177159" cy="7847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B65D1-5B03-42F5-BB21-DEFBA9C7ECB6}">
      <dsp:nvSpPr>
        <dsp:cNvPr id="0" name=""/>
        <dsp:cNvSpPr/>
      </dsp:nvSpPr>
      <dsp:spPr>
        <a:xfrm>
          <a:off x="1636900" y="298696"/>
          <a:ext cx="231765" cy="91440"/>
        </a:xfrm>
        <a:custGeom>
          <a:avLst/>
          <a:gdLst/>
          <a:ahLst/>
          <a:cxnLst/>
          <a:rect l="0" t="0" r="0" b="0"/>
          <a:pathLst>
            <a:path>
              <a:moveTo>
                <a:pt x="0" y="45720"/>
              </a:moveTo>
              <a:lnTo>
                <a:pt x="23176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46224" y="343102"/>
        <a:ext cx="13118" cy="2626"/>
      </dsp:txXfrm>
    </dsp:sp>
    <dsp:sp modelId="{9D886730-D866-4BD5-A248-377CDDFCBFD0}">
      <dsp:nvSpPr>
        <dsp:cNvPr id="0" name=""/>
        <dsp:cNvSpPr/>
      </dsp:nvSpPr>
      <dsp:spPr>
        <a:xfrm>
          <a:off x="497980" y="2200"/>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Start</a:t>
          </a:r>
        </a:p>
      </dsp:txBody>
      <dsp:txXfrm>
        <a:off x="497980" y="2200"/>
        <a:ext cx="1140719" cy="684431"/>
      </dsp:txXfrm>
    </dsp:sp>
    <dsp:sp modelId="{730E0A5B-6506-42A5-9691-B19103F068D7}">
      <dsp:nvSpPr>
        <dsp:cNvPr id="0" name=""/>
        <dsp:cNvSpPr/>
      </dsp:nvSpPr>
      <dsp:spPr>
        <a:xfrm>
          <a:off x="3039985" y="298696"/>
          <a:ext cx="231765" cy="91440"/>
        </a:xfrm>
        <a:custGeom>
          <a:avLst/>
          <a:gdLst/>
          <a:ahLst/>
          <a:cxnLst/>
          <a:rect l="0" t="0" r="0" b="0"/>
          <a:pathLst>
            <a:path>
              <a:moveTo>
                <a:pt x="0" y="45720"/>
              </a:moveTo>
              <a:lnTo>
                <a:pt x="23176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49309" y="343102"/>
        <a:ext cx="13118" cy="2626"/>
      </dsp:txXfrm>
    </dsp:sp>
    <dsp:sp modelId="{951D3C6E-BA20-4C0B-B2DA-C3F8470CBD9B}">
      <dsp:nvSpPr>
        <dsp:cNvPr id="0" name=""/>
        <dsp:cNvSpPr/>
      </dsp:nvSpPr>
      <dsp:spPr>
        <a:xfrm>
          <a:off x="1901065" y="2200"/>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Research into wing profiles </a:t>
          </a:r>
        </a:p>
      </dsp:txBody>
      <dsp:txXfrm>
        <a:off x="1901065" y="2200"/>
        <a:ext cx="1140719" cy="684431"/>
      </dsp:txXfrm>
    </dsp:sp>
    <dsp:sp modelId="{7474942E-2974-4355-9B44-A35A6D706CEE}">
      <dsp:nvSpPr>
        <dsp:cNvPr id="0" name=""/>
        <dsp:cNvSpPr/>
      </dsp:nvSpPr>
      <dsp:spPr>
        <a:xfrm>
          <a:off x="4443071" y="298696"/>
          <a:ext cx="231765" cy="91440"/>
        </a:xfrm>
        <a:custGeom>
          <a:avLst/>
          <a:gdLst/>
          <a:ahLst/>
          <a:cxnLst/>
          <a:rect l="0" t="0" r="0" b="0"/>
          <a:pathLst>
            <a:path>
              <a:moveTo>
                <a:pt x="0" y="45720"/>
              </a:moveTo>
              <a:lnTo>
                <a:pt x="23176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52394" y="343102"/>
        <a:ext cx="13118" cy="2626"/>
      </dsp:txXfrm>
    </dsp:sp>
    <dsp:sp modelId="{00F2D803-02F6-4919-9C36-3BB26E6A9818}">
      <dsp:nvSpPr>
        <dsp:cNvPr id="0" name=""/>
        <dsp:cNvSpPr/>
      </dsp:nvSpPr>
      <dsp:spPr>
        <a:xfrm>
          <a:off x="3304151" y="2200"/>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Complete CFD on Morgan Plus Four</a:t>
          </a:r>
        </a:p>
      </dsp:txBody>
      <dsp:txXfrm>
        <a:off x="3304151" y="2200"/>
        <a:ext cx="1140719" cy="684431"/>
      </dsp:txXfrm>
    </dsp:sp>
    <dsp:sp modelId="{D8EB2F8B-E166-4198-BFFF-CC8CBEAA07A0}">
      <dsp:nvSpPr>
        <dsp:cNvPr id="0" name=""/>
        <dsp:cNvSpPr/>
      </dsp:nvSpPr>
      <dsp:spPr>
        <a:xfrm>
          <a:off x="1068340" y="684832"/>
          <a:ext cx="4209255" cy="231765"/>
        </a:xfrm>
        <a:custGeom>
          <a:avLst/>
          <a:gdLst/>
          <a:ahLst/>
          <a:cxnLst/>
          <a:rect l="0" t="0" r="0" b="0"/>
          <a:pathLst>
            <a:path>
              <a:moveTo>
                <a:pt x="4209255" y="0"/>
              </a:moveTo>
              <a:lnTo>
                <a:pt x="4209255" y="132982"/>
              </a:lnTo>
              <a:lnTo>
                <a:pt x="0" y="132982"/>
              </a:lnTo>
              <a:lnTo>
                <a:pt x="0" y="23176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67532" y="799401"/>
        <a:ext cx="210871" cy="2626"/>
      </dsp:txXfrm>
    </dsp:sp>
    <dsp:sp modelId="{6D881718-0F5F-4F04-B8D1-6E85F900B533}">
      <dsp:nvSpPr>
        <dsp:cNvPr id="0" name=""/>
        <dsp:cNvSpPr/>
      </dsp:nvSpPr>
      <dsp:spPr>
        <a:xfrm>
          <a:off x="4707236" y="2200"/>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Complete CFD on wing profiles</a:t>
          </a:r>
        </a:p>
      </dsp:txBody>
      <dsp:txXfrm>
        <a:off x="4707236" y="2200"/>
        <a:ext cx="1140719" cy="684431"/>
      </dsp:txXfrm>
    </dsp:sp>
    <dsp:sp modelId="{02A5A058-5FC3-4F47-898C-BBA3C5B80785}">
      <dsp:nvSpPr>
        <dsp:cNvPr id="0" name=""/>
        <dsp:cNvSpPr/>
      </dsp:nvSpPr>
      <dsp:spPr>
        <a:xfrm>
          <a:off x="1636900" y="1245493"/>
          <a:ext cx="231765" cy="91440"/>
        </a:xfrm>
        <a:custGeom>
          <a:avLst/>
          <a:gdLst/>
          <a:ahLst/>
          <a:cxnLst/>
          <a:rect l="0" t="0" r="0" b="0"/>
          <a:pathLst>
            <a:path>
              <a:moveTo>
                <a:pt x="0" y="45720"/>
              </a:moveTo>
              <a:lnTo>
                <a:pt x="23176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46224" y="1289900"/>
        <a:ext cx="13118" cy="2626"/>
      </dsp:txXfrm>
    </dsp:sp>
    <dsp:sp modelId="{277B3481-999F-4B1B-AF51-B8168430DF00}">
      <dsp:nvSpPr>
        <dsp:cNvPr id="0" name=""/>
        <dsp:cNvSpPr/>
      </dsp:nvSpPr>
      <dsp:spPr>
        <a:xfrm>
          <a:off x="497980" y="948997"/>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Analyse wing profiles  </a:t>
          </a:r>
        </a:p>
      </dsp:txBody>
      <dsp:txXfrm>
        <a:off x="497980" y="948997"/>
        <a:ext cx="1140719" cy="684431"/>
      </dsp:txXfrm>
    </dsp:sp>
    <dsp:sp modelId="{8E683BAD-C641-4A09-A3B9-B491FB8270F8}">
      <dsp:nvSpPr>
        <dsp:cNvPr id="0" name=""/>
        <dsp:cNvSpPr/>
      </dsp:nvSpPr>
      <dsp:spPr>
        <a:xfrm>
          <a:off x="3039985" y="1245493"/>
          <a:ext cx="231765" cy="91440"/>
        </a:xfrm>
        <a:custGeom>
          <a:avLst/>
          <a:gdLst/>
          <a:ahLst/>
          <a:cxnLst/>
          <a:rect l="0" t="0" r="0" b="0"/>
          <a:pathLst>
            <a:path>
              <a:moveTo>
                <a:pt x="0" y="45720"/>
              </a:moveTo>
              <a:lnTo>
                <a:pt x="23176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49309" y="1289900"/>
        <a:ext cx="13118" cy="2626"/>
      </dsp:txXfrm>
    </dsp:sp>
    <dsp:sp modelId="{E155401A-BA28-437A-94BA-49FA44593F19}">
      <dsp:nvSpPr>
        <dsp:cNvPr id="0" name=""/>
        <dsp:cNvSpPr/>
      </dsp:nvSpPr>
      <dsp:spPr>
        <a:xfrm>
          <a:off x="1901065" y="948997"/>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Complete Wind tunnel test</a:t>
          </a:r>
        </a:p>
      </dsp:txBody>
      <dsp:txXfrm>
        <a:off x="1901065" y="948997"/>
        <a:ext cx="1140719" cy="684431"/>
      </dsp:txXfrm>
    </dsp:sp>
    <dsp:sp modelId="{D61DB178-775B-493F-BC65-0116F58EC4A5}">
      <dsp:nvSpPr>
        <dsp:cNvPr id="0" name=""/>
        <dsp:cNvSpPr/>
      </dsp:nvSpPr>
      <dsp:spPr>
        <a:xfrm>
          <a:off x="4443071" y="1245493"/>
          <a:ext cx="231765" cy="91440"/>
        </a:xfrm>
        <a:custGeom>
          <a:avLst/>
          <a:gdLst/>
          <a:ahLst/>
          <a:cxnLst/>
          <a:rect l="0" t="0" r="0" b="0"/>
          <a:pathLst>
            <a:path>
              <a:moveTo>
                <a:pt x="0" y="45720"/>
              </a:moveTo>
              <a:lnTo>
                <a:pt x="23176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52394" y="1289900"/>
        <a:ext cx="13118" cy="2626"/>
      </dsp:txXfrm>
    </dsp:sp>
    <dsp:sp modelId="{E3949979-31B5-4257-B8BD-141C062BB348}">
      <dsp:nvSpPr>
        <dsp:cNvPr id="0" name=""/>
        <dsp:cNvSpPr/>
      </dsp:nvSpPr>
      <dsp:spPr>
        <a:xfrm>
          <a:off x="3304151" y="948997"/>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Compare data</a:t>
          </a:r>
        </a:p>
      </dsp:txBody>
      <dsp:txXfrm>
        <a:off x="3304151" y="948997"/>
        <a:ext cx="1140719" cy="684431"/>
      </dsp:txXfrm>
    </dsp:sp>
    <dsp:sp modelId="{7D2C9C32-933A-4B29-9BC0-DB6D69A27F54}">
      <dsp:nvSpPr>
        <dsp:cNvPr id="0" name=""/>
        <dsp:cNvSpPr/>
      </dsp:nvSpPr>
      <dsp:spPr>
        <a:xfrm>
          <a:off x="1068340" y="1631629"/>
          <a:ext cx="4209255" cy="231765"/>
        </a:xfrm>
        <a:custGeom>
          <a:avLst/>
          <a:gdLst/>
          <a:ahLst/>
          <a:cxnLst/>
          <a:rect l="0" t="0" r="0" b="0"/>
          <a:pathLst>
            <a:path>
              <a:moveTo>
                <a:pt x="4209255" y="0"/>
              </a:moveTo>
              <a:lnTo>
                <a:pt x="4209255" y="132982"/>
              </a:lnTo>
              <a:lnTo>
                <a:pt x="0" y="132982"/>
              </a:lnTo>
              <a:lnTo>
                <a:pt x="0" y="23176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67532" y="1746199"/>
        <a:ext cx="210871" cy="2626"/>
      </dsp:txXfrm>
    </dsp:sp>
    <dsp:sp modelId="{BE175033-E512-46EC-95B6-A1B9E4E6CFC3}">
      <dsp:nvSpPr>
        <dsp:cNvPr id="0" name=""/>
        <dsp:cNvSpPr/>
      </dsp:nvSpPr>
      <dsp:spPr>
        <a:xfrm>
          <a:off x="4707236" y="948997"/>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Height and speed Study </a:t>
          </a:r>
        </a:p>
      </dsp:txBody>
      <dsp:txXfrm>
        <a:off x="4707236" y="948997"/>
        <a:ext cx="1140719" cy="684431"/>
      </dsp:txXfrm>
    </dsp:sp>
    <dsp:sp modelId="{C68138FF-265C-43BB-B08D-999934221426}">
      <dsp:nvSpPr>
        <dsp:cNvPr id="0" name=""/>
        <dsp:cNvSpPr/>
      </dsp:nvSpPr>
      <dsp:spPr>
        <a:xfrm>
          <a:off x="1636900" y="2192290"/>
          <a:ext cx="231765" cy="91440"/>
        </a:xfrm>
        <a:custGeom>
          <a:avLst/>
          <a:gdLst/>
          <a:ahLst/>
          <a:cxnLst/>
          <a:rect l="0" t="0" r="0" b="0"/>
          <a:pathLst>
            <a:path>
              <a:moveTo>
                <a:pt x="0" y="45720"/>
              </a:moveTo>
              <a:lnTo>
                <a:pt x="23176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46224" y="2236697"/>
        <a:ext cx="13118" cy="2626"/>
      </dsp:txXfrm>
    </dsp:sp>
    <dsp:sp modelId="{030F211E-4544-4C58-8ADF-2E7988185DCD}">
      <dsp:nvSpPr>
        <dsp:cNvPr id="0" name=""/>
        <dsp:cNvSpPr/>
      </dsp:nvSpPr>
      <dsp:spPr>
        <a:xfrm>
          <a:off x="497980" y="1895794"/>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rtl="0">
            <a:lnSpc>
              <a:spcPct val="90000"/>
            </a:lnSpc>
            <a:spcBef>
              <a:spcPct val="0"/>
            </a:spcBef>
            <a:spcAft>
              <a:spcPct val="35000"/>
            </a:spcAft>
            <a:buNone/>
          </a:pPr>
          <a:r>
            <a:rPr lang="en-GB" sz="1200" kern="1200"/>
            <a:t>Optimise</a:t>
          </a:r>
          <a:r>
            <a:rPr lang="en-GB" sz="1200" kern="1200">
              <a:latin typeface="Aptos Display" panose="02110004020202020204"/>
            </a:rPr>
            <a:t>/develop</a:t>
          </a:r>
          <a:r>
            <a:rPr lang="en-GB" sz="1200" kern="1200"/>
            <a:t> design </a:t>
          </a:r>
        </a:p>
      </dsp:txBody>
      <dsp:txXfrm>
        <a:off x="497980" y="1895794"/>
        <a:ext cx="1140719" cy="684431"/>
      </dsp:txXfrm>
    </dsp:sp>
    <dsp:sp modelId="{C1B0DB05-EF8A-45CF-A446-F85AD7F4FB91}">
      <dsp:nvSpPr>
        <dsp:cNvPr id="0" name=""/>
        <dsp:cNvSpPr/>
      </dsp:nvSpPr>
      <dsp:spPr>
        <a:xfrm>
          <a:off x="3039985" y="2192290"/>
          <a:ext cx="231765" cy="91440"/>
        </a:xfrm>
        <a:custGeom>
          <a:avLst/>
          <a:gdLst/>
          <a:ahLst/>
          <a:cxnLst/>
          <a:rect l="0" t="0" r="0" b="0"/>
          <a:pathLst>
            <a:path>
              <a:moveTo>
                <a:pt x="0" y="45720"/>
              </a:moveTo>
              <a:lnTo>
                <a:pt x="23176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49309" y="2236697"/>
        <a:ext cx="13118" cy="2626"/>
      </dsp:txXfrm>
    </dsp:sp>
    <dsp:sp modelId="{95447CD5-5927-4875-86EB-6082E55748BF}">
      <dsp:nvSpPr>
        <dsp:cNvPr id="0" name=""/>
        <dsp:cNvSpPr/>
      </dsp:nvSpPr>
      <dsp:spPr>
        <a:xfrm>
          <a:off x="1901065" y="1895794"/>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Complete CFD and Analysis</a:t>
          </a:r>
        </a:p>
      </dsp:txBody>
      <dsp:txXfrm>
        <a:off x="1901065" y="1895794"/>
        <a:ext cx="1140719" cy="684431"/>
      </dsp:txXfrm>
    </dsp:sp>
    <dsp:sp modelId="{A3696772-2F3F-4156-8A0E-943B3B3533C2}">
      <dsp:nvSpPr>
        <dsp:cNvPr id="0" name=""/>
        <dsp:cNvSpPr/>
      </dsp:nvSpPr>
      <dsp:spPr>
        <a:xfrm>
          <a:off x="3304151" y="1895794"/>
          <a:ext cx="1140719" cy="684431"/>
        </a:xfrm>
        <a:prstGeom prst="rect">
          <a:avLst/>
        </a:prstGeom>
        <a:solidFill>
          <a:srgbClr val="92D050"/>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5896" tIns="58673" rIns="55896" bIns="58673" numCol="1" spcCol="1270" anchor="ctr" anchorCtr="0">
          <a:noAutofit/>
        </a:bodyPr>
        <a:lstStyle/>
        <a:p>
          <a:pPr marL="0" lvl="0" indent="0" algn="ctr" defTabSz="533400">
            <a:lnSpc>
              <a:spcPct val="90000"/>
            </a:lnSpc>
            <a:spcBef>
              <a:spcPct val="0"/>
            </a:spcBef>
            <a:spcAft>
              <a:spcPct val="35000"/>
            </a:spcAft>
            <a:buNone/>
          </a:pPr>
          <a:r>
            <a:rPr lang="en-GB" sz="1200" kern="1200"/>
            <a:t>Finish  </a:t>
          </a:r>
        </a:p>
      </dsp:txBody>
      <dsp:txXfrm>
        <a:off x="3304151" y="1895794"/>
        <a:ext cx="1140719" cy="684431"/>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861305-33F1-45D5-BF92-474BBD0E0A3F}" type="datetimeFigureOut">
              <a:rPr lang="en-GB" smtClean="0"/>
              <a:t>01/04/2025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9D0606-8F89-4839-8FB1-7DE8ECFABF53}" type="slidenum">
              <a:rPr lang="en-GB" smtClean="0"/>
              <a:t>‹#›</a:t>
            </a:fld>
            <a:endParaRPr lang="en-GB"/>
          </a:p>
        </p:txBody>
      </p:sp>
    </p:spTree>
    <p:extLst>
      <p:ext uri="{BB962C8B-B14F-4D97-AF65-F5344CB8AC3E}">
        <p14:creationId xmlns:p14="http://schemas.microsoft.com/office/powerpoint/2010/main" val="1288071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indent="0">
              <a:buFont typeface="Calibri"/>
              <a:buNone/>
            </a:pP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A6F3D9-BB4C-40D7-8BC4-48A554C0E02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22923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MS – Initially researched into materials such as carbon fibre/ aluminium etc, although in a more generic form that would be applicable to our design choices.</a:t>
            </a:r>
          </a:p>
        </p:txBody>
      </p:sp>
      <p:sp>
        <p:nvSpPr>
          <p:cNvPr id="4" name="Slide Number Placeholder 3"/>
          <p:cNvSpPr>
            <a:spLocks noGrp="1"/>
          </p:cNvSpPr>
          <p:nvPr>
            <p:ph type="sldNum" sz="quarter" idx="5"/>
          </p:nvPr>
        </p:nvSpPr>
        <p:spPr/>
        <p:txBody>
          <a:bodyPr/>
          <a:lstStyle/>
          <a:p>
            <a:fld id="{C67A5189-61AD-48EA-A121-D88C1A5A6271}" type="slidenum">
              <a:rPr lang="en-GB" smtClean="0"/>
              <a:t>3</a:t>
            </a:fld>
            <a:endParaRPr lang="en-GB"/>
          </a:p>
        </p:txBody>
      </p:sp>
    </p:spTree>
    <p:extLst>
      <p:ext uri="{BB962C8B-B14F-4D97-AF65-F5344CB8AC3E}">
        <p14:creationId xmlns:p14="http://schemas.microsoft.com/office/powerpoint/2010/main" val="2515866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800100" lvl="1" indent="-342900">
              <a:buFont typeface="+mj-lt"/>
              <a:buAutoNum type="arabicPeriod"/>
            </a:pPr>
            <a:r>
              <a:rPr lang="en-GB" sz="1800">
                <a:effectLst/>
                <a:latin typeface="Calibri" panose="020F0502020204030204" pitchFamily="34" charset="0"/>
                <a:ea typeface="Calibri" panose="020F0502020204030204" pitchFamily="34" charset="0"/>
                <a:cs typeface="Arial" panose="020B0604020202020204" pitchFamily="34" charset="0"/>
              </a:rPr>
              <a:t>Carbon fibre:</a:t>
            </a:r>
          </a:p>
          <a:p>
            <a:pPr marL="342900" indent="-342900">
              <a:buFont typeface="+mj-lt"/>
              <a:buAutoNum type="arabicPeriod"/>
            </a:pPr>
            <a:r>
              <a:rPr lang="en-GB" sz="1800">
                <a:effectLst/>
                <a:latin typeface="Calibri" panose="020F0502020204030204" pitchFamily="34" charset="0"/>
                <a:ea typeface="Calibri" panose="020F0502020204030204" pitchFamily="34" charset="0"/>
                <a:cs typeface="Arial" panose="020B0604020202020204" pitchFamily="34" charset="0"/>
              </a:rPr>
              <a:t>It is commonly utilized in aerospace, automotive, and advanced sporting goods.</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GB" sz="1800">
                <a:effectLst/>
                <a:latin typeface="Calibri" panose="020F0502020204030204" pitchFamily="34" charset="0"/>
                <a:ea typeface="Calibri" panose="020F0502020204030204" pitchFamily="34" charset="0"/>
                <a:cs typeface="Arial" panose="020B0604020202020204" pitchFamily="34" charset="0"/>
              </a:rPr>
              <a:t>is widely used for structural material composites in aerospace, industrial fields, and sports / recreational products.</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GB" sz="1800">
                <a:effectLst/>
                <a:latin typeface="Calibri" panose="020F0502020204030204" pitchFamily="34" charset="0"/>
                <a:ea typeface="Calibri" panose="020F0502020204030204" pitchFamily="34" charset="0"/>
                <a:cs typeface="Arial" panose="020B0604020202020204" pitchFamily="34" charset="0"/>
              </a:rPr>
              <a:t>Pricing of PAN Based: £234 per square meter of 2mm thick sheet.</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lang="en-GB" sz="180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GB" sz="1800">
                <a:effectLst/>
                <a:latin typeface="Calibri" panose="020F0502020204030204" pitchFamily="34" charset="0"/>
                <a:ea typeface="Calibri" panose="020F0502020204030204" pitchFamily="34" charset="0"/>
                <a:cs typeface="Arial" panose="020B0604020202020204" pitchFamily="34" charset="0"/>
              </a:rPr>
              <a:t>The hardness of 1060 is moderate, which can adapt to common processing conditions, such as bending, while the hardness of 6061 is better, which is widely used in places with high hardness requirements. </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lang="en-GB" sz="1800">
              <a:effectLst/>
              <a:latin typeface="Calibri" panose="020F0502020204030204" pitchFamily="34" charset="0"/>
              <a:ea typeface="Calibri" panose="020F0502020204030204" pitchFamily="34" charset="0"/>
              <a:cs typeface="Arial" panose="020B0604020202020204" pitchFamily="34" charset="0"/>
            </a:endParaRPr>
          </a:p>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r>
              <a:rPr lang="en-GB" sz="1800">
                <a:effectLst/>
                <a:latin typeface="Calibri" panose="020F0502020204030204" pitchFamily="34" charset="0"/>
                <a:ea typeface="Calibri" panose="020F0502020204030204" pitchFamily="34" charset="0"/>
                <a:cs typeface="Arial" panose="020B0604020202020204" pitchFamily="34" charset="0"/>
              </a:rPr>
              <a:t>Aluminium:</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GB" sz="1800">
                <a:effectLst/>
                <a:latin typeface="Calibri" panose="020F0502020204030204" pitchFamily="34" charset="0"/>
                <a:ea typeface="Calibri" panose="020F0502020204030204" pitchFamily="34" charset="0"/>
                <a:cs typeface="Arial" panose="020B0604020202020204" pitchFamily="34" charset="0"/>
              </a:rPr>
              <a:t>6061 aluminium is a medium to high strength alloy. It's often used in structural applications. </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GB" sz="1800">
                <a:effectLst/>
                <a:latin typeface="Calibri" panose="020F0502020204030204" pitchFamily="34" charset="0"/>
                <a:ea typeface="Calibri" panose="020F0502020204030204" pitchFamily="34" charset="0"/>
                <a:cs typeface="Arial" panose="020B0604020202020204" pitchFamily="34" charset="0"/>
              </a:rPr>
              <a:t>The aluminium 6082 alloy is mainly known for offering increased resistance when compared to the 5xxx series alloys. This is the strongest alloy in the 6xxx series, and it is often called structural aluminium alloy since it is very popular for structural components.</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GB" sz="1800">
                <a:effectLst/>
                <a:latin typeface="Calibri" panose="020F0502020204030204" pitchFamily="34" charset="0"/>
                <a:ea typeface="Calibri" panose="020F0502020204030204" pitchFamily="34" charset="0"/>
                <a:cs typeface="Arial" panose="020B0604020202020204" pitchFamily="34" charset="0"/>
              </a:rPr>
              <a:t>6082 Pricing: Average £206 per square meter of 6mm thick sheet.</a:t>
            </a:r>
          </a:p>
          <a:p>
            <a:pPr marL="342900" lvl="0" indent="-342900">
              <a:lnSpc>
                <a:spcPct val="107000"/>
              </a:lnSpc>
              <a:spcAft>
                <a:spcPts val="800"/>
              </a:spcAft>
              <a:buSzPts val="1000"/>
              <a:buFont typeface="+mj-lt"/>
              <a:buAutoNum type="arabicPeriod"/>
              <a:tabLst>
                <a:tab pos="457200" algn="l"/>
              </a:tabLst>
            </a:pPr>
            <a:r>
              <a:rPr lang="en-GB" sz="1800">
                <a:effectLst/>
                <a:latin typeface="Calibri" panose="020F0502020204030204" pitchFamily="34" charset="0"/>
                <a:ea typeface="Calibri" panose="020F0502020204030204" pitchFamily="34" charset="0"/>
                <a:cs typeface="Arial" panose="020B0604020202020204" pitchFamily="34" charset="0"/>
              </a:rPr>
              <a:t>7075 - A strong, heat-treated alloy that's comparable to many steels. Used in safety-critical components like bicycle parts and rock-climbing equipment.</a:t>
            </a:r>
          </a:p>
          <a:p>
            <a:pPr marL="342900" marR="0" lvl="0" indent="-342900" algn="l" defTabSz="914400" rtl="0" eaLnBrk="1" fontAlgn="auto" latinLnBrk="0" hangingPunct="1">
              <a:lnSpc>
                <a:spcPct val="107000"/>
              </a:lnSpc>
              <a:spcBef>
                <a:spcPts val="0"/>
              </a:spcBef>
              <a:spcAft>
                <a:spcPts val="800"/>
              </a:spcAft>
              <a:buClrTx/>
              <a:buSzPts val="1000"/>
              <a:buFont typeface="+mj-lt"/>
              <a:buAutoNum type="arabicPeriod"/>
              <a:tabLst>
                <a:tab pos="457200" algn="l"/>
              </a:tabLst>
              <a:defRPr/>
            </a:pPr>
            <a:r>
              <a:rPr lang="en-GB" sz="1800">
                <a:effectLst/>
                <a:latin typeface="Calibri" panose="020F0502020204030204" pitchFamily="34" charset="0"/>
                <a:ea typeface="Calibri" panose="020F0502020204030204" pitchFamily="34" charset="0"/>
                <a:cs typeface="Arial" panose="020B0604020202020204" pitchFamily="34" charset="0"/>
              </a:rPr>
              <a:t>7075 Pricing: Average £20 per square meter of 10mm thick sheet.</a:t>
            </a:r>
          </a:p>
          <a:p>
            <a:pPr marL="342900" marR="0" lvl="0" indent="-342900" algn="l" defTabSz="914400" rtl="0" eaLnBrk="1" fontAlgn="auto" latinLnBrk="0" hangingPunct="1">
              <a:lnSpc>
                <a:spcPct val="107000"/>
              </a:lnSpc>
              <a:spcBef>
                <a:spcPts val="0"/>
              </a:spcBef>
              <a:spcAft>
                <a:spcPts val="800"/>
              </a:spcAft>
              <a:buClrTx/>
              <a:buSzPts val="1000"/>
              <a:buFont typeface="+mj-lt"/>
              <a:buAutoNum type="arabicPeriod"/>
              <a:tabLst>
                <a:tab pos="457200" algn="l"/>
              </a:tabLst>
              <a:defRPr/>
            </a:pPr>
            <a:endParaRPr lang="en-GB" sz="180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7000"/>
              </a:lnSpc>
              <a:spcBef>
                <a:spcPts val="0"/>
              </a:spcBef>
              <a:spcAft>
                <a:spcPts val="800"/>
              </a:spcAft>
              <a:buClrTx/>
              <a:buSzPts val="1000"/>
              <a:buFont typeface="+mj-lt"/>
              <a:buAutoNum type="arabicPeriod"/>
              <a:tabLst>
                <a:tab pos="457200" algn="l"/>
              </a:tabLst>
              <a:defRPr/>
            </a:pPr>
            <a:r>
              <a:rPr lang="en-GB" sz="1800">
                <a:effectLst/>
                <a:latin typeface="Calibri" panose="020F0502020204030204" pitchFamily="34" charset="0"/>
                <a:ea typeface="Calibri" panose="020F0502020204030204" pitchFamily="34" charset="0"/>
                <a:cs typeface="Arial" panose="020B0604020202020204" pitchFamily="34" charset="0"/>
              </a:rPr>
              <a:t>Chosen wing material based off FEA: High Elastic Modulus carbon fibre.</a:t>
            </a:r>
          </a:p>
          <a:p>
            <a:pPr marL="342900" marR="0" lvl="0" indent="-342900" algn="l" defTabSz="914400" rtl="0" eaLnBrk="1" fontAlgn="auto" latinLnBrk="0" hangingPunct="1">
              <a:lnSpc>
                <a:spcPct val="107000"/>
              </a:lnSpc>
              <a:spcBef>
                <a:spcPts val="0"/>
              </a:spcBef>
              <a:spcAft>
                <a:spcPts val="800"/>
              </a:spcAft>
              <a:buClrTx/>
              <a:buSzPts val="1000"/>
              <a:buFont typeface="+mj-lt"/>
              <a:buAutoNum type="arabicPeriod"/>
              <a:tabLst>
                <a:tab pos="457200" algn="l"/>
              </a:tabLst>
              <a:defRPr/>
            </a:pPr>
            <a:r>
              <a:rPr lang="en-GB" sz="1800">
                <a:effectLst/>
                <a:latin typeface="Calibri" panose="020F0502020204030204" pitchFamily="34" charset="0"/>
                <a:ea typeface="Calibri" panose="020F0502020204030204" pitchFamily="34" charset="0"/>
                <a:cs typeface="Arial" panose="020B0604020202020204" pitchFamily="34" charset="0"/>
              </a:rPr>
              <a:t>Chosen Uprights material Based off FEA: 7075 Aluminium Alloy.</a:t>
            </a:r>
          </a:p>
          <a:p>
            <a:pPr marL="342900" lvl="0" indent="-342900">
              <a:lnSpc>
                <a:spcPct val="107000"/>
              </a:lnSpc>
              <a:spcAft>
                <a:spcPts val="800"/>
              </a:spcAft>
              <a:buSzPts val="1000"/>
              <a:buFont typeface="+mj-lt"/>
              <a:buAutoNum type="arabicPeriod"/>
              <a:tabLst>
                <a:tab pos="457200" algn="l"/>
              </a:tabLst>
            </a:pPr>
            <a:endParaRPr lang="en-GB" sz="180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lang="en-GB" sz="180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lang="en-GB" sz="180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lang="en-GB" sz="180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lang="en-GB" sz="180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lang="en-GB" sz="180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FA6F3D9-BB4C-40D7-8BC4-48A554C0E02D}" type="slidenum">
              <a:rPr lang="en-GB" smtClean="0"/>
              <a:t>5</a:t>
            </a:fld>
            <a:endParaRPr lang="en-GB"/>
          </a:p>
        </p:txBody>
      </p:sp>
    </p:spTree>
    <p:extLst>
      <p:ext uri="{BB962C8B-B14F-4D97-AF65-F5344CB8AC3E}">
        <p14:creationId xmlns:p14="http://schemas.microsoft.com/office/powerpoint/2010/main" val="46146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sz="900" kern="1200">
              <a:solidFill>
                <a:schemeClr val="dk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1FA6F3D9-BB4C-40D7-8BC4-48A554C0E02D}" type="slidenum">
              <a:rPr lang="en-GB" smtClean="0"/>
              <a:t>6</a:t>
            </a:fld>
            <a:endParaRPr lang="en-GB"/>
          </a:p>
        </p:txBody>
      </p:sp>
    </p:spTree>
    <p:extLst>
      <p:ext uri="{BB962C8B-B14F-4D97-AF65-F5344CB8AC3E}">
        <p14:creationId xmlns:p14="http://schemas.microsoft.com/office/powerpoint/2010/main" val="461466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a:p>
        </p:txBody>
      </p:sp>
      <p:sp>
        <p:nvSpPr>
          <p:cNvPr id="4" name="Slide Number Placeholder 3"/>
          <p:cNvSpPr>
            <a:spLocks noGrp="1"/>
          </p:cNvSpPr>
          <p:nvPr>
            <p:ph type="sldNum" sz="quarter" idx="5"/>
          </p:nvPr>
        </p:nvSpPr>
        <p:spPr/>
        <p:txBody>
          <a:bodyPr/>
          <a:lstStyle/>
          <a:p>
            <a:fld id="{C67A5189-61AD-48EA-A121-D88C1A5A6271}" type="slidenum">
              <a:rPr lang="en-GB" smtClean="0"/>
              <a:t>7</a:t>
            </a:fld>
            <a:endParaRPr lang="en-GB"/>
          </a:p>
        </p:txBody>
      </p:sp>
    </p:spTree>
    <p:extLst>
      <p:ext uri="{BB962C8B-B14F-4D97-AF65-F5344CB8AC3E}">
        <p14:creationId xmlns:p14="http://schemas.microsoft.com/office/powerpoint/2010/main" val="9943888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Since the Interim VIVA a Wing and AOA study has been completed on a variety of different profiles. This was done to increase options and gauge which was best for our application. Six profiles were researched and CFD tested. The top 3 were selected for wind tunnel testing. An initial concept was produced by Ollie and a height study was conducted to better understand the optimal position of the wing. A developed concept was researched and produced; another height study was using the same methodology as the Ollie. Once that was complete we moved on the analysis and finalising the aero for the project. </a:t>
            </a:r>
          </a:p>
        </p:txBody>
      </p:sp>
      <p:sp>
        <p:nvSpPr>
          <p:cNvPr id="4" name="Slide Number Placeholder 3"/>
          <p:cNvSpPr>
            <a:spLocks noGrp="1"/>
          </p:cNvSpPr>
          <p:nvPr>
            <p:ph type="sldNum" sz="quarter" idx="5"/>
          </p:nvPr>
        </p:nvSpPr>
        <p:spPr/>
        <p:txBody>
          <a:bodyPr/>
          <a:lstStyle/>
          <a:p>
            <a:fld id="{89DBCD07-91FD-4974-919C-1B595EF080C5}" type="slidenum">
              <a:rPr lang="en-GB" smtClean="0"/>
              <a:t>17</a:t>
            </a:fld>
            <a:endParaRPr lang="en-GB"/>
          </a:p>
        </p:txBody>
      </p:sp>
    </p:spTree>
    <p:extLst>
      <p:ext uri="{BB962C8B-B14F-4D97-AF65-F5344CB8AC3E}">
        <p14:creationId xmlns:p14="http://schemas.microsoft.com/office/powerpoint/2010/main" val="2947995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CL vs alpha shows the selected wing profiles chosen for wing tunnel testing. CFD and wind tunnel have been overlayed to shows the trend patterns and the correlation. CH-10 demonstrates a stable and predictable wing all throughout the angles of attack. The Eppler 420 shows and increased gradient in lift compared to the CH-10 however the post stall region decreases, this can be considered unstable due to the rate of change in lift coefficient. On the other hand, the Selig 1223 demonstrates similar characteristics to the CH-10 and the Eppler 420, where it provides a similar gradient to lift as the Eppler 420 and then in the post stall region it shows a gradual stall similar to CH-10. You can see that there are similar trends compared to CFD. We found that the Selig 1223 was the best compromise between the 3 wings chosen as it generates a large amount of lift whilst being stable and predicable this helps from a vehicle dynamics point of view. </a:t>
            </a:r>
          </a:p>
        </p:txBody>
      </p:sp>
      <p:sp>
        <p:nvSpPr>
          <p:cNvPr id="4" name="Slide Number Placeholder 3"/>
          <p:cNvSpPr>
            <a:spLocks noGrp="1"/>
          </p:cNvSpPr>
          <p:nvPr>
            <p:ph type="sldNum" sz="quarter" idx="5"/>
          </p:nvPr>
        </p:nvSpPr>
        <p:spPr/>
        <p:txBody>
          <a:bodyPr/>
          <a:lstStyle/>
          <a:p>
            <a:fld id="{89DBCD07-91FD-4974-919C-1B595EF080C5}" type="slidenum">
              <a:rPr lang="en-GB" smtClean="0"/>
              <a:t>18</a:t>
            </a:fld>
            <a:endParaRPr lang="en-GB"/>
          </a:p>
        </p:txBody>
      </p:sp>
    </p:spTree>
    <p:extLst>
      <p:ext uri="{BB962C8B-B14F-4D97-AF65-F5344CB8AC3E}">
        <p14:creationId xmlns:p14="http://schemas.microsoft.com/office/powerpoint/2010/main" val="992173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Validation was key to measuring the success of the wing study. The wing study was the foundation of the project. We decided that the S1223 was the best choice for our application. From research conducted through Preet </a:t>
            </a:r>
            <a:r>
              <a:rPr lang="en-US" err="1">
                <a:latin typeface="Calibri"/>
                <a:ea typeface="Calibri"/>
                <a:cs typeface="Calibri"/>
              </a:rPr>
              <a:t>singh</a:t>
            </a:r>
            <a:r>
              <a:rPr lang="en-US">
                <a:latin typeface="Calibri"/>
                <a:ea typeface="Calibri"/>
                <a:cs typeface="Calibri"/>
              </a:rPr>
              <a:t> and others on Aerodynamics and bending analysis of </a:t>
            </a:r>
            <a:r>
              <a:rPr lang="en-US" err="1">
                <a:latin typeface="Calibri"/>
                <a:ea typeface="Calibri"/>
                <a:cs typeface="Calibri"/>
              </a:rPr>
              <a:t>aerofoils</a:t>
            </a:r>
            <a:r>
              <a:rPr lang="en-US">
                <a:latin typeface="Calibri"/>
                <a:ea typeface="Calibri"/>
                <a:cs typeface="Calibri"/>
              </a:rPr>
              <a:t>. We could see that our results followed the same trend with the stall point being 12.5 similar to our 12 deg. This is similar to efficiency as well. You can also see that there the Eppler 420 and CH-10 were also tested and once again they all show a similar correlation. From here a wing and could be implemented into the morgan full scale model. </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89DBCD07-91FD-4974-919C-1B595EF080C5}" type="slidenum">
              <a:rPr lang="en-GB" smtClean="0"/>
              <a:t>19</a:t>
            </a:fld>
            <a:endParaRPr lang="en-GB"/>
          </a:p>
        </p:txBody>
      </p:sp>
    </p:spTree>
    <p:extLst>
      <p:ext uri="{BB962C8B-B14F-4D97-AF65-F5344CB8AC3E}">
        <p14:creationId xmlns:p14="http://schemas.microsoft.com/office/powerpoint/2010/main" val="26257192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-height study conducted</a:t>
            </a:r>
          </a:p>
          <a:p>
            <a:r>
              <a:rPr lang="en-GB"/>
              <a:t>-the design idea was good, and the height study showed that</a:t>
            </a:r>
          </a:p>
          <a:p>
            <a:r>
              <a:rPr lang="en-GB"/>
              <a:t>-peak performance was at 5 degree at 1100mm</a:t>
            </a:r>
          </a:p>
          <a:p>
            <a:r>
              <a:rPr lang="en-GB"/>
              <a:t>-balance of the package was 13% making it almost worse than without the wing in terms of performance</a:t>
            </a:r>
          </a:p>
          <a:p>
            <a:r>
              <a:rPr lang="en-GB"/>
              <a:t>-the decision to lower the wing to bring the balance back to what </a:t>
            </a:r>
            <a:r>
              <a:rPr lang="en-GB" err="1"/>
              <a:t>dylan</a:t>
            </a:r>
            <a:r>
              <a:rPr lang="en-GB"/>
              <a:t> sim said was acceptable (900mm)</a:t>
            </a:r>
          </a:p>
          <a:p>
            <a:pPr marL="0" indent="0">
              <a:buFontTx/>
              <a:buNone/>
            </a:pPr>
            <a:r>
              <a:rPr lang="en-GB"/>
              <a:t>-This removes the need to move the wing up and down</a:t>
            </a:r>
          </a:p>
          <a:p>
            <a:pPr marL="0" indent="0">
              <a:buFontTx/>
              <a:buNone/>
            </a:pPr>
            <a:r>
              <a:rPr lang="en-GB"/>
              <a:t>- </a:t>
            </a:r>
          </a:p>
        </p:txBody>
      </p:sp>
      <p:sp>
        <p:nvSpPr>
          <p:cNvPr id="4" name="Slide Number Placeholder 3"/>
          <p:cNvSpPr>
            <a:spLocks noGrp="1"/>
          </p:cNvSpPr>
          <p:nvPr>
            <p:ph type="sldNum" sz="quarter" idx="5"/>
          </p:nvPr>
        </p:nvSpPr>
        <p:spPr/>
        <p:txBody>
          <a:bodyPr/>
          <a:lstStyle/>
          <a:p>
            <a:fld id="{89DBCD07-91FD-4974-919C-1B595EF080C5}" type="slidenum">
              <a:rPr lang="en-GB" smtClean="0"/>
              <a:t>20</a:t>
            </a:fld>
            <a:endParaRPr lang="en-GB"/>
          </a:p>
        </p:txBody>
      </p:sp>
    </p:spTree>
    <p:extLst>
      <p:ext uri="{BB962C8B-B14F-4D97-AF65-F5344CB8AC3E}">
        <p14:creationId xmlns:p14="http://schemas.microsoft.com/office/powerpoint/2010/main" val="3234903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Development was key in this project Ollie produced the initial concept which was very effective. From the set off with this project we knew the morgans body is a very inefficient aerodynamic shape. This was shown through its drag coefficient of 0.49. Initial idea was taken from birds and the way they curl the ends of their feathers while gliding to achieve more lift. Winglets reduces the circulation of air to the bottom surface of the wing. The spanwise flow on the wing is converted to laminar flow. This is shown with the above figures of turbulent kinetic energy for both the initial and developed concept. Using the ollies height study methodology I repeat this with the developed wing. Using the union jack matrix and </a:t>
            </a:r>
            <a:r>
              <a:rPr lang="en-US" err="1">
                <a:latin typeface="Calibri"/>
                <a:ea typeface="Calibri"/>
                <a:cs typeface="Calibri"/>
              </a:rPr>
              <a:t>matlab</a:t>
            </a:r>
            <a:r>
              <a:rPr lang="en-US">
                <a:latin typeface="Calibri"/>
                <a:ea typeface="Calibri"/>
                <a:cs typeface="Calibri"/>
              </a:rPr>
              <a:t> code I was able to fill the missing information from lift and drag. This is represented by the Lift against Height and Angle. </a:t>
            </a:r>
          </a:p>
        </p:txBody>
      </p:sp>
      <p:sp>
        <p:nvSpPr>
          <p:cNvPr id="4" name="Slide Number Placeholder 3"/>
          <p:cNvSpPr>
            <a:spLocks noGrp="1"/>
          </p:cNvSpPr>
          <p:nvPr>
            <p:ph type="sldNum" sz="quarter" idx="5"/>
          </p:nvPr>
        </p:nvSpPr>
        <p:spPr/>
        <p:txBody>
          <a:bodyPr/>
          <a:lstStyle/>
          <a:p>
            <a:fld id="{89DBCD07-91FD-4974-919C-1B595EF080C5}" type="slidenum">
              <a:rPr lang="en-GB" smtClean="0"/>
              <a:t>22</a:t>
            </a:fld>
            <a:endParaRPr lang="en-GB"/>
          </a:p>
        </p:txBody>
      </p:sp>
    </p:spTree>
    <p:extLst>
      <p:ext uri="{BB962C8B-B14F-4D97-AF65-F5344CB8AC3E}">
        <p14:creationId xmlns:p14="http://schemas.microsoft.com/office/powerpoint/2010/main" val="1354282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GB"/>
              <a:t>Click to edit Master title style</a:t>
            </a:r>
            <a:endParaRPr lang="en-US"/>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4/1/2025</a:t>
            </a:fld>
            <a:endParaRPr lang="en-US"/>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468858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4/1/2025</a:t>
            </a:fld>
            <a:endParaRPr lang="en-US"/>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841713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B6D41BCC-AD73-4203-A5A6-E62EB28B0FE6}" type="datetimeFigureOut">
              <a:rPr lang="en-US" smtClean="0"/>
              <a:t>4/1/2025</a:t>
            </a:fld>
            <a:endParaRPr lang="en-US"/>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365894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B6D41BCC-AD73-4203-A5A6-E62EB28B0FE6}" type="datetimeFigureOut">
              <a:rPr lang="en-US" smtClean="0"/>
              <a:t>4/1/2025</a:t>
            </a:fld>
            <a:endParaRPr lang="en-US"/>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249345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B6D41BCC-AD73-4203-A5A6-E62EB28B0FE6}" type="datetimeFigureOut">
              <a:rPr lang="en-US" smtClean="0"/>
              <a:t>4/1/2025</a:t>
            </a:fld>
            <a:endParaRPr lang="en-US"/>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1889255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B6D41BCC-AD73-4203-A5A6-E62EB28B0FE6}" type="datetimeFigureOut">
              <a:rPr lang="en-US" smtClean="0"/>
              <a:t>4/1/2025</a:t>
            </a:fld>
            <a:endParaRPr lang="en-US"/>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291027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B6D41BCC-AD73-4203-A5A6-E62EB28B0FE6}" type="datetimeFigureOut">
              <a:rPr lang="en-US" smtClean="0"/>
              <a:t>4/1/2025</a:t>
            </a:fld>
            <a:endParaRPr lang="en-US"/>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372009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6D41BCC-AD73-4203-A5A6-E62EB28B0FE6}" type="datetimeFigureOut">
              <a:rPr lang="en-US" smtClean="0"/>
              <a:t>4/1/2025</a:t>
            </a:fld>
            <a:endParaRPr lang="en-US"/>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074573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B6D41BCC-AD73-4203-A5A6-E62EB28B0FE6}" type="datetimeFigureOut">
              <a:rPr lang="en-US" smtClean="0"/>
              <a:t>4/1/2025</a:t>
            </a:fld>
            <a:endParaRPr lang="en-US"/>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467006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B6D41BCC-AD73-4203-A5A6-E62EB28B0FE6}" type="datetimeFigureOut">
              <a:rPr lang="en-US" smtClean="0"/>
              <a:t>4/1/2025</a:t>
            </a:fld>
            <a:endParaRPr lang="en-US"/>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3135391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B6D41BCC-AD73-4203-A5A6-E62EB28B0FE6}" type="datetimeFigureOut">
              <a:rPr lang="en-US" smtClean="0"/>
              <a:t>4/1/2025</a:t>
            </a:fld>
            <a:endParaRPr lang="en-US"/>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a:p>
        </p:txBody>
      </p:sp>
    </p:spTree>
    <p:extLst>
      <p:ext uri="{BB962C8B-B14F-4D97-AF65-F5344CB8AC3E}">
        <p14:creationId xmlns:p14="http://schemas.microsoft.com/office/powerpoint/2010/main" val="27517279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grpSp>
        <p:nvGrpSpPr>
          <p:cNvPr id="3" name="Picture Placeholder 57" descr="abstract colourful illustration of buildings">
            <a:extLst>
              <a:ext uri="{FF2B5EF4-FFF2-40B4-BE49-F238E27FC236}">
                <a16:creationId xmlns:a16="http://schemas.microsoft.com/office/drawing/2014/main" id="{140E6EA6-EF9A-D528-9D39-13E7F48EE65B}"/>
              </a:ext>
            </a:extLst>
          </p:cNvPr>
          <p:cNvGrpSpPr/>
          <p:nvPr userDrawn="1"/>
        </p:nvGrpSpPr>
        <p:grpSpPr>
          <a:xfrm>
            <a:off x="8485632" y="182880"/>
            <a:ext cx="3734545" cy="6674797"/>
            <a:chOff x="8485632" y="182880"/>
            <a:chExt cx="3734545" cy="6674797"/>
          </a:xfrm>
        </p:grpSpPr>
        <p:sp>
          <p:nvSpPr>
            <p:cNvPr id="7" name="Freeform: Shape 20">
              <a:extLst>
                <a:ext uri="{FF2B5EF4-FFF2-40B4-BE49-F238E27FC236}">
                  <a16:creationId xmlns:a16="http://schemas.microsoft.com/office/drawing/2014/main" id="{2E5C8D40-FB88-9F10-00D4-EDD618403655}"/>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16" name="Freeform: Shape 21">
              <a:extLst>
                <a:ext uri="{FF2B5EF4-FFF2-40B4-BE49-F238E27FC236}">
                  <a16:creationId xmlns:a16="http://schemas.microsoft.com/office/drawing/2014/main" id="{5335BC48-7124-5C5B-C148-DB3467B6DFA9}"/>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17" name="Freeform: Shape 22">
              <a:extLst>
                <a:ext uri="{FF2B5EF4-FFF2-40B4-BE49-F238E27FC236}">
                  <a16:creationId xmlns:a16="http://schemas.microsoft.com/office/drawing/2014/main" id="{995CDF20-BE31-AFBB-2049-2AAB2DA289EA}"/>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85" name="Freeform: Shape 23">
              <a:extLst>
                <a:ext uri="{FF2B5EF4-FFF2-40B4-BE49-F238E27FC236}">
                  <a16:creationId xmlns:a16="http://schemas.microsoft.com/office/drawing/2014/main" id="{757E654F-1ED8-6763-75D9-05C6735DA5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86" name="Freeform: Shape 24">
              <a:extLst>
                <a:ext uri="{FF2B5EF4-FFF2-40B4-BE49-F238E27FC236}">
                  <a16:creationId xmlns:a16="http://schemas.microsoft.com/office/drawing/2014/main" id="{575CA55F-EEA9-131B-717C-7D70656E8D57}"/>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87" name="Freeform: Shape 25">
              <a:extLst>
                <a:ext uri="{FF2B5EF4-FFF2-40B4-BE49-F238E27FC236}">
                  <a16:creationId xmlns:a16="http://schemas.microsoft.com/office/drawing/2014/main" id="{DFE79188-5812-9123-E685-8594D119C225}"/>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88" name="Freeform: Shape 26">
              <a:extLst>
                <a:ext uri="{FF2B5EF4-FFF2-40B4-BE49-F238E27FC236}">
                  <a16:creationId xmlns:a16="http://schemas.microsoft.com/office/drawing/2014/main" id="{A3D7C6F8-D8D1-2EC6-AD1F-4469A3BCDE2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9" name="Freeform: Shape 27">
              <a:extLst>
                <a:ext uri="{FF2B5EF4-FFF2-40B4-BE49-F238E27FC236}">
                  <a16:creationId xmlns:a16="http://schemas.microsoft.com/office/drawing/2014/main" id="{43A1ACB6-3A12-FD2D-CC84-813A3679C675}"/>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0" name="Freeform: Shape 28">
              <a:extLst>
                <a:ext uri="{FF2B5EF4-FFF2-40B4-BE49-F238E27FC236}">
                  <a16:creationId xmlns:a16="http://schemas.microsoft.com/office/drawing/2014/main" id="{B0ED685A-3501-1779-B090-66CB94E5184C}"/>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291" name="Freeform: Shape 29">
              <a:extLst>
                <a:ext uri="{FF2B5EF4-FFF2-40B4-BE49-F238E27FC236}">
                  <a16:creationId xmlns:a16="http://schemas.microsoft.com/office/drawing/2014/main" id="{C28CC829-C9F9-FDF9-2207-B09130EEFB5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292" name="Freeform: Shape 30">
              <a:extLst>
                <a:ext uri="{FF2B5EF4-FFF2-40B4-BE49-F238E27FC236}">
                  <a16:creationId xmlns:a16="http://schemas.microsoft.com/office/drawing/2014/main" id="{3AD15350-BE53-99AF-6390-98ACF22C02E8}"/>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293" name="Freeform: Shape 31">
              <a:extLst>
                <a:ext uri="{FF2B5EF4-FFF2-40B4-BE49-F238E27FC236}">
                  <a16:creationId xmlns:a16="http://schemas.microsoft.com/office/drawing/2014/main" id="{53C318B6-4CF0-4A84-16AA-EF97A2A37D82}"/>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294" name="Freeform: Shape 32">
              <a:extLst>
                <a:ext uri="{FF2B5EF4-FFF2-40B4-BE49-F238E27FC236}">
                  <a16:creationId xmlns:a16="http://schemas.microsoft.com/office/drawing/2014/main" id="{EF1C4F96-883C-CA33-3A4B-367A84DF5058}"/>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295" name="Freeform: Shape 33">
              <a:extLst>
                <a:ext uri="{FF2B5EF4-FFF2-40B4-BE49-F238E27FC236}">
                  <a16:creationId xmlns:a16="http://schemas.microsoft.com/office/drawing/2014/main" id="{090443D0-469A-A570-78F2-0FB590EDE8D9}"/>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296" name="Freeform: Shape 34">
              <a:extLst>
                <a:ext uri="{FF2B5EF4-FFF2-40B4-BE49-F238E27FC236}">
                  <a16:creationId xmlns:a16="http://schemas.microsoft.com/office/drawing/2014/main" id="{66814091-5A45-6AD4-32DE-B1B8E715EE09}"/>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297" name="Freeform: Shape 35">
              <a:extLst>
                <a:ext uri="{FF2B5EF4-FFF2-40B4-BE49-F238E27FC236}">
                  <a16:creationId xmlns:a16="http://schemas.microsoft.com/office/drawing/2014/main" id="{113F6531-18F6-B4DD-BD35-1B7F0BADB4AE}"/>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298" name="Freeform: Shape 36">
              <a:extLst>
                <a:ext uri="{FF2B5EF4-FFF2-40B4-BE49-F238E27FC236}">
                  <a16:creationId xmlns:a16="http://schemas.microsoft.com/office/drawing/2014/main" id="{9BD224F5-A1E0-1635-4BFB-52151E786CEB}"/>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299" name="Freeform: Shape 37">
              <a:extLst>
                <a:ext uri="{FF2B5EF4-FFF2-40B4-BE49-F238E27FC236}">
                  <a16:creationId xmlns:a16="http://schemas.microsoft.com/office/drawing/2014/main" id="{BDA63B97-4216-BDE3-9032-D2518B93FAF6}"/>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00" name="Freeform: Shape 38">
              <a:extLst>
                <a:ext uri="{FF2B5EF4-FFF2-40B4-BE49-F238E27FC236}">
                  <a16:creationId xmlns:a16="http://schemas.microsoft.com/office/drawing/2014/main" id="{94D99713-B9CC-DBE3-3184-F58858D128E4}"/>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301" name="Freeform: Shape 39">
              <a:extLst>
                <a:ext uri="{FF2B5EF4-FFF2-40B4-BE49-F238E27FC236}">
                  <a16:creationId xmlns:a16="http://schemas.microsoft.com/office/drawing/2014/main" id="{AF21D8F9-9D97-2A2A-BBFD-270D7E08186A}"/>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302" name="Freeform: Shape 40">
              <a:extLst>
                <a:ext uri="{FF2B5EF4-FFF2-40B4-BE49-F238E27FC236}">
                  <a16:creationId xmlns:a16="http://schemas.microsoft.com/office/drawing/2014/main" id="{13A6DE0F-FD3D-6680-D45D-86CE5525D17B}"/>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303" name="Freeform: Shape 41">
              <a:extLst>
                <a:ext uri="{FF2B5EF4-FFF2-40B4-BE49-F238E27FC236}">
                  <a16:creationId xmlns:a16="http://schemas.microsoft.com/office/drawing/2014/main" id="{FB3EEE33-9638-2C37-C8C5-9305092A45EB}"/>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304" name="Freeform: Shape 42">
              <a:extLst>
                <a:ext uri="{FF2B5EF4-FFF2-40B4-BE49-F238E27FC236}">
                  <a16:creationId xmlns:a16="http://schemas.microsoft.com/office/drawing/2014/main" id="{CF6EA234-C64A-CC20-BEA1-AE3F0FCE5936}"/>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305" name="Freeform: Shape 43">
              <a:extLst>
                <a:ext uri="{FF2B5EF4-FFF2-40B4-BE49-F238E27FC236}">
                  <a16:creationId xmlns:a16="http://schemas.microsoft.com/office/drawing/2014/main" id="{7E5F4D0B-4665-6126-E83F-777C984B5DED}"/>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306" name="Freeform: Shape 44">
              <a:extLst>
                <a:ext uri="{FF2B5EF4-FFF2-40B4-BE49-F238E27FC236}">
                  <a16:creationId xmlns:a16="http://schemas.microsoft.com/office/drawing/2014/main" id="{44A6C6DD-7C47-F292-BE2A-A952536D28A4}"/>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307" name="Freeform: Shape 45">
              <a:extLst>
                <a:ext uri="{FF2B5EF4-FFF2-40B4-BE49-F238E27FC236}">
                  <a16:creationId xmlns:a16="http://schemas.microsoft.com/office/drawing/2014/main" id="{B887EE05-566E-8A08-E4F8-8985F0645F46}"/>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308" name="Freeform: Shape 46">
              <a:extLst>
                <a:ext uri="{FF2B5EF4-FFF2-40B4-BE49-F238E27FC236}">
                  <a16:creationId xmlns:a16="http://schemas.microsoft.com/office/drawing/2014/main" id="{1B88AC71-DFA4-E470-60A6-4EEE215B48C0}"/>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309" name="Freeform: Shape 47">
              <a:extLst>
                <a:ext uri="{FF2B5EF4-FFF2-40B4-BE49-F238E27FC236}">
                  <a16:creationId xmlns:a16="http://schemas.microsoft.com/office/drawing/2014/main" id="{EC178FD8-041A-59BF-3734-A0ABC6416C5D}"/>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310" name="Freeform: Shape 48">
              <a:extLst>
                <a:ext uri="{FF2B5EF4-FFF2-40B4-BE49-F238E27FC236}">
                  <a16:creationId xmlns:a16="http://schemas.microsoft.com/office/drawing/2014/main" id="{903488FD-6C87-FFDE-B70D-5B400E343266}"/>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311" name="Freeform: Shape 49">
              <a:extLst>
                <a:ext uri="{FF2B5EF4-FFF2-40B4-BE49-F238E27FC236}">
                  <a16:creationId xmlns:a16="http://schemas.microsoft.com/office/drawing/2014/main" id="{5F605391-D4FB-8B66-0B66-ACF8D0ACE564}"/>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312" name="Freeform: Shape 50">
              <a:extLst>
                <a:ext uri="{FF2B5EF4-FFF2-40B4-BE49-F238E27FC236}">
                  <a16:creationId xmlns:a16="http://schemas.microsoft.com/office/drawing/2014/main" id="{FD5CB8E3-1977-5AF5-4DB7-023107A42A15}"/>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313" name="Freeform: Shape 51">
              <a:extLst>
                <a:ext uri="{FF2B5EF4-FFF2-40B4-BE49-F238E27FC236}">
                  <a16:creationId xmlns:a16="http://schemas.microsoft.com/office/drawing/2014/main" id="{563CB0A1-97AE-8B4B-367B-D6285BD244A2}"/>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314" name="Freeform: Shape 52">
              <a:extLst>
                <a:ext uri="{FF2B5EF4-FFF2-40B4-BE49-F238E27FC236}">
                  <a16:creationId xmlns:a16="http://schemas.microsoft.com/office/drawing/2014/main" id="{469FF7CB-96D9-2DE7-1B9F-17117CBA6554}"/>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315" name="Freeform: Shape 53">
              <a:extLst>
                <a:ext uri="{FF2B5EF4-FFF2-40B4-BE49-F238E27FC236}">
                  <a16:creationId xmlns:a16="http://schemas.microsoft.com/office/drawing/2014/main" id="{AD55CC4E-FA84-3432-C52E-D28D0AF356E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316" name="Freeform: Shape 54">
              <a:extLst>
                <a:ext uri="{FF2B5EF4-FFF2-40B4-BE49-F238E27FC236}">
                  <a16:creationId xmlns:a16="http://schemas.microsoft.com/office/drawing/2014/main" id="{8CFA580F-B380-44D3-BC42-D754373D7861}"/>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317" name="Freeform: Shape 55">
              <a:extLst>
                <a:ext uri="{FF2B5EF4-FFF2-40B4-BE49-F238E27FC236}">
                  <a16:creationId xmlns:a16="http://schemas.microsoft.com/office/drawing/2014/main" id="{1351FF21-C68D-4EA4-937B-6BD57013DCE5}"/>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318" name="Freeform: Shape 56">
              <a:extLst>
                <a:ext uri="{FF2B5EF4-FFF2-40B4-BE49-F238E27FC236}">
                  <a16:creationId xmlns:a16="http://schemas.microsoft.com/office/drawing/2014/main" id="{0CEF0F3F-947D-C44C-4E62-5F38D436B96D}"/>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319" name="Freeform: Shape 57">
              <a:extLst>
                <a:ext uri="{FF2B5EF4-FFF2-40B4-BE49-F238E27FC236}">
                  <a16:creationId xmlns:a16="http://schemas.microsoft.com/office/drawing/2014/main" id="{3EBEAC0B-140D-A444-9410-8CA71C6437BA}"/>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20" name="Freeform: Shape 58">
              <a:extLst>
                <a:ext uri="{FF2B5EF4-FFF2-40B4-BE49-F238E27FC236}">
                  <a16:creationId xmlns:a16="http://schemas.microsoft.com/office/drawing/2014/main" id="{217A0AE2-C709-887C-4AB8-2641400B59BF}"/>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321" name="Freeform: Shape 59">
              <a:extLst>
                <a:ext uri="{FF2B5EF4-FFF2-40B4-BE49-F238E27FC236}">
                  <a16:creationId xmlns:a16="http://schemas.microsoft.com/office/drawing/2014/main" id="{EC61C6AB-770A-3055-210E-F515B8DFFA29}"/>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322" name="Freeform: Shape 60">
              <a:extLst>
                <a:ext uri="{FF2B5EF4-FFF2-40B4-BE49-F238E27FC236}">
                  <a16:creationId xmlns:a16="http://schemas.microsoft.com/office/drawing/2014/main" id="{FC6BC8A9-0025-3F58-BD82-BBB38B042A3E}"/>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323" name="Freeform: Shape 61">
              <a:extLst>
                <a:ext uri="{FF2B5EF4-FFF2-40B4-BE49-F238E27FC236}">
                  <a16:creationId xmlns:a16="http://schemas.microsoft.com/office/drawing/2014/main" id="{96912FF9-F492-6481-F63B-1D3EFD53B25E}"/>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324" name="Freeform: Shape 62">
              <a:extLst>
                <a:ext uri="{FF2B5EF4-FFF2-40B4-BE49-F238E27FC236}">
                  <a16:creationId xmlns:a16="http://schemas.microsoft.com/office/drawing/2014/main" id="{E8681E4A-46CA-619C-A0B0-CB5566E062D9}"/>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25" name="Freeform: Shape 63">
              <a:extLst>
                <a:ext uri="{FF2B5EF4-FFF2-40B4-BE49-F238E27FC236}">
                  <a16:creationId xmlns:a16="http://schemas.microsoft.com/office/drawing/2014/main" id="{C970CB36-1A2C-B586-B7F7-8B7AC47D910C}"/>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326" name="Freeform: Shape 64">
              <a:extLst>
                <a:ext uri="{FF2B5EF4-FFF2-40B4-BE49-F238E27FC236}">
                  <a16:creationId xmlns:a16="http://schemas.microsoft.com/office/drawing/2014/main" id="{ED3877BD-550D-9CD8-A376-380FA0802E41}"/>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327" name="Freeform: Shape 65">
              <a:extLst>
                <a:ext uri="{FF2B5EF4-FFF2-40B4-BE49-F238E27FC236}">
                  <a16:creationId xmlns:a16="http://schemas.microsoft.com/office/drawing/2014/main" id="{FE78C703-EF1D-EFCB-C1CB-784525707D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328" name="Freeform: Shape 66">
              <a:extLst>
                <a:ext uri="{FF2B5EF4-FFF2-40B4-BE49-F238E27FC236}">
                  <a16:creationId xmlns:a16="http://schemas.microsoft.com/office/drawing/2014/main" id="{7F4CC99D-C676-55B3-B17B-6974EA23B0CB}"/>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329" name="Freeform: Shape 67">
              <a:extLst>
                <a:ext uri="{FF2B5EF4-FFF2-40B4-BE49-F238E27FC236}">
                  <a16:creationId xmlns:a16="http://schemas.microsoft.com/office/drawing/2014/main" id="{D40E13D9-CBE8-098E-3ADE-84688C02739F}"/>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330" name="Freeform: Shape 68">
              <a:extLst>
                <a:ext uri="{FF2B5EF4-FFF2-40B4-BE49-F238E27FC236}">
                  <a16:creationId xmlns:a16="http://schemas.microsoft.com/office/drawing/2014/main" id="{43AAA361-64F1-6BA0-2B03-E100A7F9BDDE}"/>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331" name="Freeform: Shape 69">
              <a:extLst>
                <a:ext uri="{FF2B5EF4-FFF2-40B4-BE49-F238E27FC236}">
                  <a16:creationId xmlns:a16="http://schemas.microsoft.com/office/drawing/2014/main" id="{72617068-294F-8B71-DEE0-6054214917A9}"/>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32" name="Freeform: Shape 70">
              <a:extLst>
                <a:ext uri="{FF2B5EF4-FFF2-40B4-BE49-F238E27FC236}">
                  <a16:creationId xmlns:a16="http://schemas.microsoft.com/office/drawing/2014/main" id="{7C80FFF8-E827-770F-1F0E-01CE9F230003}"/>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33" name="Freeform: Shape 71">
              <a:extLst>
                <a:ext uri="{FF2B5EF4-FFF2-40B4-BE49-F238E27FC236}">
                  <a16:creationId xmlns:a16="http://schemas.microsoft.com/office/drawing/2014/main" id="{89D49F9B-7991-4701-8A6C-88B5C9B55C22}"/>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334" name="Freeform: Shape 72">
              <a:extLst>
                <a:ext uri="{FF2B5EF4-FFF2-40B4-BE49-F238E27FC236}">
                  <a16:creationId xmlns:a16="http://schemas.microsoft.com/office/drawing/2014/main" id="{01893B1B-D8F2-675B-7732-3AC747ABA67F}"/>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335" name="Freeform: Shape 73">
              <a:extLst>
                <a:ext uri="{FF2B5EF4-FFF2-40B4-BE49-F238E27FC236}">
                  <a16:creationId xmlns:a16="http://schemas.microsoft.com/office/drawing/2014/main" id="{E39BE624-4B25-2CFF-D8F1-59F08F537C01}"/>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36" name="Freeform: Shape 74">
              <a:extLst>
                <a:ext uri="{FF2B5EF4-FFF2-40B4-BE49-F238E27FC236}">
                  <a16:creationId xmlns:a16="http://schemas.microsoft.com/office/drawing/2014/main" id="{FA5AA14F-DFE0-C1FC-4445-AD1A178CABED}"/>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37" name="Freeform: Shape 75">
              <a:extLst>
                <a:ext uri="{FF2B5EF4-FFF2-40B4-BE49-F238E27FC236}">
                  <a16:creationId xmlns:a16="http://schemas.microsoft.com/office/drawing/2014/main" id="{B33A5E75-7754-BAEF-A842-5207AF44E847}"/>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338" name="Freeform: Shape 76">
              <a:extLst>
                <a:ext uri="{FF2B5EF4-FFF2-40B4-BE49-F238E27FC236}">
                  <a16:creationId xmlns:a16="http://schemas.microsoft.com/office/drawing/2014/main" id="{8E37E60D-3809-71A9-19AA-88517BFE59AF}"/>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339" name="Freeform: Shape 77">
              <a:extLst>
                <a:ext uri="{FF2B5EF4-FFF2-40B4-BE49-F238E27FC236}">
                  <a16:creationId xmlns:a16="http://schemas.microsoft.com/office/drawing/2014/main" id="{BCDA3307-F1B1-A0BC-2FE3-C4AD64D6CD5C}"/>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340" name="Freeform: Shape 78">
              <a:extLst>
                <a:ext uri="{FF2B5EF4-FFF2-40B4-BE49-F238E27FC236}">
                  <a16:creationId xmlns:a16="http://schemas.microsoft.com/office/drawing/2014/main" id="{B7F47BA6-EE62-C7C9-32BE-DB7ECFB6D4C3}"/>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41" name="Freeform: Shape 79">
              <a:extLst>
                <a:ext uri="{FF2B5EF4-FFF2-40B4-BE49-F238E27FC236}">
                  <a16:creationId xmlns:a16="http://schemas.microsoft.com/office/drawing/2014/main" id="{72ED0C98-A169-D7F3-4576-D39D110A0E15}"/>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42" name="Freeform: Shape 80">
              <a:extLst>
                <a:ext uri="{FF2B5EF4-FFF2-40B4-BE49-F238E27FC236}">
                  <a16:creationId xmlns:a16="http://schemas.microsoft.com/office/drawing/2014/main" id="{301A8715-A976-CAAC-1DE3-DFE5B7230C7C}"/>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343" name="Freeform: Shape 81">
              <a:extLst>
                <a:ext uri="{FF2B5EF4-FFF2-40B4-BE49-F238E27FC236}">
                  <a16:creationId xmlns:a16="http://schemas.microsoft.com/office/drawing/2014/main" id="{E8B4F7A4-ED0B-135B-03BE-5D618A28FEA8}"/>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344" name="Freeform: Shape 82">
              <a:extLst>
                <a:ext uri="{FF2B5EF4-FFF2-40B4-BE49-F238E27FC236}">
                  <a16:creationId xmlns:a16="http://schemas.microsoft.com/office/drawing/2014/main" id="{857AA058-EBB3-283A-9FF6-5CF4877C8C5B}"/>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345" name="Freeform: Shape 83">
              <a:extLst>
                <a:ext uri="{FF2B5EF4-FFF2-40B4-BE49-F238E27FC236}">
                  <a16:creationId xmlns:a16="http://schemas.microsoft.com/office/drawing/2014/main" id="{65592D96-D91A-717C-0040-DB14EE325CFA}"/>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46" name="Freeform: Shape 84">
              <a:extLst>
                <a:ext uri="{FF2B5EF4-FFF2-40B4-BE49-F238E27FC236}">
                  <a16:creationId xmlns:a16="http://schemas.microsoft.com/office/drawing/2014/main" id="{C8E12BF1-C8C9-703C-1961-4A711EC45C2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47" name="Freeform: Shape 85">
              <a:extLst>
                <a:ext uri="{FF2B5EF4-FFF2-40B4-BE49-F238E27FC236}">
                  <a16:creationId xmlns:a16="http://schemas.microsoft.com/office/drawing/2014/main" id="{34851D4A-A67F-EF46-7978-CF44146C28A8}"/>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348" name="Freeform: Shape 86">
              <a:extLst>
                <a:ext uri="{FF2B5EF4-FFF2-40B4-BE49-F238E27FC236}">
                  <a16:creationId xmlns:a16="http://schemas.microsoft.com/office/drawing/2014/main" id="{41ABBDF8-2496-C879-0512-5F2C46F7386E}"/>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349" name="Freeform: Shape 87">
              <a:extLst>
                <a:ext uri="{FF2B5EF4-FFF2-40B4-BE49-F238E27FC236}">
                  <a16:creationId xmlns:a16="http://schemas.microsoft.com/office/drawing/2014/main" id="{073155E4-5854-B23B-481A-ECAA455D8B54}"/>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350" name="Freeform: Shape 88">
              <a:extLst>
                <a:ext uri="{FF2B5EF4-FFF2-40B4-BE49-F238E27FC236}">
                  <a16:creationId xmlns:a16="http://schemas.microsoft.com/office/drawing/2014/main" id="{BF5A443A-F722-0227-3258-10D1C50B0FC9}"/>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351" name="Freeform: Shape 89">
              <a:extLst>
                <a:ext uri="{FF2B5EF4-FFF2-40B4-BE49-F238E27FC236}">
                  <a16:creationId xmlns:a16="http://schemas.microsoft.com/office/drawing/2014/main" id="{034FD8B5-09AE-D0D2-0BEA-83CA6BB6C92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352" name="Freeform: Shape 90">
              <a:extLst>
                <a:ext uri="{FF2B5EF4-FFF2-40B4-BE49-F238E27FC236}">
                  <a16:creationId xmlns:a16="http://schemas.microsoft.com/office/drawing/2014/main" id="{81D218B9-5939-526E-8EEA-3A19CED37380}"/>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353" name="Freeform: Shape 91">
              <a:extLst>
                <a:ext uri="{FF2B5EF4-FFF2-40B4-BE49-F238E27FC236}">
                  <a16:creationId xmlns:a16="http://schemas.microsoft.com/office/drawing/2014/main" id="{81C0322E-008E-FD49-ECA0-25A2D2D9FDA1}"/>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354" name="Freeform: Shape 92">
              <a:extLst>
                <a:ext uri="{FF2B5EF4-FFF2-40B4-BE49-F238E27FC236}">
                  <a16:creationId xmlns:a16="http://schemas.microsoft.com/office/drawing/2014/main" id="{A3E8AD1D-9592-FEA4-0F06-F4A0223EF6E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55" name="Freeform: Shape 93">
              <a:extLst>
                <a:ext uri="{FF2B5EF4-FFF2-40B4-BE49-F238E27FC236}">
                  <a16:creationId xmlns:a16="http://schemas.microsoft.com/office/drawing/2014/main" id="{A34CB1CC-A9E8-F5AD-C0BE-B9A235AEC3A5}"/>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356" name="Freeform: Shape 94">
              <a:extLst>
                <a:ext uri="{FF2B5EF4-FFF2-40B4-BE49-F238E27FC236}">
                  <a16:creationId xmlns:a16="http://schemas.microsoft.com/office/drawing/2014/main" id="{B5F06064-4491-73A6-9EEA-737BD78AC70A}"/>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57" name="Freeform: Shape 95">
              <a:extLst>
                <a:ext uri="{FF2B5EF4-FFF2-40B4-BE49-F238E27FC236}">
                  <a16:creationId xmlns:a16="http://schemas.microsoft.com/office/drawing/2014/main" id="{408228D7-FCDA-DC1E-52EA-DF42A63F52C3}"/>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58" name="Freeform: Shape 96">
              <a:extLst>
                <a:ext uri="{FF2B5EF4-FFF2-40B4-BE49-F238E27FC236}">
                  <a16:creationId xmlns:a16="http://schemas.microsoft.com/office/drawing/2014/main" id="{5D7548E6-4AB3-4F82-0019-E246E194D12C}"/>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359" name="Freeform: Shape 97">
              <a:extLst>
                <a:ext uri="{FF2B5EF4-FFF2-40B4-BE49-F238E27FC236}">
                  <a16:creationId xmlns:a16="http://schemas.microsoft.com/office/drawing/2014/main" id="{549A1F90-4CA3-F05B-1F91-A1A88A8BAD84}"/>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60" name="Freeform: Shape 98">
              <a:extLst>
                <a:ext uri="{FF2B5EF4-FFF2-40B4-BE49-F238E27FC236}">
                  <a16:creationId xmlns:a16="http://schemas.microsoft.com/office/drawing/2014/main" id="{F6CE5306-2606-F997-EB13-04C48EB1D9BD}"/>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61" name="Freeform: Shape 99">
              <a:extLst>
                <a:ext uri="{FF2B5EF4-FFF2-40B4-BE49-F238E27FC236}">
                  <a16:creationId xmlns:a16="http://schemas.microsoft.com/office/drawing/2014/main" id="{727A77F5-E0C7-2CC1-73B8-FF1CC2A6AB62}"/>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62" name="Freeform: Shape 100">
              <a:extLst>
                <a:ext uri="{FF2B5EF4-FFF2-40B4-BE49-F238E27FC236}">
                  <a16:creationId xmlns:a16="http://schemas.microsoft.com/office/drawing/2014/main" id="{70AC07EC-96CF-7FDB-B2EF-ECF2A8A9F8EF}"/>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363" name="Freeform: Shape 101">
              <a:extLst>
                <a:ext uri="{FF2B5EF4-FFF2-40B4-BE49-F238E27FC236}">
                  <a16:creationId xmlns:a16="http://schemas.microsoft.com/office/drawing/2014/main" id="{DBDC26FD-4867-AF50-CE5D-E56B48EE1A39}"/>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364" name="Freeform: Shape 102">
              <a:extLst>
                <a:ext uri="{FF2B5EF4-FFF2-40B4-BE49-F238E27FC236}">
                  <a16:creationId xmlns:a16="http://schemas.microsoft.com/office/drawing/2014/main" id="{3EEA2CF1-EB36-D2E8-7549-31D7631AAD43}"/>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65" name="Freeform: Shape 103">
              <a:extLst>
                <a:ext uri="{FF2B5EF4-FFF2-40B4-BE49-F238E27FC236}">
                  <a16:creationId xmlns:a16="http://schemas.microsoft.com/office/drawing/2014/main" id="{3C8C98E4-80CF-BEB4-77C1-8716AB364850}"/>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66" name="Freeform: Shape 104">
              <a:extLst>
                <a:ext uri="{FF2B5EF4-FFF2-40B4-BE49-F238E27FC236}">
                  <a16:creationId xmlns:a16="http://schemas.microsoft.com/office/drawing/2014/main" id="{25AA72BE-A9A7-B7A3-5475-79BFE91726DF}"/>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67" name="Freeform: Shape 105">
              <a:extLst>
                <a:ext uri="{FF2B5EF4-FFF2-40B4-BE49-F238E27FC236}">
                  <a16:creationId xmlns:a16="http://schemas.microsoft.com/office/drawing/2014/main" id="{6C110C86-6AE9-5FB9-74A2-7CEDE3298442}"/>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68" name="Freeform: Shape 106">
              <a:extLst>
                <a:ext uri="{FF2B5EF4-FFF2-40B4-BE49-F238E27FC236}">
                  <a16:creationId xmlns:a16="http://schemas.microsoft.com/office/drawing/2014/main" id="{D5F4AA2B-518B-E8E2-FF3E-B3823CB2ED5B}"/>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369" name="Freeform: Shape 107">
              <a:extLst>
                <a:ext uri="{FF2B5EF4-FFF2-40B4-BE49-F238E27FC236}">
                  <a16:creationId xmlns:a16="http://schemas.microsoft.com/office/drawing/2014/main" id="{0F8F144C-F031-334E-12FC-12314CCC5629}"/>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70" name="Freeform: Shape 108">
              <a:extLst>
                <a:ext uri="{FF2B5EF4-FFF2-40B4-BE49-F238E27FC236}">
                  <a16:creationId xmlns:a16="http://schemas.microsoft.com/office/drawing/2014/main" id="{3EBB8340-944B-262D-D3DA-85CFA071D3B9}"/>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71" name="Freeform: Shape 109">
              <a:extLst>
                <a:ext uri="{FF2B5EF4-FFF2-40B4-BE49-F238E27FC236}">
                  <a16:creationId xmlns:a16="http://schemas.microsoft.com/office/drawing/2014/main" id="{FB0F49FA-3CAF-21CE-C841-1E02C9386FF8}"/>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372" name="Freeform: Shape 110">
              <a:extLst>
                <a:ext uri="{FF2B5EF4-FFF2-40B4-BE49-F238E27FC236}">
                  <a16:creationId xmlns:a16="http://schemas.microsoft.com/office/drawing/2014/main" id="{A0CF94F9-C810-3DFA-8C4D-85DD86E532B4}"/>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373" name="Freeform: Shape 111">
              <a:extLst>
                <a:ext uri="{FF2B5EF4-FFF2-40B4-BE49-F238E27FC236}">
                  <a16:creationId xmlns:a16="http://schemas.microsoft.com/office/drawing/2014/main" id="{DB7D303D-4CCC-6B58-AB80-8A27F59C8F04}"/>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74" name="Freeform: Shape 112">
              <a:extLst>
                <a:ext uri="{FF2B5EF4-FFF2-40B4-BE49-F238E27FC236}">
                  <a16:creationId xmlns:a16="http://schemas.microsoft.com/office/drawing/2014/main" id="{DF9C4BB6-A2D3-6926-AC55-2C3A8950A424}"/>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375" name="Freeform: Shape 113">
              <a:extLst>
                <a:ext uri="{FF2B5EF4-FFF2-40B4-BE49-F238E27FC236}">
                  <a16:creationId xmlns:a16="http://schemas.microsoft.com/office/drawing/2014/main" id="{DF58EF4F-B350-F308-4E4E-B57DDF437574}"/>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376" name="Freeform: Shape 114">
              <a:extLst>
                <a:ext uri="{FF2B5EF4-FFF2-40B4-BE49-F238E27FC236}">
                  <a16:creationId xmlns:a16="http://schemas.microsoft.com/office/drawing/2014/main" id="{F96F4420-7915-C0E5-886C-91726B171B07}"/>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377" name="Freeform: Shape 115">
              <a:extLst>
                <a:ext uri="{FF2B5EF4-FFF2-40B4-BE49-F238E27FC236}">
                  <a16:creationId xmlns:a16="http://schemas.microsoft.com/office/drawing/2014/main" id="{0D538F88-4479-65AA-EED6-218E2969A2E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378" name="Freeform: Shape 116">
              <a:extLst>
                <a:ext uri="{FF2B5EF4-FFF2-40B4-BE49-F238E27FC236}">
                  <a16:creationId xmlns:a16="http://schemas.microsoft.com/office/drawing/2014/main" id="{88AC62C2-0058-E9A8-2DED-DB3E3136308E}"/>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379" name="Freeform: Shape 117">
              <a:extLst>
                <a:ext uri="{FF2B5EF4-FFF2-40B4-BE49-F238E27FC236}">
                  <a16:creationId xmlns:a16="http://schemas.microsoft.com/office/drawing/2014/main" id="{0E54FBF5-ACFE-AEFE-8DD1-6B310ECDB045}"/>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380" name="Freeform: Shape 118">
              <a:extLst>
                <a:ext uri="{FF2B5EF4-FFF2-40B4-BE49-F238E27FC236}">
                  <a16:creationId xmlns:a16="http://schemas.microsoft.com/office/drawing/2014/main" id="{AF13D09E-CB22-E0FA-BAE2-129C134BD1FB}"/>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381" name="Freeform: Shape 119">
              <a:extLst>
                <a:ext uri="{FF2B5EF4-FFF2-40B4-BE49-F238E27FC236}">
                  <a16:creationId xmlns:a16="http://schemas.microsoft.com/office/drawing/2014/main" id="{523BDA08-9FCE-FA1A-234F-4CE9A0E6439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82" name="Freeform: Shape 120">
              <a:extLst>
                <a:ext uri="{FF2B5EF4-FFF2-40B4-BE49-F238E27FC236}">
                  <a16:creationId xmlns:a16="http://schemas.microsoft.com/office/drawing/2014/main" id="{772FCFEB-4E6A-B614-B16C-C423ACC1E189}"/>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383" name="Freeform: Shape 121">
              <a:extLst>
                <a:ext uri="{FF2B5EF4-FFF2-40B4-BE49-F238E27FC236}">
                  <a16:creationId xmlns:a16="http://schemas.microsoft.com/office/drawing/2014/main" id="{BDF7F84F-7942-3646-4A1C-D48FB4082B3F}"/>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384" name="Freeform: Shape 122">
              <a:extLst>
                <a:ext uri="{FF2B5EF4-FFF2-40B4-BE49-F238E27FC236}">
                  <a16:creationId xmlns:a16="http://schemas.microsoft.com/office/drawing/2014/main" id="{D4860CCA-ADCA-B010-DCB6-BAEACD06E951}"/>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85" name="Freeform: Shape 123">
              <a:extLst>
                <a:ext uri="{FF2B5EF4-FFF2-40B4-BE49-F238E27FC236}">
                  <a16:creationId xmlns:a16="http://schemas.microsoft.com/office/drawing/2014/main" id="{66513D84-7465-071F-606A-4FC80CFB0227}"/>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386" name="Freeform: Shape 124">
              <a:extLst>
                <a:ext uri="{FF2B5EF4-FFF2-40B4-BE49-F238E27FC236}">
                  <a16:creationId xmlns:a16="http://schemas.microsoft.com/office/drawing/2014/main" id="{F075C4D3-2B29-51DF-D0ED-5C1F0B457A27}"/>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387" name="Freeform: Shape 125">
              <a:extLst>
                <a:ext uri="{FF2B5EF4-FFF2-40B4-BE49-F238E27FC236}">
                  <a16:creationId xmlns:a16="http://schemas.microsoft.com/office/drawing/2014/main" id="{EA95E18A-8842-5D90-FBF1-CB8057B46017}"/>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88" name="Freeform: Shape 126">
              <a:extLst>
                <a:ext uri="{FF2B5EF4-FFF2-40B4-BE49-F238E27FC236}">
                  <a16:creationId xmlns:a16="http://schemas.microsoft.com/office/drawing/2014/main" id="{9F16CADF-AAFB-EBCD-A057-70AB45126B59}"/>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89" name="Freeform: Shape 127">
              <a:extLst>
                <a:ext uri="{FF2B5EF4-FFF2-40B4-BE49-F238E27FC236}">
                  <a16:creationId xmlns:a16="http://schemas.microsoft.com/office/drawing/2014/main" id="{961246DB-29AD-060B-2C44-3EBC2B3D9A39}"/>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90" name="Freeform: Shape 128">
              <a:extLst>
                <a:ext uri="{FF2B5EF4-FFF2-40B4-BE49-F238E27FC236}">
                  <a16:creationId xmlns:a16="http://schemas.microsoft.com/office/drawing/2014/main" id="{B3927D9F-7703-7C1A-54A0-90F1B9365091}"/>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391" name="Freeform: Shape 129">
              <a:extLst>
                <a:ext uri="{FF2B5EF4-FFF2-40B4-BE49-F238E27FC236}">
                  <a16:creationId xmlns:a16="http://schemas.microsoft.com/office/drawing/2014/main" id="{AF57CE65-58F3-61E4-517A-AEDD0F081A50}"/>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392" name="Freeform: Shape 130">
              <a:extLst>
                <a:ext uri="{FF2B5EF4-FFF2-40B4-BE49-F238E27FC236}">
                  <a16:creationId xmlns:a16="http://schemas.microsoft.com/office/drawing/2014/main" id="{B6DB2B1A-72F5-9DBD-4A88-1B6D9983FC1F}"/>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393" name="Freeform: Shape 131">
              <a:extLst>
                <a:ext uri="{FF2B5EF4-FFF2-40B4-BE49-F238E27FC236}">
                  <a16:creationId xmlns:a16="http://schemas.microsoft.com/office/drawing/2014/main" id="{3DEA2D7D-E9B8-0AC0-D494-B9F6CCDF541A}"/>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394" name="Freeform: Shape 132">
              <a:extLst>
                <a:ext uri="{FF2B5EF4-FFF2-40B4-BE49-F238E27FC236}">
                  <a16:creationId xmlns:a16="http://schemas.microsoft.com/office/drawing/2014/main" id="{67AE1AC6-B1A1-99EB-19E8-A93C3881B846}"/>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395" name="Freeform: Shape 133">
              <a:extLst>
                <a:ext uri="{FF2B5EF4-FFF2-40B4-BE49-F238E27FC236}">
                  <a16:creationId xmlns:a16="http://schemas.microsoft.com/office/drawing/2014/main" id="{0E9DB1A2-BA18-20E3-14E1-0BBB5DBB4167}"/>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396" name="Freeform: Shape 134">
              <a:extLst>
                <a:ext uri="{FF2B5EF4-FFF2-40B4-BE49-F238E27FC236}">
                  <a16:creationId xmlns:a16="http://schemas.microsoft.com/office/drawing/2014/main" id="{B22C023B-5BCE-B8E5-C95B-EA7F7CBA9D36}"/>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397" name="Freeform: Shape 135">
              <a:extLst>
                <a:ext uri="{FF2B5EF4-FFF2-40B4-BE49-F238E27FC236}">
                  <a16:creationId xmlns:a16="http://schemas.microsoft.com/office/drawing/2014/main" id="{326A85CD-4B4F-9B32-978F-1E7C1D81EE70}"/>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398" name="Freeform: Shape 136">
              <a:extLst>
                <a:ext uri="{FF2B5EF4-FFF2-40B4-BE49-F238E27FC236}">
                  <a16:creationId xmlns:a16="http://schemas.microsoft.com/office/drawing/2014/main" id="{CD3373D7-1E88-7285-5C04-3DC12F75BDA5}"/>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399" name="Freeform: Shape 137">
              <a:extLst>
                <a:ext uri="{FF2B5EF4-FFF2-40B4-BE49-F238E27FC236}">
                  <a16:creationId xmlns:a16="http://schemas.microsoft.com/office/drawing/2014/main" id="{8812D620-4B47-F720-173F-B8C1E4E81B02}"/>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400" name="Freeform: Shape 138">
              <a:extLst>
                <a:ext uri="{FF2B5EF4-FFF2-40B4-BE49-F238E27FC236}">
                  <a16:creationId xmlns:a16="http://schemas.microsoft.com/office/drawing/2014/main" id="{C9FFBD46-796A-532D-727D-59D70B3DC139}"/>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01" name="Freeform: Shape 139">
              <a:extLst>
                <a:ext uri="{FF2B5EF4-FFF2-40B4-BE49-F238E27FC236}">
                  <a16:creationId xmlns:a16="http://schemas.microsoft.com/office/drawing/2014/main" id="{9C8D4D68-A0B6-EBFC-B72D-22DE64DC5228}"/>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02" name="Freeform: Shape 140">
              <a:extLst>
                <a:ext uri="{FF2B5EF4-FFF2-40B4-BE49-F238E27FC236}">
                  <a16:creationId xmlns:a16="http://schemas.microsoft.com/office/drawing/2014/main" id="{2B8509D0-9ACE-FF20-C585-100B6D785116}"/>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403" name="Freeform: Shape 141">
              <a:extLst>
                <a:ext uri="{FF2B5EF4-FFF2-40B4-BE49-F238E27FC236}">
                  <a16:creationId xmlns:a16="http://schemas.microsoft.com/office/drawing/2014/main" id="{B46D3127-49F5-907C-612B-3FBB5598E52B}"/>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404" name="Freeform: Shape 142">
              <a:extLst>
                <a:ext uri="{FF2B5EF4-FFF2-40B4-BE49-F238E27FC236}">
                  <a16:creationId xmlns:a16="http://schemas.microsoft.com/office/drawing/2014/main" id="{E7547E37-0227-073D-3CC1-FFECA522470E}"/>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405" name="Freeform: Shape 143">
              <a:extLst>
                <a:ext uri="{FF2B5EF4-FFF2-40B4-BE49-F238E27FC236}">
                  <a16:creationId xmlns:a16="http://schemas.microsoft.com/office/drawing/2014/main" id="{7BAE9603-8B64-5BA6-FE05-D99CA6FA54DE}"/>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406" name="Freeform: Shape 144">
              <a:extLst>
                <a:ext uri="{FF2B5EF4-FFF2-40B4-BE49-F238E27FC236}">
                  <a16:creationId xmlns:a16="http://schemas.microsoft.com/office/drawing/2014/main" id="{F125BCAD-E4FA-64EB-7A14-E360DF814A0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07" name="Freeform: Shape 145">
              <a:extLst>
                <a:ext uri="{FF2B5EF4-FFF2-40B4-BE49-F238E27FC236}">
                  <a16:creationId xmlns:a16="http://schemas.microsoft.com/office/drawing/2014/main" id="{A7C9BDBF-5DE7-F7B3-A7F0-14C4B965A51D}"/>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08" name="Freeform: Shape 146">
              <a:extLst>
                <a:ext uri="{FF2B5EF4-FFF2-40B4-BE49-F238E27FC236}">
                  <a16:creationId xmlns:a16="http://schemas.microsoft.com/office/drawing/2014/main" id="{66EFE387-5C50-510D-0C8C-845B1EF8F6EA}"/>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409" name="Freeform: Shape 147">
              <a:extLst>
                <a:ext uri="{FF2B5EF4-FFF2-40B4-BE49-F238E27FC236}">
                  <a16:creationId xmlns:a16="http://schemas.microsoft.com/office/drawing/2014/main" id="{37AF1328-9819-C4DA-D8F6-11CB73769B1F}"/>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0" name="Freeform: Shape 148">
              <a:extLst>
                <a:ext uri="{FF2B5EF4-FFF2-40B4-BE49-F238E27FC236}">
                  <a16:creationId xmlns:a16="http://schemas.microsoft.com/office/drawing/2014/main" id="{D7346800-A42C-305B-2849-F857E17BB356}"/>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411" name="Freeform: Shape 149">
              <a:extLst>
                <a:ext uri="{FF2B5EF4-FFF2-40B4-BE49-F238E27FC236}">
                  <a16:creationId xmlns:a16="http://schemas.microsoft.com/office/drawing/2014/main" id="{2F291633-2B8A-219B-B1B1-6AADA93A4E38}"/>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2" name="Freeform: Shape 150">
              <a:extLst>
                <a:ext uri="{FF2B5EF4-FFF2-40B4-BE49-F238E27FC236}">
                  <a16:creationId xmlns:a16="http://schemas.microsoft.com/office/drawing/2014/main" id="{00D43BEE-5B5B-5BCC-6177-5EA0A971789D}"/>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3" name="Freeform: Shape 151">
              <a:extLst>
                <a:ext uri="{FF2B5EF4-FFF2-40B4-BE49-F238E27FC236}">
                  <a16:creationId xmlns:a16="http://schemas.microsoft.com/office/drawing/2014/main" id="{FCC746FF-7591-2978-89B9-F68A1AD4726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4" name="Freeform: Shape 152">
              <a:extLst>
                <a:ext uri="{FF2B5EF4-FFF2-40B4-BE49-F238E27FC236}">
                  <a16:creationId xmlns:a16="http://schemas.microsoft.com/office/drawing/2014/main" id="{54B1F1A2-6BE5-F329-1CD3-37065C0D06E3}"/>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415" name="Freeform: Shape 153">
              <a:extLst>
                <a:ext uri="{FF2B5EF4-FFF2-40B4-BE49-F238E27FC236}">
                  <a16:creationId xmlns:a16="http://schemas.microsoft.com/office/drawing/2014/main" id="{010DED04-1869-7BE9-A7B8-D01F1790B6EB}"/>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416" name="Freeform: Shape 154">
              <a:extLst>
                <a:ext uri="{FF2B5EF4-FFF2-40B4-BE49-F238E27FC236}">
                  <a16:creationId xmlns:a16="http://schemas.microsoft.com/office/drawing/2014/main" id="{FC187B4F-1C21-E249-0881-01AB83F5F293}"/>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7" name="Freeform: Shape 155">
              <a:extLst>
                <a:ext uri="{FF2B5EF4-FFF2-40B4-BE49-F238E27FC236}">
                  <a16:creationId xmlns:a16="http://schemas.microsoft.com/office/drawing/2014/main" id="{8E1D5CF6-5E88-FBAA-CC11-D8C9D7C8917A}"/>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8" name="Freeform: Shape 156">
              <a:extLst>
                <a:ext uri="{FF2B5EF4-FFF2-40B4-BE49-F238E27FC236}">
                  <a16:creationId xmlns:a16="http://schemas.microsoft.com/office/drawing/2014/main" id="{00C477FD-C3E4-ACA1-C2F7-ECBD61B770A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19" name="Freeform: Shape 157">
              <a:extLst>
                <a:ext uri="{FF2B5EF4-FFF2-40B4-BE49-F238E27FC236}">
                  <a16:creationId xmlns:a16="http://schemas.microsoft.com/office/drawing/2014/main" id="{E6F88A60-837A-F069-53C0-AB79A905E342}"/>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420" name="Freeform: Shape 158">
              <a:extLst>
                <a:ext uri="{FF2B5EF4-FFF2-40B4-BE49-F238E27FC236}">
                  <a16:creationId xmlns:a16="http://schemas.microsoft.com/office/drawing/2014/main" id="{6397CF1C-2C13-AF82-28FE-6CB0EE5E2FB3}"/>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421" name="Freeform: Shape 159">
              <a:extLst>
                <a:ext uri="{FF2B5EF4-FFF2-40B4-BE49-F238E27FC236}">
                  <a16:creationId xmlns:a16="http://schemas.microsoft.com/office/drawing/2014/main" id="{FEDCFB48-AC9D-2775-5E66-4153DEB1CDF1}"/>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422" name="Freeform: Shape 160">
              <a:extLst>
                <a:ext uri="{FF2B5EF4-FFF2-40B4-BE49-F238E27FC236}">
                  <a16:creationId xmlns:a16="http://schemas.microsoft.com/office/drawing/2014/main" id="{2488061C-47A1-5499-4E7C-F20189B8528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423" name="Freeform: Shape 161">
              <a:extLst>
                <a:ext uri="{FF2B5EF4-FFF2-40B4-BE49-F238E27FC236}">
                  <a16:creationId xmlns:a16="http://schemas.microsoft.com/office/drawing/2014/main" id="{B31EC66B-BDA6-B3BD-D102-08A07C5858A5}"/>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424" name="Freeform: Shape 162">
              <a:extLst>
                <a:ext uri="{FF2B5EF4-FFF2-40B4-BE49-F238E27FC236}">
                  <a16:creationId xmlns:a16="http://schemas.microsoft.com/office/drawing/2014/main" id="{AC2F8D9C-79B3-96B2-3082-E9340404B784}"/>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425" name="Freeform: Shape 163">
              <a:extLst>
                <a:ext uri="{FF2B5EF4-FFF2-40B4-BE49-F238E27FC236}">
                  <a16:creationId xmlns:a16="http://schemas.microsoft.com/office/drawing/2014/main" id="{15D01EAC-9A31-1741-C56C-C9C59DCEC137}"/>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26" name="Freeform: Shape 164">
              <a:extLst>
                <a:ext uri="{FF2B5EF4-FFF2-40B4-BE49-F238E27FC236}">
                  <a16:creationId xmlns:a16="http://schemas.microsoft.com/office/drawing/2014/main" id="{7294513F-294A-9FB2-1EF4-9B639883CA31}"/>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427" name="Freeform: Shape 165">
              <a:extLst>
                <a:ext uri="{FF2B5EF4-FFF2-40B4-BE49-F238E27FC236}">
                  <a16:creationId xmlns:a16="http://schemas.microsoft.com/office/drawing/2014/main" id="{8FA930E0-45E1-A75C-3EC8-EAD5D6660CE9}"/>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28" name="Freeform: Shape 166">
              <a:extLst>
                <a:ext uri="{FF2B5EF4-FFF2-40B4-BE49-F238E27FC236}">
                  <a16:creationId xmlns:a16="http://schemas.microsoft.com/office/drawing/2014/main" id="{5B61AEFE-9289-24D1-B1EB-A6884222335E}"/>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29" name="Freeform: Shape 167">
              <a:extLst>
                <a:ext uri="{FF2B5EF4-FFF2-40B4-BE49-F238E27FC236}">
                  <a16:creationId xmlns:a16="http://schemas.microsoft.com/office/drawing/2014/main" id="{61B24141-C967-004A-9999-4DA46683CBF3}"/>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0" name="Freeform: Shape 168">
              <a:extLst>
                <a:ext uri="{FF2B5EF4-FFF2-40B4-BE49-F238E27FC236}">
                  <a16:creationId xmlns:a16="http://schemas.microsoft.com/office/drawing/2014/main" id="{5659B049-F49E-D827-E3AE-59888F51406F}"/>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1" name="Freeform: Shape 169">
              <a:extLst>
                <a:ext uri="{FF2B5EF4-FFF2-40B4-BE49-F238E27FC236}">
                  <a16:creationId xmlns:a16="http://schemas.microsoft.com/office/drawing/2014/main" id="{0589BCF7-A52D-E590-A1C0-1D4944E52D81}"/>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2" name="Freeform: Shape 170">
              <a:extLst>
                <a:ext uri="{FF2B5EF4-FFF2-40B4-BE49-F238E27FC236}">
                  <a16:creationId xmlns:a16="http://schemas.microsoft.com/office/drawing/2014/main" id="{D5EBE5EA-1D3F-1A7A-A18B-C53437184259}"/>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433" name="Freeform: Shape 171">
              <a:extLst>
                <a:ext uri="{FF2B5EF4-FFF2-40B4-BE49-F238E27FC236}">
                  <a16:creationId xmlns:a16="http://schemas.microsoft.com/office/drawing/2014/main" id="{0D87300F-0A76-66B4-1FD5-90E1020C45CF}"/>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4" name="Freeform: Shape 172">
              <a:extLst>
                <a:ext uri="{FF2B5EF4-FFF2-40B4-BE49-F238E27FC236}">
                  <a16:creationId xmlns:a16="http://schemas.microsoft.com/office/drawing/2014/main" id="{83A69E33-7C65-F56B-FFCD-5A0894D2C24F}"/>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5" name="Freeform: Shape 173">
              <a:extLst>
                <a:ext uri="{FF2B5EF4-FFF2-40B4-BE49-F238E27FC236}">
                  <a16:creationId xmlns:a16="http://schemas.microsoft.com/office/drawing/2014/main" id="{43B65C95-17EB-97BC-949B-86E08809E098}"/>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436" name="Freeform: Shape 174">
              <a:extLst>
                <a:ext uri="{FF2B5EF4-FFF2-40B4-BE49-F238E27FC236}">
                  <a16:creationId xmlns:a16="http://schemas.microsoft.com/office/drawing/2014/main" id="{EED7A58B-950D-622C-2646-F124EFA44824}"/>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37" name="Freeform: Shape 175">
              <a:extLst>
                <a:ext uri="{FF2B5EF4-FFF2-40B4-BE49-F238E27FC236}">
                  <a16:creationId xmlns:a16="http://schemas.microsoft.com/office/drawing/2014/main" id="{C2A0FA53-D930-A84B-E6E6-3B9BE930B6EE}"/>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438" name="Freeform: Shape 176">
              <a:extLst>
                <a:ext uri="{FF2B5EF4-FFF2-40B4-BE49-F238E27FC236}">
                  <a16:creationId xmlns:a16="http://schemas.microsoft.com/office/drawing/2014/main" id="{FBEEAC8B-4147-5975-E490-745EE526355B}"/>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439" name="Freeform: Shape 177">
              <a:extLst>
                <a:ext uri="{FF2B5EF4-FFF2-40B4-BE49-F238E27FC236}">
                  <a16:creationId xmlns:a16="http://schemas.microsoft.com/office/drawing/2014/main" id="{F94736F3-C33B-43CA-A6C6-C9D886EF4526}"/>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440" name="Freeform: Shape 178">
              <a:extLst>
                <a:ext uri="{FF2B5EF4-FFF2-40B4-BE49-F238E27FC236}">
                  <a16:creationId xmlns:a16="http://schemas.microsoft.com/office/drawing/2014/main" id="{DC2578BD-EFBE-0296-0551-3708A287ED93}"/>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441" name="Freeform: Shape 179">
              <a:extLst>
                <a:ext uri="{FF2B5EF4-FFF2-40B4-BE49-F238E27FC236}">
                  <a16:creationId xmlns:a16="http://schemas.microsoft.com/office/drawing/2014/main" id="{2E11D135-81F8-60DE-3A2B-7D684B97A16A}"/>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442" name="Freeform: Shape 180">
              <a:extLst>
                <a:ext uri="{FF2B5EF4-FFF2-40B4-BE49-F238E27FC236}">
                  <a16:creationId xmlns:a16="http://schemas.microsoft.com/office/drawing/2014/main" id="{0E9E22B6-CEF1-1031-F54F-348F0BB14AFF}"/>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43" name="Freeform: Shape 181">
              <a:extLst>
                <a:ext uri="{FF2B5EF4-FFF2-40B4-BE49-F238E27FC236}">
                  <a16:creationId xmlns:a16="http://schemas.microsoft.com/office/drawing/2014/main" id="{F960B7BC-CCE2-17E4-378F-4C7BB3078E53}"/>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44" name="Freeform: Shape 182">
              <a:extLst>
                <a:ext uri="{FF2B5EF4-FFF2-40B4-BE49-F238E27FC236}">
                  <a16:creationId xmlns:a16="http://schemas.microsoft.com/office/drawing/2014/main" id="{6FA5A4F9-D56B-5B30-79EC-A9713EDF28F5}"/>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45" name="Freeform: Shape 183">
              <a:extLst>
                <a:ext uri="{FF2B5EF4-FFF2-40B4-BE49-F238E27FC236}">
                  <a16:creationId xmlns:a16="http://schemas.microsoft.com/office/drawing/2014/main" id="{7B03C8AD-7206-D3BE-CEAC-DA21A6F00035}"/>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446" name="Freeform: Shape 184">
              <a:extLst>
                <a:ext uri="{FF2B5EF4-FFF2-40B4-BE49-F238E27FC236}">
                  <a16:creationId xmlns:a16="http://schemas.microsoft.com/office/drawing/2014/main" id="{CEAC358E-6DC6-DF43-A2AE-942241C93C3C}"/>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447" name="Freeform: Shape 185">
              <a:extLst>
                <a:ext uri="{FF2B5EF4-FFF2-40B4-BE49-F238E27FC236}">
                  <a16:creationId xmlns:a16="http://schemas.microsoft.com/office/drawing/2014/main" id="{63E9729E-418B-C022-C2F6-2302AEFB1A4E}"/>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448" name="Freeform: Shape 186">
              <a:extLst>
                <a:ext uri="{FF2B5EF4-FFF2-40B4-BE49-F238E27FC236}">
                  <a16:creationId xmlns:a16="http://schemas.microsoft.com/office/drawing/2014/main" id="{4F6E633A-79CD-7275-FE9E-B900EDCFA169}"/>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49" name="Freeform: Shape 187">
              <a:extLst>
                <a:ext uri="{FF2B5EF4-FFF2-40B4-BE49-F238E27FC236}">
                  <a16:creationId xmlns:a16="http://schemas.microsoft.com/office/drawing/2014/main" id="{6519445B-1A57-0841-6F07-9B4339FCF462}"/>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0" name="Freeform: Shape 188">
              <a:extLst>
                <a:ext uri="{FF2B5EF4-FFF2-40B4-BE49-F238E27FC236}">
                  <a16:creationId xmlns:a16="http://schemas.microsoft.com/office/drawing/2014/main" id="{B28A4DE0-B034-27C6-D132-8C8B828A992A}"/>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1" name="Freeform: Shape 189">
              <a:extLst>
                <a:ext uri="{FF2B5EF4-FFF2-40B4-BE49-F238E27FC236}">
                  <a16:creationId xmlns:a16="http://schemas.microsoft.com/office/drawing/2014/main" id="{AFB02440-E60B-A329-8DD8-BEE85C556940}"/>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2" name="Freeform: Shape 190">
              <a:extLst>
                <a:ext uri="{FF2B5EF4-FFF2-40B4-BE49-F238E27FC236}">
                  <a16:creationId xmlns:a16="http://schemas.microsoft.com/office/drawing/2014/main" id="{1368E128-90DE-3026-0E91-62520E594A21}"/>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3" name="Freeform: Shape 191">
              <a:extLst>
                <a:ext uri="{FF2B5EF4-FFF2-40B4-BE49-F238E27FC236}">
                  <a16:creationId xmlns:a16="http://schemas.microsoft.com/office/drawing/2014/main" id="{62DAA377-0559-476B-3ACC-A606E7B64FC6}"/>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4" name="Freeform: Shape 192">
              <a:extLst>
                <a:ext uri="{FF2B5EF4-FFF2-40B4-BE49-F238E27FC236}">
                  <a16:creationId xmlns:a16="http://schemas.microsoft.com/office/drawing/2014/main" id="{53AAE2F2-ADA0-7FBF-74E4-1FBC7A6E7A4E}"/>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5" name="Freeform: Shape 193">
              <a:extLst>
                <a:ext uri="{FF2B5EF4-FFF2-40B4-BE49-F238E27FC236}">
                  <a16:creationId xmlns:a16="http://schemas.microsoft.com/office/drawing/2014/main" id="{86D1E440-E862-5C0C-BD87-280A968AC225}"/>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6" name="Freeform: Shape 194">
              <a:extLst>
                <a:ext uri="{FF2B5EF4-FFF2-40B4-BE49-F238E27FC236}">
                  <a16:creationId xmlns:a16="http://schemas.microsoft.com/office/drawing/2014/main" id="{B74EC5B1-997A-8929-D162-1126879B26CB}"/>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457" name="Freeform: Shape 195">
              <a:extLst>
                <a:ext uri="{FF2B5EF4-FFF2-40B4-BE49-F238E27FC236}">
                  <a16:creationId xmlns:a16="http://schemas.microsoft.com/office/drawing/2014/main" id="{AEBE3FDA-1363-9A90-987D-9D027C0FBB03}"/>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458" name="Freeform: Shape 196">
              <a:extLst>
                <a:ext uri="{FF2B5EF4-FFF2-40B4-BE49-F238E27FC236}">
                  <a16:creationId xmlns:a16="http://schemas.microsoft.com/office/drawing/2014/main" id="{59904CFB-308D-698F-E09A-F187348CCD33}"/>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59" name="Freeform: Shape 197">
              <a:extLst>
                <a:ext uri="{FF2B5EF4-FFF2-40B4-BE49-F238E27FC236}">
                  <a16:creationId xmlns:a16="http://schemas.microsoft.com/office/drawing/2014/main" id="{52BDD081-EDC3-AF1C-4F64-E2799134A95E}"/>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60" name="Freeform: Shape 198">
              <a:extLst>
                <a:ext uri="{FF2B5EF4-FFF2-40B4-BE49-F238E27FC236}">
                  <a16:creationId xmlns:a16="http://schemas.microsoft.com/office/drawing/2014/main" id="{594366E1-801D-F7D6-D9F0-7DFA401AF23D}"/>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461" name="Freeform: Shape 199">
              <a:extLst>
                <a:ext uri="{FF2B5EF4-FFF2-40B4-BE49-F238E27FC236}">
                  <a16:creationId xmlns:a16="http://schemas.microsoft.com/office/drawing/2014/main" id="{8736E1AA-5822-5CA7-D200-EB6AF8CA348A}"/>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62" name="Freeform: Shape 200">
              <a:extLst>
                <a:ext uri="{FF2B5EF4-FFF2-40B4-BE49-F238E27FC236}">
                  <a16:creationId xmlns:a16="http://schemas.microsoft.com/office/drawing/2014/main" id="{96EF2D95-68D8-DA9D-F3C0-B54EA42704E4}"/>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63" name="Freeform: Shape 201">
              <a:extLst>
                <a:ext uri="{FF2B5EF4-FFF2-40B4-BE49-F238E27FC236}">
                  <a16:creationId xmlns:a16="http://schemas.microsoft.com/office/drawing/2014/main" id="{648D9477-1F20-9D5A-E845-7B7DDBB7062B}"/>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464" name="Freeform: Shape 202">
              <a:extLst>
                <a:ext uri="{FF2B5EF4-FFF2-40B4-BE49-F238E27FC236}">
                  <a16:creationId xmlns:a16="http://schemas.microsoft.com/office/drawing/2014/main" id="{C761E113-410B-D006-0F2C-36DD88B71A8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465" name="Freeform: Shape 203">
              <a:extLst>
                <a:ext uri="{FF2B5EF4-FFF2-40B4-BE49-F238E27FC236}">
                  <a16:creationId xmlns:a16="http://schemas.microsoft.com/office/drawing/2014/main" id="{F9A1802B-6C7F-7C77-17A7-158849407453}"/>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466" name="Freeform: Shape 204">
              <a:extLst>
                <a:ext uri="{FF2B5EF4-FFF2-40B4-BE49-F238E27FC236}">
                  <a16:creationId xmlns:a16="http://schemas.microsoft.com/office/drawing/2014/main" id="{CF537BC6-BF57-06A3-FF59-D36C6B61BDFD}"/>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67" name="Freeform: Shape 205">
              <a:extLst>
                <a:ext uri="{FF2B5EF4-FFF2-40B4-BE49-F238E27FC236}">
                  <a16:creationId xmlns:a16="http://schemas.microsoft.com/office/drawing/2014/main" id="{A2F84C3C-22EB-170B-BE42-C03DDFAD452A}"/>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468" name="Freeform: Shape 206">
              <a:extLst>
                <a:ext uri="{FF2B5EF4-FFF2-40B4-BE49-F238E27FC236}">
                  <a16:creationId xmlns:a16="http://schemas.microsoft.com/office/drawing/2014/main" id="{94EBB2D9-30C5-BD5C-6DD0-86108A4FBADF}"/>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69" name="Freeform: Shape 207">
              <a:extLst>
                <a:ext uri="{FF2B5EF4-FFF2-40B4-BE49-F238E27FC236}">
                  <a16:creationId xmlns:a16="http://schemas.microsoft.com/office/drawing/2014/main" id="{C73FACC6-9392-1CCF-87AE-DED79164A3B9}"/>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470" name="Freeform: Shape 208">
              <a:extLst>
                <a:ext uri="{FF2B5EF4-FFF2-40B4-BE49-F238E27FC236}">
                  <a16:creationId xmlns:a16="http://schemas.microsoft.com/office/drawing/2014/main" id="{6219557E-F607-984A-D19E-607A5FBBCF9F}"/>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471" name="Freeform: Shape 209">
              <a:extLst>
                <a:ext uri="{FF2B5EF4-FFF2-40B4-BE49-F238E27FC236}">
                  <a16:creationId xmlns:a16="http://schemas.microsoft.com/office/drawing/2014/main" id="{083C032B-C981-2B46-838C-2AD0F73FB96A}"/>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72" name="Freeform: Shape 210">
              <a:extLst>
                <a:ext uri="{FF2B5EF4-FFF2-40B4-BE49-F238E27FC236}">
                  <a16:creationId xmlns:a16="http://schemas.microsoft.com/office/drawing/2014/main" id="{F68A42AE-069C-46B6-DEEF-DDF539C6210B}"/>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73" name="Freeform: Shape 211">
              <a:extLst>
                <a:ext uri="{FF2B5EF4-FFF2-40B4-BE49-F238E27FC236}">
                  <a16:creationId xmlns:a16="http://schemas.microsoft.com/office/drawing/2014/main" id="{FC071747-7203-C8C2-171B-AA79B47D994A}"/>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74" name="Freeform: Shape 212">
              <a:extLst>
                <a:ext uri="{FF2B5EF4-FFF2-40B4-BE49-F238E27FC236}">
                  <a16:creationId xmlns:a16="http://schemas.microsoft.com/office/drawing/2014/main" id="{C0742D35-C2A1-02D1-E0D4-EFC39B9E2608}"/>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475" name="Freeform: Shape 213">
              <a:extLst>
                <a:ext uri="{FF2B5EF4-FFF2-40B4-BE49-F238E27FC236}">
                  <a16:creationId xmlns:a16="http://schemas.microsoft.com/office/drawing/2014/main" id="{3B7DF612-29BB-8726-B846-E44404375271}"/>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76" name="Freeform: Shape 214">
              <a:extLst>
                <a:ext uri="{FF2B5EF4-FFF2-40B4-BE49-F238E27FC236}">
                  <a16:creationId xmlns:a16="http://schemas.microsoft.com/office/drawing/2014/main" id="{D4AA52A0-46CA-C939-9D2F-15C8E64DB0DD}"/>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77" name="Freeform: Shape 215">
              <a:extLst>
                <a:ext uri="{FF2B5EF4-FFF2-40B4-BE49-F238E27FC236}">
                  <a16:creationId xmlns:a16="http://schemas.microsoft.com/office/drawing/2014/main" id="{9EE214F4-229D-CD82-27CD-BDD6025A8303}"/>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478" name="Freeform: Shape 216">
              <a:extLst>
                <a:ext uri="{FF2B5EF4-FFF2-40B4-BE49-F238E27FC236}">
                  <a16:creationId xmlns:a16="http://schemas.microsoft.com/office/drawing/2014/main" id="{354C6875-05F2-6C91-56C7-6265396EF39A}"/>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479" name="Freeform: Shape 217">
              <a:extLst>
                <a:ext uri="{FF2B5EF4-FFF2-40B4-BE49-F238E27FC236}">
                  <a16:creationId xmlns:a16="http://schemas.microsoft.com/office/drawing/2014/main" id="{3C2A18EC-A562-317D-4A35-70CEDF1909B7}"/>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0" name="Freeform: Shape 218">
              <a:extLst>
                <a:ext uri="{FF2B5EF4-FFF2-40B4-BE49-F238E27FC236}">
                  <a16:creationId xmlns:a16="http://schemas.microsoft.com/office/drawing/2014/main" id="{976F13B9-268F-C3E7-9D26-44447E6F211E}"/>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481" name="Freeform: Shape 219">
              <a:extLst>
                <a:ext uri="{FF2B5EF4-FFF2-40B4-BE49-F238E27FC236}">
                  <a16:creationId xmlns:a16="http://schemas.microsoft.com/office/drawing/2014/main" id="{6278043C-FA91-1B2F-5E2F-A06EED3E7CB5}"/>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482" name="Freeform: Shape 220">
              <a:extLst>
                <a:ext uri="{FF2B5EF4-FFF2-40B4-BE49-F238E27FC236}">
                  <a16:creationId xmlns:a16="http://schemas.microsoft.com/office/drawing/2014/main" id="{8A080C53-1837-5EB6-A649-E9F618E14717}"/>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483" name="Freeform: Shape 221">
              <a:extLst>
                <a:ext uri="{FF2B5EF4-FFF2-40B4-BE49-F238E27FC236}">
                  <a16:creationId xmlns:a16="http://schemas.microsoft.com/office/drawing/2014/main" id="{6FC5E2A2-C73A-7C75-4D6E-B8F06B2B2540}"/>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4" name="Freeform: Shape 222">
              <a:extLst>
                <a:ext uri="{FF2B5EF4-FFF2-40B4-BE49-F238E27FC236}">
                  <a16:creationId xmlns:a16="http://schemas.microsoft.com/office/drawing/2014/main" id="{538ED9AC-F658-EAFC-5D7C-FA7A3CDC99EC}"/>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5" name="Freeform: Shape 223">
              <a:extLst>
                <a:ext uri="{FF2B5EF4-FFF2-40B4-BE49-F238E27FC236}">
                  <a16:creationId xmlns:a16="http://schemas.microsoft.com/office/drawing/2014/main" id="{FE3E3BBE-634F-D2DE-6655-9AFAD949FC59}"/>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6" name="Freeform: Shape 224">
              <a:extLst>
                <a:ext uri="{FF2B5EF4-FFF2-40B4-BE49-F238E27FC236}">
                  <a16:creationId xmlns:a16="http://schemas.microsoft.com/office/drawing/2014/main" id="{3008BB46-32B8-27C4-36DA-AA1015333602}"/>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487" name="Freeform: Shape 225">
              <a:extLst>
                <a:ext uri="{FF2B5EF4-FFF2-40B4-BE49-F238E27FC236}">
                  <a16:creationId xmlns:a16="http://schemas.microsoft.com/office/drawing/2014/main" id="{3E63FDFF-97A0-A511-1FC0-62E357A9008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8" name="Freeform: Shape 226">
              <a:extLst>
                <a:ext uri="{FF2B5EF4-FFF2-40B4-BE49-F238E27FC236}">
                  <a16:creationId xmlns:a16="http://schemas.microsoft.com/office/drawing/2014/main" id="{2B135509-E068-5BA3-1735-55362E56C107}"/>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89" name="Freeform: Shape 227">
              <a:extLst>
                <a:ext uri="{FF2B5EF4-FFF2-40B4-BE49-F238E27FC236}">
                  <a16:creationId xmlns:a16="http://schemas.microsoft.com/office/drawing/2014/main" id="{41F6B308-8EF6-15C6-DD9D-3B372D7CFCBD}"/>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490" name="Freeform: Shape 228">
              <a:extLst>
                <a:ext uri="{FF2B5EF4-FFF2-40B4-BE49-F238E27FC236}">
                  <a16:creationId xmlns:a16="http://schemas.microsoft.com/office/drawing/2014/main" id="{9551E824-40E4-96EB-DF86-5B011A112033}"/>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491" name="Freeform: Shape 229">
              <a:extLst>
                <a:ext uri="{FF2B5EF4-FFF2-40B4-BE49-F238E27FC236}">
                  <a16:creationId xmlns:a16="http://schemas.microsoft.com/office/drawing/2014/main" id="{21843806-96C9-1B78-991D-1F337183F6B0}"/>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492" name="Freeform: Shape 230">
              <a:extLst>
                <a:ext uri="{FF2B5EF4-FFF2-40B4-BE49-F238E27FC236}">
                  <a16:creationId xmlns:a16="http://schemas.microsoft.com/office/drawing/2014/main" id="{852FE1F8-4746-78EB-8D61-76A7C6B80947}"/>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493" name="Freeform: Shape 231">
              <a:extLst>
                <a:ext uri="{FF2B5EF4-FFF2-40B4-BE49-F238E27FC236}">
                  <a16:creationId xmlns:a16="http://schemas.microsoft.com/office/drawing/2014/main" id="{429D6497-5529-FE04-E180-97EE9FE51C46}"/>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494" name="Freeform: Shape 232">
              <a:extLst>
                <a:ext uri="{FF2B5EF4-FFF2-40B4-BE49-F238E27FC236}">
                  <a16:creationId xmlns:a16="http://schemas.microsoft.com/office/drawing/2014/main" id="{B86D7D99-4FAC-2EAB-73D5-B3A3FD3BE458}"/>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95" name="Freeform: Shape 233">
              <a:extLst>
                <a:ext uri="{FF2B5EF4-FFF2-40B4-BE49-F238E27FC236}">
                  <a16:creationId xmlns:a16="http://schemas.microsoft.com/office/drawing/2014/main" id="{05E12329-1C47-A4F8-4056-0BED88E0B6AA}"/>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496" name="Freeform: Shape 234">
              <a:extLst>
                <a:ext uri="{FF2B5EF4-FFF2-40B4-BE49-F238E27FC236}">
                  <a16:creationId xmlns:a16="http://schemas.microsoft.com/office/drawing/2014/main" id="{930C2057-084E-016F-C4F4-B92B2AC22A84}"/>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497" name="Freeform: Shape 235">
              <a:extLst>
                <a:ext uri="{FF2B5EF4-FFF2-40B4-BE49-F238E27FC236}">
                  <a16:creationId xmlns:a16="http://schemas.microsoft.com/office/drawing/2014/main" id="{87118ECA-D007-891F-BD39-60E6EC5FE3D1}"/>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98" name="Freeform: Shape 236">
              <a:extLst>
                <a:ext uri="{FF2B5EF4-FFF2-40B4-BE49-F238E27FC236}">
                  <a16:creationId xmlns:a16="http://schemas.microsoft.com/office/drawing/2014/main" id="{5C8F8CE1-E07E-17D5-E150-7EA7063BA419}"/>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499" name="Freeform: Shape 237">
              <a:extLst>
                <a:ext uri="{FF2B5EF4-FFF2-40B4-BE49-F238E27FC236}">
                  <a16:creationId xmlns:a16="http://schemas.microsoft.com/office/drawing/2014/main" id="{0184EB76-EA5A-4938-DBF7-352B0A772A08}"/>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500" name="Freeform: Shape 238">
              <a:extLst>
                <a:ext uri="{FF2B5EF4-FFF2-40B4-BE49-F238E27FC236}">
                  <a16:creationId xmlns:a16="http://schemas.microsoft.com/office/drawing/2014/main" id="{1EF5F5A2-AD2A-472C-5C5D-F3595308F48B}"/>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501" name="Freeform: Shape 239">
              <a:extLst>
                <a:ext uri="{FF2B5EF4-FFF2-40B4-BE49-F238E27FC236}">
                  <a16:creationId xmlns:a16="http://schemas.microsoft.com/office/drawing/2014/main" id="{CB477903-B8B6-DB76-BD91-F26113707446}"/>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502" name="Freeform: Shape 240">
              <a:extLst>
                <a:ext uri="{FF2B5EF4-FFF2-40B4-BE49-F238E27FC236}">
                  <a16:creationId xmlns:a16="http://schemas.microsoft.com/office/drawing/2014/main" id="{60010B59-9A9D-325B-8741-A765CB8311EC}"/>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503" name="Freeform: Shape 241">
              <a:extLst>
                <a:ext uri="{FF2B5EF4-FFF2-40B4-BE49-F238E27FC236}">
                  <a16:creationId xmlns:a16="http://schemas.microsoft.com/office/drawing/2014/main" id="{34B5CA96-5AE2-BFD7-D750-E09081D6BCF0}"/>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504" name="Freeform: Shape 242">
              <a:extLst>
                <a:ext uri="{FF2B5EF4-FFF2-40B4-BE49-F238E27FC236}">
                  <a16:creationId xmlns:a16="http://schemas.microsoft.com/office/drawing/2014/main" id="{A453F600-0221-EE7A-DD03-4A82AD8B9DA1}"/>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505" name="Freeform: Shape 243">
              <a:extLst>
                <a:ext uri="{FF2B5EF4-FFF2-40B4-BE49-F238E27FC236}">
                  <a16:creationId xmlns:a16="http://schemas.microsoft.com/office/drawing/2014/main" id="{553E524F-B1E3-5099-CCE2-C7475EAEBA90}"/>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506" name="Freeform: Shape 244">
              <a:extLst>
                <a:ext uri="{FF2B5EF4-FFF2-40B4-BE49-F238E27FC236}">
                  <a16:creationId xmlns:a16="http://schemas.microsoft.com/office/drawing/2014/main" id="{C3929270-F1F4-4293-B36E-6913317953A2}"/>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507" name="Freeform: Shape 245">
              <a:extLst>
                <a:ext uri="{FF2B5EF4-FFF2-40B4-BE49-F238E27FC236}">
                  <a16:creationId xmlns:a16="http://schemas.microsoft.com/office/drawing/2014/main" id="{2FB8AFF0-1314-6B54-0FC8-5614652F99DF}"/>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508" name="Freeform: Shape 246">
              <a:extLst>
                <a:ext uri="{FF2B5EF4-FFF2-40B4-BE49-F238E27FC236}">
                  <a16:creationId xmlns:a16="http://schemas.microsoft.com/office/drawing/2014/main" id="{171522B5-9155-F120-E37A-3B3710237496}"/>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509" name="Freeform: Shape 247">
              <a:extLst>
                <a:ext uri="{FF2B5EF4-FFF2-40B4-BE49-F238E27FC236}">
                  <a16:creationId xmlns:a16="http://schemas.microsoft.com/office/drawing/2014/main" id="{834B442B-CB84-B0BD-25D2-8EAD5557AD13}"/>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510" name="Freeform: Shape 248">
              <a:extLst>
                <a:ext uri="{FF2B5EF4-FFF2-40B4-BE49-F238E27FC236}">
                  <a16:creationId xmlns:a16="http://schemas.microsoft.com/office/drawing/2014/main" id="{E9F20438-D31F-E2A7-B283-DAEABDE9A1A0}"/>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511" name="Freeform: Shape 249">
              <a:extLst>
                <a:ext uri="{FF2B5EF4-FFF2-40B4-BE49-F238E27FC236}">
                  <a16:creationId xmlns:a16="http://schemas.microsoft.com/office/drawing/2014/main" id="{8DB3D189-E87E-CF66-129D-1C4A02ACEC43}"/>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512" name="Freeform: Shape 250">
              <a:extLst>
                <a:ext uri="{FF2B5EF4-FFF2-40B4-BE49-F238E27FC236}">
                  <a16:creationId xmlns:a16="http://schemas.microsoft.com/office/drawing/2014/main" id="{99C29F26-9DED-EC08-304B-A3F71C2531B5}"/>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513" name="Freeform: Shape 251">
              <a:extLst>
                <a:ext uri="{FF2B5EF4-FFF2-40B4-BE49-F238E27FC236}">
                  <a16:creationId xmlns:a16="http://schemas.microsoft.com/office/drawing/2014/main" id="{FB01357D-A3F3-35A4-23A6-A56D778FD306}"/>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514" name="Freeform: Shape 252">
              <a:extLst>
                <a:ext uri="{FF2B5EF4-FFF2-40B4-BE49-F238E27FC236}">
                  <a16:creationId xmlns:a16="http://schemas.microsoft.com/office/drawing/2014/main" id="{D379722A-46FB-93D6-C34F-973C021BFB4D}"/>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515" name="Freeform: Shape 253">
              <a:extLst>
                <a:ext uri="{FF2B5EF4-FFF2-40B4-BE49-F238E27FC236}">
                  <a16:creationId xmlns:a16="http://schemas.microsoft.com/office/drawing/2014/main" id="{CE40E402-354E-F933-E150-80808CD8C103}"/>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516" name="Freeform: Shape 254">
              <a:extLst>
                <a:ext uri="{FF2B5EF4-FFF2-40B4-BE49-F238E27FC236}">
                  <a16:creationId xmlns:a16="http://schemas.microsoft.com/office/drawing/2014/main" id="{5D31B75D-77D5-CF19-ECCA-DF59ED8ABF8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517" name="Freeform: Shape 255">
              <a:extLst>
                <a:ext uri="{FF2B5EF4-FFF2-40B4-BE49-F238E27FC236}">
                  <a16:creationId xmlns:a16="http://schemas.microsoft.com/office/drawing/2014/main" id="{2CD2D07E-8600-CBF9-E853-B16F634DAB85}"/>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518" name="Freeform: Shape 256">
              <a:extLst>
                <a:ext uri="{FF2B5EF4-FFF2-40B4-BE49-F238E27FC236}">
                  <a16:creationId xmlns:a16="http://schemas.microsoft.com/office/drawing/2014/main" id="{E775BB76-5DE2-41EF-BCE3-97FFBBD9134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519" name="Freeform: Shape 257">
              <a:extLst>
                <a:ext uri="{FF2B5EF4-FFF2-40B4-BE49-F238E27FC236}">
                  <a16:creationId xmlns:a16="http://schemas.microsoft.com/office/drawing/2014/main" id="{0DFE1B10-60C3-5D1A-3E6B-82CCAA7378FB}"/>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520" name="Freeform: Shape 258">
              <a:extLst>
                <a:ext uri="{FF2B5EF4-FFF2-40B4-BE49-F238E27FC236}">
                  <a16:creationId xmlns:a16="http://schemas.microsoft.com/office/drawing/2014/main" id="{DD83F63E-31EF-5257-2E5D-430A48FAD429}"/>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521" name="Freeform: Shape 259">
              <a:extLst>
                <a:ext uri="{FF2B5EF4-FFF2-40B4-BE49-F238E27FC236}">
                  <a16:creationId xmlns:a16="http://schemas.microsoft.com/office/drawing/2014/main" id="{251547D6-9FC1-EC1D-00CE-A5D091A7045B}"/>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522" name="Freeform: Shape 260">
              <a:extLst>
                <a:ext uri="{FF2B5EF4-FFF2-40B4-BE49-F238E27FC236}">
                  <a16:creationId xmlns:a16="http://schemas.microsoft.com/office/drawing/2014/main" id="{B53F369B-F464-F7F3-EC05-5C9CE4C67FCB}"/>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523" name="Freeform: Shape 261">
              <a:extLst>
                <a:ext uri="{FF2B5EF4-FFF2-40B4-BE49-F238E27FC236}">
                  <a16:creationId xmlns:a16="http://schemas.microsoft.com/office/drawing/2014/main" id="{041DED0F-11A9-FF72-A626-7AC1692EF9E4}"/>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524" name="Freeform: Shape 262">
              <a:extLst>
                <a:ext uri="{FF2B5EF4-FFF2-40B4-BE49-F238E27FC236}">
                  <a16:creationId xmlns:a16="http://schemas.microsoft.com/office/drawing/2014/main" id="{83F75629-3037-C300-1089-89F96CDA8964}"/>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525" name="Freeform: Shape 263">
              <a:extLst>
                <a:ext uri="{FF2B5EF4-FFF2-40B4-BE49-F238E27FC236}">
                  <a16:creationId xmlns:a16="http://schemas.microsoft.com/office/drawing/2014/main" id="{4910BAC8-FE7F-E544-A5AF-711F7582F1EA}"/>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526" name="Freeform: Shape 264">
              <a:extLst>
                <a:ext uri="{FF2B5EF4-FFF2-40B4-BE49-F238E27FC236}">
                  <a16:creationId xmlns:a16="http://schemas.microsoft.com/office/drawing/2014/main" id="{92EAD44E-5D65-465C-CB4A-4732AB825F83}"/>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527" name="Freeform: Shape 265">
              <a:extLst>
                <a:ext uri="{FF2B5EF4-FFF2-40B4-BE49-F238E27FC236}">
                  <a16:creationId xmlns:a16="http://schemas.microsoft.com/office/drawing/2014/main" id="{78896536-E5BD-0DFC-B143-52934ED76B04}"/>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528" name="Freeform: Shape 266">
              <a:extLst>
                <a:ext uri="{FF2B5EF4-FFF2-40B4-BE49-F238E27FC236}">
                  <a16:creationId xmlns:a16="http://schemas.microsoft.com/office/drawing/2014/main" id="{5E8C0B6E-5768-DBA0-A009-AAF066E9E476}"/>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529" name="Freeform: Shape 267">
              <a:extLst>
                <a:ext uri="{FF2B5EF4-FFF2-40B4-BE49-F238E27FC236}">
                  <a16:creationId xmlns:a16="http://schemas.microsoft.com/office/drawing/2014/main" id="{47A2C7F2-E7B9-C98D-61D9-218487619711}"/>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530" name="Freeform: Shape 268">
              <a:extLst>
                <a:ext uri="{FF2B5EF4-FFF2-40B4-BE49-F238E27FC236}">
                  <a16:creationId xmlns:a16="http://schemas.microsoft.com/office/drawing/2014/main" id="{E73D6F1A-910C-1352-BF08-F3C59DEE0896}"/>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531" name="Freeform: Shape 269">
              <a:extLst>
                <a:ext uri="{FF2B5EF4-FFF2-40B4-BE49-F238E27FC236}">
                  <a16:creationId xmlns:a16="http://schemas.microsoft.com/office/drawing/2014/main" id="{0E568903-B255-09CC-564F-2702A1069895}"/>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532" name="Freeform: Shape 270">
              <a:extLst>
                <a:ext uri="{FF2B5EF4-FFF2-40B4-BE49-F238E27FC236}">
                  <a16:creationId xmlns:a16="http://schemas.microsoft.com/office/drawing/2014/main" id="{E0A7E402-5FA1-8AC6-AAAD-035EEB9D2B48}"/>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533" name="Freeform: Shape 271">
              <a:extLst>
                <a:ext uri="{FF2B5EF4-FFF2-40B4-BE49-F238E27FC236}">
                  <a16:creationId xmlns:a16="http://schemas.microsoft.com/office/drawing/2014/main" id="{F5371042-6D5C-DCDF-67F1-9129D2BB0463}"/>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534" name="Freeform: Shape 272">
              <a:extLst>
                <a:ext uri="{FF2B5EF4-FFF2-40B4-BE49-F238E27FC236}">
                  <a16:creationId xmlns:a16="http://schemas.microsoft.com/office/drawing/2014/main" id="{45654543-A306-4EEA-FF41-7C98CBCBE757}"/>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535" name="Freeform: Shape 273">
              <a:extLst>
                <a:ext uri="{FF2B5EF4-FFF2-40B4-BE49-F238E27FC236}">
                  <a16:creationId xmlns:a16="http://schemas.microsoft.com/office/drawing/2014/main" id="{AADD22E9-EA06-7020-FD14-3977005D02A3}"/>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536" name="Freeform: Shape 274">
              <a:extLst>
                <a:ext uri="{FF2B5EF4-FFF2-40B4-BE49-F238E27FC236}">
                  <a16:creationId xmlns:a16="http://schemas.microsoft.com/office/drawing/2014/main" id="{3F8DE76E-EB69-1FB2-BCDC-72E33CFE29BB}"/>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537" name="Freeform: Shape 275">
              <a:extLst>
                <a:ext uri="{FF2B5EF4-FFF2-40B4-BE49-F238E27FC236}">
                  <a16:creationId xmlns:a16="http://schemas.microsoft.com/office/drawing/2014/main" id="{E3BCF168-3B0C-C971-345A-74107D17237B}"/>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538" name="Freeform: Shape 276">
              <a:extLst>
                <a:ext uri="{FF2B5EF4-FFF2-40B4-BE49-F238E27FC236}">
                  <a16:creationId xmlns:a16="http://schemas.microsoft.com/office/drawing/2014/main" id="{56575CEB-186E-3FF4-D987-AD1D554D570D}"/>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539" name="Freeform: Shape 277">
              <a:extLst>
                <a:ext uri="{FF2B5EF4-FFF2-40B4-BE49-F238E27FC236}">
                  <a16:creationId xmlns:a16="http://schemas.microsoft.com/office/drawing/2014/main" id="{980FCA6F-71DE-32A7-BC7E-48603754FDFB}"/>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540" name="Freeform: Shape 278">
              <a:extLst>
                <a:ext uri="{FF2B5EF4-FFF2-40B4-BE49-F238E27FC236}">
                  <a16:creationId xmlns:a16="http://schemas.microsoft.com/office/drawing/2014/main" id="{3C16E304-2703-AAA3-D383-EDD62EF2C869}"/>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541" name="Freeform: Shape 279">
              <a:extLst>
                <a:ext uri="{FF2B5EF4-FFF2-40B4-BE49-F238E27FC236}">
                  <a16:creationId xmlns:a16="http://schemas.microsoft.com/office/drawing/2014/main" id="{76BBB967-5114-3B64-1217-5279E738B504}"/>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542" name="Freeform: Shape 280">
              <a:extLst>
                <a:ext uri="{FF2B5EF4-FFF2-40B4-BE49-F238E27FC236}">
                  <a16:creationId xmlns:a16="http://schemas.microsoft.com/office/drawing/2014/main" id="{32552531-EEE8-C9D8-980E-824C0A9856A3}"/>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543" name="Freeform: Shape 281">
              <a:extLst>
                <a:ext uri="{FF2B5EF4-FFF2-40B4-BE49-F238E27FC236}">
                  <a16:creationId xmlns:a16="http://schemas.microsoft.com/office/drawing/2014/main" id="{2E8D58C0-948B-C287-85CC-5E066E9D472B}"/>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544" name="Freeform: Shape 282">
              <a:extLst>
                <a:ext uri="{FF2B5EF4-FFF2-40B4-BE49-F238E27FC236}">
                  <a16:creationId xmlns:a16="http://schemas.microsoft.com/office/drawing/2014/main" id="{973ED108-3366-868D-31FA-211B7B5A03A1}"/>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545" name="Freeform: Shape 283">
              <a:extLst>
                <a:ext uri="{FF2B5EF4-FFF2-40B4-BE49-F238E27FC236}">
                  <a16:creationId xmlns:a16="http://schemas.microsoft.com/office/drawing/2014/main" id="{2D5FAF4B-1F6B-4D66-49B0-DDC2ECA5708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257883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2781256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4/1/2025</a:t>
            </a:fld>
            <a:endParaRPr lang="en-US"/>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a:p>
        </p:txBody>
      </p:sp>
    </p:spTree>
    <p:extLst>
      <p:ext uri="{BB962C8B-B14F-4D97-AF65-F5344CB8AC3E}">
        <p14:creationId xmlns:p14="http://schemas.microsoft.com/office/powerpoint/2010/main" val="7992134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8.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microsoft.com/office/2007/relationships/hdphoto" Target="../media/hdphoto4.wdp"/><Relationship Id="rId5" Type="http://schemas.openxmlformats.org/officeDocument/2006/relationships/image" Target="../media/image10.png"/><Relationship Id="rId4" Type="http://schemas.microsoft.com/office/2007/relationships/hdphoto" Target="../media/hdphoto3.wdp"/></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8" Type="http://schemas.openxmlformats.org/officeDocument/2006/relationships/image" Target="../media/image26.svg"/><Relationship Id="rId13" Type="http://schemas.microsoft.com/office/2007/relationships/diagramDrawing" Target="../diagrams/drawing1.xml"/><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diagramColors" Target="../diagrams/colors1.xml"/><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image" Target="../media/image24.svg"/><Relationship Id="rId11" Type="http://schemas.openxmlformats.org/officeDocument/2006/relationships/diagramQuickStyle" Target="../diagrams/quickStyle1.xml"/><Relationship Id="rId5" Type="http://schemas.openxmlformats.org/officeDocument/2006/relationships/image" Target="../media/image23.png"/><Relationship Id="rId10" Type="http://schemas.openxmlformats.org/officeDocument/2006/relationships/diagramLayout" Target="../diagrams/layout1.xml"/><Relationship Id="rId4" Type="http://schemas.openxmlformats.org/officeDocument/2006/relationships/image" Target="../media/image22.svg"/><Relationship Id="rId9"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emf"/><Relationship Id="rId4" Type="http://schemas.openxmlformats.org/officeDocument/2006/relationships/chart" Target="../charts/chart3.xml"/></Relationships>
</file>

<file path=ppt/slides/_rels/slide1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2.xml"/><Relationship Id="rId11" Type="http://schemas.openxmlformats.org/officeDocument/2006/relationships/image" Target="../media/image41.png"/><Relationship Id="rId5" Type="http://schemas.openxmlformats.org/officeDocument/2006/relationships/diagramQuickStyle" Target="../diagrams/quickStyle2.xml"/><Relationship Id="rId10" Type="http://schemas.openxmlformats.org/officeDocument/2006/relationships/image" Target="../media/image40.png"/><Relationship Id="rId4" Type="http://schemas.openxmlformats.org/officeDocument/2006/relationships/diagramLayout" Target="../diagrams/layout2.xml"/><Relationship Id="rId9" Type="http://schemas.openxmlformats.org/officeDocument/2006/relationships/image" Target="../media/image39.png"/></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chart" Target="../charts/chart4.xml"/><Relationship Id="rId4" Type="http://schemas.openxmlformats.org/officeDocument/2006/relationships/image" Target="../media/image44.jpeg"/></Relationships>
</file>

<file path=ppt/slides/_rels/slide19.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8.jpeg"/><Relationship Id="rId5" Type="http://schemas.openxmlformats.org/officeDocument/2006/relationships/image" Target="../media/image47.jpeg"/><Relationship Id="rId4" Type="http://schemas.openxmlformats.org/officeDocument/2006/relationships/chart" Target="../charts/chart6.xml"/></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2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23.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28.png"/><Relationship Id="rId7" Type="http://schemas.openxmlformats.org/officeDocument/2006/relationships/image" Target="../media/image63.png"/><Relationship Id="rId2" Type="http://schemas.openxmlformats.org/officeDocument/2006/relationships/image" Target="../media/image59.png"/><Relationship Id="rId1" Type="http://schemas.openxmlformats.org/officeDocument/2006/relationships/slideLayout" Target="../slideLayouts/slideLayout7.xml"/><Relationship Id="rId6" Type="http://schemas.openxmlformats.org/officeDocument/2006/relationships/image" Target="../media/image62.png"/><Relationship Id="rId11" Type="http://schemas.openxmlformats.org/officeDocument/2006/relationships/chart" Target="../charts/chart8.xml"/><Relationship Id="rId5" Type="http://schemas.openxmlformats.org/officeDocument/2006/relationships/image" Target="../media/image61.emf"/><Relationship Id="rId10" Type="http://schemas.openxmlformats.org/officeDocument/2006/relationships/chart" Target="../charts/chart7.xml"/><Relationship Id="rId4" Type="http://schemas.openxmlformats.org/officeDocument/2006/relationships/image" Target="../media/image60.emf"/><Relationship Id="rId9" Type="http://schemas.openxmlformats.org/officeDocument/2006/relationships/image" Target="../media/image65.png"/></Relationships>
</file>

<file path=ppt/slides/_rels/slide24.xml.rels><?xml version="1.0" encoding="UTF-8" standalone="yes"?>
<Relationships xmlns="http://schemas.openxmlformats.org/package/2006/relationships"><Relationship Id="rId3" Type="http://schemas.openxmlformats.org/officeDocument/2006/relationships/chart" Target="../charts/chart9.xml"/><Relationship Id="rId7" Type="http://schemas.openxmlformats.org/officeDocument/2006/relationships/image" Target="../media/image70.png"/><Relationship Id="rId2" Type="http://schemas.openxmlformats.org/officeDocument/2006/relationships/image" Target="../media/image66.png"/><Relationship Id="rId1" Type="http://schemas.openxmlformats.org/officeDocument/2006/relationships/slideLayout" Target="../slideLayouts/slideLayout7.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2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blue car with a black roof&#10;&#10;Description automatically generated">
            <a:extLst>
              <a:ext uri="{FF2B5EF4-FFF2-40B4-BE49-F238E27FC236}">
                <a16:creationId xmlns:a16="http://schemas.microsoft.com/office/drawing/2014/main" id="{BD49E250-00AB-C3EC-A769-17625142EFD7}"/>
              </a:ext>
            </a:extLst>
          </p:cNvPr>
          <p:cNvPicPr>
            <a:picLocks noChangeAspect="1"/>
          </p:cNvPicPr>
          <p:nvPr/>
        </p:nvPicPr>
        <p:blipFill>
          <a:blip r:embed="rId3"/>
          <a:srcRect l="11018" t="139" r="15132" b="-33"/>
          <a:stretch/>
        </p:blipFill>
        <p:spPr>
          <a:xfrm>
            <a:off x="4513942" y="1067"/>
            <a:ext cx="7680073" cy="6859975"/>
          </a:xfrm>
          <a:prstGeom prst="rect">
            <a:avLst/>
          </a:prstGeom>
        </p:spPr>
      </p:pic>
      <p:sp>
        <p:nvSpPr>
          <p:cNvPr id="11" name="TextBox 10">
            <a:extLst>
              <a:ext uri="{FF2B5EF4-FFF2-40B4-BE49-F238E27FC236}">
                <a16:creationId xmlns:a16="http://schemas.microsoft.com/office/drawing/2014/main" id="{99A7EE64-E73C-68B8-2690-3F9661091FE1}"/>
              </a:ext>
            </a:extLst>
          </p:cNvPr>
          <p:cNvSpPr txBox="1"/>
          <p:nvPr/>
        </p:nvSpPr>
        <p:spPr>
          <a:xfrm>
            <a:off x="240309" y="2050804"/>
            <a:ext cx="3880130" cy="2770549"/>
          </a:xfrm>
          <a:prstGeom prst="rect">
            <a:avLst/>
          </a:prstGeom>
        </p:spPr>
        <p:txBody>
          <a:bodyPr vert="horz" lIns="91440" tIns="45720" rIns="91440" bIns="45720" rtlCol="0" anchor="t">
            <a:normAutofit/>
          </a:bodyPr>
          <a:lstStyle/>
          <a:p>
            <a:pPr marL="0" marR="0" lvl="0" indent="0" algn="ctr" defTabSz="914400" rtl="0" eaLnBrk="1" fontAlgn="auto" latinLnBrk="0" hangingPunct="1">
              <a:lnSpc>
                <a:spcPct val="120000"/>
              </a:lnSpc>
              <a:spcBef>
                <a:spcPts val="1000"/>
              </a:spcBef>
              <a:spcAft>
                <a:spcPts val="0"/>
              </a:spcAft>
              <a:buClrTx/>
              <a:buSzTx/>
              <a:buFontTx/>
              <a:buNone/>
              <a:tabLst/>
              <a:defRPr/>
            </a:pPr>
            <a:r>
              <a:rPr kumimoji="0" lang="en-US" sz="3200" b="1" i="0" u="none" strike="noStrike" kern="1200" cap="all" spc="200" normalizeH="0" baseline="0" noProof="0" dirty="0">
                <a:ln>
                  <a:noFill/>
                </a:ln>
                <a:solidFill>
                  <a:srgbClr val="002060"/>
                </a:solidFill>
                <a:effectLst/>
                <a:uLnTx/>
                <a:uFillTx/>
                <a:latin typeface="Avenir Next LT Pro"/>
                <a:ea typeface="+mn-ea"/>
                <a:cs typeface="+mn-cs"/>
              </a:rPr>
              <a:t>Concept and design of an active rear wing system </a:t>
            </a:r>
          </a:p>
        </p:txBody>
      </p:sp>
      <p:pic>
        <p:nvPicPr>
          <p:cNvPr id="7" name="Picture 6" descr="A black background with white text&#10;&#10;Description automatically generated">
            <a:extLst>
              <a:ext uri="{FF2B5EF4-FFF2-40B4-BE49-F238E27FC236}">
                <a16:creationId xmlns:a16="http://schemas.microsoft.com/office/drawing/2014/main" id="{C83A86E2-94D1-6EEF-E627-AEFD892C4AC0}"/>
              </a:ext>
            </a:extLst>
          </p:cNvPr>
          <p:cNvPicPr>
            <a:picLocks noChangeAspect="1"/>
          </p:cNvPicPr>
          <p:nvPr/>
        </p:nvPicPr>
        <p:blipFill>
          <a:blip r:embed="rId4"/>
          <a:stretch>
            <a:fillRect/>
          </a:stretch>
        </p:blipFill>
        <p:spPr>
          <a:xfrm>
            <a:off x="79334" y="6443119"/>
            <a:ext cx="1075964" cy="415002"/>
          </a:xfrm>
          <a:prstGeom prst="rect">
            <a:avLst/>
          </a:prstGeom>
        </p:spPr>
      </p:pic>
      <p:pic>
        <p:nvPicPr>
          <p:cNvPr id="13" name="Picture 12" descr="A logo with wings and a cross on it&#10;&#10;Description automatically generated">
            <a:extLst>
              <a:ext uri="{FF2B5EF4-FFF2-40B4-BE49-F238E27FC236}">
                <a16:creationId xmlns:a16="http://schemas.microsoft.com/office/drawing/2014/main" id="{90CEBDBB-1698-2562-7417-CAF36D68B960}"/>
              </a:ext>
            </a:extLst>
          </p:cNvPr>
          <p:cNvPicPr>
            <a:picLocks noChangeAspect="1"/>
          </p:cNvPicPr>
          <p:nvPr/>
        </p:nvPicPr>
        <p:blipFill>
          <a:blip r:embed="rId5">
            <a:extLst>
              <a:ext uri="{28A0092B-C50C-407E-A947-70E740481C1C}">
                <a14:useLocalDpi xmlns:a14="http://schemas.microsoft.com/office/drawing/2010/main" val="0"/>
              </a:ext>
            </a:extLst>
          </a:blip>
          <a:srcRect t="-880" r="-4110" b="-7692"/>
          <a:stretch/>
        </p:blipFill>
        <p:spPr>
          <a:xfrm>
            <a:off x="6530132" y="222247"/>
            <a:ext cx="3953767" cy="2325069"/>
          </a:xfrm>
          <a:prstGeom prst="rect">
            <a:avLst/>
          </a:prstGeom>
        </p:spPr>
      </p:pic>
      <p:sp>
        <p:nvSpPr>
          <p:cNvPr id="2" name="TextBox 1">
            <a:extLst>
              <a:ext uri="{FF2B5EF4-FFF2-40B4-BE49-F238E27FC236}">
                <a16:creationId xmlns:a16="http://schemas.microsoft.com/office/drawing/2014/main" id="{14C1667F-C9D5-0D24-8534-EC3248F7A3D6}"/>
              </a:ext>
            </a:extLst>
          </p:cNvPr>
          <p:cNvSpPr txBox="1"/>
          <p:nvPr/>
        </p:nvSpPr>
        <p:spPr>
          <a:xfrm>
            <a:off x="9918384" y="6444211"/>
            <a:ext cx="2186229"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a:ln>
                  <a:noFill/>
                </a:ln>
                <a:solidFill>
                  <a:srgbClr val="EFECEB"/>
                </a:solidFill>
                <a:effectLst/>
                <a:uLnTx/>
                <a:uFillTx/>
                <a:latin typeface="Avenir Next LT Pro Light"/>
                <a:ea typeface="+mn-lt"/>
                <a:cs typeface="+mn-lt"/>
              </a:rPr>
              <a:t>(Morgan Motor Company, 2024)</a:t>
            </a:r>
            <a:endParaRPr kumimoji="0" lang="en-US" sz="1050" b="0" i="0" u="none" strike="noStrike" kern="1200" cap="none" spc="0" normalizeH="0" baseline="0" noProof="0">
              <a:ln>
                <a:noFill/>
              </a:ln>
              <a:solidFill>
                <a:srgbClr val="EFECEB"/>
              </a:solidFill>
              <a:effectLst/>
              <a:uLnTx/>
              <a:uFillTx/>
              <a:latin typeface="Avenir Next LT Pro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50" b="0" i="0" u="none" strike="noStrike" kern="1200" cap="none" spc="0" normalizeH="0" baseline="0" noProof="0">
              <a:ln>
                <a:noFill/>
              </a:ln>
              <a:solidFill>
                <a:srgbClr val="EFECEB"/>
              </a:solidFill>
              <a:effectLst/>
              <a:uLnTx/>
              <a:uFillTx/>
              <a:latin typeface="Avenir Next LT Pro Light"/>
              <a:ea typeface="+mn-ea"/>
              <a:cs typeface="+mn-cs"/>
            </a:endParaRPr>
          </a:p>
        </p:txBody>
      </p:sp>
    </p:spTree>
    <p:extLst>
      <p:ext uri="{BB962C8B-B14F-4D97-AF65-F5344CB8AC3E}">
        <p14:creationId xmlns:p14="http://schemas.microsoft.com/office/powerpoint/2010/main" val="477888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Terminator 1">
            <a:extLst>
              <a:ext uri="{FF2B5EF4-FFF2-40B4-BE49-F238E27FC236}">
                <a16:creationId xmlns:a16="http://schemas.microsoft.com/office/drawing/2014/main" id="{29989150-F498-6B90-60B9-FEBE00C8472E}"/>
              </a:ext>
            </a:extLst>
          </p:cNvPr>
          <p:cNvSpPr/>
          <p:nvPr/>
        </p:nvSpPr>
        <p:spPr>
          <a:xfrm>
            <a:off x="6383962" y="569203"/>
            <a:ext cx="1541721" cy="425302"/>
          </a:xfrm>
          <a:prstGeom prst="flowChartTerminator">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rPr>
              <a:t>Project initiation</a:t>
            </a:r>
          </a:p>
        </p:txBody>
      </p:sp>
      <p:sp>
        <p:nvSpPr>
          <p:cNvPr id="3" name="Flowchart: Process 2">
            <a:extLst>
              <a:ext uri="{FF2B5EF4-FFF2-40B4-BE49-F238E27FC236}">
                <a16:creationId xmlns:a16="http://schemas.microsoft.com/office/drawing/2014/main" id="{ED4A88A1-FBEE-3935-3821-99DBA44DF315}"/>
              </a:ext>
            </a:extLst>
          </p:cNvPr>
          <p:cNvSpPr/>
          <p:nvPr/>
        </p:nvSpPr>
        <p:spPr>
          <a:xfrm>
            <a:off x="6344823" y="1354504"/>
            <a:ext cx="1620000" cy="720000"/>
          </a:xfrm>
          <a:prstGeom prst="flowChartProcess">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rPr>
              <a:t>Interpretation of design brief and regulations </a:t>
            </a:r>
          </a:p>
        </p:txBody>
      </p:sp>
      <p:sp>
        <p:nvSpPr>
          <p:cNvPr id="4" name="Flowchart: Process 3">
            <a:extLst>
              <a:ext uri="{FF2B5EF4-FFF2-40B4-BE49-F238E27FC236}">
                <a16:creationId xmlns:a16="http://schemas.microsoft.com/office/drawing/2014/main" id="{F9CFB511-2D3D-46F1-8550-FA583296242D}"/>
              </a:ext>
            </a:extLst>
          </p:cNvPr>
          <p:cNvSpPr/>
          <p:nvPr/>
        </p:nvSpPr>
        <p:spPr>
          <a:xfrm>
            <a:off x="10117445" y="1354504"/>
            <a:ext cx="1620000" cy="720000"/>
          </a:xfrm>
          <a:prstGeom prst="flowChartProcess">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rPr>
              <a:t>Gather baseline data using CFD and </a:t>
            </a:r>
            <a:r>
              <a:rPr lang="en-GB" sz="1400" b="1" dirty="0" err="1">
                <a:solidFill>
                  <a:schemeClr val="bg1"/>
                </a:solidFill>
              </a:rPr>
              <a:t>VIGrade</a:t>
            </a:r>
            <a:endParaRPr lang="en-GB" sz="1400" b="1" dirty="0">
              <a:solidFill>
                <a:schemeClr val="bg1"/>
              </a:solidFill>
            </a:endParaRPr>
          </a:p>
        </p:txBody>
      </p:sp>
      <p:sp>
        <p:nvSpPr>
          <p:cNvPr id="5" name="Flowchart: Process 4">
            <a:extLst>
              <a:ext uri="{FF2B5EF4-FFF2-40B4-BE49-F238E27FC236}">
                <a16:creationId xmlns:a16="http://schemas.microsoft.com/office/drawing/2014/main" id="{C4773EE9-FF3B-44CF-28BA-E066C6DB03D0}"/>
              </a:ext>
            </a:extLst>
          </p:cNvPr>
          <p:cNvSpPr/>
          <p:nvPr/>
        </p:nvSpPr>
        <p:spPr>
          <a:xfrm>
            <a:off x="8226413" y="1354504"/>
            <a:ext cx="1620000" cy="720000"/>
          </a:xfrm>
          <a:prstGeom prst="flowChartProcess">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bg1"/>
                </a:solidFill>
              </a:rPr>
              <a:t>Research and brainstorming of initial ideas</a:t>
            </a:r>
          </a:p>
        </p:txBody>
      </p:sp>
      <p:sp>
        <p:nvSpPr>
          <p:cNvPr id="6" name="Flowchart: Process 5">
            <a:extLst>
              <a:ext uri="{FF2B5EF4-FFF2-40B4-BE49-F238E27FC236}">
                <a16:creationId xmlns:a16="http://schemas.microsoft.com/office/drawing/2014/main" id="{EADB843D-6E0E-57C3-8E95-7CFC619473A7}"/>
              </a:ext>
            </a:extLst>
          </p:cNvPr>
          <p:cNvSpPr/>
          <p:nvPr/>
        </p:nvSpPr>
        <p:spPr>
          <a:xfrm>
            <a:off x="6344823" y="2606854"/>
            <a:ext cx="1620000" cy="720000"/>
          </a:xfrm>
          <a:prstGeom prst="flowChartProcess">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ysClr val="windowText" lastClr="000000"/>
                </a:solidFill>
              </a:rPr>
              <a:t>Conception and testing of wing mounts</a:t>
            </a:r>
          </a:p>
        </p:txBody>
      </p:sp>
      <p:sp>
        <p:nvSpPr>
          <p:cNvPr id="7" name="Flowchart: Process 6">
            <a:extLst>
              <a:ext uri="{FF2B5EF4-FFF2-40B4-BE49-F238E27FC236}">
                <a16:creationId xmlns:a16="http://schemas.microsoft.com/office/drawing/2014/main" id="{09420F5D-020B-93A2-BA3F-3050BD9899EE}"/>
              </a:ext>
            </a:extLst>
          </p:cNvPr>
          <p:cNvSpPr/>
          <p:nvPr/>
        </p:nvSpPr>
        <p:spPr>
          <a:xfrm>
            <a:off x="10117445" y="2606854"/>
            <a:ext cx="1620000" cy="720000"/>
          </a:xfrm>
          <a:prstGeom prst="flowChartProcess">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ysClr val="windowText" lastClr="000000"/>
                </a:solidFill>
              </a:rPr>
              <a:t>Wing Profile, AoA and height studies in CFD</a:t>
            </a:r>
          </a:p>
        </p:txBody>
      </p:sp>
      <p:sp>
        <p:nvSpPr>
          <p:cNvPr id="8" name="Flowchart: Process 7">
            <a:extLst>
              <a:ext uri="{FF2B5EF4-FFF2-40B4-BE49-F238E27FC236}">
                <a16:creationId xmlns:a16="http://schemas.microsoft.com/office/drawing/2014/main" id="{4ACD6F5C-3194-A48E-D112-51C8014BDA37}"/>
              </a:ext>
            </a:extLst>
          </p:cNvPr>
          <p:cNvSpPr/>
          <p:nvPr/>
        </p:nvSpPr>
        <p:spPr>
          <a:xfrm>
            <a:off x="8231134" y="2596416"/>
            <a:ext cx="1620000" cy="720000"/>
          </a:xfrm>
          <a:prstGeom prst="flowChartProcess">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ysClr val="windowText" lastClr="000000"/>
                </a:solidFill>
              </a:rPr>
              <a:t>Control systems creation in Simulink </a:t>
            </a:r>
          </a:p>
        </p:txBody>
      </p:sp>
      <p:sp>
        <p:nvSpPr>
          <p:cNvPr id="9" name="Flowchart: Process 8">
            <a:extLst>
              <a:ext uri="{FF2B5EF4-FFF2-40B4-BE49-F238E27FC236}">
                <a16:creationId xmlns:a16="http://schemas.microsoft.com/office/drawing/2014/main" id="{AED182B2-6DB1-A4F9-BBE2-AF592B564BFB}"/>
              </a:ext>
            </a:extLst>
          </p:cNvPr>
          <p:cNvSpPr/>
          <p:nvPr/>
        </p:nvSpPr>
        <p:spPr>
          <a:xfrm>
            <a:off x="8231134" y="3748048"/>
            <a:ext cx="1620000" cy="720000"/>
          </a:xfrm>
          <a:prstGeom prst="flowChartProcess">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ysClr val="windowText" lastClr="000000"/>
                </a:solidFill>
              </a:rPr>
              <a:t>Analysis of data and optimisation of design </a:t>
            </a:r>
          </a:p>
        </p:txBody>
      </p:sp>
      <p:sp>
        <p:nvSpPr>
          <p:cNvPr id="10" name="Flowchart: Process 9">
            <a:extLst>
              <a:ext uri="{FF2B5EF4-FFF2-40B4-BE49-F238E27FC236}">
                <a16:creationId xmlns:a16="http://schemas.microsoft.com/office/drawing/2014/main" id="{05AE4E8D-5F86-0857-A718-8F31BD5F184F}"/>
              </a:ext>
            </a:extLst>
          </p:cNvPr>
          <p:cNvSpPr/>
          <p:nvPr/>
        </p:nvSpPr>
        <p:spPr>
          <a:xfrm>
            <a:off x="10141431" y="3742866"/>
            <a:ext cx="1620000" cy="720000"/>
          </a:xfrm>
          <a:prstGeom prst="flowChartProcess">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Final concept test using CFD, FEA and </a:t>
            </a:r>
            <a:r>
              <a:rPr lang="en-GB" sz="1400" b="1" dirty="0" err="1"/>
              <a:t>VIGrade</a:t>
            </a:r>
            <a:endParaRPr lang="en-GB" sz="1400" b="1" dirty="0"/>
          </a:p>
        </p:txBody>
      </p:sp>
      <p:sp>
        <p:nvSpPr>
          <p:cNvPr id="11" name="Flowchart: Process 10">
            <a:extLst>
              <a:ext uri="{FF2B5EF4-FFF2-40B4-BE49-F238E27FC236}">
                <a16:creationId xmlns:a16="http://schemas.microsoft.com/office/drawing/2014/main" id="{C4E13D74-C54D-FE95-618A-486CE71108DC}"/>
              </a:ext>
            </a:extLst>
          </p:cNvPr>
          <p:cNvSpPr/>
          <p:nvPr/>
        </p:nvSpPr>
        <p:spPr>
          <a:xfrm>
            <a:off x="10231431" y="4799175"/>
            <a:ext cx="1440000" cy="720000"/>
          </a:xfrm>
          <a:prstGeom prst="flowChartProcess">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Prototyping and physical testing </a:t>
            </a:r>
          </a:p>
        </p:txBody>
      </p:sp>
      <p:sp>
        <p:nvSpPr>
          <p:cNvPr id="12" name="Flowchart: Process 11">
            <a:extLst>
              <a:ext uri="{FF2B5EF4-FFF2-40B4-BE49-F238E27FC236}">
                <a16:creationId xmlns:a16="http://schemas.microsoft.com/office/drawing/2014/main" id="{75A66504-24DA-E473-2D06-799C7668B2FD}"/>
              </a:ext>
            </a:extLst>
          </p:cNvPr>
          <p:cNvSpPr/>
          <p:nvPr/>
        </p:nvSpPr>
        <p:spPr>
          <a:xfrm>
            <a:off x="8321134" y="4799175"/>
            <a:ext cx="1440000" cy="720000"/>
          </a:xfrm>
          <a:prstGeom prst="flowChartProcess">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Creation of final design</a:t>
            </a:r>
          </a:p>
        </p:txBody>
      </p:sp>
      <p:sp>
        <p:nvSpPr>
          <p:cNvPr id="13" name="Flowchart: Process 12">
            <a:extLst>
              <a:ext uri="{FF2B5EF4-FFF2-40B4-BE49-F238E27FC236}">
                <a16:creationId xmlns:a16="http://schemas.microsoft.com/office/drawing/2014/main" id="{16112632-27CA-3189-C0B7-BF6674E783B8}"/>
              </a:ext>
            </a:extLst>
          </p:cNvPr>
          <p:cNvSpPr/>
          <p:nvPr/>
        </p:nvSpPr>
        <p:spPr>
          <a:xfrm>
            <a:off x="6428968" y="4799175"/>
            <a:ext cx="1440000" cy="720000"/>
          </a:xfrm>
          <a:prstGeom prst="flowChartProcess">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Report submission</a:t>
            </a:r>
          </a:p>
        </p:txBody>
      </p:sp>
      <p:sp>
        <p:nvSpPr>
          <p:cNvPr id="14" name="Flowchart: Terminator 13">
            <a:extLst>
              <a:ext uri="{FF2B5EF4-FFF2-40B4-BE49-F238E27FC236}">
                <a16:creationId xmlns:a16="http://schemas.microsoft.com/office/drawing/2014/main" id="{1212B1C2-1B43-9796-32FF-7CDA5435AFD5}"/>
              </a:ext>
            </a:extLst>
          </p:cNvPr>
          <p:cNvSpPr/>
          <p:nvPr/>
        </p:nvSpPr>
        <p:spPr>
          <a:xfrm>
            <a:off x="6378107" y="5876526"/>
            <a:ext cx="1541721" cy="425302"/>
          </a:xfrm>
          <a:prstGeom prst="flowChartTerminator">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End of project</a:t>
            </a:r>
          </a:p>
        </p:txBody>
      </p:sp>
      <p:sp>
        <p:nvSpPr>
          <p:cNvPr id="15" name="Flowchart: Decision 14">
            <a:extLst>
              <a:ext uri="{FF2B5EF4-FFF2-40B4-BE49-F238E27FC236}">
                <a16:creationId xmlns:a16="http://schemas.microsoft.com/office/drawing/2014/main" id="{2622B93A-7716-9306-03E8-8D7298FA1266}"/>
              </a:ext>
            </a:extLst>
          </p:cNvPr>
          <p:cNvSpPr/>
          <p:nvPr/>
        </p:nvSpPr>
        <p:spPr>
          <a:xfrm>
            <a:off x="4852775" y="3552111"/>
            <a:ext cx="2435203" cy="1116419"/>
          </a:xfrm>
          <a:prstGeom prst="flowChartDecision">
            <a:avLst/>
          </a:prstGeom>
          <a:solidFill>
            <a:srgbClr val="BADFF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rPr>
              <a:t>Modifications &amp; improvements </a:t>
            </a:r>
          </a:p>
        </p:txBody>
      </p:sp>
      <p:cxnSp>
        <p:nvCxnSpPr>
          <p:cNvPr id="16" name="Straight Arrow Connector 15">
            <a:extLst>
              <a:ext uri="{FF2B5EF4-FFF2-40B4-BE49-F238E27FC236}">
                <a16:creationId xmlns:a16="http://schemas.microsoft.com/office/drawing/2014/main" id="{AFB6B00B-8A0B-8FEB-E2E7-CF7FDC504D01}"/>
              </a:ext>
            </a:extLst>
          </p:cNvPr>
          <p:cNvCxnSpPr>
            <a:stCxn id="2" idx="2"/>
            <a:endCxn id="3" idx="0"/>
          </p:cNvCxnSpPr>
          <p:nvPr/>
        </p:nvCxnSpPr>
        <p:spPr>
          <a:xfrm>
            <a:off x="7154823" y="994505"/>
            <a:ext cx="0" cy="359999"/>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750A512-8951-9DA1-37C1-F2D520A6C7CE}"/>
              </a:ext>
            </a:extLst>
          </p:cNvPr>
          <p:cNvCxnSpPr>
            <a:cxnSpLocks/>
            <a:stCxn id="5" idx="3"/>
            <a:endCxn id="4" idx="1"/>
          </p:cNvCxnSpPr>
          <p:nvPr/>
        </p:nvCxnSpPr>
        <p:spPr>
          <a:xfrm>
            <a:off x="9846413" y="1714504"/>
            <a:ext cx="271032" cy="0"/>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B9902D2-994B-199B-568C-368C248AA7D4}"/>
              </a:ext>
            </a:extLst>
          </p:cNvPr>
          <p:cNvCxnSpPr>
            <a:cxnSpLocks/>
            <a:stCxn id="3" idx="3"/>
            <a:endCxn id="5" idx="1"/>
          </p:cNvCxnSpPr>
          <p:nvPr/>
        </p:nvCxnSpPr>
        <p:spPr>
          <a:xfrm>
            <a:off x="7964823" y="1714504"/>
            <a:ext cx="261590" cy="0"/>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58ABFC9-BFC4-728F-CEFA-EF165D30AD47}"/>
              </a:ext>
            </a:extLst>
          </p:cNvPr>
          <p:cNvCxnSpPr>
            <a:cxnSpLocks/>
            <a:stCxn id="4" idx="2"/>
            <a:endCxn id="7" idx="0"/>
          </p:cNvCxnSpPr>
          <p:nvPr/>
        </p:nvCxnSpPr>
        <p:spPr>
          <a:xfrm>
            <a:off x="10927445" y="2074504"/>
            <a:ext cx="0" cy="532350"/>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E1D54879-B80C-E588-6A80-73FFD46B3F4C}"/>
              </a:ext>
            </a:extLst>
          </p:cNvPr>
          <p:cNvCxnSpPr>
            <a:cxnSpLocks/>
            <a:stCxn id="8" idx="2"/>
            <a:endCxn id="9" idx="0"/>
          </p:cNvCxnSpPr>
          <p:nvPr/>
        </p:nvCxnSpPr>
        <p:spPr>
          <a:xfrm>
            <a:off x="9041134" y="3316416"/>
            <a:ext cx="0" cy="431632"/>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BF56EA38-7DA1-A1A4-F4D0-4340B5BF2C68}"/>
              </a:ext>
            </a:extLst>
          </p:cNvPr>
          <p:cNvCxnSpPr>
            <a:cxnSpLocks/>
            <a:stCxn id="9" idx="3"/>
            <a:endCxn id="10" idx="1"/>
          </p:cNvCxnSpPr>
          <p:nvPr/>
        </p:nvCxnSpPr>
        <p:spPr>
          <a:xfrm flipV="1">
            <a:off x="9851134" y="4102866"/>
            <a:ext cx="290297" cy="5182"/>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69D78ADC-D190-BCAB-B6D5-EE3006ACCE8B}"/>
              </a:ext>
            </a:extLst>
          </p:cNvPr>
          <p:cNvCxnSpPr>
            <a:cxnSpLocks/>
            <a:stCxn id="9" idx="1"/>
            <a:endCxn id="15" idx="3"/>
          </p:cNvCxnSpPr>
          <p:nvPr/>
        </p:nvCxnSpPr>
        <p:spPr>
          <a:xfrm flipH="1">
            <a:off x="7287978" y="4108048"/>
            <a:ext cx="943156" cy="2273"/>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3" name="Connector: Elbow 22">
            <a:extLst>
              <a:ext uri="{FF2B5EF4-FFF2-40B4-BE49-F238E27FC236}">
                <a16:creationId xmlns:a16="http://schemas.microsoft.com/office/drawing/2014/main" id="{8298707E-1802-2DE2-D421-0CE399118B3E}"/>
              </a:ext>
            </a:extLst>
          </p:cNvPr>
          <p:cNvCxnSpPr>
            <a:cxnSpLocks/>
            <a:stCxn id="15" idx="0"/>
          </p:cNvCxnSpPr>
          <p:nvPr/>
        </p:nvCxnSpPr>
        <p:spPr>
          <a:xfrm rot="5400000" flipH="1" flipV="1">
            <a:off x="5973273" y="2376415"/>
            <a:ext cx="1272801" cy="1078593"/>
          </a:xfrm>
          <a:prstGeom prst="bentConnector3">
            <a:avLst>
              <a:gd name="adj1" fmla="val 100122"/>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Connector: Elbow 23">
            <a:extLst>
              <a:ext uri="{FF2B5EF4-FFF2-40B4-BE49-F238E27FC236}">
                <a16:creationId xmlns:a16="http://schemas.microsoft.com/office/drawing/2014/main" id="{DAF40685-4C00-20B5-B369-5CC659107F84}"/>
              </a:ext>
            </a:extLst>
          </p:cNvPr>
          <p:cNvCxnSpPr>
            <a:endCxn id="6" idx="0"/>
          </p:cNvCxnSpPr>
          <p:nvPr/>
        </p:nvCxnSpPr>
        <p:spPr>
          <a:xfrm rot="10800000" flipV="1">
            <a:off x="7154823" y="2289748"/>
            <a:ext cx="3772622" cy="317105"/>
          </a:xfrm>
          <a:prstGeom prst="bentConnector2">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303B6492-B034-B7FF-4C2F-42528366D30A}"/>
              </a:ext>
            </a:extLst>
          </p:cNvPr>
          <p:cNvCxnSpPr>
            <a:endCxn id="8" idx="0"/>
          </p:cNvCxnSpPr>
          <p:nvPr/>
        </p:nvCxnSpPr>
        <p:spPr>
          <a:xfrm>
            <a:off x="9041134" y="2279310"/>
            <a:ext cx="0" cy="317106"/>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93682A52-C168-3A20-D8E7-CBAB21F88354}"/>
              </a:ext>
            </a:extLst>
          </p:cNvPr>
          <p:cNvCxnSpPr>
            <a:cxnSpLocks/>
            <a:stCxn id="10" idx="2"/>
            <a:endCxn id="11" idx="0"/>
          </p:cNvCxnSpPr>
          <p:nvPr/>
        </p:nvCxnSpPr>
        <p:spPr>
          <a:xfrm>
            <a:off x="10951431" y="4462866"/>
            <a:ext cx="0" cy="336309"/>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E50AAD63-3932-1616-55B8-64B71177CA2F}"/>
              </a:ext>
            </a:extLst>
          </p:cNvPr>
          <p:cNvCxnSpPr>
            <a:cxnSpLocks/>
            <a:stCxn id="11" idx="1"/>
            <a:endCxn id="12" idx="3"/>
          </p:cNvCxnSpPr>
          <p:nvPr/>
        </p:nvCxnSpPr>
        <p:spPr>
          <a:xfrm flipH="1">
            <a:off x="9761134" y="5159175"/>
            <a:ext cx="470297" cy="0"/>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C303CBA1-BE76-B3CF-0FF6-90A0B886EC5E}"/>
              </a:ext>
            </a:extLst>
          </p:cNvPr>
          <p:cNvCxnSpPr>
            <a:cxnSpLocks/>
            <a:stCxn id="13" idx="2"/>
            <a:endCxn id="14" idx="0"/>
          </p:cNvCxnSpPr>
          <p:nvPr/>
        </p:nvCxnSpPr>
        <p:spPr>
          <a:xfrm>
            <a:off x="7148968" y="5519175"/>
            <a:ext cx="0" cy="357351"/>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0" name="Connector: Elbow 29">
            <a:extLst>
              <a:ext uri="{FF2B5EF4-FFF2-40B4-BE49-F238E27FC236}">
                <a16:creationId xmlns:a16="http://schemas.microsoft.com/office/drawing/2014/main" id="{EB6CB411-9012-F180-22C5-4AD7FFAD246F}"/>
              </a:ext>
            </a:extLst>
          </p:cNvPr>
          <p:cNvCxnSpPr>
            <a:stCxn id="6" idx="2"/>
          </p:cNvCxnSpPr>
          <p:nvPr/>
        </p:nvCxnSpPr>
        <p:spPr>
          <a:xfrm rot="16200000" flipH="1">
            <a:off x="8015999" y="2465677"/>
            <a:ext cx="163958" cy="1886311"/>
          </a:xfrm>
          <a:prstGeom prst="bentConnector2">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Connector: Elbow 30">
            <a:extLst>
              <a:ext uri="{FF2B5EF4-FFF2-40B4-BE49-F238E27FC236}">
                <a16:creationId xmlns:a16="http://schemas.microsoft.com/office/drawing/2014/main" id="{F66C55C7-46AC-120D-4DA0-D05CFF9BBF4C}"/>
              </a:ext>
            </a:extLst>
          </p:cNvPr>
          <p:cNvCxnSpPr>
            <a:stCxn id="7" idx="2"/>
          </p:cNvCxnSpPr>
          <p:nvPr/>
        </p:nvCxnSpPr>
        <p:spPr>
          <a:xfrm rot="5400000">
            <a:off x="9902311" y="2465678"/>
            <a:ext cx="163958" cy="1886311"/>
          </a:xfrm>
          <a:prstGeom prst="bentConnector2">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1DE27E6E-F9D3-BA54-CEE4-041CDC3540AF}"/>
              </a:ext>
            </a:extLst>
          </p:cNvPr>
          <p:cNvCxnSpPr>
            <a:cxnSpLocks/>
            <a:stCxn id="12" idx="1"/>
            <a:endCxn id="13" idx="3"/>
          </p:cNvCxnSpPr>
          <p:nvPr/>
        </p:nvCxnSpPr>
        <p:spPr>
          <a:xfrm flipH="1">
            <a:off x="7868968" y="5159175"/>
            <a:ext cx="452166" cy="0"/>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F4CAFB34-A0A4-225F-E116-8DC18B40A68B}"/>
              </a:ext>
            </a:extLst>
          </p:cNvPr>
          <p:cNvSpPr txBox="1"/>
          <p:nvPr/>
        </p:nvSpPr>
        <p:spPr>
          <a:xfrm>
            <a:off x="336996" y="388513"/>
            <a:ext cx="3793670" cy="523220"/>
          </a:xfrm>
          <a:prstGeom prst="rect">
            <a:avLst/>
          </a:prstGeom>
          <a:noFill/>
        </p:spPr>
        <p:txBody>
          <a:bodyPr wrap="square" rtlCol="0">
            <a:spAutoFit/>
          </a:bodyPr>
          <a:lstStyle/>
          <a:p>
            <a:r>
              <a:rPr lang="en-GB" sz="2800" b="1" dirty="0">
                <a:solidFill>
                  <a:srgbClr val="002060"/>
                </a:solidFill>
                <a:latin typeface="+mj-lt"/>
              </a:rPr>
              <a:t>Project development </a:t>
            </a:r>
          </a:p>
        </p:txBody>
      </p:sp>
      <p:sp>
        <p:nvSpPr>
          <p:cNvPr id="33" name="TextBox 32">
            <a:extLst>
              <a:ext uri="{FF2B5EF4-FFF2-40B4-BE49-F238E27FC236}">
                <a16:creationId xmlns:a16="http://schemas.microsoft.com/office/drawing/2014/main" id="{E04D8F0C-3E6B-D28F-E118-C6332EC7B96C}"/>
              </a:ext>
            </a:extLst>
          </p:cNvPr>
          <p:cNvSpPr txBox="1"/>
          <p:nvPr/>
        </p:nvSpPr>
        <p:spPr>
          <a:xfrm>
            <a:off x="430569" y="911733"/>
            <a:ext cx="4506683" cy="6671057"/>
          </a:xfrm>
          <a:prstGeom prst="rect">
            <a:avLst/>
          </a:prstGeom>
          <a:noFill/>
        </p:spPr>
        <p:txBody>
          <a:bodyPr wrap="square" rtlCol="0">
            <a:spAutoFit/>
          </a:bodyPr>
          <a:lstStyle/>
          <a:p>
            <a:r>
              <a:rPr lang="en-GB" dirty="0"/>
              <a:t>Aerodynamics </a:t>
            </a:r>
          </a:p>
          <a:p>
            <a:pPr marL="742950" lvl="1" indent="-285750">
              <a:buFont typeface="Arial" panose="020B0604020202020204" pitchFamily="34" charset="0"/>
              <a:buChar char="•"/>
            </a:pPr>
            <a:r>
              <a:rPr lang="en-GB" dirty="0"/>
              <a:t>Further Height and AoA studies</a:t>
            </a:r>
          </a:p>
          <a:p>
            <a:pPr marL="742950" lvl="1" indent="-285750">
              <a:buFont typeface="Arial" panose="020B0604020202020204" pitchFamily="34" charset="0"/>
              <a:buChar char="•"/>
            </a:pPr>
            <a:r>
              <a:rPr lang="en-GB" dirty="0"/>
              <a:t>Winglets</a:t>
            </a:r>
          </a:p>
          <a:p>
            <a:pPr marL="285750" indent="-285750">
              <a:buFontTx/>
              <a:buChar char="-"/>
            </a:pPr>
            <a:endParaRPr lang="en-GB" sz="1200" dirty="0"/>
          </a:p>
          <a:p>
            <a:r>
              <a:rPr lang="en-GB" dirty="0"/>
              <a:t>Simulation</a:t>
            </a:r>
          </a:p>
          <a:p>
            <a:pPr marL="742950" lvl="1" indent="-285750">
              <a:buFont typeface="Arial" panose="020B0604020202020204" pitchFamily="34" charset="0"/>
              <a:buChar char="•"/>
            </a:pPr>
            <a:r>
              <a:rPr lang="en-GB" dirty="0"/>
              <a:t>Simulated the active wing </a:t>
            </a:r>
          </a:p>
          <a:p>
            <a:pPr marL="742950" lvl="1" indent="-285750">
              <a:buFont typeface="Arial" panose="020B0604020202020204" pitchFamily="34" charset="0"/>
              <a:buChar char="•"/>
            </a:pPr>
            <a:r>
              <a:rPr lang="en-GB" dirty="0"/>
              <a:t>Wing design comparisons</a:t>
            </a:r>
          </a:p>
          <a:p>
            <a:pPr lvl="1"/>
            <a:endParaRPr lang="en-GB" sz="1200" dirty="0"/>
          </a:p>
          <a:p>
            <a:r>
              <a:rPr lang="en-GB" dirty="0"/>
              <a:t>Control systems and mechatronics </a:t>
            </a:r>
          </a:p>
          <a:p>
            <a:pPr marL="742950" lvl="1" indent="-285750">
              <a:buFont typeface="Arial" panose="020B0604020202020204" pitchFamily="34" charset="0"/>
              <a:buChar char="•"/>
            </a:pPr>
            <a:r>
              <a:rPr lang="en-GB" dirty="0"/>
              <a:t>Working prototype creation</a:t>
            </a:r>
          </a:p>
          <a:p>
            <a:pPr marL="742950" lvl="1" indent="-285750">
              <a:buFont typeface="Arial" panose="020B0604020202020204" pitchFamily="34" charset="0"/>
              <a:buChar char="•"/>
            </a:pPr>
            <a:r>
              <a:rPr lang="en-GB" dirty="0"/>
              <a:t> Implementing mechatronics into scale model</a:t>
            </a:r>
          </a:p>
          <a:p>
            <a:endParaRPr lang="en-GB" sz="1200" dirty="0"/>
          </a:p>
          <a:p>
            <a:r>
              <a:rPr lang="en-GB" dirty="0"/>
              <a:t>Structural </a:t>
            </a:r>
          </a:p>
          <a:p>
            <a:pPr marL="742950" lvl="1" indent="-285750">
              <a:buFont typeface="Arial" panose="020B0604020202020204" pitchFamily="34" charset="0"/>
              <a:buChar char="•"/>
            </a:pPr>
            <a:r>
              <a:rPr lang="en-GB" dirty="0"/>
              <a:t>Further material selection</a:t>
            </a:r>
          </a:p>
          <a:p>
            <a:pPr marL="742950" lvl="1" indent="-285750">
              <a:buFont typeface="Arial" panose="020B0604020202020204" pitchFamily="34" charset="0"/>
              <a:buChar char="•"/>
            </a:pPr>
            <a:r>
              <a:rPr lang="en-GB" dirty="0"/>
              <a:t>Wing mount position</a:t>
            </a:r>
          </a:p>
          <a:p>
            <a:pPr marL="742950" lvl="1" indent="-285750">
              <a:buFont typeface="Arial" panose="020B0604020202020204" pitchFamily="34" charset="0"/>
              <a:buChar char="•"/>
            </a:pPr>
            <a:r>
              <a:rPr lang="en-GB" dirty="0"/>
              <a:t>Actuator incorporation </a:t>
            </a:r>
          </a:p>
          <a:p>
            <a:pPr marL="742950" lvl="1" indent="-285750">
              <a:buFont typeface="Arial" panose="020B0604020202020204" pitchFamily="34" charset="0"/>
              <a:buChar char="•"/>
            </a:pPr>
            <a:endParaRPr lang="en-GB" sz="1200" dirty="0"/>
          </a:p>
          <a:p>
            <a:r>
              <a:rPr lang="en-GB" dirty="0"/>
              <a:t>Prototyping </a:t>
            </a:r>
          </a:p>
          <a:p>
            <a:pPr marL="742950" lvl="1" indent="-285750">
              <a:buFont typeface="Arial" panose="020B0604020202020204" pitchFamily="34" charset="0"/>
              <a:buChar char="•"/>
            </a:pPr>
            <a:r>
              <a:rPr lang="en-GB" dirty="0"/>
              <a:t>Design of scale model</a:t>
            </a:r>
          </a:p>
          <a:p>
            <a:pPr marL="742950" lvl="1" indent="-285750">
              <a:buFont typeface="Arial" panose="020B0604020202020204" pitchFamily="34" charset="0"/>
              <a:buChar char="•"/>
            </a:pPr>
            <a:r>
              <a:rPr lang="en-GB" dirty="0"/>
              <a:t>Incorporation of control systems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533976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6EB4E-A8E3-416C-A328-8C7A9873A8C8}"/>
              </a:ext>
            </a:extLst>
          </p:cNvPr>
          <p:cNvSpPr>
            <a:spLocks noGrp="1"/>
          </p:cNvSpPr>
          <p:nvPr>
            <p:ph type="title"/>
          </p:nvPr>
        </p:nvSpPr>
        <p:spPr>
          <a:xfrm>
            <a:off x="340664" y="207423"/>
            <a:ext cx="8915402" cy="1371600"/>
          </a:xfrm>
        </p:spPr>
        <p:txBody>
          <a:bodyPr>
            <a:normAutofit/>
          </a:bodyPr>
          <a:lstStyle/>
          <a:p>
            <a:r>
              <a:rPr lang="en-GB" sz="2800" dirty="0">
                <a:solidFill>
                  <a:srgbClr val="002060"/>
                </a:solidFill>
              </a:rPr>
              <a:t>Structural design team:</a:t>
            </a:r>
            <a:br>
              <a:rPr lang="en-GB" sz="2800" dirty="0">
                <a:solidFill>
                  <a:srgbClr val="002060"/>
                </a:solidFill>
              </a:rPr>
            </a:br>
            <a:r>
              <a:rPr lang="en-GB" sz="2800" dirty="0">
                <a:solidFill>
                  <a:srgbClr val="002060"/>
                </a:solidFill>
              </a:rPr>
              <a:t>Previous and Final Progress</a:t>
            </a:r>
          </a:p>
        </p:txBody>
      </p:sp>
      <p:sp>
        <p:nvSpPr>
          <p:cNvPr id="3" name="Content Placeholder 2">
            <a:extLst>
              <a:ext uri="{FF2B5EF4-FFF2-40B4-BE49-F238E27FC236}">
                <a16:creationId xmlns:a16="http://schemas.microsoft.com/office/drawing/2014/main" id="{2FC2D409-B8CC-B3B8-54C3-69CD8A6B6524}"/>
              </a:ext>
            </a:extLst>
          </p:cNvPr>
          <p:cNvSpPr>
            <a:spLocks noGrp="1"/>
          </p:cNvSpPr>
          <p:nvPr>
            <p:ph idx="1"/>
          </p:nvPr>
        </p:nvSpPr>
        <p:spPr>
          <a:xfrm>
            <a:off x="6047907" y="1417676"/>
            <a:ext cx="4958855" cy="3419868"/>
          </a:xfrm>
        </p:spPr>
        <p:txBody>
          <a:bodyPr>
            <a:normAutofit lnSpcReduction="10000"/>
          </a:bodyPr>
          <a:lstStyle/>
          <a:p>
            <a:r>
              <a:rPr lang="en-GB" sz="2200" b="1" dirty="0"/>
              <a:t>Final progress since Interim VIVA</a:t>
            </a:r>
          </a:p>
          <a:p>
            <a:pPr marL="0" indent="0">
              <a:buNone/>
            </a:pPr>
            <a:endParaRPr lang="en-GB" sz="900" u="sng" dirty="0"/>
          </a:p>
          <a:p>
            <a:pPr lvl="1"/>
            <a:r>
              <a:rPr lang="en-GB" dirty="0"/>
              <a:t>Conducted further material research into specific types of aluminium such as 1060 vs 6061 alloy. Along with different types of carbon fibres.</a:t>
            </a:r>
          </a:p>
          <a:p>
            <a:pPr lvl="1"/>
            <a:r>
              <a:rPr lang="en-GB" dirty="0"/>
              <a:t>We have conducted FEA tests on these chosen materials for the wing assembly with uprights and mounts.</a:t>
            </a:r>
          </a:p>
          <a:p>
            <a:pPr lvl="1"/>
            <a:r>
              <a:rPr lang="en-GB" dirty="0"/>
              <a:t>Created and finalised our final design and manufacturing choices.</a:t>
            </a:r>
          </a:p>
          <a:p>
            <a:pPr lvl="1"/>
            <a:endParaRPr lang="en-GB" dirty="0"/>
          </a:p>
          <a:p>
            <a:pPr lvl="1"/>
            <a:endParaRPr lang="en-GB" dirty="0"/>
          </a:p>
          <a:p>
            <a:pPr lvl="1"/>
            <a:endParaRPr lang="en-GB" dirty="0"/>
          </a:p>
          <a:p>
            <a:pPr lvl="1"/>
            <a:endParaRPr lang="en-GB" dirty="0"/>
          </a:p>
          <a:p>
            <a:pPr marL="457200" lvl="1" indent="0">
              <a:buNone/>
            </a:pPr>
            <a:endParaRPr lang="en-GB" dirty="0"/>
          </a:p>
          <a:p>
            <a:pPr marL="457200" lvl="1" indent="0">
              <a:buNone/>
            </a:pPr>
            <a:endParaRPr lang="en-GB" dirty="0"/>
          </a:p>
        </p:txBody>
      </p:sp>
      <p:sp>
        <p:nvSpPr>
          <p:cNvPr id="5" name="Content Placeholder 2">
            <a:extLst>
              <a:ext uri="{FF2B5EF4-FFF2-40B4-BE49-F238E27FC236}">
                <a16:creationId xmlns:a16="http://schemas.microsoft.com/office/drawing/2014/main" id="{374550FD-2B91-10F9-DA90-1537195C2681}"/>
              </a:ext>
            </a:extLst>
          </p:cNvPr>
          <p:cNvSpPr txBox="1">
            <a:spLocks/>
          </p:cNvSpPr>
          <p:nvPr/>
        </p:nvSpPr>
        <p:spPr>
          <a:xfrm>
            <a:off x="305772" y="1579023"/>
            <a:ext cx="5755335" cy="34198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dirty="0"/>
              <a:t>Progress from Start to Interim VIVA</a:t>
            </a:r>
          </a:p>
          <a:p>
            <a:pPr marL="0" indent="0">
              <a:buNone/>
            </a:pPr>
            <a:endParaRPr lang="en-GB" sz="800" dirty="0"/>
          </a:p>
          <a:p>
            <a:pPr lvl="1"/>
            <a:r>
              <a:rPr lang="en-GB" sz="1800" dirty="0"/>
              <a:t>Researched into materials generically – wing and mounts.</a:t>
            </a:r>
            <a:endParaRPr lang="en-GB" sz="800" dirty="0"/>
          </a:p>
          <a:p>
            <a:pPr lvl="1"/>
            <a:r>
              <a:rPr lang="en-GB" sz="1800" dirty="0"/>
              <a:t>Learnt FEA – SolidWorks and ANSYS.</a:t>
            </a:r>
          </a:p>
          <a:p>
            <a:pPr lvl="1"/>
            <a:r>
              <a:rPr lang="en-GB" sz="1800" dirty="0"/>
              <a:t>Created initial mount designs.</a:t>
            </a:r>
          </a:p>
          <a:p>
            <a:pPr marL="457200" lvl="1" indent="0">
              <a:buFont typeface="Arial" panose="020B0604020202020204" pitchFamily="34" charset="0"/>
              <a:buNone/>
            </a:pPr>
            <a:endParaRPr lang="en-GB" dirty="0"/>
          </a:p>
          <a:p>
            <a:pPr lvl="1"/>
            <a:endParaRPr lang="en-GB" dirty="0"/>
          </a:p>
          <a:p>
            <a:pPr lvl="1"/>
            <a:endParaRPr lang="en-GB" dirty="0"/>
          </a:p>
          <a:p>
            <a:pPr marL="457200" lvl="1" indent="0">
              <a:buFont typeface="Arial" panose="020B0604020202020204" pitchFamily="34" charset="0"/>
              <a:buNone/>
            </a:pPr>
            <a:endParaRPr lang="en-GB" dirty="0"/>
          </a:p>
          <a:p>
            <a:pPr marL="457200" lvl="1" indent="0">
              <a:buFont typeface="Arial" panose="020B0604020202020204" pitchFamily="34" charset="0"/>
              <a:buNone/>
            </a:pPr>
            <a:endParaRPr lang="en-GB" dirty="0"/>
          </a:p>
        </p:txBody>
      </p:sp>
      <p:sp>
        <p:nvSpPr>
          <p:cNvPr id="12" name="Flowchart: Terminator 4">
            <a:extLst>
              <a:ext uri="{FF2B5EF4-FFF2-40B4-BE49-F238E27FC236}">
                <a16:creationId xmlns:a16="http://schemas.microsoft.com/office/drawing/2014/main" id="{95C481FB-AF44-1343-822D-2EE80FEB9D9E}"/>
              </a:ext>
            </a:extLst>
          </p:cNvPr>
          <p:cNvSpPr/>
          <p:nvPr/>
        </p:nvSpPr>
        <p:spPr>
          <a:xfrm>
            <a:off x="463008" y="3852629"/>
            <a:ext cx="870924" cy="473284"/>
          </a:xfrm>
          <a:prstGeom prst="flowChartTerminato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ysClr val="windowText" lastClr="000000"/>
                </a:solidFill>
              </a:rPr>
              <a:t>Start </a:t>
            </a:r>
          </a:p>
        </p:txBody>
      </p:sp>
      <p:sp>
        <p:nvSpPr>
          <p:cNvPr id="13" name="Flowchart: Process 5">
            <a:extLst>
              <a:ext uri="{FF2B5EF4-FFF2-40B4-BE49-F238E27FC236}">
                <a16:creationId xmlns:a16="http://schemas.microsoft.com/office/drawing/2014/main" id="{1A5A4890-0093-3B51-D082-3E401848E705}"/>
              </a:ext>
            </a:extLst>
          </p:cNvPr>
          <p:cNvSpPr/>
          <p:nvPr/>
        </p:nvSpPr>
        <p:spPr>
          <a:xfrm>
            <a:off x="164391" y="4643433"/>
            <a:ext cx="1468158" cy="672978"/>
          </a:xfrm>
          <a:prstGeom prst="flowChart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ysClr val="windowText" lastClr="000000"/>
                </a:solidFill>
              </a:rPr>
              <a:t>Initial material and design research</a:t>
            </a:r>
          </a:p>
        </p:txBody>
      </p:sp>
      <p:sp>
        <p:nvSpPr>
          <p:cNvPr id="14" name="Flowchart: Process 7">
            <a:extLst>
              <a:ext uri="{FF2B5EF4-FFF2-40B4-BE49-F238E27FC236}">
                <a16:creationId xmlns:a16="http://schemas.microsoft.com/office/drawing/2014/main" id="{EB82E3F2-B4C4-9266-9EC3-0ED4AAF090BE}"/>
              </a:ext>
            </a:extLst>
          </p:cNvPr>
          <p:cNvSpPr/>
          <p:nvPr/>
        </p:nvSpPr>
        <p:spPr>
          <a:xfrm>
            <a:off x="1967324" y="4589095"/>
            <a:ext cx="1075270" cy="781654"/>
          </a:xfrm>
          <a:prstGeom prst="flowChart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ysClr val="windowText" lastClr="000000"/>
                </a:solidFill>
              </a:rPr>
              <a:t>Learn FEA procedures </a:t>
            </a:r>
          </a:p>
        </p:txBody>
      </p:sp>
      <p:sp>
        <p:nvSpPr>
          <p:cNvPr id="15" name="Flowchart: Process 11">
            <a:extLst>
              <a:ext uri="{FF2B5EF4-FFF2-40B4-BE49-F238E27FC236}">
                <a16:creationId xmlns:a16="http://schemas.microsoft.com/office/drawing/2014/main" id="{DFF2ED03-49EA-B573-24C7-EA895D7605B1}"/>
              </a:ext>
            </a:extLst>
          </p:cNvPr>
          <p:cNvSpPr/>
          <p:nvPr/>
        </p:nvSpPr>
        <p:spPr>
          <a:xfrm>
            <a:off x="3381777" y="4589096"/>
            <a:ext cx="1073547" cy="781654"/>
          </a:xfrm>
          <a:prstGeom prst="flowChart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ysClr val="windowText" lastClr="000000"/>
                </a:solidFill>
              </a:rPr>
              <a:t>Detailed material research</a:t>
            </a:r>
          </a:p>
        </p:txBody>
      </p:sp>
      <p:sp>
        <p:nvSpPr>
          <p:cNvPr id="16" name="Flowchart: Process 8">
            <a:extLst>
              <a:ext uri="{FF2B5EF4-FFF2-40B4-BE49-F238E27FC236}">
                <a16:creationId xmlns:a16="http://schemas.microsoft.com/office/drawing/2014/main" id="{ABEF74B2-2275-6227-29C0-24BC9A0056F6}"/>
              </a:ext>
            </a:extLst>
          </p:cNvPr>
          <p:cNvSpPr/>
          <p:nvPr/>
        </p:nvSpPr>
        <p:spPr>
          <a:xfrm>
            <a:off x="4803524" y="4571410"/>
            <a:ext cx="1173693" cy="817024"/>
          </a:xfrm>
          <a:prstGeom prst="flowChart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ysClr val="windowText" lastClr="000000"/>
                </a:solidFill>
              </a:rPr>
              <a:t>Wing mount design</a:t>
            </a:r>
          </a:p>
        </p:txBody>
      </p:sp>
      <p:sp>
        <p:nvSpPr>
          <p:cNvPr id="17" name="Flowchart: Decision 52">
            <a:extLst>
              <a:ext uri="{FF2B5EF4-FFF2-40B4-BE49-F238E27FC236}">
                <a16:creationId xmlns:a16="http://schemas.microsoft.com/office/drawing/2014/main" id="{C719101C-2E01-1551-A4F5-D07BCA5E5040}"/>
              </a:ext>
            </a:extLst>
          </p:cNvPr>
          <p:cNvSpPr/>
          <p:nvPr/>
        </p:nvSpPr>
        <p:spPr>
          <a:xfrm>
            <a:off x="6096000" y="5032833"/>
            <a:ext cx="1823049" cy="1122061"/>
          </a:xfrm>
          <a:prstGeom prst="flowChartDecision">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ysClr val="windowText" lastClr="000000"/>
                </a:solidFill>
              </a:rPr>
              <a:t>Using data update design </a:t>
            </a:r>
          </a:p>
        </p:txBody>
      </p:sp>
      <p:sp>
        <p:nvSpPr>
          <p:cNvPr id="18" name="Flowchart: Process 10">
            <a:extLst>
              <a:ext uri="{FF2B5EF4-FFF2-40B4-BE49-F238E27FC236}">
                <a16:creationId xmlns:a16="http://schemas.microsoft.com/office/drawing/2014/main" id="{DC13CC60-87A7-D212-3629-D2E5205053FC}"/>
              </a:ext>
            </a:extLst>
          </p:cNvPr>
          <p:cNvSpPr/>
          <p:nvPr/>
        </p:nvSpPr>
        <p:spPr>
          <a:xfrm>
            <a:off x="4792668" y="5989068"/>
            <a:ext cx="1173693" cy="602092"/>
          </a:xfrm>
          <a:prstGeom prst="flowChart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ysClr val="windowText" lastClr="000000"/>
                </a:solidFill>
              </a:rPr>
              <a:t>FEA tests of complete assembly</a:t>
            </a:r>
          </a:p>
        </p:txBody>
      </p:sp>
      <p:sp>
        <p:nvSpPr>
          <p:cNvPr id="19" name="Flowchart: Process 46">
            <a:extLst>
              <a:ext uri="{FF2B5EF4-FFF2-40B4-BE49-F238E27FC236}">
                <a16:creationId xmlns:a16="http://schemas.microsoft.com/office/drawing/2014/main" id="{3DB74038-E5A0-0ADF-D274-3CC471CEA05E}"/>
              </a:ext>
            </a:extLst>
          </p:cNvPr>
          <p:cNvSpPr/>
          <p:nvPr/>
        </p:nvSpPr>
        <p:spPr>
          <a:xfrm>
            <a:off x="3101741" y="5915974"/>
            <a:ext cx="1173693" cy="748279"/>
          </a:xfrm>
          <a:prstGeom prst="flowChart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ysClr val="windowText" lastClr="000000"/>
                </a:solidFill>
              </a:rPr>
              <a:t>Final design with FEA Chosen Materials</a:t>
            </a:r>
          </a:p>
        </p:txBody>
      </p:sp>
      <p:sp>
        <p:nvSpPr>
          <p:cNvPr id="20" name="Flowchart: Terminator 12">
            <a:extLst>
              <a:ext uri="{FF2B5EF4-FFF2-40B4-BE49-F238E27FC236}">
                <a16:creationId xmlns:a16="http://schemas.microsoft.com/office/drawing/2014/main" id="{69184BBC-1EC3-FAB0-0882-7EEE73D5E9FB}"/>
              </a:ext>
            </a:extLst>
          </p:cNvPr>
          <p:cNvSpPr/>
          <p:nvPr/>
        </p:nvSpPr>
        <p:spPr>
          <a:xfrm>
            <a:off x="1507727" y="6047621"/>
            <a:ext cx="1067264" cy="484983"/>
          </a:xfrm>
          <a:prstGeom prst="flowChartTerminato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a:solidFill>
                  <a:sysClr val="windowText" lastClr="000000"/>
                </a:solidFill>
              </a:rPr>
              <a:t>Finish</a:t>
            </a:r>
          </a:p>
        </p:txBody>
      </p:sp>
      <p:cxnSp>
        <p:nvCxnSpPr>
          <p:cNvPr id="21" name="Straight Arrow Connector 20">
            <a:extLst>
              <a:ext uri="{FF2B5EF4-FFF2-40B4-BE49-F238E27FC236}">
                <a16:creationId xmlns:a16="http://schemas.microsoft.com/office/drawing/2014/main" id="{FDE925BF-7EB7-8359-3447-F64134C76DD3}"/>
              </a:ext>
            </a:extLst>
          </p:cNvPr>
          <p:cNvCxnSpPr>
            <a:cxnSpLocks/>
            <a:stCxn id="12" idx="2"/>
            <a:endCxn id="13" idx="0"/>
          </p:cNvCxnSpPr>
          <p:nvPr/>
        </p:nvCxnSpPr>
        <p:spPr>
          <a:xfrm>
            <a:off x="898470" y="4325913"/>
            <a:ext cx="0" cy="317520"/>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602465B9-B0BA-F17E-3A19-96D518F94EEE}"/>
              </a:ext>
            </a:extLst>
          </p:cNvPr>
          <p:cNvCxnSpPr>
            <a:cxnSpLocks/>
            <a:stCxn id="13" idx="3"/>
            <a:endCxn id="14" idx="1"/>
          </p:cNvCxnSpPr>
          <p:nvPr/>
        </p:nvCxnSpPr>
        <p:spPr>
          <a:xfrm>
            <a:off x="1632549" y="4979922"/>
            <a:ext cx="334775" cy="0"/>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3845AD8E-5F77-A299-F4E2-F78F3ED85E76}"/>
              </a:ext>
            </a:extLst>
          </p:cNvPr>
          <p:cNvCxnSpPr>
            <a:cxnSpLocks/>
            <a:stCxn id="14" idx="3"/>
            <a:endCxn id="15" idx="1"/>
          </p:cNvCxnSpPr>
          <p:nvPr/>
        </p:nvCxnSpPr>
        <p:spPr>
          <a:xfrm>
            <a:off x="3042594" y="4979922"/>
            <a:ext cx="339183" cy="1"/>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C429A6CF-934D-A2DC-6353-B5CFF858E837}"/>
              </a:ext>
            </a:extLst>
          </p:cNvPr>
          <p:cNvCxnSpPr>
            <a:cxnSpLocks/>
            <a:stCxn id="15" idx="3"/>
            <a:endCxn id="16" idx="1"/>
          </p:cNvCxnSpPr>
          <p:nvPr/>
        </p:nvCxnSpPr>
        <p:spPr>
          <a:xfrm flipV="1">
            <a:off x="4455324" y="4979922"/>
            <a:ext cx="348200" cy="1"/>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F36CB3BF-DA82-9C46-D839-87B77DF5FDAB}"/>
              </a:ext>
            </a:extLst>
          </p:cNvPr>
          <p:cNvCxnSpPr>
            <a:cxnSpLocks/>
            <a:stCxn id="16" idx="2"/>
            <a:endCxn id="18" idx="0"/>
          </p:cNvCxnSpPr>
          <p:nvPr/>
        </p:nvCxnSpPr>
        <p:spPr>
          <a:xfrm flipH="1">
            <a:off x="5379515" y="5388434"/>
            <a:ext cx="10856" cy="600634"/>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56">
            <a:extLst>
              <a:ext uri="{FF2B5EF4-FFF2-40B4-BE49-F238E27FC236}">
                <a16:creationId xmlns:a16="http://schemas.microsoft.com/office/drawing/2014/main" id="{26106E7D-CB4E-7DD3-E9D2-0B818C6B1F8E}"/>
              </a:ext>
            </a:extLst>
          </p:cNvPr>
          <p:cNvCxnSpPr>
            <a:cxnSpLocks/>
            <a:stCxn id="17" idx="0"/>
            <a:endCxn id="16" idx="3"/>
          </p:cNvCxnSpPr>
          <p:nvPr/>
        </p:nvCxnSpPr>
        <p:spPr>
          <a:xfrm rot="16200000" flipV="1">
            <a:off x="6465916" y="4491224"/>
            <a:ext cx="52911" cy="103030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0" name="Connector: Elbow 18">
            <a:extLst>
              <a:ext uri="{FF2B5EF4-FFF2-40B4-BE49-F238E27FC236}">
                <a16:creationId xmlns:a16="http://schemas.microsoft.com/office/drawing/2014/main" id="{FBB33FD9-8C3D-81D6-1AB7-CB6F3C91EB3C}"/>
              </a:ext>
            </a:extLst>
          </p:cNvPr>
          <p:cNvCxnSpPr>
            <a:cxnSpLocks/>
            <a:stCxn id="18" idx="3"/>
            <a:endCxn id="17" idx="2"/>
          </p:cNvCxnSpPr>
          <p:nvPr/>
        </p:nvCxnSpPr>
        <p:spPr>
          <a:xfrm flipV="1">
            <a:off x="5966361" y="6154894"/>
            <a:ext cx="1041164" cy="135220"/>
          </a:xfrm>
          <a:prstGeom prst="bentConnector2">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91768AB6-8027-5945-91F0-3F109EE3F31B}"/>
              </a:ext>
            </a:extLst>
          </p:cNvPr>
          <p:cNvCxnSpPr>
            <a:cxnSpLocks/>
            <a:stCxn id="18" idx="1"/>
            <a:endCxn id="19" idx="3"/>
          </p:cNvCxnSpPr>
          <p:nvPr/>
        </p:nvCxnSpPr>
        <p:spPr>
          <a:xfrm flipH="1">
            <a:off x="4275434" y="6290114"/>
            <a:ext cx="517234" cy="0"/>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78004152-7C8D-32BC-A4A7-C6F6FD29156A}"/>
              </a:ext>
            </a:extLst>
          </p:cNvPr>
          <p:cNvCxnSpPr>
            <a:cxnSpLocks/>
            <a:stCxn id="19" idx="1"/>
            <a:endCxn id="20" idx="3"/>
          </p:cNvCxnSpPr>
          <p:nvPr/>
        </p:nvCxnSpPr>
        <p:spPr>
          <a:xfrm flipH="1" flipV="1">
            <a:off x="2574991" y="6290113"/>
            <a:ext cx="526750" cy="1"/>
          </a:xfrm>
          <a:prstGeom prst="straightConnector1">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2287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BEAC36A8-B6D3-D47D-5607-09F2B7FD9478}"/>
              </a:ext>
            </a:extLst>
          </p:cNvPr>
          <p:cNvSpPr txBox="1"/>
          <p:nvPr/>
        </p:nvSpPr>
        <p:spPr>
          <a:xfrm>
            <a:off x="382773" y="478465"/>
            <a:ext cx="3002684" cy="523220"/>
          </a:xfrm>
          <a:prstGeom prst="rect">
            <a:avLst/>
          </a:prstGeom>
          <a:noFill/>
        </p:spPr>
        <p:txBody>
          <a:bodyPr wrap="square" rtlCol="0">
            <a:spAutoFit/>
          </a:bodyPr>
          <a:lstStyle/>
          <a:p>
            <a:r>
              <a:rPr lang="en-GB" sz="2800" b="1" dirty="0">
                <a:solidFill>
                  <a:srgbClr val="002060"/>
                </a:solidFill>
                <a:latin typeface="+mj-lt"/>
              </a:rPr>
              <a:t>Mount designs  </a:t>
            </a:r>
          </a:p>
        </p:txBody>
      </p:sp>
      <p:sp>
        <p:nvSpPr>
          <p:cNvPr id="33" name="TextBox 32">
            <a:extLst>
              <a:ext uri="{FF2B5EF4-FFF2-40B4-BE49-F238E27FC236}">
                <a16:creationId xmlns:a16="http://schemas.microsoft.com/office/drawing/2014/main" id="{8397B4A0-9AEC-0E75-5809-A9015CAF00F1}"/>
              </a:ext>
            </a:extLst>
          </p:cNvPr>
          <p:cNvSpPr txBox="1"/>
          <p:nvPr/>
        </p:nvSpPr>
        <p:spPr>
          <a:xfrm>
            <a:off x="840605" y="1252364"/>
            <a:ext cx="6156251" cy="1200329"/>
          </a:xfrm>
          <a:prstGeom prst="rect">
            <a:avLst/>
          </a:prstGeom>
          <a:noFill/>
        </p:spPr>
        <p:txBody>
          <a:bodyPr wrap="square" rtlCol="0">
            <a:spAutoFit/>
          </a:bodyPr>
          <a:lstStyle/>
          <a:p>
            <a:r>
              <a:rPr lang="en-GB" b="1" dirty="0"/>
              <a:t>Design path</a:t>
            </a:r>
          </a:p>
          <a:p>
            <a:pPr marL="285750" indent="-285750">
              <a:buFont typeface="Arial" panose="020B0604020202020204" pitchFamily="34" charset="0"/>
              <a:buChar char="•"/>
            </a:pPr>
            <a:r>
              <a:rPr lang="en-GB" dirty="0"/>
              <a:t>Swan neck </a:t>
            </a:r>
          </a:p>
          <a:p>
            <a:pPr marL="285750" indent="-285750">
              <a:buFont typeface="Arial" panose="020B0604020202020204" pitchFamily="34" charset="0"/>
              <a:buChar char="•"/>
            </a:pPr>
            <a:r>
              <a:rPr lang="en-GB" dirty="0"/>
              <a:t>Incorporated control systems </a:t>
            </a:r>
          </a:p>
          <a:p>
            <a:endParaRPr lang="en-GB" dirty="0"/>
          </a:p>
        </p:txBody>
      </p:sp>
      <p:pic>
        <p:nvPicPr>
          <p:cNvPr id="3" name="Picture 2" descr="A metal piece of equipment&#10;&#10;AI-generated content may be incorrect.">
            <a:extLst>
              <a:ext uri="{FF2B5EF4-FFF2-40B4-BE49-F238E27FC236}">
                <a16:creationId xmlns:a16="http://schemas.microsoft.com/office/drawing/2014/main" id="{EC7C30BF-DE4B-02E1-5971-DBFC17BAA3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7213" y="2549674"/>
            <a:ext cx="3976487" cy="2154143"/>
          </a:xfrm>
          <a:prstGeom prst="rect">
            <a:avLst/>
          </a:prstGeom>
        </p:spPr>
      </p:pic>
      <p:sp>
        <p:nvSpPr>
          <p:cNvPr id="8" name="TextBox 7">
            <a:extLst>
              <a:ext uri="{FF2B5EF4-FFF2-40B4-BE49-F238E27FC236}">
                <a16:creationId xmlns:a16="http://schemas.microsoft.com/office/drawing/2014/main" id="{17313AB2-6FC4-EC47-C496-352D65F9F404}"/>
              </a:ext>
            </a:extLst>
          </p:cNvPr>
          <p:cNvSpPr txBox="1"/>
          <p:nvPr/>
        </p:nvSpPr>
        <p:spPr>
          <a:xfrm>
            <a:off x="7547308" y="5343199"/>
            <a:ext cx="4555573" cy="1200329"/>
          </a:xfrm>
          <a:prstGeom prst="rect">
            <a:avLst/>
          </a:prstGeom>
          <a:noFill/>
        </p:spPr>
        <p:txBody>
          <a:bodyPr wrap="square" rtlCol="0">
            <a:spAutoFit/>
          </a:bodyPr>
          <a:lstStyle/>
          <a:p>
            <a:r>
              <a:rPr lang="en-GB" b="1" dirty="0"/>
              <a:t>Further development</a:t>
            </a:r>
          </a:p>
          <a:p>
            <a:pPr marL="285750" indent="-285750">
              <a:buFont typeface="Arial" panose="020B0604020202020204" pitchFamily="34" charset="0"/>
              <a:buChar char="•"/>
            </a:pPr>
            <a:r>
              <a:rPr lang="en-GB" dirty="0"/>
              <a:t>NACA shroud to reduce drag on exposed components </a:t>
            </a:r>
          </a:p>
          <a:p>
            <a:pPr marL="285750" indent="-285750">
              <a:buFont typeface="Arial" panose="020B0604020202020204" pitchFamily="34" charset="0"/>
              <a:buChar char="•"/>
            </a:pPr>
            <a:r>
              <a:rPr lang="en-GB" dirty="0"/>
              <a:t>Improved overall aerodynamics </a:t>
            </a:r>
          </a:p>
        </p:txBody>
      </p:sp>
      <p:pic>
        <p:nvPicPr>
          <p:cNvPr id="11" name="Picture 10" descr="A black object with a long handle">
            <a:extLst>
              <a:ext uri="{FF2B5EF4-FFF2-40B4-BE49-F238E27FC236}">
                <a16:creationId xmlns:a16="http://schemas.microsoft.com/office/drawing/2014/main" id="{82EB399B-746D-3EB5-6C34-7A4EA5A01709}"/>
              </a:ext>
            </a:extLst>
          </p:cNvPr>
          <p:cNvPicPr>
            <a:picLocks noChangeAspect="1"/>
          </p:cNvPicPr>
          <p:nvPr/>
        </p:nvPicPr>
        <p:blipFill>
          <a:blip r:embed="rId3">
            <a:extLst>
              <a:ext uri="{28A0092B-C50C-407E-A947-70E740481C1C}">
                <a14:useLocalDpi xmlns:a14="http://schemas.microsoft.com/office/drawing/2010/main" val="0"/>
              </a:ext>
            </a:extLst>
          </a:blip>
          <a:srcRect l="12640" t="3039" r="9199"/>
          <a:stretch/>
        </p:blipFill>
        <p:spPr>
          <a:xfrm>
            <a:off x="9703229" y="2232918"/>
            <a:ext cx="1648166" cy="2787656"/>
          </a:xfrm>
          <a:prstGeom prst="rect">
            <a:avLst/>
          </a:prstGeom>
        </p:spPr>
      </p:pic>
      <p:pic>
        <p:nvPicPr>
          <p:cNvPr id="15" name="Picture 14" descr="A black rectangular object with a white background&#10;&#10;AI-generated content may be incorrect.">
            <a:extLst>
              <a:ext uri="{FF2B5EF4-FFF2-40B4-BE49-F238E27FC236}">
                <a16:creationId xmlns:a16="http://schemas.microsoft.com/office/drawing/2014/main" id="{7A60708B-D964-8658-2602-7243F5C209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35076" y="2232918"/>
            <a:ext cx="1860520" cy="2793679"/>
          </a:xfrm>
          <a:prstGeom prst="rect">
            <a:avLst/>
          </a:prstGeom>
        </p:spPr>
      </p:pic>
      <p:sp>
        <p:nvSpPr>
          <p:cNvPr id="9" name="TextBox 8">
            <a:extLst>
              <a:ext uri="{FF2B5EF4-FFF2-40B4-BE49-F238E27FC236}">
                <a16:creationId xmlns:a16="http://schemas.microsoft.com/office/drawing/2014/main" id="{497C06B5-B800-06BF-F1FF-3896943D0A21}"/>
              </a:ext>
            </a:extLst>
          </p:cNvPr>
          <p:cNvSpPr txBox="1"/>
          <p:nvPr/>
        </p:nvSpPr>
        <p:spPr>
          <a:xfrm>
            <a:off x="7748282" y="601163"/>
            <a:ext cx="3909893" cy="1477328"/>
          </a:xfrm>
          <a:prstGeom prst="rect">
            <a:avLst/>
          </a:prstGeom>
          <a:noFill/>
        </p:spPr>
        <p:txBody>
          <a:bodyPr wrap="square" rtlCol="0">
            <a:spAutoFit/>
          </a:bodyPr>
          <a:lstStyle/>
          <a:p>
            <a:r>
              <a:rPr lang="en-GB" b="1" dirty="0"/>
              <a:t>Design for CFD simulation</a:t>
            </a:r>
          </a:p>
          <a:p>
            <a:pPr marL="285750" indent="-285750">
              <a:buFont typeface="Arial" panose="020B0604020202020204" pitchFamily="34" charset="0"/>
              <a:buChar char="•"/>
            </a:pPr>
            <a:r>
              <a:rPr lang="en-GB" dirty="0"/>
              <a:t>Height adjustment </a:t>
            </a:r>
          </a:p>
          <a:p>
            <a:pPr marL="285750" indent="-285750">
              <a:buFont typeface="Arial" panose="020B0604020202020204" pitchFamily="34" charset="0"/>
              <a:buChar char="•"/>
            </a:pPr>
            <a:r>
              <a:rPr lang="en-GB" dirty="0"/>
              <a:t>AoA adjustment </a:t>
            </a:r>
          </a:p>
          <a:p>
            <a:pPr marL="285750" indent="-285750">
              <a:buFont typeface="Arial" panose="020B0604020202020204" pitchFamily="34" charset="0"/>
              <a:buChar char="•"/>
            </a:pPr>
            <a:endParaRPr lang="en-GB" dirty="0"/>
          </a:p>
          <a:p>
            <a:r>
              <a:rPr lang="en-GB" dirty="0"/>
              <a:t>        Facilitate simulation setups</a:t>
            </a:r>
          </a:p>
        </p:txBody>
      </p:sp>
      <p:sp>
        <p:nvSpPr>
          <p:cNvPr id="10" name="Arrow: Right 9">
            <a:extLst>
              <a:ext uri="{FF2B5EF4-FFF2-40B4-BE49-F238E27FC236}">
                <a16:creationId xmlns:a16="http://schemas.microsoft.com/office/drawing/2014/main" id="{72964AA6-0A1B-AC81-4F5A-060D9A80ECEC}"/>
              </a:ext>
            </a:extLst>
          </p:cNvPr>
          <p:cNvSpPr/>
          <p:nvPr/>
        </p:nvSpPr>
        <p:spPr>
          <a:xfrm>
            <a:off x="7937559" y="1800770"/>
            <a:ext cx="274989" cy="1604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C687F30-406A-EFC8-9B3D-B02119D31102}"/>
              </a:ext>
            </a:extLst>
          </p:cNvPr>
          <p:cNvSpPr txBox="1"/>
          <p:nvPr/>
        </p:nvSpPr>
        <p:spPr>
          <a:xfrm>
            <a:off x="1397213" y="5143971"/>
            <a:ext cx="4304582" cy="923330"/>
          </a:xfrm>
          <a:prstGeom prst="rect">
            <a:avLst/>
          </a:prstGeom>
          <a:noFill/>
        </p:spPr>
        <p:txBody>
          <a:bodyPr wrap="square" rtlCol="0">
            <a:spAutoFit/>
          </a:bodyPr>
          <a:lstStyle/>
          <a:p>
            <a:r>
              <a:rPr lang="en-GB" b="1" dirty="0"/>
              <a:t>AoA linear actuator</a:t>
            </a:r>
          </a:p>
          <a:p>
            <a:pPr marL="285750" indent="-285750">
              <a:buFont typeface="Arial" panose="020B0604020202020204" pitchFamily="34" charset="0"/>
              <a:buChar char="•"/>
            </a:pPr>
            <a:r>
              <a:rPr lang="en-GB" dirty="0"/>
              <a:t>Linkage design</a:t>
            </a:r>
          </a:p>
          <a:p>
            <a:pPr marL="285750" indent="-285750">
              <a:buFont typeface="Arial" panose="020B0604020202020204" pitchFamily="34" charset="0"/>
              <a:buChar char="•"/>
            </a:pPr>
            <a:r>
              <a:rPr lang="en-GB" dirty="0"/>
              <a:t>Final control systems incorporation</a:t>
            </a:r>
          </a:p>
        </p:txBody>
      </p:sp>
    </p:spTree>
    <p:extLst>
      <p:ext uri="{BB962C8B-B14F-4D97-AF65-F5344CB8AC3E}">
        <p14:creationId xmlns:p14="http://schemas.microsoft.com/office/powerpoint/2010/main" val="987779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580AA1B-1159-C713-19FC-F21CB633EFF4}"/>
              </a:ext>
            </a:extLst>
          </p:cNvPr>
          <p:cNvSpPr txBox="1">
            <a:spLocks/>
          </p:cNvSpPr>
          <p:nvPr/>
        </p:nvSpPr>
        <p:spPr>
          <a:xfrm>
            <a:off x="704014" y="307443"/>
            <a:ext cx="9603275" cy="1049235"/>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a:lstStyle>
          <a:p>
            <a:r>
              <a:rPr lang="en-GB" sz="2800" dirty="0">
                <a:solidFill>
                  <a:srgbClr val="002060"/>
                </a:solidFill>
              </a:rPr>
              <a:t>Main Material Research for wing profile</a:t>
            </a:r>
          </a:p>
        </p:txBody>
      </p:sp>
      <p:graphicFrame>
        <p:nvGraphicFramePr>
          <p:cNvPr id="7" name="Content Placeholder 6">
            <a:extLst>
              <a:ext uri="{FF2B5EF4-FFF2-40B4-BE49-F238E27FC236}">
                <a16:creationId xmlns:a16="http://schemas.microsoft.com/office/drawing/2014/main" id="{06F88730-7533-C14C-7B93-8074D08E4D09}"/>
              </a:ext>
            </a:extLst>
          </p:cNvPr>
          <p:cNvGraphicFramePr>
            <a:graphicFrameLocks noGrp="1"/>
          </p:cNvGraphicFramePr>
          <p:nvPr>
            <p:ph idx="1"/>
            <p:extLst>
              <p:ext uri="{D42A27DB-BD31-4B8C-83A1-F6EECF244321}">
                <p14:modId xmlns:p14="http://schemas.microsoft.com/office/powerpoint/2010/main" val="1519038510"/>
              </p:ext>
            </p:extLst>
          </p:nvPr>
        </p:nvGraphicFramePr>
        <p:xfrm>
          <a:off x="259181" y="1257594"/>
          <a:ext cx="5836819" cy="4284726"/>
        </p:xfrm>
        <a:graphic>
          <a:graphicData uri="http://schemas.openxmlformats.org/drawingml/2006/table">
            <a:tbl>
              <a:tblPr>
                <a:tableStyleId>{5C22544A-7EE6-4342-B048-85BDC9FD1C3A}</a:tableStyleId>
              </a:tblPr>
              <a:tblGrid>
                <a:gridCol w="5836819">
                  <a:extLst>
                    <a:ext uri="{9D8B030D-6E8A-4147-A177-3AD203B41FA5}">
                      <a16:colId xmlns:a16="http://schemas.microsoft.com/office/drawing/2014/main" val="4074307956"/>
                    </a:ext>
                  </a:extLst>
                </a:gridCol>
              </a:tblGrid>
              <a:tr h="2758420">
                <a:tc>
                  <a:txBody>
                    <a:bodyPr/>
                    <a:lstStyle/>
                    <a:p>
                      <a:pPr marL="0" indent="0" algn="l">
                        <a:lnSpc>
                          <a:spcPct val="116000"/>
                        </a:lnSpc>
                        <a:spcAft>
                          <a:spcPts val="800"/>
                        </a:spcAft>
                        <a:buFont typeface="Arial" panose="020B0604020202020204" pitchFamily="34" charset="0"/>
                        <a:buNone/>
                      </a:pPr>
                      <a:r>
                        <a:rPr lang="en-GB" sz="1400" b="1">
                          <a:effectLst/>
                        </a:rPr>
                        <a:t>Carbon Fibre Composite Sheeting:</a:t>
                      </a:r>
                    </a:p>
                    <a:p>
                      <a:pPr marL="0" indent="0" algn="l">
                        <a:lnSpc>
                          <a:spcPct val="116000"/>
                        </a:lnSpc>
                        <a:spcAft>
                          <a:spcPts val="800"/>
                        </a:spcAft>
                        <a:buFont typeface="+mj-lt"/>
                        <a:buNone/>
                      </a:pPr>
                      <a:r>
                        <a:rPr lang="en-GB" sz="1400">
                          <a:effectLst/>
                          <a:latin typeface="+mn-lt"/>
                          <a:ea typeface="SimSun" panose="02010600030101010101" pitchFamily="2" charset="-122"/>
                          <a:cs typeface="Arial" panose="020B0604020202020204" pitchFamily="34" charset="0"/>
                        </a:rPr>
                        <a:t>Further research on specific forms of carbon fibres such as:</a:t>
                      </a:r>
                    </a:p>
                    <a:p>
                      <a:pPr marL="342900" marR="0" lvl="0" indent="-342900" algn="l" defTabSz="914400" rtl="0" eaLnBrk="1" fontAlgn="auto" latinLnBrk="0" hangingPunct="1">
                        <a:lnSpc>
                          <a:spcPct val="116000"/>
                        </a:lnSpc>
                        <a:spcBef>
                          <a:spcPts val="0"/>
                        </a:spcBef>
                        <a:spcAft>
                          <a:spcPts val="800"/>
                        </a:spcAft>
                        <a:buClrTx/>
                        <a:buSzTx/>
                        <a:buFont typeface="+mj-lt"/>
                        <a:buAutoNum type="arabicPeriod"/>
                        <a:tabLst/>
                        <a:defRPr/>
                      </a:pPr>
                      <a:r>
                        <a:rPr lang="en-GB" sz="1400" kern="1200">
                          <a:solidFill>
                            <a:schemeClr val="dk1"/>
                          </a:solidFill>
                          <a:effectLst/>
                          <a:latin typeface="+mn-lt"/>
                          <a:ea typeface="+mn-ea"/>
                          <a:cs typeface="+mn-cs"/>
                        </a:rPr>
                        <a:t> PAN-based Carbon Fibre – </a:t>
                      </a:r>
                    </a:p>
                    <a:p>
                      <a:pPr marL="0" marR="0" lvl="0" indent="0" algn="l" defTabSz="914400" rtl="0" eaLnBrk="1" fontAlgn="auto" latinLnBrk="0" hangingPunct="1">
                        <a:lnSpc>
                          <a:spcPct val="116000"/>
                        </a:lnSpc>
                        <a:spcBef>
                          <a:spcPts val="0"/>
                        </a:spcBef>
                        <a:spcAft>
                          <a:spcPts val="800"/>
                        </a:spcAft>
                        <a:buClrTx/>
                        <a:buSzTx/>
                        <a:buFont typeface="+mj-lt"/>
                        <a:buNone/>
                        <a:tabLst/>
                        <a:defRPr/>
                      </a:pPr>
                      <a:r>
                        <a:rPr lang="en-GB" sz="1400" kern="1200">
                          <a:solidFill>
                            <a:schemeClr val="dk1"/>
                          </a:solidFill>
                          <a:effectLst/>
                          <a:latin typeface="+mn-lt"/>
                          <a:ea typeface="+mn-ea"/>
                          <a:cs typeface="+mn-cs"/>
                        </a:rPr>
                        <a:t>- Created by PAN (Polyacrylonitrile) precursor carbonization</a:t>
                      </a:r>
                    </a:p>
                    <a:p>
                      <a:pPr marL="0" marR="0" lvl="0" indent="0" algn="l" defTabSz="914400" rtl="0" eaLnBrk="1" fontAlgn="auto" latinLnBrk="0" hangingPunct="1">
                        <a:lnSpc>
                          <a:spcPct val="116000"/>
                        </a:lnSpc>
                        <a:spcBef>
                          <a:spcPts val="0"/>
                        </a:spcBef>
                        <a:spcAft>
                          <a:spcPts val="800"/>
                        </a:spcAft>
                        <a:buClrTx/>
                        <a:buSzTx/>
                        <a:buFont typeface="+mj-lt"/>
                        <a:buNone/>
                        <a:tabLst/>
                        <a:defRPr/>
                      </a:pPr>
                      <a:r>
                        <a:rPr lang="en-GB" sz="1400" kern="1200">
                          <a:solidFill>
                            <a:schemeClr val="dk1"/>
                          </a:solidFill>
                          <a:effectLst/>
                          <a:latin typeface="+mn-lt"/>
                          <a:ea typeface="+mn-ea"/>
                          <a:cs typeface="+mn-cs"/>
                        </a:rPr>
                        <a:t>- High tensile strength and elastic modulus.</a:t>
                      </a:r>
                    </a:p>
                    <a:p>
                      <a:pPr marL="0" marR="0" lvl="0" indent="0" algn="l" defTabSz="914400" rtl="0" eaLnBrk="1" fontAlgn="auto" latinLnBrk="0" hangingPunct="1">
                        <a:lnSpc>
                          <a:spcPct val="116000"/>
                        </a:lnSpc>
                        <a:spcBef>
                          <a:spcPts val="0"/>
                        </a:spcBef>
                        <a:spcAft>
                          <a:spcPts val="800"/>
                        </a:spcAft>
                        <a:buClrTx/>
                        <a:buSzTx/>
                        <a:buFont typeface="+mj-lt"/>
                        <a:buNone/>
                        <a:tabLst/>
                        <a:defRPr/>
                      </a:pPr>
                      <a:r>
                        <a:rPr lang="en-GB" sz="1400"/>
                        <a:t>(LEADRP, 2023)</a:t>
                      </a:r>
                      <a:endParaRPr lang="en-GB" sz="1400" kern="1200">
                        <a:solidFill>
                          <a:schemeClr val="dk1"/>
                        </a:solidFill>
                        <a:effectLst/>
                        <a:latin typeface="+mn-lt"/>
                        <a:ea typeface="+mn-ea"/>
                        <a:cs typeface="+mn-cs"/>
                      </a:endParaRPr>
                    </a:p>
                    <a:p>
                      <a:pPr marL="0" marR="0" lvl="0" indent="0" algn="l" defTabSz="914400" rtl="0" eaLnBrk="1" fontAlgn="auto" latinLnBrk="0" hangingPunct="1">
                        <a:lnSpc>
                          <a:spcPct val="116000"/>
                        </a:lnSpc>
                        <a:spcBef>
                          <a:spcPts val="0"/>
                        </a:spcBef>
                        <a:spcAft>
                          <a:spcPts val="800"/>
                        </a:spcAft>
                        <a:buClrTx/>
                        <a:buSzTx/>
                        <a:buFont typeface="+mj-lt"/>
                        <a:buNone/>
                        <a:tabLst/>
                        <a:defRPr/>
                      </a:pPr>
                      <a:r>
                        <a:rPr lang="en-GB" sz="1400" kern="1200">
                          <a:solidFill>
                            <a:schemeClr val="dk1"/>
                          </a:solidFill>
                          <a:effectLst/>
                          <a:latin typeface="+mn-lt"/>
                          <a:ea typeface="+mn-ea"/>
                          <a:cs typeface="+mn-cs"/>
                        </a:rPr>
                        <a:t>2.     </a:t>
                      </a:r>
                      <a:r>
                        <a:rPr lang="en-GB" sz="1400">
                          <a:effectLst/>
                          <a:latin typeface="+mn-lt"/>
                          <a:ea typeface="SimSun" panose="02010600030101010101" pitchFamily="2" charset="-122"/>
                          <a:cs typeface="Arial" panose="020B0604020202020204" pitchFamily="34" charset="0"/>
                        </a:rPr>
                        <a:t>High Elastic Modulus types (HM) – </a:t>
                      </a:r>
                      <a:r>
                        <a:rPr lang="en-GB" sz="1400" b="1">
                          <a:effectLst/>
                          <a:latin typeface="+mn-lt"/>
                          <a:ea typeface="SimSun" panose="02010600030101010101" pitchFamily="2" charset="-122"/>
                          <a:cs typeface="Arial" panose="020B0604020202020204" pitchFamily="34" charset="0"/>
                        </a:rPr>
                        <a:t>(Chosen for Wing Profile)</a:t>
                      </a:r>
                      <a:endParaRPr lang="en-GB" sz="1400" b="1" kern="1200">
                        <a:solidFill>
                          <a:schemeClr val="dk1"/>
                        </a:solidFill>
                        <a:effectLst/>
                        <a:latin typeface="+mn-lt"/>
                        <a:ea typeface="+mn-ea"/>
                        <a:cs typeface="+mn-cs"/>
                      </a:endParaRPr>
                    </a:p>
                    <a:p>
                      <a:pPr marL="0" indent="0" algn="l">
                        <a:lnSpc>
                          <a:spcPct val="116000"/>
                        </a:lnSpc>
                        <a:spcAft>
                          <a:spcPts val="800"/>
                        </a:spcAft>
                        <a:buFont typeface="+mj-lt"/>
                        <a:buNone/>
                      </a:pPr>
                      <a:r>
                        <a:rPr lang="en-GB" sz="1400" kern="1200">
                          <a:solidFill>
                            <a:schemeClr val="dk1"/>
                          </a:solidFill>
                          <a:effectLst/>
                          <a:latin typeface="+mn-lt"/>
                          <a:ea typeface="+mn-ea"/>
                          <a:cs typeface="+mn-cs"/>
                        </a:rPr>
                        <a:t>- A tensile elastic modulus ranging from 350 to 600 GPa.  </a:t>
                      </a:r>
                    </a:p>
                    <a:p>
                      <a:pPr marL="0" indent="0" algn="l">
                        <a:lnSpc>
                          <a:spcPct val="116000"/>
                        </a:lnSpc>
                        <a:spcAft>
                          <a:spcPts val="800"/>
                        </a:spcAft>
                        <a:buFont typeface="+mj-lt"/>
                        <a:buNone/>
                      </a:pPr>
                      <a:r>
                        <a:rPr lang="en-GB" sz="1400" kern="1200">
                          <a:solidFill>
                            <a:schemeClr val="dk1"/>
                          </a:solidFill>
                          <a:effectLst/>
                          <a:latin typeface="+mn-lt"/>
                          <a:ea typeface="+mn-ea"/>
                          <a:cs typeface="+mn-cs"/>
                        </a:rPr>
                        <a:t>- A tensile strength is at least 2,500 MPa. It </a:t>
                      </a:r>
                    </a:p>
                    <a:p>
                      <a:pPr marL="0" indent="0" algn="l">
                        <a:lnSpc>
                          <a:spcPct val="116000"/>
                        </a:lnSpc>
                        <a:spcAft>
                          <a:spcPts val="800"/>
                        </a:spcAft>
                        <a:buFont typeface="+mj-lt"/>
                        <a:buNone/>
                      </a:pPr>
                      <a:r>
                        <a:rPr lang="en-GB" sz="1400" kern="1200">
                          <a:solidFill>
                            <a:schemeClr val="dk1"/>
                          </a:solidFill>
                          <a:effectLst/>
                          <a:latin typeface="+mn-lt"/>
                          <a:ea typeface="+mn-ea"/>
                          <a:cs typeface="+mn-cs"/>
                        </a:rPr>
                        <a:t>- A High elastic modulus carbon fibre enables the creation of lightweight components without compromising strength.</a:t>
                      </a:r>
                    </a:p>
                    <a:p>
                      <a:pPr marL="285750" indent="-285750" algn="l">
                        <a:lnSpc>
                          <a:spcPct val="116000"/>
                        </a:lnSpc>
                        <a:spcAft>
                          <a:spcPts val="800"/>
                        </a:spcAft>
                        <a:buFontTx/>
                        <a:buChar char="-"/>
                      </a:pPr>
                      <a:endParaRPr lang="en-GB" sz="1400" kern="1200">
                        <a:solidFill>
                          <a:schemeClr val="dk1"/>
                        </a:solidFill>
                        <a:effectLst/>
                        <a:latin typeface="+mn-lt"/>
                        <a:ea typeface="+mn-ea"/>
                        <a:cs typeface="+mn-cs"/>
                      </a:endParaRPr>
                    </a:p>
                    <a:p>
                      <a:pPr marL="0" marR="0" lvl="0" indent="0" algn="l" defTabSz="914400" rtl="0" eaLnBrk="1" fontAlgn="auto" latinLnBrk="0" hangingPunct="1">
                        <a:lnSpc>
                          <a:spcPct val="116000"/>
                        </a:lnSpc>
                        <a:spcBef>
                          <a:spcPts val="0"/>
                        </a:spcBef>
                        <a:spcAft>
                          <a:spcPts val="800"/>
                        </a:spcAft>
                        <a:buClrTx/>
                        <a:buSzTx/>
                        <a:buFont typeface="+mj-lt"/>
                        <a:buNone/>
                        <a:tabLst/>
                        <a:defRPr/>
                      </a:pPr>
                      <a:endParaRPr lang="en-GB" sz="1200" kern="1200">
                        <a:solidFill>
                          <a:schemeClr val="dk1"/>
                        </a:solidFill>
                        <a:effectLst/>
                        <a:latin typeface="+mn-lt"/>
                        <a:ea typeface="SimSun" panose="02010600030101010101" pitchFamily="2" charset="-122"/>
                        <a:cs typeface="Arial" panose="020B0604020202020204" pitchFamily="34" charset="0"/>
                      </a:endParaRPr>
                    </a:p>
                  </a:txBody>
                  <a:tcPr marL="49385" marR="49385" marT="0" marB="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6471496"/>
                  </a:ext>
                </a:extLst>
              </a:tr>
            </a:tbl>
          </a:graphicData>
        </a:graphic>
      </p:graphicFrame>
      <p:graphicFrame>
        <p:nvGraphicFramePr>
          <p:cNvPr id="8" name="Content Placeholder 6">
            <a:extLst>
              <a:ext uri="{FF2B5EF4-FFF2-40B4-BE49-F238E27FC236}">
                <a16:creationId xmlns:a16="http://schemas.microsoft.com/office/drawing/2014/main" id="{65E4A530-C780-98A6-A663-023217C5921A}"/>
              </a:ext>
            </a:extLst>
          </p:cNvPr>
          <p:cNvGraphicFramePr>
            <a:graphicFrameLocks/>
          </p:cNvGraphicFramePr>
          <p:nvPr>
            <p:extLst>
              <p:ext uri="{D42A27DB-BD31-4B8C-83A1-F6EECF244321}">
                <p14:modId xmlns:p14="http://schemas.microsoft.com/office/powerpoint/2010/main" val="1457120070"/>
              </p:ext>
            </p:extLst>
          </p:nvPr>
        </p:nvGraphicFramePr>
        <p:xfrm>
          <a:off x="6749078" y="1475510"/>
          <a:ext cx="4786930" cy="2556164"/>
        </p:xfrm>
        <a:graphic>
          <a:graphicData uri="http://schemas.openxmlformats.org/drawingml/2006/table">
            <a:tbl>
              <a:tblPr>
                <a:tableStyleId>{5C22544A-7EE6-4342-B048-85BDC9FD1C3A}</a:tableStyleId>
              </a:tblPr>
              <a:tblGrid>
                <a:gridCol w="4786930">
                  <a:extLst>
                    <a:ext uri="{9D8B030D-6E8A-4147-A177-3AD203B41FA5}">
                      <a16:colId xmlns:a16="http://schemas.microsoft.com/office/drawing/2014/main" val="4074307956"/>
                    </a:ext>
                  </a:extLst>
                </a:gridCol>
              </a:tblGrid>
              <a:tr h="2556164">
                <a:tc>
                  <a:txBody>
                    <a:bodyPr/>
                    <a:lstStyle/>
                    <a:p>
                      <a:pPr marL="0" indent="0" algn="l">
                        <a:lnSpc>
                          <a:spcPct val="116000"/>
                        </a:lnSpc>
                        <a:spcAft>
                          <a:spcPts val="800"/>
                        </a:spcAft>
                        <a:buFont typeface="Arial" panose="020B0604020202020204" pitchFamily="34" charset="0"/>
                        <a:buNone/>
                      </a:pPr>
                      <a:r>
                        <a:rPr lang="en-GB" sz="1400" b="1" dirty="0">
                          <a:effectLst/>
                        </a:rPr>
                        <a:t>Aluminium Sheeting:</a:t>
                      </a:r>
                    </a:p>
                    <a:p>
                      <a:pPr marL="171450" indent="-171450" algn="l">
                        <a:lnSpc>
                          <a:spcPct val="116000"/>
                        </a:lnSpc>
                        <a:spcAft>
                          <a:spcPts val="800"/>
                        </a:spcAft>
                        <a:buFont typeface="Arial" panose="020B0604020202020204" pitchFamily="34" charset="0"/>
                        <a:buChar char="•"/>
                      </a:pPr>
                      <a:r>
                        <a:rPr lang="en-GB" sz="1400" b="0" dirty="0">
                          <a:effectLst/>
                        </a:rPr>
                        <a:t>Further research on specific forms of aluminium sheeting:</a:t>
                      </a:r>
                    </a:p>
                    <a:p>
                      <a:pPr marL="228600" indent="-228600" algn="l">
                        <a:lnSpc>
                          <a:spcPct val="116000"/>
                        </a:lnSpc>
                        <a:spcAft>
                          <a:spcPts val="800"/>
                        </a:spcAft>
                        <a:buFont typeface="+mj-lt"/>
                        <a:buAutoNum type="arabicPeriod"/>
                      </a:pPr>
                      <a:r>
                        <a:rPr lang="en-GB" sz="1400" b="0" dirty="0">
                          <a:effectLst/>
                        </a:rPr>
                        <a:t>1060 alloy VS 6061 T6 construction</a:t>
                      </a:r>
                    </a:p>
                    <a:p>
                      <a:pPr marL="228600" indent="-228600" algn="l">
                        <a:lnSpc>
                          <a:spcPct val="116000"/>
                        </a:lnSpc>
                        <a:spcAft>
                          <a:spcPts val="800"/>
                        </a:spcAft>
                        <a:buFont typeface="+mj-lt"/>
                        <a:buAutoNum type="arabicPeriod"/>
                      </a:pPr>
                      <a:r>
                        <a:rPr lang="en-GB" sz="1400" b="0" dirty="0">
                          <a:effectLst/>
                        </a:rPr>
                        <a:t>6082 T6 alloy</a:t>
                      </a:r>
                    </a:p>
                    <a:p>
                      <a:pPr marL="228600" indent="-228600" algn="l">
                        <a:lnSpc>
                          <a:spcPct val="116000"/>
                        </a:lnSpc>
                        <a:spcAft>
                          <a:spcPts val="800"/>
                        </a:spcAft>
                        <a:buFont typeface="+mj-lt"/>
                        <a:buAutoNum type="arabicPeriod"/>
                      </a:pPr>
                      <a:r>
                        <a:rPr lang="en-GB" sz="1400" b="0" dirty="0">
                          <a:effectLst/>
                        </a:rPr>
                        <a:t>7075 alloy </a:t>
                      </a:r>
                      <a:r>
                        <a:rPr lang="en-GB" sz="1400" b="1" dirty="0">
                          <a:effectLst/>
                        </a:rPr>
                        <a:t>(Chosen for uprights)</a:t>
                      </a:r>
                    </a:p>
                  </a:txBody>
                  <a:tcPr marL="49385" marR="49385" marT="0" marB="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6471496"/>
                  </a:ext>
                </a:extLst>
              </a:tr>
            </a:tbl>
          </a:graphicData>
        </a:graphic>
      </p:graphicFrame>
      <p:pic>
        <p:nvPicPr>
          <p:cNvPr id="1028" name="Picture 4" descr="RS PRO Aluminium Metal Sheet 200mm x 300mm, 1.2mm Thick">
            <a:extLst>
              <a:ext uri="{FF2B5EF4-FFF2-40B4-BE49-F238E27FC236}">
                <a16:creationId xmlns:a16="http://schemas.microsoft.com/office/drawing/2014/main" id="{C734D789-4E8B-931C-1AA3-0A0EDD689D62}"/>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5890" b="90727" l="5141" r="90141">
                        <a14:foregroundMark x1="33099" y1="32331" x2="20282" y2="34461"/>
                        <a14:foregroundMark x1="20282" y1="34461" x2="10211" y2="43860"/>
                        <a14:foregroundMark x1="10211" y1="43860" x2="8239" y2="44486"/>
                        <a14:foregroundMark x1="7042" y1="47368" x2="8059" y2="52161"/>
                        <a14:foregroundMark x1="25915" y1="12281" x2="26690" y2="11654"/>
                        <a14:foregroundMark x1="24296" y1="8772" x2="24516" y2="7268"/>
                        <a14:foregroundMark x1="87746" y1="38722" x2="90141" y2="51629"/>
                        <a14:foregroundMark x1="70845" y1="84461" x2="70493" y2="90852"/>
                        <a14:foregroundMark x1="26690" y1="63033" x2="22233" y2="61291"/>
                        <a14:foregroundMark x1="15663" y1="57225" x2="18662" y2="54511"/>
                        <a14:foregroundMark x1="10352" y1="47494" x2="9577" y2="51629"/>
                        <a14:foregroundMark x1="8310" y1="51128" x2="15423" y2="54261"/>
                        <a14:foregroundMark x1="15423" y1="53885" x2="5141" y2="48872"/>
                        <a14:foregroundMark x1="5141" y1="48622" x2="7183" y2="51629"/>
                        <a14:backgroundMark x1="23099" y1="5890" x2="23099" y2="7268"/>
                        <a14:backgroundMark x1="4648" y1="53008" x2="12254" y2="59398"/>
                        <a14:backgroundMark x1="13028" y1="60902" x2="10634" y2="55138"/>
                        <a14:backgroundMark x1="13028" y1="60902" x2="13873" y2="58772"/>
                        <a14:backgroundMark x1="13873" y1="58020" x2="6593" y2="52553"/>
                        <a14:backgroundMark x1="18662" y1="68797" x2="18662" y2="68797"/>
                        <a14:backgroundMark x1="13028" y1="57895" x2="19859" y2="61529"/>
                        <a14:backgroundMark x1="19225" y1="61278" x2="21761" y2="62406"/>
                      </a14:backgroundRemoval>
                    </a14:imgEffect>
                  </a14:imgLayer>
                </a14:imgProps>
              </a:ext>
              <a:ext uri="{28A0092B-C50C-407E-A947-70E740481C1C}">
                <a14:useLocalDpi xmlns:a14="http://schemas.microsoft.com/office/drawing/2010/main" val="0"/>
              </a:ext>
            </a:extLst>
          </a:blip>
          <a:srcRect/>
          <a:stretch>
            <a:fillRect/>
          </a:stretch>
        </p:blipFill>
        <p:spPr bwMode="auto">
          <a:xfrm>
            <a:off x="6464165" y="4357243"/>
            <a:ext cx="4217514" cy="237015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CB0603D-E19C-49E2-3B3A-4F40751E211C}"/>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3500" b="97000" l="1500" r="98500">
                        <a14:foregroundMark x1="41000" y1="58000" x2="72000" y2="33000"/>
                        <a14:foregroundMark x1="72000" y1="33000" x2="28000" y2="40000"/>
                        <a14:foregroundMark x1="28000" y1="40000" x2="31000" y2="53000"/>
                        <a14:foregroundMark x1="11500" y1="21000" x2="46000" y2="20500"/>
                        <a14:foregroundMark x1="46000" y1="20500" x2="70500" y2="22500"/>
                        <a14:foregroundMark x1="87000" y1="14000" x2="77000" y2="79000"/>
                        <a14:foregroundMark x1="77000" y1="79000" x2="20000" y2="68000"/>
                        <a14:foregroundMark x1="20000" y1="68000" x2="5500" y2="42500"/>
                        <a14:foregroundMark x1="5500" y1="42500" x2="7500" y2="9000"/>
                        <a14:foregroundMark x1="3500" y1="4000" x2="52000" y2="3500"/>
                        <a14:foregroundMark x1="52000" y1="3500" x2="93500" y2="8500"/>
                        <a14:foregroundMark x1="98500" y1="8000" x2="98500" y2="25500"/>
                        <a14:foregroundMark x1="2000" y1="16000" x2="1500" y2="62000"/>
                        <a14:foregroundMark x1="63500" y1="87500" x2="78500" y2="94500"/>
                        <a14:foregroundMark x1="33500" y1="51500" x2="11000" y2="31500"/>
                        <a14:foregroundMark x1="11000" y1="31500" x2="5500" y2="29500"/>
                        <a14:foregroundMark x1="77500" y1="83000" x2="80000" y2="97000"/>
                      </a14:backgroundRemoval>
                    </a14:imgEffect>
                  </a14:imgLayer>
                </a14:imgProps>
              </a:ext>
            </a:extLst>
          </a:blip>
          <a:stretch>
            <a:fillRect/>
          </a:stretch>
        </p:blipFill>
        <p:spPr>
          <a:xfrm>
            <a:off x="1510321" y="5001666"/>
            <a:ext cx="1856334" cy="1856334"/>
          </a:xfrm>
          <a:prstGeom prst="rect">
            <a:avLst/>
          </a:prstGeom>
        </p:spPr>
      </p:pic>
    </p:spTree>
    <p:extLst>
      <p:ext uri="{BB962C8B-B14F-4D97-AF65-F5344CB8AC3E}">
        <p14:creationId xmlns:p14="http://schemas.microsoft.com/office/powerpoint/2010/main" val="21134372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1000"/>
                                        <p:tgtEl>
                                          <p:spTgt spid="1028"/>
                                        </p:tgtEl>
                                      </p:cBhvr>
                                    </p:animEffect>
                                    <p:anim calcmode="lin" valueType="num">
                                      <p:cBhvr>
                                        <p:cTn id="8" dur="1000" fill="hold"/>
                                        <p:tgtEl>
                                          <p:spTgt spid="1028"/>
                                        </p:tgtEl>
                                        <p:attrNameLst>
                                          <p:attrName>ppt_x</p:attrName>
                                        </p:attrNameLst>
                                      </p:cBhvr>
                                      <p:tavLst>
                                        <p:tav tm="0">
                                          <p:val>
                                            <p:strVal val="#ppt_x"/>
                                          </p:val>
                                        </p:tav>
                                        <p:tav tm="100000">
                                          <p:val>
                                            <p:strVal val="#ppt_x"/>
                                          </p:val>
                                        </p:tav>
                                      </p:tavLst>
                                    </p:anim>
                                    <p:anim calcmode="lin" valueType="num">
                                      <p:cBhvr>
                                        <p:cTn id="9" dur="900" decel="100000" fill="hold"/>
                                        <p:tgtEl>
                                          <p:spTgt spid="102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028"/>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900" decel="100000" fill="hold"/>
                                        <p:tgtEl>
                                          <p:spTgt spid="8"/>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580AA1B-1159-C713-19FC-F21CB633EFF4}"/>
              </a:ext>
            </a:extLst>
          </p:cNvPr>
          <p:cNvSpPr txBox="1">
            <a:spLocks/>
          </p:cNvSpPr>
          <p:nvPr/>
        </p:nvSpPr>
        <p:spPr>
          <a:xfrm>
            <a:off x="704014" y="307443"/>
            <a:ext cx="9603275" cy="1049235"/>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a:lstStyle>
          <a:p>
            <a:r>
              <a:rPr lang="en-GB" sz="2800">
                <a:solidFill>
                  <a:srgbClr val="002060"/>
                </a:solidFill>
              </a:rPr>
              <a:t>Alternative</a:t>
            </a:r>
            <a:r>
              <a:rPr lang="en-GB" sz="2800" dirty="0">
                <a:solidFill>
                  <a:srgbClr val="002060"/>
                </a:solidFill>
              </a:rPr>
              <a:t> Material Research for wing profile</a:t>
            </a:r>
          </a:p>
        </p:txBody>
      </p:sp>
      <p:graphicFrame>
        <p:nvGraphicFramePr>
          <p:cNvPr id="7" name="Content Placeholder 6">
            <a:extLst>
              <a:ext uri="{FF2B5EF4-FFF2-40B4-BE49-F238E27FC236}">
                <a16:creationId xmlns:a16="http://schemas.microsoft.com/office/drawing/2014/main" id="{06F88730-7533-C14C-7B93-8074D08E4D09}"/>
              </a:ext>
            </a:extLst>
          </p:cNvPr>
          <p:cNvGraphicFramePr>
            <a:graphicFrameLocks noGrp="1"/>
          </p:cNvGraphicFramePr>
          <p:nvPr>
            <p:ph idx="1"/>
          </p:nvPr>
        </p:nvGraphicFramePr>
        <p:xfrm>
          <a:off x="457394" y="1518008"/>
          <a:ext cx="4316343" cy="2762187"/>
        </p:xfrm>
        <a:graphic>
          <a:graphicData uri="http://schemas.openxmlformats.org/drawingml/2006/table">
            <a:tbl>
              <a:tblPr>
                <a:tableStyleId>{5C22544A-7EE6-4342-B048-85BDC9FD1C3A}</a:tableStyleId>
              </a:tblPr>
              <a:tblGrid>
                <a:gridCol w="4316343">
                  <a:extLst>
                    <a:ext uri="{9D8B030D-6E8A-4147-A177-3AD203B41FA5}">
                      <a16:colId xmlns:a16="http://schemas.microsoft.com/office/drawing/2014/main" val="4074307956"/>
                    </a:ext>
                  </a:extLst>
                </a:gridCol>
              </a:tblGrid>
              <a:tr h="2233110">
                <a:tc>
                  <a:txBody>
                    <a:bodyPr/>
                    <a:lstStyle/>
                    <a:p>
                      <a:pPr marL="0" indent="0" algn="l">
                        <a:lnSpc>
                          <a:spcPct val="116000"/>
                        </a:lnSpc>
                        <a:spcAft>
                          <a:spcPts val="800"/>
                        </a:spcAft>
                        <a:buFont typeface="Arial" panose="020B0604020202020204" pitchFamily="34" charset="0"/>
                        <a:buNone/>
                      </a:pPr>
                      <a:r>
                        <a:rPr lang="en-GB" sz="1400" b="1">
                          <a:effectLst/>
                          <a:latin typeface="+mn-lt"/>
                          <a:ea typeface="SimSun" panose="02010600030101010101" pitchFamily="2" charset="-122"/>
                          <a:cs typeface="Arial" panose="020B0604020202020204" pitchFamily="34" charset="0"/>
                        </a:rPr>
                        <a:t>Flax Fibre Composite</a:t>
                      </a:r>
                    </a:p>
                    <a:p>
                      <a:pPr marL="285750" indent="-285750" algn="l">
                        <a:lnSpc>
                          <a:spcPct val="116000"/>
                        </a:lnSpc>
                        <a:spcAft>
                          <a:spcPts val="800"/>
                        </a:spcAft>
                        <a:buFont typeface="Arial" panose="020B0604020202020204" pitchFamily="34" charset="0"/>
                        <a:buChar char="•"/>
                      </a:pPr>
                      <a:r>
                        <a:rPr lang="en-GB" sz="1400" kern="1200">
                          <a:solidFill>
                            <a:schemeClr val="dk1"/>
                          </a:solidFill>
                          <a:effectLst/>
                          <a:latin typeface="+mn-lt"/>
                          <a:ea typeface="+mn-ea"/>
                          <a:cs typeface="+mn-cs"/>
                        </a:rPr>
                        <a:t>Flax is a natural fibre that comes from the stem of the flax or linseed plant. – Can be seen as a sustainable option to carbon fibre.</a:t>
                      </a:r>
                    </a:p>
                    <a:p>
                      <a:pPr marL="285750" indent="-285750" algn="l">
                        <a:lnSpc>
                          <a:spcPct val="116000"/>
                        </a:lnSpc>
                        <a:spcAft>
                          <a:spcPts val="800"/>
                        </a:spcAft>
                        <a:buFont typeface="Arial" panose="020B0604020202020204" pitchFamily="34" charset="0"/>
                        <a:buChar char="•"/>
                      </a:pPr>
                      <a:r>
                        <a:rPr lang="en-GB" sz="1400" kern="1200">
                          <a:solidFill>
                            <a:schemeClr val="dk1"/>
                          </a:solidFill>
                          <a:effectLst/>
                          <a:latin typeface="+mn-lt"/>
                          <a:ea typeface="+mn-ea"/>
                          <a:cs typeface="+mn-cs"/>
                        </a:rPr>
                        <a:t>What makes this fibre viable as a reinforcement material for us in composites is its long, continuous, cellulose fibres which – for a natural fibre - have excellent tensile strength and stiffness. </a:t>
                      </a:r>
                      <a:r>
                        <a:rPr lang="en-GB" sz="1400"/>
                        <a:t>(Easy Composites, 2025)</a:t>
                      </a:r>
                      <a:endParaRPr lang="en-GB" sz="1400" b="1">
                        <a:effectLst/>
                        <a:latin typeface="+mn-lt"/>
                        <a:ea typeface="SimSun" panose="02010600030101010101" pitchFamily="2" charset="-122"/>
                        <a:cs typeface="Arial" panose="020B0604020202020204" pitchFamily="34" charset="0"/>
                      </a:endParaRPr>
                    </a:p>
                    <a:p>
                      <a:pPr marL="285750" indent="-285750" algn="l">
                        <a:lnSpc>
                          <a:spcPct val="116000"/>
                        </a:lnSpc>
                        <a:spcAft>
                          <a:spcPts val="800"/>
                        </a:spcAft>
                        <a:buFont typeface="Arial" panose="020B0604020202020204" pitchFamily="34" charset="0"/>
                        <a:buChar char="•"/>
                      </a:pPr>
                      <a:endParaRPr lang="en-GB" sz="1400" b="1">
                        <a:effectLst/>
                        <a:latin typeface="+mn-lt"/>
                        <a:ea typeface="SimSun" panose="02010600030101010101" pitchFamily="2" charset="-122"/>
                        <a:cs typeface="Arial" panose="020B0604020202020204" pitchFamily="34" charset="0"/>
                      </a:endParaRPr>
                    </a:p>
                  </a:txBody>
                  <a:tcPr marL="49385" marR="49385" marT="0" marB="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6471496"/>
                  </a:ext>
                </a:extLst>
              </a:tr>
            </a:tbl>
          </a:graphicData>
        </a:graphic>
      </p:graphicFrame>
      <p:pic>
        <p:nvPicPr>
          <p:cNvPr id="11" name="Picture 10">
            <a:extLst>
              <a:ext uri="{FF2B5EF4-FFF2-40B4-BE49-F238E27FC236}">
                <a16:creationId xmlns:a16="http://schemas.microsoft.com/office/drawing/2014/main" id="{85BD7BF1-9F31-19FF-8589-17BF171C181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5875" l="2083" r="96750">
                        <a14:foregroundMark x1="89250" y1="83750" x2="89250" y2="83750"/>
                        <a14:foregroundMark x1="88833" y1="82625" x2="52000" y2="72125"/>
                        <a14:foregroundMark x1="87250" y1="61125" x2="88667" y2="33750"/>
                        <a14:foregroundMark x1="88667" y1="33750" x2="88083" y2="29750"/>
                        <a14:foregroundMark x1="88083" y1="29750" x2="96750" y2="66000"/>
                        <a14:foregroundMark x1="96750" y1="66000" x2="94667" y2="85500"/>
                        <a14:foregroundMark x1="6333" y1="71000" x2="34917" y2="92500"/>
                        <a14:foregroundMark x1="34917" y1="92500" x2="48917" y2="95875"/>
                        <a14:foregroundMark x1="2083" y1="72125" x2="2083" y2="89000"/>
                        <a14:foregroundMark x1="73333" y1="29750" x2="66750" y2="12250"/>
                      </a14:backgroundRemoval>
                    </a14:imgEffect>
                  </a14:imgLayer>
                </a14:imgProps>
              </a:ext>
            </a:extLst>
          </a:blip>
          <a:stretch>
            <a:fillRect/>
          </a:stretch>
        </p:blipFill>
        <p:spPr>
          <a:xfrm>
            <a:off x="704014" y="4350316"/>
            <a:ext cx="2682362" cy="1788241"/>
          </a:xfrm>
          <a:prstGeom prst="rect">
            <a:avLst/>
          </a:prstGeom>
        </p:spPr>
      </p:pic>
      <p:graphicFrame>
        <p:nvGraphicFramePr>
          <p:cNvPr id="12" name="Content Placeholder 6">
            <a:extLst>
              <a:ext uri="{FF2B5EF4-FFF2-40B4-BE49-F238E27FC236}">
                <a16:creationId xmlns:a16="http://schemas.microsoft.com/office/drawing/2014/main" id="{8E0C5BF7-3D95-4ED2-C3A5-F7D46F803BA8}"/>
              </a:ext>
            </a:extLst>
          </p:cNvPr>
          <p:cNvGraphicFramePr>
            <a:graphicFrameLocks/>
          </p:cNvGraphicFramePr>
          <p:nvPr/>
        </p:nvGraphicFramePr>
        <p:xfrm>
          <a:off x="6544440" y="1518008"/>
          <a:ext cx="4316343" cy="3358833"/>
        </p:xfrm>
        <a:graphic>
          <a:graphicData uri="http://schemas.openxmlformats.org/drawingml/2006/table">
            <a:tbl>
              <a:tblPr>
                <a:tableStyleId>{5C22544A-7EE6-4342-B048-85BDC9FD1C3A}</a:tableStyleId>
              </a:tblPr>
              <a:tblGrid>
                <a:gridCol w="4316343">
                  <a:extLst>
                    <a:ext uri="{9D8B030D-6E8A-4147-A177-3AD203B41FA5}">
                      <a16:colId xmlns:a16="http://schemas.microsoft.com/office/drawing/2014/main" val="4074307956"/>
                    </a:ext>
                  </a:extLst>
                </a:gridCol>
              </a:tblGrid>
              <a:tr h="2233110">
                <a:tc>
                  <a:txBody>
                    <a:bodyPr/>
                    <a:lstStyle/>
                    <a:p>
                      <a:pPr marL="0" indent="0" algn="l">
                        <a:lnSpc>
                          <a:spcPct val="116000"/>
                        </a:lnSpc>
                        <a:spcAft>
                          <a:spcPts val="800"/>
                        </a:spcAft>
                        <a:buFont typeface="Arial" panose="020B0604020202020204" pitchFamily="34" charset="0"/>
                        <a:buNone/>
                      </a:pPr>
                      <a:r>
                        <a:rPr lang="en-GB" sz="1400" b="1">
                          <a:effectLst/>
                          <a:latin typeface="+mn-lt"/>
                          <a:ea typeface="SimSun" panose="02010600030101010101" pitchFamily="2" charset="-122"/>
                          <a:cs typeface="Arial" panose="020B0604020202020204" pitchFamily="34" charset="0"/>
                        </a:rPr>
                        <a:t>Titanium Alloy – Grade 5</a:t>
                      </a:r>
                    </a:p>
                    <a:p>
                      <a:pPr marL="285750" marR="0" lvl="0" indent="-285750" algn="l" defTabSz="914400" rtl="0" eaLnBrk="1" fontAlgn="auto" latinLnBrk="0" hangingPunct="1">
                        <a:lnSpc>
                          <a:spcPct val="116000"/>
                        </a:lnSpc>
                        <a:spcBef>
                          <a:spcPts val="0"/>
                        </a:spcBef>
                        <a:spcAft>
                          <a:spcPts val="800"/>
                        </a:spcAft>
                        <a:buClrTx/>
                        <a:buSzTx/>
                        <a:buFont typeface="Arial" panose="020B0604020202020204" pitchFamily="34" charset="0"/>
                        <a:buChar char="•"/>
                        <a:tabLst/>
                        <a:defRPr/>
                      </a:pPr>
                      <a:r>
                        <a:rPr lang="en-GB" sz="1400" kern="1200">
                          <a:solidFill>
                            <a:schemeClr val="dk1"/>
                          </a:solidFill>
                          <a:effectLst/>
                          <a:latin typeface="+mn-lt"/>
                          <a:ea typeface="+mn-ea"/>
                          <a:cs typeface="+mn-cs"/>
                        </a:rPr>
                        <a:t>Mechanical Properties</a:t>
                      </a:r>
                      <a:br>
                        <a:rPr lang="en-GB" sz="1400" kern="1200">
                          <a:solidFill>
                            <a:schemeClr val="dk1"/>
                          </a:solidFill>
                          <a:effectLst/>
                          <a:latin typeface="+mn-lt"/>
                          <a:ea typeface="+mn-ea"/>
                          <a:cs typeface="+mn-cs"/>
                        </a:rPr>
                      </a:br>
                      <a:r>
                        <a:rPr lang="en-GB" sz="1400" kern="1200">
                          <a:solidFill>
                            <a:schemeClr val="dk1"/>
                          </a:solidFill>
                          <a:effectLst/>
                          <a:latin typeface="+mn-lt"/>
                          <a:ea typeface="+mn-ea"/>
                          <a:cs typeface="+mn-cs"/>
                        </a:rPr>
                        <a:t>Tensile Strength, Ultimate: 1170 Mpa</a:t>
                      </a:r>
                      <a:br>
                        <a:rPr lang="en-GB" sz="1400" kern="1200">
                          <a:solidFill>
                            <a:schemeClr val="dk1"/>
                          </a:solidFill>
                          <a:effectLst/>
                          <a:latin typeface="+mn-lt"/>
                          <a:ea typeface="+mn-ea"/>
                          <a:cs typeface="+mn-cs"/>
                        </a:rPr>
                      </a:br>
                      <a:r>
                        <a:rPr lang="en-GB" sz="1400" kern="1200">
                          <a:solidFill>
                            <a:schemeClr val="dk1"/>
                          </a:solidFill>
                          <a:effectLst/>
                          <a:latin typeface="+mn-lt"/>
                          <a:ea typeface="+mn-ea"/>
                          <a:cs typeface="+mn-cs"/>
                        </a:rPr>
                        <a:t>Tensile Strength, Yield: 1100 Mpa</a:t>
                      </a:r>
                      <a:br>
                        <a:rPr lang="en-GB" sz="1400" kern="1200">
                          <a:solidFill>
                            <a:schemeClr val="dk1"/>
                          </a:solidFill>
                          <a:effectLst/>
                          <a:latin typeface="+mn-lt"/>
                          <a:ea typeface="+mn-ea"/>
                          <a:cs typeface="+mn-cs"/>
                        </a:rPr>
                      </a:br>
                      <a:r>
                        <a:rPr lang="en-GB" sz="1400" kern="1200">
                          <a:solidFill>
                            <a:schemeClr val="dk1"/>
                          </a:solidFill>
                          <a:effectLst/>
                          <a:latin typeface="+mn-lt"/>
                          <a:ea typeface="+mn-ea"/>
                          <a:cs typeface="+mn-cs"/>
                        </a:rPr>
                        <a:t>Elongation at Break: 10%</a:t>
                      </a:r>
                      <a:br>
                        <a:rPr lang="en-GB" sz="1400" kern="1200">
                          <a:solidFill>
                            <a:schemeClr val="dk1"/>
                          </a:solidFill>
                          <a:effectLst/>
                          <a:latin typeface="+mn-lt"/>
                          <a:ea typeface="+mn-ea"/>
                          <a:cs typeface="+mn-cs"/>
                        </a:rPr>
                      </a:br>
                      <a:r>
                        <a:rPr lang="en-GB" sz="1400" kern="1200">
                          <a:solidFill>
                            <a:schemeClr val="dk1"/>
                          </a:solidFill>
                          <a:effectLst/>
                          <a:latin typeface="+mn-lt"/>
                          <a:ea typeface="+mn-ea"/>
                          <a:cs typeface="+mn-cs"/>
                        </a:rPr>
                        <a:t>Modulus of Elasticity: 114 Gpa  </a:t>
                      </a:r>
                      <a:r>
                        <a:rPr lang="en-GB" sz="1400"/>
                        <a:t>(Kyocera SGS Europe, 2025)</a:t>
                      </a:r>
                      <a:endParaRPr lang="en-GB" sz="1400" kern="1200">
                        <a:solidFill>
                          <a:schemeClr val="dk1"/>
                        </a:solidFill>
                        <a:effectLst/>
                        <a:latin typeface="+mn-lt"/>
                        <a:ea typeface="+mn-ea"/>
                        <a:cs typeface="+mn-cs"/>
                      </a:endParaRPr>
                    </a:p>
                    <a:p>
                      <a:pPr marL="285750" marR="0" lvl="0" indent="-285750" algn="l" defTabSz="914400" rtl="0" eaLnBrk="1" fontAlgn="auto" latinLnBrk="0" hangingPunct="1">
                        <a:lnSpc>
                          <a:spcPct val="116000"/>
                        </a:lnSpc>
                        <a:spcBef>
                          <a:spcPts val="0"/>
                        </a:spcBef>
                        <a:spcAft>
                          <a:spcPts val="800"/>
                        </a:spcAft>
                        <a:buClrTx/>
                        <a:buSzTx/>
                        <a:buFont typeface="Arial" panose="020B0604020202020204" pitchFamily="34" charset="0"/>
                        <a:buChar char="•"/>
                        <a:tabLst/>
                        <a:defRPr/>
                      </a:pPr>
                      <a:r>
                        <a:rPr lang="en-GB" sz="1400" kern="1200">
                          <a:solidFill>
                            <a:schemeClr val="dk1"/>
                          </a:solidFill>
                          <a:effectLst/>
                          <a:latin typeface="+mn-lt"/>
                          <a:ea typeface="+mn-ea"/>
                          <a:cs typeface="+mn-cs"/>
                        </a:rPr>
                        <a:t>Overall, a very strong material option for our design, although comes with a cost.</a:t>
                      </a:r>
                    </a:p>
                    <a:p>
                      <a:pPr marL="285750" marR="0" lvl="0" indent="-285750" algn="l" defTabSz="914400" rtl="0" eaLnBrk="1" fontAlgn="auto" latinLnBrk="0" hangingPunct="1">
                        <a:lnSpc>
                          <a:spcPct val="116000"/>
                        </a:lnSpc>
                        <a:spcBef>
                          <a:spcPts val="0"/>
                        </a:spcBef>
                        <a:spcAft>
                          <a:spcPts val="800"/>
                        </a:spcAft>
                        <a:buClrTx/>
                        <a:buSzTx/>
                        <a:buFont typeface="Arial" panose="020B0604020202020204" pitchFamily="34" charset="0"/>
                        <a:buChar char="•"/>
                        <a:tabLst/>
                        <a:defRPr/>
                      </a:pPr>
                      <a:r>
                        <a:rPr lang="en-GB" sz="1400" kern="1200">
                          <a:solidFill>
                            <a:schemeClr val="dk1"/>
                          </a:solidFill>
                          <a:effectLst/>
                          <a:latin typeface="+mn-lt"/>
                          <a:ea typeface="+mn-ea"/>
                          <a:cs typeface="+mn-cs"/>
                        </a:rPr>
                        <a:t>Pricing: around £540 per 500mm x 500mm x 6mm thick sheet. </a:t>
                      </a:r>
                      <a:r>
                        <a:rPr lang="en-GB" sz="1400"/>
                        <a:t>(Titane Services, 2025)</a:t>
                      </a:r>
                      <a:endParaRPr lang="en-GB" sz="1400" kern="1200">
                        <a:solidFill>
                          <a:schemeClr val="dk1"/>
                        </a:solidFill>
                        <a:effectLst/>
                        <a:latin typeface="+mn-lt"/>
                        <a:ea typeface="+mn-ea"/>
                        <a:cs typeface="+mn-cs"/>
                      </a:endParaRPr>
                    </a:p>
                    <a:p>
                      <a:pPr marL="285750" indent="-285750" algn="l">
                        <a:lnSpc>
                          <a:spcPct val="116000"/>
                        </a:lnSpc>
                        <a:spcAft>
                          <a:spcPts val="800"/>
                        </a:spcAft>
                        <a:buFont typeface="Arial" panose="020B0604020202020204" pitchFamily="34" charset="0"/>
                        <a:buChar char="•"/>
                      </a:pPr>
                      <a:endParaRPr lang="en-GB" sz="1400" b="1">
                        <a:effectLst/>
                        <a:latin typeface="+mn-lt"/>
                        <a:ea typeface="SimSun" panose="02010600030101010101" pitchFamily="2" charset="-122"/>
                        <a:cs typeface="Arial" panose="020B0604020202020204" pitchFamily="34" charset="0"/>
                      </a:endParaRPr>
                    </a:p>
                  </a:txBody>
                  <a:tcPr marL="49385" marR="49385" marT="0" marB="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6471496"/>
                  </a:ext>
                </a:extLst>
              </a:tr>
            </a:tbl>
          </a:graphicData>
        </a:graphic>
      </p:graphicFrame>
      <p:pic>
        <p:nvPicPr>
          <p:cNvPr id="14" name="Picture 13">
            <a:extLst>
              <a:ext uri="{FF2B5EF4-FFF2-40B4-BE49-F238E27FC236}">
                <a16:creationId xmlns:a16="http://schemas.microsoft.com/office/drawing/2014/main" id="{04903A0F-347D-3B10-5EFB-0E1E0498AB8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7024254" y="4513118"/>
            <a:ext cx="2344882" cy="2344882"/>
          </a:xfrm>
          <a:prstGeom prst="rect">
            <a:avLst/>
          </a:prstGeom>
        </p:spPr>
      </p:pic>
    </p:spTree>
    <p:extLst>
      <p:ext uri="{BB962C8B-B14F-4D97-AF65-F5344CB8AC3E}">
        <p14:creationId xmlns:p14="http://schemas.microsoft.com/office/powerpoint/2010/main" val="387489897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900" decel="100000" fill="hold"/>
                                        <p:tgtEl>
                                          <p:spTgt spid="1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1000"/>
                                        <p:tgtEl>
                                          <p:spTgt spid="12"/>
                                        </p:tgtEl>
                                      </p:cBhvr>
                                    </p:animEffect>
                                    <p:anim calcmode="lin" valueType="num">
                                      <p:cBhvr>
                                        <p:cTn id="14" dur="1000" fill="hold"/>
                                        <p:tgtEl>
                                          <p:spTgt spid="12"/>
                                        </p:tgtEl>
                                        <p:attrNameLst>
                                          <p:attrName>ppt_x</p:attrName>
                                        </p:attrNameLst>
                                      </p:cBhvr>
                                      <p:tavLst>
                                        <p:tav tm="0">
                                          <p:val>
                                            <p:strVal val="#ppt_x"/>
                                          </p:val>
                                        </p:tav>
                                        <p:tav tm="100000">
                                          <p:val>
                                            <p:strVal val="#ppt_x"/>
                                          </p:val>
                                        </p:tav>
                                      </p:tavLst>
                                    </p:anim>
                                    <p:anim calcmode="lin" valueType="num">
                                      <p:cBhvr>
                                        <p:cTn id="15" dur="900" decel="100000" fill="hold"/>
                                        <p:tgtEl>
                                          <p:spTgt spid="12"/>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D26AC-356D-D053-7047-AF3156514F19}"/>
              </a:ext>
            </a:extLst>
          </p:cNvPr>
          <p:cNvSpPr>
            <a:spLocks noGrp="1"/>
          </p:cNvSpPr>
          <p:nvPr>
            <p:ph type="title"/>
          </p:nvPr>
        </p:nvSpPr>
        <p:spPr>
          <a:xfrm>
            <a:off x="810634" y="377892"/>
            <a:ext cx="8915402" cy="1371600"/>
          </a:xfrm>
        </p:spPr>
        <p:txBody>
          <a:bodyPr>
            <a:normAutofit/>
          </a:bodyPr>
          <a:lstStyle/>
          <a:p>
            <a:r>
              <a:rPr lang="en-GB" sz="2800" dirty="0">
                <a:solidFill>
                  <a:srgbClr val="002060"/>
                </a:solidFill>
              </a:rPr>
              <a:t>Material Research/design inspiration for wing Mounts</a:t>
            </a:r>
          </a:p>
        </p:txBody>
      </p:sp>
      <p:sp>
        <p:nvSpPr>
          <p:cNvPr id="6" name="TextBox 5">
            <a:extLst>
              <a:ext uri="{FF2B5EF4-FFF2-40B4-BE49-F238E27FC236}">
                <a16:creationId xmlns:a16="http://schemas.microsoft.com/office/drawing/2014/main" id="{4DDEDC88-1528-ECD5-2A1D-67A491B66709}"/>
              </a:ext>
            </a:extLst>
          </p:cNvPr>
          <p:cNvSpPr txBox="1"/>
          <p:nvPr/>
        </p:nvSpPr>
        <p:spPr>
          <a:xfrm>
            <a:off x="810634" y="2002936"/>
            <a:ext cx="3961614" cy="1569660"/>
          </a:xfrm>
          <a:prstGeom prst="rect">
            <a:avLst/>
          </a:prstGeom>
          <a:noFill/>
        </p:spPr>
        <p:txBody>
          <a:bodyPr wrap="square" rtlCol="0">
            <a:spAutoFit/>
          </a:bodyPr>
          <a:lstStyle/>
          <a:p>
            <a:pPr marL="171450" indent="-171450">
              <a:buFont typeface="Arial" panose="020B0604020202020204" pitchFamily="34" charset="0"/>
              <a:buChar char="•"/>
            </a:pPr>
            <a:r>
              <a:rPr lang="en-GB" sz="1200"/>
              <a:t>When it comes to the wing struts and mounts materials, this depended on the final wing strut design we chose. For example, in the end we have chosen for a wholly static wing strut operation in swan neck design. Therefore, the majority of the production process will use sheet 7075 Aluminium material as mentioned previously to construct and Mold this design.</a:t>
            </a:r>
          </a:p>
        </p:txBody>
      </p:sp>
      <p:sp>
        <p:nvSpPr>
          <p:cNvPr id="3" name="TextBox 2">
            <a:extLst>
              <a:ext uri="{FF2B5EF4-FFF2-40B4-BE49-F238E27FC236}">
                <a16:creationId xmlns:a16="http://schemas.microsoft.com/office/drawing/2014/main" id="{C3D4C705-32C3-E362-5E8C-42499CB23B4D}"/>
              </a:ext>
            </a:extLst>
          </p:cNvPr>
          <p:cNvSpPr txBox="1"/>
          <p:nvPr/>
        </p:nvSpPr>
        <p:spPr>
          <a:xfrm>
            <a:off x="7259447" y="2187604"/>
            <a:ext cx="3961614" cy="1015663"/>
          </a:xfrm>
          <a:prstGeom prst="rect">
            <a:avLst/>
          </a:prstGeom>
          <a:noFill/>
        </p:spPr>
        <p:txBody>
          <a:bodyPr wrap="square" rtlCol="0">
            <a:spAutoFit/>
          </a:bodyPr>
          <a:lstStyle/>
          <a:p>
            <a:pPr marL="171450" indent="-171450">
              <a:buFont typeface="Arial" panose="020B0604020202020204" pitchFamily="34" charset="0"/>
              <a:buChar char="•"/>
            </a:pPr>
            <a:r>
              <a:rPr lang="en-GB" sz="1200" dirty="0"/>
              <a:t>Thanks to Nathan and Alex on the CAD design of the uprights, (See Figure Below) this has allowed there to be additional holes placed through for the option of linear actuators to be placed if we wanted to trial that design.</a:t>
            </a:r>
          </a:p>
        </p:txBody>
      </p:sp>
      <p:pic>
        <p:nvPicPr>
          <p:cNvPr id="12" name="Picture 11">
            <a:extLst>
              <a:ext uri="{FF2B5EF4-FFF2-40B4-BE49-F238E27FC236}">
                <a16:creationId xmlns:a16="http://schemas.microsoft.com/office/drawing/2014/main" id="{493D0D34-F980-C7B2-896F-33A2BD6E5ADE}"/>
              </a:ext>
            </a:extLst>
          </p:cNvPr>
          <p:cNvPicPr>
            <a:picLocks noChangeAspect="1"/>
          </p:cNvPicPr>
          <p:nvPr/>
        </p:nvPicPr>
        <p:blipFill>
          <a:blip r:embed="rId3"/>
          <a:srcRect t="5238"/>
          <a:stretch/>
        </p:blipFill>
        <p:spPr>
          <a:xfrm>
            <a:off x="810634" y="3783889"/>
            <a:ext cx="2935493" cy="1855931"/>
          </a:xfrm>
          <a:prstGeom prst="rect">
            <a:avLst/>
          </a:prstGeom>
        </p:spPr>
      </p:pic>
      <p:graphicFrame>
        <p:nvGraphicFramePr>
          <p:cNvPr id="13" name="Table 12">
            <a:extLst>
              <a:ext uri="{FF2B5EF4-FFF2-40B4-BE49-F238E27FC236}">
                <a16:creationId xmlns:a16="http://schemas.microsoft.com/office/drawing/2014/main" id="{95633FC4-A648-792B-5C59-0B6910F0C5BB}"/>
              </a:ext>
            </a:extLst>
          </p:cNvPr>
          <p:cNvGraphicFramePr>
            <a:graphicFrameLocks noGrp="1"/>
          </p:cNvGraphicFramePr>
          <p:nvPr>
            <p:extLst>
              <p:ext uri="{D42A27DB-BD31-4B8C-83A1-F6EECF244321}">
                <p14:modId xmlns:p14="http://schemas.microsoft.com/office/powerpoint/2010/main" val="1791594239"/>
              </p:ext>
            </p:extLst>
          </p:nvPr>
        </p:nvGraphicFramePr>
        <p:xfrm>
          <a:off x="744134" y="5660767"/>
          <a:ext cx="891767" cy="133541"/>
        </p:xfrm>
        <a:graphic>
          <a:graphicData uri="http://schemas.openxmlformats.org/drawingml/2006/table">
            <a:tbl>
              <a:tblPr>
                <a:tableStyleId>{5C22544A-7EE6-4342-B048-85BDC9FD1C3A}</a:tableStyleId>
              </a:tblPr>
              <a:tblGrid>
                <a:gridCol w="891767">
                  <a:extLst>
                    <a:ext uri="{9D8B030D-6E8A-4147-A177-3AD203B41FA5}">
                      <a16:colId xmlns:a16="http://schemas.microsoft.com/office/drawing/2014/main" val="1689795091"/>
                    </a:ext>
                  </a:extLst>
                </a:gridCol>
              </a:tblGrid>
              <a:tr h="0">
                <a:tc>
                  <a:txBody>
                    <a:bodyPr/>
                    <a:lstStyle/>
                    <a:p>
                      <a:pPr algn="l">
                        <a:lnSpc>
                          <a:spcPct val="116000"/>
                        </a:lnSpc>
                        <a:spcAft>
                          <a:spcPts val="800"/>
                        </a:spcAft>
                      </a:pPr>
                      <a:r>
                        <a:rPr lang="en-GB" sz="800">
                          <a:effectLst/>
                        </a:rPr>
                        <a:t>(Reddit (n.d.) </a:t>
                      </a:r>
                      <a:endParaRPr lang="en-GB" sz="1200">
                        <a:effectLst/>
                        <a:latin typeface="Aptos" panose="020B0004020202020204" pitchFamily="34" charset="0"/>
                        <a:ea typeface="SimSun" panose="02010600030101010101" pitchFamily="2" charset="-122"/>
                        <a:cs typeface="Arial" panose="020B0604020202020204" pitchFamily="34" charset="0"/>
                      </a:endParaRPr>
                    </a:p>
                  </a:txBody>
                  <a:tcPr marL="114300" marR="114300" marT="0" marB="0">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44357857"/>
                  </a:ext>
                </a:extLst>
              </a:tr>
            </a:tbl>
          </a:graphicData>
        </a:graphic>
      </p:graphicFrame>
      <p:pic>
        <p:nvPicPr>
          <p:cNvPr id="5" name="Picture 4" descr="FittingWireToBackPanel">
            <a:extLst>
              <a:ext uri="{FF2B5EF4-FFF2-40B4-BE49-F238E27FC236}">
                <a16:creationId xmlns:a16="http://schemas.microsoft.com/office/drawing/2014/main" id="{AB0714A9-B585-842B-71FB-274025CCEF52}"/>
              </a:ext>
            </a:extLst>
          </p:cNvPr>
          <p:cNvPicPr>
            <a:picLocks noChangeAspect="1"/>
          </p:cNvPicPr>
          <p:nvPr/>
        </p:nvPicPr>
        <p:blipFill rotWithShape="1">
          <a:blip r:embed="rId4">
            <a:extLst>
              <a:ext uri="{28A0092B-C50C-407E-A947-70E740481C1C}">
                <a14:useLocalDpi xmlns:a14="http://schemas.microsoft.com/office/drawing/2010/main" val="0"/>
              </a:ext>
            </a:extLst>
          </a:blip>
          <a:srcRect l="4284" t="11510" r="51053" b="19316"/>
          <a:stretch/>
        </p:blipFill>
        <p:spPr bwMode="auto">
          <a:xfrm>
            <a:off x="4200391" y="3927024"/>
            <a:ext cx="2648587" cy="1569660"/>
          </a:xfrm>
          <a:prstGeom prst="rect">
            <a:avLst/>
          </a:prstGeom>
          <a:noFill/>
          <a:ln>
            <a:noFill/>
          </a:ln>
          <a:extLst>
            <a:ext uri="{53640926-AAD7-44D8-BBD7-CCE9431645EC}">
              <a14:shadowObscured xmlns:a14="http://schemas.microsoft.com/office/drawing/2010/main"/>
            </a:ext>
          </a:extLst>
        </p:spPr>
      </p:pic>
      <p:pic>
        <p:nvPicPr>
          <p:cNvPr id="16" name="Picture 15" descr="A close-up of a metal object&#10;&#10;AI-generated content may be incorrect.">
            <a:extLst>
              <a:ext uri="{FF2B5EF4-FFF2-40B4-BE49-F238E27FC236}">
                <a16:creationId xmlns:a16="http://schemas.microsoft.com/office/drawing/2014/main" id="{BE0BD14F-F5E4-BE4A-CFDE-3F3552A2DD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03391" y="3654734"/>
            <a:ext cx="3255060" cy="2531714"/>
          </a:xfrm>
          <a:prstGeom prst="rect">
            <a:avLst/>
          </a:prstGeom>
        </p:spPr>
      </p:pic>
    </p:spTree>
    <p:extLst>
      <p:ext uri="{BB962C8B-B14F-4D97-AF65-F5344CB8AC3E}">
        <p14:creationId xmlns:p14="http://schemas.microsoft.com/office/powerpoint/2010/main" val="2720663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172A1F-9554-C189-A739-BE1C940B1BC1}"/>
              </a:ext>
            </a:extLst>
          </p:cNvPr>
          <p:cNvSpPr txBox="1"/>
          <p:nvPr/>
        </p:nvSpPr>
        <p:spPr>
          <a:xfrm>
            <a:off x="382773" y="478465"/>
            <a:ext cx="5465893" cy="523220"/>
          </a:xfrm>
          <a:prstGeom prst="rect">
            <a:avLst/>
          </a:prstGeom>
          <a:noFill/>
        </p:spPr>
        <p:txBody>
          <a:bodyPr wrap="square" lIns="91440" tIns="45720" rIns="91440" bIns="45720" rtlCol="0" anchor="t">
            <a:spAutoFit/>
          </a:bodyPr>
          <a:lstStyle/>
          <a:p>
            <a:r>
              <a:rPr lang="en-GB" sz="2800" b="1">
                <a:solidFill>
                  <a:srgbClr val="002060"/>
                </a:solidFill>
                <a:latin typeface="+mj-lt"/>
              </a:rPr>
              <a:t>FEA Progress</a:t>
            </a:r>
          </a:p>
        </p:txBody>
      </p:sp>
      <p:sp>
        <p:nvSpPr>
          <p:cNvPr id="4" name="Subtitle 2">
            <a:extLst>
              <a:ext uri="{FF2B5EF4-FFF2-40B4-BE49-F238E27FC236}">
                <a16:creationId xmlns:a16="http://schemas.microsoft.com/office/drawing/2014/main" id="{C3A0F397-6E83-E74F-8545-28268255AFA8}"/>
              </a:ext>
            </a:extLst>
          </p:cNvPr>
          <p:cNvSpPr>
            <a:spLocks noGrp="1"/>
          </p:cNvSpPr>
          <p:nvPr/>
        </p:nvSpPr>
        <p:spPr>
          <a:xfrm>
            <a:off x="749051" y="1000859"/>
            <a:ext cx="4316343" cy="6290567"/>
          </a:xfrm>
          <a:prstGeom prst="rect">
            <a:avLst/>
          </a:prstGeom>
        </p:spPr>
        <p:txBody>
          <a:bodyPr vert="horz" lIns="91440" tIns="45720" rIns="91440" bIns="45720" rtlCol="0" anchor="t">
            <a:normAutofit/>
          </a:bodyPr>
          <a:lstStyle>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endParaRPr lang="en-GB" sz="1800" b="1" u="sng"/>
          </a:p>
          <a:p>
            <a:pPr rtl="0"/>
            <a:endParaRPr lang="en-GB" sz="1800" b="1" u="sng"/>
          </a:p>
          <a:p>
            <a:r>
              <a:rPr lang="en-GB" sz="1800" b="1" u="sng"/>
              <a:t>Pre-interim VIVA Recap: </a:t>
            </a:r>
          </a:p>
          <a:p>
            <a:pPr>
              <a:lnSpc>
                <a:spcPct val="100000"/>
              </a:lnSpc>
            </a:pPr>
            <a:endParaRPr lang="en-GB">
              <a:solidFill>
                <a:srgbClr val="0E101A"/>
              </a:solidFill>
              <a:effectLst/>
            </a:endParaRPr>
          </a:p>
          <a:p>
            <a:pPr>
              <a:lnSpc>
                <a:spcPct val="100000"/>
              </a:lnSpc>
            </a:pPr>
            <a:r>
              <a:rPr lang="en-GB">
                <a:solidFill>
                  <a:srgbClr val="0E101A"/>
                </a:solidFill>
                <a:effectLst/>
              </a:rPr>
              <a:t>Learned basic FEA procedures in ANSYS and SolidWorks.</a:t>
            </a:r>
          </a:p>
          <a:p>
            <a:pPr>
              <a:lnSpc>
                <a:spcPct val="100000"/>
              </a:lnSpc>
            </a:pPr>
            <a:endParaRPr lang="en-GB">
              <a:solidFill>
                <a:srgbClr val="0E101A"/>
              </a:solidFill>
              <a:effectLst/>
            </a:endParaRPr>
          </a:p>
          <a:p>
            <a:pPr>
              <a:lnSpc>
                <a:spcPct val="100000"/>
              </a:lnSpc>
            </a:pPr>
            <a:r>
              <a:rPr lang="en-GB">
                <a:solidFill>
                  <a:srgbClr val="0E101A"/>
                </a:solidFill>
                <a:effectLst/>
              </a:rPr>
              <a:t>Performed preliminary FEA:</a:t>
            </a:r>
          </a:p>
          <a:p>
            <a:pPr>
              <a:lnSpc>
                <a:spcPct val="100000"/>
              </a:lnSpc>
            </a:pPr>
            <a:endParaRPr lang="en-GB">
              <a:solidFill>
                <a:srgbClr val="0E101A"/>
              </a:solidFill>
              <a:effectLst/>
            </a:endParaRPr>
          </a:p>
          <a:p>
            <a:pPr marL="285750" indent="-285750">
              <a:lnSpc>
                <a:spcPct val="100000"/>
              </a:lnSpc>
              <a:buFont typeface="Arial" panose="020B0604020202020204" pitchFamily="34" charset="0"/>
              <a:buChar char="•"/>
            </a:pPr>
            <a:r>
              <a:rPr lang="en-GB">
                <a:solidFill>
                  <a:srgbClr val="0E101A"/>
                </a:solidFill>
                <a:effectLst/>
              </a:rPr>
              <a:t>Simulated </a:t>
            </a:r>
            <a:r>
              <a:rPr lang="en-GB">
                <a:solidFill>
                  <a:srgbClr val="0E101A"/>
                </a:solidFill>
              </a:rPr>
              <a:t>early static</a:t>
            </a:r>
            <a:r>
              <a:rPr lang="en-GB">
                <a:solidFill>
                  <a:srgbClr val="0E101A"/>
                </a:solidFill>
                <a:effectLst/>
              </a:rPr>
              <a:t> loads based on estimated aerodynamic forces.</a:t>
            </a:r>
          </a:p>
          <a:p>
            <a:pPr>
              <a:lnSpc>
                <a:spcPct val="100000"/>
              </a:lnSpc>
            </a:pPr>
            <a:endParaRPr lang="en-GB">
              <a:solidFill>
                <a:srgbClr val="0E101A"/>
              </a:solidFill>
              <a:effectLst/>
            </a:endParaRPr>
          </a:p>
          <a:p>
            <a:pPr marL="285750" indent="-285750">
              <a:lnSpc>
                <a:spcPct val="100000"/>
              </a:lnSpc>
              <a:buFont typeface="Arial" panose="020B0604020202020204" pitchFamily="34" charset="0"/>
              <a:buChar char="•"/>
            </a:pPr>
            <a:r>
              <a:rPr lang="en-GB">
                <a:solidFill>
                  <a:srgbClr val="0E101A"/>
                </a:solidFill>
                <a:effectLst/>
              </a:rPr>
              <a:t>Evaluated initial wing mount concepts for stress and deformation. </a:t>
            </a:r>
          </a:p>
          <a:p>
            <a:pPr>
              <a:lnSpc>
                <a:spcPct val="100000"/>
              </a:lnSpc>
            </a:pPr>
            <a:endParaRPr lang="en-GB" b="1" u="sng"/>
          </a:p>
          <a:p>
            <a:pPr>
              <a:lnSpc>
                <a:spcPct val="100000"/>
              </a:lnSpc>
            </a:pPr>
            <a:endParaRPr lang="en-GB"/>
          </a:p>
          <a:p>
            <a:pPr>
              <a:lnSpc>
                <a:spcPct val="100000"/>
              </a:lnSpc>
            </a:pPr>
            <a:endParaRPr lang="en-GB" b="1" u="sng"/>
          </a:p>
        </p:txBody>
      </p:sp>
      <p:pic>
        <p:nvPicPr>
          <p:cNvPr id="5" name="Picture 4">
            <a:extLst>
              <a:ext uri="{FF2B5EF4-FFF2-40B4-BE49-F238E27FC236}">
                <a16:creationId xmlns:a16="http://schemas.microsoft.com/office/drawing/2014/main" id="{630B7234-D63D-3550-A3F3-5726A9F3CE30}"/>
              </a:ext>
            </a:extLst>
          </p:cNvPr>
          <p:cNvPicPr>
            <a:picLocks noChangeAspect="1"/>
          </p:cNvPicPr>
          <p:nvPr/>
        </p:nvPicPr>
        <p:blipFill>
          <a:blip r:embed="rId2"/>
          <a:stretch>
            <a:fillRect/>
          </a:stretch>
        </p:blipFill>
        <p:spPr>
          <a:xfrm>
            <a:off x="379141" y="4718438"/>
            <a:ext cx="2310355" cy="1603937"/>
          </a:xfrm>
          <a:prstGeom prst="rect">
            <a:avLst/>
          </a:prstGeom>
        </p:spPr>
      </p:pic>
      <p:pic>
        <p:nvPicPr>
          <p:cNvPr id="6" name="Picture 5">
            <a:extLst>
              <a:ext uri="{FF2B5EF4-FFF2-40B4-BE49-F238E27FC236}">
                <a16:creationId xmlns:a16="http://schemas.microsoft.com/office/drawing/2014/main" id="{E721F18F-146E-C042-AD80-081BF149B7BF}"/>
              </a:ext>
            </a:extLst>
          </p:cNvPr>
          <p:cNvPicPr>
            <a:picLocks noChangeAspect="1"/>
          </p:cNvPicPr>
          <p:nvPr/>
        </p:nvPicPr>
        <p:blipFill>
          <a:blip r:embed="rId3"/>
          <a:stretch>
            <a:fillRect/>
          </a:stretch>
        </p:blipFill>
        <p:spPr>
          <a:xfrm>
            <a:off x="3113410" y="4705772"/>
            <a:ext cx="2512067" cy="1613342"/>
          </a:xfrm>
          <a:prstGeom prst="rect">
            <a:avLst/>
          </a:prstGeom>
        </p:spPr>
      </p:pic>
      <p:sp>
        <p:nvSpPr>
          <p:cNvPr id="7" name="Subtitle 2">
            <a:extLst>
              <a:ext uri="{FF2B5EF4-FFF2-40B4-BE49-F238E27FC236}">
                <a16:creationId xmlns:a16="http://schemas.microsoft.com/office/drawing/2014/main" id="{002ADE93-5D05-D9E5-420F-1CAEB2C46BD3}"/>
              </a:ext>
            </a:extLst>
          </p:cNvPr>
          <p:cNvSpPr txBox="1">
            <a:spLocks/>
          </p:cNvSpPr>
          <p:nvPr/>
        </p:nvSpPr>
        <p:spPr>
          <a:xfrm>
            <a:off x="6452450" y="1362361"/>
            <a:ext cx="4316343" cy="6290567"/>
          </a:xfrm>
          <a:prstGeom prst="rect">
            <a:avLst/>
          </a:prstGeom>
        </p:spPr>
        <p:txBody>
          <a:bodyPr vert="horz" lIns="91440" tIns="45720" rIns="91440" bIns="45720" rtlCol="0" anchor="t">
            <a:normAutofit/>
          </a:bodyPr>
          <a:lstStyle>
            <a:defPPr rtl="0">
              <a:defRPr lang="en-GB"/>
            </a:defPPr>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GB" sz="1800" b="1" u="sng"/>
              <a:t>Post-interim VIVA: </a:t>
            </a:r>
          </a:p>
          <a:p>
            <a:pPr>
              <a:lnSpc>
                <a:spcPct val="100000"/>
              </a:lnSpc>
            </a:pPr>
            <a:endParaRPr lang="en-GB" b="1" u="sng"/>
          </a:p>
          <a:p>
            <a:pPr marL="285750" indent="-285750">
              <a:buChar char="•"/>
            </a:pPr>
            <a:r>
              <a:rPr lang="en-GB">
                <a:solidFill>
                  <a:srgbClr val="0E101A"/>
                </a:solidFill>
              </a:rPr>
              <a:t>Full assembly simulations with real aerodynamic loads provided. </a:t>
            </a:r>
          </a:p>
          <a:p>
            <a:endParaRPr lang="en-GB">
              <a:solidFill>
                <a:srgbClr val="0E101A"/>
              </a:solidFill>
            </a:endParaRPr>
          </a:p>
          <a:p>
            <a:pPr marL="285750" indent="-285750">
              <a:buChar char="•"/>
            </a:pPr>
            <a:r>
              <a:rPr lang="en-GB"/>
              <a:t>Accurate Static and transient simulations on the selected materials. </a:t>
            </a:r>
          </a:p>
          <a:p>
            <a:endParaRPr lang="en-GB"/>
          </a:p>
          <a:p>
            <a:pPr marL="285750" indent="-285750">
              <a:buChar char="•"/>
            </a:pPr>
            <a:r>
              <a:rPr lang="en-GB"/>
              <a:t>Simulation comparison to find best-suited materials. </a:t>
            </a:r>
          </a:p>
          <a:p>
            <a:endParaRPr lang="en-GB"/>
          </a:p>
          <a:p>
            <a:pPr marL="285750" indent="-285750">
              <a:buChar char="•"/>
            </a:pPr>
            <a:r>
              <a:rPr lang="en-GB"/>
              <a:t>Factor of safety verification for each material when applied to the full assembly. </a:t>
            </a:r>
          </a:p>
          <a:p>
            <a:endParaRPr lang="en-GB"/>
          </a:p>
          <a:p>
            <a:r>
              <a:rPr lang="en-GB"/>
              <a:t> </a:t>
            </a:r>
          </a:p>
          <a:p>
            <a:pPr>
              <a:lnSpc>
                <a:spcPct val="100000"/>
              </a:lnSpc>
            </a:pPr>
            <a:r>
              <a:rPr lang="en-GB" sz="1800" b="1" u="sng"/>
              <a:t> </a:t>
            </a:r>
          </a:p>
        </p:txBody>
      </p:sp>
    </p:spTree>
    <p:extLst>
      <p:ext uri="{BB962C8B-B14F-4D97-AF65-F5344CB8AC3E}">
        <p14:creationId xmlns:p14="http://schemas.microsoft.com/office/powerpoint/2010/main" val="3371607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66C8D5B1-ACC4-6440-4F5D-37A5A31A35F3}"/>
              </a:ext>
            </a:extLst>
          </p:cNvPr>
          <p:cNvSpPr txBox="1">
            <a:spLocks/>
          </p:cNvSpPr>
          <p:nvPr/>
        </p:nvSpPr>
        <p:spPr>
          <a:xfrm>
            <a:off x="441553" y="286668"/>
            <a:ext cx="4316343" cy="6290567"/>
          </a:xfrm>
          <a:prstGeom prst="rect">
            <a:avLst/>
          </a:prstGeom>
        </p:spPr>
        <p:txBody>
          <a:bodyPr vert="horz" lIns="91440" tIns="45720" rIns="91440" bIns="45720" rtlCol="0" anchor="t">
            <a:normAutofit/>
          </a:bodyPr>
          <a:lstStyle>
            <a:defPPr rtl="0">
              <a:defRPr lang="en-GB"/>
            </a:defPPr>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800" b="1" u="sng">
              <a:solidFill>
                <a:srgbClr val="0E101A"/>
              </a:solidFill>
              <a:effectLst/>
            </a:endParaRPr>
          </a:p>
          <a:p>
            <a:endParaRPr lang="en-GB">
              <a:solidFill>
                <a:srgbClr val="0E101A"/>
              </a:solidFill>
            </a:endParaRPr>
          </a:p>
          <a:p>
            <a:r>
              <a:rPr lang="en-GB" sz="1600" b="1">
                <a:solidFill>
                  <a:srgbClr val="0E101A"/>
                </a:solidFill>
              </a:rPr>
              <a:t>S</a:t>
            </a:r>
            <a:r>
              <a:rPr lang="en-GB" sz="1600" b="1">
                <a:solidFill>
                  <a:srgbClr val="0E101A"/>
                </a:solidFill>
                <a:effectLst/>
              </a:rPr>
              <a:t>tatic/ Transient Load Simulations:</a:t>
            </a:r>
          </a:p>
          <a:p>
            <a:endParaRPr lang="en-GB">
              <a:solidFill>
                <a:srgbClr val="0E101A"/>
              </a:solidFill>
            </a:endParaRPr>
          </a:p>
          <a:p>
            <a:r>
              <a:rPr lang="en-GB">
                <a:solidFill>
                  <a:srgbClr val="0E101A"/>
                </a:solidFill>
                <a:effectLst/>
              </a:rPr>
              <a:t>Static and transient load simulations were used to evaluate the stress, strain and displacement of the materials when applied to the assembly. </a:t>
            </a:r>
          </a:p>
          <a:p>
            <a:endParaRPr lang="en-GB">
              <a:solidFill>
                <a:srgbClr val="0E101A"/>
              </a:solidFill>
            </a:endParaRPr>
          </a:p>
          <a:p>
            <a:r>
              <a:rPr lang="en-GB">
                <a:solidFill>
                  <a:srgbClr val="0E101A"/>
                </a:solidFill>
              </a:rPr>
              <a:t>Static – Downforce at high speed</a:t>
            </a:r>
          </a:p>
          <a:p>
            <a:r>
              <a:rPr lang="en-GB">
                <a:solidFill>
                  <a:srgbClr val="0E101A"/>
                </a:solidFill>
              </a:rPr>
              <a:t>Transient – Shorter applied forces</a:t>
            </a:r>
            <a:endParaRPr lang="en-GB">
              <a:solidFill>
                <a:srgbClr val="0E101A"/>
              </a:solidFill>
              <a:effectLst/>
            </a:endParaRPr>
          </a:p>
          <a:p>
            <a:endParaRPr lang="en-GB">
              <a:solidFill>
                <a:srgbClr val="0E101A"/>
              </a:solidFill>
            </a:endParaRPr>
          </a:p>
          <a:p>
            <a:endParaRPr lang="en-GB">
              <a:solidFill>
                <a:srgbClr val="0E101A"/>
              </a:solidFill>
              <a:effectLst/>
            </a:endParaRPr>
          </a:p>
          <a:p>
            <a:endParaRPr lang="en-GB">
              <a:solidFill>
                <a:srgbClr val="0E101A"/>
              </a:solidFill>
            </a:endParaRPr>
          </a:p>
          <a:p>
            <a:endParaRPr lang="en-GB">
              <a:solidFill>
                <a:srgbClr val="0E101A"/>
              </a:solidFill>
              <a:effectLst/>
            </a:endParaRPr>
          </a:p>
          <a:p>
            <a:endParaRPr lang="en-GB">
              <a:solidFill>
                <a:srgbClr val="0E101A"/>
              </a:solidFill>
            </a:endParaRPr>
          </a:p>
          <a:p>
            <a:endParaRPr lang="en-GB">
              <a:solidFill>
                <a:srgbClr val="0E101A"/>
              </a:solidFill>
            </a:endParaRPr>
          </a:p>
          <a:p>
            <a:endParaRPr lang="en-GB">
              <a:solidFill>
                <a:srgbClr val="0E101A"/>
              </a:solidFill>
            </a:endParaRPr>
          </a:p>
          <a:p>
            <a:r>
              <a:rPr lang="en-GB">
                <a:solidFill>
                  <a:srgbClr val="0E101A"/>
                </a:solidFill>
              </a:rPr>
              <a:t>Load simulations gave valuable insight into the likelihood of material failure under loading. </a:t>
            </a:r>
            <a:endParaRPr lang="en-GB"/>
          </a:p>
          <a:p>
            <a:endParaRPr lang="en-GB">
              <a:solidFill>
                <a:srgbClr val="0E101A"/>
              </a:solidFill>
            </a:endParaRPr>
          </a:p>
          <a:p>
            <a:endParaRPr lang="en-GB" sz="1800" b="1" u="sng"/>
          </a:p>
          <a:p>
            <a:pPr>
              <a:lnSpc>
                <a:spcPct val="100000"/>
              </a:lnSpc>
            </a:pPr>
            <a:endParaRPr lang="en-GB" sz="1800" b="1" u="sng"/>
          </a:p>
        </p:txBody>
      </p:sp>
      <p:sp>
        <p:nvSpPr>
          <p:cNvPr id="3" name="Subtitle 2">
            <a:extLst>
              <a:ext uri="{FF2B5EF4-FFF2-40B4-BE49-F238E27FC236}">
                <a16:creationId xmlns:a16="http://schemas.microsoft.com/office/drawing/2014/main" id="{D871F503-FF24-4336-8C0F-66BC105EA235}"/>
              </a:ext>
            </a:extLst>
          </p:cNvPr>
          <p:cNvSpPr txBox="1">
            <a:spLocks/>
          </p:cNvSpPr>
          <p:nvPr/>
        </p:nvSpPr>
        <p:spPr>
          <a:xfrm>
            <a:off x="6453663" y="481599"/>
            <a:ext cx="4316343" cy="6290567"/>
          </a:xfrm>
          <a:prstGeom prst="rect">
            <a:avLst/>
          </a:prstGeom>
        </p:spPr>
        <p:txBody>
          <a:bodyPr vert="horz" lIns="91440" tIns="45720" rIns="91440" bIns="45720" rtlCol="0" anchor="t">
            <a:normAutofit/>
          </a:bodyPr>
          <a:lstStyle>
            <a:defPPr rtl="0">
              <a:defRPr lang="en-GB"/>
            </a:defPPr>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800" b="1" u="sng">
              <a:solidFill>
                <a:srgbClr val="0E101A"/>
              </a:solidFill>
              <a:effectLst/>
            </a:endParaRPr>
          </a:p>
          <a:p>
            <a:endParaRPr lang="en-GB" sz="1600">
              <a:solidFill>
                <a:srgbClr val="0E101A"/>
              </a:solidFill>
            </a:endParaRPr>
          </a:p>
          <a:p>
            <a:r>
              <a:rPr lang="en-GB" sz="1600" b="1"/>
              <a:t>FOS/ Material Comparison:</a:t>
            </a:r>
          </a:p>
          <a:p>
            <a:endParaRPr lang="en-GB" sz="1600"/>
          </a:p>
          <a:p>
            <a:r>
              <a:rPr lang="en-GB"/>
              <a:t>Verification of the factor of safety was critical to the design process when selecting materials. </a:t>
            </a:r>
          </a:p>
          <a:p>
            <a:endParaRPr lang="en-GB"/>
          </a:p>
          <a:p>
            <a:endParaRPr lang="en-GB"/>
          </a:p>
          <a:p>
            <a:endParaRPr lang="en-GB"/>
          </a:p>
          <a:p>
            <a:endParaRPr lang="en-GB"/>
          </a:p>
          <a:p>
            <a:endParaRPr lang="en-GB"/>
          </a:p>
          <a:p>
            <a:endParaRPr lang="en-GB"/>
          </a:p>
          <a:p>
            <a:endParaRPr lang="en-GB"/>
          </a:p>
          <a:p>
            <a:r>
              <a:rPr lang="en-GB"/>
              <a:t>Material comparisons to provided valuable insight into the best suited material and could be compared directly to material research. </a:t>
            </a:r>
          </a:p>
          <a:p>
            <a:endParaRPr lang="en-GB"/>
          </a:p>
          <a:p>
            <a:r>
              <a:rPr lang="en-GB"/>
              <a:t>Best Suited Materials:</a:t>
            </a:r>
          </a:p>
          <a:p>
            <a:pPr marL="285750" indent="-285750">
              <a:buChar char="•"/>
            </a:pPr>
            <a:r>
              <a:rPr lang="en-GB"/>
              <a:t>7075 T6 Aluminium alloy – Mounts </a:t>
            </a:r>
          </a:p>
          <a:p>
            <a:pPr marL="285750" indent="-285750">
              <a:buChar char="•"/>
            </a:pPr>
            <a:r>
              <a:rPr lang="en-GB"/>
              <a:t>High Modulus Carbon Fibre – Wing</a:t>
            </a:r>
          </a:p>
          <a:p>
            <a:endParaRPr lang="en-GB"/>
          </a:p>
          <a:p>
            <a:r>
              <a:rPr lang="en-GB"/>
              <a:t>Acceptable Alternatives:</a:t>
            </a:r>
          </a:p>
          <a:p>
            <a:pPr marL="285750" indent="-285750">
              <a:buChar char="•"/>
            </a:pPr>
            <a:r>
              <a:rPr lang="en-GB"/>
              <a:t>6082 T6/ 6061 T6 Aluminium Alloy – Mounts</a:t>
            </a:r>
          </a:p>
          <a:p>
            <a:pPr marL="285750" indent="-285750">
              <a:buChar char="•"/>
            </a:pPr>
            <a:r>
              <a:rPr lang="en-GB"/>
              <a:t>Pan-based Carbon Fibre – Wing</a:t>
            </a:r>
          </a:p>
          <a:p>
            <a:endParaRPr lang="en-GB"/>
          </a:p>
          <a:p>
            <a:endParaRPr lang="en-GB"/>
          </a:p>
          <a:p>
            <a:endParaRPr lang="en-GB"/>
          </a:p>
          <a:p>
            <a:endParaRPr lang="en-GB"/>
          </a:p>
        </p:txBody>
      </p:sp>
      <p:sp>
        <p:nvSpPr>
          <p:cNvPr id="5" name="TextBox 4">
            <a:extLst>
              <a:ext uri="{FF2B5EF4-FFF2-40B4-BE49-F238E27FC236}">
                <a16:creationId xmlns:a16="http://schemas.microsoft.com/office/drawing/2014/main" id="{53F54CD5-26B4-5850-C74B-339686AC3A3B}"/>
              </a:ext>
            </a:extLst>
          </p:cNvPr>
          <p:cNvSpPr txBox="1"/>
          <p:nvPr/>
        </p:nvSpPr>
        <p:spPr>
          <a:xfrm>
            <a:off x="229460" y="219989"/>
            <a:ext cx="5465893" cy="523220"/>
          </a:xfrm>
          <a:prstGeom prst="rect">
            <a:avLst/>
          </a:prstGeom>
          <a:noFill/>
        </p:spPr>
        <p:txBody>
          <a:bodyPr wrap="square" lIns="91440" tIns="45720" rIns="91440" bIns="45720" rtlCol="0" anchor="t">
            <a:spAutoFit/>
          </a:bodyPr>
          <a:lstStyle/>
          <a:p>
            <a:r>
              <a:rPr lang="en-GB" sz="2800" b="1" dirty="0">
                <a:solidFill>
                  <a:srgbClr val="002060"/>
                </a:solidFill>
                <a:latin typeface="+mj-lt"/>
              </a:rPr>
              <a:t>Key FEA Work and Findings</a:t>
            </a:r>
          </a:p>
        </p:txBody>
      </p:sp>
      <p:pic>
        <p:nvPicPr>
          <p:cNvPr id="6" name="Picture 5" descr="A blue machine with many legs&#10;&#10;AI-generated content may be incorrect.">
            <a:extLst>
              <a:ext uri="{FF2B5EF4-FFF2-40B4-BE49-F238E27FC236}">
                <a16:creationId xmlns:a16="http://schemas.microsoft.com/office/drawing/2014/main" id="{B7736A70-7139-DCA5-93C9-B99404F38C1C}"/>
              </a:ext>
            </a:extLst>
          </p:cNvPr>
          <p:cNvPicPr>
            <a:picLocks noChangeAspect="1"/>
          </p:cNvPicPr>
          <p:nvPr/>
        </p:nvPicPr>
        <p:blipFill>
          <a:blip r:embed="rId2"/>
          <a:stretch>
            <a:fillRect/>
          </a:stretch>
        </p:blipFill>
        <p:spPr>
          <a:xfrm>
            <a:off x="267363" y="2887738"/>
            <a:ext cx="2327203" cy="1490108"/>
          </a:xfrm>
          <a:prstGeom prst="rect">
            <a:avLst/>
          </a:prstGeom>
        </p:spPr>
      </p:pic>
      <p:pic>
        <p:nvPicPr>
          <p:cNvPr id="7" name="Picture 6">
            <a:extLst>
              <a:ext uri="{FF2B5EF4-FFF2-40B4-BE49-F238E27FC236}">
                <a16:creationId xmlns:a16="http://schemas.microsoft.com/office/drawing/2014/main" id="{6B850DC0-F2C3-83FD-D850-28D8A92C4F55}"/>
              </a:ext>
            </a:extLst>
          </p:cNvPr>
          <p:cNvPicPr>
            <a:picLocks noChangeAspect="1"/>
          </p:cNvPicPr>
          <p:nvPr/>
        </p:nvPicPr>
        <p:blipFill>
          <a:blip r:embed="rId3"/>
          <a:stretch>
            <a:fillRect/>
          </a:stretch>
        </p:blipFill>
        <p:spPr>
          <a:xfrm>
            <a:off x="1451678" y="5209179"/>
            <a:ext cx="2297741" cy="1481248"/>
          </a:xfrm>
          <a:prstGeom prst="rect">
            <a:avLst/>
          </a:prstGeom>
        </p:spPr>
      </p:pic>
      <p:pic>
        <p:nvPicPr>
          <p:cNvPr id="8" name="Picture 7">
            <a:extLst>
              <a:ext uri="{FF2B5EF4-FFF2-40B4-BE49-F238E27FC236}">
                <a16:creationId xmlns:a16="http://schemas.microsoft.com/office/drawing/2014/main" id="{12BE2278-CB47-486B-EE96-E53485873597}"/>
              </a:ext>
            </a:extLst>
          </p:cNvPr>
          <p:cNvPicPr>
            <a:picLocks noChangeAspect="1"/>
          </p:cNvPicPr>
          <p:nvPr/>
        </p:nvPicPr>
        <p:blipFill>
          <a:blip r:embed="rId4"/>
          <a:stretch>
            <a:fillRect/>
          </a:stretch>
        </p:blipFill>
        <p:spPr>
          <a:xfrm>
            <a:off x="7221722" y="2086308"/>
            <a:ext cx="2781300" cy="1533525"/>
          </a:xfrm>
          <a:prstGeom prst="rect">
            <a:avLst/>
          </a:prstGeom>
        </p:spPr>
      </p:pic>
      <p:pic>
        <p:nvPicPr>
          <p:cNvPr id="9" name="Picture 8">
            <a:extLst>
              <a:ext uri="{FF2B5EF4-FFF2-40B4-BE49-F238E27FC236}">
                <a16:creationId xmlns:a16="http://schemas.microsoft.com/office/drawing/2014/main" id="{792A8BB7-5702-4EF9-7184-B1B82D8759DA}"/>
              </a:ext>
            </a:extLst>
          </p:cNvPr>
          <p:cNvPicPr>
            <a:picLocks noChangeAspect="1"/>
          </p:cNvPicPr>
          <p:nvPr/>
        </p:nvPicPr>
        <p:blipFill>
          <a:blip r:embed="rId5"/>
          <a:stretch>
            <a:fillRect/>
          </a:stretch>
        </p:blipFill>
        <p:spPr>
          <a:xfrm>
            <a:off x="3050326" y="2884745"/>
            <a:ext cx="2431977" cy="1513812"/>
          </a:xfrm>
          <a:prstGeom prst="rect">
            <a:avLst/>
          </a:prstGeom>
        </p:spPr>
      </p:pic>
    </p:spTree>
    <p:extLst>
      <p:ext uri="{BB962C8B-B14F-4D97-AF65-F5344CB8AC3E}">
        <p14:creationId xmlns:p14="http://schemas.microsoft.com/office/powerpoint/2010/main" val="3173293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B395ED-A19D-F3D1-8F86-D61773D0476B}"/>
              </a:ext>
            </a:extLst>
          </p:cNvPr>
          <p:cNvSpPr txBox="1"/>
          <p:nvPr/>
        </p:nvSpPr>
        <p:spPr>
          <a:xfrm>
            <a:off x="273264" y="226594"/>
            <a:ext cx="5465893" cy="523220"/>
          </a:xfrm>
          <a:prstGeom prst="rect">
            <a:avLst/>
          </a:prstGeom>
          <a:noFill/>
        </p:spPr>
        <p:txBody>
          <a:bodyPr wrap="square" lIns="91440" tIns="45720" rIns="91440" bIns="45720" rtlCol="0" anchor="t">
            <a:spAutoFit/>
          </a:bodyPr>
          <a:lstStyle/>
          <a:p>
            <a:r>
              <a:rPr lang="en-GB" sz="2800" b="1" dirty="0">
                <a:solidFill>
                  <a:srgbClr val="002060"/>
                </a:solidFill>
                <a:latin typeface="+mj-lt"/>
              </a:rPr>
              <a:t>FEA Conclusions</a:t>
            </a:r>
          </a:p>
        </p:txBody>
      </p:sp>
      <p:sp>
        <p:nvSpPr>
          <p:cNvPr id="4" name="Subtitle 2">
            <a:extLst>
              <a:ext uri="{FF2B5EF4-FFF2-40B4-BE49-F238E27FC236}">
                <a16:creationId xmlns:a16="http://schemas.microsoft.com/office/drawing/2014/main" id="{88371D46-4F38-022E-1AAE-7CDB65959A41}"/>
              </a:ext>
            </a:extLst>
          </p:cNvPr>
          <p:cNvSpPr txBox="1">
            <a:spLocks/>
          </p:cNvSpPr>
          <p:nvPr/>
        </p:nvSpPr>
        <p:spPr>
          <a:xfrm>
            <a:off x="891446" y="984259"/>
            <a:ext cx="4316343" cy="4636654"/>
          </a:xfrm>
          <a:prstGeom prst="rect">
            <a:avLst/>
          </a:prstGeom>
        </p:spPr>
        <p:txBody>
          <a:bodyPr vert="horz" lIns="91440" tIns="45720" rIns="91440" bIns="45720" rtlCol="0" anchor="t">
            <a:normAutofit lnSpcReduction="10000"/>
          </a:bodyPr>
          <a:lstStyle>
            <a:defPPr rtl="0">
              <a:defRPr lang="en-GB"/>
            </a:defPPr>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800" b="1" u="sng" dirty="0">
              <a:solidFill>
                <a:srgbClr val="0E101A"/>
              </a:solidFill>
              <a:effectLst/>
            </a:endParaRPr>
          </a:p>
          <a:p>
            <a:endParaRPr lang="en-GB" dirty="0">
              <a:solidFill>
                <a:srgbClr val="0E101A"/>
              </a:solidFill>
            </a:endParaRPr>
          </a:p>
          <a:p>
            <a:r>
              <a:rPr lang="en-GB" sz="1600" b="1" dirty="0">
                <a:solidFill>
                  <a:srgbClr val="0E101A"/>
                </a:solidFill>
              </a:rPr>
              <a:t>FEA Validation:</a:t>
            </a:r>
          </a:p>
          <a:p>
            <a:endParaRPr lang="en-GB" dirty="0">
              <a:solidFill>
                <a:srgbClr val="0E101A"/>
              </a:solidFill>
            </a:endParaRPr>
          </a:p>
          <a:p>
            <a:pPr>
              <a:lnSpc>
                <a:spcPct val="100000"/>
              </a:lnSpc>
            </a:pPr>
            <a:r>
              <a:rPr lang="en-GB" dirty="0"/>
              <a:t>By using FEA, we were able to validate the structural integrity of design concepts</a:t>
            </a:r>
            <a:endParaRPr lang="en-GB"/>
          </a:p>
          <a:p>
            <a:pPr>
              <a:lnSpc>
                <a:spcPct val="100000"/>
              </a:lnSpc>
            </a:pPr>
            <a:endParaRPr lang="en-GB"/>
          </a:p>
          <a:p>
            <a:pPr>
              <a:lnSpc>
                <a:spcPct val="100000"/>
              </a:lnSpc>
            </a:pPr>
            <a:r>
              <a:rPr lang="en-GB"/>
              <a:t>Provided Confidence that selected materials would perform under load</a:t>
            </a:r>
            <a:r>
              <a:rPr lang="en-GB" dirty="0"/>
              <a:t>. </a:t>
            </a:r>
          </a:p>
          <a:p>
            <a:pPr>
              <a:lnSpc>
                <a:spcPct val="100000"/>
              </a:lnSpc>
            </a:pPr>
            <a:endParaRPr lang="en-GB" dirty="0"/>
          </a:p>
          <a:p>
            <a:pPr>
              <a:lnSpc>
                <a:spcPct val="100000"/>
              </a:lnSpc>
            </a:pPr>
            <a:endParaRPr lang="en-GB" dirty="0"/>
          </a:p>
          <a:p>
            <a:pPr>
              <a:lnSpc>
                <a:spcPct val="100000"/>
              </a:lnSpc>
            </a:pPr>
            <a:endParaRPr lang="en-GB" dirty="0"/>
          </a:p>
          <a:p>
            <a:pPr>
              <a:lnSpc>
                <a:spcPct val="100000"/>
              </a:lnSpc>
            </a:pPr>
            <a:endParaRPr lang="en-GB" dirty="0"/>
          </a:p>
          <a:p>
            <a:pPr>
              <a:lnSpc>
                <a:spcPct val="100000"/>
              </a:lnSpc>
            </a:pPr>
            <a:endParaRPr lang="en-GB" dirty="0"/>
          </a:p>
          <a:p>
            <a:pPr>
              <a:lnSpc>
                <a:spcPct val="100000"/>
              </a:lnSpc>
            </a:pPr>
            <a:endParaRPr lang="en-GB" dirty="0"/>
          </a:p>
          <a:p>
            <a:pPr>
              <a:lnSpc>
                <a:spcPct val="100000"/>
              </a:lnSpc>
            </a:pPr>
            <a:endParaRPr lang="en-GB" dirty="0"/>
          </a:p>
          <a:p>
            <a:pPr>
              <a:lnSpc>
                <a:spcPct val="100000"/>
              </a:lnSpc>
            </a:pPr>
            <a:endParaRPr lang="en-GB" dirty="0"/>
          </a:p>
          <a:p>
            <a:pPr>
              <a:lnSpc>
                <a:spcPct val="100000"/>
              </a:lnSpc>
            </a:pPr>
            <a:endParaRPr lang="en-GB" dirty="0"/>
          </a:p>
          <a:p>
            <a:pPr>
              <a:lnSpc>
                <a:spcPct val="100000"/>
              </a:lnSpc>
            </a:pPr>
            <a:endParaRPr lang="en-GB" dirty="0"/>
          </a:p>
          <a:p>
            <a:pPr>
              <a:lnSpc>
                <a:spcPct val="100000"/>
              </a:lnSpc>
            </a:pPr>
            <a:r>
              <a:rPr lang="en-GB" dirty="0"/>
              <a:t>Visualised weak points in the assembly to reinforce or improve. </a:t>
            </a:r>
          </a:p>
          <a:p>
            <a:pPr>
              <a:lnSpc>
                <a:spcPct val="100000"/>
              </a:lnSpc>
            </a:pPr>
            <a:endParaRPr lang="en-GB" dirty="0"/>
          </a:p>
          <a:p>
            <a:pPr>
              <a:lnSpc>
                <a:spcPct val="100000"/>
              </a:lnSpc>
            </a:pPr>
            <a:endParaRPr lang="en-GB" dirty="0"/>
          </a:p>
          <a:p>
            <a:pPr>
              <a:lnSpc>
                <a:spcPct val="100000"/>
              </a:lnSpc>
            </a:pPr>
            <a:endParaRPr lang="en-GB" dirty="0"/>
          </a:p>
          <a:p>
            <a:pPr>
              <a:lnSpc>
                <a:spcPct val="100000"/>
              </a:lnSpc>
            </a:pPr>
            <a:endParaRPr lang="en-GB" dirty="0"/>
          </a:p>
        </p:txBody>
      </p:sp>
      <p:sp>
        <p:nvSpPr>
          <p:cNvPr id="5" name="Subtitle 2">
            <a:extLst>
              <a:ext uri="{FF2B5EF4-FFF2-40B4-BE49-F238E27FC236}">
                <a16:creationId xmlns:a16="http://schemas.microsoft.com/office/drawing/2014/main" id="{52FF6AE4-E891-B7C4-1877-1A326C2692FF}"/>
              </a:ext>
            </a:extLst>
          </p:cNvPr>
          <p:cNvSpPr txBox="1">
            <a:spLocks/>
          </p:cNvSpPr>
          <p:nvPr/>
        </p:nvSpPr>
        <p:spPr>
          <a:xfrm>
            <a:off x="6100755" y="1003550"/>
            <a:ext cx="4316343" cy="4636654"/>
          </a:xfrm>
          <a:prstGeom prst="rect">
            <a:avLst/>
          </a:prstGeom>
        </p:spPr>
        <p:txBody>
          <a:bodyPr vert="horz" lIns="91440" tIns="45720" rIns="91440" bIns="45720" rtlCol="0" anchor="t">
            <a:normAutofit/>
          </a:bodyPr>
          <a:lstStyle>
            <a:defPPr rtl="0">
              <a:defRPr lang="en-GB"/>
            </a:defPPr>
            <a:lvl1pPr marL="0" indent="0" algn="l" defTabSz="914400" rtl="0" eaLnBrk="1" latinLnBrk="0" hangingPunct="1">
              <a:lnSpc>
                <a:spcPts val="2000"/>
              </a:lnSpc>
              <a:spcBef>
                <a:spcPts val="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6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800" b="1" u="sng">
              <a:solidFill>
                <a:srgbClr val="0E101A"/>
              </a:solidFill>
            </a:endParaRPr>
          </a:p>
          <a:p>
            <a:endParaRPr lang="en-GB"/>
          </a:p>
          <a:p>
            <a:r>
              <a:rPr lang="en-GB" sz="1600" b="1"/>
              <a:t>Project Continuation:</a:t>
            </a:r>
          </a:p>
          <a:p>
            <a:endParaRPr lang="en-GB" b="1"/>
          </a:p>
          <a:p>
            <a:pPr marL="285750" indent="-285750">
              <a:buFont typeface="Arial" panose="020B0604020202020204" pitchFamily="34" charset="0"/>
              <a:buChar char="•"/>
            </a:pPr>
            <a:r>
              <a:rPr lang="en-GB"/>
              <a:t>Crash Simulation (e.g. Vehicle impact/ spinout)</a:t>
            </a:r>
          </a:p>
          <a:p>
            <a:endParaRPr lang="en-GB"/>
          </a:p>
          <a:p>
            <a:pPr marL="285750" indent="-285750">
              <a:buFont typeface="Arial" panose="020B0604020202020204" pitchFamily="34" charset="0"/>
              <a:buChar char="•"/>
            </a:pPr>
            <a:r>
              <a:rPr lang="en-GB"/>
              <a:t>Environmental Degradation Modelling </a:t>
            </a:r>
          </a:p>
          <a:p>
            <a:r>
              <a:rPr lang="en-GB"/>
              <a:t>(UV exposure/ moisture/ repeated thermal cycling)  </a:t>
            </a:r>
          </a:p>
        </p:txBody>
      </p:sp>
      <p:pic>
        <p:nvPicPr>
          <p:cNvPr id="6" name="Picture 5" descr="A colorful rectangular object with white text&#10;&#10;AI-generated content may be incorrect.">
            <a:extLst>
              <a:ext uri="{FF2B5EF4-FFF2-40B4-BE49-F238E27FC236}">
                <a16:creationId xmlns:a16="http://schemas.microsoft.com/office/drawing/2014/main" id="{D2E543CD-AA04-8A15-32D0-C0F44FFF308F}"/>
              </a:ext>
            </a:extLst>
          </p:cNvPr>
          <p:cNvPicPr>
            <a:picLocks noChangeAspect="1"/>
          </p:cNvPicPr>
          <p:nvPr/>
        </p:nvPicPr>
        <p:blipFill>
          <a:blip r:embed="rId2"/>
          <a:stretch>
            <a:fillRect/>
          </a:stretch>
        </p:blipFill>
        <p:spPr>
          <a:xfrm>
            <a:off x="844954" y="3092129"/>
            <a:ext cx="4328931" cy="1763692"/>
          </a:xfrm>
          <a:prstGeom prst="rect">
            <a:avLst/>
          </a:prstGeom>
        </p:spPr>
      </p:pic>
      <p:pic>
        <p:nvPicPr>
          <p:cNvPr id="7" name="Graphic 9" descr="Dim (Medium Sun) with solid fill">
            <a:extLst>
              <a:ext uri="{FF2B5EF4-FFF2-40B4-BE49-F238E27FC236}">
                <a16:creationId xmlns:a16="http://schemas.microsoft.com/office/drawing/2014/main" id="{CAB48411-C216-A1F9-3235-5E60DD7DA8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89125" y="3426166"/>
            <a:ext cx="914400" cy="914400"/>
          </a:xfrm>
          <a:prstGeom prst="rect">
            <a:avLst/>
          </a:prstGeom>
        </p:spPr>
      </p:pic>
      <p:pic>
        <p:nvPicPr>
          <p:cNvPr id="8" name="Graphic 11" descr="Rain with solid fill">
            <a:extLst>
              <a:ext uri="{FF2B5EF4-FFF2-40B4-BE49-F238E27FC236}">
                <a16:creationId xmlns:a16="http://schemas.microsoft.com/office/drawing/2014/main" id="{000F998F-43D9-C143-0CAB-67B1959728E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801726" y="3426166"/>
            <a:ext cx="914400" cy="914400"/>
          </a:xfrm>
          <a:prstGeom prst="rect">
            <a:avLst/>
          </a:prstGeom>
        </p:spPr>
      </p:pic>
      <p:pic>
        <p:nvPicPr>
          <p:cNvPr id="9" name="Graphic 7" descr="Thermometer with solid fill">
            <a:extLst>
              <a:ext uri="{FF2B5EF4-FFF2-40B4-BE49-F238E27FC236}">
                <a16:creationId xmlns:a16="http://schemas.microsoft.com/office/drawing/2014/main" id="{58C1533A-5E5D-ED11-CDFE-E11AC2030E5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17971" y="3426166"/>
            <a:ext cx="914400" cy="914400"/>
          </a:xfrm>
          <a:prstGeom prst="rect">
            <a:avLst/>
          </a:prstGeom>
        </p:spPr>
      </p:pic>
      <p:graphicFrame>
        <p:nvGraphicFramePr>
          <p:cNvPr id="10" name="Diagram 9">
            <a:extLst>
              <a:ext uri="{FF2B5EF4-FFF2-40B4-BE49-F238E27FC236}">
                <a16:creationId xmlns:a16="http://schemas.microsoft.com/office/drawing/2014/main" id="{AA016194-0E49-94E0-5D98-F2D126664D65}"/>
              </a:ext>
            </a:extLst>
          </p:cNvPr>
          <p:cNvGraphicFramePr/>
          <p:nvPr>
            <p:extLst>
              <p:ext uri="{D42A27DB-BD31-4B8C-83A1-F6EECF244321}">
                <p14:modId xmlns:p14="http://schemas.microsoft.com/office/powerpoint/2010/main" val="4160577777"/>
              </p:ext>
            </p:extLst>
          </p:nvPr>
        </p:nvGraphicFramePr>
        <p:xfrm>
          <a:off x="1189973" y="3423221"/>
          <a:ext cx="9812053" cy="512861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34572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398CA5E-8A7A-C4F9-EA4A-DCDABEAD19A0}"/>
              </a:ext>
            </a:extLst>
          </p:cNvPr>
          <p:cNvSpPr txBox="1">
            <a:spLocks/>
          </p:cNvSpPr>
          <p:nvPr/>
        </p:nvSpPr>
        <p:spPr>
          <a:xfrm>
            <a:off x="0" y="1"/>
            <a:ext cx="10515600" cy="662338"/>
          </a:xfrm>
          <a:prstGeom prst="rect">
            <a:avLst/>
          </a:prstGeom>
        </p:spPr>
        <p:txBody>
          <a:bodyPr>
            <a:normAutofit fontScale="97500"/>
          </a:bodyPr>
          <a:lst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a:lstStyle>
          <a:p>
            <a:r>
              <a:rPr lang="en-GB" sz="2800" dirty="0">
                <a:solidFill>
                  <a:srgbClr val="002060"/>
                </a:solidFill>
              </a:rPr>
              <a:t>Control Systems &amp; Active Sim Data</a:t>
            </a:r>
          </a:p>
        </p:txBody>
      </p:sp>
      <p:graphicFrame>
        <p:nvGraphicFramePr>
          <p:cNvPr id="11" name="Chart 10">
            <a:extLst>
              <a:ext uri="{FF2B5EF4-FFF2-40B4-BE49-F238E27FC236}">
                <a16:creationId xmlns:a16="http://schemas.microsoft.com/office/drawing/2014/main" id="{A720ABEA-265A-B5A1-FCFA-7B6D69CB4C14}"/>
              </a:ext>
            </a:extLst>
          </p:cNvPr>
          <p:cNvGraphicFramePr>
            <a:graphicFrameLocks/>
          </p:cNvGraphicFramePr>
          <p:nvPr>
            <p:extLst>
              <p:ext uri="{D42A27DB-BD31-4B8C-83A1-F6EECF244321}">
                <p14:modId xmlns:p14="http://schemas.microsoft.com/office/powerpoint/2010/main" val="2071865348"/>
              </p:ext>
            </p:extLst>
          </p:nvPr>
        </p:nvGraphicFramePr>
        <p:xfrm>
          <a:off x="7589521" y="131442"/>
          <a:ext cx="4462586" cy="215033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2" name="Chart 11">
            <a:extLst>
              <a:ext uri="{FF2B5EF4-FFF2-40B4-BE49-F238E27FC236}">
                <a16:creationId xmlns:a16="http://schemas.microsoft.com/office/drawing/2014/main" id="{B154DFCF-EDC6-4297-749A-40859E6F77E5}"/>
              </a:ext>
            </a:extLst>
          </p:cNvPr>
          <p:cNvGraphicFramePr>
            <a:graphicFrameLocks/>
          </p:cNvGraphicFramePr>
          <p:nvPr>
            <p:extLst>
              <p:ext uri="{D42A27DB-BD31-4B8C-83A1-F6EECF244321}">
                <p14:modId xmlns:p14="http://schemas.microsoft.com/office/powerpoint/2010/main" val="2372369146"/>
              </p:ext>
            </p:extLst>
          </p:nvPr>
        </p:nvGraphicFramePr>
        <p:xfrm>
          <a:off x="7589521" y="2353833"/>
          <a:ext cx="4462586" cy="215033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3" name="Chart 12">
            <a:extLst>
              <a:ext uri="{FF2B5EF4-FFF2-40B4-BE49-F238E27FC236}">
                <a16:creationId xmlns:a16="http://schemas.microsoft.com/office/drawing/2014/main" id="{AE0FA2D3-10DC-037A-F3C8-277843121E16}"/>
              </a:ext>
            </a:extLst>
          </p:cNvPr>
          <p:cNvGraphicFramePr>
            <a:graphicFrameLocks/>
          </p:cNvGraphicFramePr>
          <p:nvPr>
            <p:extLst>
              <p:ext uri="{D42A27DB-BD31-4B8C-83A1-F6EECF244321}">
                <p14:modId xmlns:p14="http://schemas.microsoft.com/office/powerpoint/2010/main" val="313843015"/>
              </p:ext>
            </p:extLst>
          </p:nvPr>
        </p:nvGraphicFramePr>
        <p:xfrm>
          <a:off x="7589521" y="4576224"/>
          <a:ext cx="4462586" cy="2150333"/>
        </p:xfrm>
        <a:graphic>
          <a:graphicData uri="http://schemas.openxmlformats.org/drawingml/2006/chart">
            <c:chart xmlns:c="http://schemas.openxmlformats.org/drawingml/2006/chart" xmlns:r="http://schemas.openxmlformats.org/officeDocument/2006/relationships" r:id="rId4"/>
          </a:graphicData>
        </a:graphic>
      </p:graphicFrame>
      <p:pic>
        <p:nvPicPr>
          <p:cNvPr id="14" name="Picture 13">
            <a:extLst>
              <a:ext uri="{FF2B5EF4-FFF2-40B4-BE49-F238E27FC236}">
                <a16:creationId xmlns:a16="http://schemas.microsoft.com/office/drawing/2014/main" id="{C42E35C6-8C69-4F8F-59EB-7539E284B4AE}"/>
              </a:ext>
            </a:extLst>
          </p:cNvPr>
          <p:cNvPicPr>
            <a:picLocks noChangeAspect="1"/>
          </p:cNvPicPr>
          <p:nvPr/>
        </p:nvPicPr>
        <p:blipFill>
          <a:blip r:embed="rId5"/>
          <a:stretch>
            <a:fillRect/>
          </a:stretch>
        </p:blipFill>
        <p:spPr>
          <a:xfrm>
            <a:off x="55073" y="655656"/>
            <a:ext cx="7405903" cy="1623666"/>
          </a:xfrm>
          <a:prstGeom prst="rect">
            <a:avLst/>
          </a:prstGeom>
        </p:spPr>
      </p:pic>
      <p:pic>
        <p:nvPicPr>
          <p:cNvPr id="17" name="Picture 16" descr="A graph with lines and dots&#10;&#10;AI-generated content may be incorrect.">
            <a:extLst>
              <a:ext uri="{FF2B5EF4-FFF2-40B4-BE49-F238E27FC236}">
                <a16:creationId xmlns:a16="http://schemas.microsoft.com/office/drawing/2014/main" id="{71FF1B11-D9A0-E94D-0451-A4B3F8A2AAF2}"/>
              </a:ext>
            </a:extLst>
          </p:cNvPr>
          <p:cNvPicPr>
            <a:picLocks noChangeAspect="1"/>
          </p:cNvPicPr>
          <p:nvPr/>
        </p:nvPicPr>
        <p:blipFill>
          <a:blip r:embed="rId6">
            <a:extLst>
              <a:ext uri="{28A0092B-C50C-407E-A947-70E740481C1C}">
                <a14:useLocalDpi xmlns:a14="http://schemas.microsoft.com/office/drawing/2010/main" val="0"/>
              </a:ext>
            </a:extLst>
          </a:blip>
          <a:srcRect l="-106" r="202"/>
          <a:stretch/>
        </p:blipFill>
        <p:spPr>
          <a:xfrm>
            <a:off x="55072" y="2353834"/>
            <a:ext cx="7405903" cy="4372724"/>
          </a:xfrm>
          <a:prstGeom prst="rect">
            <a:avLst/>
          </a:prstGeom>
          <a:solidFill>
            <a:schemeClr val="bg1"/>
          </a:solidFill>
        </p:spPr>
      </p:pic>
      <p:sp>
        <p:nvSpPr>
          <p:cNvPr id="18" name="TextBox 17">
            <a:extLst>
              <a:ext uri="{FF2B5EF4-FFF2-40B4-BE49-F238E27FC236}">
                <a16:creationId xmlns:a16="http://schemas.microsoft.com/office/drawing/2014/main" id="{9A1521D9-78AA-660D-1ABB-9EEEC523D649}"/>
              </a:ext>
            </a:extLst>
          </p:cNvPr>
          <p:cNvSpPr txBox="1"/>
          <p:nvPr/>
        </p:nvSpPr>
        <p:spPr>
          <a:xfrm>
            <a:off x="1110681" y="2353833"/>
            <a:ext cx="6015997" cy="461665"/>
          </a:xfrm>
          <a:prstGeom prst="rect">
            <a:avLst/>
          </a:prstGeom>
          <a:noFill/>
        </p:spPr>
        <p:txBody>
          <a:bodyPr wrap="square" rtlCol="0">
            <a:spAutoFit/>
          </a:bodyPr>
          <a:lstStyle/>
          <a:p>
            <a:r>
              <a:rPr lang="en-GB" sz="2400">
                <a:solidFill>
                  <a:schemeClr val="tx2">
                    <a:lumMod val="75000"/>
                    <a:lumOff val="25000"/>
                  </a:schemeClr>
                </a:solidFill>
              </a:rPr>
              <a:t>Pembrey Drag Force (N) vs Distance (m)</a:t>
            </a:r>
          </a:p>
        </p:txBody>
      </p:sp>
    </p:spTree>
    <p:extLst>
      <p:ext uri="{BB962C8B-B14F-4D97-AF65-F5344CB8AC3E}">
        <p14:creationId xmlns:p14="http://schemas.microsoft.com/office/powerpoint/2010/main" val="4108289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4B64655-BE6C-989B-4ED0-3B4B6AC5B9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069" y="1475371"/>
            <a:ext cx="6606639" cy="514275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5382891-D979-B30C-A176-EFCAB6AA2309}"/>
              </a:ext>
            </a:extLst>
          </p:cNvPr>
          <p:cNvSpPr txBox="1"/>
          <p:nvPr/>
        </p:nvSpPr>
        <p:spPr>
          <a:xfrm>
            <a:off x="397327" y="946393"/>
            <a:ext cx="2264229" cy="400110"/>
          </a:xfrm>
          <a:prstGeom prst="rect">
            <a:avLst/>
          </a:prstGeom>
          <a:noFill/>
        </p:spPr>
        <p:txBody>
          <a:bodyPr wrap="square" rtlCol="0">
            <a:spAutoFit/>
          </a:bodyPr>
          <a:lstStyle/>
          <a:p>
            <a:r>
              <a:rPr lang="en-GB" sz="2000" b="1" dirty="0">
                <a:solidFill>
                  <a:srgbClr val="002060"/>
                </a:solidFill>
                <a:latin typeface="+mj-lt"/>
              </a:rPr>
              <a:t>Simulink code</a:t>
            </a:r>
          </a:p>
        </p:txBody>
      </p:sp>
      <p:sp>
        <p:nvSpPr>
          <p:cNvPr id="6" name="TextBox 5">
            <a:extLst>
              <a:ext uri="{FF2B5EF4-FFF2-40B4-BE49-F238E27FC236}">
                <a16:creationId xmlns:a16="http://schemas.microsoft.com/office/drawing/2014/main" id="{A4C90201-1C5B-950E-AE5E-4EB7B5E6ED46}"/>
              </a:ext>
            </a:extLst>
          </p:cNvPr>
          <p:cNvSpPr txBox="1"/>
          <p:nvPr/>
        </p:nvSpPr>
        <p:spPr>
          <a:xfrm>
            <a:off x="279069" y="294306"/>
            <a:ext cx="6482937" cy="523220"/>
          </a:xfrm>
          <a:prstGeom prst="rect">
            <a:avLst/>
          </a:prstGeom>
          <a:noFill/>
        </p:spPr>
        <p:txBody>
          <a:bodyPr wrap="square">
            <a:spAutoFit/>
          </a:bodyPr>
          <a:lstStyle/>
          <a:p>
            <a:r>
              <a:rPr lang="en-GB" sz="2800" b="1" dirty="0">
                <a:solidFill>
                  <a:srgbClr val="002060"/>
                </a:solidFill>
                <a:latin typeface="+mj-lt"/>
              </a:rPr>
              <a:t>Control Systems and Mechatronics</a:t>
            </a:r>
          </a:p>
        </p:txBody>
      </p:sp>
      <p:sp>
        <p:nvSpPr>
          <p:cNvPr id="3" name="TextBox 2">
            <a:extLst>
              <a:ext uri="{FF2B5EF4-FFF2-40B4-BE49-F238E27FC236}">
                <a16:creationId xmlns:a16="http://schemas.microsoft.com/office/drawing/2014/main" id="{3F52387C-03DB-C616-663E-9A615DD92A5E}"/>
              </a:ext>
            </a:extLst>
          </p:cNvPr>
          <p:cNvSpPr txBox="1"/>
          <p:nvPr/>
        </p:nvSpPr>
        <p:spPr>
          <a:xfrm>
            <a:off x="7025951" y="1978090"/>
            <a:ext cx="3526971" cy="2862322"/>
          </a:xfrm>
          <a:prstGeom prst="rect">
            <a:avLst/>
          </a:prstGeom>
          <a:noFill/>
        </p:spPr>
        <p:txBody>
          <a:bodyPr wrap="square" rtlCol="0">
            <a:spAutoFit/>
          </a:bodyPr>
          <a:lstStyle/>
          <a:p>
            <a:pPr marL="285750" indent="-285750">
              <a:buFontTx/>
              <a:buChar char="-"/>
            </a:pPr>
            <a:r>
              <a:rPr lang="en-GB"/>
              <a:t>3 inputs, Velocity, Braking and Lateral.</a:t>
            </a:r>
          </a:p>
          <a:p>
            <a:endParaRPr lang="en-GB"/>
          </a:p>
          <a:p>
            <a:pPr marL="285750" indent="-285750">
              <a:buFontTx/>
              <a:buChar char="-"/>
            </a:pPr>
            <a:r>
              <a:rPr lang="en-GB"/>
              <a:t>5 angles, 0º, 8º, 10º, 11.5º and 60º.</a:t>
            </a:r>
          </a:p>
          <a:p>
            <a:endParaRPr lang="en-GB"/>
          </a:p>
          <a:p>
            <a:pPr marL="285750" indent="-285750">
              <a:buFontTx/>
              <a:buChar char="-"/>
            </a:pPr>
            <a:r>
              <a:rPr lang="en-GB"/>
              <a:t>8 is standard, all inputs can give 0 input. </a:t>
            </a:r>
          </a:p>
          <a:p>
            <a:pPr marL="285750" indent="-285750">
              <a:buFontTx/>
              <a:buChar char="-"/>
            </a:pPr>
            <a:endParaRPr lang="en-GB"/>
          </a:p>
          <a:p>
            <a:pPr marL="285750" indent="-285750">
              <a:buFontTx/>
              <a:buChar char="-"/>
            </a:pPr>
            <a:endParaRPr lang="en-GB"/>
          </a:p>
        </p:txBody>
      </p:sp>
    </p:spTree>
    <p:extLst>
      <p:ext uri="{BB962C8B-B14F-4D97-AF65-F5344CB8AC3E}">
        <p14:creationId xmlns:p14="http://schemas.microsoft.com/office/powerpoint/2010/main" val="2713359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5C53FC-2FC4-EDDA-7020-BB7BF0B05C34}"/>
              </a:ext>
            </a:extLst>
          </p:cNvPr>
          <p:cNvPicPr>
            <a:picLocks noChangeAspect="1"/>
          </p:cNvPicPr>
          <p:nvPr/>
        </p:nvPicPr>
        <p:blipFill>
          <a:blip r:embed="rId2"/>
          <a:stretch>
            <a:fillRect/>
          </a:stretch>
        </p:blipFill>
        <p:spPr>
          <a:xfrm>
            <a:off x="143870" y="914729"/>
            <a:ext cx="6564064" cy="5765118"/>
          </a:xfrm>
          <a:prstGeom prst="rect">
            <a:avLst/>
          </a:prstGeom>
        </p:spPr>
      </p:pic>
      <p:sp>
        <p:nvSpPr>
          <p:cNvPr id="8" name="TextBox 7">
            <a:extLst>
              <a:ext uri="{FF2B5EF4-FFF2-40B4-BE49-F238E27FC236}">
                <a16:creationId xmlns:a16="http://schemas.microsoft.com/office/drawing/2014/main" id="{31B5E614-C3B6-13E5-4290-C7A42D9FDD3F}"/>
              </a:ext>
            </a:extLst>
          </p:cNvPr>
          <p:cNvSpPr txBox="1"/>
          <p:nvPr/>
        </p:nvSpPr>
        <p:spPr>
          <a:xfrm>
            <a:off x="434726" y="2120431"/>
            <a:ext cx="1307690" cy="369332"/>
          </a:xfrm>
          <a:prstGeom prst="rect">
            <a:avLst/>
          </a:prstGeom>
          <a:noFill/>
        </p:spPr>
        <p:txBody>
          <a:bodyPr wrap="square" rtlCol="0">
            <a:spAutoFit/>
          </a:bodyPr>
          <a:lstStyle/>
          <a:p>
            <a:r>
              <a:rPr lang="en-GB" dirty="0"/>
              <a:t>Braking</a:t>
            </a:r>
          </a:p>
        </p:txBody>
      </p:sp>
      <p:sp>
        <p:nvSpPr>
          <p:cNvPr id="9" name="TextBox 8">
            <a:extLst>
              <a:ext uri="{FF2B5EF4-FFF2-40B4-BE49-F238E27FC236}">
                <a16:creationId xmlns:a16="http://schemas.microsoft.com/office/drawing/2014/main" id="{50450E60-B310-C3DB-099A-89B9C97E1DC4}"/>
              </a:ext>
            </a:extLst>
          </p:cNvPr>
          <p:cNvSpPr txBox="1"/>
          <p:nvPr/>
        </p:nvSpPr>
        <p:spPr>
          <a:xfrm>
            <a:off x="323484" y="1106544"/>
            <a:ext cx="1307690" cy="369332"/>
          </a:xfrm>
          <a:prstGeom prst="rect">
            <a:avLst/>
          </a:prstGeom>
          <a:noFill/>
        </p:spPr>
        <p:txBody>
          <a:bodyPr wrap="square" rtlCol="0">
            <a:spAutoFit/>
          </a:bodyPr>
          <a:lstStyle/>
          <a:p>
            <a:r>
              <a:rPr lang="en-GB" dirty="0"/>
              <a:t>Velocity</a:t>
            </a:r>
          </a:p>
        </p:txBody>
      </p:sp>
      <p:sp>
        <p:nvSpPr>
          <p:cNvPr id="10" name="TextBox 9">
            <a:extLst>
              <a:ext uri="{FF2B5EF4-FFF2-40B4-BE49-F238E27FC236}">
                <a16:creationId xmlns:a16="http://schemas.microsoft.com/office/drawing/2014/main" id="{22B371EE-C118-069E-014B-BD5C7FC953AC}"/>
              </a:ext>
            </a:extLst>
          </p:cNvPr>
          <p:cNvSpPr txBox="1"/>
          <p:nvPr/>
        </p:nvSpPr>
        <p:spPr>
          <a:xfrm>
            <a:off x="650759" y="5382124"/>
            <a:ext cx="1307690" cy="369332"/>
          </a:xfrm>
          <a:prstGeom prst="rect">
            <a:avLst/>
          </a:prstGeom>
          <a:noFill/>
        </p:spPr>
        <p:txBody>
          <a:bodyPr wrap="square" rtlCol="0">
            <a:spAutoFit/>
          </a:bodyPr>
          <a:lstStyle/>
          <a:p>
            <a:r>
              <a:rPr lang="en-GB" dirty="0"/>
              <a:t>Lateral</a:t>
            </a:r>
          </a:p>
        </p:txBody>
      </p:sp>
      <p:sp>
        <p:nvSpPr>
          <p:cNvPr id="4" name="TextBox 3">
            <a:extLst>
              <a:ext uri="{FF2B5EF4-FFF2-40B4-BE49-F238E27FC236}">
                <a16:creationId xmlns:a16="http://schemas.microsoft.com/office/drawing/2014/main" id="{EAFBDB3B-2F92-BA19-FF7A-D7A1CFF863A4}"/>
              </a:ext>
            </a:extLst>
          </p:cNvPr>
          <p:cNvSpPr txBox="1"/>
          <p:nvPr/>
        </p:nvSpPr>
        <p:spPr>
          <a:xfrm>
            <a:off x="143870" y="178153"/>
            <a:ext cx="4807232" cy="523220"/>
          </a:xfrm>
          <a:prstGeom prst="rect">
            <a:avLst/>
          </a:prstGeom>
          <a:noFill/>
        </p:spPr>
        <p:txBody>
          <a:bodyPr wrap="square" rtlCol="0">
            <a:spAutoFit/>
          </a:bodyPr>
          <a:lstStyle/>
          <a:p>
            <a:r>
              <a:rPr lang="en-GB" sz="2800" b="1" dirty="0">
                <a:solidFill>
                  <a:srgbClr val="002060"/>
                </a:solidFill>
                <a:latin typeface="+mj-lt"/>
              </a:rPr>
              <a:t>Giving priorities to inputs</a:t>
            </a:r>
          </a:p>
        </p:txBody>
      </p:sp>
      <p:sp>
        <p:nvSpPr>
          <p:cNvPr id="2" name="TextBox 1">
            <a:extLst>
              <a:ext uri="{FF2B5EF4-FFF2-40B4-BE49-F238E27FC236}">
                <a16:creationId xmlns:a16="http://schemas.microsoft.com/office/drawing/2014/main" id="{3EB6B4BB-99FA-46A8-55E8-386C4F01CB75}"/>
              </a:ext>
            </a:extLst>
          </p:cNvPr>
          <p:cNvSpPr txBox="1"/>
          <p:nvPr/>
        </p:nvSpPr>
        <p:spPr>
          <a:xfrm>
            <a:off x="7735078" y="1782147"/>
            <a:ext cx="3368351" cy="2031325"/>
          </a:xfrm>
          <a:prstGeom prst="rect">
            <a:avLst/>
          </a:prstGeom>
          <a:noFill/>
        </p:spPr>
        <p:txBody>
          <a:bodyPr wrap="square" rtlCol="0">
            <a:spAutoFit/>
          </a:bodyPr>
          <a:lstStyle/>
          <a:p>
            <a:pPr marL="285750" indent="-285750">
              <a:buFontTx/>
              <a:buChar char="-"/>
            </a:pPr>
            <a:r>
              <a:rPr lang="en-GB"/>
              <a:t>Priority order: Lateral, Braking then Velocity.</a:t>
            </a:r>
          </a:p>
          <a:p>
            <a:pPr marL="285750" indent="-285750">
              <a:buFontTx/>
              <a:buChar char="-"/>
            </a:pPr>
            <a:endParaRPr lang="en-GB"/>
          </a:p>
          <a:p>
            <a:pPr marL="285750" indent="-285750">
              <a:buFontTx/>
              <a:buChar char="-"/>
            </a:pPr>
            <a:r>
              <a:rPr lang="en-GB"/>
              <a:t>8º is standard.</a:t>
            </a:r>
          </a:p>
          <a:p>
            <a:pPr marL="285750" indent="-285750">
              <a:buFontTx/>
              <a:buChar char="-"/>
            </a:pPr>
            <a:endParaRPr lang="en-GB"/>
          </a:p>
          <a:p>
            <a:pPr marL="285750" indent="-285750">
              <a:buFontTx/>
              <a:buChar char="-"/>
            </a:pPr>
            <a:r>
              <a:rPr lang="en-GB"/>
              <a:t>Multiport switch gate</a:t>
            </a:r>
          </a:p>
          <a:p>
            <a:pPr marL="285750" indent="-285750">
              <a:buFontTx/>
              <a:buChar char="-"/>
            </a:pPr>
            <a:endParaRPr lang="en-GB"/>
          </a:p>
        </p:txBody>
      </p:sp>
    </p:spTree>
    <p:extLst>
      <p:ext uri="{BB962C8B-B14F-4D97-AF65-F5344CB8AC3E}">
        <p14:creationId xmlns:p14="http://schemas.microsoft.com/office/powerpoint/2010/main" val="3134139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ircuit board with wires&#10;&#10;AI-generated content may be incorrect.">
            <a:extLst>
              <a:ext uri="{FF2B5EF4-FFF2-40B4-BE49-F238E27FC236}">
                <a16:creationId xmlns:a16="http://schemas.microsoft.com/office/drawing/2014/main" id="{74C5332D-F085-7C47-3827-531A19BB8E96}"/>
              </a:ext>
            </a:extLst>
          </p:cNvPr>
          <p:cNvPicPr>
            <a:picLocks noChangeAspect="1"/>
          </p:cNvPicPr>
          <p:nvPr/>
        </p:nvPicPr>
        <p:blipFill>
          <a:blip r:embed="rId2" cstate="print">
            <a:extLst>
              <a:ext uri="{28A0092B-C50C-407E-A947-70E740481C1C}">
                <a14:useLocalDpi xmlns:a14="http://schemas.microsoft.com/office/drawing/2010/main" val="0"/>
              </a:ext>
            </a:extLst>
          </a:blip>
          <a:srcRect l="19247" t="12400" r="15102" b="16418"/>
          <a:stretch/>
        </p:blipFill>
        <p:spPr>
          <a:xfrm rot="5400000">
            <a:off x="118326" y="1434056"/>
            <a:ext cx="5428587" cy="4414155"/>
          </a:xfrm>
          <a:prstGeom prst="rect">
            <a:avLst/>
          </a:prstGeom>
        </p:spPr>
      </p:pic>
      <p:sp>
        <p:nvSpPr>
          <p:cNvPr id="2" name="TextBox 1">
            <a:extLst>
              <a:ext uri="{FF2B5EF4-FFF2-40B4-BE49-F238E27FC236}">
                <a16:creationId xmlns:a16="http://schemas.microsoft.com/office/drawing/2014/main" id="{CB5A04BA-73BF-6FD4-0F35-EE5713DAD3FF}"/>
              </a:ext>
            </a:extLst>
          </p:cNvPr>
          <p:cNvSpPr txBox="1"/>
          <p:nvPr/>
        </p:nvSpPr>
        <p:spPr>
          <a:xfrm>
            <a:off x="414435" y="197420"/>
            <a:ext cx="4198775" cy="523220"/>
          </a:xfrm>
          <a:prstGeom prst="rect">
            <a:avLst/>
          </a:prstGeom>
          <a:noFill/>
        </p:spPr>
        <p:txBody>
          <a:bodyPr wrap="square" rtlCol="0">
            <a:spAutoFit/>
          </a:bodyPr>
          <a:lstStyle/>
          <a:p>
            <a:r>
              <a:rPr lang="en-GB" sz="2800" b="1" dirty="0">
                <a:solidFill>
                  <a:srgbClr val="002060"/>
                </a:solidFill>
                <a:latin typeface="+mj-lt"/>
              </a:rPr>
              <a:t>Mechatronics</a:t>
            </a:r>
          </a:p>
        </p:txBody>
      </p:sp>
      <p:sp>
        <p:nvSpPr>
          <p:cNvPr id="3" name="TextBox 2">
            <a:extLst>
              <a:ext uri="{FF2B5EF4-FFF2-40B4-BE49-F238E27FC236}">
                <a16:creationId xmlns:a16="http://schemas.microsoft.com/office/drawing/2014/main" id="{14CFC447-0960-24C5-96CC-20CC75FCF316}"/>
              </a:ext>
            </a:extLst>
          </p:cNvPr>
          <p:cNvSpPr txBox="1"/>
          <p:nvPr/>
        </p:nvSpPr>
        <p:spPr>
          <a:xfrm>
            <a:off x="6134876" y="1142222"/>
            <a:ext cx="4068147" cy="1631216"/>
          </a:xfrm>
          <a:prstGeom prst="rect">
            <a:avLst/>
          </a:prstGeom>
          <a:noFill/>
        </p:spPr>
        <p:txBody>
          <a:bodyPr wrap="square" rtlCol="0">
            <a:spAutoFit/>
          </a:bodyPr>
          <a:lstStyle/>
          <a:p>
            <a:r>
              <a:rPr lang="en-GB" sz="2000" b="1" dirty="0">
                <a:solidFill>
                  <a:srgbClr val="00B050"/>
                </a:solidFill>
              </a:rPr>
              <a:t>Green</a:t>
            </a:r>
            <a:r>
              <a:rPr lang="en-GB" sz="2000" dirty="0"/>
              <a:t> cables = Track data inputs</a:t>
            </a:r>
          </a:p>
          <a:p>
            <a:r>
              <a:rPr lang="en-GB" sz="2000" b="1" dirty="0">
                <a:solidFill>
                  <a:srgbClr val="0070C0"/>
                </a:solidFill>
              </a:rPr>
              <a:t>Blue</a:t>
            </a:r>
            <a:r>
              <a:rPr lang="en-GB" sz="2000" dirty="0"/>
              <a:t> cables = pin inputs</a:t>
            </a:r>
          </a:p>
          <a:p>
            <a:r>
              <a:rPr lang="en-GB" sz="2000" b="1" dirty="0">
                <a:solidFill>
                  <a:srgbClr val="FFFF00"/>
                </a:solidFill>
              </a:rPr>
              <a:t>Yellow</a:t>
            </a:r>
            <a:r>
              <a:rPr lang="en-GB" sz="2000" b="1" dirty="0"/>
              <a:t> </a:t>
            </a:r>
            <a:r>
              <a:rPr lang="en-GB" sz="2000" dirty="0"/>
              <a:t>cables = grounds</a:t>
            </a:r>
          </a:p>
          <a:p>
            <a:r>
              <a:rPr lang="en-GB" sz="2000" b="1" dirty="0">
                <a:solidFill>
                  <a:srgbClr val="FF0000"/>
                </a:solidFill>
              </a:rPr>
              <a:t>Red</a:t>
            </a:r>
            <a:r>
              <a:rPr lang="en-GB" sz="2000" b="1" dirty="0"/>
              <a:t> </a:t>
            </a:r>
            <a:r>
              <a:rPr lang="en-GB" sz="2000" dirty="0"/>
              <a:t>cable = Voltage supply</a:t>
            </a:r>
          </a:p>
          <a:p>
            <a:r>
              <a:rPr lang="en-GB" sz="2000" b="1" dirty="0">
                <a:solidFill>
                  <a:schemeClr val="bg1"/>
                </a:solidFill>
              </a:rPr>
              <a:t>White</a:t>
            </a:r>
            <a:r>
              <a:rPr lang="en-GB" sz="2000" dirty="0"/>
              <a:t> cable = pin output</a:t>
            </a:r>
          </a:p>
        </p:txBody>
      </p:sp>
      <p:sp>
        <p:nvSpPr>
          <p:cNvPr id="4" name="TextBox 3">
            <a:extLst>
              <a:ext uri="{FF2B5EF4-FFF2-40B4-BE49-F238E27FC236}">
                <a16:creationId xmlns:a16="http://schemas.microsoft.com/office/drawing/2014/main" id="{32C97A6C-2F9A-CBE8-B088-65F8073C5F67}"/>
              </a:ext>
            </a:extLst>
          </p:cNvPr>
          <p:cNvSpPr txBox="1"/>
          <p:nvPr/>
        </p:nvSpPr>
        <p:spPr>
          <a:xfrm>
            <a:off x="6134876" y="4162291"/>
            <a:ext cx="2691882" cy="1015663"/>
          </a:xfrm>
          <a:prstGeom prst="rect">
            <a:avLst/>
          </a:prstGeom>
          <a:noFill/>
        </p:spPr>
        <p:txBody>
          <a:bodyPr wrap="square" rtlCol="0">
            <a:spAutoFit/>
          </a:bodyPr>
          <a:lstStyle/>
          <a:p>
            <a:pPr marL="285750" indent="-285750">
              <a:buFontTx/>
              <a:buChar char="-"/>
            </a:pPr>
            <a:r>
              <a:rPr lang="en-GB" sz="2000" dirty="0"/>
              <a:t>10k resistor</a:t>
            </a:r>
          </a:p>
          <a:p>
            <a:pPr marL="285750" indent="-285750">
              <a:buFontTx/>
              <a:buChar char="-"/>
            </a:pPr>
            <a:endParaRPr lang="en-GB" sz="2000" dirty="0"/>
          </a:p>
          <a:p>
            <a:pPr marL="285750" indent="-285750">
              <a:buFontTx/>
              <a:buChar char="-"/>
            </a:pPr>
            <a:r>
              <a:rPr lang="en-GB" sz="2000" dirty="0"/>
              <a:t>22µF 16V capacitor</a:t>
            </a:r>
          </a:p>
        </p:txBody>
      </p:sp>
    </p:spTree>
    <p:extLst>
      <p:ext uri="{BB962C8B-B14F-4D97-AF65-F5344CB8AC3E}">
        <p14:creationId xmlns:p14="http://schemas.microsoft.com/office/powerpoint/2010/main" val="1043497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mechanical device&#10;&#10;AI-generated content may be incorrect.">
            <a:extLst>
              <a:ext uri="{FF2B5EF4-FFF2-40B4-BE49-F238E27FC236}">
                <a16:creationId xmlns:a16="http://schemas.microsoft.com/office/drawing/2014/main" id="{B49C91EF-A998-5220-7474-98692BA73211}"/>
              </a:ext>
            </a:extLst>
          </p:cNvPr>
          <p:cNvPicPr>
            <a:picLocks noChangeAspect="1"/>
          </p:cNvPicPr>
          <p:nvPr/>
        </p:nvPicPr>
        <p:blipFill>
          <a:blip r:embed="rId2"/>
          <a:stretch>
            <a:fillRect/>
          </a:stretch>
        </p:blipFill>
        <p:spPr>
          <a:xfrm>
            <a:off x="4198593" y="-1802"/>
            <a:ext cx="3794813" cy="1939497"/>
          </a:xfrm>
          <a:prstGeom prst="rect">
            <a:avLst/>
          </a:prstGeom>
        </p:spPr>
      </p:pic>
      <p:sp>
        <p:nvSpPr>
          <p:cNvPr id="6" name="TextBox 5">
            <a:extLst>
              <a:ext uri="{FF2B5EF4-FFF2-40B4-BE49-F238E27FC236}">
                <a16:creationId xmlns:a16="http://schemas.microsoft.com/office/drawing/2014/main" id="{AAE6A645-D9B3-0757-DDF3-25984D551FE7}"/>
              </a:ext>
            </a:extLst>
          </p:cNvPr>
          <p:cNvSpPr txBox="1"/>
          <p:nvPr/>
        </p:nvSpPr>
        <p:spPr>
          <a:xfrm>
            <a:off x="8553252" y="695567"/>
            <a:ext cx="313287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•Changes made to prototype model include cut outs into mount to achieve higher maximum </a:t>
            </a:r>
            <a:r>
              <a:rPr lang="en-GB" err="1"/>
              <a:t>AoA</a:t>
            </a:r>
            <a:r>
              <a:rPr lang="en-GB"/>
              <a:t>.</a:t>
            </a:r>
            <a:endParaRPr lang="en-US"/>
          </a:p>
          <a:p>
            <a:pPr algn="l"/>
            <a:endParaRPr lang="en-GB"/>
          </a:p>
        </p:txBody>
      </p:sp>
      <p:pic>
        <p:nvPicPr>
          <p:cNvPr id="7" name="Picture 6">
            <a:extLst>
              <a:ext uri="{FF2B5EF4-FFF2-40B4-BE49-F238E27FC236}">
                <a16:creationId xmlns:a16="http://schemas.microsoft.com/office/drawing/2014/main" id="{5C060357-461D-15BD-3371-2D75D430850E}"/>
              </a:ext>
            </a:extLst>
          </p:cNvPr>
          <p:cNvPicPr>
            <a:picLocks noChangeAspect="1"/>
          </p:cNvPicPr>
          <p:nvPr/>
        </p:nvPicPr>
        <p:blipFill>
          <a:blip r:embed="rId3"/>
          <a:stretch>
            <a:fillRect/>
          </a:stretch>
        </p:blipFill>
        <p:spPr>
          <a:xfrm>
            <a:off x="4674071" y="1935891"/>
            <a:ext cx="2854154" cy="2811163"/>
          </a:xfrm>
          <a:prstGeom prst="rect">
            <a:avLst/>
          </a:prstGeom>
        </p:spPr>
      </p:pic>
      <p:pic>
        <p:nvPicPr>
          <p:cNvPr id="8" name="Picture 7" descr="A drawing of a metal object&#10;&#10;AI-generated content may be incorrect.">
            <a:extLst>
              <a:ext uri="{FF2B5EF4-FFF2-40B4-BE49-F238E27FC236}">
                <a16:creationId xmlns:a16="http://schemas.microsoft.com/office/drawing/2014/main" id="{31C9DDB2-D57E-6CFB-B5FE-EA3EE88263C2}"/>
              </a:ext>
            </a:extLst>
          </p:cNvPr>
          <p:cNvPicPr>
            <a:picLocks noChangeAspect="1"/>
          </p:cNvPicPr>
          <p:nvPr/>
        </p:nvPicPr>
        <p:blipFill>
          <a:blip r:embed="rId4"/>
          <a:stretch>
            <a:fillRect/>
          </a:stretch>
        </p:blipFill>
        <p:spPr>
          <a:xfrm>
            <a:off x="4197178" y="4312250"/>
            <a:ext cx="3797644" cy="2548066"/>
          </a:xfrm>
          <a:prstGeom prst="rect">
            <a:avLst/>
          </a:prstGeom>
        </p:spPr>
      </p:pic>
      <p:sp>
        <p:nvSpPr>
          <p:cNvPr id="9" name="TextBox 8">
            <a:extLst>
              <a:ext uri="{FF2B5EF4-FFF2-40B4-BE49-F238E27FC236}">
                <a16:creationId xmlns:a16="http://schemas.microsoft.com/office/drawing/2014/main" id="{91184F4B-E7C2-BB6D-4889-9040AA4732E3}"/>
              </a:ext>
            </a:extLst>
          </p:cNvPr>
          <p:cNvSpPr txBox="1"/>
          <p:nvPr/>
        </p:nvSpPr>
        <p:spPr>
          <a:xfrm>
            <a:off x="8553896" y="2565955"/>
            <a:ext cx="301567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•M3 x 0.5 thread used for actuator. </a:t>
            </a:r>
            <a:endParaRPr lang="en-US"/>
          </a:p>
          <a:p>
            <a:r>
              <a:rPr lang="en-GB"/>
              <a:t>•500rmp model chosen</a:t>
            </a:r>
            <a:r>
              <a:rPr lang="en-GB">
                <a:latin typeface="Aptos"/>
              </a:rPr>
              <a:t> </a:t>
            </a:r>
            <a:endParaRPr lang="en-GB"/>
          </a:p>
          <a:p>
            <a:pPr algn="l"/>
            <a:endParaRPr lang="en-GB"/>
          </a:p>
        </p:txBody>
      </p:sp>
      <p:sp>
        <p:nvSpPr>
          <p:cNvPr id="10" name="TextBox 9">
            <a:extLst>
              <a:ext uri="{FF2B5EF4-FFF2-40B4-BE49-F238E27FC236}">
                <a16:creationId xmlns:a16="http://schemas.microsoft.com/office/drawing/2014/main" id="{4822F101-E3EB-96B5-F6F3-B71B7C38A3B0}"/>
              </a:ext>
            </a:extLst>
          </p:cNvPr>
          <p:cNvSpPr txBox="1"/>
          <p:nvPr/>
        </p:nvSpPr>
        <p:spPr>
          <a:xfrm>
            <a:off x="8549320" y="5125759"/>
            <a:ext cx="346410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•M3 x 0.5 thread cut into actuation arm to match actuator.</a:t>
            </a:r>
            <a:endParaRPr lang="en-US"/>
          </a:p>
          <a:p>
            <a:pPr algn="l"/>
            <a:endParaRPr lang="en-GB"/>
          </a:p>
        </p:txBody>
      </p:sp>
      <p:pic>
        <p:nvPicPr>
          <p:cNvPr id="11" name="Picture 10" descr="A graph with a line graph and a line graph&#10;&#10;AI-generated content may be incorrect.">
            <a:extLst>
              <a:ext uri="{FF2B5EF4-FFF2-40B4-BE49-F238E27FC236}">
                <a16:creationId xmlns:a16="http://schemas.microsoft.com/office/drawing/2014/main" id="{C2C3E124-F307-E8C8-C67F-83A49669BC19}"/>
              </a:ext>
            </a:extLst>
          </p:cNvPr>
          <p:cNvPicPr>
            <a:picLocks noChangeAspect="1"/>
          </p:cNvPicPr>
          <p:nvPr/>
        </p:nvPicPr>
        <p:blipFill>
          <a:blip r:embed="rId5"/>
          <a:stretch>
            <a:fillRect/>
          </a:stretch>
        </p:blipFill>
        <p:spPr>
          <a:xfrm>
            <a:off x="-9396" y="1898434"/>
            <a:ext cx="4209794" cy="2535969"/>
          </a:xfrm>
          <a:prstGeom prst="rect">
            <a:avLst/>
          </a:prstGeom>
        </p:spPr>
      </p:pic>
      <p:sp>
        <p:nvSpPr>
          <p:cNvPr id="12" name="TextBox 11">
            <a:extLst>
              <a:ext uri="{FF2B5EF4-FFF2-40B4-BE49-F238E27FC236}">
                <a16:creationId xmlns:a16="http://schemas.microsoft.com/office/drawing/2014/main" id="{245668E8-81AE-F236-9274-C30B9EA3CD68}"/>
              </a:ext>
            </a:extLst>
          </p:cNvPr>
          <p:cNvSpPr txBox="1"/>
          <p:nvPr/>
        </p:nvSpPr>
        <p:spPr>
          <a:xfrm>
            <a:off x="276024" y="414036"/>
            <a:ext cx="3809137"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002060"/>
                </a:solidFill>
                <a:latin typeface="+mj-lt"/>
              </a:rPr>
              <a:t>Motion Study Analysis and Model implementation </a:t>
            </a:r>
            <a:endParaRPr lang="en-US" sz="2800" b="1" dirty="0">
              <a:solidFill>
                <a:srgbClr val="002060"/>
              </a:solidFill>
              <a:latin typeface="+mj-lt"/>
            </a:endParaRPr>
          </a:p>
          <a:p>
            <a:pPr algn="l"/>
            <a:endParaRPr lang="en-GB" dirty="0"/>
          </a:p>
        </p:txBody>
      </p:sp>
    </p:spTree>
    <p:extLst>
      <p:ext uri="{BB962C8B-B14F-4D97-AF65-F5344CB8AC3E}">
        <p14:creationId xmlns:p14="http://schemas.microsoft.com/office/powerpoint/2010/main" val="892344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C35A63-19AD-A323-37DE-B2C8CAF84FD0}"/>
              </a:ext>
            </a:extLst>
          </p:cNvPr>
          <p:cNvSpPr txBox="1"/>
          <p:nvPr/>
        </p:nvSpPr>
        <p:spPr>
          <a:xfrm>
            <a:off x="317157" y="399535"/>
            <a:ext cx="601774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002060"/>
                </a:solidFill>
                <a:latin typeface="+mj-lt"/>
              </a:rPr>
              <a:t>Full Scale Implementation </a:t>
            </a:r>
          </a:p>
        </p:txBody>
      </p:sp>
      <p:pic>
        <p:nvPicPr>
          <p:cNvPr id="3" name="Picture 2" descr="A close-up of a machine&#10;&#10;AI-generated content may be incorrect.">
            <a:extLst>
              <a:ext uri="{FF2B5EF4-FFF2-40B4-BE49-F238E27FC236}">
                <a16:creationId xmlns:a16="http://schemas.microsoft.com/office/drawing/2014/main" id="{28337115-E54B-FC56-0A03-58B87E26B7AD}"/>
              </a:ext>
            </a:extLst>
          </p:cNvPr>
          <p:cNvPicPr>
            <a:picLocks noChangeAspect="1"/>
          </p:cNvPicPr>
          <p:nvPr/>
        </p:nvPicPr>
        <p:blipFill>
          <a:blip r:embed="rId2"/>
          <a:stretch>
            <a:fillRect/>
          </a:stretch>
        </p:blipFill>
        <p:spPr>
          <a:xfrm>
            <a:off x="7342873" y="404168"/>
            <a:ext cx="4415739" cy="3866636"/>
          </a:xfrm>
          <a:prstGeom prst="rect">
            <a:avLst/>
          </a:prstGeom>
        </p:spPr>
      </p:pic>
      <p:sp>
        <p:nvSpPr>
          <p:cNvPr id="4" name="TextBox 3">
            <a:extLst>
              <a:ext uri="{FF2B5EF4-FFF2-40B4-BE49-F238E27FC236}">
                <a16:creationId xmlns:a16="http://schemas.microsoft.com/office/drawing/2014/main" id="{2D346099-8BFD-8A31-71D6-EB901BD4E68A}"/>
              </a:ext>
            </a:extLst>
          </p:cNvPr>
          <p:cNvSpPr txBox="1"/>
          <p:nvPr/>
        </p:nvSpPr>
        <p:spPr>
          <a:xfrm>
            <a:off x="579651" y="1421526"/>
            <a:ext cx="400235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•Thomson Electrak telescopic actuator</a:t>
            </a:r>
            <a:endParaRPr lang="en-US"/>
          </a:p>
          <a:p>
            <a:r>
              <a:rPr lang="en-GB"/>
              <a:t>•Up to 100mm linear travel </a:t>
            </a:r>
          </a:p>
          <a:p>
            <a:r>
              <a:rPr lang="en-GB"/>
              <a:t>•124.3mm maximum length</a:t>
            </a:r>
          </a:p>
          <a:p>
            <a:r>
              <a:rPr lang="en-GB"/>
              <a:t>•6.5Kg </a:t>
            </a:r>
          </a:p>
          <a:p>
            <a:r>
              <a:rPr lang="en-GB"/>
              <a:t>•1.7kN maximum force </a:t>
            </a:r>
          </a:p>
          <a:p>
            <a:r>
              <a:rPr lang="en-GB"/>
              <a:t>•80mm/s travel speed</a:t>
            </a:r>
          </a:p>
          <a:p>
            <a:pPr algn="l"/>
            <a:endParaRPr lang="en-GB"/>
          </a:p>
        </p:txBody>
      </p:sp>
      <p:pic>
        <p:nvPicPr>
          <p:cNvPr id="5" name="Picture 4" descr="A diagram of a type a&#10;&#10;AI-generated content may be incorrect.">
            <a:extLst>
              <a:ext uri="{FF2B5EF4-FFF2-40B4-BE49-F238E27FC236}">
                <a16:creationId xmlns:a16="http://schemas.microsoft.com/office/drawing/2014/main" id="{F60B0810-E849-1EC6-57A9-E961196FAAEF}"/>
              </a:ext>
            </a:extLst>
          </p:cNvPr>
          <p:cNvPicPr>
            <a:picLocks noChangeAspect="1"/>
          </p:cNvPicPr>
          <p:nvPr/>
        </p:nvPicPr>
        <p:blipFill>
          <a:blip r:embed="rId3"/>
          <a:stretch>
            <a:fillRect/>
          </a:stretch>
        </p:blipFill>
        <p:spPr>
          <a:xfrm>
            <a:off x="578064" y="4279299"/>
            <a:ext cx="4981061" cy="1944645"/>
          </a:xfrm>
          <a:prstGeom prst="rect">
            <a:avLst/>
          </a:prstGeom>
        </p:spPr>
      </p:pic>
      <p:sp>
        <p:nvSpPr>
          <p:cNvPr id="6" name="TextBox 5">
            <a:extLst>
              <a:ext uri="{FF2B5EF4-FFF2-40B4-BE49-F238E27FC236}">
                <a16:creationId xmlns:a16="http://schemas.microsoft.com/office/drawing/2014/main" id="{60254528-4407-36CA-7EF1-226BD716BC0F}"/>
              </a:ext>
            </a:extLst>
          </p:cNvPr>
          <p:cNvSpPr txBox="1"/>
          <p:nvPr/>
        </p:nvSpPr>
        <p:spPr>
          <a:xfrm>
            <a:off x="5810314" y="4402589"/>
            <a:ext cx="53962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•Threaded end chosen for actuator end point</a:t>
            </a:r>
          </a:p>
        </p:txBody>
      </p:sp>
    </p:spTree>
    <p:extLst>
      <p:ext uri="{BB962C8B-B14F-4D97-AF65-F5344CB8AC3E}">
        <p14:creationId xmlns:p14="http://schemas.microsoft.com/office/powerpoint/2010/main" val="2000288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4E1A465F-4911-FD3F-2411-115CE240A91C}"/>
              </a:ext>
            </a:extLst>
          </p:cNvPr>
          <p:cNvGraphicFramePr/>
          <p:nvPr/>
        </p:nvGraphicFramePr>
        <p:xfrm>
          <a:off x="5846063" y="479808"/>
          <a:ext cx="6345937" cy="25824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E01DB783-2EFE-BE77-D55D-CDF439AE73FA}"/>
              </a:ext>
            </a:extLst>
          </p:cNvPr>
          <p:cNvSpPr txBox="1"/>
          <p:nvPr/>
        </p:nvSpPr>
        <p:spPr>
          <a:xfrm>
            <a:off x="235974" y="479808"/>
            <a:ext cx="5610089" cy="523220"/>
          </a:xfrm>
          <a:prstGeom prst="rect">
            <a:avLst/>
          </a:prstGeom>
          <a:noFill/>
        </p:spPr>
        <p:txBody>
          <a:bodyPr wrap="square" rtlCol="0">
            <a:spAutoFit/>
          </a:bodyPr>
          <a:lstStyle/>
          <a:p>
            <a:r>
              <a:rPr lang="en-GB" sz="2800" b="1" dirty="0">
                <a:solidFill>
                  <a:srgbClr val="002060"/>
                </a:solidFill>
                <a:latin typeface="+mj-lt"/>
              </a:rPr>
              <a:t>Aerodynamics Development </a:t>
            </a:r>
            <a:endParaRPr lang="en-GB" sz="1000" b="1" dirty="0">
              <a:solidFill>
                <a:srgbClr val="002060"/>
              </a:solidFill>
              <a:latin typeface="+mj-lt"/>
            </a:endParaRPr>
          </a:p>
        </p:txBody>
      </p:sp>
      <p:pic>
        <p:nvPicPr>
          <p:cNvPr id="1028" name="Picture 4">
            <a:extLst>
              <a:ext uri="{FF2B5EF4-FFF2-40B4-BE49-F238E27FC236}">
                <a16:creationId xmlns:a16="http://schemas.microsoft.com/office/drawing/2014/main" id="{8FE192A8-5602-516A-78E9-DC3B08538D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74713" y="3500296"/>
            <a:ext cx="3524258" cy="273570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car with a heat map&#10;&#10;AI-generated content may be incorrect.">
            <a:extLst>
              <a:ext uri="{FF2B5EF4-FFF2-40B4-BE49-F238E27FC236}">
                <a16:creationId xmlns:a16="http://schemas.microsoft.com/office/drawing/2014/main" id="{71AF0D72-6A70-0770-E64E-07F8E2492A7D}"/>
              </a:ext>
            </a:extLst>
          </p:cNvPr>
          <p:cNvPicPr>
            <a:picLocks noChangeAspect="1"/>
          </p:cNvPicPr>
          <p:nvPr/>
        </p:nvPicPr>
        <p:blipFill rotWithShape="1">
          <a:blip r:embed="rId9">
            <a:extLst>
              <a:ext uri="{28A0092B-C50C-407E-A947-70E740481C1C}">
                <a14:useLocalDpi xmlns:a14="http://schemas.microsoft.com/office/drawing/2010/main" val="0"/>
              </a:ext>
            </a:extLst>
          </a:blip>
          <a:srcRect b="-299"/>
          <a:stretch/>
        </p:blipFill>
        <p:spPr bwMode="auto">
          <a:xfrm>
            <a:off x="8273857" y="3500296"/>
            <a:ext cx="3721577" cy="2646661"/>
          </a:xfrm>
          <a:prstGeom prst="rect">
            <a:avLst/>
          </a:prstGeom>
          <a:ln>
            <a:noFill/>
          </a:ln>
          <a:extLst>
            <a:ext uri="{53640926-AAD7-44D8-BBD7-CCE9431645EC}">
              <a14:shadowObscured xmlns:a14="http://schemas.microsoft.com/office/drawing/2010/main"/>
            </a:ext>
          </a:extLst>
        </p:spPr>
      </p:pic>
      <p:pic>
        <p:nvPicPr>
          <p:cNvPr id="1030" name="Picture 6">
            <a:extLst>
              <a:ext uri="{FF2B5EF4-FFF2-40B4-BE49-F238E27FC236}">
                <a16:creationId xmlns:a16="http://schemas.microsoft.com/office/drawing/2014/main" id="{DD859542-B300-1380-49D9-41A0D000341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83977" y="3242828"/>
            <a:ext cx="4008116" cy="312983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omputer generated image of a green object&#10;&#10;AI-generated content may be incorrect.">
            <a:extLst>
              <a:ext uri="{FF2B5EF4-FFF2-40B4-BE49-F238E27FC236}">
                <a16:creationId xmlns:a16="http://schemas.microsoft.com/office/drawing/2014/main" id="{9F486A46-9967-82A5-3A64-4FFB377E5E1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20048" y="1137896"/>
            <a:ext cx="2523820" cy="1789471"/>
          </a:xfrm>
          <a:prstGeom prst="rect">
            <a:avLst/>
          </a:prstGeom>
        </p:spPr>
      </p:pic>
      <p:pic>
        <p:nvPicPr>
          <p:cNvPr id="5" name="Picture 4" descr="A green screen with a yellow and black dotted background&#10;&#10;AI-generated content may be incorrect.">
            <a:extLst>
              <a:ext uri="{FF2B5EF4-FFF2-40B4-BE49-F238E27FC236}">
                <a16:creationId xmlns:a16="http://schemas.microsoft.com/office/drawing/2014/main" id="{91B225F0-E8DB-22C6-6012-81944EE5943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376212" y="1137896"/>
            <a:ext cx="2523820" cy="1789471"/>
          </a:xfrm>
          <a:prstGeom prst="rect">
            <a:avLst/>
          </a:prstGeom>
        </p:spPr>
      </p:pic>
      <p:sp>
        <p:nvSpPr>
          <p:cNvPr id="29" name="TextBox 28">
            <a:extLst>
              <a:ext uri="{FF2B5EF4-FFF2-40B4-BE49-F238E27FC236}">
                <a16:creationId xmlns:a16="http://schemas.microsoft.com/office/drawing/2014/main" id="{43DC5764-D8D7-EAC9-F473-849F086D594B}"/>
              </a:ext>
            </a:extLst>
          </p:cNvPr>
          <p:cNvSpPr txBox="1"/>
          <p:nvPr/>
        </p:nvSpPr>
        <p:spPr>
          <a:xfrm>
            <a:off x="285839" y="6421338"/>
            <a:ext cx="409321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Baseline Run – Turbulent Kinetic Energy</a:t>
            </a:r>
          </a:p>
        </p:txBody>
      </p:sp>
      <p:sp>
        <p:nvSpPr>
          <p:cNvPr id="32" name="TextBox 31">
            <a:extLst>
              <a:ext uri="{FF2B5EF4-FFF2-40B4-BE49-F238E27FC236}">
                <a16:creationId xmlns:a16="http://schemas.microsoft.com/office/drawing/2014/main" id="{B74849D6-094A-46D1-7359-17D380C858B9}"/>
              </a:ext>
            </a:extLst>
          </p:cNvPr>
          <p:cNvSpPr txBox="1"/>
          <p:nvPr/>
        </p:nvSpPr>
        <p:spPr>
          <a:xfrm>
            <a:off x="4476838" y="6300533"/>
            <a:ext cx="373080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Initial Concept – Turbulent Kinetic Energy</a:t>
            </a:r>
            <a:endParaRPr lang="en-US"/>
          </a:p>
        </p:txBody>
      </p:sp>
      <p:sp>
        <p:nvSpPr>
          <p:cNvPr id="33" name="TextBox 32">
            <a:extLst>
              <a:ext uri="{FF2B5EF4-FFF2-40B4-BE49-F238E27FC236}">
                <a16:creationId xmlns:a16="http://schemas.microsoft.com/office/drawing/2014/main" id="{FD1E72E3-B751-DF4D-0646-C2431E96B412}"/>
              </a:ext>
            </a:extLst>
          </p:cNvPr>
          <p:cNvSpPr txBox="1"/>
          <p:nvPr/>
        </p:nvSpPr>
        <p:spPr>
          <a:xfrm>
            <a:off x="8091692" y="6263362"/>
            <a:ext cx="409321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Developed Concept – Turbulent Kinetic Energy</a:t>
            </a:r>
            <a:endParaRPr lang="en-US"/>
          </a:p>
        </p:txBody>
      </p:sp>
    </p:spTree>
    <p:extLst>
      <p:ext uri="{BB962C8B-B14F-4D97-AF65-F5344CB8AC3E}">
        <p14:creationId xmlns:p14="http://schemas.microsoft.com/office/powerpoint/2010/main" val="1432137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7A19B-391A-128C-4435-1194F224F9B3}"/>
              </a:ext>
            </a:extLst>
          </p:cNvPr>
          <p:cNvSpPr>
            <a:spLocks noGrp="1"/>
          </p:cNvSpPr>
          <p:nvPr>
            <p:ph type="title"/>
          </p:nvPr>
        </p:nvSpPr>
        <p:spPr>
          <a:xfrm>
            <a:off x="700617" y="26458"/>
            <a:ext cx="2614083" cy="1325563"/>
          </a:xfrm>
        </p:spPr>
        <p:txBody>
          <a:bodyPr>
            <a:normAutofit/>
          </a:bodyPr>
          <a:lstStyle/>
          <a:p>
            <a:r>
              <a:rPr lang="en-GB" sz="2800" dirty="0">
                <a:solidFill>
                  <a:srgbClr val="002060"/>
                </a:solidFill>
              </a:rPr>
              <a:t>Wing Study </a:t>
            </a:r>
          </a:p>
        </p:txBody>
      </p:sp>
      <p:pic>
        <p:nvPicPr>
          <p:cNvPr id="4" name="Content Placeholder 3" descr="A green and black background&#10;&#10;AI-generated content may be incorrect.">
            <a:extLst>
              <a:ext uri="{FF2B5EF4-FFF2-40B4-BE49-F238E27FC236}">
                <a16:creationId xmlns:a16="http://schemas.microsoft.com/office/drawing/2014/main" id="{2BE224FD-72DE-DE65-F237-876C0A78984F}"/>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831677" y="1359031"/>
            <a:ext cx="3649463" cy="2069969"/>
          </a:xfrm>
          <a:prstGeom prst="rect">
            <a:avLst/>
          </a:prstGeom>
          <a:noFill/>
          <a:ln>
            <a:noFill/>
          </a:ln>
        </p:spPr>
      </p:pic>
      <p:pic>
        <p:nvPicPr>
          <p:cNvPr id="5" name="Picture 4" descr="A blue and white machine&#10;&#10;AI-generated content may be incorrect.">
            <a:extLst>
              <a:ext uri="{FF2B5EF4-FFF2-40B4-BE49-F238E27FC236}">
                <a16:creationId xmlns:a16="http://schemas.microsoft.com/office/drawing/2014/main" id="{6CC4B487-4BDB-8870-C38F-D25E3904BDF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1489" r="321"/>
          <a:stretch/>
        </p:blipFill>
        <p:spPr bwMode="auto">
          <a:xfrm rot="5400000">
            <a:off x="413270" y="1403232"/>
            <a:ext cx="2278781" cy="2185713"/>
          </a:xfrm>
          <a:prstGeom prst="rect">
            <a:avLst/>
          </a:prstGeom>
          <a:noFill/>
          <a:ln>
            <a:noFill/>
          </a:ln>
          <a:extLst>
            <a:ext uri="{53640926-AAD7-44D8-BBD7-CCE9431645EC}">
              <a14:shadowObscured xmlns:a14="http://schemas.microsoft.com/office/drawing/2010/main"/>
            </a:ext>
          </a:extLst>
        </p:spPr>
      </p:pic>
      <p:graphicFrame>
        <p:nvGraphicFramePr>
          <p:cNvPr id="6" name="Chart 5">
            <a:extLst>
              <a:ext uri="{FF2B5EF4-FFF2-40B4-BE49-F238E27FC236}">
                <a16:creationId xmlns:a16="http://schemas.microsoft.com/office/drawing/2014/main" id="{57236CD2-1176-4EDE-8271-8AFEBC754213}"/>
              </a:ext>
            </a:extLst>
          </p:cNvPr>
          <p:cNvGraphicFramePr/>
          <p:nvPr>
            <p:extLst>
              <p:ext uri="{D42A27DB-BD31-4B8C-83A1-F6EECF244321}">
                <p14:modId xmlns:p14="http://schemas.microsoft.com/office/powerpoint/2010/main" val="2769190364"/>
              </p:ext>
            </p:extLst>
          </p:nvPr>
        </p:nvGraphicFramePr>
        <p:xfrm>
          <a:off x="6666993" y="187519"/>
          <a:ext cx="5399405" cy="3112315"/>
        </p:xfrm>
        <a:graphic>
          <a:graphicData uri="http://schemas.openxmlformats.org/drawingml/2006/chart">
            <c:chart xmlns:c="http://schemas.openxmlformats.org/drawingml/2006/chart" xmlns:r="http://schemas.openxmlformats.org/officeDocument/2006/relationships" r:id="rId5"/>
          </a:graphicData>
        </a:graphic>
      </p:graphicFrame>
      <p:pic>
        <p:nvPicPr>
          <p:cNvPr id="3" name="Picture 2" descr="A graph of different colored lines&#10;&#10;AI-generated content may be incorrect.">
            <a:extLst>
              <a:ext uri="{FF2B5EF4-FFF2-40B4-BE49-F238E27FC236}">
                <a16:creationId xmlns:a16="http://schemas.microsoft.com/office/drawing/2014/main" id="{1C5ABB7A-B61B-B6E1-726E-136F104B42C7}"/>
              </a:ext>
            </a:extLst>
          </p:cNvPr>
          <p:cNvPicPr>
            <a:picLocks noChangeAspect="1"/>
          </p:cNvPicPr>
          <p:nvPr/>
        </p:nvPicPr>
        <p:blipFill>
          <a:blip r:embed="rId6"/>
          <a:stretch>
            <a:fillRect/>
          </a:stretch>
        </p:blipFill>
        <p:spPr>
          <a:xfrm>
            <a:off x="6664325" y="3665977"/>
            <a:ext cx="5400000" cy="2875559"/>
          </a:xfrm>
          <a:prstGeom prst="rect">
            <a:avLst/>
          </a:prstGeom>
        </p:spPr>
      </p:pic>
      <p:sp>
        <p:nvSpPr>
          <p:cNvPr id="8" name="TextBox 7">
            <a:extLst>
              <a:ext uri="{FF2B5EF4-FFF2-40B4-BE49-F238E27FC236}">
                <a16:creationId xmlns:a16="http://schemas.microsoft.com/office/drawing/2014/main" id="{1CAB0596-0CE4-3B16-E258-5509A5E365E8}"/>
              </a:ext>
            </a:extLst>
          </p:cNvPr>
          <p:cNvSpPr txBox="1"/>
          <p:nvPr/>
        </p:nvSpPr>
        <p:spPr>
          <a:xfrm>
            <a:off x="6814408" y="3304302"/>
            <a:ext cx="4939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 Lift Coefficient vs Angle of Attack</a:t>
            </a:r>
            <a:r>
              <a:rPr lang="en-GB"/>
              <a:t> </a:t>
            </a:r>
            <a:endParaRPr lang="en-US"/>
          </a:p>
        </p:txBody>
      </p:sp>
      <p:sp>
        <p:nvSpPr>
          <p:cNvPr id="9" name="TextBox 8">
            <a:extLst>
              <a:ext uri="{FF2B5EF4-FFF2-40B4-BE49-F238E27FC236}">
                <a16:creationId xmlns:a16="http://schemas.microsoft.com/office/drawing/2014/main" id="{23014888-2D90-4E24-F039-00FFCA93BBAA}"/>
              </a:ext>
            </a:extLst>
          </p:cNvPr>
          <p:cNvSpPr txBox="1"/>
          <p:nvPr/>
        </p:nvSpPr>
        <p:spPr>
          <a:xfrm>
            <a:off x="777482" y="6585737"/>
            <a:ext cx="529374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Shows Drag Coefficient vs Angle of Attack</a:t>
            </a:r>
            <a:endParaRPr lang="en-US"/>
          </a:p>
        </p:txBody>
      </p:sp>
      <p:sp>
        <p:nvSpPr>
          <p:cNvPr id="10" name="TextBox 9">
            <a:extLst>
              <a:ext uri="{FF2B5EF4-FFF2-40B4-BE49-F238E27FC236}">
                <a16:creationId xmlns:a16="http://schemas.microsoft.com/office/drawing/2014/main" id="{2C54D3DB-9415-E6B0-FD06-2524FA1523A8}"/>
              </a:ext>
            </a:extLst>
          </p:cNvPr>
          <p:cNvSpPr txBox="1"/>
          <p:nvPr/>
        </p:nvSpPr>
        <p:spPr>
          <a:xfrm>
            <a:off x="6724799" y="6539274"/>
            <a:ext cx="529374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Shows Efficiency vs Angle of Attack</a:t>
            </a:r>
            <a:endParaRPr lang="en-US"/>
          </a:p>
        </p:txBody>
      </p:sp>
      <p:pic>
        <p:nvPicPr>
          <p:cNvPr id="12" name="Picture 11" descr="A graph with different colored lines&#10;&#10;AI-generated content may be incorrect.">
            <a:extLst>
              <a:ext uri="{FF2B5EF4-FFF2-40B4-BE49-F238E27FC236}">
                <a16:creationId xmlns:a16="http://schemas.microsoft.com/office/drawing/2014/main" id="{A98B672C-1897-6E40-2C95-E241063ECC41}"/>
              </a:ext>
            </a:extLst>
          </p:cNvPr>
          <p:cNvPicPr>
            <a:picLocks noChangeAspect="1"/>
          </p:cNvPicPr>
          <p:nvPr/>
        </p:nvPicPr>
        <p:blipFill>
          <a:blip r:embed="rId7"/>
          <a:stretch>
            <a:fillRect/>
          </a:stretch>
        </p:blipFill>
        <p:spPr>
          <a:xfrm>
            <a:off x="677437" y="3680599"/>
            <a:ext cx="5283820" cy="2860753"/>
          </a:xfrm>
          <a:prstGeom prst="rect">
            <a:avLst/>
          </a:prstGeom>
        </p:spPr>
      </p:pic>
    </p:spTree>
    <p:extLst>
      <p:ext uri="{BB962C8B-B14F-4D97-AF65-F5344CB8AC3E}">
        <p14:creationId xmlns:p14="http://schemas.microsoft.com/office/powerpoint/2010/main" val="13937273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278D8-B29B-6329-E3CE-CBF6EDAAC3F2}"/>
              </a:ext>
            </a:extLst>
          </p:cNvPr>
          <p:cNvSpPr>
            <a:spLocks noGrp="1"/>
          </p:cNvSpPr>
          <p:nvPr>
            <p:ph type="title"/>
          </p:nvPr>
        </p:nvSpPr>
        <p:spPr>
          <a:xfrm>
            <a:off x="450995" y="0"/>
            <a:ext cx="4754094" cy="987579"/>
          </a:xfrm>
        </p:spPr>
        <p:txBody>
          <a:bodyPr>
            <a:normAutofit/>
          </a:bodyPr>
          <a:lstStyle/>
          <a:p>
            <a:r>
              <a:rPr lang="en-GB" sz="2800" dirty="0">
                <a:solidFill>
                  <a:srgbClr val="002060"/>
                </a:solidFill>
              </a:rPr>
              <a:t>Wing Study Results</a:t>
            </a:r>
          </a:p>
        </p:txBody>
      </p:sp>
      <p:graphicFrame>
        <p:nvGraphicFramePr>
          <p:cNvPr id="5" name="Chart 4">
            <a:extLst>
              <a:ext uri="{FF2B5EF4-FFF2-40B4-BE49-F238E27FC236}">
                <a16:creationId xmlns:a16="http://schemas.microsoft.com/office/drawing/2014/main" id="{11BC6638-16D0-4C7A-8D50-01792872B09C}"/>
              </a:ext>
            </a:extLst>
          </p:cNvPr>
          <p:cNvGraphicFramePr/>
          <p:nvPr>
            <p:extLst>
              <p:ext uri="{D42A27DB-BD31-4B8C-83A1-F6EECF244321}">
                <p14:modId xmlns:p14="http://schemas.microsoft.com/office/powerpoint/2010/main" val="3668098871"/>
              </p:ext>
            </p:extLst>
          </p:nvPr>
        </p:nvGraphicFramePr>
        <p:xfrm>
          <a:off x="6446397" y="823766"/>
          <a:ext cx="5400000" cy="28800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a:extLst>
              <a:ext uri="{FF2B5EF4-FFF2-40B4-BE49-F238E27FC236}">
                <a16:creationId xmlns:a16="http://schemas.microsoft.com/office/drawing/2014/main" id="{9740BF6D-42CB-D865-0DA4-8B12E7D74E22}"/>
              </a:ext>
            </a:extLst>
          </p:cNvPr>
          <p:cNvGraphicFramePr/>
          <p:nvPr>
            <p:extLst>
              <p:ext uri="{D42A27DB-BD31-4B8C-83A1-F6EECF244321}">
                <p14:modId xmlns:p14="http://schemas.microsoft.com/office/powerpoint/2010/main" val="3396228984"/>
              </p:ext>
            </p:extLst>
          </p:nvPr>
        </p:nvGraphicFramePr>
        <p:xfrm>
          <a:off x="602867" y="823766"/>
          <a:ext cx="5400000" cy="2880000"/>
        </p:xfrm>
        <a:graphic>
          <a:graphicData uri="http://schemas.openxmlformats.org/drawingml/2006/chart">
            <c:chart xmlns:c="http://schemas.openxmlformats.org/drawingml/2006/chart" xmlns:r="http://schemas.openxmlformats.org/officeDocument/2006/relationships" r:id="rId4"/>
          </a:graphicData>
        </a:graphic>
      </p:graphicFrame>
      <p:pic>
        <p:nvPicPr>
          <p:cNvPr id="9" name="Picture 8" descr="A graph of different colored lines&#10;&#10;AI-generated content may be incorrect.">
            <a:extLst>
              <a:ext uri="{FF2B5EF4-FFF2-40B4-BE49-F238E27FC236}">
                <a16:creationId xmlns:a16="http://schemas.microsoft.com/office/drawing/2014/main" id="{F7C31F96-AE6D-C847-17E7-7AA883023A17}"/>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194996" y="4033835"/>
            <a:ext cx="6127189" cy="2514485"/>
          </a:xfrm>
          <a:prstGeom prst="rect">
            <a:avLst/>
          </a:prstGeom>
          <a:noFill/>
          <a:ln>
            <a:noFill/>
          </a:ln>
        </p:spPr>
      </p:pic>
      <p:pic>
        <p:nvPicPr>
          <p:cNvPr id="10" name="Picture 9" descr="A computer screen shot of a number&#10;&#10;AI-generated content may be incorrect.">
            <a:extLst>
              <a:ext uri="{FF2B5EF4-FFF2-40B4-BE49-F238E27FC236}">
                <a16:creationId xmlns:a16="http://schemas.microsoft.com/office/drawing/2014/main" id="{FA8B4EE3-17AE-EDDC-F880-050AC183970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176555" y="4347180"/>
            <a:ext cx="3475583" cy="1887794"/>
          </a:xfrm>
          <a:prstGeom prst="rect">
            <a:avLst/>
          </a:prstGeom>
          <a:noFill/>
          <a:ln>
            <a:noFill/>
          </a:ln>
        </p:spPr>
      </p:pic>
      <p:sp>
        <p:nvSpPr>
          <p:cNvPr id="3" name="TextBox 2">
            <a:extLst>
              <a:ext uri="{FF2B5EF4-FFF2-40B4-BE49-F238E27FC236}">
                <a16:creationId xmlns:a16="http://schemas.microsoft.com/office/drawing/2014/main" id="{179C6AF6-84F1-E8AC-4000-0F1839FDEE05}"/>
              </a:ext>
            </a:extLst>
          </p:cNvPr>
          <p:cNvSpPr txBox="1"/>
          <p:nvPr/>
        </p:nvSpPr>
        <p:spPr>
          <a:xfrm>
            <a:off x="1086188" y="3715911"/>
            <a:ext cx="435619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Lift vs Angle of Attack for the S1223.</a:t>
            </a:r>
            <a:endParaRPr lang="en-US"/>
          </a:p>
        </p:txBody>
      </p:sp>
      <p:sp>
        <p:nvSpPr>
          <p:cNvPr id="4" name="TextBox 3">
            <a:extLst>
              <a:ext uri="{FF2B5EF4-FFF2-40B4-BE49-F238E27FC236}">
                <a16:creationId xmlns:a16="http://schemas.microsoft.com/office/drawing/2014/main" id="{A3FFE1A3-50ED-FEFB-957C-CBFEB1BAAF13}"/>
              </a:ext>
            </a:extLst>
          </p:cNvPr>
          <p:cNvSpPr txBox="1"/>
          <p:nvPr/>
        </p:nvSpPr>
        <p:spPr>
          <a:xfrm>
            <a:off x="6968456" y="3706618"/>
            <a:ext cx="435619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Efficiency vs Angle of Attack for the S1223.</a:t>
            </a:r>
            <a:endParaRPr lang="en-US"/>
          </a:p>
        </p:txBody>
      </p:sp>
      <p:sp>
        <p:nvSpPr>
          <p:cNvPr id="7" name="TextBox 6">
            <a:extLst>
              <a:ext uri="{FF2B5EF4-FFF2-40B4-BE49-F238E27FC236}">
                <a16:creationId xmlns:a16="http://schemas.microsoft.com/office/drawing/2014/main" id="{01E9D0D7-B736-ADF8-B298-5D4ED63BB8C4}"/>
              </a:ext>
            </a:extLst>
          </p:cNvPr>
          <p:cNvSpPr txBox="1"/>
          <p:nvPr/>
        </p:nvSpPr>
        <p:spPr>
          <a:xfrm>
            <a:off x="5342236" y="6550179"/>
            <a:ext cx="598241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Lift and Efficiency vs Angle of Attack (</a:t>
            </a:r>
            <a:r>
              <a:rPr lang="en-GB" sz="1600" err="1"/>
              <a:t>Chhari</a:t>
            </a:r>
            <a:r>
              <a:rPr lang="en-GB" sz="1600"/>
              <a:t>, Raj et al. 2023).</a:t>
            </a:r>
          </a:p>
        </p:txBody>
      </p:sp>
      <p:sp>
        <p:nvSpPr>
          <p:cNvPr id="8" name="TextBox 7">
            <a:extLst>
              <a:ext uri="{FF2B5EF4-FFF2-40B4-BE49-F238E27FC236}">
                <a16:creationId xmlns:a16="http://schemas.microsoft.com/office/drawing/2014/main" id="{2657EFB0-D6DE-E80C-9CD8-9F9482414ACF}"/>
              </a:ext>
            </a:extLst>
          </p:cNvPr>
          <p:cNvSpPr txBox="1"/>
          <p:nvPr/>
        </p:nvSpPr>
        <p:spPr>
          <a:xfrm>
            <a:off x="835284" y="6299276"/>
            <a:ext cx="416104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Legend showing each wing utilised by source.</a:t>
            </a:r>
          </a:p>
        </p:txBody>
      </p:sp>
    </p:spTree>
    <p:extLst>
      <p:ext uri="{BB962C8B-B14F-4D97-AF65-F5344CB8AC3E}">
        <p14:creationId xmlns:p14="http://schemas.microsoft.com/office/powerpoint/2010/main" val="11462857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C779B-652A-6FA6-59D1-30A2EBEF8071}"/>
              </a:ext>
            </a:extLst>
          </p:cNvPr>
          <p:cNvSpPr>
            <a:spLocks noGrp="1"/>
          </p:cNvSpPr>
          <p:nvPr>
            <p:ph type="title"/>
          </p:nvPr>
        </p:nvSpPr>
        <p:spPr>
          <a:xfrm>
            <a:off x="527954" y="304609"/>
            <a:ext cx="10044023" cy="877729"/>
          </a:xfrm>
        </p:spPr>
        <p:txBody>
          <a:bodyPr anchor="ctr">
            <a:normAutofit/>
          </a:bodyPr>
          <a:lstStyle/>
          <a:p>
            <a:r>
              <a:rPr lang="en-GB" sz="2800" dirty="0">
                <a:solidFill>
                  <a:srgbClr val="002060"/>
                </a:solidFill>
              </a:rPr>
              <a:t>Height Study </a:t>
            </a:r>
          </a:p>
        </p:txBody>
      </p:sp>
      <p:pic>
        <p:nvPicPr>
          <p:cNvPr id="30" name="Content Placeholder 29" descr="A table with numbers and a yellow border&#10;&#10;AI-generated content may be incorrect.">
            <a:extLst>
              <a:ext uri="{FF2B5EF4-FFF2-40B4-BE49-F238E27FC236}">
                <a16:creationId xmlns:a16="http://schemas.microsoft.com/office/drawing/2014/main" id="{540B6862-9476-C3C3-727C-E2A301B757D9}"/>
              </a:ext>
            </a:extLst>
          </p:cNvPr>
          <p:cNvPicPr>
            <a:picLocks noGrp="1" noChangeAspect="1"/>
          </p:cNvPicPr>
          <p:nvPr>
            <p:ph idx="1"/>
          </p:nvPr>
        </p:nvPicPr>
        <p:blipFill>
          <a:blip r:embed="rId3"/>
          <a:srcRect l="-63" r="-368" b="10869"/>
          <a:stretch/>
        </p:blipFill>
        <p:spPr>
          <a:xfrm>
            <a:off x="117475" y="1632304"/>
            <a:ext cx="4735200" cy="831990"/>
          </a:xfrm>
        </p:spPr>
      </p:pic>
      <p:pic>
        <p:nvPicPr>
          <p:cNvPr id="33" name="Picture 32" descr="A table with numbers and a yellow label&#10;&#10;AI-generated content may be incorrect.">
            <a:extLst>
              <a:ext uri="{FF2B5EF4-FFF2-40B4-BE49-F238E27FC236}">
                <a16:creationId xmlns:a16="http://schemas.microsoft.com/office/drawing/2014/main" id="{F55F7F02-AFD6-26DF-7085-D1324919C534}"/>
              </a:ext>
            </a:extLst>
          </p:cNvPr>
          <p:cNvPicPr>
            <a:picLocks noChangeAspect="1"/>
          </p:cNvPicPr>
          <p:nvPr/>
        </p:nvPicPr>
        <p:blipFill>
          <a:blip r:embed="rId4"/>
          <a:stretch>
            <a:fillRect/>
          </a:stretch>
        </p:blipFill>
        <p:spPr>
          <a:xfrm>
            <a:off x="108510" y="2844333"/>
            <a:ext cx="4743450" cy="828675"/>
          </a:xfrm>
          <a:prstGeom prst="rect">
            <a:avLst/>
          </a:prstGeom>
        </p:spPr>
      </p:pic>
      <p:sp>
        <p:nvSpPr>
          <p:cNvPr id="3" name="TextBox 2">
            <a:extLst>
              <a:ext uri="{FF2B5EF4-FFF2-40B4-BE49-F238E27FC236}">
                <a16:creationId xmlns:a16="http://schemas.microsoft.com/office/drawing/2014/main" id="{3B393107-ED13-CBFB-DD17-F4A560FF933A}"/>
              </a:ext>
            </a:extLst>
          </p:cNvPr>
          <p:cNvSpPr txBox="1"/>
          <p:nvPr/>
        </p:nvSpPr>
        <p:spPr>
          <a:xfrm>
            <a:off x="117474" y="1271300"/>
            <a:ext cx="3382298" cy="369332"/>
          </a:xfrm>
          <a:prstGeom prst="rect">
            <a:avLst/>
          </a:prstGeom>
          <a:noFill/>
        </p:spPr>
        <p:txBody>
          <a:bodyPr wrap="square" rtlCol="0">
            <a:spAutoFit/>
          </a:bodyPr>
          <a:lstStyle/>
          <a:p>
            <a:r>
              <a:rPr lang="en-GB"/>
              <a:t>Lift</a:t>
            </a:r>
          </a:p>
        </p:txBody>
      </p:sp>
      <p:sp>
        <p:nvSpPr>
          <p:cNvPr id="4" name="TextBox 3">
            <a:extLst>
              <a:ext uri="{FF2B5EF4-FFF2-40B4-BE49-F238E27FC236}">
                <a16:creationId xmlns:a16="http://schemas.microsoft.com/office/drawing/2014/main" id="{0ADA942F-E94E-BD86-654F-F0476CDFB1A0}"/>
              </a:ext>
            </a:extLst>
          </p:cNvPr>
          <p:cNvSpPr txBox="1"/>
          <p:nvPr/>
        </p:nvSpPr>
        <p:spPr>
          <a:xfrm>
            <a:off x="0" y="2469647"/>
            <a:ext cx="3382298" cy="369332"/>
          </a:xfrm>
          <a:prstGeom prst="rect">
            <a:avLst/>
          </a:prstGeom>
          <a:noFill/>
        </p:spPr>
        <p:txBody>
          <a:bodyPr wrap="square" rtlCol="0">
            <a:spAutoFit/>
          </a:bodyPr>
          <a:lstStyle/>
          <a:p>
            <a:r>
              <a:rPr lang="en-GB" dirty="0"/>
              <a:t>Drag</a:t>
            </a:r>
          </a:p>
        </p:txBody>
      </p:sp>
      <p:pic>
        <p:nvPicPr>
          <p:cNvPr id="5" name="Picture 4" descr="A rainbow colored graph&#10;&#10;AI-generated content may be incorrect.">
            <a:extLst>
              <a:ext uri="{FF2B5EF4-FFF2-40B4-BE49-F238E27FC236}">
                <a16:creationId xmlns:a16="http://schemas.microsoft.com/office/drawing/2014/main" id="{9D54908D-FDA3-44CC-F21B-133B3E6F9A7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18899" y="739488"/>
            <a:ext cx="6018380" cy="3167604"/>
          </a:xfrm>
          <a:prstGeom prst="rect">
            <a:avLst/>
          </a:prstGeom>
        </p:spPr>
      </p:pic>
      <p:pic>
        <p:nvPicPr>
          <p:cNvPr id="6" name="Picture 5" descr="A colorful graph with black lines&#10;&#10;AI-generated content may be incorrect.">
            <a:extLst>
              <a:ext uri="{FF2B5EF4-FFF2-40B4-BE49-F238E27FC236}">
                <a16:creationId xmlns:a16="http://schemas.microsoft.com/office/drawing/2014/main" id="{9BDB7062-4348-43E9-6F57-E71E373528F2}"/>
              </a:ext>
            </a:extLst>
          </p:cNvPr>
          <p:cNvPicPr>
            <a:picLocks noChangeAspect="1"/>
          </p:cNvPicPr>
          <p:nvPr/>
        </p:nvPicPr>
        <p:blipFill>
          <a:blip r:embed="rId6"/>
          <a:stretch>
            <a:fillRect/>
          </a:stretch>
        </p:blipFill>
        <p:spPr>
          <a:xfrm>
            <a:off x="121249" y="3919263"/>
            <a:ext cx="5415549" cy="2809022"/>
          </a:xfrm>
          <a:prstGeom prst="rect">
            <a:avLst/>
          </a:prstGeom>
        </p:spPr>
      </p:pic>
      <p:graphicFrame>
        <p:nvGraphicFramePr>
          <p:cNvPr id="7" name="Table 6">
            <a:extLst>
              <a:ext uri="{FF2B5EF4-FFF2-40B4-BE49-F238E27FC236}">
                <a16:creationId xmlns:a16="http://schemas.microsoft.com/office/drawing/2014/main" id="{A3491D00-9C37-A560-6F4C-83627029456F}"/>
              </a:ext>
            </a:extLst>
          </p:cNvPr>
          <p:cNvGraphicFramePr>
            <a:graphicFrameLocks noGrp="1"/>
          </p:cNvGraphicFramePr>
          <p:nvPr>
            <p:extLst>
              <p:ext uri="{D42A27DB-BD31-4B8C-83A1-F6EECF244321}">
                <p14:modId xmlns:p14="http://schemas.microsoft.com/office/powerpoint/2010/main" val="474097594"/>
              </p:ext>
            </p:extLst>
          </p:nvPr>
        </p:nvGraphicFramePr>
        <p:xfrm>
          <a:off x="6265261" y="4837728"/>
          <a:ext cx="5191432" cy="1280160"/>
        </p:xfrm>
        <a:graphic>
          <a:graphicData uri="http://schemas.openxmlformats.org/drawingml/2006/table">
            <a:tbl>
              <a:tblPr firstRow="1" bandRow="1">
                <a:tableStyleId>{2D5ABB26-0587-4C30-8999-92F81FD0307C}</a:tableStyleId>
              </a:tblPr>
              <a:tblGrid>
                <a:gridCol w="2595716">
                  <a:extLst>
                    <a:ext uri="{9D8B030D-6E8A-4147-A177-3AD203B41FA5}">
                      <a16:colId xmlns:a16="http://schemas.microsoft.com/office/drawing/2014/main" val="1806339094"/>
                    </a:ext>
                  </a:extLst>
                </a:gridCol>
                <a:gridCol w="2595716">
                  <a:extLst>
                    <a:ext uri="{9D8B030D-6E8A-4147-A177-3AD203B41FA5}">
                      <a16:colId xmlns:a16="http://schemas.microsoft.com/office/drawing/2014/main" val="3706325954"/>
                    </a:ext>
                  </a:extLst>
                </a:gridCol>
              </a:tblGrid>
              <a:tr h="535386">
                <a:tc>
                  <a:txBody>
                    <a:bodyPr/>
                    <a:lstStyle/>
                    <a:p>
                      <a:r>
                        <a:rPr lang="en-GB" dirty="0"/>
                        <a:t>Aero Balance @ 900mm</a:t>
                      </a:r>
                    </a:p>
                  </a:txBody>
                  <a:tcPr/>
                </a:tc>
                <a:tc>
                  <a:txBody>
                    <a:bodyPr/>
                    <a:lstStyle/>
                    <a:p>
                      <a:pPr algn="ctr"/>
                      <a:r>
                        <a:rPr lang="en-GB"/>
                        <a:t>49% front</a:t>
                      </a:r>
                    </a:p>
                  </a:txBody>
                  <a:tcPr/>
                </a:tc>
                <a:extLst>
                  <a:ext uri="{0D108BD9-81ED-4DB2-BD59-A6C34878D82A}">
                    <a16:rowId xmlns:a16="http://schemas.microsoft.com/office/drawing/2014/main" val="3563993553"/>
                  </a:ext>
                </a:extLst>
              </a:tr>
              <a:tr h="535386">
                <a:tc>
                  <a:txBody>
                    <a:bodyPr/>
                    <a:lstStyle/>
                    <a:p>
                      <a:r>
                        <a:rPr lang="en-GB"/>
                        <a:t>Aero Balance @ 1100mm</a:t>
                      </a:r>
                    </a:p>
                  </a:txBody>
                  <a:tcPr/>
                </a:tc>
                <a:tc>
                  <a:txBody>
                    <a:bodyPr/>
                    <a:lstStyle/>
                    <a:p>
                      <a:pPr algn="ctr"/>
                      <a:r>
                        <a:rPr lang="en-GB" dirty="0"/>
                        <a:t>13% front</a:t>
                      </a:r>
                    </a:p>
                  </a:txBody>
                  <a:tcPr/>
                </a:tc>
                <a:extLst>
                  <a:ext uri="{0D108BD9-81ED-4DB2-BD59-A6C34878D82A}">
                    <a16:rowId xmlns:a16="http://schemas.microsoft.com/office/drawing/2014/main" val="3870639225"/>
                  </a:ext>
                </a:extLst>
              </a:tr>
            </a:tbl>
          </a:graphicData>
        </a:graphic>
      </p:graphicFrame>
      <p:sp>
        <p:nvSpPr>
          <p:cNvPr id="8" name="TextBox 7">
            <a:extLst>
              <a:ext uri="{FF2B5EF4-FFF2-40B4-BE49-F238E27FC236}">
                <a16:creationId xmlns:a16="http://schemas.microsoft.com/office/drawing/2014/main" id="{A9DB4734-23CE-FBAC-8CDE-8E9F55A132FE}"/>
              </a:ext>
            </a:extLst>
          </p:cNvPr>
          <p:cNvSpPr txBox="1"/>
          <p:nvPr/>
        </p:nvSpPr>
        <p:spPr>
          <a:xfrm>
            <a:off x="5741831" y="311239"/>
            <a:ext cx="2844084" cy="3756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Lift Graph</a:t>
            </a:r>
          </a:p>
        </p:txBody>
      </p:sp>
      <p:sp>
        <p:nvSpPr>
          <p:cNvPr id="9" name="TextBox 8">
            <a:extLst>
              <a:ext uri="{FF2B5EF4-FFF2-40B4-BE49-F238E27FC236}">
                <a16:creationId xmlns:a16="http://schemas.microsoft.com/office/drawing/2014/main" id="{D55FA033-A8FA-6ABF-556A-2959F3C4598E}"/>
              </a:ext>
            </a:extLst>
          </p:cNvPr>
          <p:cNvSpPr txBox="1"/>
          <p:nvPr/>
        </p:nvSpPr>
        <p:spPr>
          <a:xfrm>
            <a:off x="110859" y="3915934"/>
            <a:ext cx="20606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Drag Graph</a:t>
            </a:r>
          </a:p>
        </p:txBody>
      </p:sp>
    </p:spTree>
    <p:extLst>
      <p:ext uri="{BB962C8B-B14F-4D97-AF65-F5344CB8AC3E}">
        <p14:creationId xmlns:p14="http://schemas.microsoft.com/office/powerpoint/2010/main" val="3636697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4E2C4-8A22-D0CD-2834-C39E6DE8D6D6}"/>
              </a:ext>
            </a:extLst>
          </p:cNvPr>
          <p:cNvSpPr>
            <a:spLocks noGrp="1"/>
          </p:cNvSpPr>
          <p:nvPr>
            <p:ph type="title"/>
          </p:nvPr>
        </p:nvSpPr>
        <p:spPr>
          <a:xfrm>
            <a:off x="221875" y="-4482"/>
            <a:ext cx="8915402" cy="1371600"/>
          </a:xfrm>
        </p:spPr>
        <p:txBody>
          <a:bodyPr>
            <a:normAutofit/>
          </a:bodyPr>
          <a:lstStyle/>
          <a:p>
            <a:r>
              <a:rPr lang="en-US" sz="2800" dirty="0">
                <a:solidFill>
                  <a:srgbClr val="002060"/>
                </a:solidFill>
              </a:rPr>
              <a:t>Turbulence difference </a:t>
            </a:r>
          </a:p>
        </p:txBody>
      </p:sp>
      <p:pic>
        <p:nvPicPr>
          <p:cNvPr id="4" name="Content Placeholder 3" descr="A car with a heat map&#10;&#10;AI-generated content may be incorrect.">
            <a:extLst>
              <a:ext uri="{FF2B5EF4-FFF2-40B4-BE49-F238E27FC236}">
                <a16:creationId xmlns:a16="http://schemas.microsoft.com/office/drawing/2014/main" id="{05CD283F-82CC-DF48-3799-61DF5FC6E31C}"/>
              </a:ext>
            </a:extLst>
          </p:cNvPr>
          <p:cNvPicPr>
            <a:picLocks noGrp="1" noChangeAspect="1"/>
          </p:cNvPicPr>
          <p:nvPr>
            <p:ph idx="1"/>
          </p:nvPr>
        </p:nvPicPr>
        <p:blipFill>
          <a:blip r:embed="rId2"/>
          <a:stretch>
            <a:fillRect/>
          </a:stretch>
        </p:blipFill>
        <p:spPr>
          <a:xfrm>
            <a:off x="220111" y="1555376"/>
            <a:ext cx="4687592" cy="3321471"/>
          </a:xfrm>
        </p:spPr>
      </p:pic>
      <p:pic>
        <p:nvPicPr>
          <p:cNvPr id="6" name="Picture 5">
            <a:extLst>
              <a:ext uri="{FF2B5EF4-FFF2-40B4-BE49-F238E27FC236}">
                <a16:creationId xmlns:a16="http://schemas.microsoft.com/office/drawing/2014/main" id="{D51B8597-ED91-0629-BB41-CCC87B6FB789}"/>
              </a:ext>
            </a:extLst>
          </p:cNvPr>
          <p:cNvPicPr>
            <a:picLocks noChangeAspect="1"/>
          </p:cNvPicPr>
          <p:nvPr/>
        </p:nvPicPr>
        <p:blipFill>
          <a:blip r:embed="rId3"/>
          <a:stretch>
            <a:fillRect/>
          </a:stretch>
        </p:blipFill>
        <p:spPr>
          <a:xfrm>
            <a:off x="5876657" y="1550893"/>
            <a:ext cx="4616238" cy="3325907"/>
          </a:xfrm>
          <a:prstGeom prst="rect">
            <a:avLst/>
          </a:prstGeom>
        </p:spPr>
      </p:pic>
      <p:sp>
        <p:nvSpPr>
          <p:cNvPr id="8" name="TextBox 7">
            <a:extLst>
              <a:ext uri="{FF2B5EF4-FFF2-40B4-BE49-F238E27FC236}">
                <a16:creationId xmlns:a16="http://schemas.microsoft.com/office/drawing/2014/main" id="{7B390C56-B7A6-AF44-6716-E8960230791D}"/>
              </a:ext>
            </a:extLst>
          </p:cNvPr>
          <p:cNvSpPr txBox="1"/>
          <p:nvPr/>
        </p:nvSpPr>
        <p:spPr>
          <a:xfrm>
            <a:off x="217678" y="1184225"/>
            <a:ext cx="29852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Turbulence @ 900mm</a:t>
            </a:r>
          </a:p>
        </p:txBody>
      </p:sp>
      <p:sp>
        <p:nvSpPr>
          <p:cNvPr id="9" name="TextBox 8">
            <a:extLst>
              <a:ext uri="{FF2B5EF4-FFF2-40B4-BE49-F238E27FC236}">
                <a16:creationId xmlns:a16="http://schemas.microsoft.com/office/drawing/2014/main" id="{F71C3FC7-B652-A592-8B09-569C3B564B28}"/>
              </a:ext>
            </a:extLst>
          </p:cNvPr>
          <p:cNvSpPr txBox="1"/>
          <p:nvPr/>
        </p:nvSpPr>
        <p:spPr>
          <a:xfrm>
            <a:off x="6407239" y="2522113"/>
            <a:ext cx="4142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3E53A499-A1EB-3C81-E2C1-E853DA3C5713}"/>
              </a:ext>
            </a:extLst>
          </p:cNvPr>
          <p:cNvSpPr txBox="1"/>
          <p:nvPr/>
        </p:nvSpPr>
        <p:spPr>
          <a:xfrm>
            <a:off x="5872892" y="1001269"/>
            <a:ext cx="32626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Turbulence @ 1100mm</a:t>
            </a:r>
          </a:p>
        </p:txBody>
      </p:sp>
      <p:sp>
        <p:nvSpPr>
          <p:cNvPr id="3" name="TextBox 2">
            <a:extLst>
              <a:ext uri="{FF2B5EF4-FFF2-40B4-BE49-F238E27FC236}">
                <a16:creationId xmlns:a16="http://schemas.microsoft.com/office/drawing/2014/main" id="{37AFA2E4-6001-A79A-59F6-60F6D80E551B}"/>
              </a:ext>
            </a:extLst>
          </p:cNvPr>
          <p:cNvSpPr txBox="1"/>
          <p:nvPr/>
        </p:nvSpPr>
        <p:spPr>
          <a:xfrm>
            <a:off x="418563" y="5151548"/>
            <a:ext cx="720143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Further work:</a:t>
            </a:r>
          </a:p>
          <a:p>
            <a:pPr marL="285750" indent="-285750">
              <a:buFont typeface="Arial"/>
              <a:buChar char="•"/>
            </a:pPr>
            <a:r>
              <a:rPr lang="en-US"/>
              <a:t>Rake study</a:t>
            </a:r>
          </a:p>
          <a:p>
            <a:pPr marL="285750" indent="-285750">
              <a:buFont typeface="Arial"/>
              <a:buChar char="•"/>
            </a:pPr>
            <a:r>
              <a:rPr lang="en-US"/>
              <a:t>Fence study on wing</a:t>
            </a:r>
          </a:p>
          <a:p>
            <a:pPr marL="285750" indent="-285750">
              <a:buFont typeface="Arial"/>
              <a:buChar char="•"/>
            </a:pPr>
            <a:r>
              <a:rPr lang="en-US"/>
              <a:t>Twisted wing </a:t>
            </a:r>
          </a:p>
          <a:p>
            <a:pPr marL="285750" indent="-285750">
              <a:buFont typeface="Arial"/>
              <a:buChar char="•"/>
            </a:pPr>
            <a:r>
              <a:rPr lang="en-US"/>
              <a:t>Mounting solution</a:t>
            </a:r>
          </a:p>
          <a:p>
            <a:pPr marL="285750" indent="-285750">
              <a:buFont typeface="Arial"/>
              <a:buChar char="•"/>
            </a:pPr>
            <a:endParaRPr lang="en-US"/>
          </a:p>
          <a:p>
            <a:endParaRPr lang="en-US"/>
          </a:p>
        </p:txBody>
      </p:sp>
    </p:spTree>
    <p:extLst>
      <p:ext uri="{BB962C8B-B14F-4D97-AF65-F5344CB8AC3E}">
        <p14:creationId xmlns:p14="http://schemas.microsoft.com/office/powerpoint/2010/main" val="1751256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58E1D-159B-8DB7-9AA0-736F42D67B51}"/>
              </a:ext>
            </a:extLst>
          </p:cNvPr>
          <p:cNvSpPr>
            <a:spLocks noGrp="1"/>
          </p:cNvSpPr>
          <p:nvPr>
            <p:ph type="title"/>
          </p:nvPr>
        </p:nvSpPr>
        <p:spPr>
          <a:xfrm>
            <a:off x="321608" y="109948"/>
            <a:ext cx="3378820" cy="851223"/>
          </a:xfrm>
        </p:spPr>
        <p:txBody>
          <a:bodyPr>
            <a:normAutofit/>
          </a:bodyPr>
          <a:lstStyle/>
          <a:p>
            <a:r>
              <a:rPr lang="en-GB" sz="2800" dirty="0">
                <a:solidFill>
                  <a:srgbClr val="002060"/>
                </a:solidFill>
              </a:rPr>
              <a:t>Development </a:t>
            </a:r>
          </a:p>
        </p:txBody>
      </p:sp>
      <p:pic>
        <p:nvPicPr>
          <p:cNvPr id="4" name="Content Placeholder 3" descr="A cartoon of a car&#10;&#10;AI-generated content may be incorrect.">
            <a:extLst>
              <a:ext uri="{FF2B5EF4-FFF2-40B4-BE49-F238E27FC236}">
                <a16:creationId xmlns:a16="http://schemas.microsoft.com/office/drawing/2014/main" id="{15D8365C-EE9D-DE8F-B5B6-C5B331744E89}"/>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19478" y="1112642"/>
            <a:ext cx="4555791" cy="3035552"/>
          </a:xfrm>
          <a:prstGeom prst="rect">
            <a:avLst/>
          </a:prstGeom>
        </p:spPr>
      </p:pic>
      <p:pic>
        <p:nvPicPr>
          <p:cNvPr id="5" name="Picture 4" descr="A diagram of a hexagon&#10;&#10;AI-generated content may be incorrect.">
            <a:extLst>
              <a:ext uri="{FF2B5EF4-FFF2-40B4-BE49-F238E27FC236}">
                <a16:creationId xmlns:a16="http://schemas.microsoft.com/office/drawing/2014/main" id="{585BF120-1D5A-972E-5918-C3DB96828465}"/>
              </a:ext>
            </a:extLst>
          </p:cNvPr>
          <p:cNvPicPr>
            <a:picLocks noChangeAspect="1"/>
          </p:cNvPicPr>
          <p:nvPr/>
        </p:nvPicPr>
        <p:blipFill>
          <a:blip r:embed="rId4"/>
          <a:stretch>
            <a:fillRect/>
          </a:stretch>
        </p:blipFill>
        <p:spPr>
          <a:xfrm>
            <a:off x="5201182" y="2910110"/>
            <a:ext cx="6865218" cy="3298981"/>
          </a:xfrm>
          <a:prstGeom prst="rect">
            <a:avLst/>
          </a:prstGeom>
        </p:spPr>
      </p:pic>
      <p:graphicFrame>
        <p:nvGraphicFramePr>
          <p:cNvPr id="6" name="Table 5">
            <a:extLst>
              <a:ext uri="{FF2B5EF4-FFF2-40B4-BE49-F238E27FC236}">
                <a16:creationId xmlns:a16="http://schemas.microsoft.com/office/drawing/2014/main" id="{AE058063-2096-E9DD-B190-BC297A4D94D6}"/>
              </a:ext>
            </a:extLst>
          </p:cNvPr>
          <p:cNvGraphicFramePr>
            <a:graphicFrameLocks noGrp="1"/>
          </p:cNvGraphicFramePr>
          <p:nvPr/>
        </p:nvGraphicFramePr>
        <p:xfrm>
          <a:off x="559276" y="5626954"/>
          <a:ext cx="4267200" cy="915043"/>
        </p:xfrm>
        <a:graphic>
          <a:graphicData uri="http://schemas.openxmlformats.org/drawingml/2006/table">
            <a:tbl>
              <a:tblPr firstRow="1" firstCol="1" bandRow="1">
                <a:tableStyleId>{5C22544A-7EE6-4342-B048-85BDC9FD1C3A}</a:tableStyleId>
              </a:tblPr>
              <a:tblGrid>
                <a:gridCol w="609600">
                  <a:extLst>
                    <a:ext uri="{9D8B030D-6E8A-4147-A177-3AD203B41FA5}">
                      <a16:colId xmlns:a16="http://schemas.microsoft.com/office/drawing/2014/main" val="2853290572"/>
                    </a:ext>
                  </a:extLst>
                </a:gridCol>
                <a:gridCol w="609600">
                  <a:extLst>
                    <a:ext uri="{9D8B030D-6E8A-4147-A177-3AD203B41FA5}">
                      <a16:colId xmlns:a16="http://schemas.microsoft.com/office/drawing/2014/main" val="3047955461"/>
                    </a:ext>
                  </a:extLst>
                </a:gridCol>
                <a:gridCol w="609600">
                  <a:extLst>
                    <a:ext uri="{9D8B030D-6E8A-4147-A177-3AD203B41FA5}">
                      <a16:colId xmlns:a16="http://schemas.microsoft.com/office/drawing/2014/main" val="2019231235"/>
                    </a:ext>
                  </a:extLst>
                </a:gridCol>
                <a:gridCol w="609600">
                  <a:extLst>
                    <a:ext uri="{9D8B030D-6E8A-4147-A177-3AD203B41FA5}">
                      <a16:colId xmlns:a16="http://schemas.microsoft.com/office/drawing/2014/main" val="3656647351"/>
                    </a:ext>
                  </a:extLst>
                </a:gridCol>
                <a:gridCol w="609600">
                  <a:extLst>
                    <a:ext uri="{9D8B030D-6E8A-4147-A177-3AD203B41FA5}">
                      <a16:colId xmlns:a16="http://schemas.microsoft.com/office/drawing/2014/main" val="148735157"/>
                    </a:ext>
                  </a:extLst>
                </a:gridCol>
                <a:gridCol w="609600">
                  <a:extLst>
                    <a:ext uri="{9D8B030D-6E8A-4147-A177-3AD203B41FA5}">
                      <a16:colId xmlns:a16="http://schemas.microsoft.com/office/drawing/2014/main" val="369258798"/>
                    </a:ext>
                  </a:extLst>
                </a:gridCol>
                <a:gridCol w="609600">
                  <a:extLst>
                    <a:ext uri="{9D8B030D-6E8A-4147-A177-3AD203B41FA5}">
                      <a16:colId xmlns:a16="http://schemas.microsoft.com/office/drawing/2014/main" val="3879180655"/>
                    </a:ext>
                  </a:extLst>
                </a:gridCol>
              </a:tblGrid>
              <a:tr h="182880">
                <a:tc rowSpan="2" gridSpan="2">
                  <a:txBody>
                    <a:bodyPr/>
                    <a:lstStyle/>
                    <a:p>
                      <a:pPr algn="ctr">
                        <a:lnSpc>
                          <a:spcPct val="107000"/>
                        </a:lnSpc>
                        <a:spcAft>
                          <a:spcPts val="800"/>
                        </a:spcAft>
                        <a:buNone/>
                      </a:pPr>
                      <a:r>
                        <a:rPr lang="en-GB" sz="1100">
                          <a:effectLst/>
                        </a:rPr>
                        <a:t>Drag Coefficient </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rowSpan="2" hMerge="1">
                  <a:txBody>
                    <a:bodyPr/>
                    <a:lstStyle/>
                    <a:p>
                      <a:endParaRPr lang="en-GB"/>
                    </a:p>
                  </a:txBody>
                  <a:tcPr/>
                </a:tc>
                <a:tc gridSpan="5">
                  <a:txBody>
                    <a:bodyPr/>
                    <a:lstStyle/>
                    <a:p>
                      <a:pPr algn="ctr">
                        <a:lnSpc>
                          <a:spcPct val="107000"/>
                        </a:lnSpc>
                        <a:spcAft>
                          <a:spcPts val="800"/>
                        </a:spcAft>
                        <a:buNone/>
                      </a:pPr>
                      <a:r>
                        <a:rPr lang="en-GB" sz="1100">
                          <a:effectLst/>
                        </a:rPr>
                        <a:t>Angle of Attack (Degree)</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0478417"/>
                  </a:ext>
                </a:extLst>
              </a:tr>
              <a:tr h="182880">
                <a:tc gridSpan="2" vMerge="1">
                  <a:txBody>
                    <a:bodyPr/>
                    <a:lstStyle/>
                    <a:p>
                      <a:endParaRPr lang="en-GB"/>
                    </a:p>
                  </a:txBody>
                  <a:tcPr/>
                </a:tc>
                <a:tc hMerge="1" vMerge="1">
                  <a:txBody>
                    <a:bodyPr/>
                    <a:lstStyle/>
                    <a:p>
                      <a:endParaRPr lang="en-GB"/>
                    </a:p>
                  </a:txBody>
                  <a:tcPr/>
                </a:tc>
                <a:tc>
                  <a:txBody>
                    <a:bodyPr/>
                    <a:lstStyle/>
                    <a:p>
                      <a:pPr algn="r">
                        <a:lnSpc>
                          <a:spcPct val="107000"/>
                        </a:lnSpc>
                        <a:spcAft>
                          <a:spcPts val="800"/>
                        </a:spcAft>
                        <a:buNone/>
                      </a:pPr>
                      <a:r>
                        <a:rPr lang="en-GB" sz="1100">
                          <a:effectLst/>
                        </a:rPr>
                        <a:t>-10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-5</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5</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10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86203635"/>
                  </a:ext>
                </a:extLst>
              </a:tr>
              <a:tr h="182880">
                <a:tc rowSpan="3">
                  <a:txBody>
                    <a:bodyPr/>
                    <a:lstStyle/>
                    <a:p>
                      <a:pPr algn="ctr">
                        <a:lnSpc>
                          <a:spcPct val="107000"/>
                        </a:lnSpc>
                        <a:spcAft>
                          <a:spcPts val="800"/>
                        </a:spcAft>
                        <a:buNone/>
                      </a:pPr>
                      <a:r>
                        <a:rPr lang="en-GB" sz="1100">
                          <a:effectLst/>
                        </a:rPr>
                        <a:t>Height (mm)</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gn="r">
                        <a:lnSpc>
                          <a:spcPct val="107000"/>
                        </a:lnSpc>
                        <a:spcAft>
                          <a:spcPts val="800"/>
                        </a:spcAft>
                        <a:buNone/>
                      </a:pPr>
                      <a:r>
                        <a:rPr lang="en-GB" sz="1100">
                          <a:effectLst/>
                        </a:rPr>
                        <a:t>900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0.38</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lvl="0">
                        <a:lnSpc>
                          <a:spcPct val="107000"/>
                        </a:lnSpc>
                        <a:buNone/>
                      </a:pPr>
                      <a:r>
                        <a:rPr lang="en-GB" sz="1100" b="0" i="0" u="none" strike="noStrike" noProof="0">
                          <a:solidFill>
                            <a:srgbClr val="000000"/>
                          </a:solidFill>
                          <a:effectLst/>
                          <a:latin typeface="Aptos"/>
                        </a:rPr>
                        <a:t>N/A</a:t>
                      </a:r>
                      <a:endParaRPr lang="en-US"/>
                    </a:p>
                  </a:txBody>
                  <a:tcPr marL="68580" marR="68580" marT="0" marB="0" anchor="b"/>
                </a:tc>
                <a:tc>
                  <a:txBody>
                    <a:bodyPr/>
                    <a:lstStyle/>
                    <a:p>
                      <a:pPr algn="r">
                        <a:lnSpc>
                          <a:spcPct val="107000"/>
                        </a:lnSpc>
                        <a:spcAft>
                          <a:spcPts val="800"/>
                        </a:spcAft>
                        <a:buNone/>
                      </a:pPr>
                      <a:r>
                        <a:rPr lang="en-GB" sz="1100">
                          <a:effectLst/>
                        </a:rPr>
                        <a:t>0.42</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lvl="0">
                        <a:lnSpc>
                          <a:spcPct val="107000"/>
                        </a:lnSpc>
                        <a:buNone/>
                      </a:pPr>
                      <a:r>
                        <a:rPr lang="en-GB" sz="1100" b="0" i="0" u="none" strike="noStrike" noProof="0">
                          <a:solidFill>
                            <a:srgbClr val="000000"/>
                          </a:solidFill>
                          <a:effectLst/>
                          <a:latin typeface="Aptos"/>
                        </a:rPr>
                        <a:t>N/A</a:t>
                      </a:r>
                      <a:endParaRPr lang="en-US"/>
                    </a:p>
                  </a:txBody>
                  <a:tcPr marL="68580" marR="68580" marT="0" marB="0" anchor="b"/>
                </a:tc>
                <a:tc>
                  <a:txBody>
                    <a:bodyPr/>
                    <a:lstStyle/>
                    <a:p>
                      <a:pPr algn="r">
                        <a:lnSpc>
                          <a:spcPct val="107000"/>
                        </a:lnSpc>
                        <a:spcAft>
                          <a:spcPts val="800"/>
                        </a:spcAft>
                        <a:buNone/>
                      </a:pPr>
                      <a:r>
                        <a:rPr lang="en-GB" sz="1100">
                          <a:effectLst/>
                        </a:rPr>
                        <a:t>0.43</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814062201"/>
                  </a:ext>
                </a:extLst>
              </a:tr>
              <a:tr h="183523">
                <a:tc vMerge="1">
                  <a:txBody>
                    <a:bodyPr/>
                    <a:lstStyle/>
                    <a:p>
                      <a:endParaRPr lang="en-GB"/>
                    </a:p>
                  </a:txBody>
                  <a:tcPr/>
                </a:tc>
                <a:tc>
                  <a:txBody>
                    <a:bodyPr/>
                    <a:lstStyle/>
                    <a:p>
                      <a:pPr algn="r">
                        <a:lnSpc>
                          <a:spcPct val="107000"/>
                        </a:lnSpc>
                        <a:spcAft>
                          <a:spcPts val="800"/>
                        </a:spcAft>
                        <a:buNone/>
                      </a:pPr>
                      <a:r>
                        <a:rPr lang="en-GB" sz="1100">
                          <a:effectLst/>
                        </a:rPr>
                        <a:t>1100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07000"/>
                        </a:lnSpc>
                        <a:spcAft>
                          <a:spcPts val="800"/>
                        </a:spcAft>
                        <a:buNone/>
                      </a:pPr>
                      <a:r>
                        <a:rPr lang="en-GB" sz="1100">
                          <a:effectLst/>
                        </a:rPr>
                        <a:t> </a:t>
                      </a:r>
                      <a:r>
                        <a:rPr lang="en-GB" sz="1100" b="0" i="0" u="none" strike="noStrike" noProof="0">
                          <a:solidFill>
                            <a:srgbClr val="000000"/>
                          </a:solidFill>
                          <a:effectLst/>
                          <a:latin typeface="Aptos"/>
                        </a:rPr>
                        <a:t>N/A</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0.42</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0.42</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0.43</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07000"/>
                        </a:lnSpc>
                        <a:spcAft>
                          <a:spcPts val="800"/>
                        </a:spcAft>
                        <a:buNone/>
                      </a:pPr>
                      <a:r>
                        <a:rPr lang="en-GB" sz="1100">
                          <a:effectLst/>
                        </a:rPr>
                        <a:t> </a:t>
                      </a:r>
                      <a:r>
                        <a:rPr lang="en-GB" sz="1100" b="0" i="0" u="none" strike="noStrike" noProof="0">
                          <a:solidFill>
                            <a:srgbClr val="000000"/>
                          </a:solidFill>
                          <a:effectLst/>
                          <a:latin typeface="Aptos"/>
                        </a:rPr>
                        <a:t>N/A</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4113577111"/>
                  </a:ext>
                </a:extLst>
              </a:tr>
              <a:tr h="182880">
                <a:tc vMerge="1">
                  <a:txBody>
                    <a:bodyPr/>
                    <a:lstStyle/>
                    <a:p>
                      <a:endParaRPr lang="en-GB"/>
                    </a:p>
                  </a:txBody>
                  <a:tcPr/>
                </a:tc>
                <a:tc>
                  <a:txBody>
                    <a:bodyPr/>
                    <a:lstStyle/>
                    <a:p>
                      <a:pPr algn="r">
                        <a:lnSpc>
                          <a:spcPct val="107000"/>
                        </a:lnSpc>
                        <a:spcAft>
                          <a:spcPts val="800"/>
                        </a:spcAft>
                        <a:buNone/>
                      </a:pPr>
                      <a:r>
                        <a:rPr lang="en-GB" sz="1100">
                          <a:effectLst/>
                        </a:rPr>
                        <a:t>1300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0.34</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lvl="0">
                        <a:lnSpc>
                          <a:spcPct val="107000"/>
                        </a:lnSpc>
                        <a:buNone/>
                      </a:pPr>
                      <a:r>
                        <a:rPr lang="en-GB" sz="1100" b="0" i="0" u="none" strike="noStrike" noProof="0">
                          <a:solidFill>
                            <a:srgbClr val="000000"/>
                          </a:solidFill>
                          <a:effectLst/>
                          <a:latin typeface="Aptos"/>
                        </a:rPr>
                        <a:t>N/A</a:t>
                      </a:r>
                      <a:endParaRPr lang="en-US"/>
                    </a:p>
                  </a:txBody>
                  <a:tcPr marL="68580" marR="68580" marT="0" marB="0" anchor="b"/>
                </a:tc>
                <a:tc>
                  <a:txBody>
                    <a:bodyPr/>
                    <a:lstStyle/>
                    <a:p>
                      <a:pPr algn="r">
                        <a:lnSpc>
                          <a:spcPct val="107000"/>
                        </a:lnSpc>
                        <a:spcAft>
                          <a:spcPts val="800"/>
                        </a:spcAft>
                        <a:buNone/>
                      </a:pPr>
                      <a:r>
                        <a:rPr lang="en-GB" sz="1100">
                          <a:effectLst/>
                        </a:rPr>
                        <a:t>0.37</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lvl="0">
                        <a:lnSpc>
                          <a:spcPct val="107000"/>
                        </a:lnSpc>
                        <a:buNone/>
                      </a:pPr>
                      <a:r>
                        <a:rPr lang="en-GB" sz="1100" b="0" i="0" u="none" strike="noStrike" noProof="0">
                          <a:solidFill>
                            <a:srgbClr val="000000"/>
                          </a:solidFill>
                          <a:effectLst/>
                          <a:latin typeface="Aptos"/>
                        </a:rPr>
                        <a:t>N/A</a:t>
                      </a:r>
                      <a:endParaRPr lang="en-US"/>
                    </a:p>
                  </a:txBody>
                  <a:tcPr marL="68580" marR="68580" marT="0" marB="0" anchor="b"/>
                </a:tc>
                <a:tc>
                  <a:txBody>
                    <a:bodyPr/>
                    <a:lstStyle/>
                    <a:p>
                      <a:pPr algn="r">
                        <a:lnSpc>
                          <a:spcPct val="107000"/>
                        </a:lnSpc>
                        <a:spcAft>
                          <a:spcPts val="800"/>
                        </a:spcAft>
                        <a:buNone/>
                      </a:pPr>
                      <a:r>
                        <a:rPr lang="en-GB" sz="1100">
                          <a:effectLst/>
                        </a:rPr>
                        <a:t>0.39</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976996118"/>
                  </a:ext>
                </a:extLst>
              </a:tr>
            </a:tbl>
          </a:graphicData>
        </a:graphic>
      </p:graphicFrame>
      <p:graphicFrame>
        <p:nvGraphicFramePr>
          <p:cNvPr id="7" name="Table 6">
            <a:extLst>
              <a:ext uri="{FF2B5EF4-FFF2-40B4-BE49-F238E27FC236}">
                <a16:creationId xmlns:a16="http://schemas.microsoft.com/office/drawing/2014/main" id="{8BCCE868-81F8-A010-13C8-AB85F7A03A90}"/>
              </a:ext>
            </a:extLst>
          </p:cNvPr>
          <p:cNvGraphicFramePr>
            <a:graphicFrameLocks noGrp="1"/>
          </p:cNvGraphicFramePr>
          <p:nvPr/>
        </p:nvGraphicFramePr>
        <p:xfrm>
          <a:off x="559387" y="4409613"/>
          <a:ext cx="4267198" cy="914400"/>
        </p:xfrm>
        <a:graphic>
          <a:graphicData uri="http://schemas.openxmlformats.org/drawingml/2006/table">
            <a:tbl>
              <a:tblPr firstRow="1" firstCol="1" bandRow="1">
                <a:tableStyleId>{5C22544A-7EE6-4342-B048-85BDC9FD1C3A}</a:tableStyleId>
              </a:tblPr>
              <a:tblGrid>
                <a:gridCol w="597159">
                  <a:extLst>
                    <a:ext uri="{9D8B030D-6E8A-4147-A177-3AD203B41FA5}">
                      <a16:colId xmlns:a16="http://schemas.microsoft.com/office/drawing/2014/main" val="3753346118"/>
                    </a:ext>
                  </a:extLst>
                </a:gridCol>
                <a:gridCol w="597159">
                  <a:extLst>
                    <a:ext uri="{9D8B030D-6E8A-4147-A177-3AD203B41FA5}">
                      <a16:colId xmlns:a16="http://schemas.microsoft.com/office/drawing/2014/main" val="555176130"/>
                    </a:ext>
                  </a:extLst>
                </a:gridCol>
                <a:gridCol w="544908">
                  <a:extLst>
                    <a:ext uri="{9D8B030D-6E8A-4147-A177-3AD203B41FA5}">
                      <a16:colId xmlns:a16="http://schemas.microsoft.com/office/drawing/2014/main" val="3069674260"/>
                    </a:ext>
                  </a:extLst>
                </a:gridCol>
                <a:gridCol w="631993">
                  <a:extLst>
                    <a:ext uri="{9D8B030D-6E8A-4147-A177-3AD203B41FA5}">
                      <a16:colId xmlns:a16="http://schemas.microsoft.com/office/drawing/2014/main" val="3270388378"/>
                    </a:ext>
                  </a:extLst>
                </a:gridCol>
                <a:gridCol w="631993">
                  <a:extLst>
                    <a:ext uri="{9D8B030D-6E8A-4147-A177-3AD203B41FA5}">
                      <a16:colId xmlns:a16="http://schemas.microsoft.com/office/drawing/2014/main" val="2947074845"/>
                    </a:ext>
                  </a:extLst>
                </a:gridCol>
                <a:gridCol w="631993">
                  <a:extLst>
                    <a:ext uri="{9D8B030D-6E8A-4147-A177-3AD203B41FA5}">
                      <a16:colId xmlns:a16="http://schemas.microsoft.com/office/drawing/2014/main" val="3310573801"/>
                    </a:ext>
                  </a:extLst>
                </a:gridCol>
                <a:gridCol w="631993">
                  <a:extLst>
                    <a:ext uri="{9D8B030D-6E8A-4147-A177-3AD203B41FA5}">
                      <a16:colId xmlns:a16="http://schemas.microsoft.com/office/drawing/2014/main" val="3467533721"/>
                    </a:ext>
                  </a:extLst>
                </a:gridCol>
              </a:tblGrid>
              <a:tr h="182880">
                <a:tc rowSpan="2" gridSpan="2">
                  <a:txBody>
                    <a:bodyPr/>
                    <a:lstStyle/>
                    <a:p>
                      <a:pPr algn="ctr">
                        <a:lnSpc>
                          <a:spcPct val="107000"/>
                        </a:lnSpc>
                        <a:spcAft>
                          <a:spcPts val="800"/>
                        </a:spcAft>
                        <a:buNone/>
                      </a:pPr>
                      <a:r>
                        <a:rPr lang="en-GB" sz="1100">
                          <a:effectLst/>
                        </a:rPr>
                        <a:t>Lift Coefficient</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rowSpan="2" hMerge="1">
                  <a:txBody>
                    <a:bodyPr/>
                    <a:lstStyle/>
                    <a:p>
                      <a:endParaRPr lang="en-GB"/>
                    </a:p>
                  </a:txBody>
                  <a:tcPr/>
                </a:tc>
                <a:tc gridSpan="5">
                  <a:txBody>
                    <a:bodyPr/>
                    <a:lstStyle/>
                    <a:p>
                      <a:pPr algn="ctr">
                        <a:lnSpc>
                          <a:spcPct val="107000"/>
                        </a:lnSpc>
                        <a:spcAft>
                          <a:spcPts val="800"/>
                        </a:spcAft>
                        <a:buNone/>
                      </a:pPr>
                      <a:r>
                        <a:rPr lang="en-GB" sz="1100">
                          <a:effectLst/>
                        </a:rPr>
                        <a:t>Angle of Attack (Degree)</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83458755"/>
                  </a:ext>
                </a:extLst>
              </a:tr>
              <a:tr h="182880">
                <a:tc gridSpan="2" vMerge="1">
                  <a:txBody>
                    <a:bodyPr/>
                    <a:lstStyle/>
                    <a:p>
                      <a:endParaRPr lang="en-GB"/>
                    </a:p>
                  </a:txBody>
                  <a:tcPr/>
                </a:tc>
                <a:tc hMerge="1" vMerge="1">
                  <a:txBody>
                    <a:bodyPr/>
                    <a:lstStyle/>
                    <a:p>
                      <a:endParaRPr lang="en-GB"/>
                    </a:p>
                  </a:txBody>
                  <a:tcPr/>
                </a:tc>
                <a:tc>
                  <a:txBody>
                    <a:bodyPr/>
                    <a:lstStyle/>
                    <a:p>
                      <a:pPr algn="r">
                        <a:lnSpc>
                          <a:spcPct val="107000"/>
                        </a:lnSpc>
                        <a:spcAft>
                          <a:spcPts val="800"/>
                        </a:spcAft>
                        <a:buNone/>
                      </a:pPr>
                      <a:r>
                        <a:rPr lang="en-GB" sz="1100">
                          <a:effectLst/>
                        </a:rPr>
                        <a:t>-10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-5</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5</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10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2466669775"/>
                  </a:ext>
                </a:extLst>
              </a:tr>
              <a:tr h="182880">
                <a:tc rowSpan="3">
                  <a:txBody>
                    <a:bodyPr/>
                    <a:lstStyle/>
                    <a:p>
                      <a:pPr algn="ctr">
                        <a:lnSpc>
                          <a:spcPct val="107000"/>
                        </a:lnSpc>
                        <a:spcAft>
                          <a:spcPts val="800"/>
                        </a:spcAft>
                        <a:buNone/>
                      </a:pPr>
                      <a:r>
                        <a:rPr lang="en-GB" sz="1100">
                          <a:effectLst/>
                        </a:rPr>
                        <a:t>Height (mm)</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tc>
                <a:tc>
                  <a:txBody>
                    <a:bodyPr/>
                    <a:lstStyle/>
                    <a:p>
                      <a:pPr algn="r">
                        <a:lnSpc>
                          <a:spcPct val="107000"/>
                        </a:lnSpc>
                        <a:spcAft>
                          <a:spcPts val="800"/>
                        </a:spcAft>
                        <a:buNone/>
                      </a:pPr>
                      <a:r>
                        <a:rPr lang="en-GB" sz="1100">
                          <a:effectLst/>
                        </a:rPr>
                        <a:t>900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0.14</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07000"/>
                        </a:lnSpc>
                        <a:spcAft>
                          <a:spcPts val="800"/>
                        </a:spcAft>
                        <a:buNone/>
                      </a:pPr>
                      <a:r>
                        <a:rPr lang="en-GB" sz="1100">
                          <a:effectLst/>
                        </a:rPr>
                        <a:t>N/A</a:t>
                      </a:r>
                    </a:p>
                  </a:txBody>
                  <a:tcPr marL="68580" marR="68580" marT="0" marB="0" anchor="b"/>
                </a:tc>
                <a:tc>
                  <a:txBody>
                    <a:bodyPr/>
                    <a:lstStyle/>
                    <a:p>
                      <a:pPr algn="r">
                        <a:lnSpc>
                          <a:spcPct val="107000"/>
                        </a:lnSpc>
                        <a:spcAft>
                          <a:spcPts val="800"/>
                        </a:spcAft>
                        <a:buNone/>
                      </a:pPr>
                      <a:r>
                        <a:rPr lang="en-GB" sz="1100">
                          <a:effectLst/>
                        </a:rPr>
                        <a:t>0.15</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lvl="0">
                        <a:lnSpc>
                          <a:spcPct val="107000"/>
                        </a:lnSpc>
                        <a:buNone/>
                      </a:pPr>
                      <a:r>
                        <a:rPr lang="en-GB" sz="1100" b="0" i="0" u="none" strike="noStrike" noProof="0">
                          <a:solidFill>
                            <a:srgbClr val="000000"/>
                          </a:solidFill>
                          <a:effectLst/>
                          <a:latin typeface="Aptos"/>
                        </a:rPr>
                        <a:t>N/A</a:t>
                      </a:r>
                      <a:endParaRPr lang="en-US"/>
                    </a:p>
                  </a:txBody>
                  <a:tcPr marL="68580" marR="68580" marT="0" marB="0" anchor="b"/>
                </a:tc>
                <a:tc>
                  <a:txBody>
                    <a:bodyPr/>
                    <a:lstStyle/>
                    <a:p>
                      <a:pPr algn="r">
                        <a:lnSpc>
                          <a:spcPct val="107000"/>
                        </a:lnSpc>
                        <a:spcAft>
                          <a:spcPts val="800"/>
                        </a:spcAft>
                        <a:buNone/>
                      </a:pPr>
                      <a:r>
                        <a:rPr lang="en-GB" sz="1100">
                          <a:effectLst/>
                        </a:rPr>
                        <a:t>-0.02</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3272474278"/>
                  </a:ext>
                </a:extLst>
              </a:tr>
              <a:tr h="182880">
                <a:tc vMerge="1">
                  <a:txBody>
                    <a:bodyPr/>
                    <a:lstStyle/>
                    <a:p>
                      <a:endParaRPr lang="en-GB"/>
                    </a:p>
                  </a:txBody>
                  <a:tcPr/>
                </a:tc>
                <a:tc>
                  <a:txBody>
                    <a:bodyPr/>
                    <a:lstStyle/>
                    <a:p>
                      <a:pPr algn="r">
                        <a:lnSpc>
                          <a:spcPct val="107000"/>
                        </a:lnSpc>
                        <a:spcAft>
                          <a:spcPts val="800"/>
                        </a:spcAft>
                        <a:buNone/>
                      </a:pPr>
                      <a:r>
                        <a:rPr lang="en-GB" sz="1100">
                          <a:effectLst/>
                        </a:rPr>
                        <a:t>1100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07000"/>
                        </a:lnSpc>
                        <a:spcAft>
                          <a:spcPts val="800"/>
                        </a:spcAft>
                        <a:buNone/>
                      </a:pPr>
                      <a:r>
                        <a:rPr lang="en-GB" sz="1100">
                          <a:effectLst/>
                        </a:rPr>
                        <a:t> </a:t>
                      </a:r>
                      <a:r>
                        <a:rPr lang="en-GB" sz="1100" b="0" i="0" u="none" strike="noStrike" noProof="0">
                          <a:solidFill>
                            <a:srgbClr val="000000"/>
                          </a:solidFill>
                          <a:effectLst/>
                          <a:latin typeface="Aptos"/>
                        </a:rPr>
                        <a:t>N/A</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0.06</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-0.04</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-0.14</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lvl="0">
                        <a:lnSpc>
                          <a:spcPct val="107000"/>
                        </a:lnSpc>
                        <a:spcAft>
                          <a:spcPts val="800"/>
                        </a:spcAft>
                        <a:buNone/>
                      </a:pPr>
                      <a:r>
                        <a:rPr lang="en-GB" sz="1100" b="0" i="0" u="none" strike="noStrike" noProof="0">
                          <a:solidFill>
                            <a:srgbClr val="000000"/>
                          </a:solidFill>
                          <a:effectLst/>
                          <a:latin typeface="Aptos"/>
                        </a:rPr>
                        <a:t>N/A</a:t>
                      </a:r>
                      <a:endParaRPr lang="en-US"/>
                    </a:p>
                  </a:txBody>
                  <a:tcPr marL="68580" marR="68580" marT="0" marB="0" anchor="b"/>
                </a:tc>
                <a:extLst>
                  <a:ext uri="{0D108BD9-81ED-4DB2-BD59-A6C34878D82A}">
                    <a16:rowId xmlns:a16="http://schemas.microsoft.com/office/drawing/2014/main" val="1338277772"/>
                  </a:ext>
                </a:extLst>
              </a:tr>
              <a:tr h="182880">
                <a:tc vMerge="1">
                  <a:txBody>
                    <a:bodyPr/>
                    <a:lstStyle/>
                    <a:p>
                      <a:endParaRPr lang="en-GB"/>
                    </a:p>
                  </a:txBody>
                  <a:tcPr/>
                </a:tc>
                <a:tc>
                  <a:txBody>
                    <a:bodyPr/>
                    <a:lstStyle/>
                    <a:p>
                      <a:pPr algn="r">
                        <a:lnSpc>
                          <a:spcPct val="107000"/>
                        </a:lnSpc>
                        <a:spcAft>
                          <a:spcPts val="800"/>
                        </a:spcAft>
                        <a:buNone/>
                      </a:pPr>
                      <a:r>
                        <a:rPr lang="en-GB" sz="1100">
                          <a:effectLst/>
                        </a:rPr>
                        <a:t>1300</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0.11</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07000"/>
                        </a:lnSpc>
                        <a:spcAft>
                          <a:spcPts val="800"/>
                        </a:spcAft>
                        <a:buNone/>
                      </a:pPr>
                      <a:r>
                        <a:rPr lang="en-GB" sz="1100">
                          <a:effectLst/>
                        </a:rPr>
                        <a:t> </a:t>
                      </a:r>
                      <a:r>
                        <a:rPr lang="en-GB" sz="1100" b="0" i="0" u="none" strike="noStrike" noProof="0">
                          <a:solidFill>
                            <a:srgbClr val="000000"/>
                          </a:solidFill>
                          <a:effectLst/>
                          <a:latin typeface="Aptos"/>
                        </a:rPr>
                        <a:t>N/A</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-0.03</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07000"/>
                        </a:lnSpc>
                        <a:spcAft>
                          <a:spcPts val="800"/>
                        </a:spcAft>
                        <a:buNone/>
                      </a:pPr>
                      <a:r>
                        <a:rPr lang="en-GB" sz="1100">
                          <a:effectLst/>
                        </a:rPr>
                        <a:t> </a:t>
                      </a:r>
                      <a:r>
                        <a:rPr lang="en-GB" sz="1100" b="0" i="0" u="none" strike="noStrike" noProof="0">
                          <a:solidFill>
                            <a:srgbClr val="000000"/>
                          </a:solidFill>
                          <a:effectLst/>
                          <a:latin typeface="Aptos"/>
                        </a:rPr>
                        <a:t>N/A</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r">
                        <a:lnSpc>
                          <a:spcPct val="107000"/>
                        </a:lnSpc>
                        <a:spcAft>
                          <a:spcPts val="800"/>
                        </a:spcAft>
                        <a:buNone/>
                      </a:pPr>
                      <a:r>
                        <a:rPr lang="en-GB" sz="1100">
                          <a:effectLst/>
                        </a:rPr>
                        <a:t>-0.14</a:t>
                      </a:r>
                      <a:endParaRPr lang="en-GB" sz="1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2188336185"/>
                  </a:ext>
                </a:extLst>
              </a:tr>
            </a:tbl>
          </a:graphicData>
        </a:graphic>
      </p:graphicFrame>
      <p:pic>
        <p:nvPicPr>
          <p:cNvPr id="3" name="Picture 2" descr="A computer screen shot of a car&#10;&#10;AI-generated content may be incorrect.">
            <a:extLst>
              <a:ext uri="{FF2B5EF4-FFF2-40B4-BE49-F238E27FC236}">
                <a16:creationId xmlns:a16="http://schemas.microsoft.com/office/drawing/2014/main" id="{82996D06-868B-C2CD-54FA-48058B36ABCD}"/>
              </a:ext>
            </a:extLst>
          </p:cNvPr>
          <p:cNvPicPr>
            <a:picLocks noChangeAspect="1"/>
          </p:cNvPicPr>
          <p:nvPr/>
        </p:nvPicPr>
        <p:blipFill>
          <a:blip r:embed="rId5"/>
          <a:stretch>
            <a:fillRect/>
          </a:stretch>
        </p:blipFill>
        <p:spPr>
          <a:xfrm>
            <a:off x="8894375" y="129981"/>
            <a:ext cx="3101202" cy="2156136"/>
          </a:xfrm>
          <a:prstGeom prst="rect">
            <a:avLst/>
          </a:prstGeom>
        </p:spPr>
      </p:pic>
      <p:pic>
        <p:nvPicPr>
          <p:cNvPr id="8" name="Picture 7" descr="A computer screen shot of a jet engine&#10;&#10;AI-generated content may be incorrect.">
            <a:extLst>
              <a:ext uri="{FF2B5EF4-FFF2-40B4-BE49-F238E27FC236}">
                <a16:creationId xmlns:a16="http://schemas.microsoft.com/office/drawing/2014/main" id="{47CB578D-FFE2-DE5E-9197-82BDDA8FA764}"/>
              </a:ext>
            </a:extLst>
          </p:cNvPr>
          <p:cNvPicPr>
            <a:picLocks noChangeAspect="1"/>
          </p:cNvPicPr>
          <p:nvPr/>
        </p:nvPicPr>
        <p:blipFill>
          <a:blip r:embed="rId6"/>
          <a:stretch>
            <a:fillRect/>
          </a:stretch>
        </p:blipFill>
        <p:spPr>
          <a:xfrm>
            <a:off x="5201114" y="131608"/>
            <a:ext cx="3137210" cy="2152883"/>
          </a:xfrm>
          <a:prstGeom prst="rect">
            <a:avLst/>
          </a:prstGeom>
        </p:spPr>
      </p:pic>
      <p:sp>
        <p:nvSpPr>
          <p:cNvPr id="12" name="TextBox 11">
            <a:extLst>
              <a:ext uri="{FF2B5EF4-FFF2-40B4-BE49-F238E27FC236}">
                <a16:creationId xmlns:a16="http://schemas.microsoft.com/office/drawing/2014/main" id="{4780213B-EE0F-D70D-ABD1-78945D336E0A}"/>
              </a:ext>
            </a:extLst>
          </p:cNvPr>
          <p:cNvSpPr txBox="1"/>
          <p:nvPr/>
        </p:nvSpPr>
        <p:spPr>
          <a:xfrm>
            <a:off x="4972828" y="2285255"/>
            <a:ext cx="35953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Shows the Initial concept and wake produced.</a:t>
            </a:r>
            <a:endParaRPr lang="en-US"/>
          </a:p>
        </p:txBody>
      </p:sp>
      <p:sp>
        <p:nvSpPr>
          <p:cNvPr id="13" name="TextBox 12">
            <a:extLst>
              <a:ext uri="{FF2B5EF4-FFF2-40B4-BE49-F238E27FC236}">
                <a16:creationId xmlns:a16="http://schemas.microsoft.com/office/drawing/2014/main" id="{D72D0C92-47C7-3A97-3E45-524D3B23B17D}"/>
              </a:ext>
            </a:extLst>
          </p:cNvPr>
          <p:cNvSpPr txBox="1"/>
          <p:nvPr/>
        </p:nvSpPr>
        <p:spPr>
          <a:xfrm>
            <a:off x="8652730" y="2331718"/>
            <a:ext cx="35953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Shows the Developed concept and wake produced.</a:t>
            </a:r>
            <a:endParaRPr lang="en-US"/>
          </a:p>
        </p:txBody>
      </p:sp>
      <p:sp>
        <p:nvSpPr>
          <p:cNvPr id="14" name="TextBox 13">
            <a:extLst>
              <a:ext uri="{FF2B5EF4-FFF2-40B4-BE49-F238E27FC236}">
                <a16:creationId xmlns:a16="http://schemas.microsoft.com/office/drawing/2014/main" id="{98E1C802-1DE5-C6AE-6F25-8890D3E7C4B6}"/>
              </a:ext>
            </a:extLst>
          </p:cNvPr>
          <p:cNvSpPr txBox="1"/>
          <p:nvPr/>
        </p:nvSpPr>
        <p:spPr>
          <a:xfrm>
            <a:off x="5259442" y="6265597"/>
            <a:ext cx="665433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t>Lift Against Height and Angle graph produced by Matlab. </a:t>
            </a:r>
            <a:endParaRPr lang="en-US" sz="1600"/>
          </a:p>
        </p:txBody>
      </p:sp>
    </p:spTree>
    <p:extLst>
      <p:ext uri="{BB962C8B-B14F-4D97-AF65-F5344CB8AC3E}">
        <p14:creationId xmlns:p14="http://schemas.microsoft.com/office/powerpoint/2010/main" val="21180246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F91C75C-8791-EF58-B899-50B04FDD48D5}"/>
              </a:ext>
            </a:extLst>
          </p:cNvPr>
          <p:cNvSpPr/>
          <p:nvPr/>
        </p:nvSpPr>
        <p:spPr>
          <a:xfrm>
            <a:off x="-206477" y="3672571"/>
            <a:ext cx="12536129" cy="3146101"/>
          </a:xfrm>
          <a:prstGeom prst="rect">
            <a:avLst/>
          </a:prstGeom>
          <a:noFill/>
          <a:ln w="28575">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18D779AD-9352-C5FE-A0E0-2B05E1133131}"/>
              </a:ext>
            </a:extLst>
          </p:cNvPr>
          <p:cNvSpPr/>
          <p:nvPr/>
        </p:nvSpPr>
        <p:spPr>
          <a:xfrm>
            <a:off x="-232928" y="478303"/>
            <a:ext cx="12536129" cy="3086060"/>
          </a:xfrm>
          <a:prstGeom prst="rect">
            <a:avLst/>
          </a:prstGeom>
          <a:noFill/>
          <a:ln w="28575">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73908462-855B-AAC6-3A78-FC7EC14711D9}"/>
              </a:ext>
            </a:extLst>
          </p:cNvPr>
          <p:cNvSpPr txBox="1">
            <a:spLocks/>
          </p:cNvSpPr>
          <p:nvPr/>
        </p:nvSpPr>
        <p:spPr>
          <a:xfrm>
            <a:off x="0" y="1"/>
            <a:ext cx="10481187" cy="680580"/>
          </a:xfrm>
          <a:prstGeom prst="rect">
            <a:avLst/>
          </a:prstGeom>
        </p:spPr>
        <p:txBody>
          <a:bodyPr>
            <a:normAutofit fontScale="97500"/>
          </a:bodyPr>
          <a:lst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a:lstStyle>
          <a:p>
            <a:r>
              <a:rPr lang="en-GB" sz="2800">
                <a:solidFill>
                  <a:srgbClr val="002060"/>
                </a:solidFill>
              </a:rPr>
              <a:t>Wing Concept Comparison</a:t>
            </a:r>
          </a:p>
        </p:txBody>
      </p:sp>
      <p:pic>
        <p:nvPicPr>
          <p:cNvPr id="5" name="Picture 4" descr="A graph on a black background&#10;&#10;AI-generated content may be incorrect.">
            <a:extLst>
              <a:ext uri="{FF2B5EF4-FFF2-40B4-BE49-F238E27FC236}">
                <a16:creationId xmlns:a16="http://schemas.microsoft.com/office/drawing/2014/main" id="{A6FA82A0-99F2-F798-2FA3-821AAF11AE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123" y="837390"/>
            <a:ext cx="4858905" cy="2707849"/>
          </a:xfrm>
          <a:prstGeom prst="rect">
            <a:avLst/>
          </a:prstGeom>
          <a:solidFill>
            <a:schemeClr val="bg1"/>
          </a:solidFill>
        </p:spPr>
      </p:pic>
      <p:pic>
        <p:nvPicPr>
          <p:cNvPr id="6" name="Picture 5" descr="A graph with lines and dots&#10;&#10;AI-generated content may be incorrect.">
            <a:extLst>
              <a:ext uri="{FF2B5EF4-FFF2-40B4-BE49-F238E27FC236}">
                <a16:creationId xmlns:a16="http://schemas.microsoft.com/office/drawing/2014/main" id="{5C20E5A3-78B2-DD65-98C9-9521C6A102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22" y="4094023"/>
            <a:ext cx="4858905" cy="2651733"/>
          </a:xfrm>
          <a:prstGeom prst="rect">
            <a:avLst/>
          </a:prstGeom>
          <a:solidFill>
            <a:schemeClr val="bg1"/>
          </a:solidFill>
        </p:spPr>
      </p:pic>
      <p:sp>
        <p:nvSpPr>
          <p:cNvPr id="7" name="TextBox 6">
            <a:extLst>
              <a:ext uri="{FF2B5EF4-FFF2-40B4-BE49-F238E27FC236}">
                <a16:creationId xmlns:a16="http://schemas.microsoft.com/office/drawing/2014/main" id="{FA2472D1-0CA3-E580-A25D-49DD979127BA}"/>
              </a:ext>
            </a:extLst>
          </p:cNvPr>
          <p:cNvSpPr txBox="1"/>
          <p:nvPr/>
        </p:nvSpPr>
        <p:spPr>
          <a:xfrm>
            <a:off x="20548" y="510816"/>
            <a:ext cx="1523117" cy="338554"/>
          </a:xfrm>
          <a:prstGeom prst="rect">
            <a:avLst/>
          </a:prstGeom>
          <a:solidFill>
            <a:schemeClr val="accent6">
              <a:lumMod val="60000"/>
              <a:lumOff val="40000"/>
            </a:schemeClr>
          </a:solidFill>
        </p:spPr>
        <p:txBody>
          <a:bodyPr wrap="square" rtlCol="0">
            <a:spAutoFit/>
          </a:bodyPr>
          <a:lstStyle/>
          <a:p>
            <a:r>
              <a:rPr lang="en-GB" sz="1600"/>
              <a:t>Selig 1223</a:t>
            </a:r>
          </a:p>
        </p:txBody>
      </p:sp>
      <p:sp>
        <p:nvSpPr>
          <p:cNvPr id="8" name="TextBox 7">
            <a:extLst>
              <a:ext uri="{FF2B5EF4-FFF2-40B4-BE49-F238E27FC236}">
                <a16:creationId xmlns:a16="http://schemas.microsoft.com/office/drawing/2014/main" id="{B1AC005A-C3D2-02E9-571E-CC8300A78D3E}"/>
              </a:ext>
            </a:extLst>
          </p:cNvPr>
          <p:cNvSpPr txBox="1"/>
          <p:nvPr/>
        </p:nvSpPr>
        <p:spPr>
          <a:xfrm>
            <a:off x="20548" y="3717227"/>
            <a:ext cx="2113052" cy="338554"/>
          </a:xfrm>
          <a:prstGeom prst="rect">
            <a:avLst/>
          </a:prstGeom>
          <a:solidFill>
            <a:schemeClr val="accent1">
              <a:lumMod val="60000"/>
              <a:lumOff val="40000"/>
            </a:schemeClr>
          </a:solidFill>
        </p:spPr>
        <p:txBody>
          <a:bodyPr wrap="square" rtlCol="0">
            <a:spAutoFit/>
          </a:bodyPr>
          <a:lstStyle/>
          <a:p>
            <a:r>
              <a:rPr lang="en-GB" sz="1600"/>
              <a:t>Modified Selig 1223</a:t>
            </a:r>
          </a:p>
        </p:txBody>
      </p:sp>
      <p:pic>
        <p:nvPicPr>
          <p:cNvPr id="9" name="Picture 8">
            <a:extLst>
              <a:ext uri="{FF2B5EF4-FFF2-40B4-BE49-F238E27FC236}">
                <a16:creationId xmlns:a16="http://schemas.microsoft.com/office/drawing/2014/main" id="{9A131876-4173-9007-0B37-9C043C80C6A8}"/>
              </a:ext>
            </a:extLst>
          </p:cNvPr>
          <p:cNvPicPr>
            <a:picLocks noChangeAspect="1"/>
          </p:cNvPicPr>
          <p:nvPr/>
        </p:nvPicPr>
        <p:blipFill>
          <a:blip r:embed="rId4"/>
          <a:srcRect l="70" t="2093" r="17092" b="-4906"/>
          <a:stretch/>
        </p:blipFill>
        <p:spPr>
          <a:xfrm>
            <a:off x="6848209" y="3793936"/>
            <a:ext cx="4178679" cy="587572"/>
          </a:xfrm>
          <a:prstGeom prst="rect">
            <a:avLst/>
          </a:prstGeom>
        </p:spPr>
      </p:pic>
      <p:pic>
        <p:nvPicPr>
          <p:cNvPr id="10" name="Picture 9">
            <a:extLst>
              <a:ext uri="{FF2B5EF4-FFF2-40B4-BE49-F238E27FC236}">
                <a16:creationId xmlns:a16="http://schemas.microsoft.com/office/drawing/2014/main" id="{F7D1EDE1-5449-98AD-490E-158D55568CAC}"/>
              </a:ext>
            </a:extLst>
          </p:cNvPr>
          <p:cNvPicPr>
            <a:picLocks noChangeAspect="1"/>
          </p:cNvPicPr>
          <p:nvPr/>
        </p:nvPicPr>
        <p:blipFill>
          <a:blip r:embed="rId5"/>
          <a:srcRect t="1" r="17714" b="-15393"/>
          <a:stretch/>
        </p:blipFill>
        <p:spPr>
          <a:xfrm>
            <a:off x="6876050" y="648253"/>
            <a:ext cx="4150838" cy="659469"/>
          </a:xfrm>
          <a:prstGeom prst="rect">
            <a:avLst/>
          </a:prstGeom>
        </p:spPr>
      </p:pic>
      <p:pic>
        <p:nvPicPr>
          <p:cNvPr id="11" name="Picture 10">
            <a:extLst>
              <a:ext uri="{FF2B5EF4-FFF2-40B4-BE49-F238E27FC236}">
                <a16:creationId xmlns:a16="http://schemas.microsoft.com/office/drawing/2014/main" id="{5A0224E7-F2F0-1B10-6D74-A3F0265F42C7}"/>
              </a:ext>
            </a:extLst>
          </p:cNvPr>
          <p:cNvPicPr>
            <a:picLocks noChangeAspect="1"/>
          </p:cNvPicPr>
          <p:nvPr/>
        </p:nvPicPr>
        <p:blipFill>
          <a:blip r:embed="rId6" cstate="print">
            <a:extLst>
              <a:ext uri="{28A0092B-C50C-407E-A947-70E740481C1C}">
                <a14:useLocalDpi xmlns:a14="http://schemas.microsoft.com/office/drawing/2010/main" val="0"/>
              </a:ext>
            </a:extLst>
          </a:blip>
          <a:srcRect r="85219"/>
          <a:stretch/>
        </p:blipFill>
        <p:spPr bwMode="auto">
          <a:xfrm>
            <a:off x="5013301" y="3752678"/>
            <a:ext cx="871039" cy="2985886"/>
          </a:xfrm>
          <a:prstGeom prst="rect">
            <a:avLst/>
          </a:prstGeom>
          <a:solidFill>
            <a:schemeClr val="bg1"/>
          </a:solidFill>
          <a:ln>
            <a:noFill/>
          </a:ln>
        </p:spPr>
      </p:pic>
      <p:pic>
        <p:nvPicPr>
          <p:cNvPr id="12" name="Picture 11">
            <a:extLst>
              <a:ext uri="{FF2B5EF4-FFF2-40B4-BE49-F238E27FC236}">
                <a16:creationId xmlns:a16="http://schemas.microsoft.com/office/drawing/2014/main" id="{09F45003-2871-729E-483E-86E1DA5446BD}"/>
              </a:ext>
            </a:extLst>
          </p:cNvPr>
          <p:cNvPicPr>
            <a:picLocks noChangeAspect="1"/>
          </p:cNvPicPr>
          <p:nvPr/>
        </p:nvPicPr>
        <p:blipFill>
          <a:blip r:embed="rId7">
            <a:extLst>
              <a:ext uri="{28A0092B-C50C-407E-A947-70E740481C1C}">
                <a14:useLocalDpi xmlns:a14="http://schemas.microsoft.com/office/drawing/2010/main" val="0"/>
              </a:ext>
            </a:extLst>
          </a:blip>
          <a:srcRect r="82384"/>
          <a:stretch/>
        </p:blipFill>
        <p:spPr bwMode="auto">
          <a:xfrm>
            <a:off x="5018276" y="588419"/>
            <a:ext cx="871039" cy="2930633"/>
          </a:xfrm>
          <a:prstGeom prst="rect">
            <a:avLst/>
          </a:prstGeom>
          <a:solidFill>
            <a:schemeClr val="bg1"/>
          </a:solidFill>
          <a:ln>
            <a:noFill/>
          </a:ln>
        </p:spPr>
      </p:pic>
      <p:pic>
        <p:nvPicPr>
          <p:cNvPr id="13" name="Picture 12" descr="A graph on a black background&#10;&#10;AI-generated content may be incorrect.">
            <a:extLst>
              <a:ext uri="{FF2B5EF4-FFF2-40B4-BE49-F238E27FC236}">
                <a16:creationId xmlns:a16="http://schemas.microsoft.com/office/drawing/2014/main" id="{200168C2-A02A-C0F9-9561-26171D45B467}"/>
              </a:ext>
            </a:extLst>
          </p:cNvPr>
          <p:cNvPicPr>
            <a:picLocks noChangeAspect="1"/>
          </p:cNvPicPr>
          <p:nvPr/>
        </p:nvPicPr>
        <p:blipFill>
          <a:blip r:embed="rId8">
            <a:extLst>
              <a:ext uri="{28A0092B-C50C-407E-A947-70E740481C1C}">
                <a14:useLocalDpi xmlns:a14="http://schemas.microsoft.com/office/drawing/2010/main" val="0"/>
              </a:ext>
            </a:extLst>
          </a:blip>
          <a:srcRect l="5342" t="1461" r="23586" b="10376"/>
          <a:stretch/>
        </p:blipFill>
        <p:spPr>
          <a:xfrm>
            <a:off x="5973563" y="4492731"/>
            <a:ext cx="2967416" cy="2245833"/>
          </a:xfrm>
          <a:prstGeom prst="rect">
            <a:avLst/>
          </a:prstGeom>
          <a:solidFill>
            <a:schemeClr val="bg1"/>
          </a:solidFill>
        </p:spPr>
      </p:pic>
      <p:pic>
        <p:nvPicPr>
          <p:cNvPr id="14" name="Picture 13" descr="A graph on a black background&#10;&#10;AI-generated content may be incorrect.">
            <a:extLst>
              <a:ext uri="{FF2B5EF4-FFF2-40B4-BE49-F238E27FC236}">
                <a16:creationId xmlns:a16="http://schemas.microsoft.com/office/drawing/2014/main" id="{8E61BC88-5553-E156-1D71-628A26D9ACF9}"/>
              </a:ext>
            </a:extLst>
          </p:cNvPr>
          <p:cNvPicPr>
            <a:picLocks noChangeAspect="1"/>
          </p:cNvPicPr>
          <p:nvPr/>
        </p:nvPicPr>
        <p:blipFill>
          <a:blip r:embed="rId9">
            <a:extLst>
              <a:ext uri="{28A0092B-C50C-407E-A947-70E740481C1C}">
                <a14:useLocalDpi xmlns:a14="http://schemas.microsoft.com/office/drawing/2010/main" val="0"/>
              </a:ext>
            </a:extLst>
          </a:blip>
          <a:srcRect l="5483" r="23243" b="15826"/>
          <a:stretch/>
        </p:blipFill>
        <p:spPr>
          <a:xfrm>
            <a:off x="5973563" y="1281844"/>
            <a:ext cx="2967416" cy="2245832"/>
          </a:xfrm>
          <a:prstGeom prst="rect">
            <a:avLst/>
          </a:prstGeom>
          <a:solidFill>
            <a:schemeClr val="bg1"/>
          </a:solidFill>
        </p:spPr>
      </p:pic>
      <p:graphicFrame>
        <p:nvGraphicFramePr>
          <p:cNvPr id="17" name="Chart 16">
            <a:extLst>
              <a:ext uri="{FF2B5EF4-FFF2-40B4-BE49-F238E27FC236}">
                <a16:creationId xmlns:a16="http://schemas.microsoft.com/office/drawing/2014/main" id="{67F48F38-6BFE-FD19-4028-A40DD4C23F9B}"/>
              </a:ext>
            </a:extLst>
          </p:cNvPr>
          <p:cNvGraphicFramePr>
            <a:graphicFrameLocks/>
          </p:cNvGraphicFramePr>
          <p:nvPr>
            <p:extLst>
              <p:ext uri="{D42A27DB-BD31-4B8C-83A1-F6EECF244321}">
                <p14:modId xmlns:p14="http://schemas.microsoft.com/office/powerpoint/2010/main" val="2867213792"/>
              </p:ext>
            </p:extLst>
          </p:nvPr>
        </p:nvGraphicFramePr>
        <p:xfrm>
          <a:off x="9027447" y="4488248"/>
          <a:ext cx="3089431" cy="2245833"/>
        </p:xfrm>
        <a:graphic>
          <a:graphicData uri="http://schemas.openxmlformats.org/drawingml/2006/chart">
            <c:chart xmlns:c="http://schemas.openxmlformats.org/drawingml/2006/chart" xmlns:r="http://schemas.openxmlformats.org/officeDocument/2006/relationships" r:id="rId10"/>
          </a:graphicData>
        </a:graphic>
      </p:graphicFrame>
      <p:graphicFrame>
        <p:nvGraphicFramePr>
          <p:cNvPr id="18" name="Chart 17">
            <a:extLst>
              <a:ext uri="{FF2B5EF4-FFF2-40B4-BE49-F238E27FC236}">
                <a16:creationId xmlns:a16="http://schemas.microsoft.com/office/drawing/2014/main" id="{C70D6C25-F885-F6CB-3006-F33CAD98A506}"/>
              </a:ext>
            </a:extLst>
          </p:cNvPr>
          <p:cNvGraphicFramePr>
            <a:graphicFrameLocks/>
          </p:cNvGraphicFramePr>
          <p:nvPr>
            <p:extLst>
              <p:ext uri="{D42A27DB-BD31-4B8C-83A1-F6EECF244321}">
                <p14:modId xmlns:p14="http://schemas.microsoft.com/office/powerpoint/2010/main" val="3813131423"/>
              </p:ext>
            </p:extLst>
          </p:nvPr>
        </p:nvGraphicFramePr>
        <p:xfrm>
          <a:off x="9025228" y="1273219"/>
          <a:ext cx="3091650" cy="2245833"/>
        </p:xfrm>
        <a:graphic>
          <a:graphicData uri="http://schemas.openxmlformats.org/drawingml/2006/chart">
            <c:chart xmlns:c="http://schemas.openxmlformats.org/drawingml/2006/chart" xmlns:r="http://schemas.openxmlformats.org/officeDocument/2006/relationships" r:id="rId11"/>
          </a:graphicData>
        </a:graphic>
      </p:graphicFrame>
      <p:sp>
        <p:nvSpPr>
          <p:cNvPr id="19" name="TextBox 18">
            <a:extLst>
              <a:ext uri="{FF2B5EF4-FFF2-40B4-BE49-F238E27FC236}">
                <a16:creationId xmlns:a16="http://schemas.microsoft.com/office/drawing/2014/main" id="{D440A0B6-DBA7-92B9-ABE9-6B23E034F1C3}"/>
              </a:ext>
            </a:extLst>
          </p:cNvPr>
          <p:cNvSpPr txBox="1"/>
          <p:nvPr/>
        </p:nvSpPr>
        <p:spPr>
          <a:xfrm>
            <a:off x="191529" y="846057"/>
            <a:ext cx="4626089" cy="338554"/>
          </a:xfrm>
          <a:prstGeom prst="rect">
            <a:avLst/>
          </a:prstGeom>
          <a:noFill/>
        </p:spPr>
        <p:txBody>
          <a:bodyPr wrap="square" rtlCol="0">
            <a:spAutoFit/>
          </a:bodyPr>
          <a:lstStyle/>
          <a:p>
            <a:pPr algn="ctr"/>
            <a:r>
              <a:rPr lang="en-GB" sz="1600">
                <a:solidFill>
                  <a:schemeClr val="tx2">
                    <a:lumMod val="75000"/>
                    <a:lumOff val="25000"/>
                  </a:schemeClr>
                </a:solidFill>
              </a:rPr>
              <a:t>Pembrey Drag Force (N) vs Distance (m)</a:t>
            </a:r>
          </a:p>
        </p:txBody>
      </p:sp>
      <p:sp>
        <p:nvSpPr>
          <p:cNvPr id="20" name="TextBox 19">
            <a:extLst>
              <a:ext uri="{FF2B5EF4-FFF2-40B4-BE49-F238E27FC236}">
                <a16:creationId xmlns:a16="http://schemas.microsoft.com/office/drawing/2014/main" id="{277AB981-8190-252D-BA81-6515CD295325}"/>
              </a:ext>
            </a:extLst>
          </p:cNvPr>
          <p:cNvSpPr txBox="1"/>
          <p:nvPr/>
        </p:nvSpPr>
        <p:spPr>
          <a:xfrm>
            <a:off x="191529" y="4100437"/>
            <a:ext cx="4626089" cy="338554"/>
          </a:xfrm>
          <a:prstGeom prst="rect">
            <a:avLst/>
          </a:prstGeom>
          <a:noFill/>
        </p:spPr>
        <p:txBody>
          <a:bodyPr wrap="square" rtlCol="0">
            <a:spAutoFit/>
          </a:bodyPr>
          <a:lstStyle/>
          <a:p>
            <a:pPr algn="ctr"/>
            <a:r>
              <a:rPr lang="en-GB" sz="1600">
                <a:solidFill>
                  <a:schemeClr val="tx2">
                    <a:lumMod val="75000"/>
                    <a:lumOff val="25000"/>
                  </a:schemeClr>
                </a:solidFill>
              </a:rPr>
              <a:t>Pembrey Drag Force (N) vs Distance (m)</a:t>
            </a:r>
          </a:p>
        </p:txBody>
      </p:sp>
      <p:sp>
        <p:nvSpPr>
          <p:cNvPr id="21" name="TextBox 20">
            <a:extLst>
              <a:ext uri="{FF2B5EF4-FFF2-40B4-BE49-F238E27FC236}">
                <a16:creationId xmlns:a16="http://schemas.microsoft.com/office/drawing/2014/main" id="{54FA23E4-70E5-9264-9E5D-06375B036B02}"/>
              </a:ext>
            </a:extLst>
          </p:cNvPr>
          <p:cNvSpPr txBox="1"/>
          <p:nvPr/>
        </p:nvSpPr>
        <p:spPr>
          <a:xfrm>
            <a:off x="6359070" y="1245157"/>
            <a:ext cx="2719992" cy="261610"/>
          </a:xfrm>
          <a:prstGeom prst="rect">
            <a:avLst/>
          </a:prstGeom>
          <a:noFill/>
        </p:spPr>
        <p:txBody>
          <a:bodyPr wrap="square" rtlCol="0">
            <a:spAutoFit/>
          </a:bodyPr>
          <a:lstStyle/>
          <a:p>
            <a:pPr algn="ctr"/>
            <a:r>
              <a:rPr lang="en-GB" sz="1050" dirty="0">
                <a:solidFill>
                  <a:schemeClr val="tx2">
                    <a:lumMod val="75000"/>
                    <a:lumOff val="25000"/>
                  </a:schemeClr>
                </a:solidFill>
              </a:rPr>
              <a:t>Llandow Ride Height (m) vs Lap Time (s)</a:t>
            </a:r>
          </a:p>
        </p:txBody>
      </p:sp>
      <p:sp>
        <p:nvSpPr>
          <p:cNvPr id="22" name="TextBox 21">
            <a:extLst>
              <a:ext uri="{FF2B5EF4-FFF2-40B4-BE49-F238E27FC236}">
                <a16:creationId xmlns:a16="http://schemas.microsoft.com/office/drawing/2014/main" id="{48621296-1DB2-22A6-EB17-DCD6C804E934}"/>
              </a:ext>
            </a:extLst>
          </p:cNvPr>
          <p:cNvSpPr txBox="1"/>
          <p:nvPr/>
        </p:nvSpPr>
        <p:spPr>
          <a:xfrm>
            <a:off x="6344564" y="4445285"/>
            <a:ext cx="2719992" cy="261610"/>
          </a:xfrm>
          <a:prstGeom prst="rect">
            <a:avLst/>
          </a:prstGeom>
          <a:noFill/>
        </p:spPr>
        <p:txBody>
          <a:bodyPr wrap="square" rtlCol="0">
            <a:spAutoFit/>
          </a:bodyPr>
          <a:lstStyle/>
          <a:p>
            <a:pPr algn="ctr"/>
            <a:r>
              <a:rPr lang="en-GB" sz="1050" dirty="0">
                <a:solidFill>
                  <a:schemeClr val="tx2">
                    <a:lumMod val="75000"/>
                    <a:lumOff val="25000"/>
                  </a:schemeClr>
                </a:solidFill>
              </a:rPr>
              <a:t>Llandow Ride Height (m) vs Lap Time (s)</a:t>
            </a:r>
          </a:p>
        </p:txBody>
      </p:sp>
      <p:sp>
        <p:nvSpPr>
          <p:cNvPr id="23" name="TextBox 22">
            <a:extLst>
              <a:ext uri="{FF2B5EF4-FFF2-40B4-BE49-F238E27FC236}">
                <a16:creationId xmlns:a16="http://schemas.microsoft.com/office/drawing/2014/main" id="{00289CAF-EACD-F296-701A-4F2DECFDBCBE}"/>
              </a:ext>
            </a:extLst>
          </p:cNvPr>
          <p:cNvSpPr txBox="1"/>
          <p:nvPr/>
        </p:nvSpPr>
        <p:spPr>
          <a:xfrm>
            <a:off x="5496232" y="3765013"/>
            <a:ext cx="1192954" cy="600164"/>
          </a:xfrm>
          <a:prstGeom prst="rect">
            <a:avLst/>
          </a:prstGeom>
          <a:solidFill>
            <a:schemeClr val="bg1"/>
          </a:solidFill>
        </p:spPr>
        <p:txBody>
          <a:bodyPr wrap="square" rtlCol="0">
            <a:spAutoFit/>
          </a:bodyPr>
          <a:lstStyle/>
          <a:p>
            <a:pPr algn="ctr"/>
            <a:r>
              <a:rPr lang="en-GB" sz="1100">
                <a:solidFill>
                  <a:schemeClr val="tx2">
                    <a:lumMod val="75000"/>
                    <a:lumOff val="25000"/>
                  </a:schemeClr>
                </a:solidFill>
              </a:rPr>
              <a:t>Pembrey Speed (km/h) vs Distance (m)</a:t>
            </a:r>
          </a:p>
        </p:txBody>
      </p:sp>
      <p:sp>
        <p:nvSpPr>
          <p:cNvPr id="24" name="TextBox 23">
            <a:extLst>
              <a:ext uri="{FF2B5EF4-FFF2-40B4-BE49-F238E27FC236}">
                <a16:creationId xmlns:a16="http://schemas.microsoft.com/office/drawing/2014/main" id="{081ACA85-E0E0-DB08-E65F-36697240BE72}"/>
              </a:ext>
            </a:extLst>
          </p:cNvPr>
          <p:cNvSpPr txBox="1"/>
          <p:nvPr/>
        </p:nvSpPr>
        <p:spPr>
          <a:xfrm>
            <a:off x="5496232" y="606614"/>
            <a:ext cx="1192954" cy="600164"/>
          </a:xfrm>
          <a:prstGeom prst="rect">
            <a:avLst/>
          </a:prstGeom>
          <a:solidFill>
            <a:schemeClr val="bg1"/>
          </a:solidFill>
        </p:spPr>
        <p:txBody>
          <a:bodyPr wrap="square" rtlCol="0">
            <a:spAutoFit/>
          </a:bodyPr>
          <a:lstStyle/>
          <a:p>
            <a:pPr algn="ctr"/>
            <a:r>
              <a:rPr lang="en-GB" sz="1100">
                <a:solidFill>
                  <a:schemeClr val="tx2">
                    <a:lumMod val="75000"/>
                    <a:lumOff val="25000"/>
                  </a:schemeClr>
                </a:solidFill>
              </a:rPr>
              <a:t>Pembrey Speed (km/h) vs Distance (m)</a:t>
            </a:r>
          </a:p>
        </p:txBody>
      </p:sp>
      <p:sp>
        <p:nvSpPr>
          <p:cNvPr id="25" name="TextBox 24">
            <a:extLst>
              <a:ext uri="{FF2B5EF4-FFF2-40B4-BE49-F238E27FC236}">
                <a16:creationId xmlns:a16="http://schemas.microsoft.com/office/drawing/2014/main" id="{C95CE5F2-E571-0471-AE97-FA730A6F2BC7}"/>
              </a:ext>
            </a:extLst>
          </p:cNvPr>
          <p:cNvSpPr txBox="1"/>
          <p:nvPr/>
        </p:nvSpPr>
        <p:spPr>
          <a:xfrm>
            <a:off x="6194884" y="49501"/>
            <a:ext cx="5485328" cy="338554"/>
          </a:xfrm>
          <a:prstGeom prst="rect">
            <a:avLst/>
          </a:prstGeom>
          <a:noFill/>
        </p:spPr>
        <p:txBody>
          <a:bodyPr wrap="square" rtlCol="0">
            <a:spAutoFit/>
          </a:bodyPr>
          <a:lstStyle/>
          <a:p>
            <a:r>
              <a:rPr lang="en-GB" sz="1600" b="1" dirty="0"/>
              <a:t>Key: Active - </a:t>
            </a:r>
            <a:r>
              <a:rPr lang="en-GB" sz="1600" b="1" dirty="0">
                <a:solidFill>
                  <a:srgbClr val="FF0000"/>
                </a:solidFill>
              </a:rPr>
              <a:t>Red      </a:t>
            </a:r>
            <a:r>
              <a:rPr lang="en-GB" sz="1600" b="1" dirty="0"/>
              <a:t>Static - </a:t>
            </a:r>
            <a:r>
              <a:rPr lang="en-GB" sz="1600" b="1" dirty="0">
                <a:solidFill>
                  <a:srgbClr val="0070C0"/>
                </a:solidFill>
              </a:rPr>
              <a:t>Blue</a:t>
            </a:r>
          </a:p>
        </p:txBody>
      </p:sp>
    </p:spTree>
    <p:extLst>
      <p:ext uri="{BB962C8B-B14F-4D97-AF65-F5344CB8AC3E}">
        <p14:creationId xmlns:p14="http://schemas.microsoft.com/office/powerpoint/2010/main" val="533815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A screen shot of a graph&#10;&#10;AI-generated content may be incorrect.">
            <a:extLst>
              <a:ext uri="{FF2B5EF4-FFF2-40B4-BE49-F238E27FC236}">
                <a16:creationId xmlns:a16="http://schemas.microsoft.com/office/drawing/2014/main" id="{5F8F1962-621C-D71E-FE19-FD62B459A8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8817" y="155173"/>
            <a:ext cx="4591369" cy="3471406"/>
          </a:xfrm>
          <a:prstGeom prst="rect">
            <a:avLst/>
          </a:prstGeom>
          <a:solidFill>
            <a:schemeClr val="bg1"/>
          </a:solidFill>
        </p:spPr>
      </p:pic>
      <p:graphicFrame>
        <p:nvGraphicFramePr>
          <p:cNvPr id="2" name="Chart 1">
            <a:extLst>
              <a:ext uri="{FF2B5EF4-FFF2-40B4-BE49-F238E27FC236}">
                <a16:creationId xmlns:a16="http://schemas.microsoft.com/office/drawing/2014/main" id="{06AB3E83-3B63-DFD7-2DFC-955ED323A0A4}"/>
              </a:ext>
            </a:extLst>
          </p:cNvPr>
          <p:cNvGraphicFramePr/>
          <p:nvPr>
            <p:extLst>
              <p:ext uri="{D42A27DB-BD31-4B8C-83A1-F6EECF244321}">
                <p14:modId xmlns:p14="http://schemas.microsoft.com/office/powerpoint/2010/main" val="1676287312"/>
              </p:ext>
            </p:extLst>
          </p:nvPr>
        </p:nvGraphicFramePr>
        <p:xfrm>
          <a:off x="7580040" y="3673876"/>
          <a:ext cx="4479379" cy="3028951"/>
        </p:xfrm>
        <a:graphic>
          <a:graphicData uri="http://schemas.openxmlformats.org/drawingml/2006/chart">
            <c:chart xmlns:c="http://schemas.openxmlformats.org/drawingml/2006/chart" xmlns:r="http://schemas.openxmlformats.org/officeDocument/2006/relationships" r:id="rId3"/>
          </a:graphicData>
        </a:graphic>
      </p:graphicFrame>
      <p:pic>
        <p:nvPicPr>
          <p:cNvPr id="5" name="Picture 4" descr="A graph with lines and numbers on it&#10;&#10;AI-generated content may be incorrect.">
            <a:extLst>
              <a:ext uri="{FF2B5EF4-FFF2-40B4-BE49-F238E27FC236}">
                <a16:creationId xmlns:a16="http://schemas.microsoft.com/office/drawing/2014/main" id="{4A4C6610-85CE-4DF1-19C5-4133897535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2581" y="3673875"/>
            <a:ext cx="3225104" cy="3028951"/>
          </a:xfrm>
          <a:prstGeom prst="rect">
            <a:avLst/>
          </a:prstGeom>
          <a:solidFill>
            <a:schemeClr val="bg1"/>
          </a:solidFill>
        </p:spPr>
      </p:pic>
      <p:pic>
        <p:nvPicPr>
          <p:cNvPr id="6" name="Picture 5" descr="A graph on a black background&#10;&#10;AI-generated content may be incorrect.">
            <a:extLst>
              <a:ext uri="{FF2B5EF4-FFF2-40B4-BE49-F238E27FC236}">
                <a16:creationId xmlns:a16="http://schemas.microsoft.com/office/drawing/2014/main" id="{52E0BEB3-DFD2-D7F0-75CB-7AECAD3C4C39}"/>
              </a:ext>
            </a:extLst>
          </p:cNvPr>
          <p:cNvPicPr>
            <a:picLocks noChangeAspect="1"/>
          </p:cNvPicPr>
          <p:nvPr/>
        </p:nvPicPr>
        <p:blipFill>
          <a:blip r:embed="rId5">
            <a:extLst>
              <a:ext uri="{28A0092B-C50C-407E-A947-70E740481C1C}">
                <a14:useLocalDpi xmlns:a14="http://schemas.microsoft.com/office/drawing/2010/main" val="0"/>
              </a:ext>
            </a:extLst>
          </a:blip>
          <a:srcRect l="46677" r="5636"/>
          <a:stretch/>
        </p:blipFill>
        <p:spPr>
          <a:xfrm>
            <a:off x="4064794" y="709137"/>
            <a:ext cx="3352799" cy="1511067"/>
          </a:xfrm>
          <a:prstGeom prst="rect">
            <a:avLst/>
          </a:prstGeom>
          <a:solidFill>
            <a:schemeClr val="bg1"/>
          </a:solidFill>
        </p:spPr>
      </p:pic>
      <p:pic>
        <p:nvPicPr>
          <p:cNvPr id="7" name="Picture 6" descr="A screen shot of a graph&#10;&#10;AI-generated content may be incorrect.">
            <a:extLst>
              <a:ext uri="{FF2B5EF4-FFF2-40B4-BE49-F238E27FC236}">
                <a16:creationId xmlns:a16="http://schemas.microsoft.com/office/drawing/2014/main" id="{DECAB21D-7562-E4B5-909A-6AD7810E722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2580" y="709137"/>
            <a:ext cx="3799634" cy="2870708"/>
          </a:xfrm>
          <a:prstGeom prst="rect">
            <a:avLst/>
          </a:prstGeom>
          <a:solidFill>
            <a:schemeClr val="bg1"/>
          </a:solidFill>
        </p:spPr>
      </p:pic>
      <p:sp>
        <p:nvSpPr>
          <p:cNvPr id="8" name="Title 1">
            <a:extLst>
              <a:ext uri="{FF2B5EF4-FFF2-40B4-BE49-F238E27FC236}">
                <a16:creationId xmlns:a16="http://schemas.microsoft.com/office/drawing/2014/main" id="{F098B746-98BA-AFDE-090E-A80504B1790D}"/>
              </a:ext>
            </a:extLst>
          </p:cNvPr>
          <p:cNvSpPr txBox="1">
            <a:spLocks/>
          </p:cNvSpPr>
          <p:nvPr/>
        </p:nvSpPr>
        <p:spPr>
          <a:xfrm>
            <a:off x="0" y="0"/>
            <a:ext cx="10515600" cy="763929"/>
          </a:xfrm>
          <a:prstGeom prst="rect">
            <a:avLst/>
          </a:prstGeom>
        </p:spPr>
        <p:txBody>
          <a:bodyPr/>
          <a:lst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a:lstStyle>
          <a:p>
            <a:r>
              <a:rPr lang="en-GB"/>
              <a:t>Final Simulation</a:t>
            </a:r>
          </a:p>
        </p:txBody>
      </p:sp>
      <p:sp>
        <p:nvSpPr>
          <p:cNvPr id="9" name="TextBox 8">
            <a:extLst>
              <a:ext uri="{FF2B5EF4-FFF2-40B4-BE49-F238E27FC236}">
                <a16:creationId xmlns:a16="http://schemas.microsoft.com/office/drawing/2014/main" id="{244B1D08-A2BA-D066-102F-999530D45E3D}"/>
              </a:ext>
            </a:extLst>
          </p:cNvPr>
          <p:cNvSpPr txBox="1"/>
          <p:nvPr/>
        </p:nvSpPr>
        <p:spPr>
          <a:xfrm>
            <a:off x="221070" y="709137"/>
            <a:ext cx="3799634" cy="276999"/>
          </a:xfrm>
          <a:prstGeom prst="rect">
            <a:avLst/>
          </a:prstGeom>
          <a:noFill/>
        </p:spPr>
        <p:txBody>
          <a:bodyPr wrap="square" rtlCol="0">
            <a:spAutoFit/>
          </a:bodyPr>
          <a:lstStyle/>
          <a:p>
            <a:pPr algn="ctr"/>
            <a:r>
              <a:rPr lang="en-GB" sz="1200">
                <a:solidFill>
                  <a:schemeClr val="tx2">
                    <a:lumMod val="75000"/>
                    <a:lumOff val="25000"/>
                  </a:schemeClr>
                </a:solidFill>
              </a:rPr>
              <a:t>Pembrey Brake Pressure (MPa) vs Lap Time (s)</a:t>
            </a:r>
          </a:p>
        </p:txBody>
      </p:sp>
      <p:sp>
        <p:nvSpPr>
          <p:cNvPr id="10" name="TextBox 9">
            <a:extLst>
              <a:ext uri="{FF2B5EF4-FFF2-40B4-BE49-F238E27FC236}">
                <a16:creationId xmlns:a16="http://schemas.microsoft.com/office/drawing/2014/main" id="{8FF946CC-22F0-1CB9-B291-FCCD90AD34D9}"/>
              </a:ext>
            </a:extLst>
          </p:cNvPr>
          <p:cNvSpPr txBox="1"/>
          <p:nvPr/>
        </p:nvSpPr>
        <p:spPr>
          <a:xfrm>
            <a:off x="3841376" y="1894887"/>
            <a:ext cx="3799634" cy="276999"/>
          </a:xfrm>
          <a:prstGeom prst="rect">
            <a:avLst/>
          </a:prstGeom>
          <a:noFill/>
        </p:spPr>
        <p:txBody>
          <a:bodyPr wrap="square" rtlCol="0">
            <a:spAutoFit/>
          </a:bodyPr>
          <a:lstStyle/>
          <a:p>
            <a:pPr algn="ctr"/>
            <a:r>
              <a:rPr lang="en-GB" sz="1200">
                <a:solidFill>
                  <a:schemeClr val="tx2">
                    <a:lumMod val="75000"/>
                    <a:lumOff val="25000"/>
                  </a:schemeClr>
                </a:solidFill>
              </a:rPr>
              <a:t>Pembrey Steering Angle (deg) vs Lap Time (s)</a:t>
            </a:r>
          </a:p>
        </p:txBody>
      </p:sp>
      <p:sp>
        <p:nvSpPr>
          <p:cNvPr id="11" name="TextBox 10">
            <a:extLst>
              <a:ext uri="{FF2B5EF4-FFF2-40B4-BE49-F238E27FC236}">
                <a16:creationId xmlns:a16="http://schemas.microsoft.com/office/drawing/2014/main" id="{ABDD0F80-9129-666E-80AE-B15AF64839E2}"/>
              </a:ext>
            </a:extLst>
          </p:cNvPr>
          <p:cNvSpPr txBox="1"/>
          <p:nvPr/>
        </p:nvSpPr>
        <p:spPr>
          <a:xfrm>
            <a:off x="8798574" y="3396875"/>
            <a:ext cx="2793658" cy="276999"/>
          </a:xfrm>
          <a:prstGeom prst="rect">
            <a:avLst/>
          </a:prstGeom>
          <a:noFill/>
        </p:spPr>
        <p:txBody>
          <a:bodyPr wrap="square" rtlCol="0">
            <a:spAutoFit/>
          </a:bodyPr>
          <a:lstStyle/>
          <a:p>
            <a:pPr algn="ctr"/>
            <a:r>
              <a:rPr lang="en-GB" sz="1200" dirty="0">
                <a:solidFill>
                  <a:schemeClr val="tx2">
                    <a:lumMod val="75000"/>
                    <a:lumOff val="25000"/>
                  </a:schemeClr>
                </a:solidFill>
              </a:rPr>
              <a:t>Llandow </a:t>
            </a:r>
            <a:r>
              <a:rPr lang="en-GB" sz="1200">
                <a:solidFill>
                  <a:schemeClr val="tx2">
                    <a:lumMod val="75000"/>
                    <a:lumOff val="25000"/>
                  </a:schemeClr>
                </a:solidFill>
              </a:rPr>
              <a:t>Throttle</a:t>
            </a:r>
            <a:r>
              <a:rPr lang="en-GB" sz="1200" dirty="0">
                <a:solidFill>
                  <a:schemeClr val="tx2">
                    <a:lumMod val="75000"/>
                    <a:lumOff val="25000"/>
                  </a:schemeClr>
                </a:solidFill>
              </a:rPr>
              <a:t> </a:t>
            </a:r>
            <a:r>
              <a:rPr lang="en-GB" sz="1200">
                <a:solidFill>
                  <a:schemeClr val="tx2">
                    <a:lumMod val="75000"/>
                    <a:lumOff val="25000"/>
                  </a:schemeClr>
                </a:solidFill>
              </a:rPr>
              <a:t>(%)</a:t>
            </a:r>
            <a:r>
              <a:rPr lang="en-GB" sz="1200" dirty="0">
                <a:solidFill>
                  <a:schemeClr val="tx2">
                    <a:lumMod val="75000"/>
                    <a:lumOff val="25000"/>
                  </a:schemeClr>
                </a:solidFill>
              </a:rPr>
              <a:t> vs Lap Time (s)</a:t>
            </a:r>
          </a:p>
        </p:txBody>
      </p:sp>
      <p:sp>
        <p:nvSpPr>
          <p:cNvPr id="12" name="TextBox 11">
            <a:extLst>
              <a:ext uri="{FF2B5EF4-FFF2-40B4-BE49-F238E27FC236}">
                <a16:creationId xmlns:a16="http://schemas.microsoft.com/office/drawing/2014/main" id="{09B28817-9D4B-0B31-FED8-04E2F6D4428E}"/>
              </a:ext>
            </a:extLst>
          </p:cNvPr>
          <p:cNvSpPr txBox="1"/>
          <p:nvPr/>
        </p:nvSpPr>
        <p:spPr>
          <a:xfrm>
            <a:off x="-441949" y="3673875"/>
            <a:ext cx="3637433" cy="461665"/>
          </a:xfrm>
          <a:prstGeom prst="rect">
            <a:avLst/>
          </a:prstGeom>
          <a:noFill/>
        </p:spPr>
        <p:txBody>
          <a:bodyPr wrap="square" rtlCol="0">
            <a:spAutoFit/>
          </a:bodyPr>
          <a:lstStyle/>
          <a:p>
            <a:pPr algn="ctr"/>
            <a:r>
              <a:rPr lang="en-GB" sz="1200" dirty="0">
                <a:solidFill>
                  <a:schemeClr val="tx2">
                    <a:lumMod val="75000"/>
                    <a:lumOff val="25000"/>
                  </a:schemeClr>
                </a:solidFill>
              </a:rPr>
              <a:t>Llandow Downforce (N) </a:t>
            </a:r>
          </a:p>
          <a:p>
            <a:pPr algn="ctr"/>
            <a:r>
              <a:rPr lang="en-GB" sz="1200" dirty="0">
                <a:solidFill>
                  <a:schemeClr val="tx2">
                    <a:lumMod val="75000"/>
                    <a:lumOff val="25000"/>
                  </a:schemeClr>
                </a:solidFill>
              </a:rPr>
              <a:t>vs Lap Time (s)</a:t>
            </a:r>
          </a:p>
        </p:txBody>
      </p:sp>
      <p:pic>
        <p:nvPicPr>
          <p:cNvPr id="14" name="Picture 13" descr="A graph with red and blue lines&#10;&#10;AI-generated content may be incorrect.">
            <a:extLst>
              <a:ext uri="{FF2B5EF4-FFF2-40B4-BE49-F238E27FC236}">
                <a16:creationId xmlns:a16="http://schemas.microsoft.com/office/drawing/2014/main" id="{9A563B8C-2980-1D1A-8E9F-4A15B19451D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38908" y="3673875"/>
            <a:ext cx="4059909" cy="3028236"/>
          </a:xfrm>
          <a:prstGeom prst="rect">
            <a:avLst/>
          </a:prstGeom>
          <a:solidFill>
            <a:schemeClr val="bg1"/>
          </a:solidFill>
        </p:spPr>
      </p:pic>
      <p:sp>
        <p:nvSpPr>
          <p:cNvPr id="15" name="TextBox 14">
            <a:extLst>
              <a:ext uri="{FF2B5EF4-FFF2-40B4-BE49-F238E27FC236}">
                <a16:creationId xmlns:a16="http://schemas.microsoft.com/office/drawing/2014/main" id="{F307F4F0-D83C-B2D8-20D2-D65464A41B29}"/>
              </a:ext>
            </a:extLst>
          </p:cNvPr>
          <p:cNvSpPr txBox="1"/>
          <p:nvPr/>
        </p:nvSpPr>
        <p:spPr>
          <a:xfrm>
            <a:off x="3497777" y="3673874"/>
            <a:ext cx="4010872" cy="307777"/>
          </a:xfrm>
          <a:prstGeom prst="rect">
            <a:avLst/>
          </a:prstGeom>
          <a:noFill/>
        </p:spPr>
        <p:txBody>
          <a:bodyPr wrap="square" rtlCol="0">
            <a:spAutoFit/>
          </a:bodyPr>
          <a:lstStyle/>
          <a:p>
            <a:pPr algn="ctr"/>
            <a:r>
              <a:rPr lang="en-GB" sz="1400">
                <a:solidFill>
                  <a:schemeClr val="tx2">
                    <a:lumMod val="75000"/>
                    <a:lumOff val="25000"/>
                  </a:schemeClr>
                </a:solidFill>
              </a:rPr>
              <a:t>Pembrey Ride Height (m) vs Lap Time (s)</a:t>
            </a:r>
          </a:p>
        </p:txBody>
      </p:sp>
      <p:sp>
        <p:nvSpPr>
          <p:cNvPr id="16" name="TextBox 15">
            <a:extLst>
              <a:ext uri="{FF2B5EF4-FFF2-40B4-BE49-F238E27FC236}">
                <a16:creationId xmlns:a16="http://schemas.microsoft.com/office/drawing/2014/main" id="{0E50EA09-C7A9-2102-B896-ED25B5C77D07}"/>
              </a:ext>
            </a:extLst>
          </p:cNvPr>
          <p:cNvSpPr txBox="1"/>
          <p:nvPr/>
        </p:nvSpPr>
        <p:spPr>
          <a:xfrm>
            <a:off x="4935104" y="2498454"/>
            <a:ext cx="3478113" cy="861774"/>
          </a:xfrm>
          <a:prstGeom prst="rect">
            <a:avLst/>
          </a:prstGeom>
          <a:noFill/>
        </p:spPr>
        <p:txBody>
          <a:bodyPr wrap="square" rtlCol="0">
            <a:spAutoFit/>
          </a:bodyPr>
          <a:lstStyle/>
          <a:p>
            <a:r>
              <a:rPr lang="en-GB" sz="1600" b="1" dirty="0"/>
              <a:t>Key:</a:t>
            </a:r>
          </a:p>
          <a:p>
            <a:r>
              <a:rPr lang="en-GB" sz="1600" b="1" dirty="0"/>
              <a:t>Stock - </a:t>
            </a:r>
            <a:r>
              <a:rPr lang="en-GB" sz="1600" b="1" dirty="0">
                <a:solidFill>
                  <a:srgbClr val="FF0000"/>
                </a:solidFill>
              </a:rPr>
              <a:t>Red </a:t>
            </a:r>
          </a:p>
          <a:p>
            <a:r>
              <a:rPr lang="en-GB" sz="1600" b="1" dirty="0"/>
              <a:t>Final - </a:t>
            </a:r>
            <a:r>
              <a:rPr lang="en-GB" sz="1600" b="1" dirty="0">
                <a:solidFill>
                  <a:srgbClr val="0070C0"/>
                </a:solidFill>
              </a:rPr>
              <a:t>Blue</a:t>
            </a:r>
          </a:p>
        </p:txBody>
      </p:sp>
    </p:spTree>
    <p:extLst>
      <p:ext uri="{BB962C8B-B14F-4D97-AF65-F5344CB8AC3E}">
        <p14:creationId xmlns:p14="http://schemas.microsoft.com/office/powerpoint/2010/main" val="9991433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6DC11B-A2CD-A284-70DB-FB074537A73E}"/>
              </a:ext>
            </a:extLst>
          </p:cNvPr>
          <p:cNvSpPr txBox="1"/>
          <p:nvPr/>
        </p:nvSpPr>
        <p:spPr>
          <a:xfrm>
            <a:off x="326493" y="285270"/>
            <a:ext cx="4937760" cy="523220"/>
          </a:xfrm>
          <a:prstGeom prst="rect">
            <a:avLst/>
          </a:prstGeom>
          <a:noFill/>
        </p:spPr>
        <p:txBody>
          <a:bodyPr wrap="square" rtlCol="0">
            <a:spAutoFit/>
          </a:bodyPr>
          <a:lstStyle/>
          <a:p>
            <a:r>
              <a:rPr lang="en-GB" sz="2800" b="1" dirty="0">
                <a:solidFill>
                  <a:srgbClr val="002060"/>
                </a:solidFill>
                <a:latin typeface="+mj-lt"/>
              </a:rPr>
              <a:t>Conclusion</a:t>
            </a:r>
          </a:p>
        </p:txBody>
      </p:sp>
      <p:sp>
        <p:nvSpPr>
          <p:cNvPr id="3" name="TextBox 2">
            <a:extLst>
              <a:ext uri="{FF2B5EF4-FFF2-40B4-BE49-F238E27FC236}">
                <a16:creationId xmlns:a16="http://schemas.microsoft.com/office/drawing/2014/main" id="{F8D1C15E-436B-D8B7-D9DE-8BE7E76CE58E}"/>
              </a:ext>
            </a:extLst>
          </p:cNvPr>
          <p:cNvSpPr txBox="1"/>
          <p:nvPr/>
        </p:nvSpPr>
        <p:spPr>
          <a:xfrm>
            <a:off x="326493" y="1185167"/>
            <a:ext cx="4227046" cy="1200329"/>
          </a:xfrm>
          <a:prstGeom prst="rect">
            <a:avLst/>
          </a:prstGeom>
          <a:noFill/>
        </p:spPr>
        <p:txBody>
          <a:bodyPr wrap="square" lIns="91440" tIns="45720" rIns="91440" bIns="45720" rtlCol="0" anchor="t">
            <a:spAutoFit/>
          </a:bodyPr>
          <a:lstStyle/>
          <a:p>
            <a:pPr algn="ctr"/>
            <a:r>
              <a:rPr lang="en-GB" b="1" dirty="0">
                <a:solidFill>
                  <a:srgbClr val="002060"/>
                </a:solidFill>
              </a:rPr>
              <a:t>Aerodynamics/Design </a:t>
            </a:r>
          </a:p>
          <a:p>
            <a:pPr marL="285750" indent="-285750">
              <a:buFont typeface="Arial" panose="020B0604020202020204" pitchFamily="34" charset="0"/>
              <a:buChar char="•"/>
            </a:pPr>
            <a:r>
              <a:rPr lang="en-GB" dirty="0"/>
              <a:t>Selig 1223 profile</a:t>
            </a:r>
          </a:p>
          <a:p>
            <a:pPr marL="285750" indent="-285750">
              <a:buFont typeface="Arial" panose="020B0604020202020204" pitchFamily="34" charset="0"/>
              <a:buChar char="•"/>
            </a:pPr>
            <a:r>
              <a:rPr lang="en-GB" dirty="0"/>
              <a:t>Swan neck mount</a:t>
            </a:r>
          </a:p>
          <a:p>
            <a:pPr marL="285750" indent="-285750">
              <a:buFont typeface="Arial" panose="020B0604020202020204" pitchFamily="34" charset="0"/>
              <a:buChar char="•"/>
            </a:pPr>
            <a:r>
              <a:rPr lang="en-GB" dirty="0"/>
              <a:t>900mm above the vehicle floor </a:t>
            </a:r>
          </a:p>
        </p:txBody>
      </p:sp>
      <p:graphicFrame>
        <p:nvGraphicFramePr>
          <p:cNvPr id="5" name="Table 4">
            <a:extLst>
              <a:ext uri="{FF2B5EF4-FFF2-40B4-BE49-F238E27FC236}">
                <a16:creationId xmlns:a16="http://schemas.microsoft.com/office/drawing/2014/main" id="{EA15E050-194A-19B2-0001-4C4E967B543B}"/>
              </a:ext>
            </a:extLst>
          </p:cNvPr>
          <p:cNvGraphicFramePr>
            <a:graphicFrameLocks noGrp="1"/>
          </p:cNvGraphicFramePr>
          <p:nvPr>
            <p:extLst>
              <p:ext uri="{D42A27DB-BD31-4B8C-83A1-F6EECF244321}">
                <p14:modId xmlns:p14="http://schemas.microsoft.com/office/powerpoint/2010/main" val="3888342318"/>
              </p:ext>
            </p:extLst>
          </p:nvPr>
        </p:nvGraphicFramePr>
        <p:xfrm>
          <a:off x="279249" y="3795598"/>
          <a:ext cx="7924802" cy="2177953"/>
        </p:xfrm>
        <a:graphic>
          <a:graphicData uri="http://schemas.openxmlformats.org/drawingml/2006/table">
            <a:tbl>
              <a:tblPr firstRow="1" bandRow="1">
                <a:tableStyleId>{FABFCF23-3B69-468F-B69F-88F6DE6A72F2}</a:tableStyleId>
              </a:tblPr>
              <a:tblGrid>
                <a:gridCol w="1818789">
                  <a:extLst>
                    <a:ext uri="{9D8B030D-6E8A-4147-A177-3AD203B41FA5}">
                      <a16:colId xmlns:a16="http://schemas.microsoft.com/office/drawing/2014/main" val="4281021698"/>
                    </a:ext>
                  </a:extLst>
                </a:gridCol>
                <a:gridCol w="1695857">
                  <a:extLst>
                    <a:ext uri="{9D8B030D-6E8A-4147-A177-3AD203B41FA5}">
                      <a16:colId xmlns:a16="http://schemas.microsoft.com/office/drawing/2014/main" val="892883075"/>
                    </a:ext>
                  </a:extLst>
                </a:gridCol>
                <a:gridCol w="1470052">
                  <a:extLst>
                    <a:ext uri="{9D8B030D-6E8A-4147-A177-3AD203B41FA5}">
                      <a16:colId xmlns:a16="http://schemas.microsoft.com/office/drawing/2014/main" val="2814086785"/>
                    </a:ext>
                  </a:extLst>
                </a:gridCol>
                <a:gridCol w="1470052">
                  <a:extLst>
                    <a:ext uri="{9D8B030D-6E8A-4147-A177-3AD203B41FA5}">
                      <a16:colId xmlns:a16="http://schemas.microsoft.com/office/drawing/2014/main" val="3769839336"/>
                    </a:ext>
                  </a:extLst>
                </a:gridCol>
                <a:gridCol w="1470052">
                  <a:extLst>
                    <a:ext uri="{9D8B030D-6E8A-4147-A177-3AD203B41FA5}">
                      <a16:colId xmlns:a16="http://schemas.microsoft.com/office/drawing/2014/main" val="3280514375"/>
                    </a:ext>
                  </a:extLst>
                </a:gridCol>
              </a:tblGrid>
              <a:tr h="412738">
                <a:tc>
                  <a:txBody>
                    <a:bodyPr/>
                    <a:lstStyle/>
                    <a:p>
                      <a:endParaRPr lang="en-GB" dirty="0"/>
                    </a:p>
                  </a:txBody>
                  <a:tcPr/>
                </a:tc>
                <a:tc>
                  <a:txBody>
                    <a:bodyPr/>
                    <a:lstStyle/>
                    <a:p>
                      <a:pPr algn="ctr"/>
                      <a:r>
                        <a:rPr lang="en-GB" dirty="0"/>
                        <a:t>Llandow</a:t>
                      </a:r>
                    </a:p>
                  </a:txBody>
                  <a:tcPr/>
                </a:tc>
                <a:tc>
                  <a:txBody>
                    <a:bodyPr/>
                    <a:lstStyle/>
                    <a:p>
                      <a:pPr algn="ctr"/>
                      <a:r>
                        <a:rPr lang="en-GB" dirty="0"/>
                        <a:t>Pembrey</a:t>
                      </a:r>
                    </a:p>
                  </a:txBody>
                  <a:tcPr/>
                </a:tc>
                <a:tc>
                  <a:txBody>
                    <a:bodyPr/>
                    <a:lstStyle/>
                    <a:p>
                      <a:pPr algn="ctr"/>
                      <a:r>
                        <a:rPr lang="en-GB" dirty="0"/>
                        <a:t>Llandow difference</a:t>
                      </a:r>
                    </a:p>
                  </a:txBody>
                  <a:tcPr/>
                </a:tc>
                <a:tc>
                  <a:txBody>
                    <a:bodyPr/>
                    <a:lstStyle/>
                    <a:p>
                      <a:pPr algn="ctr"/>
                      <a:r>
                        <a:rPr lang="en-GB" dirty="0"/>
                        <a:t>Pembrey</a:t>
                      </a:r>
                      <a:r>
                        <a:rPr lang="en-GB" baseline="0" dirty="0"/>
                        <a:t> difference</a:t>
                      </a:r>
                      <a:endParaRPr lang="en-GB" dirty="0"/>
                    </a:p>
                  </a:txBody>
                  <a:tcPr/>
                </a:tc>
                <a:extLst>
                  <a:ext uri="{0D108BD9-81ED-4DB2-BD59-A6C34878D82A}">
                    <a16:rowId xmlns:a16="http://schemas.microsoft.com/office/drawing/2014/main" val="3528834217"/>
                  </a:ext>
                </a:extLst>
              </a:tr>
              <a:tr h="412738">
                <a:tc>
                  <a:txBody>
                    <a:bodyPr/>
                    <a:lstStyle/>
                    <a:p>
                      <a:pPr algn="ctr"/>
                      <a:r>
                        <a:rPr lang="en-GB" dirty="0"/>
                        <a:t>Base run</a:t>
                      </a:r>
                    </a:p>
                  </a:txBody>
                  <a:tcPr anchor="ctr"/>
                </a:tc>
                <a:tc>
                  <a:txBody>
                    <a:bodyPr/>
                    <a:lstStyle/>
                    <a:p>
                      <a:pPr algn="ctr"/>
                      <a:r>
                        <a:rPr lang="en-GB" dirty="0"/>
                        <a:t>47.187s</a:t>
                      </a:r>
                    </a:p>
                  </a:txBody>
                  <a:tcPr anchor="ctr"/>
                </a:tc>
                <a:tc>
                  <a:txBody>
                    <a:bodyPr/>
                    <a:lstStyle/>
                    <a:p>
                      <a:pPr algn="ctr"/>
                      <a:r>
                        <a:rPr lang="en-GB" dirty="0"/>
                        <a:t>69.889s</a:t>
                      </a:r>
                    </a:p>
                  </a:txBody>
                  <a:tcPr anchor="ct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3894126563"/>
                  </a:ext>
                </a:extLst>
              </a:tr>
              <a:tr h="412738">
                <a:tc>
                  <a:txBody>
                    <a:bodyPr/>
                    <a:lstStyle/>
                    <a:p>
                      <a:pPr algn="ctr"/>
                      <a:r>
                        <a:rPr lang="en-GB" dirty="0"/>
                        <a:t>Selig 1223</a:t>
                      </a:r>
                    </a:p>
                  </a:txBody>
                  <a:tcPr anchor="ctr"/>
                </a:tc>
                <a:tc>
                  <a:txBody>
                    <a:bodyPr/>
                    <a:lstStyle/>
                    <a:p>
                      <a:pPr algn="ctr"/>
                      <a:r>
                        <a:rPr lang="en-GB" dirty="0"/>
                        <a:t>46.816s</a:t>
                      </a:r>
                    </a:p>
                  </a:txBody>
                  <a:tcPr anchor="ctr"/>
                </a:tc>
                <a:tc>
                  <a:txBody>
                    <a:bodyPr/>
                    <a:lstStyle/>
                    <a:p>
                      <a:pPr algn="ctr"/>
                      <a:r>
                        <a:rPr lang="en-GB" dirty="0"/>
                        <a:t>69.680s</a:t>
                      </a:r>
                    </a:p>
                  </a:txBody>
                  <a:tcPr anchor="ctr"/>
                </a:tc>
                <a:tc>
                  <a:txBody>
                    <a:bodyPr/>
                    <a:lstStyle/>
                    <a:p>
                      <a:pPr algn="ctr"/>
                      <a:r>
                        <a:rPr lang="en-GB" dirty="0"/>
                        <a:t>-0.371</a:t>
                      </a:r>
                    </a:p>
                  </a:txBody>
                  <a:tcPr/>
                </a:tc>
                <a:tc>
                  <a:txBody>
                    <a:bodyPr/>
                    <a:lstStyle/>
                    <a:p>
                      <a:pPr algn="ctr"/>
                      <a:r>
                        <a:rPr lang="en-GB" dirty="0"/>
                        <a:t>-0.209</a:t>
                      </a:r>
                    </a:p>
                  </a:txBody>
                  <a:tcPr/>
                </a:tc>
                <a:extLst>
                  <a:ext uri="{0D108BD9-81ED-4DB2-BD59-A6C34878D82A}">
                    <a16:rowId xmlns:a16="http://schemas.microsoft.com/office/drawing/2014/main" val="1722682132"/>
                  </a:ext>
                </a:extLst>
              </a:tr>
              <a:tr h="712397">
                <a:tc>
                  <a:txBody>
                    <a:bodyPr/>
                    <a:lstStyle/>
                    <a:p>
                      <a:pPr algn="ctr"/>
                      <a:r>
                        <a:rPr lang="en-GB" dirty="0"/>
                        <a:t>S1223 + Winglets</a:t>
                      </a:r>
                    </a:p>
                  </a:txBody>
                  <a:tcPr anchor="ctr"/>
                </a:tc>
                <a:tc>
                  <a:txBody>
                    <a:bodyPr/>
                    <a:lstStyle/>
                    <a:p>
                      <a:pPr algn="ctr"/>
                      <a:r>
                        <a:rPr lang="en-GB" dirty="0"/>
                        <a:t>46.750s</a:t>
                      </a:r>
                    </a:p>
                  </a:txBody>
                  <a:tcPr anchor="ctr"/>
                </a:tc>
                <a:tc>
                  <a:txBody>
                    <a:bodyPr/>
                    <a:lstStyle/>
                    <a:p>
                      <a:pPr algn="ctr"/>
                      <a:r>
                        <a:rPr lang="en-GB" dirty="0"/>
                        <a:t>69.459s</a:t>
                      </a:r>
                    </a:p>
                  </a:txBody>
                  <a:tcPr anchor="ctr"/>
                </a:tc>
                <a:tc>
                  <a:txBody>
                    <a:bodyPr/>
                    <a:lstStyle/>
                    <a:p>
                      <a:pPr algn="ctr"/>
                      <a:r>
                        <a:rPr lang="en-GB" dirty="0"/>
                        <a:t>-0.437</a:t>
                      </a:r>
                    </a:p>
                  </a:txBody>
                  <a:tcPr/>
                </a:tc>
                <a:tc>
                  <a:txBody>
                    <a:bodyPr/>
                    <a:lstStyle/>
                    <a:p>
                      <a:pPr algn="ctr"/>
                      <a:r>
                        <a:rPr lang="en-GB" dirty="0"/>
                        <a:t>-0.430</a:t>
                      </a:r>
                    </a:p>
                  </a:txBody>
                  <a:tcPr/>
                </a:tc>
                <a:extLst>
                  <a:ext uri="{0D108BD9-81ED-4DB2-BD59-A6C34878D82A}">
                    <a16:rowId xmlns:a16="http://schemas.microsoft.com/office/drawing/2014/main" val="2821194715"/>
                  </a:ext>
                </a:extLst>
              </a:tr>
            </a:tbl>
          </a:graphicData>
        </a:graphic>
      </p:graphicFrame>
      <p:sp>
        <p:nvSpPr>
          <p:cNvPr id="4" name="TextBox 3">
            <a:extLst>
              <a:ext uri="{FF2B5EF4-FFF2-40B4-BE49-F238E27FC236}">
                <a16:creationId xmlns:a16="http://schemas.microsoft.com/office/drawing/2014/main" id="{A510B19E-526E-2931-6F83-2889741C8BE4}"/>
              </a:ext>
            </a:extLst>
          </p:cNvPr>
          <p:cNvSpPr txBox="1"/>
          <p:nvPr/>
        </p:nvSpPr>
        <p:spPr>
          <a:xfrm>
            <a:off x="279249" y="2483424"/>
            <a:ext cx="4227046" cy="923330"/>
          </a:xfrm>
          <a:prstGeom prst="rect">
            <a:avLst/>
          </a:prstGeom>
          <a:noFill/>
        </p:spPr>
        <p:txBody>
          <a:bodyPr wrap="square" rtlCol="0">
            <a:spAutoFit/>
          </a:bodyPr>
          <a:lstStyle/>
          <a:p>
            <a:pPr algn="ctr"/>
            <a:r>
              <a:rPr lang="en-GB" b="1" dirty="0">
                <a:solidFill>
                  <a:srgbClr val="002060"/>
                </a:solidFill>
              </a:rPr>
              <a:t>Materials </a:t>
            </a:r>
          </a:p>
          <a:p>
            <a:pPr marL="285750" indent="-285750">
              <a:buFont typeface="Arial" panose="020B0604020202020204" pitchFamily="34" charset="0"/>
              <a:buChar char="•"/>
            </a:pPr>
            <a:r>
              <a:rPr lang="en-GB" dirty="0"/>
              <a:t>7075 T6 – Mounts</a:t>
            </a:r>
          </a:p>
          <a:p>
            <a:pPr marL="285750" indent="-285750">
              <a:buFont typeface="Arial" panose="020B0604020202020204" pitchFamily="34" charset="0"/>
              <a:buChar char="•"/>
            </a:pPr>
            <a:r>
              <a:rPr lang="en-GB" dirty="0"/>
              <a:t>High Modulus Carbon Fibre – Wing </a:t>
            </a:r>
          </a:p>
        </p:txBody>
      </p:sp>
      <p:sp>
        <p:nvSpPr>
          <p:cNvPr id="6" name="TextBox 5">
            <a:extLst>
              <a:ext uri="{FF2B5EF4-FFF2-40B4-BE49-F238E27FC236}">
                <a16:creationId xmlns:a16="http://schemas.microsoft.com/office/drawing/2014/main" id="{96211103-46D9-5FDA-83E4-170928F2E9E3}"/>
              </a:ext>
            </a:extLst>
          </p:cNvPr>
          <p:cNvSpPr txBox="1"/>
          <p:nvPr/>
        </p:nvSpPr>
        <p:spPr>
          <a:xfrm>
            <a:off x="4553539" y="1185167"/>
            <a:ext cx="3949833" cy="646331"/>
          </a:xfrm>
          <a:prstGeom prst="rect">
            <a:avLst/>
          </a:prstGeom>
          <a:noFill/>
        </p:spPr>
        <p:txBody>
          <a:bodyPr wrap="square" rtlCol="0">
            <a:spAutoFit/>
          </a:bodyPr>
          <a:lstStyle/>
          <a:p>
            <a:pPr algn="ctr"/>
            <a:r>
              <a:rPr lang="en-GB" b="1" dirty="0">
                <a:solidFill>
                  <a:srgbClr val="002060"/>
                </a:solidFill>
              </a:rPr>
              <a:t>Control systems</a:t>
            </a:r>
          </a:p>
          <a:p>
            <a:pPr marL="285750" indent="-285750">
              <a:buFont typeface="Arial" panose="020B0604020202020204" pitchFamily="34" charset="0"/>
              <a:buChar char="•"/>
            </a:pPr>
            <a:r>
              <a:rPr lang="en-GB" dirty="0"/>
              <a:t>Telescopic actuator</a:t>
            </a:r>
          </a:p>
        </p:txBody>
      </p:sp>
      <p:sp>
        <p:nvSpPr>
          <p:cNvPr id="7" name="TextBox 6">
            <a:extLst>
              <a:ext uri="{FF2B5EF4-FFF2-40B4-BE49-F238E27FC236}">
                <a16:creationId xmlns:a16="http://schemas.microsoft.com/office/drawing/2014/main" id="{D64730BF-021A-262A-AEC0-C594F5B29FBC}"/>
              </a:ext>
            </a:extLst>
          </p:cNvPr>
          <p:cNvSpPr txBox="1"/>
          <p:nvPr/>
        </p:nvSpPr>
        <p:spPr>
          <a:xfrm>
            <a:off x="4553539" y="2556690"/>
            <a:ext cx="3949833" cy="923330"/>
          </a:xfrm>
          <a:prstGeom prst="rect">
            <a:avLst/>
          </a:prstGeom>
          <a:noFill/>
        </p:spPr>
        <p:txBody>
          <a:bodyPr wrap="square" rtlCol="0">
            <a:spAutoFit/>
          </a:bodyPr>
          <a:lstStyle/>
          <a:p>
            <a:pPr algn="ctr"/>
            <a:r>
              <a:rPr lang="en-GB" b="1" dirty="0">
                <a:solidFill>
                  <a:srgbClr val="002060"/>
                </a:solidFill>
              </a:rPr>
              <a:t>Simulation</a:t>
            </a:r>
          </a:p>
          <a:p>
            <a:pPr marL="285750" indent="-285750">
              <a:buFont typeface="Arial" panose="020B0604020202020204" pitchFamily="34" charset="0"/>
              <a:buChar char="•"/>
            </a:pPr>
            <a:r>
              <a:rPr lang="en-GB" dirty="0"/>
              <a:t>Both concepts produce quicker lap times</a:t>
            </a:r>
          </a:p>
        </p:txBody>
      </p:sp>
      <p:pic>
        <p:nvPicPr>
          <p:cNvPr id="8" name="Picture 7" descr="A black background with white text&#10;&#10;Description automatically generated">
            <a:extLst>
              <a:ext uri="{FF2B5EF4-FFF2-40B4-BE49-F238E27FC236}">
                <a16:creationId xmlns:a16="http://schemas.microsoft.com/office/drawing/2014/main" id="{4AD56691-D7F5-1E4E-EFA7-ABED65E05014}"/>
              </a:ext>
            </a:extLst>
          </p:cNvPr>
          <p:cNvPicPr>
            <a:picLocks noChangeAspect="1"/>
          </p:cNvPicPr>
          <p:nvPr/>
        </p:nvPicPr>
        <p:blipFill>
          <a:blip r:embed="rId2"/>
          <a:stretch>
            <a:fillRect/>
          </a:stretch>
        </p:blipFill>
        <p:spPr>
          <a:xfrm>
            <a:off x="79334" y="6443119"/>
            <a:ext cx="1075964" cy="415002"/>
          </a:xfrm>
          <a:prstGeom prst="rect">
            <a:avLst/>
          </a:prstGeom>
        </p:spPr>
      </p:pic>
      <p:pic>
        <p:nvPicPr>
          <p:cNvPr id="9" name="Picture 18" descr="Morgan Plus Four | Revolutions">
            <a:extLst>
              <a:ext uri="{FF2B5EF4-FFF2-40B4-BE49-F238E27FC236}">
                <a16:creationId xmlns:a16="http://schemas.microsoft.com/office/drawing/2014/main" id="{53BC8206-D174-7D44-2D8D-C685314D367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834" r="32834"/>
          <a:stretch/>
        </p:blipFill>
        <p:spPr bwMode="auto">
          <a:xfrm>
            <a:off x="8658632" y="0"/>
            <a:ext cx="353336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1509628"/>
      </p:ext>
    </p:extLst>
  </p:cSld>
  <p:clrMapOvr>
    <a:masterClrMapping/>
  </p:clrMapOvr>
</p:sld>
</file>

<file path=ppt/theme/theme1.xml><?xml version="1.0" encoding="utf-8"?>
<a:theme xmlns:a="http://schemas.openxmlformats.org/drawingml/2006/main" name="Theme1">
  <a:themeElements>
    <a:clrScheme name="Encase">
      <a:dk1>
        <a:sysClr val="windowText" lastClr="000000"/>
      </a:dk1>
      <a:lt1>
        <a:sysClr val="window" lastClr="FFFFFF"/>
      </a:lt1>
      <a:dk2>
        <a:srgbClr val="1E2121"/>
      </a:dk2>
      <a:lt2>
        <a:srgbClr val="EFECEB"/>
      </a:lt2>
      <a:accent1>
        <a:srgbClr val="717059"/>
      </a:accent1>
      <a:accent2>
        <a:srgbClr val="B9A17E"/>
      </a:accent2>
      <a:accent3>
        <a:srgbClr val="766752"/>
      </a:accent3>
      <a:accent4>
        <a:srgbClr val="A28578"/>
      </a:accent4>
      <a:accent5>
        <a:srgbClr val="6E736D"/>
      </a:accent5>
      <a:accent6>
        <a:srgbClr val="BE8366"/>
      </a:accent6>
      <a:hlink>
        <a:srgbClr val="B5714F"/>
      </a:hlink>
      <a:folHlink>
        <a:srgbClr val="7B6B4C"/>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A25F8CF-FE60-46E1-8145-3F6D9B2570D9}" vid="{DE5AE9AE-9A44-4A09-9C42-2CE4A131AC5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12" ma:contentTypeDescription="Create a new document." ma:contentTypeScope="" ma:versionID="3786b0467d9e752821f5a4b624732086">
  <xsd:schema xmlns:xsd="http://www.w3.org/2001/XMLSchema" xmlns:xs="http://www.w3.org/2001/XMLSchema" xmlns:p="http://schemas.microsoft.com/office/2006/metadata/properties" xmlns:ns2="a07acfd4-2c96-4ef5-a0a4-65bc3feddee9" xmlns:ns3="6a54b9e6-26fb-472a-b3d3-d3bd8549e36a" targetNamespace="http://schemas.microsoft.com/office/2006/metadata/properties" ma:root="true" ma:fieldsID="96ee754aae01b20fcadfeabb4e1464e9" ns2:_="" ns3:_="">
    <xsd:import namespace="a07acfd4-2c96-4ef5-a0a4-65bc3feddee9"/>
    <xsd:import namespace="6a54b9e6-26fb-472a-b3d3-d3bd8549e3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a54b9e6-26fb-472a-b3d3-d3bd8549e36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73174d7-b889-4714-8fb8-598a17190db0}" ma:internalName="TaxCatchAll" ma:showField="CatchAllData" ma:web="6a54b9e6-26fb-472a-b3d3-d3bd8549e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07acfd4-2c96-4ef5-a0a4-65bc3feddee9">
      <Terms xmlns="http://schemas.microsoft.com/office/infopath/2007/PartnerControls"/>
    </lcf76f155ced4ddcb4097134ff3c332f>
    <TaxCatchAll xmlns="6a54b9e6-26fb-472a-b3d3-d3bd8549e36a" xsi:nil="true"/>
  </documentManagement>
</p:properties>
</file>

<file path=customXml/itemProps1.xml><?xml version="1.0" encoding="utf-8"?>
<ds:datastoreItem xmlns:ds="http://schemas.openxmlformats.org/officeDocument/2006/customXml" ds:itemID="{CE22D072-D7F1-4E70-8B78-CD844DCE0A86}">
  <ds:schemaRefs>
    <ds:schemaRef ds:uri="http://schemas.microsoft.com/sharepoint/v3/contenttype/forms"/>
  </ds:schemaRefs>
</ds:datastoreItem>
</file>

<file path=customXml/itemProps2.xml><?xml version="1.0" encoding="utf-8"?>
<ds:datastoreItem xmlns:ds="http://schemas.openxmlformats.org/officeDocument/2006/customXml" ds:itemID="{F2D84E6B-8AD2-4AC6-98E9-949054EB15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07acfd4-2c96-4ef5-a0a4-65bc3feddee9"/>
    <ds:schemaRef ds:uri="6a54b9e6-26fb-472a-b3d3-d3bd8549e3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844028-F59E-4919-95EA-2490770C2BA4}">
  <ds:schemaRefs>
    <ds:schemaRef ds:uri="http://schemas.openxmlformats.org/package/2006/metadata/core-properties"/>
    <ds:schemaRef ds:uri="http://schemas.microsoft.com/office/2006/documentManagement/types"/>
    <ds:schemaRef ds:uri="http://www.w3.org/XML/1998/namespace"/>
    <ds:schemaRef ds:uri="a07acfd4-2c96-4ef5-a0a4-65bc3feddee9"/>
    <ds:schemaRef ds:uri="http://purl.org/dc/dcmitype/"/>
    <ds:schemaRef ds:uri="http://schemas.microsoft.com/office/2006/metadata/properties"/>
    <ds:schemaRef ds:uri="http://purl.org/dc/elements/1.1/"/>
    <ds:schemaRef ds:uri="http://schemas.microsoft.com/office/infopath/2007/PartnerControls"/>
    <ds:schemaRef ds:uri="6a54b9e6-26fb-472a-b3d3-d3bd8549e36a"/>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1154</TotalTime>
  <Words>2822</Words>
  <Application>Microsoft Office PowerPoint</Application>
  <PresentationFormat>Widescreen</PresentationFormat>
  <Paragraphs>482</Paragraphs>
  <Slides>25</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Aptos</vt:lpstr>
      <vt:lpstr>Aptos Display</vt:lpstr>
      <vt:lpstr>Arial</vt:lpstr>
      <vt:lpstr>Avenir Next LT Pro</vt:lpstr>
      <vt:lpstr>Avenir Next LT Pro Light</vt:lpstr>
      <vt:lpstr>Calibri</vt:lpstr>
      <vt:lpstr>Theme1</vt:lpstr>
      <vt:lpstr>PowerPoint Presentation</vt:lpstr>
      <vt:lpstr>PowerPoint Presentation</vt:lpstr>
      <vt:lpstr>Structural design team: Previous and Final Progress</vt:lpstr>
      <vt:lpstr>PowerPoint Presentation</vt:lpstr>
      <vt:lpstr>PowerPoint Presentation</vt:lpstr>
      <vt:lpstr>PowerPoint Presentation</vt:lpstr>
      <vt:lpstr>Material Research/design inspiration for wing Mounts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Wing Study </vt:lpstr>
      <vt:lpstr>Wing Study Results</vt:lpstr>
      <vt:lpstr>Height Study </vt:lpstr>
      <vt:lpstr>Turbulence difference </vt:lpstr>
      <vt:lpstr>Development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Alexander Cook (2104599)</dc:creator>
  <cp:lastModifiedBy>Alexander Cook (2104599)</cp:lastModifiedBy>
  <cp:revision>2</cp:revision>
  <dcterms:created xsi:type="dcterms:W3CDTF">2025-03-31T13:15:24Z</dcterms:created>
  <dcterms:modified xsi:type="dcterms:W3CDTF">2025-04-01T20:52:51Z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y fmtid="{D5CDD505-2E9C-101B-9397-08002B2CF9AE}" pid="3" name="MediaServiceImageTags">
    <vt:lpwstr/>
  </property>
</Properties>
</file>