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668120-48D1-4B01-AE24-B9968BC4DD8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en-US"/>
        </a:p>
      </dgm:t>
    </dgm:pt>
    <dgm:pt modelId="{025AB523-2DE6-425A-A9F7-2015EF96C80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product concept came into play after the production concept, shifting marketing from an era of mass efficiencies to an era of product excellence. </a:t>
          </a:r>
        </a:p>
      </dgm:t>
    </dgm:pt>
    <dgm:pt modelId="{BE05A9F6-A2EC-4A3A-91F6-DDD7753DFE55}" type="parTrans" cxnId="{28051BBA-9997-4706-AD6E-93C0EF2DA1D9}">
      <dgm:prSet/>
      <dgm:spPr/>
      <dgm:t>
        <a:bodyPr/>
        <a:lstStyle/>
        <a:p>
          <a:endParaRPr lang="en-US"/>
        </a:p>
      </dgm:t>
    </dgm:pt>
    <dgm:pt modelId="{FB20013A-CF2F-4AC9-8AFD-3F881C0426EC}" type="sibTrans" cxnId="{28051BBA-9997-4706-AD6E-93C0EF2DA1D9}">
      <dgm:prSet/>
      <dgm:spPr/>
      <dgm:t>
        <a:bodyPr/>
        <a:lstStyle/>
        <a:p>
          <a:endParaRPr lang="en-US"/>
        </a:p>
      </dgm:t>
    </dgm:pt>
    <dgm:pt modelId="{ECF894D8-40B4-4222-AF54-E329F61709E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It was the first to propose concepts of differentiation and positioning within brands, the key components of contemporary marketing strategy.</a:t>
          </a:r>
        </a:p>
      </dgm:t>
    </dgm:pt>
    <dgm:pt modelId="{72F75166-2B4C-428D-BCC0-AD27E121CAAC}" type="parTrans" cxnId="{42FD1228-52BD-47E4-B19F-AB3168F34B12}">
      <dgm:prSet/>
      <dgm:spPr/>
      <dgm:t>
        <a:bodyPr/>
        <a:lstStyle/>
        <a:p>
          <a:endParaRPr lang="en-US"/>
        </a:p>
      </dgm:t>
    </dgm:pt>
    <dgm:pt modelId="{5A871DF4-E97B-4981-9541-D4BB7652C69B}" type="sibTrans" cxnId="{42FD1228-52BD-47E4-B19F-AB3168F34B12}">
      <dgm:prSet/>
      <dgm:spPr/>
      <dgm:t>
        <a:bodyPr/>
        <a:lstStyle/>
        <a:p>
          <a:endParaRPr lang="en-US"/>
        </a:p>
      </dgm:t>
    </dgm:pt>
    <dgm:pt modelId="{7D084EBA-9227-4487-AB28-C831333A602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Where the production concept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emphasised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cost, product development and quality take precedent over cost in the product concept.</a:t>
          </a:r>
        </a:p>
      </dgm:t>
    </dgm:pt>
    <dgm:pt modelId="{36183AE0-22DD-48F3-B6DD-6CE0C19D6BE0}" type="parTrans" cxnId="{17FD4B87-44E7-41CA-A005-3B30627B4D5C}">
      <dgm:prSet/>
      <dgm:spPr/>
      <dgm:t>
        <a:bodyPr/>
        <a:lstStyle/>
        <a:p>
          <a:endParaRPr lang="en-US"/>
        </a:p>
      </dgm:t>
    </dgm:pt>
    <dgm:pt modelId="{1A12561C-C91F-4AE3-8D57-A25F11265700}" type="sibTrans" cxnId="{17FD4B87-44E7-41CA-A005-3B30627B4D5C}">
      <dgm:prSet/>
      <dgm:spPr/>
      <dgm:t>
        <a:bodyPr/>
        <a:lstStyle/>
        <a:p>
          <a:endParaRPr lang="en-US"/>
        </a:p>
      </dgm:t>
    </dgm:pt>
    <dgm:pt modelId="{313F4279-5951-4903-8CCC-AFBFEB839C7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essential weakness, and the subsequent products that were born, is the assumption that customers would purchase the best product; sometimes ignoring the price and emotional components of each purchase. </a:t>
          </a:r>
        </a:p>
      </dgm:t>
    </dgm:pt>
    <dgm:pt modelId="{E3A49186-DFD4-4E2F-8628-FF0E99B96F86}" type="parTrans" cxnId="{8A104C4D-C24F-4F8B-83B4-7DE413C4726E}">
      <dgm:prSet/>
      <dgm:spPr/>
      <dgm:t>
        <a:bodyPr/>
        <a:lstStyle/>
        <a:p>
          <a:endParaRPr lang="en-US"/>
        </a:p>
      </dgm:t>
    </dgm:pt>
    <dgm:pt modelId="{3305D926-D184-45C8-B2DC-D63D38500A69}" type="sibTrans" cxnId="{8A104C4D-C24F-4F8B-83B4-7DE413C4726E}">
      <dgm:prSet/>
      <dgm:spPr/>
      <dgm:t>
        <a:bodyPr/>
        <a:lstStyle/>
        <a:p>
          <a:endParaRPr lang="en-US"/>
        </a:p>
      </dgm:t>
    </dgm:pt>
    <dgm:pt modelId="{4C9BF6BA-E80F-4F92-96CB-9E80B126574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This weakness of the product concept leads to the later models of the selling concept, and a marketing concept focused on persuasion and satisfaction. </a:t>
          </a:r>
        </a:p>
      </dgm:t>
    </dgm:pt>
    <dgm:pt modelId="{A87CF841-6D3E-4235-AAFC-D053D738E4C5}" type="parTrans" cxnId="{C8B83ECA-E2B8-4571-95A4-9A987A7AA474}">
      <dgm:prSet/>
      <dgm:spPr/>
      <dgm:t>
        <a:bodyPr/>
        <a:lstStyle/>
        <a:p>
          <a:endParaRPr lang="en-US"/>
        </a:p>
      </dgm:t>
    </dgm:pt>
    <dgm:pt modelId="{ECE375AF-B3A5-42A2-9130-FC68A963E16A}" type="sibTrans" cxnId="{C8B83ECA-E2B8-4571-95A4-9A987A7AA474}">
      <dgm:prSet/>
      <dgm:spPr/>
      <dgm:t>
        <a:bodyPr/>
        <a:lstStyle/>
        <a:p>
          <a:endParaRPr lang="en-US"/>
        </a:p>
      </dgm:t>
    </dgm:pt>
    <dgm:pt modelId="{7DA76B68-9027-4DA5-A38E-80B6655536DB}" type="pres">
      <dgm:prSet presAssocID="{AE668120-48D1-4B01-AE24-B9968BC4DD88}" presName="root" presStyleCnt="0">
        <dgm:presLayoutVars>
          <dgm:dir/>
          <dgm:resizeHandles val="exact"/>
        </dgm:presLayoutVars>
      </dgm:prSet>
      <dgm:spPr/>
    </dgm:pt>
    <dgm:pt modelId="{63CBAC53-90F8-4C29-8DFE-29CE7F86FD33}" type="pres">
      <dgm:prSet presAssocID="{025AB523-2DE6-425A-A9F7-2015EF96C806}" presName="compNode" presStyleCnt="0"/>
      <dgm:spPr/>
    </dgm:pt>
    <dgm:pt modelId="{78EE056D-8C18-4216-AC69-C8043CBCC1DF}" type="pres">
      <dgm:prSet presAssocID="{025AB523-2DE6-425A-A9F7-2015EF96C806}" presName="bgRect" presStyleLbl="bgShp" presStyleIdx="0" presStyleCnt="5"/>
      <dgm:spPr/>
    </dgm:pt>
    <dgm:pt modelId="{C598D654-FF30-466A-9DF0-2B32F966F0D9}" type="pres">
      <dgm:prSet presAssocID="{025AB523-2DE6-425A-A9F7-2015EF96C80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89FE60B-A9A7-4E12-ADC2-B4056141192E}" type="pres">
      <dgm:prSet presAssocID="{025AB523-2DE6-425A-A9F7-2015EF96C806}" presName="spaceRect" presStyleCnt="0"/>
      <dgm:spPr/>
    </dgm:pt>
    <dgm:pt modelId="{CA65CD5D-9CAC-401A-8622-A872A6C7ADC7}" type="pres">
      <dgm:prSet presAssocID="{025AB523-2DE6-425A-A9F7-2015EF96C806}" presName="parTx" presStyleLbl="revTx" presStyleIdx="0" presStyleCnt="5">
        <dgm:presLayoutVars>
          <dgm:chMax val="0"/>
          <dgm:chPref val="0"/>
        </dgm:presLayoutVars>
      </dgm:prSet>
      <dgm:spPr/>
    </dgm:pt>
    <dgm:pt modelId="{41D408EF-B71C-4AC3-9485-A88763DBD689}" type="pres">
      <dgm:prSet presAssocID="{FB20013A-CF2F-4AC9-8AFD-3F881C0426EC}" presName="sibTrans" presStyleCnt="0"/>
      <dgm:spPr/>
    </dgm:pt>
    <dgm:pt modelId="{D7FDD99C-AE5A-40F0-A682-4F771CCF2311}" type="pres">
      <dgm:prSet presAssocID="{ECF894D8-40B4-4222-AF54-E329F61709EB}" presName="compNode" presStyleCnt="0"/>
      <dgm:spPr/>
    </dgm:pt>
    <dgm:pt modelId="{BBFD47EB-558E-415B-BF71-7309D760F6A7}" type="pres">
      <dgm:prSet presAssocID="{ECF894D8-40B4-4222-AF54-E329F61709EB}" presName="bgRect" presStyleLbl="bgShp" presStyleIdx="1" presStyleCnt="5"/>
      <dgm:spPr/>
    </dgm:pt>
    <dgm:pt modelId="{2F111C3B-A529-4CB2-A47E-D3D46F18F8E9}" type="pres">
      <dgm:prSet presAssocID="{ECF894D8-40B4-4222-AF54-E329F61709E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758D07B2-6A50-4AD2-BA04-DDCF22A9DC8C}" type="pres">
      <dgm:prSet presAssocID="{ECF894D8-40B4-4222-AF54-E329F61709EB}" presName="spaceRect" presStyleCnt="0"/>
      <dgm:spPr/>
    </dgm:pt>
    <dgm:pt modelId="{C1EC8C95-1711-4661-87BF-1FBC7EA38786}" type="pres">
      <dgm:prSet presAssocID="{ECF894D8-40B4-4222-AF54-E329F61709EB}" presName="parTx" presStyleLbl="revTx" presStyleIdx="1" presStyleCnt="5">
        <dgm:presLayoutVars>
          <dgm:chMax val="0"/>
          <dgm:chPref val="0"/>
        </dgm:presLayoutVars>
      </dgm:prSet>
      <dgm:spPr/>
    </dgm:pt>
    <dgm:pt modelId="{C36D5D1A-95CC-453B-B20C-07828DED7576}" type="pres">
      <dgm:prSet presAssocID="{5A871DF4-E97B-4981-9541-D4BB7652C69B}" presName="sibTrans" presStyleCnt="0"/>
      <dgm:spPr/>
    </dgm:pt>
    <dgm:pt modelId="{B28E89A5-A003-4188-BF57-E5675E7313D8}" type="pres">
      <dgm:prSet presAssocID="{7D084EBA-9227-4487-AB28-C831333A6027}" presName="compNode" presStyleCnt="0"/>
      <dgm:spPr/>
    </dgm:pt>
    <dgm:pt modelId="{FEC1991E-9285-4F6A-A451-ABD4CEA64B9C}" type="pres">
      <dgm:prSet presAssocID="{7D084EBA-9227-4487-AB28-C831333A6027}" presName="bgRect" presStyleLbl="bgShp" presStyleIdx="2" presStyleCnt="5"/>
      <dgm:spPr/>
    </dgm:pt>
    <dgm:pt modelId="{74CFAEAD-A422-4FE0-96AD-BDCE5519DA16}" type="pres">
      <dgm:prSet presAssocID="{7D084EBA-9227-4487-AB28-C831333A602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4E638D26-73F9-4D94-BED6-768853A34E9B}" type="pres">
      <dgm:prSet presAssocID="{7D084EBA-9227-4487-AB28-C831333A6027}" presName="spaceRect" presStyleCnt="0"/>
      <dgm:spPr/>
    </dgm:pt>
    <dgm:pt modelId="{544FA868-10D2-4486-919B-91DDBE5232A8}" type="pres">
      <dgm:prSet presAssocID="{7D084EBA-9227-4487-AB28-C831333A6027}" presName="parTx" presStyleLbl="revTx" presStyleIdx="2" presStyleCnt="5">
        <dgm:presLayoutVars>
          <dgm:chMax val="0"/>
          <dgm:chPref val="0"/>
        </dgm:presLayoutVars>
      </dgm:prSet>
      <dgm:spPr/>
    </dgm:pt>
    <dgm:pt modelId="{F874E11C-070F-43D0-8524-FE9EDB013658}" type="pres">
      <dgm:prSet presAssocID="{1A12561C-C91F-4AE3-8D57-A25F11265700}" presName="sibTrans" presStyleCnt="0"/>
      <dgm:spPr/>
    </dgm:pt>
    <dgm:pt modelId="{4E4483A6-11CC-4BE3-80E8-346AF4C69D74}" type="pres">
      <dgm:prSet presAssocID="{313F4279-5951-4903-8CCC-AFBFEB839C75}" presName="compNode" presStyleCnt="0"/>
      <dgm:spPr/>
    </dgm:pt>
    <dgm:pt modelId="{99D80E37-63F1-45AB-A822-5E9789A1C18B}" type="pres">
      <dgm:prSet presAssocID="{313F4279-5951-4903-8CCC-AFBFEB839C75}" presName="bgRect" presStyleLbl="bgShp" presStyleIdx="3" presStyleCnt="5"/>
      <dgm:spPr/>
    </dgm:pt>
    <dgm:pt modelId="{16B5358E-9298-4B28-8A24-4282D8218830}" type="pres">
      <dgm:prSet presAssocID="{313F4279-5951-4903-8CCC-AFBFEB839C7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098B419C-3F85-4C61-B5EE-A4C31C335F0E}" type="pres">
      <dgm:prSet presAssocID="{313F4279-5951-4903-8CCC-AFBFEB839C75}" presName="spaceRect" presStyleCnt="0"/>
      <dgm:spPr/>
    </dgm:pt>
    <dgm:pt modelId="{3340C038-F919-4FF6-BA40-C5477529B5AC}" type="pres">
      <dgm:prSet presAssocID="{313F4279-5951-4903-8CCC-AFBFEB839C75}" presName="parTx" presStyleLbl="revTx" presStyleIdx="3" presStyleCnt="5">
        <dgm:presLayoutVars>
          <dgm:chMax val="0"/>
          <dgm:chPref val="0"/>
        </dgm:presLayoutVars>
      </dgm:prSet>
      <dgm:spPr/>
    </dgm:pt>
    <dgm:pt modelId="{BC03D976-777D-408D-A953-AECCD9EC31B2}" type="pres">
      <dgm:prSet presAssocID="{3305D926-D184-45C8-B2DC-D63D38500A69}" presName="sibTrans" presStyleCnt="0"/>
      <dgm:spPr/>
    </dgm:pt>
    <dgm:pt modelId="{66D1FAE2-8E9E-4FA9-84FE-7708503E9FAB}" type="pres">
      <dgm:prSet presAssocID="{4C9BF6BA-E80F-4F92-96CB-9E80B1265746}" presName="compNode" presStyleCnt="0"/>
      <dgm:spPr/>
    </dgm:pt>
    <dgm:pt modelId="{604E8798-E42A-4FB8-A291-B218633EE1DC}" type="pres">
      <dgm:prSet presAssocID="{4C9BF6BA-E80F-4F92-96CB-9E80B1265746}" presName="bgRect" presStyleLbl="bgShp" presStyleIdx="4" presStyleCnt="5"/>
      <dgm:spPr/>
    </dgm:pt>
    <dgm:pt modelId="{D02AF0F5-C04F-4D15-BA7B-41A95015E695}" type="pres">
      <dgm:prSet presAssocID="{4C9BF6BA-E80F-4F92-96CB-9E80B126574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B96F7656-B8F4-4479-B120-26294B99FE7B}" type="pres">
      <dgm:prSet presAssocID="{4C9BF6BA-E80F-4F92-96CB-9E80B1265746}" presName="spaceRect" presStyleCnt="0"/>
      <dgm:spPr/>
    </dgm:pt>
    <dgm:pt modelId="{764D1304-53E9-41D1-9982-F52DAD00A4DF}" type="pres">
      <dgm:prSet presAssocID="{4C9BF6BA-E80F-4F92-96CB-9E80B126574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2FD1228-52BD-47E4-B19F-AB3168F34B12}" srcId="{AE668120-48D1-4B01-AE24-B9968BC4DD88}" destId="{ECF894D8-40B4-4222-AF54-E329F61709EB}" srcOrd="1" destOrd="0" parTransId="{72F75166-2B4C-428D-BCC0-AD27E121CAAC}" sibTransId="{5A871DF4-E97B-4981-9541-D4BB7652C69B}"/>
    <dgm:cxn modelId="{8A104C4D-C24F-4F8B-83B4-7DE413C4726E}" srcId="{AE668120-48D1-4B01-AE24-B9968BC4DD88}" destId="{313F4279-5951-4903-8CCC-AFBFEB839C75}" srcOrd="3" destOrd="0" parTransId="{E3A49186-DFD4-4E2F-8628-FF0E99B96F86}" sibTransId="{3305D926-D184-45C8-B2DC-D63D38500A69}"/>
    <dgm:cxn modelId="{B8159781-E68F-4362-8552-E107AD0DC228}" type="presOf" srcId="{AE668120-48D1-4B01-AE24-B9968BC4DD88}" destId="{7DA76B68-9027-4DA5-A38E-80B6655536DB}" srcOrd="0" destOrd="0" presId="urn:microsoft.com/office/officeart/2018/2/layout/IconVerticalSolidList"/>
    <dgm:cxn modelId="{17FD4B87-44E7-41CA-A005-3B30627B4D5C}" srcId="{AE668120-48D1-4B01-AE24-B9968BC4DD88}" destId="{7D084EBA-9227-4487-AB28-C831333A6027}" srcOrd="2" destOrd="0" parTransId="{36183AE0-22DD-48F3-B6DD-6CE0C19D6BE0}" sibTransId="{1A12561C-C91F-4AE3-8D57-A25F11265700}"/>
    <dgm:cxn modelId="{0DA40E89-A9D5-428B-9C72-C964ACE2B106}" type="presOf" srcId="{7D084EBA-9227-4487-AB28-C831333A6027}" destId="{544FA868-10D2-4486-919B-91DDBE5232A8}" srcOrd="0" destOrd="0" presId="urn:microsoft.com/office/officeart/2018/2/layout/IconVerticalSolidList"/>
    <dgm:cxn modelId="{1FAF95B7-F529-48A9-A47E-22F490B8C2B0}" type="presOf" srcId="{025AB523-2DE6-425A-A9F7-2015EF96C806}" destId="{CA65CD5D-9CAC-401A-8622-A872A6C7ADC7}" srcOrd="0" destOrd="0" presId="urn:microsoft.com/office/officeart/2018/2/layout/IconVerticalSolidList"/>
    <dgm:cxn modelId="{28051BBA-9997-4706-AD6E-93C0EF2DA1D9}" srcId="{AE668120-48D1-4B01-AE24-B9968BC4DD88}" destId="{025AB523-2DE6-425A-A9F7-2015EF96C806}" srcOrd="0" destOrd="0" parTransId="{BE05A9F6-A2EC-4A3A-91F6-DDD7753DFE55}" sibTransId="{FB20013A-CF2F-4AC9-8AFD-3F881C0426EC}"/>
    <dgm:cxn modelId="{C8B83ECA-E2B8-4571-95A4-9A987A7AA474}" srcId="{AE668120-48D1-4B01-AE24-B9968BC4DD88}" destId="{4C9BF6BA-E80F-4F92-96CB-9E80B1265746}" srcOrd="4" destOrd="0" parTransId="{A87CF841-6D3E-4235-AAFC-D053D738E4C5}" sibTransId="{ECE375AF-B3A5-42A2-9130-FC68A963E16A}"/>
    <dgm:cxn modelId="{D1F1E1F1-FE0B-42AD-BF46-BA7C9440E931}" type="presOf" srcId="{313F4279-5951-4903-8CCC-AFBFEB839C75}" destId="{3340C038-F919-4FF6-BA40-C5477529B5AC}" srcOrd="0" destOrd="0" presId="urn:microsoft.com/office/officeart/2018/2/layout/IconVerticalSolidList"/>
    <dgm:cxn modelId="{B01B9BF3-9690-486E-A443-392E55A58482}" type="presOf" srcId="{ECF894D8-40B4-4222-AF54-E329F61709EB}" destId="{C1EC8C95-1711-4661-87BF-1FBC7EA38786}" srcOrd="0" destOrd="0" presId="urn:microsoft.com/office/officeart/2018/2/layout/IconVerticalSolidList"/>
    <dgm:cxn modelId="{075F4AF4-5D1C-48BF-B7D6-4CD74210748D}" type="presOf" srcId="{4C9BF6BA-E80F-4F92-96CB-9E80B1265746}" destId="{764D1304-53E9-41D1-9982-F52DAD00A4DF}" srcOrd="0" destOrd="0" presId="urn:microsoft.com/office/officeart/2018/2/layout/IconVerticalSolidList"/>
    <dgm:cxn modelId="{7440C8FA-14F7-45D4-8E9A-F05C4DFC015B}" type="presParOf" srcId="{7DA76B68-9027-4DA5-A38E-80B6655536DB}" destId="{63CBAC53-90F8-4C29-8DFE-29CE7F86FD33}" srcOrd="0" destOrd="0" presId="urn:microsoft.com/office/officeart/2018/2/layout/IconVerticalSolidList"/>
    <dgm:cxn modelId="{7DAF3D55-7C94-4FD3-8BA4-851280D20370}" type="presParOf" srcId="{63CBAC53-90F8-4C29-8DFE-29CE7F86FD33}" destId="{78EE056D-8C18-4216-AC69-C8043CBCC1DF}" srcOrd="0" destOrd="0" presId="urn:microsoft.com/office/officeart/2018/2/layout/IconVerticalSolidList"/>
    <dgm:cxn modelId="{849A5975-9907-4545-AA3A-6CE3D603BB93}" type="presParOf" srcId="{63CBAC53-90F8-4C29-8DFE-29CE7F86FD33}" destId="{C598D654-FF30-466A-9DF0-2B32F966F0D9}" srcOrd="1" destOrd="0" presId="urn:microsoft.com/office/officeart/2018/2/layout/IconVerticalSolidList"/>
    <dgm:cxn modelId="{345C3504-B8DB-4BAB-9F58-FC0FADB114D6}" type="presParOf" srcId="{63CBAC53-90F8-4C29-8DFE-29CE7F86FD33}" destId="{A89FE60B-A9A7-4E12-ADC2-B4056141192E}" srcOrd="2" destOrd="0" presId="urn:microsoft.com/office/officeart/2018/2/layout/IconVerticalSolidList"/>
    <dgm:cxn modelId="{D3B6FE7C-E98B-4B61-8394-48169E3BA6FF}" type="presParOf" srcId="{63CBAC53-90F8-4C29-8DFE-29CE7F86FD33}" destId="{CA65CD5D-9CAC-401A-8622-A872A6C7ADC7}" srcOrd="3" destOrd="0" presId="urn:microsoft.com/office/officeart/2018/2/layout/IconVerticalSolidList"/>
    <dgm:cxn modelId="{1F261686-F624-42A0-9923-2D1FEE60FE1A}" type="presParOf" srcId="{7DA76B68-9027-4DA5-A38E-80B6655536DB}" destId="{41D408EF-B71C-4AC3-9485-A88763DBD689}" srcOrd="1" destOrd="0" presId="urn:microsoft.com/office/officeart/2018/2/layout/IconVerticalSolidList"/>
    <dgm:cxn modelId="{4F39F095-909D-4347-8DC2-6D087C37B776}" type="presParOf" srcId="{7DA76B68-9027-4DA5-A38E-80B6655536DB}" destId="{D7FDD99C-AE5A-40F0-A682-4F771CCF2311}" srcOrd="2" destOrd="0" presId="urn:microsoft.com/office/officeart/2018/2/layout/IconVerticalSolidList"/>
    <dgm:cxn modelId="{4893E2E2-215E-46D5-8F99-E62933011EF1}" type="presParOf" srcId="{D7FDD99C-AE5A-40F0-A682-4F771CCF2311}" destId="{BBFD47EB-558E-415B-BF71-7309D760F6A7}" srcOrd="0" destOrd="0" presId="urn:microsoft.com/office/officeart/2018/2/layout/IconVerticalSolidList"/>
    <dgm:cxn modelId="{B72B5B86-54DD-4EDD-9590-6B61C178101B}" type="presParOf" srcId="{D7FDD99C-AE5A-40F0-A682-4F771CCF2311}" destId="{2F111C3B-A529-4CB2-A47E-D3D46F18F8E9}" srcOrd="1" destOrd="0" presId="urn:microsoft.com/office/officeart/2018/2/layout/IconVerticalSolidList"/>
    <dgm:cxn modelId="{C64AAD09-54F8-49CE-9C9A-6AC95F89BC27}" type="presParOf" srcId="{D7FDD99C-AE5A-40F0-A682-4F771CCF2311}" destId="{758D07B2-6A50-4AD2-BA04-DDCF22A9DC8C}" srcOrd="2" destOrd="0" presId="urn:microsoft.com/office/officeart/2018/2/layout/IconVerticalSolidList"/>
    <dgm:cxn modelId="{4ADBB4FA-FD58-40AD-B86E-B426C08CCCD8}" type="presParOf" srcId="{D7FDD99C-AE5A-40F0-A682-4F771CCF2311}" destId="{C1EC8C95-1711-4661-87BF-1FBC7EA38786}" srcOrd="3" destOrd="0" presId="urn:microsoft.com/office/officeart/2018/2/layout/IconVerticalSolidList"/>
    <dgm:cxn modelId="{14A3CE33-CDCC-45F7-86AA-9CC18552A330}" type="presParOf" srcId="{7DA76B68-9027-4DA5-A38E-80B6655536DB}" destId="{C36D5D1A-95CC-453B-B20C-07828DED7576}" srcOrd="3" destOrd="0" presId="urn:microsoft.com/office/officeart/2018/2/layout/IconVerticalSolidList"/>
    <dgm:cxn modelId="{86763DC6-0FB2-4F74-88EA-CBE6BD28770C}" type="presParOf" srcId="{7DA76B68-9027-4DA5-A38E-80B6655536DB}" destId="{B28E89A5-A003-4188-BF57-E5675E7313D8}" srcOrd="4" destOrd="0" presId="urn:microsoft.com/office/officeart/2018/2/layout/IconVerticalSolidList"/>
    <dgm:cxn modelId="{44F9B010-6A0C-4530-97B8-255E1085C087}" type="presParOf" srcId="{B28E89A5-A003-4188-BF57-E5675E7313D8}" destId="{FEC1991E-9285-4F6A-A451-ABD4CEA64B9C}" srcOrd="0" destOrd="0" presId="urn:microsoft.com/office/officeart/2018/2/layout/IconVerticalSolidList"/>
    <dgm:cxn modelId="{07803F1C-4C45-4359-BF7E-36910FC67492}" type="presParOf" srcId="{B28E89A5-A003-4188-BF57-E5675E7313D8}" destId="{74CFAEAD-A422-4FE0-96AD-BDCE5519DA16}" srcOrd="1" destOrd="0" presId="urn:microsoft.com/office/officeart/2018/2/layout/IconVerticalSolidList"/>
    <dgm:cxn modelId="{802EA531-0211-4CB2-8419-8048B1AE7A13}" type="presParOf" srcId="{B28E89A5-A003-4188-BF57-E5675E7313D8}" destId="{4E638D26-73F9-4D94-BED6-768853A34E9B}" srcOrd="2" destOrd="0" presId="urn:microsoft.com/office/officeart/2018/2/layout/IconVerticalSolidList"/>
    <dgm:cxn modelId="{D5B3B50B-1013-4C65-8B4A-C838D319BA29}" type="presParOf" srcId="{B28E89A5-A003-4188-BF57-E5675E7313D8}" destId="{544FA868-10D2-4486-919B-91DDBE5232A8}" srcOrd="3" destOrd="0" presId="urn:microsoft.com/office/officeart/2018/2/layout/IconVerticalSolidList"/>
    <dgm:cxn modelId="{866AABA6-6B5A-4914-85ED-19AB53BE6B84}" type="presParOf" srcId="{7DA76B68-9027-4DA5-A38E-80B6655536DB}" destId="{F874E11C-070F-43D0-8524-FE9EDB013658}" srcOrd="5" destOrd="0" presId="urn:microsoft.com/office/officeart/2018/2/layout/IconVerticalSolidList"/>
    <dgm:cxn modelId="{60B7454E-A9BA-45D6-BD03-1B4ABD6F0019}" type="presParOf" srcId="{7DA76B68-9027-4DA5-A38E-80B6655536DB}" destId="{4E4483A6-11CC-4BE3-80E8-346AF4C69D74}" srcOrd="6" destOrd="0" presId="urn:microsoft.com/office/officeart/2018/2/layout/IconVerticalSolidList"/>
    <dgm:cxn modelId="{942D8956-6B19-4E67-8761-DCE2459851A8}" type="presParOf" srcId="{4E4483A6-11CC-4BE3-80E8-346AF4C69D74}" destId="{99D80E37-63F1-45AB-A822-5E9789A1C18B}" srcOrd="0" destOrd="0" presId="urn:microsoft.com/office/officeart/2018/2/layout/IconVerticalSolidList"/>
    <dgm:cxn modelId="{A5FE841E-5BB5-43DA-A3AF-C29A32BA8F55}" type="presParOf" srcId="{4E4483A6-11CC-4BE3-80E8-346AF4C69D74}" destId="{16B5358E-9298-4B28-8A24-4282D8218830}" srcOrd="1" destOrd="0" presId="urn:microsoft.com/office/officeart/2018/2/layout/IconVerticalSolidList"/>
    <dgm:cxn modelId="{7A0EF259-D657-48E1-8132-1EEBE4E20A36}" type="presParOf" srcId="{4E4483A6-11CC-4BE3-80E8-346AF4C69D74}" destId="{098B419C-3F85-4C61-B5EE-A4C31C335F0E}" srcOrd="2" destOrd="0" presId="urn:microsoft.com/office/officeart/2018/2/layout/IconVerticalSolidList"/>
    <dgm:cxn modelId="{ED8964E5-BF2D-4622-870F-B223141182F3}" type="presParOf" srcId="{4E4483A6-11CC-4BE3-80E8-346AF4C69D74}" destId="{3340C038-F919-4FF6-BA40-C5477529B5AC}" srcOrd="3" destOrd="0" presId="urn:microsoft.com/office/officeart/2018/2/layout/IconVerticalSolidList"/>
    <dgm:cxn modelId="{655717B2-E10C-42DD-BAAE-CB6EBD8B4FB5}" type="presParOf" srcId="{7DA76B68-9027-4DA5-A38E-80B6655536DB}" destId="{BC03D976-777D-408D-A953-AECCD9EC31B2}" srcOrd="7" destOrd="0" presId="urn:microsoft.com/office/officeart/2018/2/layout/IconVerticalSolidList"/>
    <dgm:cxn modelId="{7FA5428D-E483-4262-A006-3C9F0D32D78D}" type="presParOf" srcId="{7DA76B68-9027-4DA5-A38E-80B6655536DB}" destId="{66D1FAE2-8E9E-4FA9-84FE-7708503E9FAB}" srcOrd="8" destOrd="0" presId="urn:microsoft.com/office/officeart/2018/2/layout/IconVerticalSolidList"/>
    <dgm:cxn modelId="{1033D037-E6B5-4321-8F32-1E0A8C5D6E3D}" type="presParOf" srcId="{66D1FAE2-8E9E-4FA9-84FE-7708503E9FAB}" destId="{604E8798-E42A-4FB8-A291-B218633EE1DC}" srcOrd="0" destOrd="0" presId="urn:microsoft.com/office/officeart/2018/2/layout/IconVerticalSolidList"/>
    <dgm:cxn modelId="{3D111827-1278-4E9A-AEC9-820485D1872E}" type="presParOf" srcId="{66D1FAE2-8E9E-4FA9-84FE-7708503E9FAB}" destId="{D02AF0F5-C04F-4D15-BA7B-41A95015E695}" srcOrd="1" destOrd="0" presId="urn:microsoft.com/office/officeart/2018/2/layout/IconVerticalSolidList"/>
    <dgm:cxn modelId="{1EDE22D9-96B4-4FB6-AD62-0028AC0BA41A}" type="presParOf" srcId="{66D1FAE2-8E9E-4FA9-84FE-7708503E9FAB}" destId="{B96F7656-B8F4-4479-B120-26294B99FE7B}" srcOrd="2" destOrd="0" presId="urn:microsoft.com/office/officeart/2018/2/layout/IconVerticalSolidList"/>
    <dgm:cxn modelId="{4F377BC4-8477-4B16-B4A3-49A00B2ACEBD}" type="presParOf" srcId="{66D1FAE2-8E9E-4FA9-84FE-7708503E9FAB}" destId="{764D1304-53E9-41D1-9982-F52DAD00A4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BB689F-87EF-4BAE-8F0F-67A4292AAD3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BEF4C13-D5F8-4A35-A1A6-D8DA71E8684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marketplace of the future will reward brands who produce responsibly and value-added products while innovating products with high standards of quality. </a:t>
          </a:r>
        </a:p>
      </dgm:t>
    </dgm:pt>
    <dgm:pt modelId="{5B88C312-BA06-4554-9E6C-AA9DCF7B03F2}" type="parTrans" cxnId="{57DBFEDD-84BF-44F0-ACD9-DDFE47A2F0D0}">
      <dgm:prSet/>
      <dgm:spPr/>
      <dgm:t>
        <a:bodyPr/>
        <a:lstStyle/>
        <a:p>
          <a:endParaRPr lang="en-US"/>
        </a:p>
      </dgm:t>
    </dgm:pt>
    <dgm:pt modelId="{F50C3B5F-D8C0-44BC-A6D1-5CA80B601494}" type="sibTrans" cxnId="{57DBFEDD-84BF-44F0-ACD9-DDFE47A2F0D0}">
      <dgm:prSet/>
      <dgm:spPr/>
      <dgm:t>
        <a:bodyPr/>
        <a:lstStyle/>
        <a:p>
          <a:endParaRPr lang="en-US"/>
        </a:p>
      </dgm:t>
    </dgm:pt>
    <dgm:pt modelId="{45B65253-98DA-456D-BEA6-3AD25348AFA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Consumers in the year 2025 are attracted to products that demonstrate responsible production practices and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recognised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progress. </a:t>
          </a:r>
        </a:p>
      </dgm:t>
    </dgm:pt>
    <dgm:pt modelId="{BA036473-2655-4BF5-9895-521F333D2519}" type="parTrans" cxnId="{2CA2AEB1-780E-488F-844D-A43EB5FEA9A3}">
      <dgm:prSet/>
      <dgm:spPr/>
      <dgm:t>
        <a:bodyPr/>
        <a:lstStyle/>
        <a:p>
          <a:endParaRPr lang="en-US"/>
        </a:p>
      </dgm:t>
    </dgm:pt>
    <dgm:pt modelId="{2F2001DF-08A9-4485-89A7-B01BB48FFAA4}" type="sibTrans" cxnId="{2CA2AEB1-780E-488F-844D-A43EB5FEA9A3}">
      <dgm:prSet/>
      <dgm:spPr/>
      <dgm:t>
        <a:bodyPr/>
        <a:lstStyle/>
        <a:p>
          <a:endParaRPr lang="en-US"/>
        </a:p>
      </dgm:t>
    </dgm:pt>
    <dgm:pt modelId="{BBF21D32-C8CA-4A21-8BE8-040DEBA67A7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brands who succeed the best will find the balance, between  technical advancement and sustainable user experiences. </a:t>
          </a:r>
        </a:p>
      </dgm:t>
    </dgm:pt>
    <dgm:pt modelId="{D060950C-9598-451A-A5EF-61D6D2389CC5}" type="parTrans" cxnId="{2BA32FE0-12CB-4B36-A530-DDF18E70F09A}">
      <dgm:prSet/>
      <dgm:spPr/>
      <dgm:t>
        <a:bodyPr/>
        <a:lstStyle/>
        <a:p>
          <a:endParaRPr lang="en-US"/>
        </a:p>
      </dgm:t>
    </dgm:pt>
    <dgm:pt modelId="{4F57DAD8-6ED3-4597-90E3-88599131AC96}" type="sibTrans" cxnId="{2BA32FE0-12CB-4B36-A530-DDF18E70F09A}">
      <dgm:prSet/>
      <dgm:spPr/>
      <dgm:t>
        <a:bodyPr/>
        <a:lstStyle/>
        <a:p>
          <a:endParaRPr lang="en-US"/>
        </a:p>
      </dgm:t>
    </dgm:pt>
    <dgm:pt modelId="{B8A5B6FF-6733-4D21-9F9C-506A9125B32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product concept has designing capabilities since it meets modern ethical and digital custom expectations. </a:t>
          </a:r>
        </a:p>
      </dgm:t>
    </dgm:pt>
    <dgm:pt modelId="{9E9A2920-5568-44A2-93A8-2097B502DA27}" type="parTrans" cxnId="{52C44C94-AF99-424B-B3B8-34BA6F5D5A54}">
      <dgm:prSet/>
      <dgm:spPr/>
      <dgm:t>
        <a:bodyPr/>
        <a:lstStyle/>
        <a:p>
          <a:endParaRPr lang="en-US"/>
        </a:p>
      </dgm:t>
    </dgm:pt>
    <dgm:pt modelId="{98D52B3C-4C90-41F5-BEC3-3869826FD026}" type="sibTrans" cxnId="{52C44C94-AF99-424B-B3B8-34BA6F5D5A54}">
      <dgm:prSet/>
      <dgm:spPr/>
      <dgm:t>
        <a:bodyPr/>
        <a:lstStyle/>
        <a:p>
          <a:endParaRPr lang="en-US"/>
        </a:p>
      </dgm:t>
    </dgm:pt>
    <dgm:pt modelId="{D2371D38-A2DD-4A79-BC43-275016FEBB4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Businesses that innovate sufficiently while remaining committed to their consumers will lead the business landscape of 2025</a:t>
          </a:r>
          <a:r>
            <a:rPr lang="en-US" sz="1900" dirty="0"/>
            <a:t>.</a:t>
          </a:r>
        </a:p>
      </dgm:t>
    </dgm:pt>
    <dgm:pt modelId="{01E6B9A3-E961-4816-AA8D-12B886AB710E}" type="parTrans" cxnId="{AE872944-5F1A-4F56-8149-D34B24FB2897}">
      <dgm:prSet/>
      <dgm:spPr/>
      <dgm:t>
        <a:bodyPr/>
        <a:lstStyle/>
        <a:p>
          <a:endParaRPr lang="en-US"/>
        </a:p>
      </dgm:t>
    </dgm:pt>
    <dgm:pt modelId="{D91C8B98-F6FC-42F6-BACD-9FD920D7944C}" type="sibTrans" cxnId="{AE872944-5F1A-4F56-8149-D34B24FB2897}">
      <dgm:prSet/>
      <dgm:spPr/>
      <dgm:t>
        <a:bodyPr/>
        <a:lstStyle/>
        <a:p>
          <a:endParaRPr lang="en-US"/>
        </a:p>
      </dgm:t>
    </dgm:pt>
    <dgm:pt modelId="{27DDF366-5FC5-46DC-AF1B-236F857681DB}" type="pres">
      <dgm:prSet presAssocID="{0EBB689F-87EF-4BAE-8F0F-67A4292AAD37}" presName="root" presStyleCnt="0">
        <dgm:presLayoutVars>
          <dgm:dir/>
          <dgm:resizeHandles val="exact"/>
        </dgm:presLayoutVars>
      </dgm:prSet>
      <dgm:spPr/>
    </dgm:pt>
    <dgm:pt modelId="{67A988F4-C728-4BC4-BBD8-5E3E63A68E37}" type="pres">
      <dgm:prSet presAssocID="{1BEF4C13-D5F8-4A35-A1A6-D8DA71E86841}" presName="compNode" presStyleCnt="0"/>
      <dgm:spPr/>
    </dgm:pt>
    <dgm:pt modelId="{C1A232B1-EAE2-4D19-80A1-3C5265F8AC25}" type="pres">
      <dgm:prSet presAssocID="{1BEF4C13-D5F8-4A35-A1A6-D8DA71E86841}" presName="bgRect" presStyleLbl="bgShp" presStyleIdx="0" presStyleCnt="5"/>
      <dgm:spPr/>
    </dgm:pt>
    <dgm:pt modelId="{AEE74583-6A31-4B52-82DA-E1C7BEEB84B0}" type="pres">
      <dgm:prSet presAssocID="{1BEF4C13-D5F8-4A35-A1A6-D8DA71E8684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7D1A0AC-9827-4FA1-87DD-1DB8CAF26F34}" type="pres">
      <dgm:prSet presAssocID="{1BEF4C13-D5F8-4A35-A1A6-D8DA71E86841}" presName="spaceRect" presStyleCnt="0"/>
      <dgm:spPr/>
    </dgm:pt>
    <dgm:pt modelId="{05863A9C-D58F-48FF-AD1D-E8F58B11C404}" type="pres">
      <dgm:prSet presAssocID="{1BEF4C13-D5F8-4A35-A1A6-D8DA71E86841}" presName="parTx" presStyleLbl="revTx" presStyleIdx="0" presStyleCnt="5">
        <dgm:presLayoutVars>
          <dgm:chMax val="0"/>
          <dgm:chPref val="0"/>
        </dgm:presLayoutVars>
      </dgm:prSet>
      <dgm:spPr/>
    </dgm:pt>
    <dgm:pt modelId="{838F81D9-3E44-4C3A-9DFB-FFC9B6F2F1D3}" type="pres">
      <dgm:prSet presAssocID="{F50C3B5F-D8C0-44BC-A6D1-5CA80B601494}" presName="sibTrans" presStyleCnt="0"/>
      <dgm:spPr/>
    </dgm:pt>
    <dgm:pt modelId="{45DACBEC-31E8-4D12-B291-26FC881F57FE}" type="pres">
      <dgm:prSet presAssocID="{45B65253-98DA-456D-BEA6-3AD25348AFA3}" presName="compNode" presStyleCnt="0"/>
      <dgm:spPr/>
    </dgm:pt>
    <dgm:pt modelId="{52564E36-D518-4589-8D71-83F94228AE53}" type="pres">
      <dgm:prSet presAssocID="{45B65253-98DA-456D-BEA6-3AD25348AFA3}" presName="bgRect" presStyleLbl="bgShp" presStyleIdx="1" presStyleCnt="5"/>
      <dgm:spPr/>
    </dgm:pt>
    <dgm:pt modelId="{FF008A4C-59B1-48A6-A92B-07184BECB284}" type="pres">
      <dgm:prSet presAssocID="{45B65253-98DA-456D-BEA6-3AD25348AFA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5B21A18-C036-489D-BCFE-D142F5D9CBD5}" type="pres">
      <dgm:prSet presAssocID="{45B65253-98DA-456D-BEA6-3AD25348AFA3}" presName="spaceRect" presStyleCnt="0"/>
      <dgm:spPr/>
    </dgm:pt>
    <dgm:pt modelId="{91ED8EAB-C5CD-4F7B-A436-57A11CC14D43}" type="pres">
      <dgm:prSet presAssocID="{45B65253-98DA-456D-BEA6-3AD25348AFA3}" presName="parTx" presStyleLbl="revTx" presStyleIdx="1" presStyleCnt="5">
        <dgm:presLayoutVars>
          <dgm:chMax val="0"/>
          <dgm:chPref val="0"/>
        </dgm:presLayoutVars>
      </dgm:prSet>
      <dgm:spPr/>
    </dgm:pt>
    <dgm:pt modelId="{BE5F5ACD-A614-4FEC-941D-CE122C2023B2}" type="pres">
      <dgm:prSet presAssocID="{2F2001DF-08A9-4485-89A7-B01BB48FFAA4}" presName="sibTrans" presStyleCnt="0"/>
      <dgm:spPr/>
    </dgm:pt>
    <dgm:pt modelId="{78BBAC08-CA34-470E-95D2-D751D74AEA30}" type="pres">
      <dgm:prSet presAssocID="{BBF21D32-C8CA-4A21-8BE8-040DEBA67A7A}" presName="compNode" presStyleCnt="0"/>
      <dgm:spPr/>
    </dgm:pt>
    <dgm:pt modelId="{E40D284B-1DA6-480B-AF0C-7187F63A912D}" type="pres">
      <dgm:prSet presAssocID="{BBF21D32-C8CA-4A21-8BE8-040DEBA67A7A}" presName="bgRect" presStyleLbl="bgShp" presStyleIdx="2" presStyleCnt="5"/>
      <dgm:spPr/>
    </dgm:pt>
    <dgm:pt modelId="{64D2FE2F-F98E-47C8-8FDA-619F303E8C08}" type="pres">
      <dgm:prSet presAssocID="{BBF21D32-C8CA-4A21-8BE8-040DEBA67A7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69F59963-2D1E-4B0D-B5E0-02B0212AE8F8}" type="pres">
      <dgm:prSet presAssocID="{BBF21D32-C8CA-4A21-8BE8-040DEBA67A7A}" presName="spaceRect" presStyleCnt="0"/>
      <dgm:spPr/>
    </dgm:pt>
    <dgm:pt modelId="{725F7F7D-89F8-44EF-8526-E86A8C8EF6C1}" type="pres">
      <dgm:prSet presAssocID="{BBF21D32-C8CA-4A21-8BE8-040DEBA67A7A}" presName="parTx" presStyleLbl="revTx" presStyleIdx="2" presStyleCnt="5">
        <dgm:presLayoutVars>
          <dgm:chMax val="0"/>
          <dgm:chPref val="0"/>
        </dgm:presLayoutVars>
      </dgm:prSet>
      <dgm:spPr/>
    </dgm:pt>
    <dgm:pt modelId="{8E034E1A-B015-4702-9C7C-E21802888B51}" type="pres">
      <dgm:prSet presAssocID="{4F57DAD8-6ED3-4597-90E3-88599131AC96}" presName="sibTrans" presStyleCnt="0"/>
      <dgm:spPr/>
    </dgm:pt>
    <dgm:pt modelId="{4964EB6B-424D-495F-ACE8-C0FA2A5B8A7D}" type="pres">
      <dgm:prSet presAssocID="{B8A5B6FF-6733-4D21-9F9C-506A9125B32D}" presName="compNode" presStyleCnt="0"/>
      <dgm:spPr/>
    </dgm:pt>
    <dgm:pt modelId="{29333DD7-6CB6-4C21-AFB0-5D882A79F80A}" type="pres">
      <dgm:prSet presAssocID="{B8A5B6FF-6733-4D21-9F9C-506A9125B32D}" presName="bgRect" presStyleLbl="bgShp" presStyleIdx="3" presStyleCnt="5"/>
      <dgm:spPr/>
    </dgm:pt>
    <dgm:pt modelId="{6346716F-7B4C-48E2-A41F-2DB4D88203FE}" type="pres">
      <dgm:prSet presAssocID="{B8A5B6FF-6733-4D21-9F9C-506A9125B32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005DF53-73EB-4F8E-A194-8787F509DA65}" type="pres">
      <dgm:prSet presAssocID="{B8A5B6FF-6733-4D21-9F9C-506A9125B32D}" presName="spaceRect" presStyleCnt="0"/>
      <dgm:spPr/>
    </dgm:pt>
    <dgm:pt modelId="{C26CF258-D262-41C4-B3CB-3BF15E79293E}" type="pres">
      <dgm:prSet presAssocID="{B8A5B6FF-6733-4D21-9F9C-506A9125B32D}" presName="parTx" presStyleLbl="revTx" presStyleIdx="3" presStyleCnt="5">
        <dgm:presLayoutVars>
          <dgm:chMax val="0"/>
          <dgm:chPref val="0"/>
        </dgm:presLayoutVars>
      </dgm:prSet>
      <dgm:spPr/>
    </dgm:pt>
    <dgm:pt modelId="{A93EDDC4-E45F-4D83-A603-BE297A58425A}" type="pres">
      <dgm:prSet presAssocID="{98D52B3C-4C90-41F5-BEC3-3869826FD026}" presName="sibTrans" presStyleCnt="0"/>
      <dgm:spPr/>
    </dgm:pt>
    <dgm:pt modelId="{150274B4-B0FC-4218-91C1-EEF55190140E}" type="pres">
      <dgm:prSet presAssocID="{D2371D38-A2DD-4A79-BC43-275016FEBB48}" presName="compNode" presStyleCnt="0"/>
      <dgm:spPr/>
    </dgm:pt>
    <dgm:pt modelId="{CB2B3277-27ED-45DF-810D-25C38B082A73}" type="pres">
      <dgm:prSet presAssocID="{D2371D38-A2DD-4A79-BC43-275016FEBB48}" presName="bgRect" presStyleLbl="bgShp" presStyleIdx="4" presStyleCnt="5"/>
      <dgm:spPr/>
    </dgm:pt>
    <dgm:pt modelId="{14C8F5F2-9B8D-402C-8446-8D005D28335E}" type="pres">
      <dgm:prSet presAssocID="{D2371D38-A2DD-4A79-BC43-275016FEBB4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9CCE993F-0458-4564-BB01-F8D05C462E90}" type="pres">
      <dgm:prSet presAssocID="{D2371D38-A2DD-4A79-BC43-275016FEBB48}" presName="spaceRect" presStyleCnt="0"/>
      <dgm:spPr/>
    </dgm:pt>
    <dgm:pt modelId="{B996C735-4807-49B2-811B-1CCD14504E19}" type="pres">
      <dgm:prSet presAssocID="{D2371D38-A2DD-4A79-BC43-275016FEBB4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3340317-39A7-4359-83C0-685D96882BDB}" type="presOf" srcId="{0EBB689F-87EF-4BAE-8F0F-67A4292AAD37}" destId="{27DDF366-5FC5-46DC-AF1B-236F857681DB}" srcOrd="0" destOrd="0" presId="urn:microsoft.com/office/officeart/2018/2/layout/IconVerticalSolidList"/>
    <dgm:cxn modelId="{5D756C2E-5F34-421E-985B-77A7CD3FDAE7}" type="presOf" srcId="{B8A5B6FF-6733-4D21-9F9C-506A9125B32D}" destId="{C26CF258-D262-41C4-B3CB-3BF15E79293E}" srcOrd="0" destOrd="0" presId="urn:microsoft.com/office/officeart/2018/2/layout/IconVerticalSolidList"/>
    <dgm:cxn modelId="{AE872944-5F1A-4F56-8149-D34B24FB2897}" srcId="{0EBB689F-87EF-4BAE-8F0F-67A4292AAD37}" destId="{D2371D38-A2DD-4A79-BC43-275016FEBB48}" srcOrd="4" destOrd="0" parTransId="{01E6B9A3-E961-4816-AA8D-12B886AB710E}" sibTransId="{D91C8B98-F6FC-42F6-BACD-9FD920D7944C}"/>
    <dgm:cxn modelId="{E5D8F76D-8817-4CDC-AF06-51A5231B55AF}" type="presOf" srcId="{BBF21D32-C8CA-4A21-8BE8-040DEBA67A7A}" destId="{725F7F7D-89F8-44EF-8526-E86A8C8EF6C1}" srcOrd="0" destOrd="0" presId="urn:microsoft.com/office/officeart/2018/2/layout/IconVerticalSolidList"/>
    <dgm:cxn modelId="{6EC0B690-EA71-44DB-9F96-C703E22BC44F}" type="presOf" srcId="{D2371D38-A2DD-4A79-BC43-275016FEBB48}" destId="{B996C735-4807-49B2-811B-1CCD14504E19}" srcOrd="0" destOrd="0" presId="urn:microsoft.com/office/officeart/2018/2/layout/IconVerticalSolidList"/>
    <dgm:cxn modelId="{52C44C94-AF99-424B-B3B8-34BA6F5D5A54}" srcId="{0EBB689F-87EF-4BAE-8F0F-67A4292AAD37}" destId="{B8A5B6FF-6733-4D21-9F9C-506A9125B32D}" srcOrd="3" destOrd="0" parTransId="{9E9A2920-5568-44A2-93A8-2097B502DA27}" sibTransId="{98D52B3C-4C90-41F5-BEC3-3869826FD026}"/>
    <dgm:cxn modelId="{2CA2AEB1-780E-488F-844D-A43EB5FEA9A3}" srcId="{0EBB689F-87EF-4BAE-8F0F-67A4292AAD37}" destId="{45B65253-98DA-456D-BEA6-3AD25348AFA3}" srcOrd="1" destOrd="0" parTransId="{BA036473-2655-4BF5-9895-521F333D2519}" sibTransId="{2F2001DF-08A9-4485-89A7-B01BB48FFAA4}"/>
    <dgm:cxn modelId="{B8F789C7-6B3A-4704-85E6-E8AF7B1C67A4}" type="presOf" srcId="{45B65253-98DA-456D-BEA6-3AD25348AFA3}" destId="{91ED8EAB-C5CD-4F7B-A436-57A11CC14D43}" srcOrd="0" destOrd="0" presId="urn:microsoft.com/office/officeart/2018/2/layout/IconVerticalSolidList"/>
    <dgm:cxn modelId="{89AD67C9-BDFD-4392-A664-34A96276AB84}" type="presOf" srcId="{1BEF4C13-D5F8-4A35-A1A6-D8DA71E86841}" destId="{05863A9C-D58F-48FF-AD1D-E8F58B11C404}" srcOrd="0" destOrd="0" presId="urn:microsoft.com/office/officeart/2018/2/layout/IconVerticalSolidList"/>
    <dgm:cxn modelId="{57DBFEDD-84BF-44F0-ACD9-DDFE47A2F0D0}" srcId="{0EBB689F-87EF-4BAE-8F0F-67A4292AAD37}" destId="{1BEF4C13-D5F8-4A35-A1A6-D8DA71E86841}" srcOrd="0" destOrd="0" parTransId="{5B88C312-BA06-4554-9E6C-AA9DCF7B03F2}" sibTransId="{F50C3B5F-D8C0-44BC-A6D1-5CA80B601494}"/>
    <dgm:cxn modelId="{2BA32FE0-12CB-4B36-A530-DDF18E70F09A}" srcId="{0EBB689F-87EF-4BAE-8F0F-67A4292AAD37}" destId="{BBF21D32-C8CA-4A21-8BE8-040DEBA67A7A}" srcOrd="2" destOrd="0" parTransId="{D060950C-9598-451A-A5EF-61D6D2389CC5}" sibTransId="{4F57DAD8-6ED3-4597-90E3-88599131AC96}"/>
    <dgm:cxn modelId="{11724AF5-BFDF-4CFC-89C1-BD210B3A347F}" type="presParOf" srcId="{27DDF366-5FC5-46DC-AF1B-236F857681DB}" destId="{67A988F4-C728-4BC4-BBD8-5E3E63A68E37}" srcOrd="0" destOrd="0" presId="urn:microsoft.com/office/officeart/2018/2/layout/IconVerticalSolidList"/>
    <dgm:cxn modelId="{B922B234-C5DD-4A13-B7E7-1B8A2826CD25}" type="presParOf" srcId="{67A988F4-C728-4BC4-BBD8-5E3E63A68E37}" destId="{C1A232B1-EAE2-4D19-80A1-3C5265F8AC25}" srcOrd="0" destOrd="0" presId="urn:microsoft.com/office/officeart/2018/2/layout/IconVerticalSolidList"/>
    <dgm:cxn modelId="{87BA6D0E-22B6-4C98-9FC7-7CC4417490F3}" type="presParOf" srcId="{67A988F4-C728-4BC4-BBD8-5E3E63A68E37}" destId="{AEE74583-6A31-4B52-82DA-E1C7BEEB84B0}" srcOrd="1" destOrd="0" presId="urn:microsoft.com/office/officeart/2018/2/layout/IconVerticalSolidList"/>
    <dgm:cxn modelId="{BA77B33A-7C33-4AD2-B05B-2A44904C88AC}" type="presParOf" srcId="{67A988F4-C728-4BC4-BBD8-5E3E63A68E37}" destId="{B7D1A0AC-9827-4FA1-87DD-1DB8CAF26F34}" srcOrd="2" destOrd="0" presId="urn:microsoft.com/office/officeart/2018/2/layout/IconVerticalSolidList"/>
    <dgm:cxn modelId="{8D78157E-E0AF-4186-8F08-88DDF75A1497}" type="presParOf" srcId="{67A988F4-C728-4BC4-BBD8-5E3E63A68E37}" destId="{05863A9C-D58F-48FF-AD1D-E8F58B11C404}" srcOrd="3" destOrd="0" presId="urn:microsoft.com/office/officeart/2018/2/layout/IconVerticalSolidList"/>
    <dgm:cxn modelId="{20C282A2-1E39-41E7-A4B9-F86E380618B3}" type="presParOf" srcId="{27DDF366-5FC5-46DC-AF1B-236F857681DB}" destId="{838F81D9-3E44-4C3A-9DFB-FFC9B6F2F1D3}" srcOrd="1" destOrd="0" presId="urn:microsoft.com/office/officeart/2018/2/layout/IconVerticalSolidList"/>
    <dgm:cxn modelId="{EB68E576-1FD1-41EA-A4C5-197D2DF3A629}" type="presParOf" srcId="{27DDF366-5FC5-46DC-AF1B-236F857681DB}" destId="{45DACBEC-31E8-4D12-B291-26FC881F57FE}" srcOrd="2" destOrd="0" presId="urn:microsoft.com/office/officeart/2018/2/layout/IconVerticalSolidList"/>
    <dgm:cxn modelId="{7E02874F-FE1B-4A1F-91B1-4441D3DB61F4}" type="presParOf" srcId="{45DACBEC-31E8-4D12-B291-26FC881F57FE}" destId="{52564E36-D518-4589-8D71-83F94228AE53}" srcOrd="0" destOrd="0" presId="urn:microsoft.com/office/officeart/2018/2/layout/IconVerticalSolidList"/>
    <dgm:cxn modelId="{63A4E351-6936-4178-85E2-E617BFF8CB4E}" type="presParOf" srcId="{45DACBEC-31E8-4D12-B291-26FC881F57FE}" destId="{FF008A4C-59B1-48A6-A92B-07184BECB284}" srcOrd="1" destOrd="0" presId="urn:microsoft.com/office/officeart/2018/2/layout/IconVerticalSolidList"/>
    <dgm:cxn modelId="{DA456C82-4398-411E-AC08-8A7EE0FE049E}" type="presParOf" srcId="{45DACBEC-31E8-4D12-B291-26FC881F57FE}" destId="{C5B21A18-C036-489D-BCFE-D142F5D9CBD5}" srcOrd="2" destOrd="0" presId="urn:microsoft.com/office/officeart/2018/2/layout/IconVerticalSolidList"/>
    <dgm:cxn modelId="{1BE16674-BCC2-48E6-B4C4-FDAC21063B14}" type="presParOf" srcId="{45DACBEC-31E8-4D12-B291-26FC881F57FE}" destId="{91ED8EAB-C5CD-4F7B-A436-57A11CC14D43}" srcOrd="3" destOrd="0" presId="urn:microsoft.com/office/officeart/2018/2/layout/IconVerticalSolidList"/>
    <dgm:cxn modelId="{B7CB3E72-E240-46A3-AD6F-84D4F3E68AB0}" type="presParOf" srcId="{27DDF366-5FC5-46DC-AF1B-236F857681DB}" destId="{BE5F5ACD-A614-4FEC-941D-CE122C2023B2}" srcOrd="3" destOrd="0" presId="urn:microsoft.com/office/officeart/2018/2/layout/IconVerticalSolidList"/>
    <dgm:cxn modelId="{F9EF9AA2-887A-420B-B100-57931544A425}" type="presParOf" srcId="{27DDF366-5FC5-46DC-AF1B-236F857681DB}" destId="{78BBAC08-CA34-470E-95D2-D751D74AEA30}" srcOrd="4" destOrd="0" presId="urn:microsoft.com/office/officeart/2018/2/layout/IconVerticalSolidList"/>
    <dgm:cxn modelId="{D6A5DB5F-B289-463E-8E87-63EACB123EB6}" type="presParOf" srcId="{78BBAC08-CA34-470E-95D2-D751D74AEA30}" destId="{E40D284B-1DA6-480B-AF0C-7187F63A912D}" srcOrd="0" destOrd="0" presId="urn:microsoft.com/office/officeart/2018/2/layout/IconVerticalSolidList"/>
    <dgm:cxn modelId="{A81B78BC-6131-44CC-B89C-F36A3B4DEA55}" type="presParOf" srcId="{78BBAC08-CA34-470E-95D2-D751D74AEA30}" destId="{64D2FE2F-F98E-47C8-8FDA-619F303E8C08}" srcOrd="1" destOrd="0" presId="urn:microsoft.com/office/officeart/2018/2/layout/IconVerticalSolidList"/>
    <dgm:cxn modelId="{286ACFFA-4611-4287-BF1A-5D65BFA83412}" type="presParOf" srcId="{78BBAC08-CA34-470E-95D2-D751D74AEA30}" destId="{69F59963-2D1E-4B0D-B5E0-02B0212AE8F8}" srcOrd="2" destOrd="0" presId="urn:microsoft.com/office/officeart/2018/2/layout/IconVerticalSolidList"/>
    <dgm:cxn modelId="{F496B240-A1EA-463A-AD5B-08F513F5A6A3}" type="presParOf" srcId="{78BBAC08-CA34-470E-95D2-D751D74AEA30}" destId="{725F7F7D-89F8-44EF-8526-E86A8C8EF6C1}" srcOrd="3" destOrd="0" presId="urn:microsoft.com/office/officeart/2018/2/layout/IconVerticalSolidList"/>
    <dgm:cxn modelId="{7FA58423-11BF-4447-A1B5-1B1C3E379CBB}" type="presParOf" srcId="{27DDF366-5FC5-46DC-AF1B-236F857681DB}" destId="{8E034E1A-B015-4702-9C7C-E21802888B51}" srcOrd="5" destOrd="0" presId="urn:microsoft.com/office/officeart/2018/2/layout/IconVerticalSolidList"/>
    <dgm:cxn modelId="{C8E75852-A7F5-4ABE-B4B9-3DEC0A8E3707}" type="presParOf" srcId="{27DDF366-5FC5-46DC-AF1B-236F857681DB}" destId="{4964EB6B-424D-495F-ACE8-C0FA2A5B8A7D}" srcOrd="6" destOrd="0" presId="urn:microsoft.com/office/officeart/2018/2/layout/IconVerticalSolidList"/>
    <dgm:cxn modelId="{3C53AF06-05C7-4E6C-935A-DC30F3972F90}" type="presParOf" srcId="{4964EB6B-424D-495F-ACE8-C0FA2A5B8A7D}" destId="{29333DD7-6CB6-4C21-AFB0-5D882A79F80A}" srcOrd="0" destOrd="0" presId="urn:microsoft.com/office/officeart/2018/2/layout/IconVerticalSolidList"/>
    <dgm:cxn modelId="{B4FBCA79-25D7-4326-87C7-4EDA1DE72D2A}" type="presParOf" srcId="{4964EB6B-424D-495F-ACE8-C0FA2A5B8A7D}" destId="{6346716F-7B4C-48E2-A41F-2DB4D88203FE}" srcOrd="1" destOrd="0" presId="urn:microsoft.com/office/officeart/2018/2/layout/IconVerticalSolidList"/>
    <dgm:cxn modelId="{7873465C-5B4C-4544-968F-93ED91833FEA}" type="presParOf" srcId="{4964EB6B-424D-495F-ACE8-C0FA2A5B8A7D}" destId="{C005DF53-73EB-4F8E-A194-8787F509DA65}" srcOrd="2" destOrd="0" presId="urn:microsoft.com/office/officeart/2018/2/layout/IconVerticalSolidList"/>
    <dgm:cxn modelId="{9F3CF0A6-BE72-4F46-9F53-8B9764A9683B}" type="presParOf" srcId="{4964EB6B-424D-495F-ACE8-C0FA2A5B8A7D}" destId="{C26CF258-D262-41C4-B3CB-3BF15E79293E}" srcOrd="3" destOrd="0" presId="urn:microsoft.com/office/officeart/2018/2/layout/IconVerticalSolidList"/>
    <dgm:cxn modelId="{1D4C5DCE-F57A-4316-BC04-909E40F4B299}" type="presParOf" srcId="{27DDF366-5FC5-46DC-AF1B-236F857681DB}" destId="{A93EDDC4-E45F-4D83-A603-BE297A58425A}" srcOrd="7" destOrd="0" presId="urn:microsoft.com/office/officeart/2018/2/layout/IconVerticalSolidList"/>
    <dgm:cxn modelId="{4D58E6DF-F997-442D-A536-4480B80B043C}" type="presParOf" srcId="{27DDF366-5FC5-46DC-AF1B-236F857681DB}" destId="{150274B4-B0FC-4218-91C1-EEF55190140E}" srcOrd="8" destOrd="0" presId="urn:microsoft.com/office/officeart/2018/2/layout/IconVerticalSolidList"/>
    <dgm:cxn modelId="{586BB0FE-E8C7-4617-8BAF-85794101BE5D}" type="presParOf" srcId="{150274B4-B0FC-4218-91C1-EEF55190140E}" destId="{CB2B3277-27ED-45DF-810D-25C38B082A73}" srcOrd="0" destOrd="0" presId="urn:microsoft.com/office/officeart/2018/2/layout/IconVerticalSolidList"/>
    <dgm:cxn modelId="{C105C810-6362-443E-9AC6-14B77A5FC192}" type="presParOf" srcId="{150274B4-B0FC-4218-91C1-EEF55190140E}" destId="{14C8F5F2-9B8D-402C-8446-8D005D28335E}" srcOrd="1" destOrd="0" presId="urn:microsoft.com/office/officeart/2018/2/layout/IconVerticalSolidList"/>
    <dgm:cxn modelId="{8FBE35AF-C6BB-4C91-8947-9014871CED1E}" type="presParOf" srcId="{150274B4-B0FC-4218-91C1-EEF55190140E}" destId="{9CCE993F-0458-4564-BB01-F8D05C462E90}" srcOrd="2" destOrd="0" presId="urn:microsoft.com/office/officeart/2018/2/layout/IconVerticalSolidList"/>
    <dgm:cxn modelId="{9D4993E6-EB4D-4C30-B065-F0E758E7CE2D}" type="presParOf" srcId="{150274B4-B0FC-4218-91C1-EEF55190140E}" destId="{B996C735-4807-49B2-811B-1CCD14504E1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EE056D-8C18-4216-AC69-C8043CBCC1DF}">
      <dsp:nvSpPr>
        <dsp:cNvPr id="0" name=""/>
        <dsp:cNvSpPr/>
      </dsp:nvSpPr>
      <dsp:spPr>
        <a:xfrm>
          <a:off x="0" y="3404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98D654-FF30-466A-9DF0-2B32F966F0D9}">
      <dsp:nvSpPr>
        <dsp:cNvPr id="0" name=""/>
        <dsp:cNvSpPr/>
      </dsp:nvSpPr>
      <dsp:spPr>
        <a:xfrm>
          <a:off x="219348" y="166556"/>
          <a:ext cx="398815" cy="398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65CD5D-9CAC-401A-8622-A872A6C7ADC7}">
      <dsp:nvSpPr>
        <dsp:cNvPr id="0" name=""/>
        <dsp:cNvSpPr/>
      </dsp:nvSpPr>
      <dsp:spPr>
        <a:xfrm>
          <a:off x="837512" y="3404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product concept came into play after the production concept, shifting marketing from an era of mass efficiencies to an era of product excellence. </a:t>
          </a:r>
        </a:p>
      </dsp:txBody>
      <dsp:txXfrm>
        <a:off x="837512" y="3404"/>
        <a:ext cx="9678087" cy="725119"/>
      </dsp:txXfrm>
    </dsp:sp>
    <dsp:sp modelId="{BBFD47EB-558E-415B-BF71-7309D760F6A7}">
      <dsp:nvSpPr>
        <dsp:cNvPr id="0" name=""/>
        <dsp:cNvSpPr/>
      </dsp:nvSpPr>
      <dsp:spPr>
        <a:xfrm>
          <a:off x="0" y="909803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111C3B-A529-4CB2-A47E-D3D46F18F8E9}">
      <dsp:nvSpPr>
        <dsp:cNvPr id="0" name=""/>
        <dsp:cNvSpPr/>
      </dsp:nvSpPr>
      <dsp:spPr>
        <a:xfrm>
          <a:off x="219348" y="1072955"/>
          <a:ext cx="398815" cy="398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C8C95-1711-4661-87BF-1FBC7EA38786}">
      <dsp:nvSpPr>
        <dsp:cNvPr id="0" name=""/>
        <dsp:cNvSpPr/>
      </dsp:nvSpPr>
      <dsp:spPr>
        <a:xfrm>
          <a:off x="837512" y="909803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It was the first to propose concepts of differentiation and positioning within brands, the key components of contemporary marketing strategy.</a:t>
          </a:r>
        </a:p>
      </dsp:txBody>
      <dsp:txXfrm>
        <a:off x="837512" y="909803"/>
        <a:ext cx="9678087" cy="725119"/>
      </dsp:txXfrm>
    </dsp:sp>
    <dsp:sp modelId="{FEC1991E-9285-4F6A-A451-ABD4CEA64B9C}">
      <dsp:nvSpPr>
        <dsp:cNvPr id="0" name=""/>
        <dsp:cNvSpPr/>
      </dsp:nvSpPr>
      <dsp:spPr>
        <a:xfrm>
          <a:off x="0" y="1816202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CFAEAD-A422-4FE0-96AD-BDCE5519DA16}">
      <dsp:nvSpPr>
        <dsp:cNvPr id="0" name=""/>
        <dsp:cNvSpPr/>
      </dsp:nvSpPr>
      <dsp:spPr>
        <a:xfrm>
          <a:off x="219348" y="1979354"/>
          <a:ext cx="398815" cy="3988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4FA868-10D2-4486-919B-91DDBE5232A8}">
      <dsp:nvSpPr>
        <dsp:cNvPr id="0" name=""/>
        <dsp:cNvSpPr/>
      </dsp:nvSpPr>
      <dsp:spPr>
        <a:xfrm>
          <a:off x="837512" y="1816202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Where the production concept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emphasised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cost, product development and quality take precedent over cost in the product concept.</a:t>
          </a:r>
        </a:p>
      </dsp:txBody>
      <dsp:txXfrm>
        <a:off x="837512" y="1816202"/>
        <a:ext cx="9678087" cy="725119"/>
      </dsp:txXfrm>
    </dsp:sp>
    <dsp:sp modelId="{99D80E37-63F1-45AB-A822-5E9789A1C18B}">
      <dsp:nvSpPr>
        <dsp:cNvPr id="0" name=""/>
        <dsp:cNvSpPr/>
      </dsp:nvSpPr>
      <dsp:spPr>
        <a:xfrm>
          <a:off x="0" y="2722601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B5358E-9298-4B28-8A24-4282D8218830}">
      <dsp:nvSpPr>
        <dsp:cNvPr id="0" name=""/>
        <dsp:cNvSpPr/>
      </dsp:nvSpPr>
      <dsp:spPr>
        <a:xfrm>
          <a:off x="219348" y="2885753"/>
          <a:ext cx="398815" cy="3988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0C038-F919-4FF6-BA40-C5477529B5AC}">
      <dsp:nvSpPr>
        <dsp:cNvPr id="0" name=""/>
        <dsp:cNvSpPr/>
      </dsp:nvSpPr>
      <dsp:spPr>
        <a:xfrm>
          <a:off x="837512" y="2722601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essential weakness, and the subsequent products that were born, is the assumption that customers would purchase the best product; sometimes ignoring the price and emotional components of each purchase. </a:t>
          </a:r>
        </a:p>
      </dsp:txBody>
      <dsp:txXfrm>
        <a:off x="837512" y="2722601"/>
        <a:ext cx="9678087" cy="725119"/>
      </dsp:txXfrm>
    </dsp:sp>
    <dsp:sp modelId="{604E8798-E42A-4FB8-A291-B218633EE1DC}">
      <dsp:nvSpPr>
        <dsp:cNvPr id="0" name=""/>
        <dsp:cNvSpPr/>
      </dsp:nvSpPr>
      <dsp:spPr>
        <a:xfrm>
          <a:off x="0" y="3629000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2AF0F5-C04F-4D15-BA7B-41A95015E695}">
      <dsp:nvSpPr>
        <dsp:cNvPr id="0" name=""/>
        <dsp:cNvSpPr/>
      </dsp:nvSpPr>
      <dsp:spPr>
        <a:xfrm>
          <a:off x="219348" y="3792152"/>
          <a:ext cx="398815" cy="3988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D1304-53E9-41D1-9982-F52DAD00A4DF}">
      <dsp:nvSpPr>
        <dsp:cNvPr id="0" name=""/>
        <dsp:cNvSpPr/>
      </dsp:nvSpPr>
      <dsp:spPr>
        <a:xfrm>
          <a:off x="837512" y="3629000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This weakness of the product concept leads to the later models of the selling concept, and a marketing concept focused on persuasion and satisfaction. </a:t>
          </a:r>
        </a:p>
      </dsp:txBody>
      <dsp:txXfrm>
        <a:off x="837512" y="3629000"/>
        <a:ext cx="9678087" cy="7251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A232B1-EAE2-4D19-80A1-3C5265F8AC25}">
      <dsp:nvSpPr>
        <dsp:cNvPr id="0" name=""/>
        <dsp:cNvSpPr/>
      </dsp:nvSpPr>
      <dsp:spPr>
        <a:xfrm>
          <a:off x="0" y="3404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E74583-6A31-4B52-82DA-E1C7BEEB84B0}">
      <dsp:nvSpPr>
        <dsp:cNvPr id="0" name=""/>
        <dsp:cNvSpPr/>
      </dsp:nvSpPr>
      <dsp:spPr>
        <a:xfrm>
          <a:off x="219348" y="166556"/>
          <a:ext cx="398815" cy="398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863A9C-D58F-48FF-AD1D-E8F58B11C404}">
      <dsp:nvSpPr>
        <dsp:cNvPr id="0" name=""/>
        <dsp:cNvSpPr/>
      </dsp:nvSpPr>
      <dsp:spPr>
        <a:xfrm>
          <a:off x="837512" y="3404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marketplace of the future will reward brands who produce responsibly and value-added products while innovating products with high standards of quality. </a:t>
          </a:r>
        </a:p>
      </dsp:txBody>
      <dsp:txXfrm>
        <a:off x="837512" y="3404"/>
        <a:ext cx="9678087" cy="725119"/>
      </dsp:txXfrm>
    </dsp:sp>
    <dsp:sp modelId="{52564E36-D518-4589-8D71-83F94228AE53}">
      <dsp:nvSpPr>
        <dsp:cNvPr id="0" name=""/>
        <dsp:cNvSpPr/>
      </dsp:nvSpPr>
      <dsp:spPr>
        <a:xfrm>
          <a:off x="0" y="909803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008A4C-59B1-48A6-A92B-07184BECB284}">
      <dsp:nvSpPr>
        <dsp:cNvPr id="0" name=""/>
        <dsp:cNvSpPr/>
      </dsp:nvSpPr>
      <dsp:spPr>
        <a:xfrm>
          <a:off x="219348" y="1072955"/>
          <a:ext cx="398815" cy="398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D8EAB-C5CD-4F7B-A436-57A11CC14D43}">
      <dsp:nvSpPr>
        <dsp:cNvPr id="0" name=""/>
        <dsp:cNvSpPr/>
      </dsp:nvSpPr>
      <dsp:spPr>
        <a:xfrm>
          <a:off x="837512" y="909803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Consumers in the year 2025 are attracted to products that demonstrate responsible production practices and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recognised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progress. </a:t>
          </a:r>
        </a:p>
      </dsp:txBody>
      <dsp:txXfrm>
        <a:off x="837512" y="909803"/>
        <a:ext cx="9678087" cy="725119"/>
      </dsp:txXfrm>
    </dsp:sp>
    <dsp:sp modelId="{E40D284B-1DA6-480B-AF0C-7187F63A912D}">
      <dsp:nvSpPr>
        <dsp:cNvPr id="0" name=""/>
        <dsp:cNvSpPr/>
      </dsp:nvSpPr>
      <dsp:spPr>
        <a:xfrm>
          <a:off x="0" y="1816202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D2FE2F-F98E-47C8-8FDA-619F303E8C08}">
      <dsp:nvSpPr>
        <dsp:cNvPr id="0" name=""/>
        <dsp:cNvSpPr/>
      </dsp:nvSpPr>
      <dsp:spPr>
        <a:xfrm>
          <a:off x="219348" y="1979354"/>
          <a:ext cx="398815" cy="3988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F7F7D-89F8-44EF-8526-E86A8C8EF6C1}">
      <dsp:nvSpPr>
        <dsp:cNvPr id="0" name=""/>
        <dsp:cNvSpPr/>
      </dsp:nvSpPr>
      <dsp:spPr>
        <a:xfrm>
          <a:off x="837512" y="1816202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brands who succeed the best will find the balance, between  technical advancement and sustainable user experiences. </a:t>
          </a:r>
        </a:p>
      </dsp:txBody>
      <dsp:txXfrm>
        <a:off x="837512" y="1816202"/>
        <a:ext cx="9678087" cy="725119"/>
      </dsp:txXfrm>
    </dsp:sp>
    <dsp:sp modelId="{29333DD7-6CB6-4C21-AFB0-5D882A79F80A}">
      <dsp:nvSpPr>
        <dsp:cNvPr id="0" name=""/>
        <dsp:cNvSpPr/>
      </dsp:nvSpPr>
      <dsp:spPr>
        <a:xfrm>
          <a:off x="0" y="2722601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46716F-7B4C-48E2-A41F-2DB4D88203FE}">
      <dsp:nvSpPr>
        <dsp:cNvPr id="0" name=""/>
        <dsp:cNvSpPr/>
      </dsp:nvSpPr>
      <dsp:spPr>
        <a:xfrm>
          <a:off x="219348" y="2885753"/>
          <a:ext cx="398815" cy="3988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CF258-D262-41C4-B3CB-3BF15E79293E}">
      <dsp:nvSpPr>
        <dsp:cNvPr id="0" name=""/>
        <dsp:cNvSpPr/>
      </dsp:nvSpPr>
      <dsp:spPr>
        <a:xfrm>
          <a:off x="837512" y="2722601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product concept has designing capabilities since it meets modern ethical and digital custom expectations. </a:t>
          </a:r>
        </a:p>
      </dsp:txBody>
      <dsp:txXfrm>
        <a:off x="837512" y="2722601"/>
        <a:ext cx="9678087" cy="725119"/>
      </dsp:txXfrm>
    </dsp:sp>
    <dsp:sp modelId="{CB2B3277-27ED-45DF-810D-25C38B082A73}">
      <dsp:nvSpPr>
        <dsp:cNvPr id="0" name=""/>
        <dsp:cNvSpPr/>
      </dsp:nvSpPr>
      <dsp:spPr>
        <a:xfrm>
          <a:off x="0" y="3629000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C8F5F2-9B8D-402C-8446-8D005D28335E}">
      <dsp:nvSpPr>
        <dsp:cNvPr id="0" name=""/>
        <dsp:cNvSpPr/>
      </dsp:nvSpPr>
      <dsp:spPr>
        <a:xfrm>
          <a:off x="219348" y="3792152"/>
          <a:ext cx="398815" cy="3988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96C735-4807-49B2-811B-1CCD14504E19}">
      <dsp:nvSpPr>
        <dsp:cNvPr id="0" name=""/>
        <dsp:cNvSpPr/>
      </dsp:nvSpPr>
      <dsp:spPr>
        <a:xfrm>
          <a:off x="837512" y="3629000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Businesses that innovate sufficiently while remaining committed to their consumers will lead the business landscape of 2025</a:t>
          </a:r>
          <a:r>
            <a:rPr lang="en-US" sz="1900" kern="1200" dirty="0"/>
            <a:t>.</a:t>
          </a:r>
        </a:p>
      </dsp:txBody>
      <dsp:txXfrm>
        <a:off x="837512" y="3629000"/>
        <a:ext cx="9678087" cy="7251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30E3B-43DC-8F40-8433-08CB92A74E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EC8A93-90C8-AF03-AD28-32D6A5FEE3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6C800-94BE-7AB6-7392-625F202F4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9B08D-2983-F5C9-81C2-8B3774C59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2B786-F302-B527-C4AD-51A64B696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981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04103-846D-1E91-472D-2AA007658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1136D-8A31-EC52-B3B2-0EA52D185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6ECE86-E225-22B6-A972-4DFC34027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53662-30D4-2632-DC93-09D9B8174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26DB34-2190-3823-6C65-62AEDC171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186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FC02F-54A0-657E-221F-803A4475D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D32D6-9847-923E-152A-3C6830157A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34F1A-28CC-C908-1770-2E73B9E95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0F08CE-418A-A925-5171-9DB3AF1CD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6C77C-072E-0892-DAAE-10E26A960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671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C1EA6-BCE2-D671-B0F8-2BAFBEF1B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AFD0-96B0-7C59-3385-BC1AC1F1F0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AC16FA-9C27-4184-9E2A-EE06F312A1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6F17DA-A4DA-923B-6253-B8887D5BD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6E5BB3-0D96-25E0-E180-FBE7EE487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6FF78F-942C-3AC4-BC52-70E3F6B79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087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083B7-4897-AE92-2386-41C72CB84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21D893-6444-AF85-9155-57F9EA6E43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76F37F-D1FF-F117-2B28-171C3F5D27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C4C1F0-9335-7495-9078-31E24AAC95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A069EF-6A19-23C2-6990-39D5E3A2A5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B556EC-CC4E-C438-DB38-BEBC78906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108193-63EF-0AB5-1660-BBFE504B0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B93C67-21C0-2635-8A7D-D4E5A7DFD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367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2E1AD-5C0C-9589-1296-3275FEB65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948A5F-EE44-70C5-63F4-C11FA4EC4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5C541C-7B47-792C-6919-7F7B3F4F6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9DB097-CEE9-7057-31C3-7E9EAC1B9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956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5EC3B2-7497-B688-E194-FEB903EA1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C6653E-498D-14AE-26CF-410044551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CD273A-2CD3-2DF4-1AB1-95AB2D386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79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98E7D-A80E-5EC0-3FF2-021677BE5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A986A-E55B-A56B-581B-2E3655CE2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C4A823-E5A7-0B2D-450B-D9A869F1D8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9A83A0-6287-C003-3705-BD8694CD4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9538B8-425D-0A31-4B4D-D9D9B5F85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940687-C94A-677C-9963-FB28E3A0F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243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81889-868C-3EB1-8A63-00B24DC19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8CA17B-4590-6929-E85F-8230833C20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9E5FA8-B1FF-4A13-CD93-C310407B3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BF8CED-1407-669E-272A-3050EE234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64D069-BFEE-DC8A-EAB5-36ACA45FC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5725A-CC02-8753-819F-74C405240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304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01FF7-034C-F3EE-55A2-9CA6DC941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152C74-D045-40DE-4496-1A350959C9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F1C100-94D8-6DF7-EA2B-5343A8470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C9FA3-1734-4C7E-589C-992B43924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63DAAB-7188-26A9-2C05-D014AF669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396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3C722A-30D1-8977-4351-FFC61916C3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B31E96-3958-F676-0AA8-1066346EA9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AD0910-2439-A06D-B74A-8D591813F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492A7-88BF-3CE3-0297-E26E65D6BF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346B2C-18B8-D26A-3E4B-F2B4FC48C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337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C4546F-7290-8F1F-DDB9-CE0821032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1DEF29-86CA-318B-7308-55B628D2EE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1A528A-B488-51C9-D60E-97DD9D11C9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C31570-648D-4C02-90C2-593AFB92C01B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45CA9C-7E57-9F37-7202-7F16446E22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1A2B0-3DE5-2F8C-A5D1-1386F4A8C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F0223D-311D-4B8D-A553-48612FDA8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98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DigitalVinay/product-concept-in-marketing-management-6de42d991b6e" TargetMode="External"/><Relationship Id="rId2" Type="http://schemas.openxmlformats.org/officeDocument/2006/relationships/hyperlink" Target="https://plutuseducation.com/blog/what-is-production-concept-in-market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tudocu.vn/vn/document/truong-dai-hoc-kinh-te-dai-hoc-da-nang/quan-tri-marketing/production-concept/552594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4CF83E-774E-3A38-E41D-056997903A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2692750"/>
            <a:ext cx="4412419" cy="2531713"/>
          </a:xfrm>
        </p:spPr>
        <p:txBody>
          <a:bodyPr anchor="t">
            <a:normAutofit/>
          </a:bodyPr>
          <a:lstStyle/>
          <a:p>
            <a:pPr algn="l"/>
            <a:r>
              <a:rPr lang="en-GB" sz="4000" dirty="0">
                <a:solidFill>
                  <a:srgbClr val="FFFF00"/>
                </a:solidFill>
                <a:latin typeface="Arial Black" panose="020B0A04020102020204" pitchFamily="34" charset="0"/>
              </a:rPr>
              <a:t>Presentation on Product Concept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7B1ABE-3966-25C7-DCFC-9C1531D71B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4862" y="5549384"/>
            <a:ext cx="3942604" cy="1031537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Cristina Liliana Sabau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7E6DA9C6-822D-0DF2-3AA5-E728B4E227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0492" y="1135117"/>
            <a:ext cx="6448057" cy="4742268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16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86818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32EECC4-D8CC-44EE-AF29-7656D1E0A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A52CDDA-CD4F-435A-B89F-1754AE6F8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7473"/>
            <a:ext cx="9144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F92155C-6F36-45A9-B413-04F7CBA31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640" y="685799"/>
            <a:ext cx="7818718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C19EA5-297E-BCAC-7835-75D5765D2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1846" y="1153391"/>
            <a:ext cx="6580306" cy="108001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C000"/>
                </a:solidFill>
                <a:latin typeface="Arial Black" panose="020B0A04020102020204" pitchFamily="34" charset="0"/>
              </a:rPr>
              <a:t>Introduction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4ADAC0-C78E-0F7C-1C99-F7B649482E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326" b="1"/>
          <a:stretch>
            <a:fillRect/>
          </a:stretch>
        </p:blipFill>
        <p:spPr>
          <a:xfrm>
            <a:off x="8570135" y="55590"/>
            <a:ext cx="3621865" cy="2308290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9A110-CE61-AEC4-5457-86DF5F4CE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1846" y="2520280"/>
            <a:ext cx="6580307" cy="3018075"/>
          </a:xfrm>
        </p:spPr>
        <p:txBody>
          <a:bodyPr anchor="t">
            <a:no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product concept rests on the assumption that consumers prefer products with the highest quality, performance, and unique characteristics. 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asserts that customer satisfaction is essentially driven by a demand for continual innovation and improvement. 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Companies that adopt this philosophy are essentially focused on designing a better product, with more features, that can withstand the impulse-buy mentality in a highly competitive marketplace. 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concept embraces the superiority of engineering, creativity, and design perfection, as applied to product specifications, to create a market advantage.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and Tesla, for example, embody elements of this philosophy by merging advanced technology and design. 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F081B4-1928-C07A-2CE0-BCB4EBD442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737" r="8363" b="-2"/>
          <a:stretch>
            <a:fillRect/>
          </a:stretch>
        </p:blipFill>
        <p:spPr>
          <a:xfrm>
            <a:off x="8570135" y="2300819"/>
            <a:ext cx="3621866" cy="2248890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ABCF68B-5997-39E2-26FF-41E85D4D0C7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" b="378"/>
          <a:stretch>
            <a:fillRect/>
          </a:stretch>
        </p:blipFill>
        <p:spPr>
          <a:xfrm>
            <a:off x="8570135" y="4549709"/>
            <a:ext cx="3621866" cy="2245230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050655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8E9609-63B3-5889-9902-3473192D6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Arial Black" panose="020B0A04020102020204" pitchFamily="34" charset="0"/>
              </a:rPr>
              <a:t>Key Features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7AAD60-75E2-DE0A-C86D-7478BA20E3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863572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4687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32EECC4-D8CC-44EE-AF29-7656D1E0A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52CDDA-CD4F-435A-B89F-1754AE6F8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7473"/>
            <a:ext cx="9144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F92155C-6F36-45A9-B413-04F7CBA31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640" y="685799"/>
            <a:ext cx="7818718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A2637B-4C6F-5511-E584-10BAE5E70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4" y="896518"/>
            <a:ext cx="7818718" cy="1108856"/>
          </a:xfrm>
        </p:spPr>
        <p:txBody>
          <a:bodyPr anchor="b">
            <a:normAutofit fontScale="90000"/>
          </a:bodyPr>
          <a:lstStyle/>
          <a:p>
            <a:pPr algn="ctr"/>
            <a:br>
              <a:rPr lang="en-GB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GB" sz="4000" dirty="0">
                <a:solidFill>
                  <a:srgbClr val="FFC000"/>
                </a:solidFill>
                <a:latin typeface="Arial Black" panose="020B0A04020102020204" pitchFamily="34" charset="0"/>
              </a:rPr>
              <a:t>Application in Today’s Market</a:t>
            </a:r>
            <a:endParaRPr lang="en-GB" sz="4000" dirty="0">
              <a:solidFill>
                <a:srgbClr val="FFC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54690C-18FB-01B2-2A78-F5181B1766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087" r="4968" b="1"/>
          <a:stretch>
            <a:fillRect/>
          </a:stretch>
        </p:blipFill>
        <p:spPr>
          <a:xfrm>
            <a:off x="8570135" y="100898"/>
            <a:ext cx="3621866" cy="2199919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66D43-CBC4-6CC7-3D78-4C5E64904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1846" y="2520280"/>
            <a:ext cx="6580307" cy="3018075"/>
          </a:xfrm>
        </p:spPr>
        <p:txBody>
          <a:bodyPr anchor="t">
            <a:no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product concept will hold relevance for the market of 2025 as we shift into sectors uniquely focused on technological innovation, product design, and environmental responsibility. 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Companies continuously invest in research and development (R&amp;D) to meet the changing expectations of consumers. 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modern consumer is looking for more than performance, they are looking for identity, experience, and the values and standards of what they are buying. 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Businesses are programming products to incorporate smart technology and sustainable materials. 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quality design and responsible innovation enables brands to foster trust and build beacon customers out of loyalty. 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8C1A25-4F0B-122B-91F3-83ED09C6A9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624" r="9475" b="-2"/>
          <a:stretch>
            <a:fillRect/>
          </a:stretch>
        </p:blipFill>
        <p:spPr>
          <a:xfrm>
            <a:off x="8570135" y="2300819"/>
            <a:ext cx="3621866" cy="2248890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F2B4345-C564-6EA3-4E9F-10A783205B5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413" r="-4" b="-3"/>
          <a:stretch>
            <a:fillRect/>
          </a:stretch>
        </p:blipFill>
        <p:spPr>
          <a:xfrm>
            <a:off x="8570135" y="4549709"/>
            <a:ext cx="3621866" cy="2207394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910120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00DD80-A2B8-F09A-DC84-450AA97C9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392" y="397290"/>
            <a:ext cx="11849362" cy="873725"/>
          </a:xfrm>
        </p:spPr>
        <p:txBody>
          <a:bodyPr anchor="b">
            <a:noAutofit/>
          </a:bodyPr>
          <a:lstStyle/>
          <a:p>
            <a:r>
              <a:rPr lang="en-US" sz="4000" dirty="0">
                <a:solidFill>
                  <a:srgbClr val="FFC000"/>
                </a:solidFill>
                <a:latin typeface="Arial Black" panose="020B0A04020102020204" pitchFamily="34" charset="0"/>
              </a:rPr>
              <a:t>The Product Concept is a Best Fit for 2025 </a:t>
            </a:r>
            <a:endParaRPr lang="en-GB" sz="4000" dirty="0">
              <a:solidFill>
                <a:srgbClr val="FFC000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3F0D84-DA50-B63E-DEA9-56F8120C76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974885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7901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64EFF1-4257-780B-8D7B-B3036289C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5604" y="853223"/>
            <a:ext cx="8959893" cy="888360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C000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428F4-FC09-BBD2-4FB4-50BF137A7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427383"/>
            <a:ext cx="8959892" cy="3169482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Basha, M. (2023). Impact of artificial intelligence on marketing.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East Asian Journal of Multidisciplinary Research, 2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993-1004.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P., Burton, S., Deans, K., Brown, L., &amp; Armstrong, G. (2015).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Pearson Higher Education AU.</a:t>
            </a:r>
          </a:p>
          <a:p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Kuys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B.,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Ranscombe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C., &amp; Zhang, W. (2023).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Visualising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product concepts to engage manufacturers with little or no industrial design capability.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 Studies, 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87, 101188.</a:t>
            </a:r>
          </a:p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https://plutuseducation.com/blog/what-is-production-concept-in-marketing/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https://medium.com/@DigitalVinay/product-concept-in-marketing-management-6de42d991b6e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https://www.studocu.vn/vn/document/truong-dai-hoc-kinh-te-dai-hoc-da-nang/quan-tri-marketing/production-concept/55259456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447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601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Calibri</vt:lpstr>
      <vt:lpstr>Office Theme</vt:lpstr>
      <vt:lpstr>Presentation on Product Concept  </vt:lpstr>
      <vt:lpstr>Introduction </vt:lpstr>
      <vt:lpstr>Key Features </vt:lpstr>
      <vt:lpstr> Application in Today’s Market</vt:lpstr>
      <vt:lpstr>The Product Concept is a Best Fit for 2025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2025-10-24T19:10:44Z</dcterms:created>
  <dcterms:modified xsi:type="dcterms:W3CDTF">2025-10-24T19:36:05Z</dcterms:modified>
</cp:coreProperties>
</file>