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1pPr>
    <a:lvl2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2pPr>
    <a:lvl3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3pPr>
    <a:lvl4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4pPr>
    <a:lvl5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b="def" i="def"/>
      <a:tcStyle>
        <a:tcBdr/>
        <a:fill>
          <a:solidFill>
            <a:srgbClr val="E8EBF5"/>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b="def" i="def"/>
      <a:tcStyle>
        <a:tcBdr/>
        <a:fill>
          <a:solidFill>
            <a:srgbClr val="E8EBF5"/>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b="def" i="def"/>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CF821DB8-F4EB-4A41-A1BA-3FCAFE7338EE}"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b="def" i="def"/>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33BA23B1-9221-436E-865A-0063620EA4FD}"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344" name="Shape 344"/>
          <p:cNvSpPr/>
          <p:nvPr>
            <p:ph type="sldImg"/>
          </p:nvPr>
        </p:nvSpPr>
        <p:spPr>
          <a:xfrm>
            <a:off x="1143000" y="685800"/>
            <a:ext cx="4572000" cy="3429000"/>
          </a:xfrm>
          <a:prstGeom prst="rect">
            <a:avLst/>
          </a:prstGeom>
        </p:spPr>
        <p:txBody>
          <a:bodyPr/>
          <a:lstStyle/>
          <a:p>
            <a:pPr/>
          </a:p>
        </p:txBody>
      </p:sp>
      <p:sp>
        <p:nvSpPr>
          <p:cNvPr id="345" name="Shape 345"/>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11" name="Title Text"/>
          <p:cNvSpPr txBox="1"/>
          <p:nvPr>
            <p:ph type="title"/>
          </p:nvPr>
        </p:nvSpPr>
        <p:spPr>
          <a:xfrm>
            <a:off x="1524000" y="1122362"/>
            <a:ext cx="9144000" cy="2387601"/>
          </a:xfrm>
          <a:prstGeom prst="rect">
            <a:avLst/>
          </a:prstGeom>
        </p:spPr>
        <p:txBody>
          <a:bodyPr anchor="b"/>
          <a:lstStyle>
            <a:lvl1pPr algn="ctr">
              <a:defRPr sz="6000"/>
            </a:lvl1pPr>
          </a:lstStyle>
          <a:p>
            <a:pPr/>
            <a:r>
              <a:t>Title Text</a:t>
            </a:r>
          </a:p>
        </p:txBody>
      </p:sp>
      <p:sp>
        <p:nvSpPr>
          <p:cNvPr id="12" name="Body Level One…"/>
          <p:cNvSpPr txBox="1"/>
          <p:nvPr>
            <p:ph type="body" sz="quarter" idx="1"/>
          </p:nvPr>
        </p:nvSpPr>
        <p:spPr>
          <a:xfrm>
            <a:off x="1524000" y="3602037"/>
            <a:ext cx="9144000" cy="1655765"/>
          </a:xfrm>
          <a:prstGeom prst="rect">
            <a:avLst/>
          </a:prstGeom>
        </p:spPr>
        <p:txBody>
          <a:bodyPr/>
          <a:lstStyle>
            <a:lvl1pPr marL="0" indent="0" algn="ctr">
              <a:buSzTx/>
              <a:buFontTx/>
              <a:buNone/>
              <a:defRPr sz="2400"/>
            </a:lvl1pPr>
            <a:lvl2pPr marL="0" indent="0" algn="ctr">
              <a:buSzTx/>
              <a:buFontTx/>
              <a:buNone/>
              <a:defRPr sz="2400"/>
            </a:lvl2pPr>
            <a:lvl3pPr marL="0" indent="0" algn="ctr">
              <a:buSzTx/>
              <a:buFontTx/>
              <a:buNone/>
              <a:defRPr sz="2400"/>
            </a:lvl3pPr>
            <a:lvl4pPr marL="0" indent="0" algn="ctr">
              <a:buSzTx/>
              <a:buFontTx/>
              <a:buNone/>
              <a:defRPr sz="2400"/>
            </a:lvl4pPr>
            <a:lvl5pPr marL="0" indent="0" algn="ctr">
              <a:buSzTx/>
              <a:buFont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0" name="Title Text"/>
          <p:cNvSpPr txBox="1"/>
          <p:nvPr>
            <p:ph type="title"/>
          </p:nvPr>
        </p:nvSpPr>
        <p:spPr>
          <a:prstGeom prst="rect">
            <a:avLst/>
          </a:prstGeom>
        </p:spPr>
        <p:txBody>
          <a:bodyPr/>
          <a:lstStyle/>
          <a:p>
            <a:pPr/>
            <a:r>
              <a:t>Title Text</a:t>
            </a:r>
          </a:p>
        </p:txBody>
      </p:sp>
      <p:sp>
        <p:nvSpPr>
          <p:cNvPr id="21"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29" name="Title Text"/>
          <p:cNvSpPr txBox="1"/>
          <p:nvPr>
            <p:ph type="title"/>
          </p:nvPr>
        </p:nvSpPr>
        <p:spPr>
          <a:xfrm>
            <a:off x="831850" y="1709738"/>
            <a:ext cx="10515600" cy="2852737"/>
          </a:xfrm>
          <a:prstGeom prst="rect">
            <a:avLst/>
          </a:prstGeom>
        </p:spPr>
        <p:txBody>
          <a:bodyPr anchor="b"/>
          <a:lstStyle>
            <a:lvl1pPr>
              <a:defRPr sz="6000"/>
            </a:lvl1pPr>
          </a:lstStyle>
          <a:p>
            <a:pPr/>
            <a:r>
              <a:t>Title Text</a:t>
            </a:r>
          </a:p>
        </p:txBody>
      </p:sp>
      <p:sp>
        <p:nvSpPr>
          <p:cNvPr id="30" name="Body Level One…"/>
          <p:cNvSpPr txBox="1"/>
          <p:nvPr>
            <p:ph type="body" sz="quarter" idx="1"/>
          </p:nvPr>
        </p:nvSpPr>
        <p:spPr>
          <a:xfrm>
            <a:off x="831850" y="4589462"/>
            <a:ext cx="10515600" cy="1500190"/>
          </a:xfrm>
          <a:prstGeom prst="rect">
            <a:avLst/>
          </a:prstGeom>
        </p:spPr>
        <p:txBody>
          <a:bodyPr/>
          <a:lstStyle>
            <a:lvl1pPr marL="0" indent="0">
              <a:buSzTx/>
              <a:buFontTx/>
              <a:buNone/>
              <a:defRPr sz="2400">
                <a:solidFill>
                  <a:srgbClr val="888888"/>
                </a:solidFill>
              </a:defRPr>
            </a:lvl1pPr>
            <a:lvl2pPr marL="0" indent="0">
              <a:buSzTx/>
              <a:buFontTx/>
              <a:buNone/>
              <a:defRPr sz="2400">
                <a:solidFill>
                  <a:srgbClr val="888888"/>
                </a:solidFill>
              </a:defRPr>
            </a:lvl2pPr>
            <a:lvl3pPr marL="0" indent="0">
              <a:buSzTx/>
              <a:buFontTx/>
              <a:buNone/>
              <a:defRPr sz="2400">
                <a:solidFill>
                  <a:srgbClr val="888888"/>
                </a:solidFill>
              </a:defRPr>
            </a:lvl3pPr>
            <a:lvl4pPr marL="0" indent="0">
              <a:buSzTx/>
              <a:buFontTx/>
              <a:buNone/>
              <a:defRPr sz="2400">
                <a:solidFill>
                  <a:srgbClr val="888888"/>
                </a:solidFill>
              </a:defRPr>
            </a:lvl4pPr>
            <a:lvl5pPr marL="0" indent="0">
              <a:buSzTx/>
              <a:buFontTx/>
              <a:buNone/>
              <a:defRPr sz="2400">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38" name="Title Text"/>
          <p:cNvSpPr txBox="1"/>
          <p:nvPr>
            <p:ph type="title"/>
          </p:nvPr>
        </p:nvSpPr>
        <p:spPr>
          <a:prstGeom prst="rect">
            <a:avLst/>
          </a:prstGeom>
        </p:spPr>
        <p:txBody>
          <a:bodyPr/>
          <a:lstStyle/>
          <a:p>
            <a:pPr/>
            <a:r>
              <a:t>Title Text</a:t>
            </a:r>
          </a:p>
        </p:txBody>
      </p:sp>
      <p:sp>
        <p:nvSpPr>
          <p:cNvPr id="39" name="Body Level One…"/>
          <p:cNvSpPr txBox="1"/>
          <p:nvPr>
            <p:ph type="body" sz="half" idx="1"/>
          </p:nvPr>
        </p:nvSpPr>
        <p:spPr>
          <a:xfrm>
            <a:off x="838200" y="1825625"/>
            <a:ext cx="5181600" cy="43513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4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47" name="Title Text"/>
          <p:cNvSpPr txBox="1"/>
          <p:nvPr>
            <p:ph type="title"/>
          </p:nvPr>
        </p:nvSpPr>
        <p:spPr>
          <a:xfrm>
            <a:off x="839787" y="365125"/>
            <a:ext cx="10515601" cy="1325563"/>
          </a:xfrm>
          <a:prstGeom prst="rect">
            <a:avLst/>
          </a:prstGeom>
        </p:spPr>
        <p:txBody>
          <a:bodyPr/>
          <a:lstStyle/>
          <a:p>
            <a:pPr/>
            <a:r>
              <a:t>Title Text</a:t>
            </a:r>
          </a:p>
        </p:txBody>
      </p:sp>
      <p:sp>
        <p:nvSpPr>
          <p:cNvPr id="48" name="Body Level One…"/>
          <p:cNvSpPr txBox="1"/>
          <p:nvPr>
            <p:ph type="body" sz="quarter" idx="1"/>
          </p:nvPr>
        </p:nvSpPr>
        <p:spPr>
          <a:xfrm>
            <a:off x="839787" y="1681163"/>
            <a:ext cx="5157790" cy="823915"/>
          </a:xfrm>
          <a:prstGeom prst="rect">
            <a:avLst/>
          </a:prstGeom>
        </p:spPr>
        <p:txBody>
          <a:bodyPr anchor="b"/>
          <a:lstStyle>
            <a:lvl1pPr marL="0" indent="0">
              <a:buSzTx/>
              <a:buFontTx/>
              <a:buNone/>
              <a:defRPr b="1" sz="2400"/>
            </a:lvl1pPr>
            <a:lvl2pPr marL="0" indent="0">
              <a:buSzTx/>
              <a:buFontTx/>
              <a:buNone/>
              <a:defRPr b="1" sz="2400"/>
            </a:lvl2pPr>
            <a:lvl3pPr marL="0" indent="0">
              <a:buSzTx/>
              <a:buFontTx/>
              <a:buNone/>
              <a:defRPr b="1" sz="2400"/>
            </a:lvl3pPr>
            <a:lvl4pPr marL="0" indent="0">
              <a:buSzTx/>
              <a:buFontTx/>
              <a:buNone/>
              <a:defRPr b="1" sz="2400"/>
            </a:lvl4pPr>
            <a:lvl5pPr marL="0" indent="0">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49" name="Text Placeholder 4"/>
          <p:cNvSpPr/>
          <p:nvPr>
            <p:ph type="body" sz="quarter" idx="21"/>
          </p:nvPr>
        </p:nvSpPr>
        <p:spPr>
          <a:xfrm>
            <a:off x="6172200" y="1681163"/>
            <a:ext cx="5183188" cy="823914"/>
          </a:xfrm>
          <a:prstGeom prst="rect">
            <a:avLst/>
          </a:prstGeom>
        </p:spPr>
        <p:txBody>
          <a:bodyPr anchor="b"/>
          <a:lstStyle/>
          <a:p>
            <a:pPr/>
          </a:p>
        </p:txBody>
      </p:sp>
      <p:sp>
        <p:nvSpPr>
          <p:cNvPr id="5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57" name="Title Text"/>
          <p:cNvSpPr txBox="1"/>
          <p:nvPr>
            <p:ph type="title"/>
          </p:nvPr>
        </p:nvSpPr>
        <p:spPr>
          <a:prstGeom prst="rect">
            <a:avLst/>
          </a:prstGeom>
        </p:spPr>
        <p:txBody>
          <a:bodyPr/>
          <a:lstStyle/>
          <a:p>
            <a:pPr/>
            <a:r>
              <a:t>Title Text</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6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72" name="Title Text"/>
          <p:cNvSpPr txBox="1"/>
          <p:nvPr>
            <p:ph type="title"/>
          </p:nvPr>
        </p:nvSpPr>
        <p:spPr>
          <a:xfrm>
            <a:off x="839787" y="457200"/>
            <a:ext cx="3932240" cy="1600200"/>
          </a:xfrm>
          <a:prstGeom prst="rect">
            <a:avLst/>
          </a:prstGeom>
        </p:spPr>
        <p:txBody>
          <a:bodyPr anchor="b"/>
          <a:lstStyle>
            <a:lvl1pPr>
              <a:defRPr sz="3200"/>
            </a:lvl1pPr>
          </a:lstStyle>
          <a:p>
            <a:pPr/>
            <a:r>
              <a:t>Title Text</a:t>
            </a:r>
          </a:p>
        </p:txBody>
      </p:sp>
      <p:sp>
        <p:nvSpPr>
          <p:cNvPr id="73" name="Body Level One…"/>
          <p:cNvSpPr txBox="1"/>
          <p:nvPr>
            <p:ph type="body" sz="half" idx="1"/>
          </p:nvPr>
        </p:nvSpPr>
        <p:spPr>
          <a:xfrm>
            <a:off x="5183187" y="987425"/>
            <a:ext cx="6172203"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Body Level One</a:t>
            </a:r>
          </a:p>
          <a:p>
            <a:pPr lvl="1"/>
            <a:r>
              <a:t>Body Level Two</a:t>
            </a:r>
          </a:p>
          <a:p>
            <a:pPr lvl="2"/>
            <a:r>
              <a:t>Body Level Three</a:t>
            </a:r>
          </a:p>
          <a:p>
            <a:pPr lvl="3"/>
            <a:r>
              <a:t>Body Level Four</a:t>
            </a:r>
          </a:p>
          <a:p>
            <a:pPr lvl="4"/>
            <a:r>
              <a:t>Body Level Five</a:t>
            </a:r>
          </a:p>
        </p:txBody>
      </p:sp>
      <p:sp>
        <p:nvSpPr>
          <p:cNvPr id="74" name="Text Placeholder 3"/>
          <p:cNvSpPr/>
          <p:nvPr>
            <p:ph type="body" sz="quarter" idx="21"/>
          </p:nvPr>
        </p:nvSpPr>
        <p:spPr>
          <a:xfrm>
            <a:off x="839786" y="2057400"/>
            <a:ext cx="3932242" cy="3811588"/>
          </a:xfrm>
          <a:prstGeom prst="rect">
            <a:avLst/>
          </a:prstGeom>
        </p:spPr>
        <p:txBody>
          <a:bodyPr/>
          <a:lstStyle/>
          <a:p>
            <a:pPr/>
          </a:p>
        </p:txBody>
      </p:sp>
      <p:sp>
        <p:nvSpPr>
          <p:cNvPr id="7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82" name="Title Text"/>
          <p:cNvSpPr txBox="1"/>
          <p:nvPr>
            <p:ph type="title"/>
          </p:nvPr>
        </p:nvSpPr>
        <p:spPr>
          <a:xfrm>
            <a:off x="839787" y="457200"/>
            <a:ext cx="3932240" cy="1600200"/>
          </a:xfrm>
          <a:prstGeom prst="rect">
            <a:avLst/>
          </a:prstGeom>
        </p:spPr>
        <p:txBody>
          <a:bodyPr anchor="b"/>
          <a:lstStyle>
            <a:lvl1pPr>
              <a:defRPr sz="3200"/>
            </a:lvl1pPr>
          </a:lstStyle>
          <a:p>
            <a:pPr/>
            <a:r>
              <a:t>Title Text</a:t>
            </a:r>
          </a:p>
        </p:txBody>
      </p:sp>
      <p:sp>
        <p:nvSpPr>
          <p:cNvPr id="83" name="Picture Placeholder 2"/>
          <p:cNvSpPr/>
          <p:nvPr>
            <p:ph type="pic" sz="half" idx="21"/>
          </p:nvPr>
        </p:nvSpPr>
        <p:spPr>
          <a:xfrm>
            <a:off x="5183187" y="987425"/>
            <a:ext cx="6172203" cy="4873625"/>
          </a:xfrm>
          <a:prstGeom prst="rect">
            <a:avLst/>
          </a:prstGeom>
        </p:spPr>
        <p:txBody>
          <a:bodyPr lIns="91439" tIns="45719" rIns="91439" bIns="45719">
            <a:noAutofit/>
          </a:bodyPr>
          <a:lstStyle/>
          <a:p>
            <a:pPr/>
          </a:p>
        </p:txBody>
      </p:sp>
      <p:sp>
        <p:nvSpPr>
          <p:cNvPr id="84" name="Body Level One…"/>
          <p:cNvSpPr txBox="1"/>
          <p:nvPr>
            <p:ph type="body" sz="quarter" idx="1"/>
          </p:nvPr>
        </p:nvSpPr>
        <p:spPr>
          <a:xfrm>
            <a:off x="839787" y="2057400"/>
            <a:ext cx="3932240" cy="3811588"/>
          </a:xfrm>
          <a:prstGeom prst="rect">
            <a:avLst/>
          </a:prstGeom>
        </p:spPr>
        <p:txBody>
          <a:bodyPr/>
          <a:lstStyle>
            <a:lvl1pPr marL="0" indent="0">
              <a:buSzTx/>
              <a:buFontTx/>
              <a:buNone/>
              <a:defRPr sz="1600"/>
            </a:lvl1pPr>
            <a:lvl2pPr marL="0" indent="0">
              <a:buSzTx/>
              <a:buFontTx/>
              <a:buNone/>
              <a:defRPr sz="1600"/>
            </a:lvl2pPr>
            <a:lvl3pPr marL="0" indent="0">
              <a:buSzTx/>
              <a:buFontTx/>
              <a:buNone/>
              <a:defRPr sz="1600"/>
            </a:lvl3pPr>
            <a:lvl4pPr marL="0" indent="0">
              <a:buSzTx/>
              <a:buFontTx/>
              <a:buNone/>
              <a:defRPr sz="1600"/>
            </a:lvl4pPr>
            <a:lvl5pPr marL="0" indent="0">
              <a:buSzTx/>
              <a:buFont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8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p:spTree>
      <p:nvGrpSpPr>
        <p:cNvPr id="1" name=""/>
        <p:cNvGrpSpPr/>
        <p:nvPr/>
      </p:nvGrpSpPr>
      <p:grpSpPr>
        <a:xfrm>
          <a:off x="0" y="0"/>
          <a:ext cx="0" cy="0"/>
          <a:chOff x="0" y="0"/>
          <a:chExt cx="0" cy="0"/>
        </a:xfrm>
      </p:grpSpPr>
      <p:sp>
        <p:nvSpPr>
          <p:cNvPr id="92" name="Title Text"/>
          <p:cNvSpPr txBox="1"/>
          <p:nvPr>
            <p:ph type="title"/>
          </p:nvPr>
        </p:nvSpPr>
        <p:spPr>
          <a:xfrm>
            <a:off x="1524000" y="1122362"/>
            <a:ext cx="9144000" cy="2387601"/>
          </a:xfrm>
          <a:prstGeom prst="rect">
            <a:avLst/>
          </a:prstGeom>
        </p:spPr>
        <p:txBody>
          <a:bodyPr anchor="b"/>
          <a:lstStyle>
            <a:lvl1pPr algn="ctr">
              <a:defRPr sz="6000"/>
            </a:lvl1pPr>
          </a:lstStyle>
          <a:p>
            <a:pPr/>
            <a:r>
              <a:t>Title Text</a:t>
            </a:r>
          </a:p>
        </p:txBody>
      </p:sp>
      <p:sp>
        <p:nvSpPr>
          <p:cNvPr id="93" name="Body Level One…"/>
          <p:cNvSpPr txBox="1"/>
          <p:nvPr>
            <p:ph type="body" sz="quarter" idx="1"/>
          </p:nvPr>
        </p:nvSpPr>
        <p:spPr>
          <a:xfrm>
            <a:off x="1524000" y="3602037"/>
            <a:ext cx="9144000" cy="1655765"/>
          </a:xfrm>
          <a:prstGeom prst="rect">
            <a:avLst/>
          </a:prstGeom>
        </p:spPr>
        <p:txBody>
          <a:bodyPr/>
          <a:lstStyle>
            <a:lvl1pPr marL="0" indent="0" algn="ctr">
              <a:buSzTx/>
              <a:buFontTx/>
              <a:buNone/>
              <a:defRPr sz="2400"/>
            </a:lvl1pPr>
            <a:lvl2pPr marL="0" indent="0" algn="ctr">
              <a:buSzTx/>
              <a:buFontTx/>
              <a:buNone/>
              <a:defRPr sz="2400"/>
            </a:lvl2pPr>
            <a:lvl3pPr marL="0" indent="0" algn="ctr">
              <a:buSzTx/>
              <a:buFontTx/>
              <a:buNone/>
              <a:defRPr sz="2400"/>
            </a:lvl3pPr>
            <a:lvl4pPr marL="0" indent="0" algn="ctr">
              <a:buSzTx/>
              <a:buFontTx/>
              <a:buNone/>
              <a:defRPr sz="2400"/>
            </a:lvl4pPr>
            <a:lvl5pPr marL="0" indent="0" algn="ctr">
              <a:buSzTx/>
              <a:buFont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9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101" name="Title Text"/>
          <p:cNvSpPr txBox="1"/>
          <p:nvPr>
            <p:ph type="title"/>
          </p:nvPr>
        </p:nvSpPr>
        <p:spPr>
          <a:prstGeom prst="rect">
            <a:avLst/>
          </a:prstGeom>
        </p:spPr>
        <p:txBody>
          <a:bodyPr/>
          <a:lstStyle/>
          <a:p>
            <a:pPr/>
            <a:r>
              <a:t>Title Text</a:t>
            </a:r>
          </a:p>
        </p:txBody>
      </p:sp>
      <p:sp>
        <p:nvSpPr>
          <p:cNvPr id="102"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0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110" name="Title Text"/>
          <p:cNvSpPr txBox="1"/>
          <p:nvPr>
            <p:ph type="title"/>
          </p:nvPr>
        </p:nvSpPr>
        <p:spPr>
          <a:xfrm>
            <a:off x="831850" y="1709738"/>
            <a:ext cx="10515600" cy="2852737"/>
          </a:xfrm>
          <a:prstGeom prst="rect">
            <a:avLst/>
          </a:prstGeom>
        </p:spPr>
        <p:txBody>
          <a:bodyPr anchor="b"/>
          <a:lstStyle>
            <a:lvl1pPr>
              <a:defRPr sz="6000"/>
            </a:lvl1pPr>
          </a:lstStyle>
          <a:p>
            <a:pPr/>
            <a:r>
              <a:t>Title Text</a:t>
            </a:r>
          </a:p>
        </p:txBody>
      </p:sp>
      <p:sp>
        <p:nvSpPr>
          <p:cNvPr id="111" name="Body Level One…"/>
          <p:cNvSpPr txBox="1"/>
          <p:nvPr>
            <p:ph type="body" sz="quarter" idx="1"/>
          </p:nvPr>
        </p:nvSpPr>
        <p:spPr>
          <a:xfrm>
            <a:off x="831850" y="4589462"/>
            <a:ext cx="10515600" cy="1500190"/>
          </a:xfrm>
          <a:prstGeom prst="rect">
            <a:avLst/>
          </a:prstGeom>
        </p:spPr>
        <p:txBody>
          <a:bodyPr/>
          <a:lstStyle>
            <a:lvl1pPr marL="0" indent="0">
              <a:buSzTx/>
              <a:buFontTx/>
              <a:buNone/>
              <a:defRPr sz="2400">
                <a:solidFill>
                  <a:srgbClr val="888888"/>
                </a:solidFill>
              </a:defRPr>
            </a:lvl1pPr>
            <a:lvl2pPr marL="0" indent="0">
              <a:buSzTx/>
              <a:buFontTx/>
              <a:buNone/>
              <a:defRPr sz="2400">
                <a:solidFill>
                  <a:srgbClr val="888888"/>
                </a:solidFill>
              </a:defRPr>
            </a:lvl2pPr>
            <a:lvl3pPr marL="0" indent="0">
              <a:buSzTx/>
              <a:buFontTx/>
              <a:buNone/>
              <a:defRPr sz="2400">
                <a:solidFill>
                  <a:srgbClr val="888888"/>
                </a:solidFill>
              </a:defRPr>
            </a:lvl3pPr>
            <a:lvl4pPr marL="0" indent="0">
              <a:buSzTx/>
              <a:buFontTx/>
              <a:buNone/>
              <a:defRPr sz="2400">
                <a:solidFill>
                  <a:srgbClr val="888888"/>
                </a:solidFill>
              </a:defRPr>
            </a:lvl4pPr>
            <a:lvl5pPr marL="0" indent="0">
              <a:buSzTx/>
              <a:buFontTx/>
              <a:buNone/>
              <a:defRPr sz="2400">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11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119" name="Title Text"/>
          <p:cNvSpPr txBox="1"/>
          <p:nvPr>
            <p:ph type="title"/>
          </p:nvPr>
        </p:nvSpPr>
        <p:spPr>
          <a:prstGeom prst="rect">
            <a:avLst/>
          </a:prstGeom>
        </p:spPr>
        <p:txBody>
          <a:bodyPr/>
          <a:lstStyle/>
          <a:p>
            <a:pPr/>
            <a:r>
              <a:t>Title Text</a:t>
            </a:r>
          </a:p>
        </p:txBody>
      </p:sp>
      <p:sp>
        <p:nvSpPr>
          <p:cNvPr id="120" name="Body Level One…"/>
          <p:cNvSpPr txBox="1"/>
          <p:nvPr>
            <p:ph type="body" sz="half" idx="1"/>
          </p:nvPr>
        </p:nvSpPr>
        <p:spPr>
          <a:xfrm>
            <a:off x="838200" y="1825625"/>
            <a:ext cx="5181600" cy="43513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2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128" name="Title Text"/>
          <p:cNvSpPr txBox="1"/>
          <p:nvPr>
            <p:ph type="title"/>
          </p:nvPr>
        </p:nvSpPr>
        <p:spPr>
          <a:xfrm>
            <a:off x="839787" y="365125"/>
            <a:ext cx="10515601" cy="1325563"/>
          </a:xfrm>
          <a:prstGeom prst="rect">
            <a:avLst/>
          </a:prstGeom>
        </p:spPr>
        <p:txBody>
          <a:bodyPr/>
          <a:lstStyle/>
          <a:p>
            <a:pPr/>
            <a:r>
              <a:t>Title Text</a:t>
            </a:r>
          </a:p>
        </p:txBody>
      </p:sp>
      <p:sp>
        <p:nvSpPr>
          <p:cNvPr id="129" name="Body Level One…"/>
          <p:cNvSpPr txBox="1"/>
          <p:nvPr>
            <p:ph type="body" sz="quarter" idx="1"/>
          </p:nvPr>
        </p:nvSpPr>
        <p:spPr>
          <a:xfrm>
            <a:off x="839787" y="1681163"/>
            <a:ext cx="5157790" cy="823915"/>
          </a:xfrm>
          <a:prstGeom prst="rect">
            <a:avLst/>
          </a:prstGeom>
        </p:spPr>
        <p:txBody>
          <a:bodyPr anchor="b"/>
          <a:lstStyle>
            <a:lvl1pPr marL="0" indent="0">
              <a:buSzTx/>
              <a:buFontTx/>
              <a:buNone/>
              <a:defRPr b="1" sz="2400"/>
            </a:lvl1pPr>
            <a:lvl2pPr marL="0" indent="0">
              <a:buSzTx/>
              <a:buFontTx/>
              <a:buNone/>
              <a:defRPr b="1" sz="2400"/>
            </a:lvl2pPr>
            <a:lvl3pPr marL="0" indent="0">
              <a:buSzTx/>
              <a:buFontTx/>
              <a:buNone/>
              <a:defRPr b="1" sz="2400"/>
            </a:lvl3pPr>
            <a:lvl4pPr marL="0" indent="0">
              <a:buSzTx/>
              <a:buFontTx/>
              <a:buNone/>
              <a:defRPr b="1" sz="2400"/>
            </a:lvl4pPr>
            <a:lvl5pPr marL="0" indent="0">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130" name="Text Placeholder 4"/>
          <p:cNvSpPr/>
          <p:nvPr>
            <p:ph type="body" sz="quarter" idx="21"/>
          </p:nvPr>
        </p:nvSpPr>
        <p:spPr>
          <a:xfrm>
            <a:off x="6172200" y="1681163"/>
            <a:ext cx="5183188" cy="823914"/>
          </a:xfrm>
          <a:prstGeom prst="rect">
            <a:avLst/>
          </a:prstGeom>
        </p:spPr>
        <p:txBody>
          <a:bodyPr anchor="b"/>
          <a:lstStyle/>
          <a:p>
            <a:pPr/>
          </a:p>
        </p:txBody>
      </p:sp>
      <p:sp>
        <p:nvSpPr>
          <p:cNvPr id="1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138" name="Title Text"/>
          <p:cNvSpPr txBox="1"/>
          <p:nvPr>
            <p:ph type="title"/>
          </p:nvPr>
        </p:nvSpPr>
        <p:spPr>
          <a:prstGeom prst="rect">
            <a:avLst/>
          </a:prstGeom>
        </p:spPr>
        <p:txBody>
          <a:bodyPr/>
          <a:lstStyle/>
          <a:p>
            <a:pPr/>
            <a:r>
              <a:t>Title Text</a:t>
            </a:r>
          </a:p>
        </p:txBody>
      </p:sp>
      <p:sp>
        <p:nvSpPr>
          <p:cNvPr id="13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4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153" name="Title Text"/>
          <p:cNvSpPr txBox="1"/>
          <p:nvPr>
            <p:ph type="title"/>
          </p:nvPr>
        </p:nvSpPr>
        <p:spPr>
          <a:xfrm>
            <a:off x="839787" y="457200"/>
            <a:ext cx="3932240" cy="1600200"/>
          </a:xfrm>
          <a:prstGeom prst="rect">
            <a:avLst/>
          </a:prstGeom>
        </p:spPr>
        <p:txBody>
          <a:bodyPr anchor="b"/>
          <a:lstStyle>
            <a:lvl1pPr>
              <a:defRPr sz="3200"/>
            </a:lvl1pPr>
          </a:lstStyle>
          <a:p>
            <a:pPr/>
            <a:r>
              <a:t>Title Text</a:t>
            </a:r>
          </a:p>
        </p:txBody>
      </p:sp>
      <p:sp>
        <p:nvSpPr>
          <p:cNvPr id="154" name="Body Level One…"/>
          <p:cNvSpPr txBox="1"/>
          <p:nvPr>
            <p:ph type="body" sz="half" idx="1"/>
          </p:nvPr>
        </p:nvSpPr>
        <p:spPr>
          <a:xfrm>
            <a:off x="5183187" y="987425"/>
            <a:ext cx="6172203"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Body Level One</a:t>
            </a:r>
          </a:p>
          <a:p>
            <a:pPr lvl="1"/>
            <a:r>
              <a:t>Body Level Two</a:t>
            </a:r>
          </a:p>
          <a:p>
            <a:pPr lvl="2"/>
            <a:r>
              <a:t>Body Level Three</a:t>
            </a:r>
          </a:p>
          <a:p>
            <a:pPr lvl="3"/>
            <a:r>
              <a:t>Body Level Four</a:t>
            </a:r>
          </a:p>
          <a:p>
            <a:pPr lvl="4"/>
            <a:r>
              <a:t>Body Level Five</a:t>
            </a:r>
          </a:p>
        </p:txBody>
      </p:sp>
      <p:sp>
        <p:nvSpPr>
          <p:cNvPr id="155" name="Text Placeholder 3"/>
          <p:cNvSpPr/>
          <p:nvPr>
            <p:ph type="body" sz="quarter" idx="21"/>
          </p:nvPr>
        </p:nvSpPr>
        <p:spPr>
          <a:xfrm>
            <a:off x="839786" y="2057400"/>
            <a:ext cx="3932242" cy="3811588"/>
          </a:xfrm>
          <a:prstGeom prst="rect">
            <a:avLst/>
          </a:prstGeom>
        </p:spPr>
        <p:txBody>
          <a:bodyPr/>
          <a:lstStyle/>
          <a:p>
            <a:pPr/>
          </a:p>
        </p:txBody>
      </p:sp>
      <p:sp>
        <p:nvSpPr>
          <p:cNvPr id="15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163" name="Title Text"/>
          <p:cNvSpPr txBox="1"/>
          <p:nvPr>
            <p:ph type="title"/>
          </p:nvPr>
        </p:nvSpPr>
        <p:spPr>
          <a:xfrm>
            <a:off x="839787" y="457200"/>
            <a:ext cx="3932240" cy="1600200"/>
          </a:xfrm>
          <a:prstGeom prst="rect">
            <a:avLst/>
          </a:prstGeom>
        </p:spPr>
        <p:txBody>
          <a:bodyPr anchor="b"/>
          <a:lstStyle>
            <a:lvl1pPr>
              <a:defRPr sz="3200"/>
            </a:lvl1pPr>
          </a:lstStyle>
          <a:p>
            <a:pPr/>
            <a:r>
              <a:t>Title Text</a:t>
            </a:r>
          </a:p>
        </p:txBody>
      </p:sp>
      <p:sp>
        <p:nvSpPr>
          <p:cNvPr id="164" name="Picture Placeholder 2"/>
          <p:cNvSpPr/>
          <p:nvPr>
            <p:ph type="pic" sz="half" idx="21"/>
          </p:nvPr>
        </p:nvSpPr>
        <p:spPr>
          <a:xfrm>
            <a:off x="5183187" y="987425"/>
            <a:ext cx="6172203" cy="4873625"/>
          </a:xfrm>
          <a:prstGeom prst="rect">
            <a:avLst/>
          </a:prstGeom>
        </p:spPr>
        <p:txBody>
          <a:bodyPr lIns="91439" tIns="45719" rIns="91439" bIns="45719">
            <a:noAutofit/>
          </a:bodyPr>
          <a:lstStyle/>
          <a:p>
            <a:pPr/>
          </a:p>
        </p:txBody>
      </p:sp>
      <p:sp>
        <p:nvSpPr>
          <p:cNvPr id="165" name="Body Level One…"/>
          <p:cNvSpPr txBox="1"/>
          <p:nvPr>
            <p:ph type="body" sz="quarter" idx="1"/>
          </p:nvPr>
        </p:nvSpPr>
        <p:spPr>
          <a:xfrm>
            <a:off x="839787" y="2057400"/>
            <a:ext cx="3932240" cy="3811588"/>
          </a:xfrm>
          <a:prstGeom prst="rect">
            <a:avLst/>
          </a:prstGeom>
        </p:spPr>
        <p:txBody>
          <a:bodyPr/>
          <a:lstStyle>
            <a:lvl1pPr marL="0" indent="0">
              <a:buSzTx/>
              <a:buFontTx/>
              <a:buNone/>
              <a:defRPr sz="1600"/>
            </a:lvl1pPr>
            <a:lvl2pPr marL="0" indent="0">
              <a:buSzTx/>
              <a:buFontTx/>
              <a:buNone/>
              <a:defRPr sz="1600"/>
            </a:lvl2pPr>
            <a:lvl3pPr marL="0" indent="0">
              <a:buSzTx/>
              <a:buFontTx/>
              <a:buNone/>
              <a:defRPr sz="1600"/>
            </a:lvl3pPr>
            <a:lvl4pPr marL="0" indent="0">
              <a:buSzTx/>
              <a:buFontTx/>
              <a:buNone/>
              <a:defRPr sz="1600"/>
            </a:lvl4pPr>
            <a:lvl5pPr marL="0" indent="0">
              <a:buSzTx/>
              <a:buFont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16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p:spTree>
      <p:nvGrpSpPr>
        <p:cNvPr id="1" name=""/>
        <p:cNvGrpSpPr/>
        <p:nvPr/>
      </p:nvGrpSpPr>
      <p:grpSpPr>
        <a:xfrm>
          <a:off x="0" y="0"/>
          <a:ext cx="0" cy="0"/>
          <a:chOff x="0" y="0"/>
          <a:chExt cx="0" cy="0"/>
        </a:xfrm>
      </p:grpSpPr>
      <p:sp>
        <p:nvSpPr>
          <p:cNvPr id="173" name="Rectangle 114"/>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203" name="Group 79"/>
          <p:cNvGrpSpPr/>
          <p:nvPr/>
        </p:nvGrpSpPr>
        <p:grpSpPr>
          <a:xfrm>
            <a:off x="-6219" y="-5"/>
            <a:ext cx="12214839" cy="6858007"/>
            <a:chOff x="-1" y="0"/>
            <a:chExt cx="12214837" cy="6858006"/>
          </a:xfrm>
        </p:grpSpPr>
        <p:sp>
          <p:nvSpPr>
            <p:cNvPr id="174" name="Straight Connector 80"/>
            <p:cNvSpPr/>
            <p:nvPr/>
          </p:nvSpPr>
          <p:spPr>
            <a:xfrm>
              <a:off x="-2" y="6686287"/>
              <a:ext cx="12192012" cy="3"/>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75" name="Straight Connector 81"/>
            <p:cNvSpPr/>
            <p:nvPr/>
          </p:nvSpPr>
          <p:spPr>
            <a:xfrm flipH="1">
              <a:off x="6212" y="-1"/>
              <a:ext cx="3"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76" name="Straight Connector 82"/>
            <p:cNvSpPr/>
            <p:nvPr/>
          </p:nvSpPr>
          <p:spPr>
            <a:xfrm flipH="1">
              <a:off x="11999479" y="-1"/>
              <a:ext cx="3"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77" name="Straight Connector 83"/>
            <p:cNvSpPr/>
            <p:nvPr/>
          </p:nvSpPr>
          <p:spPr>
            <a:xfrm flipH="1">
              <a:off x="198740" y="-1"/>
              <a:ext cx="3"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78" name="Straight Connector 84"/>
            <p:cNvSpPr/>
            <p:nvPr/>
          </p:nvSpPr>
          <p:spPr>
            <a:xfrm flipH="1">
              <a:off x="1198180" y="-1"/>
              <a:ext cx="3"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79" name="Straight Connector 85"/>
            <p:cNvSpPr/>
            <p:nvPr/>
          </p:nvSpPr>
          <p:spPr>
            <a:xfrm flipH="1">
              <a:off x="2197618" y="-1"/>
              <a:ext cx="3"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0" name="Straight Connector 86"/>
            <p:cNvSpPr/>
            <p:nvPr/>
          </p:nvSpPr>
          <p:spPr>
            <a:xfrm flipH="1">
              <a:off x="3197057" y="-1"/>
              <a:ext cx="3"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1" name="Straight Connector 88"/>
            <p:cNvSpPr/>
            <p:nvPr/>
          </p:nvSpPr>
          <p:spPr>
            <a:xfrm flipH="1">
              <a:off x="4196495" y="-1"/>
              <a:ext cx="3"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2" name="Straight Connector 89"/>
            <p:cNvSpPr/>
            <p:nvPr/>
          </p:nvSpPr>
          <p:spPr>
            <a:xfrm flipH="1">
              <a:off x="5195934" y="-1"/>
              <a:ext cx="3"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3" name="Straight Connector 90"/>
            <p:cNvSpPr/>
            <p:nvPr/>
          </p:nvSpPr>
          <p:spPr>
            <a:xfrm flipH="1">
              <a:off x="6195374" y="-1"/>
              <a:ext cx="3"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4" name="Straight Connector 91"/>
            <p:cNvSpPr/>
            <p:nvPr/>
          </p:nvSpPr>
          <p:spPr>
            <a:xfrm flipH="1">
              <a:off x="7194812" y="-1"/>
              <a:ext cx="3"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5" name="Straight Connector 92"/>
            <p:cNvSpPr/>
            <p:nvPr/>
          </p:nvSpPr>
          <p:spPr>
            <a:xfrm flipH="1">
              <a:off x="8194249" y="-1"/>
              <a:ext cx="3"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6" name="Straight Connector 93"/>
            <p:cNvSpPr/>
            <p:nvPr/>
          </p:nvSpPr>
          <p:spPr>
            <a:xfrm flipH="1">
              <a:off x="9193688" y="-1"/>
              <a:ext cx="3"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7" name="Straight Connector 94"/>
            <p:cNvSpPr/>
            <p:nvPr/>
          </p:nvSpPr>
          <p:spPr>
            <a:xfrm flipH="1">
              <a:off x="10193126" y="-1"/>
              <a:ext cx="3"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8" name="Straight Connector 95"/>
            <p:cNvSpPr/>
            <p:nvPr/>
          </p:nvSpPr>
          <p:spPr>
            <a:xfrm flipH="1">
              <a:off x="11192566" y="-1"/>
              <a:ext cx="3"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9" name="Straight Connector 96"/>
            <p:cNvSpPr/>
            <p:nvPr/>
          </p:nvSpPr>
          <p:spPr>
            <a:xfrm flipH="1">
              <a:off x="12192006" y="-1"/>
              <a:ext cx="3"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0" name="Straight Connector 97"/>
            <p:cNvSpPr/>
            <p:nvPr/>
          </p:nvSpPr>
          <p:spPr>
            <a:xfrm>
              <a:off x="6212" y="171715"/>
              <a:ext cx="12192012" cy="3"/>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1" name="Straight Connector 98"/>
            <p:cNvSpPr/>
            <p:nvPr/>
          </p:nvSpPr>
          <p:spPr>
            <a:xfrm>
              <a:off x="6212" y="728906"/>
              <a:ext cx="12192012" cy="3"/>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2" name="Straight Connector 99"/>
            <p:cNvSpPr/>
            <p:nvPr/>
          </p:nvSpPr>
          <p:spPr>
            <a:xfrm>
              <a:off x="6212" y="1286096"/>
              <a:ext cx="12192012" cy="3"/>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3" name="Straight Connector 100"/>
            <p:cNvSpPr/>
            <p:nvPr/>
          </p:nvSpPr>
          <p:spPr>
            <a:xfrm>
              <a:off x="6212" y="1843286"/>
              <a:ext cx="12192012" cy="3"/>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4" name="Straight Connector 101"/>
            <p:cNvSpPr/>
            <p:nvPr/>
          </p:nvSpPr>
          <p:spPr>
            <a:xfrm>
              <a:off x="6212" y="2400476"/>
              <a:ext cx="12192012" cy="3"/>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5" name="Straight Connector 102"/>
            <p:cNvSpPr/>
            <p:nvPr/>
          </p:nvSpPr>
          <p:spPr>
            <a:xfrm>
              <a:off x="6212" y="2957666"/>
              <a:ext cx="12192012" cy="3"/>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6" name="Straight Connector 103"/>
            <p:cNvSpPr/>
            <p:nvPr/>
          </p:nvSpPr>
          <p:spPr>
            <a:xfrm>
              <a:off x="6212" y="3514858"/>
              <a:ext cx="12192012" cy="3"/>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7" name="Straight Connector 104"/>
            <p:cNvSpPr/>
            <p:nvPr/>
          </p:nvSpPr>
          <p:spPr>
            <a:xfrm>
              <a:off x="6212" y="4072048"/>
              <a:ext cx="12192012" cy="3"/>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8" name="Straight Connector 105"/>
            <p:cNvSpPr/>
            <p:nvPr/>
          </p:nvSpPr>
          <p:spPr>
            <a:xfrm>
              <a:off x="6212" y="4629239"/>
              <a:ext cx="12192012" cy="3"/>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9" name="Straight Connector 106"/>
            <p:cNvSpPr/>
            <p:nvPr/>
          </p:nvSpPr>
          <p:spPr>
            <a:xfrm>
              <a:off x="6212" y="5186429"/>
              <a:ext cx="12192012" cy="3"/>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0" name="Straight Connector 107"/>
            <p:cNvSpPr/>
            <p:nvPr/>
          </p:nvSpPr>
          <p:spPr>
            <a:xfrm>
              <a:off x="6212" y="5743620"/>
              <a:ext cx="12192012" cy="3"/>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1" name="Straight Connector 108"/>
            <p:cNvSpPr/>
            <p:nvPr/>
          </p:nvSpPr>
          <p:spPr>
            <a:xfrm>
              <a:off x="6212" y="6858003"/>
              <a:ext cx="12192012" cy="3"/>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2" name="Straight Connector 109"/>
            <p:cNvSpPr/>
            <p:nvPr/>
          </p:nvSpPr>
          <p:spPr>
            <a:xfrm>
              <a:off x="22825" y="6248405"/>
              <a:ext cx="12192012" cy="3"/>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204" name="Freeform: Shape 148"/>
          <p:cNvSpPr/>
          <p:nvPr/>
        </p:nvSpPr>
        <p:spPr>
          <a:xfrm>
            <a:off x="-6216" y="5014716"/>
            <a:ext cx="2800130" cy="184328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205" name="Freeform: Shape 76"/>
          <p:cNvSpPr/>
          <p:nvPr/>
        </p:nvSpPr>
        <p:spPr>
          <a:xfrm>
            <a:off x="7979726" y="-1"/>
            <a:ext cx="4209228"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206" name="Title Text"/>
          <p:cNvSpPr txBox="1"/>
          <p:nvPr>
            <p:ph type="title"/>
          </p:nvPr>
        </p:nvSpPr>
        <p:spPr>
          <a:xfrm>
            <a:off x="1524000" y="1122362"/>
            <a:ext cx="9144000" cy="2387601"/>
          </a:xfrm>
          <a:prstGeom prst="rect">
            <a:avLst/>
          </a:prstGeom>
        </p:spPr>
        <p:txBody>
          <a:bodyPr anchor="b"/>
          <a:lstStyle>
            <a:lvl1pPr algn="ctr">
              <a:defRPr sz="5400">
                <a:solidFill>
                  <a:srgbClr val="FFFFFF"/>
                </a:solidFill>
                <a:latin typeface="Posterama"/>
                <a:ea typeface="Posterama"/>
                <a:cs typeface="Posterama"/>
                <a:sym typeface="Posterama"/>
              </a:defRPr>
            </a:lvl1pPr>
          </a:lstStyle>
          <a:p>
            <a:pPr/>
            <a:r>
              <a:t>Title Text</a:t>
            </a:r>
          </a:p>
        </p:txBody>
      </p:sp>
      <p:sp>
        <p:nvSpPr>
          <p:cNvPr id="207" name="Body Level One…"/>
          <p:cNvSpPr txBox="1"/>
          <p:nvPr>
            <p:ph type="body" sz="quarter" idx="1"/>
          </p:nvPr>
        </p:nvSpPr>
        <p:spPr>
          <a:xfrm>
            <a:off x="1524000" y="3602037"/>
            <a:ext cx="9144000" cy="1655766"/>
          </a:xfrm>
          <a:prstGeom prst="rect">
            <a:avLst/>
          </a:prstGeom>
        </p:spPr>
        <p:txBody>
          <a:bodyPr/>
          <a:lstStyle>
            <a:lvl1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1pPr>
            <a:lvl2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2pPr>
            <a:lvl3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3pPr>
            <a:lvl4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4pPr>
            <a:lvl5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5pPr>
          </a:lstStyle>
          <a:p>
            <a:pPr/>
            <a:r>
              <a:t>Body Level One</a:t>
            </a:r>
          </a:p>
          <a:p>
            <a:pPr lvl="1"/>
            <a:r>
              <a:t>Body Level Two</a:t>
            </a:r>
          </a:p>
          <a:p>
            <a:pPr lvl="2"/>
            <a:r>
              <a:t>Body Level Three</a:t>
            </a:r>
          </a:p>
          <a:p>
            <a:pPr lvl="3"/>
            <a:r>
              <a:t>Body Level Four</a:t>
            </a:r>
          </a:p>
          <a:p>
            <a:pPr lvl="4"/>
            <a:r>
              <a:t>Body Level Five</a:t>
            </a:r>
          </a:p>
        </p:txBody>
      </p:sp>
      <p:sp>
        <p:nvSpPr>
          <p:cNvPr id="208" name="Slide Number"/>
          <p:cNvSpPr txBox="1"/>
          <p:nvPr>
            <p:ph type="sldNum" sz="quarter" idx="2"/>
          </p:nvPr>
        </p:nvSpPr>
        <p:spPr>
          <a:xfrm>
            <a:off x="11455659" y="6391594"/>
            <a:ext cx="269374" cy="231137"/>
          </a:xfrm>
          <a:prstGeom prst="rect">
            <a:avLst/>
          </a:prstGeom>
        </p:spPr>
        <p:txBody>
          <a:bodyPr/>
          <a:lstStyle>
            <a:lvl1pPr algn="ctr">
              <a:defRPr cap="all" spc="150" sz="900">
                <a:solidFill>
                  <a:srgbClr val="FFFFFF"/>
                </a:solidFill>
                <a:latin typeface="Avenir Next LT Pro"/>
                <a:ea typeface="Avenir Next LT Pro"/>
                <a:cs typeface="Avenir Next LT Pro"/>
                <a:sym typeface="Avenir Next LT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p:spTree>
      <p:nvGrpSpPr>
        <p:cNvPr id="1" name=""/>
        <p:cNvGrpSpPr/>
        <p:nvPr/>
      </p:nvGrpSpPr>
      <p:grpSpPr>
        <a:xfrm>
          <a:off x="0" y="0"/>
          <a:ext cx="0" cy="0"/>
          <a:chOff x="0" y="0"/>
          <a:chExt cx="0" cy="0"/>
        </a:xfrm>
      </p:grpSpPr>
      <p:pic>
        <p:nvPicPr>
          <p:cNvPr id="215" name="Picture 2" descr="Picture 2"/>
          <p:cNvPicPr>
            <a:picLocks noChangeAspect="1"/>
          </p:cNvPicPr>
          <p:nvPr/>
        </p:nvPicPr>
        <p:blipFill>
          <a:blip r:embed="rId2">
            <a:extLst/>
          </a:blip>
          <a:stretch>
            <a:fillRect/>
          </a:stretch>
        </p:blipFill>
        <p:spPr>
          <a:xfrm>
            <a:off x="1524000" y="0"/>
            <a:ext cx="9144000" cy="6858000"/>
          </a:xfrm>
          <a:prstGeom prst="rect">
            <a:avLst/>
          </a:prstGeom>
          <a:ln w="12700">
            <a:miter lim="400000"/>
          </a:ln>
        </p:spPr>
      </p:pic>
      <p:sp>
        <p:nvSpPr>
          <p:cNvPr id="216" name="Title Text"/>
          <p:cNvSpPr txBox="1"/>
          <p:nvPr>
            <p:ph type="title"/>
          </p:nvPr>
        </p:nvSpPr>
        <p:spPr>
          <a:xfrm>
            <a:off x="2667000" y="1122362"/>
            <a:ext cx="6858000" cy="2387601"/>
          </a:xfrm>
          <a:prstGeom prst="rect">
            <a:avLst/>
          </a:prstGeom>
        </p:spPr>
        <p:txBody>
          <a:bodyPr lIns="45718" tIns="45718" rIns="45718" bIns="45718" anchor="b"/>
          <a:lstStyle>
            <a:lvl1pPr algn="ctr">
              <a:defRPr sz="6000"/>
            </a:lvl1pPr>
          </a:lstStyle>
          <a:p>
            <a:pPr/>
            <a:r>
              <a:t>Title Text</a:t>
            </a:r>
          </a:p>
        </p:txBody>
      </p:sp>
      <p:sp>
        <p:nvSpPr>
          <p:cNvPr id="217" name="Body Level One…"/>
          <p:cNvSpPr txBox="1"/>
          <p:nvPr>
            <p:ph type="body" sz="quarter" idx="1"/>
          </p:nvPr>
        </p:nvSpPr>
        <p:spPr>
          <a:xfrm>
            <a:off x="2667000" y="3602037"/>
            <a:ext cx="6858000" cy="1655764"/>
          </a:xfrm>
          <a:prstGeom prst="rect">
            <a:avLst/>
          </a:prstGeom>
        </p:spPr>
        <p:txBody>
          <a:bodyPr lIns="45718" tIns="45718" rIns="45718" bIns="45718"/>
          <a:lstStyle>
            <a:lvl1pPr marL="0" indent="0" algn="ctr">
              <a:buSzTx/>
              <a:buFontTx/>
              <a:buNone/>
              <a:defRPr sz="2400"/>
            </a:lvl1pPr>
            <a:lvl2pPr marL="0" indent="0" algn="ctr">
              <a:buSzTx/>
              <a:buFontTx/>
              <a:buNone/>
              <a:defRPr sz="2400"/>
            </a:lvl2pPr>
            <a:lvl3pPr marL="0" indent="0" algn="ctr">
              <a:buSzTx/>
              <a:buFontTx/>
              <a:buNone/>
              <a:defRPr sz="2400"/>
            </a:lvl3pPr>
            <a:lvl4pPr marL="0" indent="0" algn="ctr">
              <a:buSzTx/>
              <a:buFontTx/>
              <a:buNone/>
              <a:defRPr sz="2400"/>
            </a:lvl4pPr>
            <a:lvl5pPr marL="0" indent="0" algn="ctr">
              <a:buSzTx/>
              <a:buFont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218" name="Slide Number"/>
          <p:cNvSpPr txBox="1"/>
          <p:nvPr>
            <p:ph type="sldNum" sz="quarter" idx="2"/>
          </p:nvPr>
        </p:nvSpPr>
        <p:spPr>
          <a:xfrm>
            <a:off x="7981950" y="6356350"/>
            <a:ext cx="335864" cy="333086"/>
          </a:xfrm>
          <a:prstGeom prst="rect">
            <a:avLst/>
          </a:prstGeom>
        </p:spPr>
        <p:txBody>
          <a:bodyPr lIns="45718" tIns="45718" rIns="45718" bIns="45718" anchor="t"/>
          <a:lstStyle>
            <a:lvl1pPr algn="l" defTabSz="457200">
              <a:defRPr sz="1800">
                <a:solidFill>
                  <a:srgbClr val="000000"/>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bg>
      <p:bgPr>
        <a:solidFill>
          <a:srgbClr val="EDE1ED"/>
        </a:solidFill>
      </p:bgPr>
    </p:bg>
    <p:spTree>
      <p:nvGrpSpPr>
        <p:cNvPr id="1" name=""/>
        <p:cNvGrpSpPr/>
        <p:nvPr/>
      </p:nvGrpSpPr>
      <p:grpSpPr>
        <a:xfrm>
          <a:off x="0" y="0"/>
          <a:ext cx="0" cy="0"/>
          <a:chOff x="0" y="0"/>
          <a:chExt cx="0" cy="0"/>
        </a:xfrm>
      </p:grpSpPr>
      <p:sp>
        <p:nvSpPr>
          <p:cNvPr id="225" name="Rule LineStraight Connector 8"/>
          <p:cNvSpPr/>
          <p:nvPr/>
        </p:nvSpPr>
        <p:spPr>
          <a:xfrm>
            <a:off x="1920239" y="2176008"/>
            <a:ext cx="8770572" cy="6"/>
          </a:xfrm>
          <a:prstGeom prst="line">
            <a:avLst/>
          </a:prstGeom>
          <a:ln w="25400">
            <a:solidFill>
              <a:srgbClr val="808080"/>
            </a:solidFill>
          </a:ln>
        </p:spPr>
        <p:txBody>
          <a:bodyPr lIns="45718" tIns="45718" rIns="45718" bIns="45718"/>
          <a:lstStyle/>
          <a:p>
            <a:pPr/>
          </a:p>
        </p:txBody>
      </p:sp>
      <p:sp>
        <p:nvSpPr>
          <p:cNvPr id="226" name="Title Text"/>
          <p:cNvSpPr txBox="1"/>
          <p:nvPr>
            <p:ph type="title"/>
          </p:nvPr>
        </p:nvSpPr>
        <p:spPr>
          <a:xfrm>
            <a:off x="1920238" y="442220"/>
            <a:ext cx="8770574" cy="1345269"/>
          </a:xfrm>
          <a:prstGeom prst="rect">
            <a:avLst/>
          </a:prstGeom>
        </p:spPr>
        <p:txBody>
          <a:bodyPr lIns="91436" tIns="91436" rIns="91436" bIns="91436" anchor="b"/>
          <a:lstStyle>
            <a:lvl1pPr>
              <a:lnSpc>
                <a:spcPct val="130000"/>
              </a:lnSpc>
              <a:defRPr b="1" spc="150" sz="3200">
                <a:solidFill>
                  <a:srgbClr val="404040"/>
                </a:solidFill>
                <a:latin typeface="Meiryo"/>
                <a:ea typeface="Meiryo"/>
                <a:cs typeface="Meiryo"/>
                <a:sym typeface="Meiryo"/>
              </a:defRPr>
            </a:lvl1pPr>
          </a:lstStyle>
          <a:p>
            <a:pPr/>
            <a:r>
              <a:t>Title Text</a:t>
            </a:r>
          </a:p>
        </p:txBody>
      </p:sp>
      <p:sp>
        <p:nvSpPr>
          <p:cNvPr id="227" name="Body Level One…"/>
          <p:cNvSpPr txBox="1"/>
          <p:nvPr>
            <p:ph type="body" sz="quarter" idx="1"/>
          </p:nvPr>
        </p:nvSpPr>
        <p:spPr>
          <a:xfrm>
            <a:off x="1920238" y="2438399"/>
            <a:ext cx="4160524" cy="3657602"/>
          </a:xfrm>
          <a:prstGeom prst="rect">
            <a:avLst/>
          </a:prstGeom>
        </p:spPr>
        <p:txBody>
          <a:bodyPr lIns="91436" tIns="91436" rIns="91436" bIns="91436"/>
          <a:lstStyle>
            <a:lvl1pPr marL="0" indent="0">
              <a:lnSpc>
                <a:spcPct val="140000"/>
              </a:lnSpc>
              <a:spcBef>
                <a:spcPts val="900"/>
              </a:spcBef>
              <a:buSzTx/>
              <a:buFontTx/>
              <a:buNone/>
              <a:defRPr spc="150" sz="1800">
                <a:solidFill>
                  <a:srgbClr val="404040"/>
                </a:solidFill>
                <a:latin typeface="Meiryo"/>
                <a:ea typeface="Meiryo"/>
                <a:cs typeface="Meiryo"/>
                <a:sym typeface="Meiryo"/>
              </a:defRPr>
            </a:lvl1pPr>
            <a:lvl2pPr marL="0" indent="0">
              <a:lnSpc>
                <a:spcPct val="140000"/>
              </a:lnSpc>
              <a:spcBef>
                <a:spcPts val="900"/>
              </a:spcBef>
              <a:buSzTx/>
              <a:buFontTx/>
              <a:buNone/>
              <a:defRPr spc="150" sz="1800">
                <a:solidFill>
                  <a:srgbClr val="404040"/>
                </a:solidFill>
                <a:latin typeface="Meiryo"/>
                <a:ea typeface="Meiryo"/>
                <a:cs typeface="Meiryo"/>
                <a:sym typeface="Meiryo"/>
              </a:defRPr>
            </a:lvl2pPr>
            <a:lvl3pPr marL="91440" indent="-411480">
              <a:lnSpc>
                <a:spcPct val="140000"/>
              </a:lnSpc>
              <a:spcBef>
                <a:spcPts val="900"/>
              </a:spcBef>
              <a:buFontTx/>
              <a:buChar char="–"/>
              <a:defRPr spc="150" sz="1800">
                <a:solidFill>
                  <a:srgbClr val="404040"/>
                </a:solidFill>
                <a:latin typeface="Meiryo"/>
                <a:ea typeface="Meiryo"/>
                <a:cs typeface="Meiryo"/>
                <a:sym typeface="Meiryo"/>
              </a:defRPr>
            </a:lvl3pPr>
            <a:lvl4pPr marL="91440" indent="-411480">
              <a:lnSpc>
                <a:spcPct val="140000"/>
              </a:lnSpc>
              <a:spcBef>
                <a:spcPts val="900"/>
              </a:spcBef>
              <a:buFontTx/>
              <a:buChar char="–"/>
              <a:defRPr spc="150" sz="1800">
                <a:solidFill>
                  <a:srgbClr val="404040"/>
                </a:solidFill>
                <a:latin typeface="Meiryo"/>
                <a:ea typeface="Meiryo"/>
                <a:cs typeface="Meiryo"/>
                <a:sym typeface="Meiryo"/>
              </a:defRPr>
            </a:lvl4pPr>
            <a:lvl5pPr marL="91440" indent="-411480">
              <a:lnSpc>
                <a:spcPct val="140000"/>
              </a:lnSpc>
              <a:spcBef>
                <a:spcPts val="900"/>
              </a:spcBef>
              <a:buFontTx/>
              <a:buChar char="–"/>
              <a:defRPr spc="150" sz="1800">
                <a:solidFill>
                  <a:srgbClr val="404040"/>
                </a:solidFill>
                <a:latin typeface="Meiryo"/>
                <a:ea typeface="Meiryo"/>
                <a:cs typeface="Meiryo"/>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228"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eiryo"/>
                <a:ea typeface="Meiryo"/>
                <a:cs typeface="Meiryo"/>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bg>
      <p:bgPr>
        <a:solidFill>
          <a:srgbClr val="EDE1ED"/>
        </a:solidFill>
      </p:bgPr>
    </p:bg>
    <p:spTree>
      <p:nvGrpSpPr>
        <p:cNvPr id="1" name=""/>
        <p:cNvGrpSpPr/>
        <p:nvPr/>
      </p:nvGrpSpPr>
      <p:grpSpPr>
        <a:xfrm>
          <a:off x="0" y="0"/>
          <a:ext cx="0" cy="0"/>
          <a:chOff x="0" y="0"/>
          <a:chExt cx="0" cy="0"/>
        </a:xfrm>
      </p:grpSpPr>
      <p:sp>
        <p:nvSpPr>
          <p:cNvPr id="235" name="Rule LineStraight Connector 8"/>
          <p:cNvSpPr/>
          <p:nvPr/>
        </p:nvSpPr>
        <p:spPr>
          <a:xfrm>
            <a:off x="1920239" y="2176008"/>
            <a:ext cx="8770572" cy="6"/>
          </a:xfrm>
          <a:prstGeom prst="line">
            <a:avLst/>
          </a:prstGeom>
          <a:ln w="25400">
            <a:solidFill>
              <a:srgbClr val="808080"/>
            </a:solidFill>
          </a:ln>
        </p:spPr>
        <p:txBody>
          <a:bodyPr lIns="45718" tIns="45718" rIns="45718" bIns="45718"/>
          <a:lstStyle/>
          <a:p>
            <a:pPr/>
          </a:p>
        </p:txBody>
      </p:sp>
      <p:sp>
        <p:nvSpPr>
          <p:cNvPr id="236" name="Title Text"/>
          <p:cNvSpPr txBox="1"/>
          <p:nvPr>
            <p:ph type="title"/>
          </p:nvPr>
        </p:nvSpPr>
        <p:spPr>
          <a:xfrm>
            <a:off x="1920238" y="442220"/>
            <a:ext cx="8770574" cy="1345269"/>
          </a:xfrm>
          <a:prstGeom prst="rect">
            <a:avLst/>
          </a:prstGeom>
        </p:spPr>
        <p:txBody>
          <a:bodyPr lIns="91436" tIns="91436" rIns="91436" bIns="91436" anchor="b"/>
          <a:lstStyle>
            <a:lvl1pPr>
              <a:lnSpc>
                <a:spcPct val="130000"/>
              </a:lnSpc>
              <a:defRPr b="1" spc="150" sz="3200">
                <a:solidFill>
                  <a:srgbClr val="404040"/>
                </a:solidFill>
                <a:latin typeface="Meiryo"/>
                <a:ea typeface="Meiryo"/>
                <a:cs typeface="Meiryo"/>
                <a:sym typeface="Meiryo"/>
              </a:defRPr>
            </a:lvl1pPr>
          </a:lstStyle>
          <a:p>
            <a:pPr/>
            <a:r>
              <a:t>Title Text</a:t>
            </a:r>
          </a:p>
        </p:txBody>
      </p:sp>
      <p:sp>
        <p:nvSpPr>
          <p:cNvPr id="237"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eiryo"/>
                <a:ea typeface="Meiryo"/>
                <a:cs typeface="Meiryo"/>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bg>
      <p:bgPr>
        <a:solidFill>
          <a:srgbClr val="EDE1ED"/>
        </a:solidFill>
      </p:bgPr>
    </p:bg>
    <p:spTree>
      <p:nvGrpSpPr>
        <p:cNvPr id="1" name=""/>
        <p:cNvGrpSpPr/>
        <p:nvPr/>
      </p:nvGrpSpPr>
      <p:grpSpPr>
        <a:xfrm>
          <a:off x="0" y="0"/>
          <a:ext cx="0" cy="0"/>
          <a:chOff x="0" y="0"/>
          <a:chExt cx="0" cy="0"/>
        </a:xfrm>
      </p:grpSpPr>
      <p:sp>
        <p:nvSpPr>
          <p:cNvPr id="244" name="Rule LineStraight Connector 8"/>
          <p:cNvSpPr/>
          <p:nvPr/>
        </p:nvSpPr>
        <p:spPr>
          <a:xfrm>
            <a:off x="1920239" y="2176008"/>
            <a:ext cx="8770572" cy="6"/>
          </a:xfrm>
          <a:prstGeom prst="line">
            <a:avLst/>
          </a:prstGeom>
          <a:ln w="25400">
            <a:solidFill>
              <a:srgbClr val="808080"/>
            </a:solidFill>
          </a:ln>
        </p:spPr>
        <p:txBody>
          <a:bodyPr lIns="45718" tIns="45718" rIns="45718" bIns="45718"/>
          <a:lstStyle/>
          <a:p>
            <a:pPr/>
          </a:p>
        </p:txBody>
      </p:sp>
      <p:sp>
        <p:nvSpPr>
          <p:cNvPr id="245"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eiryo"/>
                <a:ea typeface="Meiryo"/>
                <a:cs typeface="Meiryo"/>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p:spTree>
      <p:nvGrpSpPr>
        <p:cNvPr id="1" name=""/>
        <p:cNvGrpSpPr/>
        <p:nvPr/>
      </p:nvGrpSpPr>
      <p:grpSpPr>
        <a:xfrm>
          <a:off x="0" y="0"/>
          <a:ext cx="0" cy="0"/>
          <a:chOff x="0" y="0"/>
          <a:chExt cx="0" cy="0"/>
        </a:xfrm>
      </p:grpSpPr>
      <p:sp>
        <p:nvSpPr>
          <p:cNvPr id="252" name="Rectangle 114"/>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282" name="Group 79"/>
          <p:cNvGrpSpPr/>
          <p:nvPr/>
        </p:nvGrpSpPr>
        <p:grpSpPr>
          <a:xfrm>
            <a:off x="-6219" y="-3"/>
            <a:ext cx="12214839" cy="6858005"/>
            <a:chOff x="-1" y="0"/>
            <a:chExt cx="12214837" cy="6858004"/>
          </a:xfrm>
        </p:grpSpPr>
        <p:sp>
          <p:nvSpPr>
            <p:cNvPr id="253" name="Straight Connector 80"/>
            <p:cNvSpPr/>
            <p:nvPr/>
          </p:nvSpPr>
          <p:spPr>
            <a:xfrm>
              <a:off x="-2" y="6686287"/>
              <a:ext cx="12192012"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54" name="Straight Connector 81"/>
            <p:cNvSpPr/>
            <p:nvPr/>
          </p:nvSpPr>
          <p:spPr>
            <a:xfrm flipH="1">
              <a:off x="6213" y="0"/>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55" name="Straight Connector 82"/>
            <p:cNvSpPr/>
            <p:nvPr/>
          </p:nvSpPr>
          <p:spPr>
            <a:xfrm flipH="1">
              <a:off x="11999479" y="0"/>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56" name="Straight Connector 83"/>
            <p:cNvSpPr/>
            <p:nvPr/>
          </p:nvSpPr>
          <p:spPr>
            <a:xfrm flipH="1">
              <a:off x="198741" y="0"/>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57" name="Straight Connector 84"/>
            <p:cNvSpPr/>
            <p:nvPr/>
          </p:nvSpPr>
          <p:spPr>
            <a:xfrm flipH="1">
              <a:off x="1198180" y="0"/>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58" name="Straight Connector 85"/>
            <p:cNvSpPr/>
            <p:nvPr/>
          </p:nvSpPr>
          <p:spPr>
            <a:xfrm flipH="1">
              <a:off x="2197618" y="0"/>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59" name="Straight Connector 86"/>
            <p:cNvSpPr/>
            <p:nvPr/>
          </p:nvSpPr>
          <p:spPr>
            <a:xfrm flipH="1">
              <a:off x="3197057" y="0"/>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0" name="Straight Connector 88"/>
            <p:cNvSpPr/>
            <p:nvPr/>
          </p:nvSpPr>
          <p:spPr>
            <a:xfrm flipH="1">
              <a:off x="4196496" y="0"/>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1" name="Straight Connector 89"/>
            <p:cNvSpPr/>
            <p:nvPr/>
          </p:nvSpPr>
          <p:spPr>
            <a:xfrm flipH="1">
              <a:off x="5195935" y="0"/>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2" name="Straight Connector 90"/>
            <p:cNvSpPr/>
            <p:nvPr/>
          </p:nvSpPr>
          <p:spPr>
            <a:xfrm flipH="1">
              <a:off x="6195374" y="0"/>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3" name="Straight Connector 91"/>
            <p:cNvSpPr/>
            <p:nvPr/>
          </p:nvSpPr>
          <p:spPr>
            <a:xfrm flipH="1">
              <a:off x="7194812" y="0"/>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4" name="Straight Connector 92"/>
            <p:cNvSpPr/>
            <p:nvPr/>
          </p:nvSpPr>
          <p:spPr>
            <a:xfrm flipH="1">
              <a:off x="8194249" y="0"/>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5" name="Straight Connector 93"/>
            <p:cNvSpPr/>
            <p:nvPr/>
          </p:nvSpPr>
          <p:spPr>
            <a:xfrm flipH="1">
              <a:off x="9193689" y="0"/>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6" name="Straight Connector 94"/>
            <p:cNvSpPr/>
            <p:nvPr/>
          </p:nvSpPr>
          <p:spPr>
            <a:xfrm flipH="1">
              <a:off x="10193127" y="0"/>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7" name="Straight Connector 95"/>
            <p:cNvSpPr/>
            <p:nvPr/>
          </p:nvSpPr>
          <p:spPr>
            <a:xfrm flipH="1">
              <a:off x="11192566" y="0"/>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8" name="Straight Connector 96"/>
            <p:cNvSpPr/>
            <p:nvPr/>
          </p:nvSpPr>
          <p:spPr>
            <a:xfrm flipH="1">
              <a:off x="12192006" y="0"/>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9" name="Straight Connector 97"/>
            <p:cNvSpPr/>
            <p:nvPr/>
          </p:nvSpPr>
          <p:spPr>
            <a:xfrm>
              <a:off x="6212" y="171716"/>
              <a:ext cx="12192012"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0" name="Straight Connector 98"/>
            <p:cNvSpPr/>
            <p:nvPr/>
          </p:nvSpPr>
          <p:spPr>
            <a:xfrm>
              <a:off x="6212" y="728906"/>
              <a:ext cx="12192012"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1" name="Straight Connector 99"/>
            <p:cNvSpPr/>
            <p:nvPr/>
          </p:nvSpPr>
          <p:spPr>
            <a:xfrm>
              <a:off x="6212" y="1286096"/>
              <a:ext cx="12192012"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2" name="Straight Connector 100"/>
            <p:cNvSpPr/>
            <p:nvPr/>
          </p:nvSpPr>
          <p:spPr>
            <a:xfrm>
              <a:off x="6212" y="1843287"/>
              <a:ext cx="12192012"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3" name="Straight Connector 101"/>
            <p:cNvSpPr/>
            <p:nvPr/>
          </p:nvSpPr>
          <p:spPr>
            <a:xfrm>
              <a:off x="6212" y="2400477"/>
              <a:ext cx="12192012"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4" name="Straight Connector 102"/>
            <p:cNvSpPr/>
            <p:nvPr/>
          </p:nvSpPr>
          <p:spPr>
            <a:xfrm>
              <a:off x="6212" y="2957667"/>
              <a:ext cx="12192012"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5" name="Straight Connector 103"/>
            <p:cNvSpPr/>
            <p:nvPr/>
          </p:nvSpPr>
          <p:spPr>
            <a:xfrm>
              <a:off x="6212" y="3514858"/>
              <a:ext cx="12192012"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6" name="Straight Connector 104"/>
            <p:cNvSpPr/>
            <p:nvPr/>
          </p:nvSpPr>
          <p:spPr>
            <a:xfrm>
              <a:off x="6212" y="4072048"/>
              <a:ext cx="12192012"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7" name="Straight Connector 105"/>
            <p:cNvSpPr/>
            <p:nvPr/>
          </p:nvSpPr>
          <p:spPr>
            <a:xfrm>
              <a:off x="6212" y="4629239"/>
              <a:ext cx="12192012"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8" name="Straight Connector 106"/>
            <p:cNvSpPr/>
            <p:nvPr/>
          </p:nvSpPr>
          <p:spPr>
            <a:xfrm>
              <a:off x="6212" y="5186429"/>
              <a:ext cx="12192012"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9" name="Straight Connector 107"/>
            <p:cNvSpPr/>
            <p:nvPr/>
          </p:nvSpPr>
          <p:spPr>
            <a:xfrm>
              <a:off x="6212" y="5743619"/>
              <a:ext cx="12192012"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0" name="Straight Connector 108"/>
            <p:cNvSpPr/>
            <p:nvPr/>
          </p:nvSpPr>
          <p:spPr>
            <a:xfrm>
              <a:off x="6212" y="6858003"/>
              <a:ext cx="12192012"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1" name="Straight Connector 109"/>
            <p:cNvSpPr/>
            <p:nvPr/>
          </p:nvSpPr>
          <p:spPr>
            <a:xfrm>
              <a:off x="22825" y="6248404"/>
              <a:ext cx="12192012"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283" name="Freeform: Shape 148"/>
          <p:cNvSpPr/>
          <p:nvPr/>
        </p:nvSpPr>
        <p:spPr>
          <a:xfrm>
            <a:off x="-6216" y="5014716"/>
            <a:ext cx="2800130" cy="184328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284" name="Freeform: Shape 76"/>
          <p:cNvSpPr/>
          <p:nvPr/>
        </p:nvSpPr>
        <p:spPr>
          <a:xfrm>
            <a:off x="7979726" y="-1"/>
            <a:ext cx="4209228" cy="16505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285" name="Title Text"/>
          <p:cNvSpPr txBox="1"/>
          <p:nvPr>
            <p:ph type="title"/>
          </p:nvPr>
        </p:nvSpPr>
        <p:spPr>
          <a:xfrm>
            <a:off x="1524000" y="1122362"/>
            <a:ext cx="9144000" cy="2387601"/>
          </a:xfrm>
          <a:prstGeom prst="rect">
            <a:avLst/>
          </a:prstGeom>
        </p:spPr>
        <p:txBody>
          <a:bodyPr anchor="b"/>
          <a:lstStyle>
            <a:lvl1pPr algn="ctr">
              <a:defRPr sz="5400">
                <a:solidFill>
                  <a:srgbClr val="FFFFFF"/>
                </a:solidFill>
                <a:latin typeface="Posterama"/>
                <a:ea typeface="Posterama"/>
                <a:cs typeface="Posterama"/>
                <a:sym typeface="Posterama"/>
              </a:defRPr>
            </a:lvl1pPr>
          </a:lstStyle>
          <a:p>
            <a:pPr/>
            <a:r>
              <a:t>Title Text</a:t>
            </a:r>
          </a:p>
        </p:txBody>
      </p:sp>
      <p:sp>
        <p:nvSpPr>
          <p:cNvPr id="286" name="Body Level One…"/>
          <p:cNvSpPr txBox="1"/>
          <p:nvPr>
            <p:ph type="body" sz="quarter" idx="1"/>
          </p:nvPr>
        </p:nvSpPr>
        <p:spPr>
          <a:xfrm>
            <a:off x="1524000" y="3602037"/>
            <a:ext cx="9144000" cy="1655766"/>
          </a:xfrm>
          <a:prstGeom prst="rect">
            <a:avLst/>
          </a:prstGeom>
        </p:spPr>
        <p:txBody>
          <a:bodyPr/>
          <a:lstStyle>
            <a:lvl1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1pPr>
            <a:lvl2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2pPr>
            <a:lvl3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3pPr>
            <a:lvl4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4pPr>
            <a:lvl5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5pPr>
          </a:lstStyle>
          <a:p>
            <a:pPr/>
            <a:r>
              <a:t>Body Level One</a:t>
            </a:r>
          </a:p>
          <a:p>
            <a:pPr lvl="1"/>
            <a:r>
              <a:t>Body Level Two</a:t>
            </a:r>
          </a:p>
          <a:p>
            <a:pPr lvl="2"/>
            <a:r>
              <a:t>Body Level Three</a:t>
            </a:r>
          </a:p>
          <a:p>
            <a:pPr lvl="3"/>
            <a:r>
              <a:t>Body Level Four</a:t>
            </a:r>
          </a:p>
          <a:p>
            <a:pPr lvl="4"/>
            <a:r>
              <a:t>Body Level Five</a:t>
            </a:r>
          </a:p>
        </p:txBody>
      </p:sp>
      <p:sp>
        <p:nvSpPr>
          <p:cNvPr id="287" name="Slide Number"/>
          <p:cNvSpPr txBox="1"/>
          <p:nvPr>
            <p:ph type="sldNum" sz="quarter" idx="2"/>
          </p:nvPr>
        </p:nvSpPr>
        <p:spPr>
          <a:xfrm>
            <a:off x="11455659" y="6391594"/>
            <a:ext cx="269374" cy="231137"/>
          </a:xfrm>
          <a:prstGeom prst="rect">
            <a:avLst/>
          </a:prstGeom>
        </p:spPr>
        <p:txBody>
          <a:bodyPr/>
          <a:lstStyle>
            <a:lvl1pPr algn="ctr">
              <a:defRPr cap="all" spc="150" sz="900">
                <a:solidFill>
                  <a:srgbClr val="FFFFFF"/>
                </a:solidFill>
                <a:latin typeface="Avenir Next LT Pro"/>
                <a:ea typeface="Avenir Next LT Pro"/>
                <a:cs typeface="Avenir Next LT Pro"/>
                <a:sym typeface="Avenir Next LT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94" name="Title Text"/>
          <p:cNvSpPr txBox="1"/>
          <p:nvPr>
            <p:ph type="title"/>
          </p:nvPr>
        </p:nvSpPr>
        <p:spPr>
          <a:prstGeom prst="rect">
            <a:avLst/>
          </a:prstGeom>
        </p:spPr>
        <p:txBody>
          <a:bodyPr/>
          <a:lstStyle/>
          <a:p>
            <a:pPr/>
            <a:r>
              <a:t>Title Text</a:t>
            </a:r>
          </a:p>
        </p:txBody>
      </p:sp>
      <p:sp>
        <p:nvSpPr>
          <p:cNvPr id="295"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96" name="Slide Number"/>
          <p:cNvSpPr txBox="1"/>
          <p:nvPr>
            <p:ph type="sldNum" sz="quarter" idx="2"/>
          </p:nvPr>
        </p:nvSpPr>
        <p:spPr>
          <a:xfrm>
            <a:off x="11095181" y="6414762"/>
            <a:ext cx="258620" cy="24830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p:spTree>
      <p:nvGrpSpPr>
        <p:cNvPr id="1" name=""/>
        <p:cNvGrpSpPr/>
        <p:nvPr/>
      </p:nvGrpSpPr>
      <p:grpSpPr>
        <a:xfrm>
          <a:off x="0" y="0"/>
          <a:ext cx="0" cy="0"/>
          <a:chOff x="0" y="0"/>
          <a:chExt cx="0" cy="0"/>
        </a:xfrm>
      </p:grpSpPr>
      <p:sp>
        <p:nvSpPr>
          <p:cNvPr id="303" name="Rectangle 114"/>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333" name="Group 79"/>
          <p:cNvGrpSpPr/>
          <p:nvPr/>
        </p:nvGrpSpPr>
        <p:grpSpPr>
          <a:xfrm>
            <a:off x="-6219" y="-5"/>
            <a:ext cx="12214839" cy="6858007"/>
            <a:chOff x="-1" y="0"/>
            <a:chExt cx="12214837" cy="6858006"/>
          </a:xfrm>
        </p:grpSpPr>
        <p:sp>
          <p:nvSpPr>
            <p:cNvPr id="304" name="Straight Connector 80"/>
            <p:cNvSpPr/>
            <p:nvPr/>
          </p:nvSpPr>
          <p:spPr>
            <a:xfrm>
              <a:off x="-2" y="6686288"/>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05" name="Straight Connector 81"/>
            <p:cNvSpPr/>
            <p:nvPr/>
          </p:nvSpPr>
          <p:spPr>
            <a:xfrm flipH="1">
              <a:off x="6212" y="-1"/>
              <a:ext cx="4"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06" name="Straight Connector 82"/>
            <p:cNvSpPr/>
            <p:nvPr/>
          </p:nvSpPr>
          <p:spPr>
            <a:xfrm flipH="1">
              <a:off x="11999478" y="-1"/>
              <a:ext cx="4"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07" name="Straight Connector 83"/>
            <p:cNvSpPr/>
            <p:nvPr/>
          </p:nvSpPr>
          <p:spPr>
            <a:xfrm flipH="1">
              <a:off x="198740" y="-1"/>
              <a:ext cx="4"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08" name="Straight Connector 84"/>
            <p:cNvSpPr/>
            <p:nvPr/>
          </p:nvSpPr>
          <p:spPr>
            <a:xfrm flipH="1">
              <a:off x="1198179" y="-1"/>
              <a:ext cx="4"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09" name="Straight Connector 85"/>
            <p:cNvSpPr/>
            <p:nvPr/>
          </p:nvSpPr>
          <p:spPr>
            <a:xfrm flipH="1">
              <a:off x="2197617" y="-1"/>
              <a:ext cx="5"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10" name="Straight Connector 86"/>
            <p:cNvSpPr/>
            <p:nvPr/>
          </p:nvSpPr>
          <p:spPr>
            <a:xfrm flipH="1">
              <a:off x="3197056" y="-1"/>
              <a:ext cx="5"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11" name="Straight Connector 88"/>
            <p:cNvSpPr/>
            <p:nvPr/>
          </p:nvSpPr>
          <p:spPr>
            <a:xfrm flipH="1">
              <a:off x="4196494" y="-1"/>
              <a:ext cx="5"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12" name="Straight Connector 89"/>
            <p:cNvSpPr/>
            <p:nvPr/>
          </p:nvSpPr>
          <p:spPr>
            <a:xfrm flipH="1">
              <a:off x="5195934" y="-1"/>
              <a:ext cx="4"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13" name="Straight Connector 90"/>
            <p:cNvSpPr/>
            <p:nvPr/>
          </p:nvSpPr>
          <p:spPr>
            <a:xfrm flipH="1">
              <a:off x="6195373" y="-1"/>
              <a:ext cx="4"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14" name="Straight Connector 91"/>
            <p:cNvSpPr/>
            <p:nvPr/>
          </p:nvSpPr>
          <p:spPr>
            <a:xfrm flipH="1">
              <a:off x="7194811" y="-1"/>
              <a:ext cx="4"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15" name="Straight Connector 92"/>
            <p:cNvSpPr/>
            <p:nvPr/>
          </p:nvSpPr>
          <p:spPr>
            <a:xfrm flipH="1">
              <a:off x="8194248" y="-1"/>
              <a:ext cx="5"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16" name="Straight Connector 93"/>
            <p:cNvSpPr/>
            <p:nvPr/>
          </p:nvSpPr>
          <p:spPr>
            <a:xfrm flipH="1">
              <a:off x="9193687" y="-1"/>
              <a:ext cx="5"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17" name="Straight Connector 94"/>
            <p:cNvSpPr/>
            <p:nvPr/>
          </p:nvSpPr>
          <p:spPr>
            <a:xfrm flipH="1">
              <a:off x="10193126" y="-1"/>
              <a:ext cx="5"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18" name="Straight Connector 95"/>
            <p:cNvSpPr/>
            <p:nvPr/>
          </p:nvSpPr>
          <p:spPr>
            <a:xfrm flipH="1">
              <a:off x="11192565" y="-1"/>
              <a:ext cx="5"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19" name="Straight Connector 96"/>
            <p:cNvSpPr/>
            <p:nvPr/>
          </p:nvSpPr>
          <p:spPr>
            <a:xfrm flipH="1">
              <a:off x="12192005" y="-1"/>
              <a:ext cx="4" cy="685800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20" name="Straight Connector 97"/>
            <p:cNvSpPr/>
            <p:nvPr/>
          </p:nvSpPr>
          <p:spPr>
            <a:xfrm>
              <a:off x="6212" y="171716"/>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21" name="Straight Connector 98"/>
            <p:cNvSpPr/>
            <p:nvPr/>
          </p:nvSpPr>
          <p:spPr>
            <a:xfrm>
              <a:off x="6212" y="728907"/>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22" name="Straight Connector 99"/>
            <p:cNvSpPr/>
            <p:nvPr/>
          </p:nvSpPr>
          <p:spPr>
            <a:xfrm>
              <a:off x="6212" y="1286097"/>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23" name="Straight Connector 100"/>
            <p:cNvSpPr/>
            <p:nvPr/>
          </p:nvSpPr>
          <p:spPr>
            <a:xfrm>
              <a:off x="6212" y="1843287"/>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24" name="Straight Connector 101"/>
            <p:cNvSpPr/>
            <p:nvPr/>
          </p:nvSpPr>
          <p:spPr>
            <a:xfrm>
              <a:off x="6212" y="2400477"/>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25" name="Straight Connector 102"/>
            <p:cNvSpPr/>
            <p:nvPr/>
          </p:nvSpPr>
          <p:spPr>
            <a:xfrm>
              <a:off x="6212" y="2957667"/>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26" name="Straight Connector 103"/>
            <p:cNvSpPr/>
            <p:nvPr/>
          </p:nvSpPr>
          <p:spPr>
            <a:xfrm>
              <a:off x="6212" y="3514859"/>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27" name="Straight Connector 104"/>
            <p:cNvSpPr/>
            <p:nvPr/>
          </p:nvSpPr>
          <p:spPr>
            <a:xfrm>
              <a:off x="6212" y="4072049"/>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28" name="Straight Connector 105"/>
            <p:cNvSpPr/>
            <p:nvPr/>
          </p:nvSpPr>
          <p:spPr>
            <a:xfrm>
              <a:off x="6212" y="4629239"/>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29" name="Straight Connector 106"/>
            <p:cNvSpPr/>
            <p:nvPr/>
          </p:nvSpPr>
          <p:spPr>
            <a:xfrm>
              <a:off x="6212" y="5186430"/>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30" name="Straight Connector 107"/>
            <p:cNvSpPr/>
            <p:nvPr/>
          </p:nvSpPr>
          <p:spPr>
            <a:xfrm>
              <a:off x="6212" y="5743621"/>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31" name="Straight Connector 108"/>
            <p:cNvSpPr/>
            <p:nvPr/>
          </p:nvSpPr>
          <p:spPr>
            <a:xfrm>
              <a:off x="6212" y="6858004"/>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332" name="Straight Connector 109"/>
            <p:cNvSpPr/>
            <p:nvPr/>
          </p:nvSpPr>
          <p:spPr>
            <a:xfrm>
              <a:off x="22825" y="6248406"/>
              <a:ext cx="12192012" cy="1"/>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334" name="Freeform: Shape 148"/>
          <p:cNvSpPr/>
          <p:nvPr/>
        </p:nvSpPr>
        <p:spPr>
          <a:xfrm>
            <a:off x="-6216" y="5014716"/>
            <a:ext cx="2800130" cy="184328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335" name="Freeform: Shape 76"/>
          <p:cNvSpPr/>
          <p:nvPr/>
        </p:nvSpPr>
        <p:spPr>
          <a:xfrm>
            <a:off x="7979726" y="-1"/>
            <a:ext cx="4209228" cy="16505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336" name="Title Text"/>
          <p:cNvSpPr txBox="1"/>
          <p:nvPr>
            <p:ph type="title"/>
          </p:nvPr>
        </p:nvSpPr>
        <p:spPr>
          <a:xfrm>
            <a:off x="1524000" y="1122362"/>
            <a:ext cx="9144000" cy="2387601"/>
          </a:xfrm>
          <a:prstGeom prst="rect">
            <a:avLst/>
          </a:prstGeom>
        </p:spPr>
        <p:txBody>
          <a:bodyPr anchor="b"/>
          <a:lstStyle>
            <a:lvl1pPr algn="ctr">
              <a:defRPr sz="5400">
                <a:solidFill>
                  <a:srgbClr val="FFFFFF"/>
                </a:solidFill>
                <a:latin typeface="Posterama"/>
                <a:ea typeface="Posterama"/>
                <a:cs typeface="Posterama"/>
                <a:sym typeface="Posterama"/>
              </a:defRPr>
            </a:lvl1pPr>
          </a:lstStyle>
          <a:p>
            <a:pPr/>
            <a:r>
              <a:t>Title Text</a:t>
            </a:r>
          </a:p>
        </p:txBody>
      </p:sp>
      <p:sp>
        <p:nvSpPr>
          <p:cNvPr id="337" name="Body Level One…"/>
          <p:cNvSpPr txBox="1"/>
          <p:nvPr>
            <p:ph type="body" sz="quarter" idx="1"/>
          </p:nvPr>
        </p:nvSpPr>
        <p:spPr>
          <a:xfrm>
            <a:off x="1524000" y="3602037"/>
            <a:ext cx="9144000" cy="1655766"/>
          </a:xfrm>
          <a:prstGeom prst="rect">
            <a:avLst/>
          </a:prstGeom>
        </p:spPr>
        <p:txBody>
          <a:bodyPr/>
          <a:lstStyle>
            <a:lvl1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1pPr>
            <a:lvl2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2pPr>
            <a:lvl3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3pPr>
            <a:lvl4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4pPr>
            <a:lvl5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5pPr>
          </a:lstStyle>
          <a:p>
            <a:pPr/>
            <a:r>
              <a:t>Body Level One</a:t>
            </a:r>
          </a:p>
          <a:p>
            <a:pPr lvl="1"/>
            <a:r>
              <a:t>Body Level Two</a:t>
            </a:r>
          </a:p>
          <a:p>
            <a:pPr lvl="2"/>
            <a:r>
              <a:t>Body Level Three</a:t>
            </a:r>
          </a:p>
          <a:p>
            <a:pPr lvl="3"/>
            <a:r>
              <a:t>Body Level Four</a:t>
            </a:r>
          </a:p>
          <a:p>
            <a:pPr lvl="4"/>
            <a:r>
              <a:t>Body Level Five</a:t>
            </a:r>
          </a:p>
        </p:txBody>
      </p:sp>
      <p:sp>
        <p:nvSpPr>
          <p:cNvPr id="338" name="Slide Number"/>
          <p:cNvSpPr txBox="1"/>
          <p:nvPr>
            <p:ph type="sldNum" sz="quarter" idx="2"/>
          </p:nvPr>
        </p:nvSpPr>
        <p:spPr>
          <a:xfrm>
            <a:off x="11455659" y="6391594"/>
            <a:ext cx="269374" cy="231137"/>
          </a:xfrm>
          <a:prstGeom prst="rect">
            <a:avLst/>
          </a:prstGeom>
        </p:spPr>
        <p:txBody>
          <a:bodyPr/>
          <a:lstStyle>
            <a:lvl1pPr algn="ctr">
              <a:defRPr cap="all" spc="150" sz="900">
                <a:solidFill>
                  <a:srgbClr val="FFFFFF"/>
                </a:solidFill>
                <a:latin typeface="Avenir Next LT Pro"/>
                <a:ea typeface="Avenir Next LT Pro"/>
                <a:cs typeface="Avenir Next LT Pro"/>
                <a:sym typeface="Avenir Next LT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 Id="rId19" Type="http://schemas.openxmlformats.org/officeDocument/2006/relationships/slideLayout" Target="../slideLayouts/slideLayout18.xml"/><Relationship Id="rId20" Type="http://schemas.openxmlformats.org/officeDocument/2006/relationships/slideLayout" Target="../slideLayouts/slideLayout19.xml"/><Relationship Id="rId21" Type="http://schemas.openxmlformats.org/officeDocument/2006/relationships/slideLayout" Target="../slideLayouts/slideLayout20.xml"/><Relationship Id="rId22" Type="http://schemas.openxmlformats.org/officeDocument/2006/relationships/slideLayout" Target="../slideLayouts/slideLayout21.xml"/><Relationship Id="rId23" Type="http://schemas.openxmlformats.org/officeDocument/2006/relationships/slideLayout" Target="../slideLayouts/slideLayout22.xml"/><Relationship Id="rId24" Type="http://schemas.openxmlformats.org/officeDocument/2006/relationships/slideLayout" Target="../slideLayouts/slideLayout23.xml"/><Relationship Id="rId25" Type="http://schemas.openxmlformats.org/officeDocument/2006/relationships/slideLayout" Target="../slideLayouts/slideLayout24.xml"/><Relationship Id="rId26" Type="http://schemas.openxmlformats.org/officeDocument/2006/relationships/slideLayout" Target="../slideLayouts/slideLayout25.xml"/><Relationship Id="rId27"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normAutofit fontScale="100000" lnSpcReduction="0"/>
          </a:bodyPr>
          <a:lstStyle/>
          <a:p>
            <a:pPr/>
            <a:r>
              <a:t>Title Text</a:t>
            </a:r>
          </a:p>
        </p:txBody>
      </p:sp>
      <p:sp>
        <p:nvSpPr>
          <p:cNvPr id="3" name="Body Level One…"/>
          <p:cNvSpPr txBox="1"/>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1095181" y="6414762"/>
            <a:ext cx="258620" cy="248302"/>
          </a:xfrm>
          <a:prstGeom prst="rect">
            <a:avLst/>
          </a:prstGeom>
          <a:ln w="12700">
            <a:miter lim="400000"/>
          </a:ln>
        </p:spPr>
        <p:txBody>
          <a:bodyPr wrap="none" lIns="45718" tIns="45718" rIns="45718" bIns="45718" anchor="ctr">
            <a:spAutoFit/>
          </a:bodyPr>
          <a:lstStyle>
            <a:lvl1pPr algn="r">
              <a:defRPr sz="1200">
                <a:solidFill>
                  <a:srgbClr val="888888"/>
                </a:solidFill>
                <a:latin typeface="+mn-lt"/>
                <a:ea typeface="+mn-ea"/>
                <a:cs typeface="+mn-cs"/>
                <a:sym typeface="Calibri"/>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2pPr>
      <a:lvl3pPr marL="1234438" marR="0" indent="-320038"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hyperlink" Target="mailto:f.jones@uwtsd.ac.uk" TargetMode="External"/><Relationship Id="rId3" Type="http://schemas.openxmlformats.org/officeDocument/2006/relationships/image" Target="../media/image1.jpeg"/></Relationships>

</file>

<file path=ppt/slides/_rels/slide2.xml.rels><?xml version="1.0" encoding="UTF-8"?>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image" Target="../media/image2.png"/><Relationship Id="rId3" Type="http://schemas.openxmlformats.org/officeDocument/2006/relationships/image" Target="../media/image2.jpeg"/></Relationships>

</file>

<file path=ppt/slides/_rels/slide3.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2.png"/><Relationship Id="rId3" Type="http://schemas.openxmlformats.org/officeDocument/2006/relationships/image" Target="../media/image3.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26.xml"/><Relationship Id="rId2" Type="http://schemas.openxmlformats.org/officeDocument/2006/relationships/image" Target="../media/image2.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4.png"/><Relationship Id="rId3" Type="http://schemas.openxmlformats.org/officeDocument/2006/relationships/image" Target="../media/image1.tif"/></Relationships>

</file>

<file path=ppt/slides/_rels/slide6.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5.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image" Target="../media/image7.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image" Target="../media/image8.png"/><Relationship Id="rId3" Type="http://schemas.openxmlformats.org/officeDocument/2006/relationships/image" Target="../media/image9.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image" Target="../media/image10.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image" Target="../media/image11.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hyperlink" Target="https://hwb.gov.wales/curriculum-for-wales/mathematics-and-numeracy/" TargetMode="External"/><Relationship Id="rId3" Type="http://schemas.openxmlformats.org/officeDocument/2006/relationships/hyperlink" Target="https://hwb.gov.wales/curriculum-for-wales/cross-curricular-skills-frameworks/" TargetMode="External"/><Relationship Id="rId4" Type="http://schemas.openxmlformats.org/officeDocument/2006/relationships/image" Target="../media/image6.png"/><Relationship Id="rId5" Type="http://schemas.openxmlformats.org/officeDocument/2006/relationships/image" Target="../media/image12.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13.png"/><Relationship Id="rId3" Type="http://schemas.openxmlformats.org/officeDocument/2006/relationships/image" Target="../media/image14.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hyperlink" Target="https://www.estyn.gov.wales/thematic-report/active-and-experiential-learning-effective-foundation-phase-practice-delivering" TargetMode="External"/><Relationship Id="rId3" Type="http://schemas.openxmlformats.org/officeDocument/2006/relationships/image" Target="../media/image15.png"/><Relationship Id="rId4" Type="http://schemas.openxmlformats.org/officeDocument/2006/relationships/image" Target="../media/image16.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7.png"/><Relationship Id="rId3" Type="http://schemas.openxmlformats.org/officeDocument/2006/relationships/image" Target="../media/image18.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9.png"/><Relationship Id="rId3" Type="http://schemas.openxmlformats.org/officeDocument/2006/relationships/image" Target="../media/image20.png"/></Relationships>

</file>

<file path=ppt/slides/_rels/slide18.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21.png"/><Relationship Id="rId3" Type="http://schemas.openxmlformats.org/officeDocument/2006/relationships/image" Target="../media/image22.png"/></Relationships>

</file>

<file path=ppt/slides/_rels/slide19.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23.png"/><Relationship Id="rId3" Type="http://schemas.openxmlformats.org/officeDocument/2006/relationships/image" Target="../media/image2.tif"/></Relationships>

</file>

<file path=ppt/slides/_rels/slide20.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24.png"/></Relationships>

</file>

<file path=ppt/slides/_rels/slide2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png"/></Relationships>

</file>

<file path=ppt/slides/_rels/slide2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png"/><Relationship Id="rId3" Type="http://schemas.openxmlformats.org/officeDocument/2006/relationships/hyperlink" Target="https://hwb.gov.wales/api/storage/2f34d783-b4b3-4d47-8fe9-49fdb993dfce/numeracy-framework.pdf" TargetMode="External"/><Relationship Id="rId4" Type="http://schemas.openxmlformats.org/officeDocument/2006/relationships/hyperlink" Target="https://hwb.gov.wales/api/storage/8c30f966-85f4-4592-8eea-e24b1a02f826/numeracy-framework-routes-for-learning-220110.pdf" TargetMode="External"/></Relationships>

</file>

<file path=ppt/slides/_rels/slide2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png"/><Relationship Id="rId3" Type="http://schemas.openxmlformats.org/officeDocument/2006/relationships/hyperlink" Target="https://padlet.com/dwilson267/1kk4q32hdzd7w8dx" TargetMode="External"/></Relationships>

</file>

<file path=ppt/slides/_rels/slide2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47" name="Title 1"/>
          <p:cNvSpPr txBox="1"/>
          <p:nvPr>
            <p:ph type="ctrTitle"/>
          </p:nvPr>
        </p:nvSpPr>
        <p:spPr>
          <a:xfrm>
            <a:off x="704428" y="399624"/>
            <a:ext cx="5481717" cy="1620741"/>
          </a:xfrm>
          <a:prstGeom prst="rect">
            <a:avLst/>
          </a:prstGeom>
        </p:spPr>
        <p:txBody>
          <a:bodyPr/>
          <a:lstStyle>
            <a:lvl1pPr algn="l" defTabSz="437814">
              <a:defRPr sz="3780">
                <a:solidFill>
                  <a:schemeClr val="accent1">
                    <a:satOff val="-3547"/>
                    <a:lumOff val="-10352"/>
                  </a:schemeClr>
                </a:solidFill>
              </a:defRPr>
            </a:lvl1pPr>
          </a:lstStyle>
          <a:p>
            <a:pPr/>
            <a:r>
              <a:t>Planning for Progression in Mathematics and Numeracy</a:t>
            </a:r>
          </a:p>
        </p:txBody>
      </p:sp>
      <p:sp>
        <p:nvSpPr>
          <p:cNvPr id="348" name="Subtitle 2"/>
          <p:cNvSpPr txBox="1"/>
          <p:nvPr>
            <p:ph type="subTitle" sz="quarter" idx="1"/>
          </p:nvPr>
        </p:nvSpPr>
        <p:spPr>
          <a:xfrm>
            <a:off x="399624" y="2920563"/>
            <a:ext cx="4620590" cy="3031016"/>
          </a:xfrm>
          <a:prstGeom prst="rect">
            <a:avLst/>
          </a:prstGeom>
        </p:spPr>
        <p:txBody>
          <a:bodyPr/>
          <a:lstStyle/>
          <a:p>
            <a:pPr marL="0" indent="-108424" algn="l" defTabSz="433699">
              <a:spcBef>
                <a:spcPts val="400"/>
              </a:spcBef>
              <a:buSzPct val="100000"/>
              <a:buFont typeface="Arial"/>
              <a:buChar char="•"/>
              <a:defRPr sz="2040">
                <a:latin typeface="Comic Sans MS"/>
                <a:ea typeface="Comic Sans MS"/>
                <a:cs typeface="Comic Sans MS"/>
                <a:sym typeface="Comic Sans MS"/>
              </a:defRPr>
            </a:pPr>
            <a:r>
              <a:t> ECAD 6008 Professional &amp; Pedagogic Studies:</a:t>
            </a:r>
          </a:p>
          <a:p>
            <a:pPr marL="0" indent="-108424" algn="l" defTabSz="433699">
              <a:spcBef>
                <a:spcPts val="400"/>
              </a:spcBef>
              <a:buSzPct val="100000"/>
              <a:buFont typeface="Arial"/>
              <a:buChar char="•"/>
              <a:defRPr sz="2040">
                <a:latin typeface="Comic Sans MS"/>
                <a:ea typeface="Comic Sans MS"/>
                <a:cs typeface="Comic Sans MS"/>
                <a:sym typeface="Comic Sans MS"/>
              </a:defRPr>
            </a:pPr>
            <a:r>
              <a:t>Leading the Learning: what, how and why am I teaching?</a:t>
            </a:r>
          </a:p>
          <a:p>
            <a:pPr marL="0" indent="-108424" algn="l" defTabSz="433699">
              <a:spcBef>
                <a:spcPts val="400"/>
              </a:spcBef>
              <a:buSzPct val="100000"/>
              <a:buFont typeface="Arial"/>
              <a:buChar char="•"/>
              <a:defRPr sz="2040">
                <a:latin typeface="Comic Sans MS"/>
                <a:ea typeface="Comic Sans MS"/>
                <a:cs typeface="Comic Sans MS"/>
                <a:sym typeface="Comic Sans MS"/>
              </a:defRPr>
            </a:pPr>
            <a:r>
              <a:t>Mathematics and Numeracy</a:t>
            </a:r>
          </a:p>
          <a:p>
            <a:pPr marL="0" indent="-108424" algn="l" defTabSz="433699">
              <a:spcBef>
                <a:spcPts val="400"/>
              </a:spcBef>
              <a:buSzPct val="100000"/>
              <a:buFont typeface="Arial"/>
              <a:buChar char="•"/>
              <a:defRPr sz="2040">
                <a:latin typeface="Comic Sans MS"/>
                <a:ea typeface="Comic Sans MS"/>
                <a:cs typeface="Comic Sans MS"/>
                <a:sym typeface="Comic Sans MS"/>
              </a:defRPr>
            </a:pPr>
            <a:r>
              <a:t>(2hours)</a:t>
            </a:r>
          </a:p>
          <a:p>
            <a:pPr marL="0" indent="-108424" algn="l" defTabSz="433699">
              <a:spcBef>
                <a:spcPts val="400"/>
              </a:spcBef>
              <a:buSzPct val="100000"/>
              <a:buFont typeface="Arial"/>
              <a:buChar char="•"/>
              <a:defRPr sz="2040">
                <a:latin typeface="Comic Sans MS"/>
                <a:ea typeface="Comic Sans MS"/>
                <a:cs typeface="Comic Sans MS"/>
                <a:sym typeface="Comic Sans MS"/>
              </a:defRPr>
            </a:pPr>
            <a:r>
              <a:t>October 16th 2023 </a:t>
            </a:r>
          </a:p>
          <a:p>
            <a:pPr marL="0" indent="-108424" algn="l" defTabSz="433699">
              <a:spcBef>
                <a:spcPts val="400"/>
              </a:spcBef>
              <a:buSzPct val="100000"/>
              <a:buFont typeface="Arial"/>
              <a:buChar char="•"/>
              <a:defRPr sz="2040" u="sng">
                <a:solidFill>
                  <a:srgbClr val="0000FF"/>
                </a:solidFill>
                <a:uFill>
                  <a:solidFill>
                    <a:srgbClr val="0000FF"/>
                  </a:solidFill>
                </a:uFill>
                <a:latin typeface="Comic Sans MS"/>
                <a:ea typeface="Comic Sans MS"/>
                <a:cs typeface="Comic Sans MS"/>
                <a:sym typeface="Comic Sans MS"/>
              </a:defRPr>
            </a:pPr>
            <a:r>
              <a:rPr>
                <a:hlinkClick r:id="rId2" invalidUrl="" action="" tgtFrame="" tooltip="" history="1" highlightClick="0" endSnd="0"/>
              </a:rPr>
              <a:t>f.jones@uwtsd.ac.uk</a:t>
            </a:r>
          </a:p>
        </p:txBody>
      </p:sp>
      <p:pic>
        <p:nvPicPr>
          <p:cNvPr id="349" name="Picture 4" descr="Picture 4"/>
          <p:cNvPicPr>
            <a:picLocks noChangeAspect="1"/>
          </p:cNvPicPr>
          <p:nvPr/>
        </p:nvPicPr>
        <p:blipFill>
          <a:blip r:embed="rId3">
            <a:extLst/>
          </a:blip>
          <a:srcRect l="17965" t="0" r="24082" b="2"/>
          <a:stretch>
            <a:fillRect/>
          </a:stretch>
        </p:blipFill>
        <p:spPr>
          <a:xfrm>
            <a:off x="6229142" y="8"/>
            <a:ext cx="5962663" cy="6857605"/>
          </a:xfrm>
          <a:custGeom>
            <a:avLst/>
            <a:gdLst/>
            <a:ahLst/>
            <a:cxnLst>
              <a:cxn ang="0">
                <a:pos x="wd2" y="hd2"/>
              </a:cxn>
              <a:cxn ang="5400000">
                <a:pos x="wd2" y="hd2"/>
              </a:cxn>
              <a:cxn ang="10800000">
                <a:pos x="wd2" y="hd2"/>
              </a:cxn>
              <a:cxn ang="16200000">
                <a:pos x="wd2" y="hd2"/>
              </a:cxn>
            </a:cxnLst>
            <a:rect l="0" t="0" r="r" b="b"/>
            <a:pathLst>
              <a:path w="21546" h="21600" fill="norm" stroke="1" extrusionOk="0">
                <a:moveTo>
                  <a:pt x="3776" y="0"/>
                </a:moveTo>
                <a:lnTo>
                  <a:pt x="4190" y="138"/>
                </a:lnTo>
                <a:cubicBezTo>
                  <a:pt x="4371" y="199"/>
                  <a:pt x="4554" y="258"/>
                  <a:pt x="4737" y="309"/>
                </a:cubicBezTo>
                <a:cubicBezTo>
                  <a:pt x="4685" y="422"/>
                  <a:pt x="4631" y="400"/>
                  <a:pt x="4579" y="389"/>
                </a:cubicBezTo>
                <a:cubicBezTo>
                  <a:pt x="4263" y="343"/>
                  <a:pt x="3938" y="309"/>
                  <a:pt x="3634" y="184"/>
                </a:cubicBezTo>
                <a:cubicBezTo>
                  <a:pt x="3560" y="161"/>
                  <a:pt x="3477" y="161"/>
                  <a:pt x="3445" y="240"/>
                </a:cubicBezTo>
                <a:cubicBezTo>
                  <a:pt x="3393" y="354"/>
                  <a:pt x="3465" y="422"/>
                  <a:pt x="3539" y="479"/>
                </a:cubicBezTo>
                <a:cubicBezTo>
                  <a:pt x="3665" y="581"/>
                  <a:pt x="3813" y="559"/>
                  <a:pt x="3949" y="570"/>
                </a:cubicBezTo>
                <a:cubicBezTo>
                  <a:pt x="4327" y="627"/>
                  <a:pt x="4507" y="786"/>
                  <a:pt x="4591" y="1149"/>
                </a:cubicBezTo>
                <a:cubicBezTo>
                  <a:pt x="4265" y="1001"/>
                  <a:pt x="3939" y="1183"/>
                  <a:pt x="3624" y="1081"/>
                </a:cubicBezTo>
                <a:cubicBezTo>
                  <a:pt x="3539" y="1059"/>
                  <a:pt x="3413" y="1093"/>
                  <a:pt x="3455" y="1218"/>
                </a:cubicBezTo>
                <a:cubicBezTo>
                  <a:pt x="3497" y="1331"/>
                  <a:pt x="3634" y="1422"/>
                  <a:pt x="3393" y="1399"/>
                </a:cubicBezTo>
                <a:cubicBezTo>
                  <a:pt x="3214" y="1387"/>
                  <a:pt x="3161" y="1251"/>
                  <a:pt x="3109" y="1104"/>
                </a:cubicBezTo>
                <a:cubicBezTo>
                  <a:pt x="3067" y="1024"/>
                  <a:pt x="2951" y="978"/>
                  <a:pt x="2867" y="1024"/>
                </a:cubicBezTo>
                <a:cubicBezTo>
                  <a:pt x="2762" y="1069"/>
                  <a:pt x="2794" y="1194"/>
                  <a:pt x="2794" y="1285"/>
                </a:cubicBezTo>
                <a:cubicBezTo>
                  <a:pt x="2784" y="1455"/>
                  <a:pt x="2867" y="1535"/>
                  <a:pt x="3014" y="1569"/>
                </a:cubicBezTo>
                <a:cubicBezTo>
                  <a:pt x="3193" y="1614"/>
                  <a:pt x="3371" y="1671"/>
                  <a:pt x="3602" y="1739"/>
                </a:cubicBezTo>
                <a:cubicBezTo>
                  <a:pt x="3350" y="1852"/>
                  <a:pt x="3160" y="1830"/>
                  <a:pt x="2971" y="1739"/>
                </a:cubicBezTo>
                <a:cubicBezTo>
                  <a:pt x="2740" y="1637"/>
                  <a:pt x="2436" y="1501"/>
                  <a:pt x="2247" y="1626"/>
                </a:cubicBezTo>
                <a:cubicBezTo>
                  <a:pt x="1963" y="1808"/>
                  <a:pt x="1731" y="1694"/>
                  <a:pt x="1478" y="1660"/>
                </a:cubicBezTo>
                <a:cubicBezTo>
                  <a:pt x="953" y="1592"/>
                  <a:pt x="1282" y="1489"/>
                  <a:pt x="756" y="1433"/>
                </a:cubicBezTo>
                <a:cubicBezTo>
                  <a:pt x="546" y="1410"/>
                  <a:pt x="324" y="1319"/>
                  <a:pt x="20" y="1444"/>
                </a:cubicBezTo>
                <a:cubicBezTo>
                  <a:pt x="1396" y="2102"/>
                  <a:pt x="2046" y="2057"/>
                  <a:pt x="3275" y="2863"/>
                </a:cubicBezTo>
                <a:cubicBezTo>
                  <a:pt x="3223" y="2942"/>
                  <a:pt x="3171" y="2909"/>
                  <a:pt x="3119" y="2898"/>
                </a:cubicBezTo>
                <a:cubicBezTo>
                  <a:pt x="3035" y="2886"/>
                  <a:pt x="2931" y="2840"/>
                  <a:pt x="2910" y="2988"/>
                </a:cubicBezTo>
                <a:cubicBezTo>
                  <a:pt x="2900" y="3101"/>
                  <a:pt x="2961" y="3159"/>
                  <a:pt x="3066" y="3170"/>
                </a:cubicBezTo>
                <a:cubicBezTo>
                  <a:pt x="3370" y="3216"/>
                  <a:pt x="3644" y="3374"/>
                  <a:pt x="3918" y="3510"/>
                </a:cubicBezTo>
                <a:cubicBezTo>
                  <a:pt x="4044" y="3567"/>
                  <a:pt x="4179" y="3647"/>
                  <a:pt x="4127" y="3851"/>
                </a:cubicBezTo>
                <a:cubicBezTo>
                  <a:pt x="4022" y="3908"/>
                  <a:pt x="3948" y="3828"/>
                  <a:pt x="3863" y="3816"/>
                </a:cubicBezTo>
                <a:cubicBezTo>
                  <a:pt x="3779" y="3805"/>
                  <a:pt x="3581" y="3851"/>
                  <a:pt x="3634" y="3885"/>
                </a:cubicBezTo>
                <a:cubicBezTo>
                  <a:pt x="3875" y="4010"/>
                  <a:pt x="3435" y="4318"/>
                  <a:pt x="3729" y="4316"/>
                </a:cubicBezTo>
                <a:cubicBezTo>
                  <a:pt x="4213" y="4317"/>
                  <a:pt x="4474" y="4861"/>
                  <a:pt x="4936" y="4873"/>
                </a:cubicBezTo>
                <a:cubicBezTo>
                  <a:pt x="5009" y="4873"/>
                  <a:pt x="5042" y="4975"/>
                  <a:pt x="5042" y="5054"/>
                </a:cubicBezTo>
                <a:cubicBezTo>
                  <a:pt x="5042" y="5156"/>
                  <a:pt x="4969" y="5168"/>
                  <a:pt x="4895" y="5179"/>
                </a:cubicBezTo>
                <a:cubicBezTo>
                  <a:pt x="4780" y="5190"/>
                  <a:pt x="4653" y="5055"/>
                  <a:pt x="4506" y="5248"/>
                </a:cubicBezTo>
                <a:cubicBezTo>
                  <a:pt x="4779" y="5361"/>
                  <a:pt x="5062" y="5474"/>
                  <a:pt x="5052" y="5860"/>
                </a:cubicBezTo>
                <a:cubicBezTo>
                  <a:pt x="5052" y="5963"/>
                  <a:pt x="5168" y="6008"/>
                  <a:pt x="5252" y="6030"/>
                </a:cubicBezTo>
                <a:cubicBezTo>
                  <a:pt x="5399" y="6076"/>
                  <a:pt x="5515" y="6144"/>
                  <a:pt x="5599" y="6292"/>
                </a:cubicBezTo>
                <a:cubicBezTo>
                  <a:pt x="5599" y="6326"/>
                  <a:pt x="5599" y="6349"/>
                  <a:pt x="5599" y="6383"/>
                </a:cubicBezTo>
                <a:cubicBezTo>
                  <a:pt x="5578" y="6735"/>
                  <a:pt x="5368" y="6723"/>
                  <a:pt x="5137" y="6667"/>
                </a:cubicBezTo>
                <a:cubicBezTo>
                  <a:pt x="4863" y="6599"/>
                  <a:pt x="4591" y="6462"/>
                  <a:pt x="4297" y="6587"/>
                </a:cubicBezTo>
                <a:cubicBezTo>
                  <a:pt x="4707" y="6757"/>
                  <a:pt x="5158" y="6768"/>
                  <a:pt x="5536" y="7007"/>
                </a:cubicBezTo>
                <a:cubicBezTo>
                  <a:pt x="4128" y="7052"/>
                  <a:pt x="2888" y="6292"/>
                  <a:pt x="1523" y="5997"/>
                </a:cubicBezTo>
                <a:cubicBezTo>
                  <a:pt x="1565" y="6190"/>
                  <a:pt x="1678" y="6235"/>
                  <a:pt x="1772" y="6258"/>
                </a:cubicBezTo>
                <a:cubicBezTo>
                  <a:pt x="2277" y="6405"/>
                  <a:pt x="2720" y="6701"/>
                  <a:pt x="3182" y="6950"/>
                </a:cubicBezTo>
                <a:cubicBezTo>
                  <a:pt x="3371" y="7053"/>
                  <a:pt x="3507" y="7166"/>
                  <a:pt x="3581" y="7382"/>
                </a:cubicBezTo>
                <a:cubicBezTo>
                  <a:pt x="3644" y="7586"/>
                  <a:pt x="3770" y="7677"/>
                  <a:pt x="4001" y="7620"/>
                </a:cubicBezTo>
                <a:cubicBezTo>
                  <a:pt x="4190" y="7575"/>
                  <a:pt x="4392" y="7598"/>
                  <a:pt x="4591" y="7620"/>
                </a:cubicBezTo>
                <a:cubicBezTo>
                  <a:pt x="4812" y="7643"/>
                  <a:pt x="5064" y="7871"/>
                  <a:pt x="5011" y="7995"/>
                </a:cubicBezTo>
                <a:cubicBezTo>
                  <a:pt x="4906" y="8200"/>
                  <a:pt x="4726" y="8097"/>
                  <a:pt x="4579" y="8074"/>
                </a:cubicBezTo>
                <a:cubicBezTo>
                  <a:pt x="4400" y="8052"/>
                  <a:pt x="4076" y="7995"/>
                  <a:pt x="4076" y="8018"/>
                </a:cubicBezTo>
                <a:cubicBezTo>
                  <a:pt x="3961" y="8529"/>
                  <a:pt x="3697" y="8143"/>
                  <a:pt x="3508" y="8143"/>
                </a:cubicBezTo>
                <a:cubicBezTo>
                  <a:pt x="3330" y="8143"/>
                  <a:pt x="3150" y="8086"/>
                  <a:pt x="2981" y="8040"/>
                </a:cubicBezTo>
                <a:cubicBezTo>
                  <a:pt x="2761" y="7984"/>
                  <a:pt x="2561" y="8085"/>
                  <a:pt x="2350" y="8108"/>
                </a:cubicBezTo>
                <a:cubicBezTo>
                  <a:pt x="2161" y="8131"/>
                  <a:pt x="2269" y="8427"/>
                  <a:pt x="2153" y="8552"/>
                </a:cubicBezTo>
                <a:cubicBezTo>
                  <a:pt x="2132" y="8586"/>
                  <a:pt x="2110" y="8585"/>
                  <a:pt x="2089" y="8585"/>
                </a:cubicBezTo>
                <a:cubicBezTo>
                  <a:pt x="2026" y="9471"/>
                  <a:pt x="923" y="9255"/>
                  <a:pt x="923" y="9289"/>
                </a:cubicBezTo>
                <a:cubicBezTo>
                  <a:pt x="828" y="9346"/>
                  <a:pt x="713" y="9209"/>
                  <a:pt x="598" y="9346"/>
                </a:cubicBezTo>
                <a:cubicBezTo>
                  <a:pt x="1091" y="9970"/>
                  <a:pt x="1848" y="10118"/>
                  <a:pt x="2520" y="10583"/>
                </a:cubicBezTo>
                <a:cubicBezTo>
                  <a:pt x="1963" y="10742"/>
                  <a:pt x="1638" y="10197"/>
                  <a:pt x="1228" y="10266"/>
                </a:cubicBezTo>
                <a:cubicBezTo>
                  <a:pt x="1028" y="10436"/>
                  <a:pt x="1628" y="10709"/>
                  <a:pt x="1050" y="10788"/>
                </a:cubicBezTo>
                <a:cubicBezTo>
                  <a:pt x="1302" y="10936"/>
                  <a:pt x="1480" y="11083"/>
                  <a:pt x="1659" y="11253"/>
                </a:cubicBezTo>
                <a:cubicBezTo>
                  <a:pt x="1963" y="11560"/>
                  <a:pt x="2027" y="11764"/>
                  <a:pt x="1880" y="12173"/>
                </a:cubicBezTo>
                <a:cubicBezTo>
                  <a:pt x="1785" y="12446"/>
                  <a:pt x="1646" y="12695"/>
                  <a:pt x="1772" y="13013"/>
                </a:cubicBezTo>
                <a:cubicBezTo>
                  <a:pt x="1857" y="13229"/>
                  <a:pt x="1826" y="13377"/>
                  <a:pt x="1511" y="13275"/>
                </a:cubicBezTo>
                <a:cubicBezTo>
                  <a:pt x="1175" y="13172"/>
                  <a:pt x="1047" y="13365"/>
                  <a:pt x="1131" y="13751"/>
                </a:cubicBezTo>
                <a:cubicBezTo>
                  <a:pt x="1184" y="14001"/>
                  <a:pt x="1133" y="14080"/>
                  <a:pt x="902" y="14046"/>
                </a:cubicBezTo>
                <a:cubicBezTo>
                  <a:pt x="649" y="14012"/>
                  <a:pt x="408" y="13854"/>
                  <a:pt x="93" y="13933"/>
                </a:cubicBezTo>
                <a:cubicBezTo>
                  <a:pt x="345" y="14387"/>
                  <a:pt x="880" y="14251"/>
                  <a:pt x="1174" y="14682"/>
                </a:cubicBezTo>
                <a:cubicBezTo>
                  <a:pt x="828" y="14682"/>
                  <a:pt x="556" y="14682"/>
                  <a:pt x="304" y="14591"/>
                </a:cubicBezTo>
                <a:cubicBezTo>
                  <a:pt x="198" y="14557"/>
                  <a:pt x="83" y="14512"/>
                  <a:pt x="20" y="14648"/>
                </a:cubicBezTo>
                <a:cubicBezTo>
                  <a:pt x="-54" y="14807"/>
                  <a:pt x="94" y="14863"/>
                  <a:pt x="178" y="14886"/>
                </a:cubicBezTo>
                <a:cubicBezTo>
                  <a:pt x="420" y="14965"/>
                  <a:pt x="609" y="15147"/>
                  <a:pt x="819" y="15295"/>
                </a:cubicBezTo>
                <a:cubicBezTo>
                  <a:pt x="1271" y="15613"/>
                  <a:pt x="1764" y="15885"/>
                  <a:pt x="2142" y="16407"/>
                </a:cubicBezTo>
                <a:cubicBezTo>
                  <a:pt x="1669" y="16271"/>
                  <a:pt x="1312" y="15954"/>
                  <a:pt x="860" y="15897"/>
                </a:cubicBezTo>
                <a:cubicBezTo>
                  <a:pt x="1249" y="16374"/>
                  <a:pt x="1744" y="16692"/>
                  <a:pt x="2206" y="17043"/>
                </a:cubicBezTo>
                <a:cubicBezTo>
                  <a:pt x="2343" y="17146"/>
                  <a:pt x="2479" y="17214"/>
                  <a:pt x="2500" y="17430"/>
                </a:cubicBezTo>
                <a:cubicBezTo>
                  <a:pt x="2563" y="17850"/>
                  <a:pt x="2730" y="18191"/>
                  <a:pt x="3109" y="18372"/>
                </a:cubicBezTo>
                <a:cubicBezTo>
                  <a:pt x="3109" y="18372"/>
                  <a:pt x="3089" y="18440"/>
                  <a:pt x="3078" y="18474"/>
                </a:cubicBezTo>
                <a:cubicBezTo>
                  <a:pt x="2847" y="18485"/>
                  <a:pt x="2667" y="18235"/>
                  <a:pt x="2383" y="18326"/>
                </a:cubicBezTo>
                <a:cubicBezTo>
                  <a:pt x="2667" y="18667"/>
                  <a:pt x="2898" y="18962"/>
                  <a:pt x="3287" y="19121"/>
                </a:cubicBezTo>
                <a:cubicBezTo>
                  <a:pt x="3602" y="19246"/>
                  <a:pt x="3990" y="19326"/>
                  <a:pt x="4222" y="19735"/>
                </a:cubicBezTo>
                <a:cubicBezTo>
                  <a:pt x="3959" y="19814"/>
                  <a:pt x="3761" y="19712"/>
                  <a:pt x="3561" y="19644"/>
                </a:cubicBezTo>
                <a:cubicBezTo>
                  <a:pt x="3257" y="19530"/>
                  <a:pt x="2949" y="19405"/>
                  <a:pt x="2644" y="19291"/>
                </a:cubicBezTo>
                <a:cubicBezTo>
                  <a:pt x="2529" y="19246"/>
                  <a:pt x="2406" y="19223"/>
                  <a:pt x="2332" y="19427"/>
                </a:cubicBezTo>
                <a:cubicBezTo>
                  <a:pt x="2721" y="19473"/>
                  <a:pt x="2950" y="19746"/>
                  <a:pt x="3192" y="20007"/>
                </a:cubicBezTo>
                <a:cubicBezTo>
                  <a:pt x="3328" y="20155"/>
                  <a:pt x="3445" y="20347"/>
                  <a:pt x="3687" y="20279"/>
                </a:cubicBezTo>
                <a:cubicBezTo>
                  <a:pt x="3813" y="20245"/>
                  <a:pt x="3896" y="20347"/>
                  <a:pt x="3886" y="20484"/>
                </a:cubicBezTo>
                <a:cubicBezTo>
                  <a:pt x="3833" y="20961"/>
                  <a:pt x="4136" y="21119"/>
                  <a:pt x="4451" y="21210"/>
                </a:cubicBezTo>
                <a:cubicBezTo>
                  <a:pt x="4683" y="21278"/>
                  <a:pt x="4901" y="21380"/>
                  <a:pt x="5115" y="21494"/>
                </a:cubicBezTo>
                <a:lnTo>
                  <a:pt x="5309" y="21600"/>
                </a:lnTo>
                <a:lnTo>
                  <a:pt x="21546" y="21600"/>
                </a:lnTo>
                <a:lnTo>
                  <a:pt x="21546" y="0"/>
                </a:lnTo>
                <a:lnTo>
                  <a:pt x="3776" y="0"/>
                </a:lnTo>
                <a:close/>
              </a:path>
            </a:pathLst>
          </a:custGeom>
          <a:ln w="12700">
            <a:miter lim="400000"/>
          </a:ln>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51" name="Freeform: Shape 9"/>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352" name="Freeform: Shape 11"/>
          <p:cNvSpPr/>
          <p:nvPr/>
        </p:nvSpPr>
        <p:spPr>
          <a:xfrm>
            <a:off x="1375408" y="0"/>
            <a:ext cx="2530003"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353" name="Freeform: Shape 13"/>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354" name="Freeform: Shape 15"/>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355" name="Freeform: Shape 17"/>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356" name="Freeform: Shape 19"/>
          <p:cNvSpPr/>
          <p:nvPr/>
        </p:nvSpPr>
        <p:spPr>
          <a:xfrm>
            <a:off x="1375408" y="0"/>
            <a:ext cx="2530003"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357" name="Freeform: Shape 21"/>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358" name="Freeform: Shape 23"/>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359" name="Rectangle 25"/>
          <p:cNvSpPr/>
          <p:nvPr/>
        </p:nvSpPr>
        <p:spPr>
          <a:xfrm>
            <a:off x="304" y="0"/>
            <a:ext cx="12191697" cy="6858000"/>
          </a:xfrm>
          <a:prstGeom prst="rect">
            <a:avLst/>
          </a:prstGeom>
          <a:solidFill>
            <a:srgbClr val="EDE1ED"/>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360" name="Freeform: Shape 27"/>
          <p:cNvSpPr/>
          <p:nvPr/>
        </p:nvSpPr>
        <p:spPr>
          <a:xfrm flipH="1">
            <a:off x="966081" y="0"/>
            <a:ext cx="984138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038" y="0"/>
                </a:moveTo>
                <a:lnTo>
                  <a:pt x="3562" y="0"/>
                </a:lnTo>
                <a:lnTo>
                  <a:pt x="3514" y="47"/>
                </a:lnTo>
                <a:cubicBezTo>
                  <a:pt x="1259" y="2377"/>
                  <a:pt x="0" y="6593"/>
                  <a:pt x="0" y="11407"/>
                </a:cubicBezTo>
                <a:cubicBezTo>
                  <a:pt x="0" y="15651"/>
                  <a:pt x="2038" y="17647"/>
                  <a:pt x="4114" y="20078"/>
                </a:cubicBezTo>
                <a:cubicBezTo>
                  <a:pt x="4492" y="20521"/>
                  <a:pt x="4866" y="20955"/>
                  <a:pt x="5248" y="21356"/>
                </a:cubicBezTo>
                <a:lnTo>
                  <a:pt x="5493" y="21600"/>
                </a:lnTo>
                <a:lnTo>
                  <a:pt x="16107" y="21600"/>
                </a:lnTo>
                <a:lnTo>
                  <a:pt x="16352" y="21356"/>
                </a:lnTo>
                <a:cubicBezTo>
                  <a:pt x="16734" y="20955"/>
                  <a:pt x="17108" y="20521"/>
                  <a:pt x="17486" y="20078"/>
                </a:cubicBezTo>
                <a:cubicBezTo>
                  <a:pt x="19562" y="17647"/>
                  <a:pt x="21600" y="15651"/>
                  <a:pt x="21600" y="11407"/>
                </a:cubicBezTo>
                <a:cubicBezTo>
                  <a:pt x="21600" y="6593"/>
                  <a:pt x="20341" y="2377"/>
                  <a:pt x="18086" y="47"/>
                </a:cubicBez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361" name="Freeform: Shape 29"/>
          <p:cNvSpPr/>
          <p:nvPr/>
        </p:nvSpPr>
        <p:spPr>
          <a:xfrm flipH="1">
            <a:off x="642970" y="0"/>
            <a:ext cx="2265518" cy="6858001"/>
          </a:xfrm>
          <a:custGeom>
            <a:avLst/>
            <a:gdLst/>
            <a:ahLst/>
            <a:cxnLst>
              <a:cxn ang="0">
                <a:pos x="wd2" y="hd2"/>
              </a:cxn>
              <a:cxn ang="5400000">
                <a:pos x="wd2" y="hd2"/>
              </a:cxn>
              <a:cxn ang="10800000">
                <a:pos x="wd2" y="hd2"/>
              </a:cxn>
              <a:cxn ang="16200000">
                <a:pos x="wd2" y="hd2"/>
              </a:cxn>
            </a:cxnLst>
            <a:rect l="0" t="0" r="r" b="b"/>
            <a:pathLst>
              <a:path w="21073" h="21600" fill="norm" stroke="1" extrusionOk="0">
                <a:moveTo>
                  <a:pt x="10391" y="0"/>
                </a:moveTo>
                <a:lnTo>
                  <a:pt x="10229" y="0"/>
                </a:lnTo>
                <a:lnTo>
                  <a:pt x="10932" y="259"/>
                </a:lnTo>
                <a:cubicBezTo>
                  <a:pt x="17920" y="3017"/>
                  <a:pt x="21430" y="7172"/>
                  <a:pt x="20839" y="11763"/>
                </a:cubicBezTo>
                <a:cubicBezTo>
                  <a:pt x="20246" y="16368"/>
                  <a:pt x="11509" y="18397"/>
                  <a:pt x="2558" y="20897"/>
                </a:cubicBezTo>
                <a:cubicBezTo>
                  <a:pt x="1742" y="21124"/>
                  <a:pt x="931" y="21349"/>
                  <a:pt x="119" y="21569"/>
                </a:cubicBezTo>
                <a:lnTo>
                  <a:pt x="0" y="21600"/>
                </a:lnTo>
                <a:lnTo>
                  <a:pt x="181" y="21600"/>
                </a:lnTo>
                <a:lnTo>
                  <a:pt x="289" y="21572"/>
                </a:lnTo>
                <a:cubicBezTo>
                  <a:pt x="1101" y="21352"/>
                  <a:pt x="1913" y="21127"/>
                  <a:pt x="2728" y="20899"/>
                </a:cubicBezTo>
                <a:cubicBezTo>
                  <a:pt x="11679" y="18400"/>
                  <a:pt x="20416" y="16371"/>
                  <a:pt x="21009" y="11766"/>
                </a:cubicBezTo>
                <a:cubicBezTo>
                  <a:pt x="21600" y="7175"/>
                  <a:pt x="18090" y="3020"/>
                  <a:pt x="11102" y="262"/>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362" name="Freeform: Shape 31"/>
          <p:cNvSpPr/>
          <p:nvPr/>
        </p:nvSpPr>
        <p:spPr>
          <a:xfrm flipH="1">
            <a:off x="811031" y="0"/>
            <a:ext cx="2486327"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363" name="Freeform: Shape 33"/>
          <p:cNvSpPr/>
          <p:nvPr/>
        </p:nvSpPr>
        <p:spPr>
          <a:xfrm>
            <a:off x="8696194" y="0"/>
            <a:ext cx="2530002"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364" name="Freeform: Shape 35"/>
          <p:cNvSpPr/>
          <p:nvPr/>
        </p:nvSpPr>
        <p:spPr>
          <a:xfrm>
            <a:off x="8523292" y="0"/>
            <a:ext cx="2486327"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365" name="Title 1"/>
          <p:cNvSpPr txBox="1"/>
          <p:nvPr>
            <p:ph type="title"/>
          </p:nvPr>
        </p:nvSpPr>
        <p:spPr>
          <a:xfrm>
            <a:off x="431641" y="2649"/>
            <a:ext cx="8394308" cy="1396055"/>
          </a:xfrm>
          <a:prstGeom prst="rect">
            <a:avLst/>
          </a:prstGeom>
        </p:spPr>
        <p:txBody>
          <a:bodyPr/>
          <a:lstStyle>
            <a:lvl1pPr algn="ctr">
              <a:lnSpc>
                <a:spcPct val="120000"/>
              </a:lnSpc>
              <a:defRPr spc="100" sz="5400">
                <a:solidFill>
                  <a:srgbClr val="7030A0"/>
                </a:solidFill>
              </a:defRPr>
            </a:lvl1pPr>
          </a:lstStyle>
          <a:p>
            <a:pPr/>
            <a:r>
              <a:t>Aims today</a:t>
            </a:r>
          </a:p>
        </p:txBody>
      </p:sp>
      <p:pic>
        <p:nvPicPr>
          <p:cNvPr id="366" name="Picture 5" descr="Picture 5"/>
          <p:cNvPicPr>
            <a:picLocks noChangeAspect="1"/>
          </p:cNvPicPr>
          <p:nvPr/>
        </p:nvPicPr>
        <p:blipFill>
          <a:blip r:embed="rId2">
            <a:extLst/>
          </a:blip>
          <a:stretch>
            <a:fillRect/>
          </a:stretch>
        </p:blipFill>
        <p:spPr>
          <a:xfrm>
            <a:off x="9284085" y="131544"/>
            <a:ext cx="2486328" cy="951840"/>
          </a:xfrm>
          <a:prstGeom prst="rect">
            <a:avLst/>
          </a:prstGeom>
          <a:ln w="12700">
            <a:miter lim="400000"/>
          </a:ln>
        </p:spPr>
      </p:pic>
      <p:pic>
        <p:nvPicPr>
          <p:cNvPr id="367" name="Picture 5" descr="Picture 5"/>
          <p:cNvPicPr>
            <a:picLocks noChangeAspect="1"/>
          </p:cNvPicPr>
          <p:nvPr/>
        </p:nvPicPr>
        <p:blipFill>
          <a:blip r:embed="rId3">
            <a:extLst/>
          </a:blip>
          <a:stretch>
            <a:fillRect/>
          </a:stretch>
        </p:blipFill>
        <p:spPr>
          <a:xfrm>
            <a:off x="8394852" y="2045497"/>
            <a:ext cx="2743205" cy="1544770"/>
          </a:xfrm>
          <a:prstGeom prst="rect">
            <a:avLst/>
          </a:prstGeom>
          <a:ln w="12700">
            <a:miter lim="400000"/>
          </a:ln>
        </p:spPr>
      </p:pic>
      <p:sp>
        <p:nvSpPr>
          <p:cNvPr id="368" name="To look at progression in Maths and Numeracy in the CfW framework and the LNF.…"/>
          <p:cNvSpPr txBox="1"/>
          <p:nvPr/>
        </p:nvSpPr>
        <p:spPr>
          <a:xfrm>
            <a:off x="1362922" y="1547843"/>
            <a:ext cx="4873711" cy="47904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marL="285750" indent="-285750">
              <a:buSzPct val="100000"/>
              <a:buFont typeface="Arial"/>
              <a:buChar char="•"/>
              <a:defRPr sz="2600">
                <a:latin typeface="Comic Sans MS"/>
                <a:ea typeface="Comic Sans MS"/>
                <a:cs typeface="Comic Sans MS"/>
                <a:sym typeface="Comic Sans MS"/>
              </a:defRPr>
            </a:pPr>
            <a:r>
              <a:t>To look at progression in Maths and Numeracy in the CfW framework and the LNF.</a:t>
            </a:r>
          </a:p>
          <a:p>
            <a:pPr marL="285750" indent="-285750">
              <a:buSzPct val="100000"/>
              <a:buFont typeface="Arial"/>
              <a:buChar char="•"/>
              <a:defRPr sz="2600">
                <a:latin typeface="Comic Sans MS"/>
                <a:ea typeface="Comic Sans MS"/>
                <a:cs typeface="Comic Sans MS"/>
                <a:sym typeface="Comic Sans MS"/>
              </a:defRPr>
            </a:pPr>
            <a:r>
              <a:t>Create authentic contexts for learning.</a:t>
            </a:r>
          </a:p>
          <a:p>
            <a:pPr marL="285750" indent="-285750">
              <a:buSzPct val="100000"/>
              <a:buFont typeface="Arial"/>
              <a:buChar char="•"/>
              <a:defRPr sz="2600">
                <a:latin typeface="Comic Sans MS"/>
                <a:ea typeface="Comic Sans MS"/>
                <a:cs typeface="Comic Sans MS"/>
                <a:sym typeface="Comic Sans MS"/>
              </a:defRPr>
            </a:pPr>
            <a:r>
              <a:t>Look at effective practice across Wales for numeracy.</a:t>
            </a:r>
          </a:p>
          <a:p>
            <a:pPr marL="285750" indent="-285750">
              <a:buSzPct val="100000"/>
              <a:buFont typeface="Arial"/>
              <a:buChar char="•"/>
              <a:defRPr sz="2600">
                <a:latin typeface="Comic Sans MS"/>
                <a:ea typeface="Comic Sans MS"/>
                <a:cs typeface="Comic Sans MS"/>
                <a:sym typeface="Comic Sans MS"/>
              </a:defRPr>
            </a:pPr>
            <a:r>
              <a:t>Develop your subject knowledge.</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0" name="QTS Standards"/>
          <p:cNvSpPr txBox="1"/>
          <p:nvPr>
            <p:ph type="title"/>
          </p:nvPr>
        </p:nvSpPr>
        <p:spPr>
          <a:xfrm>
            <a:off x="-627479" y="-1028859"/>
            <a:ext cx="8720792" cy="2278607"/>
          </a:xfrm>
          <a:prstGeom prst="rect">
            <a:avLst/>
          </a:prstGeom>
        </p:spPr>
        <p:txBody>
          <a:bodyPr/>
          <a:lstStyle/>
          <a:p>
            <a:pPr/>
            <a:r>
              <a:t>Pedagogical Principles</a:t>
            </a:r>
          </a:p>
        </p:txBody>
      </p:sp>
      <p:pic>
        <p:nvPicPr>
          <p:cNvPr id="371" name="Picture 5" descr="Picture 5"/>
          <p:cNvPicPr>
            <a:picLocks noChangeAspect="1"/>
          </p:cNvPicPr>
          <p:nvPr/>
        </p:nvPicPr>
        <p:blipFill>
          <a:blip r:embed="rId2">
            <a:extLst/>
          </a:blip>
          <a:stretch>
            <a:fillRect/>
          </a:stretch>
        </p:blipFill>
        <p:spPr>
          <a:xfrm>
            <a:off x="7816177" y="-89311"/>
            <a:ext cx="3717268" cy="1423080"/>
          </a:xfrm>
          <a:prstGeom prst="rect">
            <a:avLst/>
          </a:prstGeom>
          <a:ln w="12700">
            <a:miter lim="400000"/>
          </a:ln>
        </p:spPr>
      </p:pic>
      <p:pic>
        <p:nvPicPr>
          <p:cNvPr id="372" name="Screenshot 2023-10-13 at 10.38.59.png" descr="Screenshot 2023-10-13 at 10.38.59.png"/>
          <p:cNvPicPr>
            <a:picLocks noChangeAspect="1"/>
          </p:cNvPicPr>
          <p:nvPr/>
        </p:nvPicPr>
        <p:blipFill>
          <a:blip r:embed="rId3">
            <a:extLst/>
          </a:blip>
          <a:stretch>
            <a:fillRect/>
          </a:stretch>
        </p:blipFill>
        <p:spPr>
          <a:xfrm>
            <a:off x="681106" y="1493390"/>
            <a:ext cx="9769288" cy="5264612"/>
          </a:xfrm>
          <a:prstGeom prst="rect">
            <a:avLst/>
          </a:prstGeom>
          <a:ln w="12700">
            <a:miter lim="400000"/>
          </a:ln>
        </p:spPr>
      </p:pic>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4" name="QTS Standards"/>
          <p:cNvSpPr txBox="1"/>
          <p:nvPr>
            <p:ph type="title"/>
          </p:nvPr>
        </p:nvSpPr>
        <p:spPr>
          <a:xfrm>
            <a:off x="-1284070" y="-771373"/>
            <a:ext cx="8720791" cy="2278608"/>
          </a:xfrm>
          <a:prstGeom prst="rect">
            <a:avLst/>
          </a:prstGeom>
        </p:spPr>
        <p:txBody>
          <a:bodyPr/>
          <a:lstStyle/>
          <a:p>
            <a:pPr/>
            <a:r>
              <a:t>QTS Standards</a:t>
            </a:r>
          </a:p>
        </p:txBody>
      </p:sp>
      <p:pic>
        <p:nvPicPr>
          <p:cNvPr id="375" name="Picture 5" descr="Picture 5"/>
          <p:cNvPicPr>
            <a:picLocks noChangeAspect="1"/>
          </p:cNvPicPr>
          <p:nvPr/>
        </p:nvPicPr>
        <p:blipFill>
          <a:blip r:embed="rId2">
            <a:extLst/>
          </a:blip>
          <a:stretch>
            <a:fillRect/>
          </a:stretch>
        </p:blipFill>
        <p:spPr>
          <a:xfrm>
            <a:off x="7816177" y="-89311"/>
            <a:ext cx="3717268" cy="1423080"/>
          </a:xfrm>
          <a:prstGeom prst="rect">
            <a:avLst/>
          </a:prstGeom>
          <a:ln w="12700">
            <a:miter lim="400000"/>
          </a:ln>
        </p:spPr>
      </p:pic>
      <p:graphicFrame>
        <p:nvGraphicFramePr>
          <p:cNvPr id="376" name="Table"/>
          <p:cNvGraphicFramePr/>
          <p:nvPr/>
        </p:nvGraphicFramePr>
        <p:xfrm>
          <a:off x="594677" y="1765035"/>
          <a:ext cx="7902048" cy="4916214"/>
        </p:xfrm>
        <a:graphic xmlns:a="http://schemas.openxmlformats.org/drawingml/2006/main">
          <a:graphicData uri="http://schemas.openxmlformats.org/drawingml/2006/table">
            <a:tbl>
              <a:tblPr firstCol="0" firstRow="0" lastCol="0" lastRow="0" bandCol="0" bandRow="1" rtl="0">
                <a:tableStyleId>{4C3C2611-4C71-4FC5-86AE-919BDF0F9419}</a:tableStyleId>
              </a:tblPr>
              <a:tblGrid>
                <a:gridCol w="2521816"/>
                <a:gridCol w="5380230"/>
              </a:tblGrid>
              <a:tr h="297309">
                <a:tc gridSpan="2">
                  <a:txBody>
                    <a:bodyPr/>
                    <a:lstStyle/>
                    <a:p>
                      <a:pPr algn="ctr" defTabSz="457200">
                        <a:lnSpc>
                          <a:spcPct val="107916"/>
                        </a:lnSpc>
                        <a:spcBef>
                          <a:spcPts val="800"/>
                        </a:spcBef>
                        <a:defRPr sz="1800"/>
                      </a:pPr>
                      <a:r>
                        <a:rPr sz="1400">
                          <a:solidFill>
                            <a:srgbClr val="FFFFFF"/>
                          </a:solidFill>
                          <a:uFill>
                            <a:solidFill>
                              <a:srgbClr val="FFFFFF"/>
                            </a:solidFill>
                          </a:uFill>
                        </a:rPr>
                        <a:t>Pedagogy - Advancing Learnings</a:t>
                      </a:r>
                    </a:p>
                  </a:txBody>
                  <a:tcPr marL="50800" marR="50800" marT="50800" marB="50800" anchor="ctr" anchorCtr="0" horzOverflow="overflow">
                    <a:lnL w="12700">
                      <a:miter lim="400000"/>
                    </a:lnL>
                    <a:lnR w="12700">
                      <a:miter lim="400000"/>
                    </a:lnR>
                    <a:lnT w="6350">
                      <a:solidFill>
                        <a:srgbClr val="000000"/>
                      </a:solidFill>
                      <a:miter lim="400000"/>
                    </a:lnT>
                    <a:lnB w="6350">
                      <a:solidFill>
                        <a:srgbClr val="000000"/>
                      </a:solidFill>
                      <a:miter lim="400000"/>
                    </a:lnB>
                    <a:solidFill>
                      <a:srgbClr val="1877A5"/>
                    </a:solidFill>
                  </a:tcPr>
                </a:tc>
                <a:tc hMerge="1">
                  <a:tcPr/>
                </a:tc>
              </a:tr>
              <a:tr h="626752">
                <a:tc>
                  <a:txBody>
                    <a:bodyPr/>
                    <a:lstStyle/>
                    <a:p>
                      <a:pPr algn="ctr" defTabSz="457200">
                        <a:lnSpc>
                          <a:spcPct val="107916"/>
                        </a:lnSpc>
                        <a:spcBef>
                          <a:spcPts val="800"/>
                        </a:spcBef>
                        <a:defRPr sz="1800"/>
                      </a:pPr>
                      <a:r>
                        <a:rPr sz="1100">
                          <a:uFill>
                            <a:solidFill>
                              <a:srgbClr val="000000"/>
                            </a:solidFill>
                          </a:uFill>
                        </a:rPr>
                        <a:t>Four purposes for learners </a:t>
                      </a:r>
                    </a:p>
                  </a:txBody>
                  <a:tcPr marL="50800" marR="50800" marT="50800" marB="50800" anchor="ctr" anchorCtr="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AECBD9"/>
                    </a:solidFill>
                  </a:tcPr>
                </a:tc>
                <a:tc>
                  <a:txBody>
                    <a:bodyPr/>
                    <a:lstStyle/>
                    <a:p>
                      <a:pPr algn="l" defTabSz="457200">
                        <a:lnSpc>
                          <a:spcPct val="107916"/>
                        </a:lnSpc>
                        <a:spcBef>
                          <a:spcPts val="800"/>
                        </a:spcBef>
                        <a:defRPr sz="1800"/>
                      </a:pPr>
                      <a:r>
                        <a:rPr sz="1100">
                          <a:uFill>
                            <a:solidFill>
                              <a:srgbClr val="000000"/>
                            </a:solidFill>
                          </a:uFill>
                        </a:rPr>
                        <a:t>The teacher demonstrates a knowledge and understanding of the needs of all learners in planning, preparation and teaching, ensuring that the four purposes are the drivers for learners’ experiences.</a:t>
                      </a:r>
                    </a:p>
                  </a:txBody>
                  <a:tcPr marL="50800" marR="50800" marT="50800" marB="50800" anchor="ctr" anchorCtr="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C3D2D9"/>
                    </a:solidFill>
                  </a:tcPr>
                </a:tc>
              </a:tr>
              <a:tr h="769406">
                <a:tc>
                  <a:txBody>
                    <a:bodyPr/>
                    <a:lstStyle/>
                    <a:p>
                      <a:pPr algn="ctr" defTabSz="457200">
                        <a:lnSpc>
                          <a:spcPct val="107916"/>
                        </a:lnSpc>
                        <a:spcBef>
                          <a:spcPts val="800"/>
                        </a:spcBef>
                        <a:defRPr sz="1800"/>
                      </a:pPr>
                      <a:r>
                        <a:rPr sz="1100">
                          <a:uFill>
                            <a:solidFill>
                              <a:srgbClr val="000000"/>
                            </a:solidFill>
                          </a:uFill>
                        </a:rPr>
                        <a:t>Exploiting subject disciplines in areas of learning </a:t>
                      </a:r>
                    </a:p>
                  </a:txBody>
                  <a:tcPr marL="50800" marR="50800" marT="50800" marB="50800" anchor="ctr" anchorCtr="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AECBD9"/>
                    </a:solidFill>
                  </a:tcPr>
                </a:tc>
                <a:tc>
                  <a:txBody>
                    <a:bodyPr/>
                    <a:lstStyle/>
                    <a:p>
                      <a:pPr indent="139700" algn="l" defTabSz="457200">
                        <a:lnSpc>
                          <a:spcPct val="107916"/>
                        </a:lnSpc>
                        <a:spcBef>
                          <a:spcPts val="800"/>
                        </a:spcBef>
                        <a:defRPr sz="1800"/>
                      </a:pPr>
                      <a:r>
                        <a:rPr sz="1100">
                          <a:uFill>
                            <a:solidFill>
                              <a:srgbClr val="000000"/>
                            </a:solidFill>
                          </a:uFill>
                        </a:rPr>
                        <a:t>The teacher demonstrates a knowledge and understanding of relevant pedagogies and disciplines within and across subject content, areas of learning and cross-curricular themes, and plans appropriately. </a:t>
                      </a:r>
                    </a:p>
                  </a:txBody>
                  <a:tcPr marL="50800" marR="50800" marT="50800" marB="50800" anchor="ctr" anchorCtr="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C3D2D9"/>
                    </a:solidFill>
                  </a:tcPr>
                </a:tc>
              </a:tr>
              <a:tr h="626752">
                <a:tc>
                  <a:txBody>
                    <a:bodyPr/>
                    <a:lstStyle/>
                    <a:p>
                      <a:pPr algn="ctr" defTabSz="457200">
                        <a:lnSpc>
                          <a:spcPct val="107916"/>
                        </a:lnSpc>
                        <a:spcBef>
                          <a:spcPts val="800"/>
                        </a:spcBef>
                        <a:defRPr sz="1800"/>
                      </a:pPr>
                      <a:r>
                        <a:rPr sz="1100">
                          <a:uFill>
                            <a:solidFill>
                              <a:srgbClr val="000000"/>
                            </a:solidFill>
                          </a:uFill>
                        </a:rPr>
                        <a:t>Blended learning experiences </a:t>
                      </a:r>
                    </a:p>
                  </a:txBody>
                  <a:tcPr marL="50800" marR="50800" marT="50800" marB="50800" anchor="ctr" anchorCtr="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AECBD9"/>
                    </a:solidFill>
                  </a:tcPr>
                </a:tc>
                <a:tc>
                  <a:txBody>
                    <a:bodyPr/>
                    <a:lstStyle/>
                    <a:p>
                      <a:pPr indent="139700" algn="l" defTabSz="457200">
                        <a:lnSpc>
                          <a:spcPct val="107916"/>
                        </a:lnSpc>
                        <a:spcBef>
                          <a:spcPts val="800"/>
                        </a:spcBef>
                        <a:defRPr sz="1800"/>
                      </a:pPr>
                      <a:r>
                        <a:rPr sz="1100">
                          <a:uFill>
                            <a:solidFill>
                              <a:srgbClr val="000000"/>
                            </a:solidFill>
                          </a:uFill>
                        </a:rPr>
                        <a:t>The teacher understands the selection, use and justification of a range of imaginative teaching approaches for the benefit of each learner.</a:t>
                      </a:r>
                    </a:p>
                  </a:txBody>
                  <a:tcPr marL="50800" marR="50800" marT="50800" marB="50800" anchor="ctr" anchorCtr="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C3D2D9"/>
                    </a:solidFill>
                  </a:tcPr>
                </a:tc>
              </a:tr>
              <a:tr h="1199343">
                <a:tc>
                  <a:txBody>
                    <a:bodyPr/>
                    <a:lstStyle/>
                    <a:p>
                      <a:pPr algn="ctr" defTabSz="457200">
                        <a:lnSpc>
                          <a:spcPct val="107916"/>
                        </a:lnSpc>
                        <a:spcBef>
                          <a:spcPts val="800"/>
                        </a:spcBef>
                        <a:defRPr sz="1800"/>
                      </a:pPr>
                      <a:r>
                        <a:rPr sz="1100">
                          <a:uFill>
                            <a:solidFill>
                              <a:srgbClr val="000000"/>
                            </a:solidFill>
                          </a:uFill>
                        </a:rPr>
                        <a:t>Real life, authentic contexts </a:t>
                      </a:r>
                    </a:p>
                  </a:txBody>
                  <a:tcPr marL="50800" marR="50800" marT="50800" marB="50800" anchor="ctr" anchorCtr="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AECBD9"/>
                    </a:solidFill>
                  </a:tcPr>
                </a:tc>
                <a:tc>
                  <a:txBody>
                    <a:bodyPr/>
                    <a:lstStyle/>
                    <a:p>
                      <a:pPr indent="139700" algn="l" defTabSz="457200">
                        <a:lnSpc>
                          <a:spcPct val="107916"/>
                        </a:lnSpc>
                        <a:spcBef>
                          <a:spcPts val="800"/>
                        </a:spcBef>
                        <a:defRPr sz="1800"/>
                      </a:pPr>
                      <a:r>
                        <a:rPr sz="1100">
                          <a:uFill>
                            <a:solidFill>
                              <a:srgbClr val="000000"/>
                            </a:solidFill>
                          </a:uFill>
                        </a:rPr>
                        <a:t>The teacher demonstrates an understanding of the use of real life, authentic contexts for learning being provided as a natural part of the learning experience. This extends the learner’s cultural, linguistic, religious and socio-economic experience and illustrates applications of concepts and abstracts in practice.</a:t>
                      </a:r>
                    </a:p>
                  </a:txBody>
                  <a:tcPr marL="50800" marR="50800" marT="50800" marB="50800" anchor="ctr" anchorCtr="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C3D2D9"/>
                    </a:solidFill>
                  </a:tcPr>
                </a:tc>
              </a:tr>
              <a:tr h="626752">
                <a:tc>
                  <a:txBody>
                    <a:bodyPr/>
                    <a:lstStyle/>
                    <a:p>
                      <a:pPr algn="ctr" defTabSz="457200">
                        <a:lnSpc>
                          <a:spcPct val="107916"/>
                        </a:lnSpc>
                        <a:spcBef>
                          <a:spcPts val="800"/>
                        </a:spcBef>
                        <a:defRPr sz="1800"/>
                      </a:pPr>
                      <a:r>
                        <a:rPr sz="1100">
                          <a:uFill>
                            <a:solidFill>
                              <a:srgbClr val="000000"/>
                            </a:solidFill>
                          </a:uFill>
                        </a:rPr>
                        <a:t>Progression in learning </a:t>
                      </a:r>
                    </a:p>
                  </a:txBody>
                  <a:tcPr marL="50800" marR="50800" marT="50800" marB="50800" anchor="ctr" anchorCtr="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AECBD9"/>
                    </a:solidFill>
                  </a:tcPr>
                </a:tc>
                <a:tc>
                  <a:txBody>
                    <a:bodyPr/>
                    <a:lstStyle/>
                    <a:p>
                      <a:pPr indent="139700" algn="l" defTabSz="457200">
                        <a:lnSpc>
                          <a:spcPct val="107916"/>
                        </a:lnSpc>
                        <a:spcBef>
                          <a:spcPts val="800"/>
                        </a:spcBef>
                        <a:defRPr sz="1800"/>
                      </a:pPr>
                      <a:r>
                        <a:rPr sz="1100">
                          <a:uFill>
                            <a:solidFill>
                              <a:srgbClr val="000000"/>
                            </a:solidFill>
                          </a:uFill>
                        </a:rPr>
                        <a:t>The teacher demonstrates an understanding of how learning develops incrementally and tangentially, building on prior experience and learning, and plans for progress in learning based on this.</a:t>
                      </a:r>
                    </a:p>
                  </a:txBody>
                  <a:tcPr marL="50800" marR="50800" marT="50800" marB="50800" anchor="ctr" anchorCtr="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C3D2D9"/>
                    </a:solidFill>
                  </a:tcPr>
                </a:tc>
              </a:tr>
              <a:tr h="769900">
                <a:tc>
                  <a:txBody>
                    <a:bodyPr/>
                    <a:lstStyle/>
                    <a:p>
                      <a:pPr algn="ctr" defTabSz="457200">
                        <a:lnSpc>
                          <a:spcPct val="107916"/>
                        </a:lnSpc>
                        <a:spcBef>
                          <a:spcPts val="800"/>
                        </a:spcBef>
                        <a:defRPr sz="1800"/>
                      </a:pPr>
                      <a:r>
                        <a:rPr sz="1100">
                          <a:uFill>
                            <a:solidFill>
                              <a:srgbClr val="000000"/>
                            </a:solidFill>
                          </a:uFill>
                        </a:rPr>
                        <a:t>Cross-curricular themes </a:t>
                      </a:r>
                    </a:p>
                  </a:txBody>
                  <a:tcPr marL="50800" marR="50800" marT="50800" marB="50800" anchor="ctr" anchorCtr="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AECBD9"/>
                    </a:solidFill>
                  </a:tcPr>
                </a:tc>
                <a:tc>
                  <a:txBody>
                    <a:bodyPr/>
                    <a:lstStyle/>
                    <a:p>
                      <a:pPr indent="139700" algn="l" defTabSz="457200">
                        <a:lnSpc>
                          <a:spcPct val="107916"/>
                        </a:lnSpc>
                        <a:spcBef>
                          <a:spcPts val="800"/>
                        </a:spcBef>
                        <a:defRPr sz="1800"/>
                      </a:pPr>
                      <a:r>
                        <a:rPr sz="1100">
                          <a:uFill>
                            <a:solidFill>
                              <a:srgbClr val="000000"/>
                            </a:solidFill>
                          </a:uFill>
                        </a:rPr>
                        <a:t>The teacher knows, understands and engages with the principles of curriculum design and innovation, with development of crosscurricular themes relevant to areas of learning and justifies decisions.</a:t>
                      </a:r>
                    </a:p>
                  </a:txBody>
                  <a:tcPr marL="50800" marR="50800" marT="50800" marB="50800" anchor="ctr" anchorCtr="0" horzOverflow="overflow">
                    <a:lnL w="6350">
                      <a:solidFill>
                        <a:srgbClr val="000000"/>
                      </a:solidFill>
                      <a:miter lim="400000"/>
                    </a:lnL>
                    <a:lnR w="6350">
                      <a:solidFill>
                        <a:srgbClr val="000000"/>
                      </a:solidFill>
                      <a:miter lim="400000"/>
                    </a:lnR>
                    <a:lnT w="6350">
                      <a:solidFill>
                        <a:srgbClr val="000000"/>
                      </a:solidFill>
                      <a:miter lim="400000"/>
                    </a:lnT>
                    <a:lnB w="6350">
                      <a:solidFill>
                        <a:srgbClr val="000000"/>
                      </a:solidFill>
                      <a:miter lim="400000"/>
                    </a:lnB>
                    <a:solidFill>
                      <a:srgbClr val="C3D2D9"/>
                    </a:solidFill>
                  </a:tcPr>
                </a:tc>
              </a:tr>
            </a:tbl>
          </a:graphicData>
        </a:graphic>
      </p:graphicFrame>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8" name="Why is numeracy important?"/>
          <p:cNvSpPr txBox="1"/>
          <p:nvPr>
            <p:ph type="title"/>
          </p:nvPr>
        </p:nvSpPr>
        <p:spPr>
          <a:xfrm>
            <a:off x="550872" y="3258406"/>
            <a:ext cx="5687387" cy="1762981"/>
          </a:xfrm>
          <a:prstGeom prst="rect">
            <a:avLst/>
          </a:prstGeom>
        </p:spPr>
        <p:txBody>
          <a:bodyPr lIns="45718" tIns="45718" rIns="45718" bIns="45718"/>
          <a:lstStyle>
            <a:lvl1pPr algn="l">
              <a:defRPr sz="5400">
                <a:solidFill>
                  <a:srgbClr val="7030A0"/>
                </a:solidFill>
              </a:defRPr>
            </a:lvl1pPr>
          </a:lstStyle>
          <a:p>
            <a:pPr/>
            <a:r>
              <a:t>Why is numeracy important?</a:t>
            </a:r>
          </a:p>
        </p:txBody>
      </p:sp>
      <p:pic>
        <p:nvPicPr>
          <p:cNvPr id="379" name="Picture 21" descr="Picture 21"/>
          <p:cNvPicPr>
            <a:picLocks noChangeAspect="1"/>
          </p:cNvPicPr>
          <p:nvPr/>
        </p:nvPicPr>
        <p:blipFill>
          <a:blip r:embed="rId2">
            <a:extLst/>
          </a:blip>
          <a:stretch>
            <a:fillRect/>
          </a:stretch>
        </p:blipFill>
        <p:spPr>
          <a:xfrm>
            <a:off x="8798701" y="213035"/>
            <a:ext cx="3504659" cy="1842978"/>
          </a:xfrm>
          <a:prstGeom prst="rect">
            <a:avLst/>
          </a:prstGeom>
          <a:ln w="12700">
            <a:miter lim="400000"/>
          </a:ln>
        </p:spPr>
      </p:pic>
      <p:sp>
        <p:nvSpPr>
          <p:cNvPr id="380" name="What is numeracy?"/>
          <p:cNvSpPr txBox="1"/>
          <p:nvPr/>
        </p:nvSpPr>
        <p:spPr>
          <a:xfrm>
            <a:off x="550872" y="660275"/>
            <a:ext cx="5687387" cy="1762981"/>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b">
            <a:normAutofit fontScale="100000" lnSpcReduction="0"/>
          </a:bodyPr>
          <a:lstStyle>
            <a:lvl1pPr>
              <a:lnSpc>
                <a:spcPct val="90000"/>
              </a:lnSpc>
              <a:defRPr sz="5400">
                <a:solidFill>
                  <a:srgbClr val="7030A0"/>
                </a:solidFill>
                <a:latin typeface="Calibri Light"/>
                <a:ea typeface="Calibri Light"/>
                <a:cs typeface="Calibri Light"/>
                <a:sym typeface="Calibri Light"/>
              </a:defRPr>
            </a:lvl1pPr>
          </a:lstStyle>
          <a:p>
            <a:pPr/>
            <a:r>
              <a:t>What is numeracy? </a:t>
            </a:r>
          </a:p>
        </p:txBody>
      </p:sp>
      <p:pic>
        <p:nvPicPr>
          <p:cNvPr id="381" name="Image" descr="Image"/>
          <p:cNvPicPr>
            <a:picLocks noChangeAspect="1"/>
          </p:cNvPicPr>
          <p:nvPr/>
        </p:nvPicPr>
        <p:blipFill>
          <a:blip r:embed="rId3">
            <a:extLst/>
          </a:blip>
          <a:stretch>
            <a:fillRect/>
          </a:stretch>
        </p:blipFill>
        <p:spPr>
          <a:xfrm>
            <a:off x="6284445" y="2035936"/>
            <a:ext cx="4615039" cy="3266827"/>
          </a:xfrm>
          <a:prstGeom prst="rect">
            <a:avLst/>
          </a:prstGeom>
          <a:ln w="12700">
            <a:miter lim="400000"/>
          </a:ln>
        </p:spPr>
      </p:pic>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83" name="Picture 5" descr="Picture 5"/>
          <p:cNvPicPr>
            <a:picLocks noChangeAspect="1"/>
          </p:cNvPicPr>
          <p:nvPr/>
        </p:nvPicPr>
        <p:blipFill>
          <a:blip r:embed="rId2">
            <a:extLst/>
          </a:blip>
          <a:stretch>
            <a:fillRect/>
          </a:stretch>
        </p:blipFill>
        <p:spPr>
          <a:xfrm>
            <a:off x="1006299" y="719050"/>
            <a:ext cx="10405534" cy="5842528"/>
          </a:xfrm>
          <a:prstGeom prst="rect">
            <a:avLst/>
          </a:prstGeom>
          <a:ln w="12700">
            <a:miter lim="400000"/>
          </a:ln>
        </p:spPr>
      </p:pic>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8FAADC"/>
        </a:solidFill>
      </p:bgPr>
    </p:bg>
    <p:spTree>
      <p:nvGrpSpPr>
        <p:cNvPr id="1" name=""/>
        <p:cNvGrpSpPr/>
        <p:nvPr/>
      </p:nvGrpSpPr>
      <p:grpSpPr>
        <a:xfrm>
          <a:off x="0" y="0"/>
          <a:ext cx="0" cy="0"/>
          <a:chOff x="0" y="0"/>
          <a:chExt cx="0" cy="0"/>
        </a:xfrm>
      </p:grpSpPr>
      <p:sp>
        <p:nvSpPr>
          <p:cNvPr id="385" name="Title 1"/>
          <p:cNvSpPr txBox="1"/>
          <p:nvPr>
            <p:ph type="title"/>
          </p:nvPr>
        </p:nvSpPr>
        <p:spPr>
          <a:xfrm>
            <a:off x="5979159" y="916959"/>
            <a:ext cx="5355593" cy="4411011"/>
          </a:xfrm>
          <a:prstGeom prst="rect">
            <a:avLst/>
          </a:prstGeom>
        </p:spPr>
        <p:txBody>
          <a:bodyPr/>
          <a:lstStyle/>
          <a:p>
            <a:pPr defTabSz="832102">
              <a:defRPr sz="2100">
                <a:latin typeface="+mn-lt"/>
                <a:ea typeface="+mn-ea"/>
                <a:cs typeface="+mn-cs"/>
                <a:sym typeface="Calibri"/>
              </a:defRPr>
            </a:pPr>
            <a:r>
              <a:t>The Review therefore recommends that literacy, numeracy and digital competence should be Cross-curriculum Responsibilities for all teachers and people who work with children and young people. The curriculum structure needs to ensure that children and young people develop high levels of competence in these aspects and have frequent opportunities to develop, extend and apply them across the curriculum.</a:t>
            </a:r>
            <a:br/>
            <a:br/>
            <a:r>
              <a:t>Successful Futures 2015</a:t>
            </a:r>
          </a:p>
        </p:txBody>
      </p:sp>
      <p:pic>
        <p:nvPicPr>
          <p:cNvPr id="386" name="Picture 4" descr="Picture 4"/>
          <p:cNvPicPr>
            <a:picLocks noChangeAspect="1"/>
          </p:cNvPicPr>
          <p:nvPr/>
        </p:nvPicPr>
        <p:blipFill>
          <a:blip r:embed="rId2">
            <a:extLst/>
          </a:blip>
          <a:stretch>
            <a:fillRect/>
          </a:stretch>
        </p:blipFill>
        <p:spPr>
          <a:xfrm>
            <a:off x="351790" y="1986439"/>
            <a:ext cx="5231130" cy="1845312"/>
          </a:xfrm>
          <a:prstGeom prst="rect">
            <a:avLst/>
          </a:prstGeom>
          <a:ln w="12700">
            <a:miter lim="400000"/>
          </a:ln>
        </p:spPr>
      </p:pic>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88" name="Picture 4" descr="Picture 4"/>
          <p:cNvPicPr>
            <a:picLocks noChangeAspect="1"/>
          </p:cNvPicPr>
          <p:nvPr/>
        </p:nvPicPr>
        <p:blipFill>
          <a:blip r:embed="rId2">
            <a:extLst/>
          </a:blip>
          <a:srcRect l="0" t="6830" r="0" b="6826"/>
          <a:stretch>
            <a:fillRect/>
          </a:stretch>
        </p:blipFill>
        <p:spPr>
          <a:xfrm>
            <a:off x="-325101" y="9"/>
            <a:ext cx="8432781" cy="2562622"/>
          </a:xfrm>
          <a:custGeom>
            <a:avLst/>
            <a:gdLst/>
            <a:ahLst/>
            <a:cxnLst>
              <a:cxn ang="0">
                <a:pos x="wd2" y="hd2"/>
              </a:cxn>
              <a:cxn ang="5400000">
                <a:pos x="wd2" y="hd2"/>
              </a:cxn>
              <a:cxn ang="10800000">
                <a:pos x="wd2" y="hd2"/>
              </a:cxn>
              <a:cxn ang="16200000">
                <a:pos x="wd2" y="hd2"/>
              </a:cxn>
            </a:cxnLst>
            <a:rect l="0" t="0" r="r" b="b"/>
            <a:pathLst>
              <a:path w="21600" h="21081" fill="norm" stroke="1" extrusionOk="0">
                <a:moveTo>
                  <a:pt x="0" y="0"/>
                </a:moveTo>
                <a:lnTo>
                  <a:pt x="0" y="21081"/>
                </a:lnTo>
                <a:lnTo>
                  <a:pt x="285" y="20918"/>
                </a:lnTo>
                <a:cubicBezTo>
                  <a:pt x="7255" y="17282"/>
                  <a:pt x="14310" y="21600"/>
                  <a:pt x="21303" y="20085"/>
                </a:cubicBezTo>
                <a:lnTo>
                  <a:pt x="21600" y="20010"/>
                </a:lnTo>
                <a:lnTo>
                  <a:pt x="21600" y="0"/>
                </a:lnTo>
                <a:lnTo>
                  <a:pt x="0" y="0"/>
                </a:lnTo>
                <a:close/>
              </a:path>
            </a:pathLst>
          </a:custGeom>
          <a:ln w="12700">
            <a:miter lim="400000"/>
          </a:ln>
        </p:spPr>
      </p:pic>
      <p:sp>
        <p:nvSpPr>
          <p:cNvPr id="389" name="Content Placeholder 2"/>
          <p:cNvSpPr txBox="1"/>
          <p:nvPr>
            <p:ph type="body" idx="1"/>
          </p:nvPr>
        </p:nvSpPr>
        <p:spPr>
          <a:xfrm>
            <a:off x="800059" y="2675887"/>
            <a:ext cx="10868699" cy="4403413"/>
          </a:xfrm>
          <a:prstGeom prst="rect">
            <a:avLst/>
          </a:prstGeom>
        </p:spPr>
        <p:txBody>
          <a:bodyPr anchor="ctr"/>
          <a:lstStyle>
            <a:lvl1pPr marL="221740" indent="-221740" defTabSz="886966">
              <a:spcBef>
                <a:spcPts val="900"/>
              </a:spcBef>
              <a:defRPr sz="2300">
                <a:latin typeface="Comic Sans MS"/>
                <a:ea typeface="Comic Sans MS"/>
                <a:cs typeface="Comic Sans MS"/>
                <a:sym typeface="Comic Sans MS"/>
              </a:defRPr>
            </a:lvl1pPr>
          </a:lstStyle>
          <a:p>
            <a:pPr/>
            <a:r>
              <a:t>Similarly, numeracy, including arithmetical and data-handling skills, is deployed widely across the curriculum, and competence in numeracy is essential for independent living and work. Children and young people need regular opportunities to deepen their understanding of number and, as with literacy, to reinforce and use their numeracy skills in different contexts. It is important that all teachers and other staff who work with children and young people have an understanding of how best to reinforce these skills and take opportunities to consolidate learning appropriately. The numeracy component of the LNF provides guidance about a common approach to the reinforcement of such skills at different developmental stages.</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91" name="Screenshot 2022-07-21 at 10.53.11.png" descr="Screenshot 2022-07-21 at 10.53.11.png"/>
          <p:cNvPicPr>
            <a:picLocks noChangeAspect="1"/>
          </p:cNvPicPr>
          <p:nvPr/>
        </p:nvPicPr>
        <p:blipFill>
          <a:blip r:embed="rId2">
            <a:extLst/>
          </a:blip>
          <a:stretch>
            <a:fillRect/>
          </a:stretch>
        </p:blipFill>
        <p:spPr>
          <a:xfrm>
            <a:off x="135047" y="196991"/>
            <a:ext cx="11490347" cy="6464018"/>
          </a:xfrm>
          <a:prstGeom prst="rect">
            <a:avLst/>
          </a:prstGeom>
          <a:ln w="12700">
            <a:miter lim="400000"/>
          </a:ln>
        </p:spPr>
      </p:pic>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93" name="Picture 2" descr="Picture 2"/>
          <p:cNvPicPr>
            <a:picLocks noChangeAspect="1"/>
          </p:cNvPicPr>
          <p:nvPr/>
        </p:nvPicPr>
        <p:blipFill>
          <a:blip r:embed="rId2">
            <a:extLst/>
          </a:blip>
          <a:srcRect l="0" t="27467" r="1247" b="9465"/>
          <a:stretch>
            <a:fillRect/>
          </a:stretch>
        </p:blipFill>
        <p:spPr>
          <a:xfrm>
            <a:off x="732771" y="50115"/>
            <a:ext cx="7954241" cy="3407044"/>
          </a:xfrm>
          <a:prstGeom prst="rect">
            <a:avLst/>
          </a:prstGeom>
          <a:ln w="12700">
            <a:miter lim="400000"/>
          </a:ln>
        </p:spPr>
      </p:pic>
      <p:pic>
        <p:nvPicPr>
          <p:cNvPr id="394" name="Picture 3" descr="Picture 3"/>
          <p:cNvPicPr>
            <a:picLocks noChangeAspect="1"/>
          </p:cNvPicPr>
          <p:nvPr/>
        </p:nvPicPr>
        <p:blipFill>
          <a:blip r:embed="rId3">
            <a:extLst/>
          </a:blip>
          <a:srcRect l="0" t="26840" r="0" b="11688"/>
          <a:stretch>
            <a:fillRect/>
          </a:stretch>
        </p:blipFill>
        <p:spPr>
          <a:xfrm>
            <a:off x="3929631" y="3627901"/>
            <a:ext cx="7481569" cy="3077526"/>
          </a:xfrm>
          <a:prstGeom prst="rect">
            <a:avLst/>
          </a:prstGeom>
          <a:ln w="12700">
            <a:miter lim="400000"/>
          </a:ln>
        </p:spPr>
      </p:pic>
      <p:sp>
        <p:nvSpPr>
          <p:cNvPr id="395" name="Arrow: Left 4"/>
          <p:cNvSpPr/>
          <p:nvPr/>
        </p:nvSpPr>
        <p:spPr>
          <a:xfrm>
            <a:off x="3420185" y="2683099"/>
            <a:ext cx="980663" cy="483708"/>
          </a:xfrm>
          <a:prstGeom prst="leftArrow">
            <a:avLst>
              <a:gd name="adj1" fmla="val 50000"/>
              <a:gd name="adj2" fmla="val 50000"/>
            </a:avLst>
          </a:prstGeom>
          <a:solidFill>
            <a:schemeClr val="accent2"/>
          </a:solidFill>
          <a:ln w="12700">
            <a:solidFill>
              <a:srgbClr val="32538F"/>
            </a:solidFill>
            <a:miter/>
          </a:ln>
        </p:spPr>
        <p:txBody>
          <a:bodyPr lIns="45718" tIns="45718" rIns="45718" bIns="45718" anchor="ctr"/>
          <a:lstStyle/>
          <a:p>
            <a:pPr algn="ctr" defTabSz="457200">
              <a:defRPr>
                <a:solidFill>
                  <a:srgbClr val="FFFFFF"/>
                </a:solidFill>
                <a:latin typeface="+mn-lt"/>
                <a:ea typeface="+mn-ea"/>
                <a:cs typeface="+mn-cs"/>
                <a:sym typeface="Calibri"/>
              </a:defRPr>
            </a:pPr>
          </a:p>
        </p:txBody>
      </p:sp>
      <p:sp>
        <p:nvSpPr>
          <p:cNvPr id="396" name="Arrow: Left 4"/>
          <p:cNvSpPr/>
          <p:nvPr/>
        </p:nvSpPr>
        <p:spPr>
          <a:xfrm>
            <a:off x="6352852" y="6097425"/>
            <a:ext cx="980663" cy="483707"/>
          </a:xfrm>
          <a:prstGeom prst="leftArrow">
            <a:avLst>
              <a:gd name="adj1" fmla="val 50000"/>
              <a:gd name="adj2" fmla="val 50000"/>
            </a:avLst>
          </a:prstGeom>
          <a:solidFill>
            <a:schemeClr val="accent2"/>
          </a:solidFill>
          <a:ln w="12700">
            <a:solidFill>
              <a:srgbClr val="32538F"/>
            </a:solidFill>
            <a:miter/>
          </a:ln>
        </p:spPr>
        <p:txBody>
          <a:bodyPr lIns="45718" tIns="45718" rIns="45718" bIns="45718" anchor="ctr"/>
          <a:lstStyle/>
          <a:p>
            <a:pPr algn="ctr" defTabSz="457200">
              <a:defRPr>
                <a:solidFill>
                  <a:srgbClr val="FFFFFF"/>
                </a:solidFill>
                <a:latin typeface="+mn-lt"/>
                <a:ea typeface="+mn-ea"/>
                <a:cs typeface="+mn-cs"/>
                <a:sym typeface="Calibri"/>
              </a:defRPr>
            </a:pP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98" name="Progression in the Mathematics and Numeracy Area of Learning and Experience (Area) involves the development of five connected and interdependent proficiencies which have no hierarchy. These are crucial considerations for schools when designing their curr"/>
          <p:cNvSpPr txBox="1"/>
          <p:nvPr>
            <p:ph type="body" sz="half" idx="4294967295"/>
          </p:nvPr>
        </p:nvSpPr>
        <p:spPr>
          <a:xfrm>
            <a:off x="895325" y="308867"/>
            <a:ext cx="10820401" cy="1744754"/>
          </a:xfrm>
          <a:prstGeom prst="rect">
            <a:avLst/>
          </a:prstGeom>
        </p:spPr>
        <p:txBody>
          <a:bodyPr/>
          <a:lstStyle/>
          <a:p>
            <a:pPr>
              <a:buSzTx/>
              <a:buNone/>
              <a:defRPr sz="2200">
                <a:latin typeface="Century Gothic"/>
                <a:ea typeface="Century Gothic"/>
                <a:cs typeface="Century Gothic"/>
                <a:sym typeface="Century Gothic"/>
              </a:defRPr>
            </a:pPr>
            <a:r>
              <a:t>Progression in the Mathematics and Numeracy Area of Learning and Experience (Area) involves the development of </a:t>
            </a:r>
            <a:r>
              <a:rPr b="1"/>
              <a:t>five connected and interdependent proficiencies which have no hierarchy</a:t>
            </a:r>
            <a:r>
              <a:t>. These are crucial considerations for schools when designing their curriculum to ensure the progression of learners.</a:t>
            </a:r>
          </a:p>
        </p:txBody>
      </p:sp>
      <p:sp>
        <p:nvSpPr>
          <p:cNvPr id="399" name="TextBox 2"/>
          <p:cNvSpPr txBox="1"/>
          <p:nvPr/>
        </p:nvSpPr>
        <p:spPr>
          <a:xfrm>
            <a:off x="933043" y="2486661"/>
            <a:ext cx="6428630" cy="1884676"/>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marL="285750" indent="-285750" defTabSz="457200">
              <a:lnSpc>
                <a:spcPct val="90000"/>
              </a:lnSpc>
              <a:spcBef>
                <a:spcPts val="1000"/>
              </a:spcBef>
              <a:buSzPct val="100000"/>
              <a:buFont typeface="Arial"/>
              <a:buChar char="•"/>
              <a:defRPr b="1">
                <a:latin typeface="Century Gothic"/>
                <a:ea typeface="Century Gothic"/>
                <a:cs typeface="Century Gothic"/>
                <a:sym typeface="Century Gothic"/>
              </a:defRPr>
            </a:pPr>
            <a:r>
              <a:t>Conceptual understanding</a:t>
            </a:r>
          </a:p>
          <a:p>
            <a:pPr marL="285750" indent="-285750" defTabSz="457200">
              <a:lnSpc>
                <a:spcPct val="90000"/>
              </a:lnSpc>
              <a:spcBef>
                <a:spcPts val="1000"/>
              </a:spcBef>
              <a:buSzPct val="100000"/>
              <a:buFont typeface="Helvetica"/>
              <a:buChar char="•"/>
              <a:defRPr b="1">
                <a:latin typeface="Century Gothic"/>
                <a:ea typeface="Century Gothic"/>
                <a:cs typeface="Century Gothic"/>
                <a:sym typeface="Century Gothic"/>
              </a:defRPr>
            </a:pPr>
            <a:r>
              <a:t>Communication using symbols</a:t>
            </a:r>
          </a:p>
          <a:p>
            <a:pPr marL="285750" indent="-285750" defTabSz="457200">
              <a:lnSpc>
                <a:spcPct val="90000"/>
              </a:lnSpc>
              <a:spcBef>
                <a:spcPts val="1000"/>
              </a:spcBef>
              <a:buSzPct val="100000"/>
              <a:buFont typeface="Helvetica"/>
              <a:buChar char="•"/>
              <a:defRPr b="1">
                <a:latin typeface="Century Gothic"/>
                <a:ea typeface="Century Gothic"/>
                <a:cs typeface="Century Gothic"/>
                <a:sym typeface="Century Gothic"/>
              </a:defRPr>
            </a:pPr>
            <a:r>
              <a:t>Fluency</a:t>
            </a:r>
          </a:p>
          <a:p>
            <a:pPr marL="285750" indent="-285750" defTabSz="457200">
              <a:lnSpc>
                <a:spcPct val="90000"/>
              </a:lnSpc>
              <a:spcBef>
                <a:spcPts val="1000"/>
              </a:spcBef>
              <a:buSzPct val="100000"/>
              <a:buFont typeface="Helvetica"/>
              <a:buChar char="•"/>
              <a:defRPr b="1">
                <a:latin typeface="Century Gothic"/>
                <a:ea typeface="Century Gothic"/>
                <a:cs typeface="Century Gothic"/>
                <a:sym typeface="Century Gothic"/>
              </a:defRPr>
            </a:pPr>
            <a:r>
              <a:t>Logical reasoning</a:t>
            </a:r>
          </a:p>
          <a:p>
            <a:pPr marL="285750" indent="-285750" defTabSz="457200">
              <a:lnSpc>
                <a:spcPct val="90000"/>
              </a:lnSpc>
              <a:spcBef>
                <a:spcPts val="1000"/>
              </a:spcBef>
              <a:buSzPct val="100000"/>
              <a:buFont typeface="Helvetica"/>
              <a:buChar char="•"/>
              <a:defRPr b="1">
                <a:latin typeface="Century Gothic"/>
                <a:ea typeface="Century Gothic"/>
                <a:cs typeface="Century Gothic"/>
                <a:sym typeface="Century Gothic"/>
              </a:defRPr>
            </a:pPr>
            <a:r>
              <a:t>Strategic competence</a:t>
            </a:r>
          </a:p>
        </p:txBody>
      </p:sp>
      <p:pic>
        <p:nvPicPr>
          <p:cNvPr id="400" name="Picture 2" descr="Picture 2"/>
          <p:cNvPicPr>
            <a:picLocks noChangeAspect="1"/>
          </p:cNvPicPr>
          <p:nvPr/>
        </p:nvPicPr>
        <p:blipFill>
          <a:blip r:embed="rId2">
            <a:extLst/>
          </a:blip>
          <a:stretch>
            <a:fillRect/>
          </a:stretch>
        </p:blipFill>
        <p:spPr>
          <a:xfrm>
            <a:off x="-26192" y="5552756"/>
            <a:ext cx="12244384" cy="1284385"/>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39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399"/>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398" grpId="1"/>
      <p:bldP build="whole" bldLvl="1" animBg="1" rev="0" advAuto="0" spid="399" grpId="2"/>
    </p:bldLst>
  </p:timing>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02" name="Screenshot 2022-08-11 at 14.34.40.png" descr="Screenshot 2022-08-11 at 14.34.40.png"/>
          <p:cNvPicPr>
            <a:picLocks noChangeAspect="1"/>
          </p:cNvPicPr>
          <p:nvPr/>
        </p:nvPicPr>
        <p:blipFill>
          <a:blip r:embed="rId2">
            <a:extLst/>
          </a:blip>
          <a:stretch>
            <a:fillRect/>
          </a:stretch>
        </p:blipFill>
        <p:spPr>
          <a:xfrm>
            <a:off x="70336" y="195821"/>
            <a:ext cx="12051327" cy="6858003"/>
          </a:xfrm>
          <a:prstGeom prst="rect">
            <a:avLst/>
          </a:prstGeom>
          <a:ln w="12700">
            <a:miter lim="400000"/>
          </a:ln>
        </p:spPr>
      </p:pic>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B4C7E7"/>
        </a:solidFill>
      </p:bgPr>
    </p:bg>
    <p:spTree>
      <p:nvGrpSpPr>
        <p:cNvPr id="1" name=""/>
        <p:cNvGrpSpPr/>
        <p:nvPr/>
      </p:nvGrpSpPr>
      <p:grpSpPr>
        <a:xfrm>
          <a:off x="0" y="0"/>
          <a:ext cx="0" cy="0"/>
          <a:chOff x="0" y="0"/>
          <a:chExt cx="0" cy="0"/>
        </a:xfrm>
      </p:grpSpPr>
      <p:sp>
        <p:nvSpPr>
          <p:cNvPr id="404" name="Title 1"/>
          <p:cNvSpPr txBox="1"/>
          <p:nvPr>
            <p:ph type="title"/>
          </p:nvPr>
        </p:nvSpPr>
        <p:spPr>
          <a:xfrm>
            <a:off x="838200" y="365125"/>
            <a:ext cx="10515600" cy="1325563"/>
          </a:xfrm>
          <a:prstGeom prst="rect">
            <a:avLst/>
          </a:prstGeom>
        </p:spPr>
        <p:txBody>
          <a:bodyPr/>
          <a:lstStyle>
            <a:lvl1pPr>
              <a:defRPr>
                <a:solidFill>
                  <a:schemeClr val="accent1"/>
                </a:solidFill>
              </a:defRPr>
            </a:lvl1pPr>
          </a:lstStyle>
          <a:p>
            <a:pPr/>
            <a:r>
              <a:t>Documents </a:t>
            </a:r>
          </a:p>
        </p:txBody>
      </p:sp>
      <p:sp>
        <p:nvSpPr>
          <p:cNvPr id="405" name="TextBox 6"/>
          <p:cNvSpPr txBox="1"/>
          <p:nvPr/>
        </p:nvSpPr>
        <p:spPr>
          <a:xfrm>
            <a:off x="2235662" y="4625360"/>
            <a:ext cx="2651764" cy="223396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2400">
                <a:latin typeface="+mn-lt"/>
                <a:ea typeface="+mn-ea"/>
                <a:cs typeface="+mn-cs"/>
                <a:sym typeface="Calibri"/>
              </a:defRPr>
            </a:pPr>
            <a:r>
              <a:t>  </a:t>
            </a:r>
            <a:r>
              <a:rPr u="sng">
                <a:solidFill>
                  <a:srgbClr val="0000FF"/>
                </a:solidFill>
                <a:uFill>
                  <a:solidFill>
                    <a:srgbClr val="0000FF"/>
                  </a:solidFill>
                </a:uFill>
                <a:hlinkClick r:id="rId2" invalidUrl="" action="" tgtFrame="" tooltip="" history="1" highlightClick="0" endSnd="0"/>
              </a:rPr>
              <a:t>https://hwb.gov.wales/curriculum-for-wales/mathematics-and-numeracy/</a:t>
            </a:r>
          </a:p>
        </p:txBody>
      </p:sp>
      <p:sp>
        <p:nvSpPr>
          <p:cNvPr id="406" name="TextBox 7"/>
          <p:cNvSpPr txBox="1"/>
          <p:nvPr/>
        </p:nvSpPr>
        <p:spPr>
          <a:xfrm>
            <a:off x="8513592" y="2222186"/>
            <a:ext cx="2651765" cy="3035555"/>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2800" u="sng">
                <a:solidFill>
                  <a:srgbClr val="0000FF"/>
                </a:solidFill>
                <a:uFill>
                  <a:solidFill>
                    <a:srgbClr val="0000FF"/>
                  </a:solidFill>
                </a:uFill>
                <a:latin typeface="+mn-lt"/>
                <a:ea typeface="+mn-ea"/>
                <a:cs typeface="+mn-cs"/>
                <a:sym typeface="Calibri"/>
                <a:hlinkClick r:id="rId3" invalidUrl="" action="" tgtFrame="" tooltip="" history="1" highlightClick="0" endSnd="0"/>
              </a:defRPr>
            </a:lvl1pPr>
          </a:lstStyle>
          <a:p>
            <a:pPr/>
            <a:r>
              <a:rPr>
                <a:hlinkClick r:id="rId3" invalidUrl="" action="" tgtFrame="" tooltip="" history="1" highlightClick="0" endSnd="0"/>
              </a:rPr>
              <a:t>https://hwb.gov.wales/curriculum-for-wales/cross-curricular-skills-frameworks/</a:t>
            </a:r>
          </a:p>
        </p:txBody>
      </p:sp>
      <p:pic>
        <p:nvPicPr>
          <p:cNvPr id="407" name="Picture 4" descr="Picture 4"/>
          <p:cNvPicPr>
            <a:picLocks noChangeAspect="1"/>
          </p:cNvPicPr>
          <p:nvPr/>
        </p:nvPicPr>
        <p:blipFill>
          <a:blip r:embed="rId4">
            <a:extLst/>
          </a:blip>
          <a:srcRect l="0" t="6830" r="0" b="6832"/>
          <a:stretch>
            <a:fillRect/>
          </a:stretch>
        </p:blipFill>
        <p:spPr>
          <a:xfrm>
            <a:off x="5445068" y="376877"/>
            <a:ext cx="5583520" cy="1696642"/>
          </a:xfrm>
          <a:custGeom>
            <a:avLst/>
            <a:gdLst/>
            <a:ahLst/>
            <a:cxnLst>
              <a:cxn ang="0">
                <a:pos x="wd2" y="hd2"/>
              </a:cxn>
              <a:cxn ang="5400000">
                <a:pos x="wd2" y="hd2"/>
              </a:cxn>
              <a:cxn ang="10800000">
                <a:pos x="wd2" y="hd2"/>
              </a:cxn>
              <a:cxn ang="16200000">
                <a:pos x="wd2" y="hd2"/>
              </a:cxn>
            </a:cxnLst>
            <a:rect l="0" t="0" r="r" b="b"/>
            <a:pathLst>
              <a:path w="21600" h="21081" fill="norm" stroke="1" extrusionOk="0">
                <a:moveTo>
                  <a:pt x="0" y="0"/>
                </a:moveTo>
                <a:lnTo>
                  <a:pt x="0" y="21081"/>
                </a:lnTo>
                <a:lnTo>
                  <a:pt x="286" y="20918"/>
                </a:lnTo>
                <a:cubicBezTo>
                  <a:pt x="7255" y="17282"/>
                  <a:pt x="14309" y="21600"/>
                  <a:pt x="21302" y="20085"/>
                </a:cubicBezTo>
                <a:lnTo>
                  <a:pt x="21600" y="20011"/>
                </a:lnTo>
                <a:lnTo>
                  <a:pt x="21600" y="0"/>
                </a:lnTo>
                <a:lnTo>
                  <a:pt x="0" y="0"/>
                </a:lnTo>
                <a:close/>
              </a:path>
            </a:pathLst>
          </a:custGeom>
          <a:ln w="12700">
            <a:miter lim="400000"/>
          </a:ln>
        </p:spPr>
      </p:pic>
      <p:pic>
        <p:nvPicPr>
          <p:cNvPr id="408" name="Screenshot 2023-10-13 at 10.45.10.png" descr="Screenshot 2023-10-13 at 10.45.10.png"/>
          <p:cNvPicPr>
            <a:picLocks noChangeAspect="1"/>
          </p:cNvPicPr>
          <p:nvPr/>
        </p:nvPicPr>
        <p:blipFill>
          <a:blip r:embed="rId5">
            <a:extLst/>
          </a:blip>
          <a:stretch>
            <a:fillRect/>
          </a:stretch>
        </p:blipFill>
        <p:spPr>
          <a:xfrm>
            <a:off x="628493" y="2525705"/>
            <a:ext cx="5866103" cy="1806590"/>
          </a:xfrm>
          <a:prstGeom prst="rect">
            <a:avLst/>
          </a:prstGeom>
          <a:ln w="12700">
            <a:miter lim="400000"/>
          </a:ln>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84B4DF"/>
        </a:solidFill>
      </p:bgPr>
    </p:bg>
    <p:spTree>
      <p:nvGrpSpPr>
        <p:cNvPr id="1" name=""/>
        <p:cNvGrpSpPr/>
        <p:nvPr/>
      </p:nvGrpSpPr>
      <p:grpSpPr>
        <a:xfrm>
          <a:off x="0" y="0"/>
          <a:ext cx="0" cy="0"/>
          <a:chOff x="0" y="0"/>
          <a:chExt cx="0" cy="0"/>
        </a:xfrm>
      </p:grpSpPr>
      <p:pic>
        <p:nvPicPr>
          <p:cNvPr id="410" name="Picture 2" descr="Picture 2"/>
          <p:cNvPicPr>
            <a:picLocks noChangeAspect="1"/>
          </p:cNvPicPr>
          <p:nvPr/>
        </p:nvPicPr>
        <p:blipFill>
          <a:blip r:embed="rId2">
            <a:extLst/>
          </a:blip>
          <a:stretch>
            <a:fillRect/>
          </a:stretch>
        </p:blipFill>
        <p:spPr>
          <a:xfrm>
            <a:off x="314891" y="221736"/>
            <a:ext cx="5301169" cy="3766895"/>
          </a:xfrm>
          <a:prstGeom prst="rect">
            <a:avLst/>
          </a:prstGeom>
          <a:ln w="12700">
            <a:miter lim="400000"/>
          </a:ln>
        </p:spPr>
      </p:pic>
      <p:pic>
        <p:nvPicPr>
          <p:cNvPr id="411" name="Picture 6" descr="Picture 6"/>
          <p:cNvPicPr>
            <a:picLocks noChangeAspect="1"/>
          </p:cNvPicPr>
          <p:nvPr/>
        </p:nvPicPr>
        <p:blipFill>
          <a:blip r:embed="rId3">
            <a:extLst/>
          </a:blip>
          <a:stretch>
            <a:fillRect/>
          </a:stretch>
        </p:blipFill>
        <p:spPr>
          <a:xfrm>
            <a:off x="5905667" y="2406051"/>
            <a:ext cx="6108273" cy="3952793"/>
          </a:xfrm>
          <a:prstGeom prst="rect">
            <a:avLst/>
          </a:prstGeom>
          <a:ln w="12700">
            <a:miter lim="400000"/>
          </a:ln>
        </p:spPr>
      </p:pic>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A1B8E1"/>
        </a:solidFill>
      </p:bgPr>
    </p:bg>
    <p:spTree>
      <p:nvGrpSpPr>
        <p:cNvPr id="1" name=""/>
        <p:cNvGrpSpPr/>
        <p:nvPr/>
      </p:nvGrpSpPr>
      <p:grpSpPr>
        <a:xfrm>
          <a:off x="0" y="0"/>
          <a:ext cx="0" cy="0"/>
          <a:chOff x="0" y="0"/>
          <a:chExt cx="0" cy="0"/>
        </a:xfrm>
      </p:grpSpPr>
      <p:sp>
        <p:nvSpPr>
          <p:cNvPr id="413" name="https://www.estyn.gov.wales/thematic-report/active-and-experiential-learning-effective-foundation-phase-practice-delivering"/>
          <p:cNvSpPr txBox="1"/>
          <p:nvPr/>
        </p:nvSpPr>
        <p:spPr>
          <a:xfrm>
            <a:off x="348710" y="5526316"/>
            <a:ext cx="11316699" cy="86486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lnSpc>
                <a:spcPct val="110000"/>
              </a:lnSpc>
              <a:spcBef>
                <a:spcPts val="1000"/>
              </a:spcBef>
              <a:defRPr b="1" sz="2400" u="sng">
                <a:solidFill>
                  <a:srgbClr val="0000FF"/>
                </a:solidFill>
                <a:uFill>
                  <a:solidFill>
                    <a:srgbClr val="0000FF"/>
                  </a:solidFill>
                </a:uFill>
                <a:latin typeface="Avenir Next LT Pro"/>
                <a:ea typeface="Avenir Next LT Pro"/>
                <a:cs typeface="Avenir Next LT Pro"/>
                <a:sym typeface="Avenir Next LT Pro"/>
                <a:hlinkClick r:id="rId2" invalidUrl="" action="" tgtFrame="" tooltip="" history="1" highlightClick="0" endSnd="0"/>
              </a:defRPr>
            </a:lvl1pPr>
          </a:lstStyle>
          <a:p>
            <a:pPr/>
            <a:r>
              <a:rPr>
                <a:hlinkClick r:id="rId2" invalidUrl="" action="" tgtFrame="" tooltip="" history="1" highlightClick="0" endSnd="0"/>
              </a:rPr>
              <a:t>https://www.estyn.gov.wales/thematic-report/active-and-experiential-learning-effective-foundation-phase-practice-delivering</a:t>
            </a:r>
          </a:p>
        </p:txBody>
      </p:sp>
      <p:pic>
        <p:nvPicPr>
          <p:cNvPr id="414" name="Picture 5" descr="Picture 5"/>
          <p:cNvPicPr>
            <a:picLocks noChangeAspect="1"/>
          </p:cNvPicPr>
          <p:nvPr/>
        </p:nvPicPr>
        <p:blipFill>
          <a:blip r:embed="rId3">
            <a:extLst/>
          </a:blip>
          <a:stretch>
            <a:fillRect/>
          </a:stretch>
        </p:blipFill>
        <p:spPr>
          <a:xfrm>
            <a:off x="6666855" y="1166650"/>
            <a:ext cx="4830044" cy="2700067"/>
          </a:xfrm>
          <a:prstGeom prst="rect">
            <a:avLst/>
          </a:prstGeom>
          <a:ln w="12700">
            <a:miter lim="400000"/>
          </a:ln>
        </p:spPr>
      </p:pic>
      <p:pic>
        <p:nvPicPr>
          <p:cNvPr id="415" name="Screenshot 2022-02-03 at 08.16.25.png" descr="Screenshot 2022-02-03 at 08.16.25.png"/>
          <p:cNvPicPr>
            <a:picLocks noChangeAspect="1"/>
          </p:cNvPicPr>
          <p:nvPr/>
        </p:nvPicPr>
        <p:blipFill>
          <a:blip r:embed="rId4">
            <a:extLst/>
          </a:blip>
          <a:stretch>
            <a:fillRect/>
          </a:stretch>
        </p:blipFill>
        <p:spPr>
          <a:xfrm>
            <a:off x="417573" y="589503"/>
            <a:ext cx="5202142" cy="4084736"/>
          </a:xfrm>
          <a:prstGeom prst="rect">
            <a:avLst/>
          </a:prstGeom>
          <a:ln w="12700">
            <a:miter lim="400000"/>
          </a:ln>
        </p:spPr>
      </p:pic>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17" name="Screenshot 2022-02-03 at 08.24.23.png" descr="Screenshot 2022-02-03 at 08.24.23.png"/>
          <p:cNvPicPr>
            <a:picLocks noChangeAspect="1"/>
          </p:cNvPicPr>
          <p:nvPr/>
        </p:nvPicPr>
        <p:blipFill>
          <a:blip r:embed="rId2">
            <a:extLst/>
          </a:blip>
          <a:stretch>
            <a:fillRect/>
          </a:stretch>
        </p:blipFill>
        <p:spPr>
          <a:xfrm>
            <a:off x="7841860" y="1066590"/>
            <a:ext cx="3832817" cy="2758197"/>
          </a:xfrm>
          <a:prstGeom prst="rect">
            <a:avLst/>
          </a:prstGeom>
          <a:ln w="12700">
            <a:miter lim="400000"/>
          </a:ln>
        </p:spPr>
      </p:pic>
      <p:pic>
        <p:nvPicPr>
          <p:cNvPr id="418" name="Screenshot 2022-02-03 at 16.17.47.png" descr="Screenshot 2022-02-03 at 16.17.47.png"/>
          <p:cNvPicPr>
            <a:picLocks noChangeAspect="1"/>
          </p:cNvPicPr>
          <p:nvPr/>
        </p:nvPicPr>
        <p:blipFill>
          <a:blip r:embed="rId3">
            <a:extLst/>
          </a:blip>
          <a:stretch>
            <a:fillRect/>
          </a:stretch>
        </p:blipFill>
        <p:spPr>
          <a:xfrm>
            <a:off x="23900" y="82550"/>
            <a:ext cx="7277101" cy="6692900"/>
          </a:xfrm>
          <a:prstGeom prst="rect">
            <a:avLst/>
          </a:prstGeom>
          <a:ln w="12700">
            <a:miter lim="400000"/>
          </a:ln>
        </p:spPr>
      </p:pic>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20" name="Screenshot 2022-02-03 at 08.44.53.png" descr="Screenshot 2022-02-03 at 08.44.53.png"/>
          <p:cNvPicPr>
            <a:picLocks noChangeAspect="1"/>
          </p:cNvPicPr>
          <p:nvPr/>
        </p:nvPicPr>
        <p:blipFill>
          <a:blip r:embed="rId2">
            <a:extLst/>
          </a:blip>
          <a:stretch>
            <a:fillRect/>
          </a:stretch>
        </p:blipFill>
        <p:spPr>
          <a:xfrm>
            <a:off x="6003152" y="1655179"/>
            <a:ext cx="5846451" cy="1948820"/>
          </a:xfrm>
          <a:prstGeom prst="rect">
            <a:avLst/>
          </a:prstGeom>
          <a:ln w="12700">
            <a:miter lim="400000"/>
          </a:ln>
        </p:spPr>
      </p:pic>
      <p:pic>
        <p:nvPicPr>
          <p:cNvPr id="421" name="Screenshot 2022-02-03 at 08.45.34.png" descr="Screenshot 2022-02-03 at 08.45.34.png"/>
          <p:cNvPicPr>
            <a:picLocks noChangeAspect="1"/>
          </p:cNvPicPr>
          <p:nvPr/>
        </p:nvPicPr>
        <p:blipFill>
          <a:blip r:embed="rId3">
            <a:extLst/>
          </a:blip>
          <a:stretch>
            <a:fillRect/>
          </a:stretch>
        </p:blipFill>
        <p:spPr>
          <a:xfrm>
            <a:off x="219588" y="267422"/>
            <a:ext cx="5525393" cy="5998422"/>
          </a:xfrm>
          <a:prstGeom prst="rect">
            <a:avLst/>
          </a:prstGeom>
          <a:ln w="12700">
            <a:miter lim="400000"/>
          </a:ln>
        </p:spPr>
      </p:pic>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23" name="Screenshot 2022-02-03 at 08.25.54.png" descr="Screenshot 2022-02-03 at 08.25.54.png"/>
          <p:cNvPicPr>
            <a:picLocks noChangeAspect="1"/>
          </p:cNvPicPr>
          <p:nvPr/>
        </p:nvPicPr>
        <p:blipFill>
          <a:blip r:embed="rId2">
            <a:extLst/>
          </a:blip>
          <a:stretch>
            <a:fillRect/>
          </a:stretch>
        </p:blipFill>
        <p:spPr>
          <a:xfrm>
            <a:off x="675715" y="115434"/>
            <a:ext cx="5445100" cy="6627132"/>
          </a:xfrm>
          <a:prstGeom prst="rect">
            <a:avLst/>
          </a:prstGeom>
          <a:ln w="12700">
            <a:miter lim="400000"/>
          </a:ln>
        </p:spPr>
      </p:pic>
      <p:pic>
        <p:nvPicPr>
          <p:cNvPr id="424" name="Screenshot 2022-02-03 at 08.27.07.png" descr="Screenshot 2022-02-03 at 08.27.07.png"/>
          <p:cNvPicPr>
            <a:picLocks noChangeAspect="1"/>
          </p:cNvPicPr>
          <p:nvPr/>
        </p:nvPicPr>
        <p:blipFill>
          <a:blip r:embed="rId3">
            <a:extLst/>
          </a:blip>
          <a:stretch>
            <a:fillRect/>
          </a:stretch>
        </p:blipFill>
        <p:spPr>
          <a:xfrm>
            <a:off x="7500710" y="282482"/>
            <a:ext cx="3374244" cy="6008674"/>
          </a:xfrm>
          <a:prstGeom prst="rect">
            <a:avLst/>
          </a:prstGeom>
          <a:ln w="12700">
            <a:miter lim="400000"/>
          </a:ln>
        </p:spPr>
      </p:pic>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26" name="Screenshot 2022-02-03 at 08.50.31.png" descr="Screenshot 2022-02-03 at 08.50.31.png"/>
          <p:cNvPicPr>
            <a:picLocks noChangeAspect="1"/>
          </p:cNvPicPr>
          <p:nvPr/>
        </p:nvPicPr>
        <p:blipFill>
          <a:blip r:embed="rId2">
            <a:extLst/>
          </a:blip>
          <a:stretch>
            <a:fillRect/>
          </a:stretch>
        </p:blipFill>
        <p:spPr>
          <a:xfrm>
            <a:off x="1431749" y="243401"/>
            <a:ext cx="5488736" cy="6371198"/>
          </a:xfrm>
          <a:prstGeom prst="rect">
            <a:avLst/>
          </a:prstGeom>
          <a:ln w="12700">
            <a:miter lim="400000"/>
          </a:ln>
        </p:spPr>
      </p:pic>
      <p:pic>
        <p:nvPicPr>
          <p:cNvPr id="427" name="Image" descr="Image"/>
          <p:cNvPicPr>
            <a:picLocks noChangeAspect="1"/>
          </p:cNvPicPr>
          <p:nvPr/>
        </p:nvPicPr>
        <p:blipFill>
          <a:blip r:embed="rId3">
            <a:extLst/>
          </a:blip>
          <a:stretch>
            <a:fillRect/>
          </a:stretch>
        </p:blipFill>
        <p:spPr>
          <a:xfrm>
            <a:off x="8856119" y="3369876"/>
            <a:ext cx="2800128" cy="2800128"/>
          </a:xfrm>
          <a:prstGeom prst="rect">
            <a:avLst/>
          </a:prstGeom>
          <a:ln w="12700">
            <a:miter lim="400000"/>
          </a:ln>
        </p:spPr>
      </p:pic>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29" name="Double-click to edit"/>
          <p:cNvSpPr txBox="1"/>
          <p:nvPr>
            <p:ph type="body" sz="quarter" idx="1"/>
          </p:nvPr>
        </p:nvSpPr>
        <p:spPr>
          <a:xfrm>
            <a:off x="1524000" y="3602037"/>
            <a:ext cx="9144000" cy="1655766"/>
          </a:xfrm>
          <a:prstGeom prst="rect">
            <a:avLst/>
          </a:prstGeom>
        </p:spPr>
        <p:txBody>
          <a:bodyPr/>
          <a:lstStyle/>
          <a:p>
            <a:pPr/>
          </a:p>
        </p:txBody>
      </p:sp>
      <p:pic>
        <p:nvPicPr>
          <p:cNvPr id="430" name="Screenshot 2022-02-03 at 08.48.53.png" descr="Screenshot 2022-02-03 at 08.48.53.png"/>
          <p:cNvPicPr>
            <a:picLocks noChangeAspect="1"/>
          </p:cNvPicPr>
          <p:nvPr/>
        </p:nvPicPr>
        <p:blipFill>
          <a:blip r:embed="rId2">
            <a:extLst/>
          </a:blip>
          <a:stretch>
            <a:fillRect/>
          </a:stretch>
        </p:blipFill>
        <p:spPr>
          <a:xfrm>
            <a:off x="680521" y="575411"/>
            <a:ext cx="8223017" cy="4149089"/>
          </a:xfrm>
          <a:prstGeom prst="rect">
            <a:avLst/>
          </a:prstGeom>
          <a:ln w="12700">
            <a:miter lim="400000"/>
          </a:ln>
        </p:spPr>
      </p:pic>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DAE3F3"/>
        </a:solidFill>
      </p:bgPr>
    </p:bg>
    <p:spTree>
      <p:nvGrpSpPr>
        <p:cNvPr id="1" name=""/>
        <p:cNvGrpSpPr/>
        <p:nvPr/>
      </p:nvGrpSpPr>
      <p:grpSpPr>
        <a:xfrm>
          <a:off x="0" y="0"/>
          <a:ext cx="0" cy="0"/>
          <a:chOff x="0" y="0"/>
          <a:chExt cx="0" cy="0"/>
        </a:xfrm>
      </p:grpSpPr>
      <p:pic>
        <p:nvPicPr>
          <p:cNvPr id="432" name="Picture 4" descr="Picture 4"/>
          <p:cNvPicPr>
            <a:picLocks noChangeAspect="1"/>
          </p:cNvPicPr>
          <p:nvPr/>
        </p:nvPicPr>
        <p:blipFill>
          <a:blip r:embed="rId2">
            <a:extLst/>
          </a:blip>
          <a:stretch>
            <a:fillRect/>
          </a:stretch>
        </p:blipFill>
        <p:spPr>
          <a:xfrm>
            <a:off x="583738" y="171354"/>
            <a:ext cx="10870873" cy="6511443"/>
          </a:xfrm>
          <a:prstGeom prst="rect">
            <a:avLst/>
          </a:prstGeom>
          <a:ln w="12700">
            <a:miter lim="400000"/>
          </a:ln>
        </p:spPr>
      </p:pic>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34" name="Picture 11" descr="Picture 11"/>
          <p:cNvPicPr>
            <a:picLocks noChangeAspect="1"/>
          </p:cNvPicPr>
          <p:nvPr/>
        </p:nvPicPr>
        <p:blipFill>
          <a:blip r:embed="rId2">
            <a:extLst/>
          </a:blip>
          <a:stretch>
            <a:fillRect/>
          </a:stretch>
        </p:blipFill>
        <p:spPr>
          <a:xfrm>
            <a:off x="126750" y="129603"/>
            <a:ext cx="9597202" cy="1803857"/>
          </a:xfrm>
          <a:prstGeom prst="rect">
            <a:avLst/>
          </a:prstGeom>
          <a:ln w="12700">
            <a:miter lim="400000"/>
          </a:ln>
        </p:spPr>
      </p:pic>
      <p:sp>
        <p:nvSpPr>
          <p:cNvPr id="435" name="TextBox 18"/>
          <p:cNvSpPr txBox="1"/>
          <p:nvPr/>
        </p:nvSpPr>
        <p:spPr>
          <a:xfrm>
            <a:off x="293329" y="3677203"/>
            <a:ext cx="6152105" cy="1108132"/>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3600">
                <a:latin typeface="+mn-lt"/>
                <a:ea typeface="+mn-ea"/>
                <a:cs typeface="+mn-cs"/>
                <a:sym typeface="Calibri"/>
              </a:defRPr>
            </a:pPr>
            <a:r>
              <a:t>* Link to LNF 2022</a:t>
            </a:r>
          </a:p>
          <a:p>
            <a:pPr>
              <a:defRPr sz="3600" u="sng">
                <a:solidFill>
                  <a:srgbClr val="0000FF"/>
                </a:solidFill>
                <a:uFill>
                  <a:solidFill>
                    <a:srgbClr val="0000FF"/>
                  </a:solidFill>
                </a:uFill>
                <a:latin typeface="+mn-lt"/>
                <a:ea typeface="+mn-ea"/>
                <a:cs typeface="+mn-cs"/>
                <a:sym typeface="Calibri"/>
              </a:defRPr>
            </a:pPr>
            <a:r>
              <a:rPr>
                <a:hlinkClick r:id="rId3" invalidUrl="" action="" tgtFrame="" tooltip="" history="1" highlightClick="0" endSnd="0"/>
              </a:rPr>
              <a:t>Numeracy Framework </a:t>
            </a:r>
          </a:p>
        </p:txBody>
      </p:sp>
      <p:sp>
        <p:nvSpPr>
          <p:cNvPr id="436" name="TextBox 18"/>
          <p:cNvSpPr txBox="1"/>
          <p:nvPr/>
        </p:nvSpPr>
        <p:spPr>
          <a:xfrm>
            <a:off x="5518472" y="2216519"/>
            <a:ext cx="6152104" cy="5019731"/>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3600">
                <a:latin typeface="+mn-lt"/>
                <a:ea typeface="+mn-ea"/>
                <a:cs typeface="+mn-cs"/>
                <a:sym typeface="Calibri"/>
              </a:defRPr>
            </a:pPr>
            <a:r>
              <a:t>Routes for Learning and ABC steps</a:t>
            </a:r>
          </a:p>
          <a:p>
            <a:pPr>
              <a:defRPr sz="3600" u="sng">
                <a:solidFill>
                  <a:srgbClr val="0000FF"/>
                </a:solidFill>
                <a:uFill>
                  <a:solidFill>
                    <a:srgbClr val="0000FF"/>
                  </a:solidFill>
                </a:uFill>
                <a:latin typeface="+mn-lt"/>
                <a:ea typeface="+mn-ea"/>
                <a:cs typeface="+mn-cs"/>
                <a:sym typeface="Calibri"/>
              </a:defRPr>
            </a:pPr>
            <a:r>
              <a:rPr>
                <a:hlinkClick r:id="rId4" invalidUrl="" action="" tgtFrame="" tooltip="" history="1" highlightClick="0" endSnd="0"/>
              </a:rPr>
              <a:t>https://hwb.gov.wales/api/storage/8c30f966-85f4-4592-8eea-e24b1a02f826/numeracy-framework-routes-for-learning-220110.pdf</a:t>
            </a:r>
          </a:p>
        </p:txBody>
      </p:sp>
    </p:spTree>
  </p:cSld>
  <p:clrMapOvr>
    <a:masterClrMapping/>
  </p:clrMapOvr>
  <p:transition xmlns:p14="http://schemas.microsoft.com/office/powerpoint/2010/main" spd="med" advClick="1"/>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DAE3F3"/>
        </a:solidFill>
      </p:bgPr>
    </p:bg>
    <p:spTree>
      <p:nvGrpSpPr>
        <p:cNvPr id="1" name=""/>
        <p:cNvGrpSpPr/>
        <p:nvPr/>
      </p:nvGrpSpPr>
      <p:grpSpPr>
        <a:xfrm>
          <a:off x="0" y="0"/>
          <a:ext cx="0" cy="0"/>
          <a:chOff x="0" y="0"/>
          <a:chExt cx="0" cy="0"/>
        </a:xfrm>
      </p:grpSpPr>
      <p:sp>
        <p:nvSpPr>
          <p:cNvPr id="438" name="Title 1"/>
          <p:cNvSpPr txBox="1"/>
          <p:nvPr>
            <p:ph type="title"/>
          </p:nvPr>
        </p:nvSpPr>
        <p:spPr>
          <a:xfrm>
            <a:off x="409785" y="237065"/>
            <a:ext cx="5687390" cy="1762981"/>
          </a:xfrm>
          <a:prstGeom prst="rect">
            <a:avLst/>
          </a:prstGeom>
        </p:spPr>
        <p:txBody>
          <a:bodyPr anchor="b"/>
          <a:lstStyle>
            <a:lvl1pPr defTabSz="749808">
              <a:defRPr>
                <a:solidFill>
                  <a:srgbClr val="7030A0"/>
                </a:solidFill>
              </a:defRPr>
            </a:lvl1pPr>
          </a:lstStyle>
          <a:p>
            <a:pPr/>
            <a:r>
              <a:t>Planning a theme across AoLEs: What happens?</a:t>
            </a:r>
          </a:p>
        </p:txBody>
      </p:sp>
      <p:pic>
        <p:nvPicPr>
          <p:cNvPr id="439" name="Picture 4" descr="Picture 4"/>
          <p:cNvPicPr>
            <a:picLocks noChangeAspect="1"/>
          </p:cNvPicPr>
          <p:nvPr/>
        </p:nvPicPr>
        <p:blipFill>
          <a:blip r:embed="rId2">
            <a:extLst/>
          </a:blip>
          <a:srcRect l="0" t="4788" r="4" b="2913"/>
          <a:stretch>
            <a:fillRect/>
          </a:stretch>
        </p:blipFill>
        <p:spPr>
          <a:xfrm>
            <a:off x="6229167" y="9"/>
            <a:ext cx="5962651" cy="6858001"/>
          </a:xfrm>
          <a:custGeom>
            <a:avLst/>
            <a:gdLst/>
            <a:ahLst/>
            <a:cxnLst>
              <a:cxn ang="0">
                <a:pos x="wd2" y="hd2"/>
              </a:cxn>
              <a:cxn ang="5400000">
                <a:pos x="wd2" y="hd2"/>
              </a:cxn>
              <a:cxn ang="10800000">
                <a:pos x="wd2" y="hd2"/>
              </a:cxn>
              <a:cxn ang="16200000">
                <a:pos x="wd2" y="hd2"/>
              </a:cxn>
            </a:cxnLst>
            <a:rect l="0" t="0" r="r" b="b"/>
            <a:pathLst>
              <a:path w="21546" h="21600" fill="norm" stroke="1" extrusionOk="0">
                <a:moveTo>
                  <a:pt x="3776" y="0"/>
                </a:moveTo>
                <a:lnTo>
                  <a:pt x="4190" y="138"/>
                </a:lnTo>
                <a:cubicBezTo>
                  <a:pt x="4371" y="199"/>
                  <a:pt x="4554" y="258"/>
                  <a:pt x="4737" y="309"/>
                </a:cubicBezTo>
                <a:cubicBezTo>
                  <a:pt x="4685" y="422"/>
                  <a:pt x="4631" y="400"/>
                  <a:pt x="4579" y="389"/>
                </a:cubicBezTo>
                <a:cubicBezTo>
                  <a:pt x="4263" y="343"/>
                  <a:pt x="3938" y="309"/>
                  <a:pt x="3634" y="184"/>
                </a:cubicBezTo>
                <a:cubicBezTo>
                  <a:pt x="3560" y="161"/>
                  <a:pt x="3477" y="161"/>
                  <a:pt x="3445" y="240"/>
                </a:cubicBezTo>
                <a:cubicBezTo>
                  <a:pt x="3393" y="354"/>
                  <a:pt x="3465" y="422"/>
                  <a:pt x="3539" y="479"/>
                </a:cubicBezTo>
                <a:cubicBezTo>
                  <a:pt x="3665" y="581"/>
                  <a:pt x="3813" y="559"/>
                  <a:pt x="3949" y="570"/>
                </a:cubicBezTo>
                <a:cubicBezTo>
                  <a:pt x="4327" y="627"/>
                  <a:pt x="4507" y="785"/>
                  <a:pt x="4591" y="1149"/>
                </a:cubicBezTo>
                <a:cubicBezTo>
                  <a:pt x="4265" y="1001"/>
                  <a:pt x="3939" y="1183"/>
                  <a:pt x="3624" y="1081"/>
                </a:cubicBezTo>
                <a:cubicBezTo>
                  <a:pt x="3539" y="1059"/>
                  <a:pt x="3413" y="1092"/>
                  <a:pt x="3455" y="1218"/>
                </a:cubicBezTo>
                <a:cubicBezTo>
                  <a:pt x="3497" y="1331"/>
                  <a:pt x="3634" y="1421"/>
                  <a:pt x="3393" y="1399"/>
                </a:cubicBezTo>
                <a:cubicBezTo>
                  <a:pt x="3214" y="1387"/>
                  <a:pt x="3161" y="1251"/>
                  <a:pt x="3109" y="1104"/>
                </a:cubicBezTo>
                <a:cubicBezTo>
                  <a:pt x="3067" y="1024"/>
                  <a:pt x="2951" y="978"/>
                  <a:pt x="2867" y="1024"/>
                </a:cubicBezTo>
                <a:cubicBezTo>
                  <a:pt x="2762" y="1069"/>
                  <a:pt x="2794" y="1194"/>
                  <a:pt x="2794" y="1285"/>
                </a:cubicBezTo>
                <a:cubicBezTo>
                  <a:pt x="2784" y="1455"/>
                  <a:pt x="2867" y="1535"/>
                  <a:pt x="3014" y="1569"/>
                </a:cubicBezTo>
                <a:cubicBezTo>
                  <a:pt x="3193" y="1614"/>
                  <a:pt x="3371" y="1671"/>
                  <a:pt x="3602" y="1739"/>
                </a:cubicBezTo>
                <a:cubicBezTo>
                  <a:pt x="3350" y="1852"/>
                  <a:pt x="3160" y="1830"/>
                  <a:pt x="2971" y="1739"/>
                </a:cubicBezTo>
                <a:cubicBezTo>
                  <a:pt x="2740" y="1637"/>
                  <a:pt x="2436" y="1501"/>
                  <a:pt x="2247" y="1626"/>
                </a:cubicBezTo>
                <a:cubicBezTo>
                  <a:pt x="1963" y="1808"/>
                  <a:pt x="1731" y="1694"/>
                  <a:pt x="1478" y="1660"/>
                </a:cubicBezTo>
                <a:cubicBezTo>
                  <a:pt x="953" y="1592"/>
                  <a:pt x="1282" y="1490"/>
                  <a:pt x="756" y="1432"/>
                </a:cubicBezTo>
                <a:cubicBezTo>
                  <a:pt x="546" y="1411"/>
                  <a:pt x="324" y="1319"/>
                  <a:pt x="20" y="1444"/>
                </a:cubicBezTo>
                <a:cubicBezTo>
                  <a:pt x="1396" y="2102"/>
                  <a:pt x="2046" y="2057"/>
                  <a:pt x="3275" y="2862"/>
                </a:cubicBezTo>
                <a:cubicBezTo>
                  <a:pt x="3223" y="2942"/>
                  <a:pt x="3171" y="2908"/>
                  <a:pt x="3119" y="2898"/>
                </a:cubicBezTo>
                <a:cubicBezTo>
                  <a:pt x="3035" y="2884"/>
                  <a:pt x="2931" y="2839"/>
                  <a:pt x="2910" y="2988"/>
                </a:cubicBezTo>
                <a:cubicBezTo>
                  <a:pt x="2900" y="3101"/>
                  <a:pt x="2961" y="3159"/>
                  <a:pt x="3066" y="3170"/>
                </a:cubicBezTo>
                <a:cubicBezTo>
                  <a:pt x="3370" y="3215"/>
                  <a:pt x="3644" y="3374"/>
                  <a:pt x="3918" y="3510"/>
                </a:cubicBezTo>
                <a:cubicBezTo>
                  <a:pt x="4044" y="3567"/>
                  <a:pt x="4179" y="3647"/>
                  <a:pt x="4127" y="3851"/>
                </a:cubicBezTo>
                <a:cubicBezTo>
                  <a:pt x="4022" y="3908"/>
                  <a:pt x="3948" y="3828"/>
                  <a:pt x="3863" y="3816"/>
                </a:cubicBezTo>
                <a:cubicBezTo>
                  <a:pt x="3779" y="3805"/>
                  <a:pt x="3581" y="3851"/>
                  <a:pt x="3634" y="3885"/>
                </a:cubicBezTo>
                <a:cubicBezTo>
                  <a:pt x="3875" y="4010"/>
                  <a:pt x="3435" y="4316"/>
                  <a:pt x="3729" y="4316"/>
                </a:cubicBezTo>
                <a:cubicBezTo>
                  <a:pt x="4213" y="4316"/>
                  <a:pt x="4474" y="4862"/>
                  <a:pt x="4936" y="4872"/>
                </a:cubicBezTo>
                <a:cubicBezTo>
                  <a:pt x="5009" y="4875"/>
                  <a:pt x="5042" y="4974"/>
                  <a:pt x="5042" y="5054"/>
                </a:cubicBezTo>
                <a:cubicBezTo>
                  <a:pt x="5042" y="5156"/>
                  <a:pt x="4969" y="5167"/>
                  <a:pt x="4895" y="5179"/>
                </a:cubicBezTo>
                <a:cubicBezTo>
                  <a:pt x="4780" y="5190"/>
                  <a:pt x="4653" y="5054"/>
                  <a:pt x="4506" y="5248"/>
                </a:cubicBezTo>
                <a:cubicBezTo>
                  <a:pt x="4779" y="5361"/>
                  <a:pt x="5062" y="5474"/>
                  <a:pt x="5052" y="5860"/>
                </a:cubicBezTo>
                <a:cubicBezTo>
                  <a:pt x="5052" y="5962"/>
                  <a:pt x="5168" y="6007"/>
                  <a:pt x="5252" y="6030"/>
                </a:cubicBezTo>
                <a:cubicBezTo>
                  <a:pt x="5399" y="6075"/>
                  <a:pt x="5515" y="6144"/>
                  <a:pt x="5599" y="6291"/>
                </a:cubicBezTo>
                <a:cubicBezTo>
                  <a:pt x="5599" y="6325"/>
                  <a:pt x="5599" y="6349"/>
                  <a:pt x="5599" y="6382"/>
                </a:cubicBezTo>
                <a:cubicBezTo>
                  <a:pt x="5578" y="6734"/>
                  <a:pt x="5368" y="6723"/>
                  <a:pt x="5137" y="6666"/>
                </a:cubicBezTo>
                <a:cubicBezTo>
                  <a:pt x="4863" y="6598"/>
                  <a:pt x="4591" y="6461"/>
                  <a:pt x="4297" y="6586"/>
                </a:cubicBezTo>
                <a:cubicBezTo>
                  <a:pt x="4707" y="6757"/>
                  <a:pt x="5158" y="6768"/>
                  <a:pt x="5536" y="7006"/>
                </a:cubicBezTo>
                <a:cubicBezTo>
                  <a:pt x="4128" y="7052"/>
                  <a:pt x="2888" y="6291"/>
                  <a:pt x="1523" y="5996"/>
                </a:cubicBezTo>
                <a:cubicBezTo>
                  <a:pt x="1565" y="6189"/>
                  <a:pt x="1678" y="6234"/>
                  <a:pt x="1772" y="6258"/>
                </a:cubicBezTo>
                <a:cubicBezTo>
                  <a:pt x="2277" y="6405"/>
                  <a:pt x="2720" y="6700"/>
                  <a:pt x="3182" y="6950"/>
                </a:cubicBezTo>
                <a:cubicBezTo>
                  <a:pt x="3371" y="7052"/>
                  <a:pt x="3507" y="7166"/>
                  <a:pt x="3581" y="7381"/>
                </a:cubicBezTo>
                <a:cubicBezTo>
                  <a:pt x="3644" y="7586"/>
                  <a:pt x="3770" y="7677"/>
                  <a:pt x="4001" y="7620"/>
                </a:cubicBezTo>
                <a:cubicBezTo>
                  <a:pt x="4190" y="7575"/>
                  <a:pt x="4392" y="7597"/>
                  <a:pt x="4591" y="7620"/>
                </a:cubicBezTo>
                <a:cubicBezTo>
                  <a:pt x="4812" y="7643"/>
                  <a:pt x="5064" y="7870"/>
                  <a:pt x="5011" y="7995"/>
                </a:cubicBezTo>
                <a:cubicBezTo>
                  <a:pt x="4906" y="8199"/>
                  <a:pt x="4726" y="8096"/>
                  <a:pt x="4579" y="8074"/>
                </a:cubicBezTo>
                <a:cubicBezTo>
                  <a:pt x="4400" y="8051"/>
                  <a:pt x="4076" y="7994"/>
                  <a:pt x="4076" y="8018"/>
                </a:cubicBezTo>
                <a:cubicBezTo>
                  <a:pt x="3961" y="8528"/>
                  <a:pt x="3697" y="8142"/>
                  <a:pt x="3508" y="8142"/>
                </a:cubicBezTo>
                <a:cubicBezTo>
                  <a:pt x="3330" y="8142"/>
                  <a:pt x="3150" y="8085"/>
                  <a:pt x="2981" y="8040"/>
                </a:cubicBezTo>
                <a:cubicBezTo>
                  <a:pt x="2761" y="7983"/>
                  <a:pt x="2561" y="8084"/>
                  <a:pt x="2350" y="8108"/>
                </a:cubicBezTo>
                <a:cubicBezTo>
                  <a:pt x="2161" y="8129"/>
                  <a:pt x="2269" y="8426"/>
                  <a:pt x="2153" y="8551"/>
                </a:cubicBezTo>
                <a:cubicBezTo>
                  <a:pt x="2132" y="8585"/>
                  <a:pt x="2110" y="8585"/>
                  <a:pt x="2089" y="8585"/>
                </a:cubicBezTo>
                <a:cubicBezTo>
                  <a:pt x="2026" y="9471"/>
                  <a:pt x="923" y="9255"/>
                  <a:pt x="923" y="9289"/>
                </a:cubicBezTo>
                <a:cubicBezTo>
                  <a:pt x="828" y="9346"/>
                  <a:pt x="713" y="9209"/>
                  <a:pt x="598" y="9345"/>
                </a:cubicBezTo>
                <a:cubicBezTo>
                  <a:pt x="1091" y="9969"/>
                  <a:pt x="1848" y="10117"/>
                  <a:pt x="2520" y="10582"/>
                </a:cubicBezTo>
                <a:cubicBezTo>
                  <a:pt x="1963" y="10742"/>
                  <a:pt x="1638" y="10197"/>
                  <a:pt x="1228" y="10265"/>
                </a:cubicBezTo>
                <a:cubicBezTo>
                  <a:pt x="1028" y="10435"/>
                  <a:pt x="1628" y="10708"/>
                  <a:pt x="1050" y="10788"/>
                </a:cubicBezTo>
                <a:cubicBezTo>
                  <a:pt x="1302" y="10935"/>
                  <a:pt x="1480" y="11082"/>
                  <a:pt x="1659" y="11252"/>
                </a:cubicBezTo>
                <a:cubicBezTo>
                  <a:pt x="1963" y="11559"/>
                  <a:pt x="2027" y="11765"/>
                  <a:pt x="1880" y="12172"/>
                </a:cubicBezTo>
                <a:cubicBezTo>
                  <a:pt x="1785" y="12447"/>
                  <a:pt x="1646" y="12695"/>
                  <a:pt x="1772" y="13012"/>
                </a:cubicBezTo>
                <a:cubicBezTo>
                  <a:pt x="1857" y="13229"/>
                  <a:pt x="1826" y="13376"/>
                  <a:pt x="1511" y="13274"/>
                </a:cubicBezTo>
                <a:cubicBezTo>
                  <a:pt x="1175" y="13172"/>
                  <a:pt x="1047" y="13364"/>
                  <a:pt x="1131" y="13750"/>
                </a:cubicBezTo>
                <a:cubicBezTo>
                  <a:pt x="1184" y="14000"/>
                  <a:pt x="1133" y="14079"/>
                  <a:pt x="902" y="14045"/>
                </a:cubicBezTo>
                <a:cubicBezTo>
                  <a:pt x="649" y="14011"/>
                  <a:pt x="408" y="13855"/>
                  <a:pt x="93" y="13932"/>
                </a:cubicBezTo>
                <a:cubicBezTo>
                  <a:pt x="345" y="14389"/>
                  <a:pt x="880" y="14250"/>
                  <a:pt x="1174" y="14681"/>
                </a:cubicBezTo>
                <a:cubicBezTo>
                  <a:pt x="828" y="14681"/>
                  <a:pt x="556" y="14681"/>
                  <a:pt x="304" y="14590"/>
                </a:cubicBezTo>
                <a:cubicBezTo>
                  <a:pt x="198" y="14556"/>
                  <a:pt x="83" y="14510"/>
                  <a:pt x="20" y="14648"/>
                </a:cubicBezTo>
                <a:cubicBezTo>
                  <a:pt x="-54" y="14806"/>
                  <a:pt x="94" y="14862"/>
                  <a:pt x="178" y="14885"/>
                </a:cubicBezTo>
                <a:cubicBezTo>
                  <a:pt x="420" y="14964"/>
                  <a:pt x="609" y="15146"/>
                  <a:pt x="819" y="15294"/>
                </a:cubicBezTo>
                <a:cubicBezTo>
                  <a:pt x="1271" y="15612"/>
                  <a:pt x="1764" y="15884"/>
                  <a:pt x="2142" y="16406"/>
                </a:cubicBezTo>
                <a:cubicBezTo>
                  <a:pt x="1669" y="16270"/>
                  <a:pt x="1312" y="15953"/>
                  <a:pt x="860" y="15896"/>
                </a:cubicBezTo>
                <a:cubicBezTo>
                  <a:pt x="1249" y="16373"/>
                  <a:pt x="1744" y="16693"/>
                  <a:pt x="2206" y="17042"/>
                </a:cubicBezTo>
                <a:cubicBezTo>
                  <a:pt x="2343" y="17145"/>
                  <a:pt x="2479" y="17213"/>
                  <a:pt x="2500" y="17429"/>
                </a:cubicBezTo>
                <a:cubicBezTo>
                  <a:pt x="2563" y="17849"/>
                  <a:pt x="2730" y="18190"/>
                  <a:pt x="3109" y="18371"/>
                </a:cubicBezTo>
                <a:cubicBezTo>
                  <a:pt x="3109" y="18371"/>
                  <a:pt x="3089" y="18440"/>
                  <a:pt x="3078" y="18472"/>
                </a:cubicBezTo>
                <a:cubicBezTo>
                  <a:pt x="2847" y="18486"/>
                  <a:pt x="2667" y="18234"/>
                  <a:pt x="2383" y="18325"/>
                </a:cubicBezTo>
                <a:cubicBezTo>
                  <a:pt x="2667" y="18666"/>
                  <a:pt x="2898" y="18961"/>
                  <a:pt x="3287" y="19120"/>
                </a:cubicBezTo>
                <a:cubicBezTo>
                  <a:pt x="3602" y="19245"/>
                  <a:pt x="3990" y="19325"/>
                  <a:pt x="4222" y="19734"/>
                </a:cubicBezTo>
                <a:cubicBezTo>
                  <a:pt x="3959" y="19813"/>
                  <a:pt x="3761" y="19711"/>
                  <a:pt x="3561" y="19642"/>
                </a:cubicBezTo>
                <a:cubicBezTo>
                  <a:pt x="3257" y="19529"/>
                  <a:pt x="2949" y="19404"/>
                  <a:pt x="2644" y="19290"/>
                </a:cubicBezTo>
                <a:cubicBezTo>
                  <a:pt x="2529" y="19245"/>
                  <a:pt x="2406" y="19222"/>
                  <a:pt x="2332" y="19426"/>
                </a:cubicBezTo>
                <a:cubicBezTo>
                  <a:pt x="2721" y="19472"/>
                  <a:pt x="2950" y="19745"/>
                  <a:pt x="3192" y="20006"/>
                </a:cubicBezTo>
                <a:cubicBezTo>
                  <a:pt x="3328" y="20154"/>
                  <a:pt x="3445" y="20345"/>
                  <a:pt x="3687" y="20278"/>
                </a:cubicBezTo>
                <a:cubicBezTo>
                  <a:pt x="3813" y="20241"/>
                  <a:pt x="3896" y="20348"/>
                  <a:pt x="3886" y="20482"/>
                </a:cubicBezTo>
                <a:cubicBezTo>
                  <a:pt x="3833" y="20961"/>
                  <a:pt x="4136" y="21118"/>
                  <a:pt x="4451" y="21209"/>
                </a:cubicBezTo>
                <a:cubicBezTo>
                  <a:pt x="4683" y="21277"/>
                  <a:pt x="4901" y="21380"/>
                  <a:pt x="5115" y="21492"/>
                </a:cubicBezTo>
                <a:lnTo>
                  <a:pt x="5312" y="21600"/>
                </a:lnTo>
                <a:lnTo>
                  <a:pt x="21546" y="21600"/>
                </a:lnTo>
                <a:lnTo>
                  <a:pt x="21546" y="0"/>
                </a:lnTo>
                <a:lnTo>
                  <a:pt x="3776" y="0"/>
                </a:lnTo>
                <a:close/>
              </a:path>
            </a:pathLst>
          </a:custGeom>
          <a:ln w="12700">
            <a:miter lim="400000"/>
          </a:ln>
        </p:spPr>
      </p:pic>
      <p:sp>
        <p:nvSpPr>
          <p:cNvPr id="440" name="TextBox 2"/>
          <p:cNvSpPr txBox="1"/>
          <p:nvPr/>
        </p:nvSpPr>
        <p:spPr>
          <a:xfrm>
            <a:off x="506710" y="2601225"/>
            <a:ext cx="3566164" cy="5107144"/>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3200">
                <a:latin typeface="+mn-lt"/>
                <a:ea typeface="+mn-ea"/>
                <a:cs typeface="+mn-cs"/>
                <a:sym typeface="Calibri"/>
              </a:defRPr>
            </a:pPr>
            <a:r>
              <a:t>Decide upon a theme and brainstorm our ideas.</a:t>
            </a:r>
          </a:p>
          <a:p>
            <a:pPr>
              <a:defRPr sz="3200">
                <a:latin typeface="+mn-lt"/>
                <a:ea typeface="+mn-ea"/>
                <a:cs typeface="+mn-cs"/>
                <a:sym typeface="Calibri"/>
              </a:defRPr>
            </a:pPr>
            <a:r>
              <a:t>Share your ideas.</a:t>
            </a:r>
          </a:p>
          <a:p>
            <a:pPr>
              <a:defRPr sz="3200" u="sng">
                <a:solidFill>
                  <a:srgbClr val="0000FF"/>
                </a:solidFill>
                <a:uFill>
                  <a:solidFill>
                    <a:srgbClr val="0000FF"/>
                  </a:solidFill>
                </a:uFill>
                <a:latin typeface="+mn-lt"/>
                <a:ea typeface="+mn-ea"/>
                <a:cs typeface="+mn-cs"/>
                <a:sym typeface="Calibri"/>
              </a:defRPr>
            </a:pPr>
            <a:r>
              <a:rPr>
                <a:hlinkClick r:id="rId3" invalidUrl="" action="" tgtFrame="" tooltip="" history="1" highlightClick="0" endSnd="0"/>
              </a:rPr>
              <a:t>https://padlet.com/dwilson267/1kk4q32hdzd7w8dx</a:t>
            </a:r>
          </a:p>
          <a:p>
            <a:pPr>
              <a:defRPr sz="3200">
                <a:latin typeface="+mn-lt"/>
                <a:ea typeface="+mn-ea"/>
                <a:cs typeface="+mn-cs"/>
                <a:sym typeface="Calibri"/>
              </a:defRPr>
            </a:pPr>
          </a:p>
        </p:txBody>
      </p:sp>
    </p:spTree>
  </p:cSld>
  <p:clrMapOvr>
    <a:masterClrMapping/>
  </p:clrMapOvr>
  <p:transition xmlns:p14="http://schemas.microsoft.com/office/powerpoint/2010/main" spd="med" advClick="1"/>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DAE3F3"/>
        </a:solidFill>
      </p:bgPr>
    </p:bg>
    <p:spTree>
      <p:nvGrpSpPr>
        <p:cNvPr id="1" name=""/>
        <p:cNvGrpSpPr/>
        <p:nvPr/>
      </p:nvGrpSpPr>
      <p:grpSpPr>
        <a:xfrm>
          <a:off x="0" y="0"/>
          <a:ext cx="0" cy="0"/>
          <a:chOff x="0" y="0"/>
          <a:chExt cx="0" cy="0"/>
        </a:xfrm>
      </p:grpSpPr>
      <p:sp>
        <p:nvSpPr>
          <p:cNvPr id="442" name="Title 1"/>
          <p:cNvSpPr txBox="1"/>
          <p:nvPr>
            <p:ph type="title"/>
          </p:nvPr>
        </p:nvSpPr>
        <p:spPr>
          <a:xfrm>
            <a:off x="409785" y="237066"/>
            <a:ext cx="5687390" cy="1762980"/>
          </a:xfrm>
          <a:prstGeom prst="rect">
            <a:avLst/>
          </a:prstGeom>
        </p:spPr>
        <p:txBody>
          <a:bodyPr anchor="b"/>
          <a:lstStyle>
            <a:lvl1pPr>
              <a:defRPr sz="5400">
                <a:solidFill>
                  <a:srgbClr val="7030A0"/>
                </a:solidFill>
              </a:defRPr>
            </a:lvl1pPr>
          </a:lstStyle>
          <a:p>
            <a:pPr/>
            <a:r>
              <a:t>Planning a lesson</a:t>
            </a:r>
          </a:p>
        </p:txBody>
      </p:sp>
      <p:pic>
        <p:nvPicPr>
          <p:cNvPr id="443" name="Picture 4" descr="Picture 4"/>
          <p:cNvPicPr>
            <a:picLocks noChangeAspect="1"/>
          </p:cNvPicPr>
          <p:nvPr/>
        </p:nvPicPr>
        <p:blipFill>
          <a:blip r:embed="rId2">
            <a:extLst/>
          </a:blip>
          <a:srcRect l="0" t="4788" r="4" b="2913"/>
          <a:stretch>
            <a:fillRect/>
          </a:stretch>
        </p:blipFill>
        <p:spPr>
          <a:xfrm>
            <a:off x="6229167" y="9"/>
            <a:ext cx="5962651" cy="6858001"/>
          </a:xfrm>
          <a:custGeom>
            <a:avLst/>
            <a:gdLst/>
            <a:ahLst/>
            <a:cxnLst>
              <a:cxn ang="0">
                <a:pos x="wd2" y="hd2"/>
              </a:cxn>
              <a:cxn ang="5400000">
                <a:pos x="wd2" y="hd2"/>
              </a:cxn>
              <a:cxn ang="10800000">
                <a:pos x="wd2" y="hd2"/>
              </a:cxn>
              <a:cxn ang="16200000">
                <a:pos x="wd2" y="hd2"/>
              </a:cxn>
            </a:cxnLst>
            <a:rect l="0" t="0" r="r" b="b"/>
            <a:pathLst>
              <a:path w="21546" h="21600" fill="norm" stroke="1" extrusionOk="0">
                <a:moveTo>
                  <a:pt x="3776" y="0"/>
                </a:moveTo>
                <a:lnTo>
                  <a:pt x="4190" y="138"/>
                </a:lnTo>
                <a:cubicBezTo>
                  <a:pt x="4371" y="199"/>
                  <a:pt x="4554" y="258"/>
                  <a:pt x="4737" y="309"/>
                </a:cubicBezTo>
                <a:cubicBezTo>
                  <a:pt x="4685" y="422"/>
                  <a:pt x="4631" y="400"/>
                  <a:pt x="4579" y="389"/>
                </a:cubicBezTo>
                <a:cubicBezTo>
                  <a:pt x="4263" y="343"/>
                  <a:pt x="3938" y="309"/>
                  <a:pt x="3634" y="184"/>
                </a:cubicBezTo>
                <a:cubicBezTo>
                  <a:pt x="3560" y="161"/>
                  <a:pt x="3477" y="161"/>
                  <a:pt x="3445" y="240"/>
                </a:cubicBezTo>
                <a:cubicBezTo>
                  <a:pt x="3393" y="354"/>
                  <a:pt x="3465" y="422"/>
                  <a:pt x="3539" y="479"/>
                </a:cubicBezTo>
                <a:cubicBezTo>
                  <a:pt x="3665" y="581"/>
                  <a:pt x="3813" y="559"/>
                  <a:pt x="3949" y="570"/>
                </a:cubicBezTo>
                <a:cubicBezTo>
                  <a:pt x="4327" y="627"/>
                  <a:pt x="4507" y="785"/>
                  <a:pt x="4591" y="1149"/>
                </a:cubicBezTo>
                <a:cubicBezTo>
                  <a:pt x="4265" y="1001"/>
                  <a:pt x="3939" y="1183"/>
                  <a:pt x="3624" y="1081"/>
                </a:cubicBezTo>
                <a:cubicBezTo>
                  <a:pt x="3539" y="1059"/>
                  <a:pt x="3413" y="1091"/>
                  <a:pt x="3455" y="1218"/>
                </a:cubicBezTo>
                <a:cubicBezTo>
                  <a:pt x="3497" y="1330"/>
                  <a:pt x="3634" y="1421"/>
                  <a:pt x="3393" y="1399"/>
                </a:cubicBezTo>
                <a:cubicBezTo>
                  <a:pt x="3214" y="1387"/>
                  <a:pt x="3161" y="1251"/>
                  <a:pt x="3109" y="1104"/>
                </a:cubicBezTo>
                <a:cubicBezTo>
                  <a:pt x="3067" y="1024"/>
                  <a:pt x="2951" y="978"/>
                  <a:pt x="2867" y="1024"/>
                </a:cubicBezTo>
                <a:cubicBezTo>
                  <a:pt x="2762" y="1069"/>
                  <a:pt x="2794" y="1194"/>
                  <a:pt x="2794" y="1285"/>
                </a:cubicBezTo>
                <a:cubicBezTo>
                  <a:pt x="2784" y="1455"/>
                  <a:pt x="2867" y="1535"/>
                  <a:pt x="3014" y="1569"/>
                </a:cubicBezTo>
                <a:cubicBezTo>
                  <a:pt x="3193" y="1614"/>
                  <a:pt x="3371" y="1671"/>
                  <a:pt x="3602" y="1739"/>
                </a:cubicBezTo>
                <a:cubicBezTo>
                  <a:pt x="3350" y="1852"/>
                  <a:pt x="3160" y="1830"/>
                  <a:pt x="2971" y="1739"/>
                </a:cubicBezTo>
                <a:cubicBezTo>
                  <a:pt x="2740" y="1637"/>
                  <a:pt x="2436" y="1501"/>
                  <a:pt x="2247" y="1626"/>
                </a:cubicBezTo>
                <a:cubicBezTo>
                  <a:pt x="1963" y="1808"/>
                  <a:pt x="1731" y="1694"/>
                  <a:pt x="1478" y="1660"/>
                </a:cubicBezTo>
                <a:cubicBezTo>
                  <a:pt x="953" y="1592"/>
                  <a:pt x="1282" y="1490"/>
                  <a:pt x="756" y="1432"/>
                </a:cubicBezTo>
                <a:cubicBezTo>
                  <a:pt x="546" y="1411"/>
                  <a:pt x="324" y="1319"/>
                  <a:pt x="20" y="1444"/>
                </a:cubicBezTo>
                <a:cubicBezTo>
                  <a:pt x="1396" y="2102"/>
                  <a:pt x="2046" y="2057"/>
                  <a:pt x="3275" y="2862"/>
                </a:cubicBezTo>
                <a:cubicBezTo>
                  <a:pt x="3223" y="2942"/>
                  <a:pt x="3171" y="2908"/>
                  <a:pt x="3119" y="2898"/>
                </a:cubicBezTo>
                <a:cubicBezTo>
                  <a:pt x="3035" y="2884"/>
                  <a:pt x="2931" y="2839"/>
                  <a:pt x="2910" y="2988"/>
                </a:cubicBezTo>
                <a:cubicBezTo>
                  <a:pt x="2900" y="3100"/>
                  <a:pt x="2961" y="3159"/>
                  <a:pt x="3066" y="3170"/>
                </a:cubicBezTo>
                <a:cubicBezTo>
                  <a:pt x="3370" y="3215"/>
                  <a:pt x="3644" y="3374"/>
                  <a:pt x="3918" y="3510"/>
                </a:cubicBezTo>
                <a:cubicBezTo>
                  <a:pt x="4044" y="3567"/>
                  <a:pt x="4179" y="3647"/>
                  <a:pt x="4127" y="3851"/>
                </a:cubicBezTo>
                <a:cubicBezTo>
                  <a:pt x="4022" y="3908"/>
                  <a:pt x="3948" y="3828"/>
                  <a:pt x="3863" y="3816"/>
                </a:cubicBezTo>
                <a:cubicBezTo>
                  <a:pt x="3779" y="3805"/>
                  <a:pt x="3581" y="3851"/>
                  <a:pt x="3634" y="3885"/>
                </a:cubicBezTo>
                <a:cubicBezTo>
                  <a:pt x="3875" y="4010"/>
                  <a:pt x="3435" y="4316"/>
                  <a:pt x="3729" y="4316"/>
                </a:cubicBezTo>
                <a:cubicBezTo>
                  <a:pt x="4213" y="4316"/>
                  <a:pt x="4474" y="4862"/>
                  <a:pt x="4936" y="4872"/>
                </a:cubicBezTo>
                <a:cubicBezTo>
                  <a:pt x="5009" y="4875"/>
                  <a:pt x="5042" y="4974"/>
                  <a:pt x="5042" y="5054"/>
                </a:cubicBezTo>
                <a:cubicBezTo>
                  <a:pt x="5042" y="5156"/>
                  <a:pt x="4969" y="5167"/>
                  <a:pt x="4895" y="5179"/>
                </a:cubicBezTo>
                <a:cubicBezTo>
                  <a:pt x="4780" y="5190"/>
                  <a:pt x="4653" y="5054"/>
                  <a:pt x="4506" y="5248"/>
                </a:cubicBezTo>
                <a:cubicBezTo>
                  <a:pt x="4779" y="5360"/>
                  <a:pt x="5062" y="5474"/>
                  <a:pt x="5052" y="5860"/>
                </a:cubicBezTo>
                <a:cubicBezTo>
                  <a:pt x="5052" y="5962"/>
                  <a:pt x="5168" y="6007"/>
                  <a:pt x="5252" y="6030"/>
                </a:cubicBezTo>
                <a:cubicBezTo>
                  <a:pt x="5399" y="6075"/>
                  <a:pt x="5515" y="6144"/>
                  <a:pt x="5599" y="6291"/>
                </a:cubicBezTo>
                <a:cubicBezTo>
                  <a:pt x="5599" y="6325"/>
                  <a:pt x="5599" y="6349"/>
                  <a:pt x="5599" y="6382"/>
                </a:cubicBezTo>
                <a:cubicBezTo>
                  <a:pt x="5578" y="6734"/>
                  <a:pt x="5368" y="6723"/>
                  <a:pt x="5137" y="6666"/>
                </a:cubicBezTo>
                <a:cubicBezTo>
                  <a:pt x="4863" y="6598"/>
                  <a:pt x="4591" y="6461"/>
                  <a:pt x="4297" y="6586"/>
                </a:cubicBezTo>
                <a:cubicBezTo>
                  <a:pt x="4707" y="6757"/>
                  <a:pt x="5158" y="6768"/>
                  <a:pt x="5536" y="7006"/>
                </a:cubicBezTo>
                <a:cubicBezTo>
                  <a:pt x="4128" y="7052"/>
                  <a:pt x="2888" y="6291"/>
                  <a:pt x="1523" y="5996"/>
                </a:cubicBezTo>
                <a:cubicBezTo>
                  <a:pt x="1565" y="6189"/>
                  <a:pt x="1678" y="6234"/>
                  <a:pt x="1772" y="6258"/>
                </a:cubicBezTo>
                <a:cubicBezTo>
                  <a:pt x="2277" y="6405"/>
                  <a:pt x="2720" y="6700"/>
                  <a:pt x="3182" y="6950"/>
                </a:cubicBezTo>
                <a:cubicBezTo>
                  <a:pt x="3371" y="7052"/>
                  <a:pt x="3507" y="7166"/>
                  <a:pt x="3581" y="7381"/>
                </a:cubicBezTo>
                <a:cubicBezTo>
                  <a:pt x="3644" y="7586"/>
                  <a:pt x="3770" y="7677"/>
                  <a:pt x="4001" y="7620"/>
                </a:cubicBezTo>
                <a:cubicBezTo>
                  <a:pt x="4190" y="7575"/>
                  <a:pt x="4392" y="7597"/>
                  <a:pt x="4591" y="7620"/>
                </a:cubicBezTo>
                <a:cubicBezTo>
                  <a:pt x="4812" y="7643"/>
                  <a:pt x="5064" y="7870"/>
                  <a:pt x="5011" y="7995"/>
                </a:cubicBezTo>
                <a:cubicBezTo>
                  <a:pt x="4906" y="8199"/>
                  <a:pt x="4726" y="8096"/>
                  <a:pt x="4579" y="8074"/>
                </a:cubicBezTo>
                <a:cubicBezTo>
                  <a:pt x="4400" y="8051"/>
                  <a:pt x="4076" y="7994"/>
                  <a:pt x="4076" y="8018"/>
                </a:cubicBezTo>
                <a:cubicBezTo>
                  <a:pt x="3961" y="8528"/>
                  <a:pt x="3697" y="8142"/>
                  <a:pt x="3508" y="8142"/>
                </a:cubicBezTo>
                <a:cubicBezTo>
                  <a:pt x="3330" y="8142"/>
                  <a:pt x="3150" y="8085"/>
                  <a:pt x="2981" y="8040"/>
                </a:cubicBezTo>
                <a:cubicBezTo>
                  <a:pt x="2761" y="7983"/>
                  <a:pt x="2561" y="8084"/>
                  <a:pt x="2350" y="8108"/>
                </a:cubicBezTo>
                <a:cubicBezTo>
                  <a:pt x="2161" y="8129"/>
                  <a:pt x="2269" y="8426"/>
                  <a:pt x="2153" y="8551"/>
                </a:cubicBezTo>
                <a:cubicBezTo>
                  <a:pt x="2132" y="8585"/>
                  <a:pt x="2110" y="8585"/>
                  <a:pt x="2089" y="8585"/>
                </a:cubicBezTo>
                <a:cubicBezTo>
                  <a:pt x="2026" y="9471"/>
                  <a:pt x="923" y="9255"/>
                  <a:pt x="923" y="9289"/>
                </a:cubicBezTo>
                <a:cubicBezTo>
                  <a:pt x="828" y="9346"/>
                  <a:pt x="713" y="9209"/>
                  <a:pt x="598" y="9345"/>
                </a:cubicBezTo>
                <a:cubicBezTo>
                  <a:pt x="1091" y="9969"/>
                  <a:pt x="1848" y="10118"/>
                  <a:pt x="2520" y="10582"/>
                </a:cubicBezTo>
                <a:cubicBezTo>
                  <a:pt x="1963" y="10742"/>
                  <a:pt x="1638" y="10197"/>
                  <a:pt x="1228" y="10265"/>
                </a:cubicBezTo>
                <a:cubicBezTo>
                  <a:pt x="1028" y="10435"/>
                  <a:pt x="1628" y="10708"/>
                  <a:pt x="1050" y="10788"/>
                </a:cubicBezTo>
                <a:cubicBezTo>
                  <a:pt x="1302" y="10933"/>
                  <a:pt x="1480" y="11083"/>
                  <a:pt x="1659" y="11252"/>
                </a:cubicBezTo>
                <a:cubicBezTo>
                  <a:pt x="1963" y="11561"/>
                  <a:pt x="2027" y="11765"/>
                  <a:pt x="1880" y="12172"/>
                </a:cubicBezTo>
                <a:cubicBezTo>
                  <a:pt x="1785" y="12447"/>
                  <a:pt x="1646" y="12696"/>
                  <a:pt x="1772" y="13012"/>
                </a:cubicBezTo>
                <a:cubicBezTo>
                  <a:pt x="1857" y="13229"/>
                  <a:pt x="1826" y="13376"/>
                  <a:pt x="1511" y="13274"/>
                </a:cubicBezTo>
                <a:cubicBezTo>
                  <a:pt x="1175" y="13172"/>
                  <a:pt x="1047" y="13364"/>
                  <a:pt x="1131" y="13750"/>
                </a:cubicBezTo>
                <a:cubicBezTo>
                  <a:pt x="1184" y="14000"/>
                  <a:pt x="1133" y="14079"/>
                  <a:pt x="902" y="14045"/>
                </a:cubicBezTo>
                <a:cubicBezTo>
                  <a:pt x="649" y="14011"/>
                  <a:pt x="408" y="13855"/>
                  <a:pt x="93" y="13932"/>
                </a:cubicBezTo>
                <a:cubicBezTo>
                  <a:pt x="345" y="14389"/>
                  <a:pt x="880" y="14250"/>
                  <a:pt x="1174" y="14681"/>
                </a:cubicBezTo>
                <a:cubicBezTo>
                  <a:pt x="828" y="14681"/>
                  <a:pt x="556" y="14681"/>
                  <a:pt x="304" y="14590"/>
                </a:cubicBezTo>
                <a:cubicBezTo>
                  <a:pt x="198" y="14556"/>
                  <a:pt x="83" y="14510"/>
                  <a:pt x="20" y="14648"/>
                </a:cubicBezTo>
                <a:cubicBezTo>
                  <a:pt x="-54" y="14805"/>
                  <a:pt x="94" y="14862"/>
                  <a:pt x="178" y="14885"/>
                </a:cubicBezTo>
                <a:cubicBezTo>
                  <a:pt x="420" y="14964"/>
                  <a:pt x="609" y="15146"/>
                  <a:pt x="819" y="15294"/>
                </a:cubicBezTo>
                <a:cubicBezTo>
                  <a:pt x="1271" y="15612"/>
                  <a:pt x="1764" y="15884"/>
                  <a:pt x="2142" y="16406"/>
                </a:cubicBezTo>
                <a:cubicBezTo>
                  <a:pt x="1669" y="16270"/>
                  <a:pt x="1312" y="15953"/>
                  <a:pt x="860" y="15896"/>
                </a:cubicBezTo>
                <a:cubicBezTo>
                  <a:pt x="1249" y="16373"/>
                  <a:pt x="1744" y="16692"/>
                  <a:pt x="2206" y="17042"/>
                </a:cubicBezTo>
                <a:cubicBezTo>
                  <a:pt x="2343" y="17147"/>
                  <a:pt x="2479" y="17213"/>
                  <a:pt x="2500" y="17429"/>
                </a:cubicBezTo>
                <a:cubicBezTo>
                  <a:pt x="2563" y="17849"/>
                  <a:pt x="2730" y="18190"/>
                  <a:pt x="3109" y="18371"/>
                </a:cubicBezTo>
                <a:cubicBezTo>
                  <a:pt x="3109" y="18371"/>
                  <a:pt x="3089" y="18440"/>
                  <a:pt x="3078" y="18472"/>
                </a:cubicBezTo>
                <a:cubicBezTo>
                  <a:pt x="2847" y="18485"/>
                  <a:pt x="2667" y="18234"/>
                  <a:pt x="2383" y="18325"/>
                </a:cubicBezTo>
                <a:cubicBezTo>
                  <a:pt x="2667" y="18666"/>
                  <a:pt x="2898" y="18961"/>
                  <a:pt x="3287" y="19120"/>
                </a:cubicBezTo>
                <a:cubicBezTo>
                  <a:pt x="3602" y="19245"/>
                  <a:pt x="3990" y="19325"/>
                  <a:pt x="4222" y="19734"/>
                </a:cubicBezTo>
                <a:cubicBezTo>
                  <a:pt x="3959" y="19813"/>
                  <a:pt x="3761" y="19713"/>
                  <a:pt x="3561" y="19642"/>
                </a:cubicBezTo>
                <a:cubicBezTo>
                  <a:pt x="3257" y="19529"/>
                  <a:pt x="2949" y="19404"/>
                  <a:pt x="2644" y="19290"/>
                </a:cubicBezTo>
                <a:cubicBezTo>
                  <a:pt x="2529" y="19245"/>
                  <a:pt x="2406" y="19222"/>
                  <a:pt x="2332" y="19426"/>
                </a:cubicBezTo>
                <a:cubicBezTo>
                  <a:pt x="2721" y="19472"/>
                  <a:pt x="2950" y="19745"/>
                  <a:pt x="3192" y="20006"/>
                </a:cubicBezTo>
                <a:cubicBezTo>
                  <a:pt x="3328" y="20154"/>
                  <a:pt x="3445" y="20345"/>
                  <a:pt x="3687" y="20278"/>
                </a:cubicBezTo>
                <a:cubicBezTo>
                  <a:pt x="3813" y="20241"/>
                  <a:pt x="3896" y="20348"/>
                  <a:pt x="3886" y="20482"/>
                </a:cubicBezTo>
                <a:cubicBezTo>
                  <a:pt x="3833" y="20960"/>
                  <a:pt x="4136" y="21118"/>
                  <a:pt x="4451" y="21209"/>
                </a:cubicBezTo>
                <a:cubicBezTo>
                  <a:pt x="4683" y="21277"/>
                  <a:pt x="4901" y="21380"/>
                  <a:pt x="5115" y="21492"/>
                </a:cubicBezTo>
                <a:lnTo>
                  <a:pt x="5312" y="21600"/>
                </a:lnTo>
                <a:lnTo>
                  <a:pt x="21546" y="21600"/>
                </a:lnTo>
                <a:lnTo>
                  <a:pt x="21546" y="0"/>
                </a:lnTo>
                <a:lnTo>
                  <a:pt x="3776" y="0"/>
                </a:lnTo>
                <a:close/>
              </a:path>
            </a:pathLst>
          </a:custGeom>
          <a:ln w="12700">
            <a:miter lim="400000"/>
          </a:ln>
        </p:spPr>
      </p:pic>
      <p:sp>
        <p:nvSpPr>
          <p:cNvPr id="444" name="TextBox 2"/>
          <p:cNvSpPr txBox="1"/>
          <p:nvPr/>
        </p:nvSpPr>
        <p:spPr>
          <a:xfrm>
            <a:off x="755526" y="2636771"/>
            <a:ext cx="4622615" cy="461184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3200">
                <a:latin typeface="+mn-lt"/>
                <a:ea typeface="+mn-ea"/>
                <a:cs typeface="+mn-cs"/>
                <a:sym typeface="Calibri"/>
              </a:defRPr>
            </a:pPr>
            <a:r>
              <a:t>*In our next session you will plan a Maths and Numeracy lesson.</a:t>
            </a:r>
          </a:p>
          <a:p>
            <a:pPr>
              <a:defRPr sz="3200">
                <a:latin typeface="+mn-lt"/>
                <a:ea typeface="+mn-ea"/>
                <a:cs typeface="+mn-cs"/>
                <a:sym typeface="Calibri"/>
              </a:defRPr>
            </a:pPr>
            <a:r>
              <a:t>*Be prepared to present your lesson with the rest of the group.</a:t>
            </a:r>
          </a:p>
          <a:p>
            <a:pPr>
              <a:defRPr sz="3200">
                <a:latin typeface="+mn-lt"/>
                <a:ea typeface="+mn-ea"/>
                <a:cs typeface="+mn-cs"/>
                <a:sym typeface="Calibri"/>
              </a:defRPr>
            </a:pPr>
          </a:p>
          <a:p>
            <a:pPr>
              <a:defRPr sz="3200">
                <a:latin typeface="+mn-lt"/>
                <a:ea typeface="+mn-ea"/>
                <a:cs typeface="+mn-cs"/>
                <a:sym typeface="Calibri"/>
              </a:defRPr>
            </a:pP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