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48" r:id="rId3"/>
  </p:sldMasterIdLst>
  <p:sldIdLst>
    <p:sldId id="256" r:id="rId4"/>
    <p:sldId id="281" r:id="rId5"/>
    <p:sldId id="290" r:id="rId6"/>
    <p:sldId id="287" r:id="rId7"/>
    <p:sldId id="289" r:id="rId8"/>
    <p:sldId id="277" r:id="rId9"/>
    <p:sldId id="258" r:id="rId10"/>
    <p:sldId id="283" r:id="rId11"/>
    <p:sldId id="284" r:id="rId12"/>
    <p:sldId id="261" r:id="rId13"/>
    <p:sldId id="266" r:id="rId14"/>
    <p:sldId id="267" r:id="rId15"/>
    <p:sldId id="268" r:id="rId16"/>
    <p:sldId id="271" r:id="rId17"/>
    <p:sldId id="273" r:id="rId18"/>
    <p:sldId id="275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29E1F8-75A8-1C74-F4D9-A62629F50730}" v="69" dt="2022-07-04T22:38:08.422"/>
    <p1510:client id="{05F9BFBB-9D3B-A25B-F7BC-E752AAA72E97}" v="32" dt="2022-07-13T20:27:52.187"/>
    <p1510:client id="{078FB615-1CB4-E156-F394-E20C82C5F329}" v="75" dt="2022-07-18T18:13:29.590"/>
    <p1510:client id="{07E52B9D-C774-5A37-60C7-B58D70FC8E7F}" v="164" dt="2022-07-13T22:27:43.700"/>
    <p1510:client id="{0E3FCCED-CF5D-37A7-5D04-10A497806520}" v="2" dt="2022-07-18T17:43:16.281"/>
    <p1510:client id="{0F1C8A7B-3809-4365-98A9-8E10A55DD9CB}" v="78" dt="2022-07-18T18:33:33.848"/>
    <p1510:client id="{119D2F4D-A132-7FD1-5677-D160EDD5FCD8}" v="73" dt="2022-07-16T16:37:12.698"/>
    <p1510:client id="{1398A0B3-84B3-9A99-F8A3-9A62C022E4D5}" v="75" dt="2022-07-18T18:34:07.608"/>
    <p1510:client id="{1E43BEAC-5599-655A-2186-EBE35076EBD9}" v="159" dt="2022-07-09T16:44:10.325"/>
    <p1510:client id="{21755F98-DF2F-52D2-7BBB-DC929DEA1863}" v="606" dt="2022-07-21T19:24:18.816"/>
    <p1510:client id="{2CFC8393-1013-1668-5953-CA82A8F65A4F}" v="20" dt="2022-07-13T19:58:14.386"/>
    <p1510:client id="{2DF1B7DE-B1B2-A8AB-AD5F-576D4189B3D0}" v="14" vWet="15" dt="2022-07-18T17:07:10.138"/>
    <p1510:client id="{301FEC83-7EDE-7CFC-86B0-E851C7E4485C}" v="7" dt="2022-07-17T17:05:14.923"/>
    <p1510:client id="{327C9FAB-A84B-2DB0-FC3C-E2B57F35800A}" v="300" dt="2022-07-18T17:19:51.921"/>
    <p1510:client id="{33AE7E5D-7F6B-F27A-6BCB-6FF43EE5DE14}" v="31" dt="2022-07-19T19:55:48.680"/>
    <p1510:client id="{358C7EFF-71CF-596F-3A61-2E93102A776D}" v="1" dt="2022-07-18T17:46:33.550"/>
    <p1510:client id="{3AE24D85-E3BA-2C9C-4181-B7CD7B65D0C6}" v="14" dt="2022-07-19T18:44:46.283"/>
    <p1510:client id="{3B231166-55D6-A630-D0E8-EB19B16D1BD8}" v="65" dt="2022-07-09T16:43:26.877"/>
    <p1510:client id="{3F057B58-3324-6FCA-054A-81D3172D08F6}" v="218" dt="2022-07-18T19:35:34.087"/>
    <p1510:client id="{43DCCB02-EC57-60AF-B188-4AB44C246AAB}" v="19" dt="2022-07-21T20:48:40.349"/>
    <p1510:client id="{47C35FA7-698D-C639-027B-5132C3C316CD}" v="129" dt="2022-07-21T20:54:08.923"/>
    <p1510:client id="{57B72A58-5A47-6EF4-470C-C64D45F5BCC9}" v="5" dt="2022-07-18T18:36:19.614"/>
    <p1510:client id="{6F97F9B4-6165-16D2-9372-1499E777BEC1}" v="24" dt="2022-07-19T16:13:19.824"/>
    <p1510:client id="{6FF909B4-62EF-14BE-6819-10D213E0350A}" v="8" dt="2022-07-04T22:20:29.748"/>
    <p1510:client id="{731FB7A6-104A-E273-0143-5A823BCB0F09}" v="267" dt="2022-07-19T18:40:51.944"/>
    <p1510:client id="{7DF0F35E-AB8C-7E99-FBC9-33162A1BFFC1}" v="25" dt="2022-07-19T18:52:57.983"/>
    <p1510:client id="{8C8C5447-0430-1F2D-50ED-4E3165E02F39}" v="575" dt="2022-07-19T18:11:09.170"/>
    <p1510:client id="{97ABC5DA-1CA3-63FD-D90C-85A6DB1BAEC4}" v="238" dt="2022-07-09T16:38:26.262"/>
    <p1510:client id="{9DC0DDD6-2192-D5C3-BE3F-2A55416EE18F}" v="61" dt="2022-07-14T19:52:54.742"/>
    <p1510:client id="{A012EB61-6473-9A5F-099F-D70947888637}" v="48" dt="2022-07-14T13:27:17.542"/>
    <p1510:client id="{A02B20AD-DBDD-5949-E8C1-39F5F2419739}" v="195" dt="2022-07-21T20:33:56.739"/>
    <p1510:client id="{A28AF520-85CF-0B87-AD1C-D4D77662A590}" v="205" dt="2022-07-17T15:20:37.767"/>
    <p1510:client id="{A52E1136-4B4D-40A2-F3CB-904673B74E64}" v="20" dt="2022-07-09T16:43:24.354"/>
    <p1510:client id="{ACD1739B-EF27-46CB-F20D-3A4143CA095E}" v="25" dt="2022-07-18T17:22:46.660"/>
    <p1510:client id="{AE913A11-3972-1C34-2DCE-F4A0C04ED371}" v="204" dt="2022-07-21T20:02:39.272"/>
    <p1510:client id="{B0BFF51B-4C16-174A-07D6-D5C74DB40FFD}" v="5" dt="2022-07-16T16:22:14.139"/>
    <p1510:client id="{B27F80BE-3111-E0DE-0FAE-71903CF45078}" v="12" dt="2022-07-18T18:53:59.120"/>
    <p1510:client id="{B992667E-E63C-30B3-153A-39A3EBFFEF55}" v="275" dt="2022-07-18T19:27:56.630"/>
    <p1510:client id="{C13569E9-24ED-D68D-FE58-CAEA696E6E94}" v="3" dt="2022-07-19T15:54:22.502"/>
    <p1510:client id="{C61333EB-9240-E63D-6B12-A4EC3F60DDA4}" v="35" dt="2022-07-09T13:19:46.944"/>
    <p1510:client id="{CCDCAFAF-74C5-59A6-51FA-A7B7C232E1B5}" v="5" dt="2022-07-18T16:11:59.630"/>
    <p1510:client id="{D0A6AB44-5FC7-F36E-B62C-E81DDC2F53C4}" v="56" dt="2022-07-18T17:23:38.033"/>
    <p1510:client id="{D186060B-097C-6415-4A1C-A8601A984CB1}" v="60" dt="2022-07-18T18:08:38.930"/>
    <p1510:client id="{D46580A8-B976-1294-423B-649AF9F042B3}" v="1" dt="2022-07-18T17:50:02.753"/>
    <p1510:client id="{E3AD39EA-93F3-085C-9B54-8E1BEF7626A6}" v="89" dt="2022-07-19T18:39:31.279"/>
    <p1510:client id="{E9C55DDC-E030-443A-B5C7-1B5B504F3F10}" v="1" dt="2022-07-13T19:27:01.027"/>
    <p1510:client id="{EE36656C-D1BA-C068-F33C-15424141F118}" v="90" dt="2022-07-21T13:07:23.908"/>
    <p1510:client id="{F02B0FA1-398B-5ABF-A3C0-7892149A6B60}" v="26" dt="2022-07-18T17:41:48.612"/>
    <p1510:client id="{FEC4D03E-2138-660A-9F83-F02D45DFB984}" v="14" dt="2022-07-18T17:46:15.688"/>
    <p1510:client id="{FFEBB994-5605-5C2A-B342-33D8FC8A987D}" v="28" dt="2022-07-18T17:39:13.177"/>
  </p1510:revLst>
</p1510:revInfo>
</file>

<file path=ppt/tableStyles.xml><?xml version="1.0" encoding="utf-8"?>
<a:tblStyleLst xmlns:a="http://schemas.openxmlformats.org/drawingml/2006/main" def="{5C22544A-7EE6-4342-B048-85BDC9FD1C3A}"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microsoft.com/office/2015/10/relationships/revisionInfo" Target="revisionInfo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73DFA1-31E2-4250-8381-08FC8879A08E}" type="doc">
      <dgm:prSet loTypeId="urn:microsoft.com/office/officeart/2005/8/layout/vProcess5" loCatId="process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FAA84199-A93F-409D-AB98-257F8B5C5283}">
      <dgm:prSet/>
      <dgm:spPr/>
      <dgm:t>
        <a:bodyPr/>
        <a:lstStyle/>
        <a:p>
          <a:r>
            <a:rPr lang="en-GB" b="1">
              <a:latin typeface="Arial"/>
              <a:cs typeface="Arial"/>
            </a:rPr>
            <a:t>Shannon and Weaver’s model – we will use this model for written communication</a:t>
          </a:r>
          <a:endParaRPr lang="en-US">
            <a:latin typeface="Arial"/>
            <a:cs typeface="Arial"/>
          </a:endParaRPr>
        </a:p>
      </dgm:t>
    </dgm:pt>
    <dgm:pt modelId="{850BB887-5CEE-4A1B-B95B-342E682A17F3}" type="parTrans" cxnId="{1A34A983-BA38-4B34-9DEB-6108D1C5F77E}">
      <dgm:prSet/>
      <dgm:spPr/>
      <dgm:t>
        <a:bodyPr/>
        <a:lstStyle/>
        <a:p>
          <a:endParaRPr lang="en-US"/>
        </a:p>
      </dgm:t>
    </dgm:pt>
    <dgm:pt modelId="{0764A73C-D842-4D2E-8BA4-116F2D42D71E}" type="sibTrans" cxnId="{1A34A983-BA38-4B34-9DEB-6108D1C5F77E}">
      <dgm:prSet/>
      <dgm:spPr/>
      <dgm:t>
        <a:bodyPr/>
        <a:lstStyle/>
        <a:p>
          <a:endParaRPr lang="en-US"/>
        </a:p>
      </dgm:t>
    </dgm:pt>
    <dgm:pt modelId="{E2AD931D-B613-44A0-B748-EE0F2EDE0C6E}">
      <dgm:prSet/>
      <dgm:spPr/>
      <dgm:t>
        <a:bodyPr/>
        <a:lstStyle/>
        <a:p>
          <a:r>
            <a:rPr lang="en-GB" b="1">
              <a:latin typeface="Arial"/>
              <a:cs typeface="Arial"/>
            </a:rPr>
            <a:t>Berlo’s model</a:t>
          </a:r>
          <a:endParaRPr lang="en-US">
            <a:latin typeface="Arial"/>
            <a:cs typeface="Arial"/>
          </a:endParaRPr>
        </a:p>
      </dgm:t>
    </dgm:pt>
    <dgm:pt modelId="{A5543EED-8F6C-4C06-8AC4-EC3A5BBD8567}" type="parTrans" cxnId="{8279D80E-0FB7-4647-BF61-7A96F8C70FBD}">
      <dgm:prSet/>
      <dgm:spPr/>
      <dgm:t>
        <a:bodyPr/>
        <a:lstStyle/>
        <a:p>
          <a:endParaRPr lang="en-US"/>
        </a:p>
      </dgm:t>
    </dgm:pt>
    <dgm:pt modelId="{DE13C15C-89B3-4B4B-9555-9E5AC255DDBC}" type="sibTrans" cxnId="{8279D80E-0FB7-4647-BF61-7A96F8C70FBD}">
      <dgm:prSet/>
      <dgm:spPr/>
      <dgm:t>
        <a:bodyPr/>
        <a:lstStyle/>
        <a:p>
          <a:endParaRPr lang="en-US"/>
        </a:p>
      </dgm:t>
    </dgm:pt>
    <dgm:pt modelId="{EE6EA846-06B6-4CD1-9DC7-AEF5AE4F16B0}">
      <dgm:prSet/>
      <dgm:spPr/>
      <dgm:t>
        <a:bodyPr/>
        <a:lstStyle/>
        <a:p>
          <a:r>
            <a:rPr lang="en-GB" b="1">
              <a:latin typeface="Arial"/>
              <a:cs typeface="Arial"/>
            </a:rPr>
            <a:t>Schramm’s model  - we will use it for face-to-face communication</a:t>
          </a:r>
          <a:endParaRPr lang="en-US">
            <a:latin typeface="Arial"/>
            <a:cs typeface="Arial"/>
          </a:endParaRPr>
        </a:p>
      </dgm:t>
    </dgm:pt>
    <dgm:pt modelId="{7FC23D8C-32A0-4B38-A33F-F79A3ED34BBB}" type="parTrans" cxnId="{87A55B73-5CC3-472E-B0E2-5CE2C7649663}">
      <dgm:prSet/>
      <dgm:spPr/>
      <dgm:t>
        <a:bodyPr/>
        <a:lstStyle/>
        <a:p>
          <a:endParaRPr lang="en-US"/>
        </a:p>
      </dgm:t>
    </dgm:pt>
    <dgm:pt modelId="{A0240799-EB08-4AE8-A50F-1CCD7B0E9CB5}" type="sibTrans" cxnId="{87A55B73-5CC3-472E-B0E2-5CE2C7649663}">
      <dgm:prSet/>
      <dgm:spPr/>
      <dgm:t>
        <a:bodyPr/>
        <a:lstStyle/>
        <a:p>
          <a:endParaRPr lang="en-US"/>
        </a:p>
      </dgm:t>
    </dgm:pt>
    <dgm:pt modelId="{E1D41EA3-A8D3-4FF1-901A-BEDE5DC4A6DD}" type="pres">
      <dgm:prSet presAssocID="{0173DFA1-31E2-4250-8381-08FC8879A08E}" presName="outerComposite" presStyleCnt="0">
        <dgm:presLayoutVars>
          <dgm:chMax val="5"/>
          <dgm:dir/>
          <dgm:resizeHandles val="exact"/>
        </dgm:presLayoutVars>
      </dgm:prSet>
      <dgm:spPr/>
    </dgm:pt>
    <dgm:pt modelId="{4C2E5F3A-3D30-4BB8-B5DB-8694338537A5}" type="pres">
      <dgm:prSet presAssocID="{0173DFA1-31E2-4250-8381-08FC8879A08E}" presName="dummyMaxCanvas" presStyleCnt="0">
        <dgm:presLayoutVars/>
      </dgm:prSet>
      <dgm:spPr/>
    </dgm:pt>
    <dgm:pt modelId="{8F94372A-B159-4A22-8128-5D08187FCF86}" type="pres">
      <dgm:prSet presAssocID="{0173DFA1-31E2-4250-8381-08FC8879A08E}" presName="ThreeNodes_1" presStyleLbl="node1" presStyleIdx="0" presStyleCnt="3">
        <dgm:presLayoutVars>
          <dgm:bulletEnabled val="1"/>
        </dgm:presLayoutVars>
      </dgm:prSet>
      <dgm:spPr/>
    </dgm:pt>
    <dgm:pt modelId="{0019BF1A-9CAD-4D54-8D26-DC92B0030A76}" type="pres">
      <dgm:prSet presAssocID="{0173DFA1-31E2-4250-8381-08FC8879A08E}" presName="ThreeNodes_2" presStyleLbl="node1" presStyleIdx="1" presStyleCnt="3">
        <dgm:presLayoutVars>
          <dgm:bulletEnabled val="1"/>
        </dgm:presLayoutVars>
      </dgm:prSet>
      <dgm:spPr/>
    </dgm:pt>
    <dgm:pt modelId="{944A9EEC-E545-4296-AE03-9BA3EFA82491}" type="pres">
      <dgm:prSet presAssocID="{0173DFA1-31E2-4250-8381-08FC8879A08E}" presName="ThreeNodes_3" presStyleLbl="node1" presStyleIdx="2" presStyleCnt="3">
        <dgm:presLayoutVars>
          <dgm:bulletEnabled val="1"/>
        </dgm:presLayoutVars>
      </dgm:prSet>
      <dgm:spPr/>
    </dgm:pt>
    <dgm:pt modelId="{260D4DE3-5DFB-4626-BBDD-AE6988A60120}" type="pres">
      <dgm:prSet presAssocID="{0173DFA1-31E2-4250-8381-08FC8879A08E}" presName="ThreeConn_1-2" presStyleLbl="fgAccFollowNode1" presStyleIdx="0" presStyleCnt="2">
        <dgm:presLayoutVars>
          <dgm:bulletEnabled val="1"/>
        </dgm:presLayoutVars>
      </dgm:prSet>
      <dgm:spPr/>
    </dgm:pt>
    <dgm:pt modelId="{F4EA5304-DB1C-4AFF-83D3-F73F4D8A06BE}" type="pres">
      <dgm:prSet presAssocID="{0173DFA1-31E2-4250-8381-08FC8879A08E}" presName="ThreeConn_2-3" presStyleLbl="fgAccFollowNode1" presStyleIdx="1" presStyleCnt="2">
        <dgm:presLayoutVars>
          <dgm:bulletEnabled val="1"/>
        </dgm:presLayoutVars>
      </dgm:prSet>
      <dgm:spPr/>
    </dgm:pt>
    <dgm:pt modelId="{41533D05-B71E-4547-B258-D4D2E81CF2E3}" type="pres">
      <dgm:prSet presAssocID="{0173DFA1-31E2-4250-8381-08FC8879A08E}" presName="ThreeNodes_1_text" presStyleLbl="node1" presStyleIdx="2" presStyleCnt="3">
        <dgm:presLayoutVars>
          <dgm:bulletEnabled val="1"/>
        </dgm:presLayoutVars>
      </dgm:prSet>
      <dgm:spPr/>
    </dgm:pt>
    <dgm:pt modelId="{1A7D1641-D618-440B-BDCE-24FA1445B230}" type="pres">
      <dgm:prSet presAssocID="{0173DFA1-31E2-4250-8381-08FC8879A08E}" presName="ThreeNodes_2_text" presStyleLbl="node1" presStyleIdx="2" presStyleCnt="3">
        <dgm:presLayoutVars>
          <dgm:bulletEnabled val="1"/>
        </dgm:presLayoutVars>
      </dgm:prSet>
      <dgm:spPr/>
    </dgm:pt>
    <dgm:pt modelId="{80AACFA6-7D51-4C07-ADEC-4ACBD149BED3}" type="pres">
      <dgm:prSet presAssocID="{0173DFA1-31E2-4250-8381-08FC8879A08E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8279D80E-0FB7-4647-BF61-7A96F8C70FBD}" srcId="{0173DFA1-31E2-4250-8381-08FC8879A08E}" destId="{E2AD931D-B613-44A0-B748-EE0F2EDE0C6E}" srcOrd="1" destOrd="0" parTransId="{A5543EED-8F6C-4C06-8AC4-EC3A5BBD8567}" sibTransId="{DE13C15C-89B3-4B4B-9555-9E5AC255DDBC}"/>
    <dgm:cxn modelId="{76129127-C474-42BD-AB2E-7BCF6FFD6C54}" type="presOf" srcId="{DE13C15C-89B3-4B4B-9555-9E5AC255DDBC}" destId="{F4EA5304-DB1C-4AFF-83D3-F73F4D8A06BE}" srcOrd="0" destOrd="0" presId="urn:microsoft.com/office/officeart/2005/8/layout/vProcess5"/>
    <dgm:cxn modelId="{BF310C4C-B78A-4245-85E3-9AA05FBE9FDB}" type="presOf" srcId="{E2AD931D-B613-44A0-B748-EE0F2EDE0C6E}" destId="{0019BF1A-9CAD-4D54-8D26-DC92B0030A76}" srcOrd="0" destOrd="0" presId="urn:microsoft.com/office/officeart/2005/8/layout/vProcess5"/>
    <dgm:cxn modelId="{1ED6D84F-B716-4E25-8B72-733B9AC23F29}" type="presOf" srcId="{EE6EA846-06B6-4CD1-9DC7-AEF5AE4F16B0}" destId="{944A9EEC-E545-4296-AE03-9BA3EFA82491}" srcOrd="0" destOrd="0" presId="urn:microsoft.com/office/officeart/2005/8/layout/vProcess5"/>
    <dgm:cxn modelId="{87A55B73-5CC3-472E-B0E2-5CE2C7649663}" srcId="{0173DFA1-31E2-4250-8381-08FC8879A08E}" destId="{EE6EA846-06B6-4CD1-9DC7-AEF5AE4F16B0}" srcOrd="2" destOrd="0" parTransId="{7FC23D8C-32A0-4B38-A33F-F79A3ED34BBB}" sibTransId="{A0240799-EB08-4AE8-A50F-1CCD7B0E9CB5}"/>
    <dgm:cxn modelId="{C139BB74-B0FE-4617-A3AA-1DDDC8D328F9}" type="presOf" srcId="{FAA84199-A93F-409D-AB98-257F8B5C5283}" destId="{41533D05-B71E-4547-B258-D4D2E81CF2E3}" srcOrd="1" destOrd="0" presId="urn:microsoft.com/office/officeart/2005/8/layout/vProcess5"/>
    <dgm:cxn modelId="{1A34A983-BA38-4B34-9DEB-6108D1C5F77E}" srcId="{0173DFA1-31E2-4250-8381-08FC8879A08E}" destId="{FAA84199-A93F-409D-AB98-257F8B5C5283}" srcOrd="0" destOrd="0" parTransId="{850BB887-5CEE-4A1B-B95B-342E682A17F3}" sibTransId="{0764A73C-D842-4D2E-8BA4-116F2D42D71E}"/>
    <dgm:cxn modelId="{AEAC72AC-F955-44EF-9A81-7C8EB9FC014C}" type="presOf" srcId="{EE6EA846-06B6-4CD1-9DC7-AEF5AE4F16B0}" destId="{80AACFA6-7D51-4C07-ADEC-4ACBD149BED3}" srcOrd="1" destOrd="0" presId="urn:microsoft.com/office/officeart/2005/8/layout/vProcess5"/>
    <dgm:cxn modelId="{CEB225AD-00DC-4982-8C8B-CFA297CEB6E5}" type="presOf" srcId="{E2AD931D-B613-44A0-B748-EE0F2EDE0C6E}" destId="{1A7D1641-D618-440B-BDCE-24FA1445B230}" srcOrd="1" destOrd="0" presId="urn:microsoft.com/office/officeart/2005/8/layout/vProcess5"/>
    <dgm:cxn modelId="{09E527C3-A22B-4F9F-9CD9-8BB4D7712587}" type="presOf" srcId="{0173DFA1-31E2-4250-8381-08FC8879A08E}" destId="{E1D41EA3-A8D3-4FF1-901A-BEDE5DC4A6DD}" srcOrd="0" destOrd="0" presId="urn:microsoft.com/office/officeart/2005/8/layout/vProcess5"/>
    <dgm:cxn modelId="{286422DE-CBC1-4037-89B9-732E8B880FEE}" type="presOf" srcId="{0764A73C-D842-4D2E-8BA4-116F2D42D71E}" destId="{260D4DE3-5DFB-4626-BBDD-AE6988A60120}" srcOrd="0" destOrd="0" presId="urn:microsoft.com/office/officeart/2005/8/layout/vProcess5"/>
    <dgm:cxn modelId="{A53DA0DE-DB1D-4F8E-BD6C-B63087ACF9CC}" type="presOf" srcId="{FAA84199-A93F-409D-AB98-257F8B5C5283}" destId="{8F94372A-B159-4A22-8128-5D08187FCF86}" srcOrd="0" destOrd="0" presId="urn:microsoft.com/office/officeart/2005/8/layout/vProcess5"/>
    <dgm:cxn modelId="{465282FF-6A7B-4A53-9386-2BC6186295D0}" type="presParOf" srcId="{E1D41EA3-A8D3-4FF1-901A-BEDE5DC4A6DD}" destId="{4C2E5F3A-3D30-4BB8-B5DB-8694338537A5}" srcOrd="0" destOrd="0" presId="urn:microsoft.com/office/officeart/2005/8/layout/vProcess5"/>
    <dgm:cxn modelId="{6AB5F48E-FAF9-4745-987A-6F3D85265C88}" type="presParOf" srcId="{E1D41EA3-A8D3-4FF1-901A-BEDE5DC4A6DD}" destId="{8F94372A-B159-4A22-8128-5D08187FCF86}" srcOrd="1" destOrd="0" presId="urn:microsoft.com/office/officeart/2005/8/layout/vProcess5"/>
    <dgm:cxn modelId="{2A5C909C-286F-4FA2-9799-48981988699F}" type="presParOf" srcId="{E1D41EA3-A8D3-4FF1-901A-BEDE5DC4A6DD}" destId="{0019BF1A-9CAD-4D54-8D26-DC92B0030A76}" srcOrd="2" destOrd="0" presId="urn:microsoft.com/office/officeart/2005/8/layout/vProcess5"/>
    <dgm:cxn modelId="{683E11AC-C9F0-492F-AF29-95A8CDFC8F3D}" type="presParOf" srcId="{E1D41EA3-A8D3-4FF1-901A-BEDE5DC4A6DD}" destId="{944A9EEC-E545-4296-AE03-9BA3EFA82491}" srcOrd="3" destOrd="0" presId="urn:microsoft.com/office/officeart/2005/8/layout/vProcess5"/>
    <dgm:cxn modelId="{DA42206C-DA22-4DCB-88FB-BC6543B733CC}" type="presParOf" srcId="{E1D41EA3-A8D3-4FF1-901A-BEDE5DC4A6DD}" destId="{260D4DE3-5DFB-4626-BBDD-AE6988A60120}" srcOrd="4" destOrd="0" presId="urn:microsoft.com/office/officeart/2005/8/layout/vProcess5"/>
    <dgm:cxn modelId="{A22DB790-64E1-495D-A9C9-4019B950CE69}" type="presParOf" srcId="{E1D41EA3-A8D3-4FF1-901A-BEDE5DC4A6DD}" destId="{F4EA5304-DB1C-4AFF-83D3-F73F4D8A06BE}" srcOrd="5" destOrd="0" presId="urn:microsoft.com/office/officeart/2005/8/layout/vProcess5"/>
    <dgm:cxn modelId="{78E550A9-2503-43C3-B1E2-9AF8BEA83811}" type="presParOf" srcId="{E1D41EA3-A8D3-4FF1-901A-BEDE5DC4A6DD}" destId="{41533D05-B71E-4547-B258-D4D2E81CF2E3}" srcOrd="6" destOrd="0" presId="urn:microsoft.com/office/officeart/2005/8/layout/vProcess5"/>
    <dgm:cxn modelId="{29FDEC9A-3DD0-4A60-BC79-A51E10C09A06}" type="presParOf" srcId="{E1D41EA3-A8D3-4FF1-901A-BEDE5DC4A6DD}" destId="{1A7D1641-D618-440B-BDCE-24FA1445B230}" srcOrd="7" destOrd="0" presId="urn:microsoft.com/office/officeart/2005/8/layout/vProcess5"/>
    <dgm:cxn modelId="{AC0E395B-03DC-4574-B22F-1BD3BC3FF6E5}" type="presParOf" srcId="{E1D41EA3-A8D3-4FF1-901A-BEDE5DC4A6DD}" destId="{80AACFA6-7D51-4C07-ADEC-4ACBD149BED3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330AF0E-48E9-42F9-9DB3-7904B23D8F9E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3F30A34-9505-40B2-82EA-46FB5C808C9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al"/>
              <a:cs typeface="Arial"/>
            </a:rPr>
            <a:t>Royal Mail receives the parcels from the central warehouse and proceeds to deliver them to customers.</a:t>
          </a:r>
          <a:r>
            <a:rPr lang="en-US"/>
            <a:t> </a:t>
          </a:r>
        </a:p>
      </dgm:t>
    </dgm:pt>
    <dgm:pt modelId="{BBAE2F1E-A490-4232-BB56-4DC5017F05C6}" type="parTrans" cxnId="{6DD6042B-D42D-439F-ABA0-944B739C0676}">
      <dgm:prSet/>
      <dgm:spPr/>
      <dgm:t>
        <a:bodyPr/>
        <a:lstStyle/>
        <a:p>
          <a:endParaRPr lang="en-US"/>
        </a:p>
      </dgm:t>
    </dgm:pt>
    <dgm:pt modelId="{8AC19E7E-57B5-4000-A0BA-D7EC9869BC9D}" type="sibTrans" cxnId="{6DD6042B-D42D-439F-ABA0-944B739C067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D7113F7-8D91-4E4D-8252-D1CF51C7CAB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For this purpose, each customer receives an email (message) with a tracking number (coded signal), through which the customer tracks the movement of his shipment. </a:t>
          </a:r>
        </a:p>
      </dgm:t>
    </dgm:pt>
    <dgm:pt modelId="{5D0B0948-7C60-4DC9-8B07-4C21D449A20C}" type="parTrans" cxnId="{FE3DA8B2-26AA-4E69-9DE8-99B71AD64829}">
      <dgm:prSet/>
      <dgm:spPr/>
      <dgm:t>
        <a:bodyPr/>
        <a:lstStyle/>
        <a:p>
          <a:endParaRPr lang="en-US"/>
        </a:p>
      </dgm:t>
    </dgm:pt>
    <dgm:pt modelId="{D50E1BDD-8C38-436C-9E68-7340375A872D}" type="sibTrans" cxnId="{FE3DA8B2-26AA-4E69-9DE8-99B71AD6482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59E92BA-D6C3-4472-85CB-96BA53CBB1B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There is a period during which there is no information about what is happening, since there is no connection with the courier, but after approaching the address, the recipient receives an e-mail (message) with the time and date of receipt ( receiving signal). </a:t>
          </a:r>
        </a:p>
      </dgm:t>
    </dgm:pt>
    <dgm:pt modelId="{B1529A56-C53D-4C18-9C15-0AF97E3757B7}" type="parTrans" cxnId="{EC9B2647-5B18-4008-A884-D68FC823B515}">
      <dgm:prSet/>
      <dgm:spPr/>
      <dgm:t>
        <a:bodyPr/>
        <a:lstStyle/>
        <a:p>
          <a:endParaRPr lang="en-US"/>
        </a:p>
      </dgm:t>
    </dgm:pt>
    <dgm:pt modelId="{34BAB2D4-A9C2-4782-AC0C-82713C807186}" type="sibTrans" cxnId="{EC9B2647-5B18-4008-A884-D68FC823B51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1DE092E-7E2E-4EED-A1BC-BC5D6742F65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Delivery is carried out at the place through the post box.</a:t>
          </a:r>
        </a:p>
      </dgm:t>
    </dgm:pt>
    <dgm:pt modelId="{54854B9A-E9F3-4D60-8FCA-81B6E3F7DAE7}" type="parTrans" cxnId="{06A89320-64CE-4ED3-97E5-0BF2FA949997}">
      <dgm:prSet/>
      <dgm:spPr/>
      <dgm:t>
        <a:bodyPr/>
        <a:lstStyle/>
        <a:p>
          <a:endParaRPr lang="en-US"/>
        </a:p>
      </dgm:t>
    </dgm:pt>
    <dgm:pt modelId="{F3FCB01F-C3D1-4442-99BE-E7DC5E1A5FE7}" type="sibTrans" cxnId="{06A89320-64CE-4ED3-97E5-0BF2FA949997}">
      <dgm:prSet/>
      <dgm:spPr/>
      <dgm:t>
        <a:bodyPr/>
        <a:lstStyle/>
        <a:p>
          <a:endParaRPr lang="en-US"/>
        </a:p>
      </dgm:t>
    </dgm:pt>
    <dgm:pt modelId="{8417F751-2283-4CCB-B9C4-B1AAB48D0D79}" type="pres">
      <dgm:prSet presAssocID="{9330AF0E-48E9-42F9-9DB3-7904B23D8F9E}" presName="root" presStyleCnt="0">
        <dgm:presLayoutVars>
          <dgm:dir/>
          <dgm:resizeHandles val="exact"/>
        </dgm:presLayoutVars>
      </dgm:prSet>
      <dgm:spPr/>
    </dgm:pt>
    <dgm:pt modelId="{0C21B4F6-770C-4B4B-8AC7-7A4A03594013}" type="pres">
      <dgm:prSet presAssocID="{9330AF0E-48E9-42F9-9DB3-7904B23D8F9E}" presName="container" presStyleCnt="0">
        <dgm:presLayoutVars>
          <dgm:dir/>
          <dgm:resizeHandles val="exact"/>
        </dgm:presLayoutVars>
      </dgm:prSet>
      <dgm:spPr/>
    </dgm:pt>
    <dgm:pt modelId="{537D8FFB-0FFA-4A0E-876A-66EF415CA376}" type="pres">
      <dgm:prSet presAssocID="{33F30A34-9505-40B2-82EA-46FB5C808C9D}" presName="compNode" presStyleCnt="0"/>
      <dgm:spPr/>
    </dgm:pt>
    <dgm:pt modelId="{477BBD6D-8137-4BED-BC03-B36194D32017}" type="pres">
      <dgm:prSet presAssocID="{33F30A34-9505-40B2-82EA-46FB5C808C9D}" presName="iconBgRect" presStyleLbl="bgShp" presStyleIdx="0" presStyleCnt="4"/>
      <dgm:spPr/>
    </dgm:pt>
    <dgm:pt modelId="{1589AB37-BDDA-4449-898D-A26E82528760}" type="pres">
      <dgm:prSet presAssocID="{33F30A34-9505-40B2-82EA-46FB5C808C9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x trolley"/>
        </a:ext>
      </dgm:extLst>
    </dgm:pt>
    <dgm:pt modelId="{B9C49D30-22DE-4ADC-A70D-626BD95BD82E}" type="pres">
      <dgm:prSet presAssocID="{33F30A34-9505-40B2-82EA-46FB5C808C9D}" presName="spaceRect" presStyleCnt="0"/>
      <dgm:spPr/>
    </dgm:pt>
    <dgm:pt modelId="{9250E0C9-7F44-42BB-82C2-53E2BFB75B67}" type="pres">
      <dgm:prSet presAssocID="{33F30A34-9505-40B2-82EA-46FB5C808C9D}" presName="textRect" presStyleLbl="revTx" presStyleIdx="0" presStyleCnt="4">
        <dgm:presLayoutVars>
          <dgm:chMax val="1"/>
          <dgm:chPref val="1"/>
        </dgm:presLayoutVars>
      </dgm:prSet>
      <dgm:spPr/>
    </dgm:pt>
    <dgm:pt modelId="{F4D176A6-F2C3-452C-9636-10D616925B4E}" type="pres">
      <dgm:prSet presAssocID="{8AC19E7E-57B5-4000-A0BA-D7EC9869BC9D}" presName="sibTrans" presStyleLbl="sibTrans2D1" presStyleIdx="0" presStyleCnt="0"/>
      <dgm:spPr/>
    </dgm:pt>
    <dgm:pt modelId="{68FD1D80-C267-493F-8601-915EB4AC87F8}" type="pres">
      <dgm:prSet presAssocID="{BD7113F7-8D91-4E4D-8252-D1CF51C7CAB2}" presName="compNode" presStyleCnt="0"/>
      <dgm:spPr/>
    </dgm:pt>
    <dgm:pt modelId="{7FFE5698-A137-4D97-9560-FB7DE16B1ADA}" type="pres">
      <dgm:prSet presAssocID="{BD7113F7-8D91-4E4D-8252-D1CF51C7CAB2}" presName="iconBgRect" presStyleLbl="bgShp" presStyleIdx="1" presStyleCnt="4"/>
      <dgm:spPr/>
    </dgm:pt>
    <dgm:pt modelId="{390329D1-218E-4B58-A3FB-BC18B62F9336}" type="pres">
      <dgm:prSet presAssocID="{BD7113F7-8D91-4E4D-8252-D1CF51C7CAB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C0D7A995-33BA-4D28-9B64-AC118A065F5B}" type="pres">
      <dgm:prSet presAssocID="{BD7113F7-8D91-4E4D-8252-D1CF51C7CAB2}" presName="spaceRect" presStyleCnt="0"/>
      <dgm:spPr/>
    </dgm:pt>
    <dgm:pt modelId="{F7A28E87-E456-4742-951E-4D4D21E18D1E}" type="pres">
      <dgm:prSet presAssocID="{BD7113F7-8D91-4E4D-8252-D1CF51C7CAB2}" presName="textRect" presStyleLbl="revTx" presStyleIdx="1" presStyleCnt="4">
        <dgm:presLayoutVars>
          <dgm:chMax val="1"/>
          <dgm:chPref val="1"/>
        </dgm:presLayoutVars>
      </dgm:prSet>
      <dgm:spPr/>
    </dgm:pt>
    <dgm:pt modelId="{3F64C0CD-C5DC-4681-BCB1-78AFFD4B6B2F}" type="pres">
      <dgm:prSet presAssocID="{D50E1BDD-8C38-436C-9E68-7340375A872D}" presName="sibTrans" presStyleLbl="sibTrans2D1" presStyleIdx="0" presStyleCnt="0"/>
      <dgm:spPr/>
    </dgm:pt>
    <dgm:pt modelId="{A54579D3-279E-4B96-9BE8-3B6635F6A0A5}" type="pres">
      <dgm:prSet presAssocID="{759E92BA-D6C3-4472-85CB-96BA53CBB1B2}" presName="compNode" presStyleCnt="0"/>
      <dgm:spPr/>
    </dgm:pt>
    <dgm:pt modelId="{125F07C7-FA22-4F90-A2C3-8D006ED87EBA}" type="pres">
      <dgm:prSet presAssocID="{759E92BA-D6C3-4472-85CB-96BA53CBB1B2}" presName="iconBgRect" presStyleLbl="bgShp" presStyleIdx="2" presStyleCnt="4"/>
      <dgm:spPr/>
    </dgm:pt>
    <dgm:pt modelId="{F4C281B4-4C57-4A74-B259-9A85256EF7AB}" type="pres">
      <dgm:prSet presAssocID="{759E92BA-D6C3-4472-85CB-96BA53CBB1B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33B6C56C-5EF5-461A-A2BE-5329D50F512B}" type="pres">
      <dgm:prSet presAssocID="{759E92BA-D6C3-4472-85CB-96BA53CBB1B2}" presName="spaceRect" presStyleCnt="0"/>
      <dgm:spPr/>
    </dgm:pt>
    <dgm:pt modelId="{3B6884B1-9DD7-4D80-A619-AC9EE88AEDE9}" type="pres">
      <dgm:prSet presAssocID="{759E92BA-D6C3-4472-85CB-96BA53CBB1B2}" presName="textRect" presStyleLbl="revTx" presStyleIdx="2" presStyleCnt="4">
        <dgm:presLayoutVars>
          <dgm:chMax val="1"/>
          <dgm:chPref val="1"/>
        </dgm:presLayoutVars>
      </dgm:prSet>
      <dgm:spPr/>
    </dgm:pt>
    <dgm:pt modelId="{BCDE99FE-BD79-4D81-91F9-6ADC28897B30}" type="pres">
      <dgm:prSet presAssocID="{34BAB2D4-A9C2-4782-AC0C-82713C807186}" presName="sibTrans" presStyleLbl="sibTrans2D1" presStyleIdx="0" presStyleCnt="0"/>
      <dgm:spPr/>
    </dgm:pt>
    <dgm:pt modelId="{FDAC298C-7918-4C51-AFC8-8BD3D84356BA}" type="pres">
      <dgm:prSet presAssocID="{D1DE092E-7E2E-4EED-A1BC-BC5D6742F65B}" presName="compNode" presStyleCnt="0"/>
      <dgm:spPr/>
    </dgm:pt>
    <dgm:pt modelId="{3280D284-D767-4FBF-A16F-22BDE4772BC4}" type="pres">
      <dgm:prSet presAssocID="{D1DE092E-7E2E-4EED-A1BC-BC5D6742F65B}" presName="iconBgRect" presStyleLbl="bgShp" presStyleIdx="3" presStyleCnt="4"/>
      <dgm:spPr/>
    </dgm:pt>
    <dgm:pt modelId="{55F4D080-19B5-47A9-AEBB-A68FB547ECA7}" type="pres">
      <dgm:prSet presAssocID="{D1DE092E-7E2E-4EED-A1BC-BC5D6742F65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x"/>
        </a:ext>
      </dgm:extLst>
    </dgm:pt>
    <dgm:pt modelId="{5E92E08B-2A49-4FE8-9ACA-2F1F6C769F46}" type="pres">
      <dgm:prSet presAssocID="{D1DE092E-7E2E-4EED-A1BC-BC5D6742F65B}" presName="spaceRect" presStyleCnt="0"/>
      <dgm:spPr/>
    </dgm:pt>
    <dgm:pt modelId="{07EA3AAB-2322-4B59-8F26-BA812D05114E}" type="pres">
      <dgm:prSet presAssocID="{D1DE092E-7E2E-4EED-A1BC-BC5D6742F65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6660317-1E4C-495D-B5F8-F543E59EB5B6}" type="presOf" srcId="{8AC19E7E-57B5-4000-A0BA-D7EC9869BC9D}" destId="{F4D176A6-F2C3-452C-9636-10D616925B4E}" srcOrd="0" destOrd="0" presId="urn:microsoft.com/office/officeart/2018/2/layout/IconCircleList"/>
    <dgm:cxn modelId="{6197C11C-D74D-4BDB-89C3-F2160611546A}" type="presOf" srcId="{9330AF0E-48E9-42F9-9DB3-7904B23D8F9E}" destId="{8417F751-2283-4CCB-B9C4-B1AAB48D0D79}" srcOrd="0" destOrd="0" presId="urn:microsoft.com/office/officeart/2018/2/layout/IconCircleList"/>
    <dgm:cxn modelId="{06A89320-64CE-4ED3-97E5-0BF2FA949997}" srcId="{9330AF0E-48E9-42F9-9DB3-7904B23D8F9E}" destId="{D1DE092E-7E2E-4EED-A1BC-BC5D6742F65B}" srcOrd="3" destOrd="0" parTransId="{54854B9A-E9F3-4D60-8FCA-81B6E3F7DAE7}" sibTransId="{F3FCB01F-C3D1-4442-99BE-E7DC5E1A5FE7}"/>
    <dgm:cxn modelId="{6DD6042B-D42D-439F-ABA0-944B739C0676}" srcId="{9330AF0E-48E9-42F9-9DB3-7904B23D8F9E}" destId="{33F30A34-9505-40B2-82EA-46FB5C808C9D}" srcOrd="0" destOrd="0" parTransId="{BBAE2F1E-A490-4232-BB56-4DC5017F05C6}" sibTransId="{8AC19E7E-57B5-4000-A0BA-D7EC9869BC9D}"/>
    <dgm:cxn modelId="{95B7FD41-A998-4C23-B93D-760E78987783}" type="presOf" srcId="{D1DE092E-7E2E-4EED-A1BC-BC5D6742F65B}" destId="{07EA3AAB-2322-4B59-8F26-BA812D05114E}" srcOrd="0" destOrd="0" presId="urn:microsoft.com/office/officeart/2018/2/layout/IconCircleList"/>
    <dgm:cxn modelId="{EC9B2647-5B18-4008-A884-D68FC823B515}" srcId="{9330AF0E-48E9-42F9-9DB3-7904B23D8F9E}" destId="{759E92BA-D6C3-4472-85CB-96BA53CBB1B2}" srcOrd="2" destOrd="0" parTransId="{B1529A56-C53D-4C18-9C15-0AF97E3757B7}" sibTransId="{34BAB2D4-A9C2-4782-AC0C-82713C807186}"/>
    <dgm:cxn modelId="{7B162D7A-6A68-44B9-94BC-491A9A7DE6C1}" type="presOf" srcId="{34BAB2D4-A9C2-4782-AC0C-82713C807186}" destId="{BCDE99FE-BD79-4D81-91F9-6ADC28897B30}" srcOrd="0" destOrd="0" presId="urn:microsoft.com/office/officeart/2018/2/layout/IconCircleList"/>
    <dgm:cxn modelId="{DC46B57A-87B4-466B-9BE5-2444407DB3EB}" type="presOf" srcId="{33F30A34-9505-40B2-82EA-46FB5C808C9D}" destId="{9250E0C9-7F44-42BB-82C2-53E2BFB75B67}" srcOrd="0" destOrd="0" presId="urn:microsoft.com/office/officeart/2018/2/layout/IconCircleList"/>
    <dgm:cxn modelId="{FB0872AC-3F3D-42D1-8DFA-B04F7F66BCB4}" type="presOf" srcId="{759E92BA-D6C3-4472-85CB-96BA53CBB1B2}" destId="{3B6884B1-9DD7-4D80-A619-AC9EE88AEDE9}" srcOrd="0" destOrd="0" presId="urn:microsoft.com/office/officeart/2018/2/layout/IconCircleList"/>
    <dgm:cxn modelId="{FE3DA8B2-26AA-4E69-9DE8-99B71AD64829}" srcId="{9330AF0E-48E9-42F9-9DB3-7904B23D8F9E}" destId="{BD7113F7-8D91-4E4D-8252-D1CF51C7CAB2}" srcOrd="1" destOrd="0" parTransId="{5D0B0948-7C60-4DC9-8B07-4C21D449A20C}" sibTransId="{D50E1BDD-8C38-436C-9E68-7340375A872D}"/>
    <dgm:cxn modelId="{86E9E7D6-CEC0-4BB5-B447-05F51A0BD242}" type="presOf" srcId="{BD7113F7-8D91-4E4D-8252-D1CF51C7CAB2}" destId="{F7A28E87-E456-4742-951E-4D4D21E18D1E}" srcOrd="0" destOrd="0" presId="urn:microsoft.com/office/officeart/2018/2/layout/IconCircleList"/>
    <dgm:cxn modelId="{45A2F9F3-5835-4C1E-9488-75669733E984}" type="presOf" srcId="{D50E1BDD-8C38-436C-9E68-7340375A872D}" destId="{3F64C0CD-C5DC-4681-BCB1-78AFFD4B6B2F}" srcOrd="0" destOrd="0" presId="urn:microsoft.com/office/officeart/2018/2/layout/IconCircleList"/>
    <dgm:cxn modelId="{64373632-DA19-4A38-93AE-1C56905BCF52}" type="presParOf" srcId="{8417F751-2283-4CCB-B9C4-B1AAB48D0D79}" destId="{0C21B4F6-770C-4B4B-8AC7-7A4A03594013}" srcOrd="0" destOrd="0" presId="urn:microsoft.com/office/officeart/2018/2/layout/IconCircleList"/>
    <dgm:cxn modelId="{9613DE50-14C5-4889-BFF3-0A01C4F5B37A}" type="presParOf" srcId="{0C21B4F6-770C-4B4B-8AC7-7A4A03594013}" destId="{537D8FFB-0FFA-4A0E-876A-66EF415CA376}" srcOrd="0" destOrd="0" presId="urn:microsoft.com/office/officeart/2018/2/layout/IconCircleList"/>
    <dgm:cxn modelId="{DCDF556C-CEE0-493A-A3C2-188A71E7F3D9}" type="presParOf" srcId="{537D8FFB-0FFA-4A0E-876A-66EF415CA376}" destId="{477BBD6D-8137-4BED-BC03-B36194D32017}" srcOrd="0" destOrd="0" presId="urn:microsoft.com/office/officeart/2018/2/layout/IconCircleList"/>
    <dgm:cxn modelId="{9C6180D1-2A05-465B-B206-C3AE2F68BB5A}" type="presParOf" srcId="{537D8FFB-0FFA-4A0E-876A-66EF415CA376}" destId="{1589AB37-BDDA-4449-898D-A26E82528760}" srcOrd="1" destOrd="0" presId="urn:microsoft.com/office/officeart/2018/2/layout/IconCircleList"/>
    <dgm:cxn modelId="{39B6B035-FB24-413C-9F83-FF8F58F86E2B}" type="presParOf" srcId="{537D8FFB-0FFA-4A0E-876A-66EF415CA376}" destId="{B9C49D30-22DE-4ADC-A70D-626BD95BD82E}" srcOrd="2" destOrd="0" presId="urn:microsoft.com/office/officeart/2018/2/layout/IconCircleList"/>
    <dgm:cxn modelId="{08AE839E-9C4C-4A33-9E3A-F026318DC0E2}" type="presParOf" srcId="{537D8FFB-0FFA-4A0E-876A-66EF415CA376}" destId="{9250E0C9-7F44-42BB-82C2-53E2BFB75B67}" srcOrd="3" destOrd="0" presId="urn:microsoft.com/office/officeart/2018/2/layout/IconCircleList"/>
    <dgm:cxn modelId="{06A4D5CC-AB85-483F-8BF5-7ECC095ABCE8}" type="presParOf" srcId="{0C21B4F6-770C-4B4B-8AC7-7A4A03594013}" destId="{F4D176A6-F2C3-452C-9636-10D616925B4E}" srcOrd="1" destOrd="0" presId="urn:microsoft.com/office/officeart/2018/2/layout/IconCircleList"/>
    <dgm:cxn modelId="{06B4BFEA-D565-4CC0-B834-F7651B964D3F}" type="presParOf" srcId="{0C21B4F6-770C-4B4B-8AC7-7A4A03594013}" destId="{68FD1D80-C267-493F-8601-915EB4AC87F8}" srcOrd="2" destOrd="0" presId="urn:microsoft.com/office/officeart/2018/2/layout/IconCircleList"/>
    <dgm:cxn modelId="{79062AA6-8C52-46B1-8A2B-79A972EA5477}" type="presParOf" srcId="{68FD1D80-C267-493F-8601-915EB4AC87F8}" destId="{7FFE5698-A137-4D97-9560-FB7DE16B1ADA}" srcOrd="0" destOrd="0" presId="urn:microsoft.com/office/officeart/2018/2/layout/IconCircleList"/>
    <dgm:cxn modelId="{DAA5C1E0-53C7-4B8E-BD4F-7C3D05E264CA}" type="presParOf" srcId="{68FD1D80-C267-493F-8601-915EB4AC87F8}" destId="{390329D1-218E-4B58-A3FB-BC18B62F9336}" srcOrd="1" destOrd="0" presId="urn:microsoft.com/office/officeart/2018/2/layout/IconCircleList"/>
    <dgm:cxn modelId="{D6B8304A-F196-4915-AA13-97D85AF2C295}" type="presParOf" srcId="{68FD1D80-C267-493F-8601-915EB4AC87F8}" destId="{C0D7A995-33BA-4D28-9B64-AC118A065F5B}" srcOrd="2" destOrd="0" presId="urn:microsoft.com/office/officeart/2018/2/layout/IconCircleList"/>
    <dgm:cxn modelId="{B4C3BFFF-36E8-4904-981A-B9C6C1F55D9A}" type="presParOf" srcId="{68FD1D80-C267-493F-8601-915EB4AC87F8}" destId="{F7A28E87-E456-4742-951E-4D4D21E18D1E}" srcOrd="3" destOrd="0" presId="urn:microsoft.com/office/officeart/2018/2/layout/IconCircleList"/>
    <dgm:cxn modelId="{86CA4BF0-96B9-4429-9184-0C3767797112}" type="presParOf" srcId="{0C21B4F6-770C-4B4B-8AC7-7A4A03594013}" destId="{3F64C0CD-C5DC-4681-BCB1-78AFFD4B6B2F}" srcOrd="3" destOrd="0" presId="urn:microsoft.com/office/officeart/2018/2/layout/IconCircleList"/>
    <dgm:cxn modelId="{11D8B760-183F-402F-82CA-F4BACEA3BC18}" type="presParOf" srcId="{0C21B4F6-770C-4B4B-8AC7-7A4A03594013}" destId="{A54579D3-279E-4B96-9BE8-3B6635F6A0A5}" srcOrd="4" destOrd="0" presId="urn:microsoft.com/office/officeart/2018/2/layout/IconCircleList"/>
    <dgm:cxn modelId="{82ABF1BF-C006-4237-BA0C-856584FEFB12}" type="presParOf" srcId="{A54579D3-279E-4B96-9BE8-3B6635F6A0A5}" destId="{125F07C7-FA22-4F90-A2C3-8D006ED87EBA}" srcOrd="0" destOrd="0" presId="urn:microsoft.com/office/officeart/2018/2/layout/IconCircleList"/>
    <dgm:cxn modelId="{8FE7567C-71BF-4E7C-AD0B-55505299E81A}" type="presParOf" srcId="{A54579D3-279E-4B96-9BE8-3B6635F6A0A5}" destId="{F4C281B4-4C57-4A74-B259-9A85256EF7AB}" srcOrd="1" destOrd="0" presId="urn:microsoft.com/office/officeart/2018/2/layout/IconCircleList"/>
    <dgm:cxn modelId="{555BBBC3-3C4A-4974-98C2-759AE314BC2B}" type="presParOf" srcId="{A54579D3-279E-4B96-9BE8-3B6635F6A0A5}" destId="{33B6C56C-5EF5-461A-A2BE-5329D50F512B}" srcOrd="2" destOrd="0" presId="urn:microsoft.com/office/officeart/2018/2/layout/IconCircleList"/>
    <dgm:cxn modelId="{74D531B8-D17B-46E7-85D1-A1227B26FCB1}" type="presParOf" srcId="{A54579D3-279E-4B96-9BE8-3B6635F6A0A5}" destId="{3B6884B1-9DD7-4D80-A619-AC9EE88AEDE9}" srcOrd="3" destOrd="0" presId="urn:microsoft.com/office/officeart/2018/2/layout/IconCircleList"/>
    <dgm:cxn modelId="{AEBE3E83-4757-4ECB-A789-2AD3C9491193}" type="presParOf" srcId="{0C21B4F6-770C-4B4B-8AC7-7A4A03594013}" destId="{BCDE99FE-BD79-4D81-91F9-6ADC28897B30}" srcOrd="5" destOrd="0" presId="urn:microsoft.com/office/officeart/2018/2/layout/IconCircleList"/>
    <dgm:cxn modelId="{AD820C4A-7DFE-4FCF-8D47-7FAA8BEABFF4}" type="presParOf" srcId="{0C21B4F6-770C-4B4B-8AC7-7A4A03594013}" destId="{FDAC298C-7918-4C51-AFC8-8BD3D84356BA}" srcOrd="6" destOrd="0" presId="urn:microsoft.com/office/officeart/2018/2/layout/IconCircleList"/>
    <dgm:cxn modelId="{76C5DF45-D39A-4E5A-B770-ACCD8B2198AA}" type="presParOf" srcId="{FDAC298C-7918-4C51-AFC8-8BD3D84356BA}" destId="{3280D284-D767-4FBF-A16F-22BDE4772BC4}" srcOrd="0" destOrd="0" presId="urn:microsoft.com/office/officeart/2018/2/layout/IconCircleList"/>
    <dgm:cxn modelId="{9C7E1649-3C04-468A-91A8-D296715DE0DF}" type="presParOf" srcId="{FDAC298C-7918-4C51-AFC8-8BD3D84356BA}" destId="{55F4D080-19B5-47A9-AEBB-A68FB547ECA7}" srcOrd="1" destOrd="0" presId="urn:microsoft.com/office/officeart/2018/2/layout/IconCircleList"/>
    <dgm:cxn modelId="{376C4FFA-4F9A-4F61-8D06-40F7F2FCEE1B}" type="presParOf" srcId="{FDAC298C-7918-4C51-AFC8-8BD3D84356BA}" destId="{5E92E08B-2A49-4FE8-9ACA-2F1F6C769F46}" srcOrd="2" destOrd="0" presId="urn:microsoft.com/office/officeart/2018/2/layout/IconCircleList"/>
    <dgm:cxn modelId="{4B16ED9E-EC3B-44F9-9FF9-5325EF37394D}" type="presParOf" srcId="{FDAC298C-7918-4C51-AFC8-8BD3D84356BA}" destId="{07EA3AAB-2322-4B59-8F26-BA812D05114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FC03590-4DDF-4EF7-9BF0-52296B15DB3F}" type="doc">
      <dgm:prSet loTypeId="urn:microsoft.com/office/officeart/2016/7/layout/ChevronBlockProcess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236D04E9-2858-43C2-BCCD-92F5B95848E5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Chanel</a:t>
          </a:r>
        </a:p>
      </dgm:t>
    </dgm:pt>
    <dgm:pt modelId="{025D75C4-E5DA-4B7B-AC2F-74AE9E27BA77}" type="parTrans" cxnId="{97C1A947-9B83-4811-AA96-2B36D2357189}">
      <dgm:prSet/>
      <dgm:spPr/>
      <dgm:t>
        <a:bodyPr/>
        <a:lstStyle/>
        <a:p>
          <a:endParaRPr lang="en-GB"/>
        </a:p>
      </dgm:t>
    </dgm:pt>
    <dgm:pt modelId="{CA6DFD73-7290-46C6-A32C-98E1EE4C8935}" type="sibTrans" cxnId="{97C1A947-9B83-4811-AA96-2B36D2357189}">
      <dgm:prSet/>
      <dgm:spPr/>
      <dgm:t>
        <a:bodyPr/>
        <a:lstStyle/>
        <a:p>
          <a:endParaRPr lang="en-GB"/>
        </a:p>
      </dgm:t>
    </dgm:pt>
    <dgm:pt modelId="{F1AD0860-5980-47DF-A2FA-6140683BDF8B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Hearing V</a:t>
          </a:r>
        </a:p>
      </dgm:t>
    </dgm:pt>
    <dgm:pt modelId="{406E4D19-53C6-47CC-920A-56098763290F}" type="parTrans" cxnId="{E40B26F3-C781-4C97-8040-DE89F0623309}">
      <dgm:prSet/>
      <dgm:spPr/>
      <dgm:t>
        <a:bodyPr/>
        <a:lstStyle/>
        <a:p>
          <a:endParaRPr lang="en-GB"/>
        </a:p>
      </dgm:t>
    </dgm:pt>
    <dgm:pt modelId="{9CC5B165-1B44-48D4-8F05-07D498C8DDDB}" type="sibTrans" cxnId="{E40B26F3-C781-4C97-8040-DE89F0623309}">
      <dgm:prSet/>
      <dgm:spPr/>
      <dgm:t>
        <a:bodyPr/>
        <a:lstStyle/>
        <a:p>
          <a:endParaRPr lang="en-GB"/>
        </a:p>
      </dgm:t>
    </dgm:pt>
    <dgm:pt modelId="{8AA9D3BD-0082-44D2-B5CB-A6ED4849E8A7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Seeing V</a:t>
          </a:r>
        </a:p>
      </dgm:t>
    </dgm:pt>
    <dgm:pt modelId="{6FF2A56E-E20E-40EC-9E09-6E6A5D012368}" type="parTrans" cxnId="{648B960A-5253-4855-8614-9DC921CFEAC2}">
      <dgm:prSet/>
      <dgm:spPr/>
      <dgm:t>
        <a:bodyPr/>
        <a:lstStyle/>
        <a:p>
          <a:endParaRPr lang="en-GB"/>
        </a:p>
      </dgm:t>
    </dgm:pt>
    <dgm:pt modelId="{C36E18AF-BE88-43AE-A0E2-B47D73BD5A3B}" type="sibTrans" cxnId="{648B960A-5253-4855-8614-9DC921CFEAC2}">
      <dgm:prSet/>
      <dgm:spPr/>
      <dgm:t>
        <a:bodyPr/>
        <a:lstStyle/>
        <a:p>
          <a:endParaRPr lang="en-GB"/>
        </a:p>
      </dgm:t>
    </dgm:pt>
    <dgm:pt modelId="{F8CE1DB3-F43F-48C3-94D3-D4DE16E9731A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Touching</a:t>
          </a:r>
        </a:p>
      </dgm:t>
    </dgm:pt>
    <dgm:pt modelId="{9A91AC4B-8789-4541-AC99-E174911A7F16}" type="parTrans" cxnId="{D4EFF606-240E-4F10-B8BB-2DE400DDDB30}">
      <dgm:prSet/>
      <dgm:spPr/>
      <dgm:t>
        <a:bodyPr/>
        <a:lstStyle/>
        <a:p>
          <a:endParaRPr lang="en-GB"/>
        </a:p>
      </dgm:t>
    </dgm:pt>
    <dgm:pt modelId="{0191A909-0464-4A9E-A2E0-49DEF5EA57E0}" type="sibTrans" cxnId="{D4EFF606-240E-4F10-B8BB-2DE400DDDB30}">
      <dgm:prSet/>
      <dgm:spPr/>
      <dgm:t>
        <a:bodyPr/>
        <a:lstStyle/>
        <a:p>
          <a:endParaRPr lang="en-GB"/>
        </a:p>
      </dgm:t>
    </dgm:pt>
    <dgm:pt modelId="{31FDE71A-896A-44E2-9DB5-1A86130D90CD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Smelling</a:t>
          </a:r>
        </a:p>
      </dgm:t>
    </dgm:pt>
    <dgm:pt modelId="{954A9DC6-0584-4E2E-B7B8-425933B6D04B}" type="parTrans" cxnId="{A06A477D-C85B-4935-BE4C-9737D91FB413}">
      <dgm:prSet/>
      <dgm:spPr/>
      <dgm:t>
        <a:bodyPr/>
        <a:lstStyle/>
        <a:p>
          <a:endParaRPr lang="en-GB"/>
        </a:p>
      </dgm:t>
    </dgm:pt>
    <dgm:pt modelId="{08F90DDA-AB16-43BD-A3C3-F86EE1187599}" type="sibTrans" cxnId="{A06A477D-C85B-4935-BE4C-9737D91FB413}">
      <dgm:prSet/>
      <dgm:spPr/>
      <dgm:t>
        <a:bodyPr/>
        <a:lstStyle/>
        <a:p>
          <a:endParaRPr lang="en-GB"/>
        </a:p>
      </dgm:t>
    </dgm:pt>
    <dgm:pt modelId="{455F5152-CA87-4AE8-A287-17A952DBD910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Tasting</a:t>
          </a:r>
        </a:p>
      </dgm:t>
    </dgm:pt>
    <dgm:pt modelId="{EBB409AA-F985-4AB7-8EE8-651D77FA7E87}" type="parTrans" cxnId="{781CBF65-FB80-408D-8AE2-C831723EF1FA}">
      <dgm:prSet/>
      <dgm:spPr/>
      <dgm:t>
        <a:bodyPr/>
        <a:lstStyle/>
        <a:p>
          <a:endParaRPr lang="en-GB"/>
        </a:p>
      </dgm:t>
    </dgm:pt>
    <dgm:pt modelId="{AAE1E199-AC0F-4CBB-882D-D6B1AC9CDF3C}" type="sibTrans" cxnId="{781CBF65-FB80-408D-8AE2-C831723EF1FA}">
      <dgm:prSet/>
      <dgm:spPr/>
      <dgm:t>
        <a:bodyPr/>
        <a:lstStyle/>
        <a:p>
          <a:endParaRPr lang="en-GB"/>
        </a:p>
      </dgm:t>
    </dgm:pt>
    <dgm:pt modelId="{FAB8C7BE-EB1B-4BEC-9FA2-94D2ADF7F4CF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Receiver</a:t>
          </a:r>
        </a:p>
      </dgm:t>
    </dgm:pt>
    <dgm:pt modelId="{1C08CBBA-7685-454B-A966-325E8F038D5E}" type="parTrans" cxnId="{D6CCCB9A-9940-4E6B-AF60-A42751C09DF3}">
      <dgm:prSet/>
      <dgm:spPr/>
    </dgm:pt>
    <dgm:pt modelId="{99B6609B-16D0-43ED-921E-4DE75ECBF77C}" type="sibTrans" cxnId="{D6CCCB9A-9940-4E6B-AF60-A42751C09DF3}">
      <dgm:prSet/>
      <dgm:spPr/>
      <dgm:t>
        <a:bodyPr/>
        <a:lstStyle/>
        <a:p>
          <a:endParaRPr lang="en-GB"/>
        </a:p>
      </dgm:t>
    </dgm:pt>
    <dgm:pt modelId="{65CDE194-64F8-44FC-8D4B-6316905E7352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Communication Skills</a:t>
          </a:r>
        </a:p>
      </dgm:t>
    </dgm:pt>
    <dgm:pt modelId="{31EF2C83-1361-47ED-815F-FCAE863740B2}" type="parTrans" cxnId="{004780D5-DE6E-4BC0-96CE-849185C84862}">
      <dgm:prSet/>
      <dgm:spPr/>
    </dgm:pt>
    <dgm:pt modelId="{2E121922-1E21-4B43-B6D1-A8C68085A9A4}" type="sibTrans" cxnId="{004780D5-DE6E-4BC0-96CE-849185C84862}">
      <dgm:prSet/>
      <dgm:spPr/>
      <dgm:t>
        <a:bodyPr/>
        <a:lstStyle/>
        <a:p>
          <a:endParaRPr lang="en-GB"/>
        </a:p>
      </dgm:t>
    </dgm:pt>
    <dgm:pt modelId="{6129E6AD-C29B-4F76-9E69-F63914B879FA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Attitudes V</a:t>
          </a:r>
        </a:p>
      </dgm:t>
    </dgm:pt>
    <dgm:pt modelId="{28A0670C-808B-4581-93DD-755E103045E1}" type="parTrans" cxnId="{82D64B30-8CFA-404F-9815-49C4005F7EE3}">
      <dgm:prSet/>
      <dgm:spPr/>
    </dgm:pt>
    <dgm:pt modelId="{5E9C1A64-8676-4F6D-8349-40EF48538F9D}" type="sibTrans" cxnId="{82D64B30-8CFA-404F-9815-49C4005F7EE3}">
      <dgm:prSet/>
      <dgm:spPr/>
      <dgm:t>
        <a:bodyPr/>
        <a:lstStyle/>
        <a:p>
          <a:endParaRPr lang="en-GB"/>
        </a:p>
      </dgm:t>
    </dgm:pt>
    <dgm:pt modelId="{4EDFA2D0-623E-49F1-83B6-DFFCF3344492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Knowledge</a:t>
          </a:r>
        </a:p>
      </dgm:t>
    </dgm:pt>
    <dgm:pt modelId="{4189539D-CE41-4ED2-B120-3F27E8132E58}" type="parTrans" cxnId="{4713F2D7-CF3D-4462-9E0E-A540E488E0B8}">
      <dgm:prSet/>
      <dgm:spPr/>
    </dgm:pt>
    <dgm:pt modelId="{89C6E28C-3988-4E1D-BF0F-59BECE0FF3EC}" type="sibTrans" cxnId="{4713F2D7-CF3D-4462-9E0E-A540E488E0B8}">
      <dgm:prSet/>
      <dgm:spPr/>
      <dgm:t>
        <a:bodyPr/>
        <a:lstStyle/>
        <a:p>
          <a:endParaRPr lang="en-GB"/>
        </a:p>
      </dgm:t>
    </dgm:pt>
    <dgm:pt modelId="{CAD70999-06A6-48BC-83B0-7EFE30874EA6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Social System V</a:t>
          </a:r>
        </a:p>
      </dgm:t>
    </dgm:pt>
    <dgm:pt modelId="{5571A8C0-1B0F-4E8F-A455-A6F243152DF7}" type="parTrans" cxnId="{4939FD8A-8D5D-4DBA-80E5-61CCE486CD74}">
      <dgm:prSet/>
      <dgm:spPr/>
    </dgm:pt>
    <dgm:pt modelId="{3727C0B9-E744-4558-8267-4FF73A090496}" type="sibTrans" cxnId="{4939FD8A-8D5D-4DBA-80E5-61CCE486CD74}">
      <dgm:prSet/>
      <dgm:spPr/>
      <dgm:t>
        <a:bodyPr/>
        <a:lstStyle/>
        <a:p>
          <a:endParaRPr lang="en-GB"/>
        </a:p>
      </dgm:t>
    </dgm:pt>
    <dgm:pt modelId="{188D6C5D-AD86-416A-831B-236FB7E8FCC8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Culture V</a:t>
          </a:r>
        </a:p>
      </dgm:t>
    </dgm:pt>
    <dgm:pt modelId="{536C0FBD-06EF-4CA6-B66F-59FDC4C42887}" type="parTrans" cxnId="{10A2F9BD-7A50-47DD-8DD9-EA2455C6F249}">
      <dgm:prSet/>
      <dgm:spPr/>
    </dgm:pt>
    <dgm:pt modelId="{D2A4A3B4-BCDF-4AE1-B1F6-B2B1378ADACE}" type="sibTrans" cxnId="{10A2F9BD-7A50-47DD-8DD9-EA2455C6F249}">
      <dgm:prSet/>
      <dgm:spPr/>
      <dgm:t>
        <a:bodyPr/>
        <a:lstStyle/>
        <a:p>
          <a:endParaRPr lang="en-GB"/>
        </a:p>
      </dgm:t>
    </dgm:pt>
    <dgm:pt modelId="{5F072C73-0837-4E14-8BAE-B8F50FF48CB0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Source</a:t>
          </a:r>
        </a:p>
      </dgm:t>
    </dgm:pt>
    <dgm:pt modelId="{AD01E23F-2ECB-4745-B309-704213A86844}" type="parTrans" cxnId="{C80F7AAB-DAD6-4AFF-950F-7C15CC08C1DC}">
      <dgm:prSet/>
      <dgm:spPr/>
    </dgm:pt>
    <dgm:pt modelId="{06109F65-C7AD-47A7-99A6-6B9C61DBEADB}" type="sibTrans" cxnId="{C80F7AAB-DAD6-4AFF-950F-7C15CC08C1DC}">
      <dgm:prSet/>
      <dgm:spPr/>
      <dgm:t>
        <a:bodyPr/>
        <a:lstStyle/>
        <a:p>
          <a:endParaRPr lang="en-GB"/>
        </a:p>
      </dgm:t>
    </dgm:pt>
    <dgm:pt modelId="{89F4B69A-27D3-483D-895A-B206C68D7E0C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Communication Skills V</a:t>
          </a:r>
        </a:p>
      </dgm:t>
    </dgm:pt>
    <dgm:pt modelId="{B7CCC58B-0266-4FA5-87C1-AAC85004131B}" type="parTrans" cxnId="{CC8752C1-AF2F-433A-B0F2-664CA8A70FD5}">
      <dgm:prSet/>
      <dgm:spPr/>
    </dgm:pt>
    <dgm:pt modelId="{4A14EC61-BECF-4CA0-960D-7694F669B5F7}" type="sibTrans" cxnId="{CC8752C1-AF2F-433A-B0F2-664CA8A70FD5}">
      <dgm:prSet/>
      <dgm:spPr/>
      <dgm:t>
        <a:bodyPr/>
        <a:lstStyle/>
        <a:p>
          <a:endParaRPr lang="en-GB"/>
        </a:p>
      </dgm:t>
    </dgm:pt>
    <dgm:pt modelId="{28DB4015-F7E5-4DCF-9363-A4748EA09DCF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Attitudes V</a:t>
          </a:r>
        </a:p>
      </dgm:t>
    </dgm:pt>
    <dgm:pt modelId="{56C152F6-83B5-4009-83C4-B8E81604E75C}" type="parTrans" cxnId="{A7FA7B44-CDAB-4AD6-8994-811627292A9B}">
      <dgm:prSet/>
      <dgm:spPr/>
    </dgm:pt>
    <dgm:pt modelId="{30B10FD2-7C08-4DAC-8389-C4B5F9FA213D}" type="sibTrans" cxnId="{A7FA7B44-CDAB-4AD6-8994-811627292A9B}">
      <dgm:prSet/>
      <dgm:spPr/>
      <dgm:t>
        <a:bodyPr/>
        <a:lstStyle/>
        <a:p>
          <a:endParaRPr lang="en-GB"/>
        </a:p>
      </dgm:t>
    </dgm:pt>
    <dgm:pt modelId="{0E326399-1DE8-45A7-9221-81E6B1CAF2B1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Knowledge V</a:t>
          </a:r>
        </a:p>
      </dgm:t>
    </dgm:pt>
    <dgm:pt modelId="{56E7FA0F-F520-490D-A6A3-1322F04CBC55}" type="parTrans" cxnId="{BCC8325A-F841-42F7-BF74-B753B9A3D197}">
      <dgm:prSet/>
      <dgm:spPr/>
    </dgm:pt>
    <dgm:pt modelId="{45BD9185-E609-45F7-8E92-006C06849D3B}" type="sibTrans" cxnId="{BCC8325A-F841-42F7-BF74-B753B9A3D197}">
      <dgm:prSet/>
      <dgm:spPr/>
      <dgm:t>
        <a:bodyPr/>
        <a:lstStyle/>
        <a:p>
          <a:endParaRPr lang="en-GB"/>
        </a:p>
      </dgm:t>
    </dgm:pt>
    <dgm:pt modelId="{FE9BC57B-7950-4EF2-9730-2A58CE7DE665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Social system V</a:t>
          </a:r>
        </a:p>
      </dgm:t>
    </dgm:pt>
    <dgm:pt modelId="{D7B596E3-7B79-40E0-8D9C-F7ADC9CDDC1D}" type="parTrans" cxnId="{3B71A43F-F853-4587-B29E-E510A1479011}">
      <dgm:prSet/>
      <dgm:spPr/>
    </dgm:pt>
    <dgm:pt modelId="{1BB9092C-815D-4A20-AA36-8E570BEB7D3B}" type="sibTrans" cxnId="{3B71A43F-F853-4587-B29E-E510A1479011}">
      <dgm:prSet/>
      <dgm:spPr/>
      <dgm:t>
        <a:bodyPr/>
        <a:lstStyle/>
        <a:p>
          <a:endParaRPr lang="en-GB"/>
        </a:p>
      </dgm:t>
    </dgm:pt>
    <dgm:pt modelId="{B9692354-7B36-4795-A755-AB16653102B4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Culture V</a:t>
          </a:r>
        </a:p>
      </dgm:t>
    </dgm:pt>
    <dgm:pt modelId="{A568DBAA-78B1-4D7B-ACB3-2745FE8D20A4}" type="parTrans" cxnId="{EAF90017-104D-4776-B174-0BEF59EDEF26}">
      <dgm:prSet/>
      <dgm:spPr/>
    </dgm:pt>
    <dgm:pt modelId="{3385ADF0-7920-430E-A1F5-C3C3FBFCD049}" type="sibTrans" cxnId="{EAF90017-104D-4776-B174-0BEF59EDEF26}">
      <dgm:prSet/>
      <dgm:spPr/>
      <dgm:t>
        <a:bodyPr/>
        <a:lstStyle/>
        <a:p>
          <a:endParaRPr lang="en-GB"/>
        </a:p>
      </dgm:t>
    </dgm:pt>
    <dgm:pt modelId="{25C90E00-2586-4F2A-948C-3ACF9FCDB944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Message</a:t>
          </a:r>
        </a:p>
      </dgm:t>
    </dgm:pt>
    <dgm:pt modelId="{50F5A6A6-D409-49A7-AF6C-F4668C2D988A}" type="parTrans" cxnId="{15BC6656-3042-45E0-B9BD-C578B65913B7}">
      <dgm:prSet/>
      <dgm:spPr/>
    </dgm:pt>
    <dgm:pt modelId="{102FDE49-1058-41C2-A926-89E8B0203F07}" type="sibTrans" cxnId="{15BC6656-3042-45E0-B9BD-C578B65913B7}">
      <dgm:prSet/>
      <dgm:spPr/>
      <dgm:t>
        <a:bodyPr/>
        <a:lstStyle/>
        <a:p>
          <a:endParaRPr lang="en-GB"/>
        </a:p>
      </dgm:t>
    </dgm:pt>
    <dgm:pt modelId="{352E782F-70F3-43CC-B551-E15B2D9BC820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Content V</a:t>
          </a:r>
        </a:p>
      </dgm:t>
    </dgm:pt>
    <dgm:pt modelId="{A67BF986-342B-492B-B731-4498A8A8767E}" type="parTrans" cxnId="{94F8CB14-6B91-4382-9168-7A2EA9757CC0}">
      <dgm:prSet/>
      <dgm:spPr/>
    </dgm:pt>
    <dgm:pt modelId="{DBE26AEC-8E40-492E-A1C2-179D1FEE61D0}" type="sibTrans" cxnId="{94F8CB14-6B91-4382-9168-7A2EA9757CC0}">
      <dgm:prSet/>
      <dgm:spPr/>
      <dgm:t>
        <a:bodyPr/>
        <a:lstStyle/>
        <a:p>
          <a:endParaRPr lang="en-GB"/>
        </a:p>
      </dgm:t>
    </dgm:pt>
    <dgm:pt modelId="{9DEA8B7A-6304-4B00-9BD4-6952BFDB5AB2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Elements V</a:t>
          </a:r>
        </a:p>
      </dgm:t>
    </dgm:pt>
    <dgm:pt modelId="{53D34EBA-1039-4BAC-9C9F-C098246555D6}" type="parTrans" cxnId="{CC589206-9030-48FD-9153-A50FFF2A48AB}">
      <dgm:prSet/>
      <dgm:spPr/>
    </dgm:pt>
    <dgm:pt modelId="{01C3A107-E80B-4472-BF1D-3601616E3190}" type="sibTrans" cxnId="{CC589206-9030-48FD-9153-A50FFF2A48AB}">
      <dgm:prSet/>
      <dgm:spPr/>
      <dgm:t>
        <a:bodyPr/>
        <a:lstStyle/>
        <a:p>
          <a:endParaRPr lang="en-GB"/>
        </a:p>
      </dgm:t>
    </dgm:pt>
    <dgm:pt modelId="{F5D3DCA1-E5BC-4E80-9C91-5266D5BFDEE3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Treatment</a:t>
          </a:r>
        </a:p>
      </dgm:t>
    </dgm:pt>
    <dgm:pt modelId="{67C8F77C-3864-4D23-B308-E8B78569F94B}" type="parTrans" cxnId="{4C0CCD3A-DDBD-4955-B49C-525FC585ACFD}">
      <dgm:prSet/>
      <dgm:spPr/>
    </dgm:pt>
    <dgm:pt modelId="{DC113F8E-3295-43C3-95BA-510231F66756}" type="sibTrans" cxnId="{4C0CCD3A-DDBD-4955-B49C-525FC585ACFD}">
      <dgm:prSet/>
      <dgm:spPr/>
      <dgm:t>
        <a:bodyPr/>
        <a:lstStyle/>
        <a:p>
          <a:endParaRPr lang="en-GB"/>
        </a:p>
      </dgm:t>
    </dgm:pt>
    <dgm:pt modelId="{7BB203E5-17F3-4BD3-9A82-8885B58A5DFC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Structure V</a:t>
          </a:r>
        </a:p>
      </dgm:t>
    </dgm:pt>
    <dgm:pt modelId="{966ECDCB-A427-4C93-8723-900EA3EB9DE3}" type="parTrans" cxnId="{C89B5C67-AFA4-46D7-A6C6-69AC501BA68F}">
      <dgm:prSet/>
      <dgm:spPr/>
    </dgm:pt>
    <dgm:pt modelId="{24EEF4D0-670A-4FCD-9412-A79DEA5CABF3}" type="sibTrans" cxnId="{C89B5C67-AFA4-46D7-A6C6-69AC501BA68F}">
      <dgm:prSet/>
      <dgm:spPr/>
      <dgm:t>
        <a:bodyPr/>
        <a:lstStyle/>
        <a:p>
          <a:endParaRPr lang="en-GB"/>
        </a:p>
      </dgm:t>
    </dgm:pt>
    <dgm:pt modelId="{468ABC35-763B-4375-9D11-EE43B42C9A2B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Code</a:t>
          </a:r>
        </a:p>
      </dgm:t>
    </dgm:pt>
    <dgm:pt modelId="{783A28CF-7E1C-400F-940B-037C5B768C7A}" type="parTrans" cxnId="{1B39E0AF-ED85-4C50-973A-D0474773CE0B}">
      <dgm:prSet/>
      <dgm:spPr/>
    </dgm:pt>
    <dgm:pt modelId="{B53B197E-55E5-4873-8C57-5708CA125F22}" type="sibTrans" cxnId="{1B39E0AF-ED85-4C50-973A-D0474773CE0B}">
      <dgm:prSet/>
      <dgm:spPr/>
      <dgm:t>
        <a:bodyPr/>
        <a:lstStyle/>
        <a:p>
          <a:endParaRPr lang="en-GB"/>
        </a:p>
      </dgm:t>
    </dgm:pt>
    <dgm:pt modelId="{0CBB2919-6BCE-417D-8092-B7FA49E1C35A}" type="pres">
      <dgm:prSet presAssocID="{3FC03590-4DDF-4EF7-9BF0-52296B15DB3F}" presName="Name0" presStyleCnt="0">
        <dgm:presLayoutVars>
          <dgm:dir/>
          <dgm:animLvl val="lvl"/>
          <dgm:resizeHandles val="exact"/>
        </dgm:presLayoutVars>
      </dgm:prSet>
      <dgm:spPr/>
    </dgm:pt>
    <dgm:pt modelId="{36D947F2-40CD-47E6-827A-9213FB725E4E}" type="pres">
      <dgm:prSet presAssocID="{5F072C73-0837-4E14-8BAE-B8F50FF48CB0}" presName="composite" presStyleCnt="0"/>
      <dgm:spPr/>
    </dgm:pt>
    <dgm:pt modelId="{2DC9F906-C964-4F58-85B5-8197DB544AE9}" type="pres">
      <dgm:prSet presAssocID="{5F072C73-0837-4E14-8BAE-B8F50FF48CB0}" presName="parTx" presStyleLbl="alignNode1" presStyleIdx="0" presStyleCnt="4">
        <dgm:presLayoutVars>
          <dgm:chMax val="0"/>
          <dgm:chPref val="0"/>
        </dgm:presLayoutVars>
      </dgm:prSet>
      <dgm:spPr/>
    </dgm:pt>
    <dgm:pt modelId="{61713E77-5B4D-41CD-B46D-ABD70183D164}" type="pres">
      <dgm:prSet presAssocID="{5F072C73-0837-4E14-8BAE-B8F50FF48CB0}" presName="desTx" presStyleLbl="alignAccFollowNode1" presStyleIdx="0" presStyleCnt="4">
        <dgm:presLayoutVars/>
      </dgm:prSet>
      <dgm:spPr/>
    </dgm:pt>
    <dgm:pt modelId="{5423BE08-D910-4DBC-A708-9136E64C5097}" type="pres">
      <dgm:prSet presAssocID="{06109F65-C7AD-47A7-99A6-6B9C61DBEADB}" presName="space" presStyleCnt="0"/>
      <dgm:spPr/>
    </dgm:pt>
    <dgm:pt modelId="{2734F221-4439-442A-8D93-C9080121C78D}" type="pres">
      <dgm:prSet presAssocID="{25C90E00-2586-4F2A-948C-3ACF9FCDB944}" presName="composite" presStyleCnt="0"/>
      <dgm:spPr/>
    </dgm:pt>
    <dgm:pt modelId="{6C8C98E3-FE59-4117-BFDC-5874729984FE}" type="pres">
      <dgm:prSet presAssocID="{25C90E00-2586-4F2A-948C-3ACF9FCDB944}" presName="parTx" presStyleLbl="alignNode1" presStyleIdx="1" presStyleCnt="4">
        <dgm:presLayoutVars>
          <dgm:chMax val="0"/>
          <dgm:chPref val="0"/>
        </dgm:presLayoutVars>
      </dgm:prSet>
      <dgm:spPr/>
    </dgm:pt>
    <dgm:pt modelId="{1ABCD1D0-3EBF-4278-98FF-BFBE997D9CFB}" type="pres">
      <dgm:prSet presAssocID="{25C90E00-2586-4F2A-948C-3ACF9FCDB944}" presName="desTx" presStyleLbl="alignAccFollowNode1" presStyleIdx="1" presStyleCnt="4">
        <dgm:presLayoutVars/>
      </dgm:prSet>
      <dgm:spPr/>
    </dgm:pt>
    <dgm:pt modelId="{92CB77E2-CEA8-4558-9AFD-8222E021E3B4}" type="pres">
      <dgm:prSet presAssocID="{102FDE49-1058-41C2-A926-89E8B0203F07}" presName="space" presStyleCnt="0"/>
      <dgm:spPr/>
    </dgm:pt>
    <dgm:pt modelId="{FB98AE4F-35B4-430D-8BEA-62B2DB2B094A}" type="pres">
      <dgm:prSet presAssocID="{236D04E9-2858-43C2-BCCD-92F5B95848E5}" presName="composite" presStyleCnt="0"/>
      <dgm:spPr/>
    </dgm:pt>
    <dgm:pt modelId="{CD65E593-0034-4121-B9F9-CC5613F8A30D}" type="pres">
      <dgm:prSet presAssocID="{236D04E9-2858-43C2-BCCD-92F5B95848E5}" presName="parTx" presStyleLbl="alignNode1" presStyleIdx="2" presStyleCnt="4">
        <dgm:presLayoutVars>
          <dgm:chMax val="0"/>
          <dgm:chPref val="0"/>
        </dgm:presLayoutVars>
      </dgm:prSet>
      <dgm:spPr/>
    </dgm:pt>
    <dgm:pt modelId="{95C21810-BEDF-4238-BC82-6E33F9A12065}" type="pres">
      <dgm:prSet presAssocID="{236D04E9-2858-43C2-BCCD-92F5B95848E5}" presName="desTx" presStyleLbl="alignAccFollowNode1" presStyleIdx="2" presStyleCnt="4">
        <dgm:presLayoutVars/>
      </dgm:prSet>
      <dgm:spPr/>
    </dgm:pt>
    <dgm:pt modelId="{6B8A9725-5A14-4B00-BE80-9EA298D5AC13}" type="pres">
      <dgm:prSet presAssocID="{CA6DFD73-7290-46C6-A32C-98E1EE4C8935}" presName="space" presStyleCnt="0"/>
      <dgm:spPr/>
    </dgm:pt>
    <dgm:pt modelId="{38250C18-C000-43E1-964A-3118E901686E}" type="pres">
      <dgm:prSet presAssocID="{FAB8C7BE-EB1B-4BEC-9FA2-94D2ADF7F4CF}" presName="composite" presStyleCnt="0"/>
      <dgm:spPr/>
    </dgm:pt>
    <dgm:pt modelId="{BC5B92D2-63AA-4AA8-A60B-B07C88262F9F}" type="pres">
      <dgm:prSet presAssocID="{FAB8C7BE-EB1B-4BEC-9FA2-94D2ADF7F4CF}" presName="parTx" presStyleLbl="alignNode1" presStyleIdx="3" presStyleCnt="4">
        <dgm:presLayoutVars>
          <dgm:chMax val="0"/>
          <dgm:chPref val="0"/>
        </dgm:presLayoutVars>
      </dgm:prSet>
      <dgm:spPr/>
    </dgm:pt>
    <dgm:pt modelId="{71DECA7D-DC75-4C83-A972-13B7025EFBFD}" type="pres">
      <dgm:prSet presAssocID="{FAB8C7BE-EB1B-4BEC-9FA2-94D2ADF7F4CF}" presName="desTx" presStyleLbl="alignAccFollowNode1" presStyleIdx="3" presStyleCnt="4">
        <dgm:presLayoutVars/>
      </dgm:prSet>
      <dgm:spPr/>
    </dgm:pt>
  </dgm:ptLst>
  <dgm:cxnLst>
    <dgm:cxn modelId="{E90EF101-4F93-46D4-BDB2-DF34B978A4D3}" type="presOf" srcId="{F8CE1DB3-F43F-48C3-94D3-D4DE16E9731A}" destId="{95C21810-BEDF-4238-BC82-6E33F9A12065}" srcOrd="0" destOrd="2" presId="urn:microsoft.com/office/officeart/2016/7/layout/ChevronBlockProcess"/>
    <dgm:cxn modelId="{CC589206-9030-48FD-9153-A50FFF2A48AB}" srcId="{25C90E00-2586-4F2A-948C-3ACF9FCDB944}" destId="{9DEA8B7A-6304-4B00-9BD4-6952BFDB5AB2}" srcOrd="1" destOrd="0" parTransId="{53D34EBA-1039-4BAC-9C9F-C098246555D6}" sibTransId="{01C3A107-E80B-4472-BF1D-3601616E3190}"/>
    <dgm:cxn modelId="{D4EFF606-240E-4F10-B8BB-2DE400DDDB30}" srcId="{236D04E9-2858-43C2-BCCD-92F5B95848E5}" destId="{F8CE1DB3-F43F-48C3-94D3-D4DE16E9731A}" srcOrd="2" destOrd="0" parTransId="{9A91AC4B-8789-4541-AC99-E174911A7F16}" sibTransId="{0191A909-0464-4A9E-A2E0-49DEF5EA57E0}"/>
    <dgm:cxn modelId="{648B960A-5253-4855-8614-9DC921CFEAC2}" srcId="{236D04E9-2858-43C2-BCCD-92F5B95848E5}" destId="{8AA9D3BD-0082-44D2-B5CB-A6ED4849E8A7}" srcOrd="1" destOrd="0" parTransId="{6FF2A56E-E20E-40EC-9E09-6E6A5D012368}" sibTransId="{C36E18AF-BE88-43AE-A0E2-B47D73BD5A3B}"/>
    <dgm:cxn modelId="{B1715E0F-0745-4840-B018-E508627ABA1E}" type="presOf" srcId="{F1AD0860-5980-47DF-A2FA-6140683BDF8B}" destId="{95C21810-BEDF-4238-BC82-6E33F9A12065}" srcOrd="0" destOrd="0" presId="urn:microsoft.com/office/officeart/2016/7/layout/ChevronBlockProcess"/>
    <dgm:cxn modelId="{0B09F712-B79C-4865-A14D-32BF73B317CF}" type="presOf" srcId="{455F5152-CA87-4AE8-A287-17A952DBD910}" destId="{95C21810-BEDF-4238-BC82-6E33F9A12065}" srcOrd="0" destOrd="4" presId="urn:microsoft.com/office/officeart/2016/7/layout/ChevronBlockProcess"/>
    <dgm:cxn modelId="{94F8CB14-6B91-4382-9168-7A2EA9757CC0}" srcId="{25C90E00-2586-4F2A-948C-3ACF9FCDB944}" destId="{352E782F-70F3-43CC-B551-E15B2D9BC820}" srcOrd="0" destOrd="0" parTransId="{A67BF986-342B-492B-B731-4498A8A8767E}" sibTransId="{DBE26AEC-8E40-492E-A1C2-179D1FEE61D0}"/>
    <dgm:cxn modelId="{EAF90017-104D-4776-B174-0BEF59EDEF26}" srcId="{5F072C73-0837-4E14-8BAE-B8F50FF48CB0}" destId="{B9692354-7B36-4795-A755-AB16653102B4}" srcOrd="4" destOrd="0" parTransId="{A568DBAA-78B1-4D7B-ACB3-2745FE8D20A4}" sibTransId="{3385ADF0-7920-430E-A1F5-C3C3FBFCD049}"/>
    <dgm:cxn modelId="{C4665420-A673-4628-BAA6-A34C38332D4B}" type="presOf" srcId="{B9692354-7B36-4795-A755-AB16653102B4}" destId="{61713E77-5B4D-41CD-B46D-ABD70183D164}" srcOrd="0" destOrd="4" presId="urn:microsoft.com/office/officeart/2016/7/layout/ChevronBlockProcess"/>
    <dgm:cxn modelId="{DB4E4E21-3851-4D35-8866-7AB9BBFD04FA}" type="presOf" srcId="{4EDFA2D0-623E-49F1-83B6-DFFCF3344492}" destId="{71DECA7D-DC75-4C83-A972-13B7025EFBFD}" srcOrd="0" destOrd="2" presId="urn:microsoft.com/office/officeart/2016/7/layout/ChevronBlockProcess"/>
    <dgm:cxn modelId="{82D64B30-8CFA-404F-9815-49C4005F7EE3}" srcId="{FAB8C7BE-EB1B-4BEC-9FA2-94D2ADF7F4CF}" destId="{6129E6AD-C29B-4F76-9E69-F63914B879FA}" srcOrd="1" destOrd="0" parTransId="{28A0670C-808B-4581-93DD-755E103045E1}" sibTransId="{5E9C1A64-8676-4F6D-8349-40EF48538F9D}"/>
    <dgm:cxn modelId="{12FB9730-36AC-4117-B5FF-D1B2245AC73B}" type="presOf" srcId="{FAB8C7BE-EB1B-4BEC-9FA2-94D2ADF7F4CF}" destId="{BC5B92D2-63AA-4AA8-A60B-B07C88262F9F}" srcOrd="0" destOrd="0" presId="urn:microsoft.com/office/officeart/2016/7/layout/ChevronBlockProcess"/>
    <dgm:cxn modelId="{D2873F33-9977-4CFF-850C-B68CAC20AB9A}" type="presOf" srcId="{6129E6AD-C29B-4F76-9E69-F63914B879FA}" destId="{71DECA7D-DC75-4C83-A972-13B7025EFBFD}" srcOrd="0" destOrd="1" presId="urn:microsoft.com/office/officeart/2016/7/layout/ChevronBlockProcess"/>
    <dgm:cxn modelId="{0A6D123A-A848-4B0A-A81B-DF71CC7E6323}" type="presOf" srcId="{CAD70999-06A6-48BC-83B0-7EFE30874EA6}" destId="{71DECA7D-DC75-4C83-A972-13B7025EFBFD}" srcOrd="0" destOrd="3" presId="urn:microsoft.com/office/officeart/2016/7/layout/ChevronBlockProcess"/>
    <dgm:cxn modelId="{4C0CCD3A-DDBD-4955-B49C-525FC585ACFD}" srcId="{25C90E00-2586-4F2A-948C-3ACF9FCDB944}" destId="{F5D3DCA1-E5BC-4E80-9C91-5266D5BFDEE3}" srcOrd="2" destOrd="0" parTransId="{67C8F77C-3864-4D23-B308-E8B78569F94B}" sibTransId="{DC113F8E-3295-43C3-95BA-510231F66756}"/>
    <dgm:cxn modelId="{B78C703D-CC83-4584-BA94-273889878478}" type="presOf" srcId="{FE9BC57B-7950-4EF2-9730-2A58CE7DE665}" destId="{61713E77-5B4D-41CD-B46D-ABD70183D164}" srcOrd="0" destOrd="3" presId="urn:microsoft.com/office/officeart/2016/7/layout/ChevronBlockProcess"/>
    <dgm:cxn modelId="{0211033F-B426-45F4-9CD0-0665D463D53F}" type="presOf" srcId="{F5D3DCA1-E5BC-4E80-9C91-5266D5BFDEE3}" destId="{1ABCD1D0-3EBF-4278-98FF-BFBE997D9CFB}" srcOrd="0" destOrd="2" presId="urn:microsoft.com/office/officeart/2016/7/layout/ChevronBlockProcess"/>
    <dgm:cxn modelId="{3B71A43F-F853-4587-B29E-E510A1479011}" srcId="{5F072C73-0837-4E14-8BAE-B8F50FF48CB0}" destId="{FE9BC57B-7950-4EF2-9730-2A58CE7DE665}" srcOrd="3" destOrd="0" parTransId="{D7B596E3-7B79-40E0-8D9C-F7ADC9CDDC1D}" sibTransId="{1BB9092C-815D-4A20-AA36-8E570BEB7D3B}"/>
    <dgm:cxn modelId="{97F7AD41-A627-4427-A6EE-EE9EEC1DE7ED}" type="presOf" srcId="{7BB203E5-17F3-4BD3-9A82-8885B58A5DFC}" destId="{1ABCD1D0-3EBF-4278-98FF-BFBE997D9CFB}" srcOrd="0" destOrd="3" presId="urn:microsoft.com/office/officeart/2016/7/layout/ChevronBlockProcess"/>
    <dgm:cxn modelId="{FE628442-46CF-4638-AB97-C65618E3AE60}" type="presOf" srcId="{8AA9D3BD-0082-44D2-B5CB-A6ED4849E8A7}" destId="{95C21810-BEDF-4238-BC82-6E33F9A12065}" srcOrd="0" destOrd="1" presId="urn:microsoft.com/office/officeart/2016/7/layout/ChevronBlockProcess"/>
    <dgm:cxn modelId="{A7FA7B44-CDAB-4AD6-8994-811627292A9B}" srcId="{5F072C73-0837-4E14-8BAE-B8F50FF48CB0}" destId="{28DB4015-F7E5-4DCF-9363-A4748EA09DCF}" srcOrd="1" destOrd="0" parTransId="{56C152F6-83B5-4009-83C4-B8E81604E75C}" sibTransId="{30B10FD2-7C08-4DAC-8389-C4B5F9FA213D}"/>
    <dgm:cxn modelId="{781CBF65-FB80-408D-8AE2-C831723EF1FA}" srcId="{236D04E9-2858-43C2-BCCD-92F5B95848E5}" destId="{455F5152-CA87-4AE8-A287-17A952DBD910}" srcOrd="4" destOrd="0" parTransId="{EBB409AA-F985-4AB7-8EE8-651D77FA7E87}" sibTransId="{AAE1E199-AC0F-4CBB-882D-D6B1AC9CDF3C}"/>
    <dgm:cxn modelId="{C89B5C67-AFA4-46D7-A6C6-69AC501BA68F}" srcId="{25C90E00-2586-4F2A-948C-3ACF9FCDB944}" destId="{7BB203E5-17F3-4BD3-9A82-8885B58A5DFC}" srcOrd="3" destOrd="0" parTransId="{966ECDCB-A427-4C93-8723-900EA3EB9DE3}" sibTransId="{24EEF4D0-670A-4FCD-9412-A79DEA5CABF3}"/>
    <dgm:cxn modelId="{97C1A947-9B83-4811-AA96-2B36D2357189}" srcId="{3FC03590-4DDF-4EF7-9BF0-52296B15DB3F}" destId="{236D04E9-2858-43C2-BCCD-92F5B95848E5}" srcOrd="2" destOrd="0" parTransId="{025D75C4-E5DA-4B7B-AC2F-74AE9E27BA77}" sibTransId="{CA6DFD73-7290-46C6-A32C-98E1EE4C8935}"/>
    <dgm:cxn modelId="{EA346871-8EC4-473A-84E4-F30933442233}" type="presOf" srcId="{31FDE71A-896A-44E2-9DB5-1A86130D90CD}" destId="{95C21810-BEDF-4238-BC82-6E33F9A12065}" srcOrd="0" destOrd="3" presId="urn:microsoft.com/office/officeart/2016/7/layout/ChevronBlockProcess"/>
    <dgm:cxn modelId="{894B1A52-04D5-4F08-83B6-0DDEE15E2936}" type="presOf" srcId="{468ABC35-763B-4375-9D11-EE43B42C9A2B}" destId="{1ABCD1D0-3EBF-4278-98FF-BFBE997D9CFB}" srcOrd="0" destOrd="4" presId="urn:microsoft.com/office/officeart/2016/7/layout/ChevronBlockProcess"/>
    <dgm:cxn modelId="{5E95E972-27A6-438B-9380-B0031737F0F1}" type="presOf" srcId="{0E326399-1DE8-45A7-9221-81E6B1CAF2B1}" destId="{61713E77-5B4D-41CD-B46D-ABD70183D164}" srcOrd="0" destOrd="2" presId="urn:microsoft.com/office/officeart/2016/7/layout/ChevronBlockProcess"/>
    <dgm:cxn modelId="{8D59E074-F7D6-45BB-8B50-279863629970}" type="presOf" srcId="{25C90E00-2586-4F2A-948C-3ACF9FCDB944}" destId="{6C8C98E3-FE59-4117-BFDC-5874729984FE}" srcOrd="0" destOrd="0" presId="urn:microsoft.com/office/officeart/2016/7/layout/ChevronBlockProcess"/>
    <dgm:cxn modelId="{15BC6656-3042-45E0-B9BD-C578B65913B7}" srcId="{3FC03590-4DDF-4EF7-9BF0-52296B15DB3F}" destId="{25C90E00-2586-4F2A-948C-3ACF9FCDB944}" srcOrd="1" destOrd="0" parTransId="{50F5A6A6-D409-49A7-AF6C-F4668C2D988A}" sibTransId="{102FDE49-1058-41C2-A926-89E8B0203F07}"/>
    <dgm:cxn modelId="{BCC8325A-F841-42F7-BF74-B753B9A3D197}" srcId="{5F072C73-0837-4E14-8BAE-B8F50FF48CB0}" destId="{0E326399-1DE8-45A7-9221-81E6B1CAF2B1}" srcOrd="2" destOrd="0" parTransId="{56E7FA0F-F520-490D-A6A3-1322F04CBC55}" sibTransId="{45BD9185-E609-45F7-8E92-006C06849D3B}"/>
    <dgm:cxn modelId="{A06A477D-C85B-4935-BE4C-9737D91FB413}" srcId="{236D04E9-2858-43C2-BCCD-92F5B95848E5}" destId="{31FDE71A-896A-44E2-9DB5-1A86130D90CD}" srcOrd="3" destOrd="0" parTransId="{954A9DC6-0584-4E2E-B7B8-425933B6D04B}" sibTransId="{08F90DDA-AB16-43BD-A3C3-F86EE1187599}"/>
    <dgm:cxn modelId="{4939FD8A-8D5D-4DBA-80E5-61CCE486CD74}" srcId="{FAB8C7BE-EB1B-4BEC-9FA2-94D2ADF7F4CF}" destId="{CAD70999-06A6-48BC-83B0-7EFE30874EA6}" srcOrd="3" destOrd="0" parTransId="{5571A8C0-1B0F-4E8F-A455-A6F243152DF7}" sibTransId="{3727C0B9-E744-4558-8267-4FF73A090496}"/>
    <dgm:cxn modelId="{00C2258C-ABCF-4AB9-8248-72AAC045C196}" type="presOf" srcId="{188D6C5D-AD86-416A-831B-236FB7E8FCC8}" destId="{71DECA7D-DC75-4C83-A972-13B7025EFBFD}" srcOrd="0" destOrd="4" presId="urn:microsoft.com/office/officeart/2016/7/layout/ChevronBlockProcess"/>
    <dgm:cxn modelId="{8E191690-583D-40E5-9478-568E47DF9D93}" type="presOf" srcId="{89F4B69A-27D3-483D-895A-B206C68D7E0C}" destId="{61713E77-5B4D-41CD-B46D-ABD70183D164}" srcOrd="0" destOrd="0" presId="urn:microsoft.com/office/officeart/2016/7/layout/ChevronBlockProcess"/>
    <dgm:cxn modelId="{D6CCCB9A-9940-4E6B-AF60-A42751C09DF3}" srcId="{3FC03590-4DDF-4EF7-9BF0-52296B15DB3F}" destId="{FAB8C7BE-EB1B-4BEC-9FA2-94D2ADF7F4CF}" srcOrd="3" destOrd="0" parTransId="{1C08CBBA-7685-454B-A966-325E8F038D5E}" sibTransId="{99B6609B-16D0-43ED-921E-4DE75ECBF77C}"/>
    <dgm:cxn modelId="{EC0C2EAA-E573-4F44-BAE1-8B737F07CB49}" type="presOf" srcId="{9DEA8B7A-6304-4B00-9BD4-6952BFDB5AB2}" destId="{1ABCD1D0-3EBF-4278-98FF-BFBE997D9CFB}" srcOrd="0" destOrd="1" presId="urn:microsoft.com/office/officeart/2016/7/layout/ChevronBlockProcess"/>
    <dgm:cxn modelId="{C80F7AAB-DAD6-4AFF-950F-7C15CC08C1DC}" srcId="{3FC03590-4DDF-4EF7-9BF0-52296B15DB3F}" destId="{5F072C73-0837-4E14-8BAE-B8F50FF48CB0}" srcOrd="0" destOrd="0" parTransId="{AD01E23F-2ECB-4745-B309-704213A86844}" sibTransId="{06109F65-C7AD-47A7-99A6-6B9C61DBEADB}"/>
    <dgm:cxn modelId="{F30BC2AE-E34D-4F40-8110-A7F40E1E5FF5}" type="presOf" srcId="{236D04E9-2858-43C2-BCCD-92F5B95848E5}" destId="{CD65E593-0034-4121-B9F9-CC5613F8A30D}" srcOrd="0" destOrd="0" presId="urn:microsoft.com/office/officeart/2016/7/layout/ChevronBlockProcess"/>
    <dgm:cxn modelId="{1B39E0AF-ED85-4C50-973A-D0474773CE0B}" srcId="{25C90E00-2586-4F2A-948C-3ACF9FCDB944}" destId="{468ABC35-763B-4375-9D11-EE43B42C9A2B}" srcOrd="4" destOrd="0" parTransId="{783A28CF-7E1C-400F-940B-037C5B768C7A}" sibTransId="{B53B197E-55E5-4873-8C57-5708CA125F22}"/>
    <dgm:cxn modelId="{10A2F9BD-7A50-47DD-8DD9-EA2455C6F249}" srcId="{FAB8C7BE-EB1B-4BEC-9FA2-94D2ADF7F4CF}" destId="{188D6C5D-AD86-416A-831B-236FB7E8FCC8}" srcOrd="4" destOrd="0" parTransId="{536C0FBD-06EF-4CA6-B66F-59FDC4C42887}" sibTransId="{D2A4A3B4-BCDF-4AE1-B1F6-B2B1378ADACE}"/>
    <dgm:cxn modelId="{CC8752C1-AF2F-433A-B0F2-664CA8A70FD5}" srcId="{5F072C73-0837-4E14-8BAE-B8F50FF48CB0}" destId="{89F4B69A-27D3-483D-895A-B206C68D7E0C}" srcOrd="0" destOrd="0" parTransId="{B7CCC58B-0266-4FA5-87C1-AAC85004131B}" sibTransId="{4A14EC61-BECF-4CA0-960D-7694F669B5F7}"/>
    <dgm:cxn modelId="{3928C1D4-2505-46BC-857F-B79B593301EA}" type="presOf" srcId="{65CDE194-64F8-44FC-8D4B-6316905E7352}" destId="{71DECA7D-DC75-4C83-A972-13B7025EFBFD}" srcOrd="0" destOrd="0" presId="urn:microsoft.com/office/officeart/2016/7/layout/ChevronBlockProcess"/>
    <dgm:cxn modelId="{004780D5-DE6E-4BC0-96CE-849185C84862}" srcId="{FAB8C7BE-EB1B-4BEC-9FA2-94D2ADF7F4CF}" destId="{65CDE194-64F8-44FC-8D4B-6316905E7352}" srcOrd="0" destOrd="0" parTransId="{31EF2C83-1361-47ED-815F-FCAE863740B2}" sibTransId="{2E121922-1E21-4B43-B6D1-A8C68085A9A4}"/>
    <dgm:cxn modelId="{4713F2D7-CF3D-4462-9E0E-A540E488E0B8}" srcId="{FAB8C7BE-EB1B-4BEC-9FA2-94D2ADF7F4CF}" destId="{4EDFA2D0-623E-49F1-83B6-DFFCF3344492}" srcOrd="2" destOrd="0" parTransId="{4189539D-CE41-4ED2-B120-3F27E8132E58}" sibTransId="{89C6E28C-3988-4E1D-BF0F-59BECE0FF3EC}"/>
    <dgm:cxn modelId="{DE7956EB-8105-4965-8B3C-3213BC35F662}" type="presOf" srcId="{352E782F-70F3-43CC-B551-E15B2D9BC820}" destId="{1ABCD1D0-3EBF-4278-98FF-BFBE997D9CFB}" srcOrd="0" destOrd="0" presId="urn:microsoft.com/office/officeart/2016/7/layout/ChevronBlockProcess"/>
    <dgm:cxn modelId="{E40B26F3-C781-4C97-8040-DE89F0623309}" srcId="{236D04E9-2858-43C2-BCCD-92F5B95848E5}" destId="{F1AD0860-5980-47DF-A2FA-6140683BDF8B}" srcOrd="0" destOrd="0" parTransId="{406E4D19-53C6-47CC-920A-56098763290F}" sibTransId="{9CC5B165-1B44-48D4-8F05-07D498C8DDDB}"/>
    <dgm:cxn modelId="{E918E6F3-17EB-4952-B61B-4C4C895E1C48}" type="presOf" srcId="{3FC03590-4DDF-4EF7-9BF0-52296B15DB3F}" destId="{0CBB2919-6BCE-417D-8092-B7FA49E1C35A}" srcOrd="0" destOrd="0" presId="urn:microsoft.com/office/officeart/2016/7/layout/ChevronBlockProcess"/>
    <dgm:cxn modelId="{A482A9F6-21F6-4BA4-8900-5FE139E0130D}" type="presOf" srcId="{28DB4015-F7E5-4DCF-9363-A4748EA09DCF}" destId="{61713E77-5B4D-41CD-B46D-ABD70183D164}" srcOrd="0" destOrd="1" presId="urn:microsoft.com/office/officeart/2016/7/layout/ChevronBlockProcess"/>
    <dgm:cxn modelId="{5F4687F7-4679-405C-BCA2-C7D65FE957F5}" type="presOf" srcId="{5F072C73-0837-4E14-8BAE-B8F50FF48CB0}" destId="{2DC9F906-C964-4F58-85B5-8197DB544AE9}" srcOrd="0" destOrd="0" presId="urn:microsoft.com/office/officeart/2016/7/layout/ChevronBlockProcess"/>
    <dgm:cxn modelId="{42663772-D483-4FDF-B661-A25B104B2A48}" type="presParOf" srcId="{0CBB2919-6BCE-417D-8092-B7FA49E1C35A}" destId="{36D947F2-40CD-47E6-827A-9213FB725E4E}" srcOrd="0" destOrd="0" presId="urn:microsoft.com/office/officeart/2016/7/layout/ChevronBlockProcess"/>
    <dgm:cxn modelId="{1DB2E1A0-DA73-4450-9C64-2E8DE15271EB}" type="presParOf" srcId="{36D947F2-40CD-47E6-827A-9213FB725E4E}" destId="{2DC9F906-C964-4F58-85B5-8197DB544AE9}" srcOrd="0" destOrd="0" presId="urn:microsoft.com/office/officeart/2016/7/layout/ChevronBlockProcess"/>
    <dgm:cxn modelId="{91B9FD89-8F62-437B-8280-C676952A437F}" type="presParOf" srcId="{36D947F2-40CD-47E6-827A-9213FB725E4E}" destId="{61713E77-5B4D-41CD-B46D-ABD70183D164}" srcOrd="1" destOrd="0" presId="urn:microsoft.com/office/officeart/2016/7/layout/ChevronBlockProcess"/>
    <dgm:cxn modelId="{60136FC4-32DC-4D6E-812F-7AF920C08AAA}" type="presParOf" srcId="{0CBB2919-6BCE-417D-8092-B7FA49E1C35A}" destId="{5423BE08-D910-4DBC-A708-9136E64C5097}" srcOrd="1" destOrd="0" presId="urn:microsoft.com/office/officeart/2016/7/layout/ChevronBlockProcess"/>
    <dgm:cxn modelId="{BF228056-7203-4590-9222-975DB0089035}" type="presParOf" srcId="{0CBB2919-6BCE-417D-8092-B7FA49E1C35A}" destId="{2734F221-4439-442A-8D93-C9080121C78D}" srcOrd="2" destOrd="0" presId="urn:microsoft.com/office/officeart/2016/7/layout/ChevronBlockProcess"/>
    <dgm:cxn modelId="{4D7B336E-5B58-4CD5-8134-BC53B7C6FC2F}" type="presParOf" srcId="{2734F221-4439-442A-8D93-C9080121C78D}" destId="{6C8C98E3-FE59-4117-BFDC-5874729984FE}" srcOrd="0" destOrd="0" presId="urn:microsoft.com/office/officeart/2016/7/layout/ChevronBlockProcess"/>
    <dgm:cxn modelId="{737DF74B-DD04-4933-A2EC-50D0C55CA753}" type="presParOf" srcId="{2734F221-4439-442A-8D93-C9080121C78D}" destId="{1ABCD1D0-3EBF-4278-98FF-BFBE997D9CFB}" srcOrd="1" destOrd="0" presId="urn:microsoft.com/office/officeart/2016/7/layout/ChevronBlockProcess"/>
    <dgm:cxn modelId="{32CC5966-3F8E-4358-AABF-3E1FCD33FBE8}" type="presParOf" srcId="{0CBB2919-6BCE-417D-8092-B7FA49E1C35A}" destId="{92CB77E2-CEA8-4558-9AFD-8222E021E3B4}" srcOrd="3" destOrd="0" presId="urn:microsoft.com/office/officeart/2016/7/layout/ChevronBlockProcess"/>
    <dgm:cxn modelId="{46046696-A6C9-431E-9007-C5E285BB17EB}" type="presParOf" srcId="{0CBB2919-6BCE-417D-8092-B7FA49E1C35A}" destId="{FB98AE4F-35B4-430D-8BEA-62B2DB2B094A}" srcOrd="4" destOrd="0" presId="urn:microsoft.com/office/officeart/2016/7/layout/ChevronBlockProcess"/>
    <dgm:cxn modelId="{5543807D-6CDC-46AC-BC88-1E5C576310BD}" type="presParOf" srcId="{FB98AE4F-35B4-430D-8BEA-62B2DB2B094A}" destId="{CD65E593-0034-4121-B9F9-CC5613F8A30D}" srcOrd="0" destOrd="0" presId="urn:microsoft.com/office/officeart/2016/7/layout/ChevronBlockProcess"/>
    <dgm:cxn modelId="{79EEF7D6-96E8-458D-B3A5-465E2EFB7406}" type="presParOf" srcId="{FB98AE4F-35B4-430D-8BEA-62B2DB2B094A}" destId="{95C21810-BEDF-4238-BC82-6E33F9A12065}" srcOrd="1" destOrd="0" presId="urn:microsoft.com/office/officeart/2016/7/layout/ChevronBlockProcess"/>
    <dgm:cxn modelId="{D085DC65-EDC3-4921-868B-BB73EC3D1A11}" type="presParOf" srcId="{0CBB2919-6BCE-417D-8092-B7FA49E1C35A}" destId="{6B8A9725-5A14-4B00-BE80-9EA298D5AC13}" srcOrd="5" destOrd="0" presId="urn:microsoft.com/office/officeart/2016/7/layout/ChevronBlockProcess"/>
    <dgm:cxn modelId="{E9CA42D0-D56E-4B02-87BB-5DEBDACA4DC8}" type="presParOf" srcId="{0CBB2919-6BCE-417D-8092-B7FA49E1C35A}" destId="{38250C18-C000-43E1-964A-3118E901686E}" srcOrd="6" destOrd="0" presId="urn:microsoft.com/office/officeart/2016/7/layout/ChevronBlockProcess"/>
    <dgm:cxn modelId="{AED27921-B113-4CA2-BE7B-B45E5583D0CE}" type="presParOf" srcId="{38250C18-C000-43E1-964A-3118E901686E}" destId="{BC5B92D2-63AA-4AA8-A60B-B07C88262F9F}" srcOrd="0" destOrd="0" presId="urn:microsoft.com/office/officeart/2016/7/layout/ChevronBlockProcess"/>
    <dgm:cxn modelId="{26EBB6F3-B894-429D-9275-7BF0D1213994}" type="presParOf" srcId="{38250C18-C000-43E1-964A-3118E901686E}" destId="{71DECA7D-DC75-4C83-A972-13B7025EFBFD}" srcOrd="1" destOrd="0" presId="urn:microsoft.com/office/officeart/2016/7/layout/ChevronBlock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94372A-B159-4A22-8128-5D08187FCF86}">
      <dsp:nvSpPr>
        <dsp:cNvPr id="0" name=""/>
        <dsp:cNvSpPr/>
      </dsp:nvSpPr>
      <dsp:spPr>
        <a:xfrm>
          <a:off x="0" y="0"/>
          <a:ext cx="3914783" cy="158289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>
              <a:latin typeface="Arial"/>
              <a:cs typeface="Arial"/>
            </a:rPr>
            <a:t>Shannon and Weaver’s model – we will use this model for written communication</a:t>
          </a:r>
          <a:endParaRPr lang="en-US" sz="1900" kern="1200">
            <a:latin typeface="Arial"/>
            <a:cs typeface="Arial"/>
          </a:endParaRPr>
        </a:p>
      </dsp:txBody>
      <dsp:txXfrm>
        <a:off x="46361" y="46361"/>
        <a:ext cx="2206714" cy="1490175"/>
      </dsp:txXfrm>
    </dsp:sp>
    <dsp:sp modelId="{0019BF1A-9CAD-4D54-8D26-DC92B0030A76}">
      <dsp:nvSpPr>
        <dsp:cNvPr id="0" name=""/>
        <dsp:cNvSpPr/>
      </dsp:nvSpPr>
      <dsp:spPr>
        <a:xfrm>
          <a:off x="345422" y="1846713"/>
          <a:ext cx="3914783" cy="158289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>
              <a:latin typeface="Arial"/>
              <a:cs typeface="Arial"/>
            </a:rPr>
            <a:t>Berlo’s model</a:t>
          </a:r>
          <a:endParaRPr lang="en-US" sz="1900" kern="1200">
            <a:latin typeface="Arial"/>
            <a:cs typeface="Arial"/>
          </a:endParaRPr>
        </a:p>
      </dsp:txBody>
      <dsp:txXfrm>
        <a:off x="391783" y="1893074"/>
        <a:ext cx="2447756" cy="1490175"/>
      </dsp:txXfrm>
    </dsp:sp>
    <dsp:sp modelId="{944A9EEC-E545-4296-AE03-9BA3EFA82491}">
      <dsp:nvSpPr>
        <dsp:cNvPr id="0" name=""/>
        <dsp:cNvSpPr/>
      </dsp:nvSpPr>
      <dsp:spPr>
        <a:xfrm>
          <a:off x="690844" y="3693427"/>
          <a:ext cx="3914783" cy="158289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>
              <a:latin typeface="Arial"/>
              <a:cs typeface="Arial"/>
            </a:rPr>
            <a:t>Schramm’s model  - we will use it for face-to-face communication</a:t>
          </a:r>
          <a:endParaRPr lang="en-US" sz="1900" kern="1200">
            <a:latin typeface="Arial"/>
            <a:cs typeface="Arial"/>
          </a:endParaRPr>
        </a:p>
      </dsp:txBody>
      <dsp:txXfrm>
        <a:off x="737205" y="3739788"/>
        <a:ext cx="2447756" cy="1490175"/>
      </dsp:txXfrm>
    </dsp:sp>
    <dsp:sp modelId="{260D4DE3-5DFB-4626-BBDD-AE6988A60120}">
      <dsp:nvSpPr>
        <dsp:cNvPr id="0" name=""/>
        <dsp:cNvSpPr/>
      </dsp:nvSpPr>
      <dsp:spPr>
        <a:xfrm>
          <a:off x="2885900" y="1200363"/>
          <a:ext cx="1028883" cy="102888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117399" y="1200363"/>
        <a:ext cx="565885" cy="774234"/>
      </dsp:txXfrm>
    </dsp:sp>
    <dsp:sp modelId="{F4EA5304-DB1C-4AFF-83D3-F73F4D8A06BE}">
      <dsp:nvSpPr>
        <dsp:cNvPr id="0" name=""/>
        <dsp:cNvSpPr/>
      </dsp:nvSpPr>
      <dsp:spPr>
        <a:xfrm>
          <a:off x="3231322" y="3036525"/>
          <a:ext cx="1028883" cy="102888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462821" y="3036525"/>
        <a:ext cx="565885" cy="7742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7BBD6D-8137-4BED-BC03-B36194D32017}">
      <dsp:nvSpPr>
        <dsp:cNvPr id="0" name=""/>
        <dsp:cNvSpPr/>
      </dsp:nvSpPr>
      <dsp:spPr>
        <a:xfrm>
          <a:off x="74168" y="1208331"/>
          <a:ext cx="771868" cy="7718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89AB37-BDDA-4449-898D-A26E82528760}">
      <dsp:nvSpPr>
        <dsp:cNvPr id="0" name=""/>
        <dsp:cNvSpPr/>
      </dsp:nvSpPr>
      <dsp:spPr>
        <a:xfrm>
          <a:off x="236261" y="1370423"/>
          <a:ext cx="447683" cy="4476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50E0C9-7F44-42BB-82C2-53E2BFB75B67}">
      <dsp:nvSpPr>
        <dsp:cNvPr id="0" name=""/>
        <dsp:cNvSpPr/>
      </dsp:nvSpPr>
      <dsp:spPr>
        <a:xfrm>
          <a:off x="1011437" y="1208331"/>
          <a:ext cx="1819403" cy="771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latin typeface="Arial"/>
              <a:cs typeface="Arial"/>
            </a:rPr>
            <a:t>Royal Mail receives the parcels from the central warehouse and proceeds to deliver them to customers.</a:t>
          </a:r>
          <a:r>
            <a:rPr lang="en-US" sz="1100" kern="1200"/>
            <a:t> </a:t>
          </a:r>
        </a:p>
      </dsp:txBody>
      <dsp:txXfrm>
        <a:off x="1011437" y="1208331"/>
        <a:ext cx="1819403" cy="771868"/>
      </dsp:txXfrm>
    </dsp:sp>
    <dsp:sp modelId="{7FFE5698-A137-4D97-9560-FB7DE16B1ADA}">
      <dsp:nvSpPr>
        <dsp:cNvPr id="0" name=""/>
        <dsp:cNvSpPr/>
      </dsp:nvSpPr>
      <dsp:spPr>
        <a:xfrm>
          <a:off x="3147857" y="1208331"/>
          <a:ext cx="771868" cy="7718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0329D1-218E-4B58-A3FB-BC18B62F9336}">
      <dsp:nvSpPr>
        <dsp:cNvPr id="0" name=""/>
        <dsp:cNvSpPr/>
      </dsp:nvSpPr>
      <dsp:spPr>
        <a:xfrm>
          <a:off x="3309949" y="1370423"/>
          <a:ext cx="447683" cy="4476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A28E87-E456-4742-951E-4D4D21E18D1E}">
      <dsp:nvSpPr>
        <dsp:cNvPr id="0" name=""/>
        <dsp:cNvSpPr/>
      </dsp:nvSpPr>
      <dsp:spPr>
        <a:xfrm>
          <a:off x="4085125" y="1208331"/>
          <a:ext cx="1819403" cy="771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For this purpose, each customer receives an email (message) with a tracking number (coded signal), through which the customer tracks the movement of his shipment. </a:t>
          </a:r>
        </a:p>
      </dsp:txBody>
      <dsp:txXfrm>
        <a:off x="4085125" y="1208331"/>
        <a:ext cx="1819403" cy="771868"/>
      </dsp:txXfrm>
    </dsp:sp>
    <dsp:sp modelId="{125F07C7-FA22-4F90-A2C3-8D006ED87EBA}">
      <dsp:nvSpPr>
        <dsp:cNvPr id="0" name=""/>
        <dsp:cNvSpPr/>
      </dsp:nvSpPr>
      <dsp:spPr>
        <a:xfrm>
          <a:off x="74168" y="2791364"/>
          <a:ext cx="771868" cy="7718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C281B4-4C57-4A74-B259-9A85256EF7AB}">
      <dsp:nvSpPr>
        <dsp:cNvPr id="0" name=""/>
        <dsp:cNvSpPr/>
      </dsp:nvSpPr>
      <dsp:spPr>
        <a:xfrm>
          <a:off x="236261" y="2953457"/>
          <a:ext cx="447683" cy="4476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6884B1-9DD7-4D80-A619-AC9EE88AEDE9}">
      <dsp:nvSpPr>
        <dsp:cNvPr id="0" name=""/>
        <dsp:cNvSpPr/>
      </dsp:nvSpPr>
      <dsp:spPr>
        <a:xfrm>
          <a:off x="1011437" y="2791364"/>
          <a:ext cx="1819403" cy="771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There is a period during which there is no information about what is happening, since there is no connection with the courier, but after approaching the address, the recipient receives an e-mail (message) with the time and date of receipt ( receiving signal). </a:t>
          </a:r>
        </a:p>
      </dsp:txBody>
      <dsp:txXfrm>
        <a:off x="1011437" y="2791364"/>
        <a:ext cx="1819403" cy="771868"/>
      </dsp:txXfrm>
    </dsp:sp>
    <dsp:sp modelId="{3280D284-D767-4FBF-A16F-22BDE4772BC4}">
      <dsp:nvSpPr>
        <dsp:cNvPr id="0" name=""/>
        <dsp:cNvSpPr/>
      </dsp:nvSpPr>
      <dsp:spPr>
        <a:xfrm>
          <a:off x="3147857" y="2791364"/>
          <a:ext cx="771868" cy="7718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F4D080-19B5-47A9-AEBB-A68FB547ECA7}">
      <dsp:nvSpPr>
        <dsp:cNvPr id="0" name=""/>
        <dsp:cNvSpPr/>
      </dsp:nvSpPr>
      <dsp:spPr>
        <a:xfrm>
          <a:off x="3309949" y="2953457"/>
          <a:ext cx="447683" cy="44768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EA3AAB-2322-4B59-8F26-BA812D05114E}">
      <dsp:nvSpPr>
        <dsp:cNvPr id="0" name=""/>
        <dsp:cNvSpPr/>
      </dsp:nvSpPr>
      <dsp:spPr>
        <a:xfrm>
          <a:off x="4085125" y="2791364"/>
          <a:ext cx="1819403" cy="771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Delivery is carried out at the place through the post box.</a:t>
          </a:r>
        </a:p>
      </dsp:txBody>
      <dsp:txXfrm>
        <a:off x="4085125" y="2791364"/>
        <a:ext cx="1819403" cy="7718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C9F906-C964-4F58-85B5-8197DB544AE9}">
      <dsp:nvSpPr>
        <dsp:cNvPr id="0" name=""/>
        <dsp:cNvSpPr/>
      </dsp:nvSpPr>
      <dsp:spPr>
        <a:xfrm>
          <a:off x="12110" y="473863"/>
          <a:ext cx="2662239" cy="798671"/>
        </a:xfrm>
        <a:prstGeom prst="chevron">
          <a:avLst>
            <a:gd name="adj" fmla="val 3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8614" tIns="98614" rIns="98614" bIns="98614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rial"/>
              <a:cs typeface="Arial"/>
            </a:rPr>
            <a:t> Source</a:t>
          </a:r>
        </a:p>
      </dsp:txBody>
      <dsp:txXfrm>
        <a:off x="251711" y="473863"/>
        <a:ext cx="2183037" cy="798671"/>
      </dsp:txXfrm>
    </dsp:sp>
    <dsp:sp modelId="{61713E77-5B4D-41CD-B46D-ABD70183D164}">
      <dsp:nvSpPr>
        <dsp:cNvPr id="0" name=""/>
        <dsp:cNvSpPr/>
      </dsp:nvSpPr>
      <dsp:spPr>
        <a:xfrm>
          <a:off x="12110" y="1272535"/>
          <a:ext cx="2422638" cy="260493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442" tIns="191442" rIns="191442" bIns="382884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Communication Skills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Attitudes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Knowledge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Social system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Culture V</a:t>
          </a:r>
        </a:p>
      </dsp:txBody>
      <dsp:txXfrm>
        <a:off x="12110" y="1272535"/>
        <a:ext cx="2422638" cy="2604938"/>
      </dsp:txXfrm>
    </dsp:sp>
    <dsp:sp modelId="{6C8C98E3-FE59-4117-BFDC-5874729984FE}">
      <dsp:nvSpPr>
        <dsp:cNvPr id="0" name=""/>
        <dsp:cNvSpPr/>
      </dsp:nvSpPr>
      <dsp:spPr>
        <a:xfrm>
          <a:off x="2621823" y="473863"/>
          <a:ext cx="2662239" cy="798671"/>
        </a:xfrm>
        <a:prstGeom prst="chevron">
          <a:avLst>
            <a:gd name="adj" fmla="val 30000"/>
          </a:avLst>
        </a:prstGeom>
        <a:gradFill rotWithShape="0">
          <a:gsLst>
            <a:gs pos="0">
              <a:schemeClr val="accent2">
                <a:hueOff val="-485121"/>
                <a:satOff val="-27976"/>
                <a:lumOff val="28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85121"/>
                <a:satOff val="-27976"/>
                <a:lumOff val="28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85121"/>
                <a:satOff val="-27976"/>
                <a:lumOff val="28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8614" tIns="98614" rIns="98614" bIns="98614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rial"/>
              <a:cs typeface="Arial"/>
            </a:rPr>
            <a:t> Message</a:t>
          </a:r>
        </a:p>
      </dsp:txBody>
      <dsp:txXfrm>
        <a:off x="2861424" y="473863"/>
        <a:ext cx="2183037" cy="798671"/>
      </dsp:txXfrm>
    </dsp:sp>
    <dsp:sp modelId="{1ABCD1D0-3EBF-4278-98FF-BFBE997D9CFB}">
      <dsp:nvSpPr>
        <dsp:cNvPr id="0" name=""/>
        <dsp:cNvSpPr/>
      </dsp:nvSpPr>
      <dsp:spPr>
        <a:xfrm>
          <a:off x="2621823" y="1272535"/>
          <a:ext cx="2422638" cy="2604938"/>
        </a:xfrm>
        <a:prstGeom prst="rect">
          <a:avLst/>
        </a:prstGeom>
        <a:solidFill>
          <a:schemeClr val="accent2">
            <a:tint val="40000"/>
            <a:alpha val="90000"/>
            <a:hueOff val="-283075"/>
            <a:satOff val="-25115"/>
            <a:lumOff val="-256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283075"/>
              <a:satOff val="-25115"/>
              <a:lumOff val="-25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442" tIns="191442" rIns="191442" bIns="382884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Content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Elements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Treatment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Structure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Code</a:t>
          </a:r>
        </a:p>
      </dsp:txBody>
      <dsp:txXfrm>
        <a:off x="2621823" y="1272535"/>
        <a:ext cx="2422638" cy="2604938"/>
      </dsp:txXfrm>
    </dsp:sp>
    <dsp:sp modelId="{CD65E593-0034-4121-B9F9-CC5613F8A30D}">
      <dsp:nvSpPr>
        <dsp:cNvPr id="0" name=""/>
        <dsp:cNvSpPr/>
      </dsp:nvSpPr>
      <dsp:spPr>
        <a:xfrm>
          <a:off x="5231536" y="473863"/>
          <a:ext cx="2662239" cy="798671"/>
        </a:xfrm>
        <a:prstGeom prst="chevron">
          <a:avLst>
            <a:gd name="adj" fmla="val 30000"/>
          </a:avLst>
        </a:prstGeom>
        <a:gradFill rotWithShape="0">
          <a:gsLst>
            <a:gs pos="0">
              <a:schemeClr val="accent2">
                <a:hueOff val="-970242"/>
                <a:satOff val="-55952"/>
                <a:lumOff val="57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70242"/>
                <a:satOff val="-55952"/>
                <a:lumOff val="57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70242"/>
                <a:satOff val="-55952"/>
                <a:lumOff val="57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8614" tIns="98614" rIns="98614" bIns="98614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rial"/>
              <a:cs typeface="Arial"/>
            </a:rPr>
            <a:t> Chanel</a:t>
          </a:r>
        </a:p>
      </dsp:txBody>
      <dsp:txXfrm>
        <a:off x="5471137" y="473863"/>
        <a:ext cx="2183037" cy="798671"/>
      </dsp:txXfrm>
    </dsp:sp>
    <dsp:sp modelId="{95C21810-BEDF-4238-BC82-6E33F9A12065}">
      <dsp:nvSpPr>
        <dsp:cNvPr id="0" name=""/>
        <dsp:cNvSpPr/>
      </dsp:nvSpPr>
      <dsp:spPr>
        <a:xfrm>
          <a:off x="5231536" y="1272535"/>
          <a:ext cx="2422638" cy="2604938"/>
        </a:xfrm>
        <a:prstGeom prst="rect">
          <a:avLst/>
        </a:prstGeom>
        <a:solidFill>
          <a:schemeClr val="accent2">
            <a:tint val="40000"/>
            <a:alpha val="90000"/>
            <a:hueOff val="-566151"/>
            <a:satOff val="-50231"/>
            <a:lumOff val="-513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566151"/>
              <a:satOff val="-50231"/>
              <a:lumOff val="-51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442" tIns="191442" rIns="191442" bIns="382884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Hearing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Seeing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Touching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Smelling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Tasting</a:t>
          </a:r>
        </a:p>
      </dsp:txBody>
      <dsp:txXfrm>
        <a:off x="5231536" y="1272535"/>
        <a:ext cx="2422638" cy="2604938"/>
      </dsp:txXfrm>
    </dsp:sp>
    <dsp:sp modelId="{BC5B92D2-63AA-4AA8-A60B-B07C88262F9F}">
      <dsp:nvSpPr>
        <dsp:cNvPr id="0" name=""/>
        <dsp:cNvSpPr/>
      </dsp:nvSpPr>
      <dsp:spPr>
        <a:xfrm>
          <a:off x="7841249" y="473863"/>
          <a:ext cx="2662239" cy="798671"/>
        </a:xfrm>
        <a:prstGeom prst="chevron">
          <a:avLst>
            <a:gd name="adj" fmla="val 30000"/>
          </a:avLst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8614" tIns="98614" rIns="98614" bIns="98614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rial"/>
              <a:cs typeface="Arial"/>
            </a:rPr>
            <a:t> Receiver</a:t>
          </a:r>
        </a:p>
      </dsp:txBody>
      <dsp:txXfrm>
        <a:off x="8080850" y="473863"/>
        <a:ext cx="2183037" cy="798671"/>
      </dsp:txXfrm>
    </dsp:sp>
    <dsp:sp modelId="{71DECA7D-DC75-4C83-A972-13B7025EFBFD}">
      <dsp:nvSpPr>
        <dsp:cNvPr id="0" name=""/>
        <dsp:cNvSpPr/>
      </dsp:nvSpPr>
      <dsp:spPr>
        <a:xfrm>
          <a:off x="7841249" y="1272535"/>
          <a:ext cx="2422638" cy="2604938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442" tIns="191442" rIns="191442" bIns="382884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Communication Skills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Attitudes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Knowledge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Social System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Culture V</a:t>
          </a:r>
        </a:p>
      </dsp:txBody>
      <dsp:txXfrm>
        <a:off x="7841249" y="1272535"/>
        <a:ext cx="2422638" cy="26049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ChevronBlockProcess">
  <dgm:title val="Chevron Block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28"/>
      <dgm:constr type="primFontSz" for="des" forName="desTx" refType="primFontSz" refFor="des" refForName="parTx" op="lte" fact="0.75"/>
      <dgm:constr type="h" for="des" forName="desTx" op="equ"/>
      <dgm:constr type="w" for="ch" forName="space" refType="w" op="equ" fact="-0.005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7">
          <dgm:if name="Name8" func="var" arg="dir" op="equ" val="norm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/>
              <dgm:constr type="w" for="ch" forName="desTx" refType="w" refFor="ch" refForName="parTx" fact="0.91"/>
              <dgm:constr type="t" for="ch" forName="desTx" refType="h" refFor="ch" refForName="parTx"/>
            </dgm:constrLst>
          </dgm:if>
          <dgm:else name="Name9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 refType="w" fact="0.09"/>
              <dgm:constr type="w" for="ch" forName="desTx" refType="w" refFor="ch" refForName="parTx" fact="0.91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choose name="Name10">
            <dgm:if name="Name11" func="var" arg="dir" op="equ" val="norm">
              <dgm:shape xmlns:r="http://schemas.openxmlformats.org/officeDocument/2006/relationships" type="chevron" r:blip="">
                <dgm:adjLst>
                  <dgm:adj idx="1" val="0.3"/>
                </dgm:adjLst>
              </dgm:shape>
            </dgm:if>
            <dgm:else name="Name12">
              <dgm:shape xmlns:r="http://schemas.openxmlformats.org/officeDocument/2006/relationships" rot="180" type="chevron" r:blip="">
                <dgm:adjLst/>
              </dgm:shape>
            </dgm:else>
          </dgm:choose>
          <dgm:presOf axis="self" ptType="node"/>
          <dgm:choose name="Name13">
            <dgm:if name="Name14" func="var" arg="dir" op="equ" val="norm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if>
            <dgm:else name="Name15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else>
          </dgm:choose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0"/>
            <dgm:constr type="tMarg" refType="w" fact="0.224"/>
            <dgm:constr type="bMarg" refType="w" fact="0.448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7-18T19:10:07.987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10509 7779 16383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7-18T19:10:08.659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7440 7504 16383 0 0,'0'0'0'0'0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7-18T19:10:10.864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13282 4159 16383 0 0,'0'0'0'0'0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7-18T19:06:30.065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12181 6953 16383 0 0,'0'0'0'0'0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7-18T19:09:43.032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7885 1894 16383 0 0,'0'0'0'0'0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58D0F-06C2-42ED-B76A-32556DCC40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3A532B-5A33-4EFF-B932-14CE44BA46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C577ED-633A-47EF-9379-3A58E21052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B7B6F-793D-4053-919E-EBFD32B30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0AC39-D64F-46F3-9F1A-CD5013DA1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5960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B24E3-10DA-46ED-916B-A5B164A2E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AC5BC8-531E-4B2A-8FFA-900B64BC2B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F4A46A-9F4B-4CC8-9D3F-607C469540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FA0F28-247A-471D-978B-BB707E87C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643D13-D0F7-4DBB-A892-EF9A4A2BE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1174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21B50-AE86-4B4F-A416-BC0BC3931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2CFFFD-0B39-45F0-B8C9-56B18C3E62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388ED7-8114-4B0D-82E9-FBC7D2EAE6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762FB2-405A-4E75-BDD7-3D9392C59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42BFD6-A955-4FC2-8472-0D84C440C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198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9AC08-5E95-406E-BEEB-CDE3633A41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3ACD25-C1EF-4AC2-BAD2-3EC0D93DCF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9076A1-CD18-4A66-9671-9BB1B2E997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E59287-0468-4EB7-9C7A-54BFF78B0B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72057F-71DB-4529-9212-F248F6D720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CD58DE-AC03-4D18-A5D7-FDAF44674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9379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4EEB8-996C-40B9-BA45-7A352B5DC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66F35E-A993-4F3F-80A5-7676AB73B2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138338-94B4-4D7D-8398-BB37E89778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4187DE-4170-423A-A9C2-B31575AB06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37C35-F662-4EB0-80C1-AA917B42177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C53E27-B3A9-4DE3-8314-91D049BB0F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EC87574-30E3-4049-97E7-6EA089725A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766967-F1C5-4AA0-9C5A-E49332F20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2254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6C1FE-3432-4309-A508-46CC4D141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A76C76-9CA6-456E-904C-24117AB7E0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DD044D-BF90-40BA-B647-C0056BD380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A0B4BC-139F-458A-99D7-DDB52A2FE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25331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4CDFDD2-8F9F-44FF-A86A-135E207C66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005397-4234-4FB1-AABE-100CA4712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3D8E90-D343-4298-9C90-C409816BB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3311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CCF0B-409D-4BB1-9078-D1F8DD7E9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6412F-A411-4B90-8EFC-BE28455242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99AADD-C741-42D7-ADEC-C6C1F71D5D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0D05F-D9B5-4B17-8579-2BBEF271D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FBF916-22CE-4E7B-8489-90A574D5D3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F7610D-6127-44C5-98D9-BBD83E74B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1301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AD546-08AE-4843-9D88-7C3E6C7B2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A803E28-9C03-4928-8E66-4FF6E03599E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30747E-1B2B-4662-AF76-03E601DA96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B35408-255B-40FA-8F6A-A35AD80FC2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52875D-B9E2-49D1-9872-031A0714B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D5C254-2C58-45D3-AB2F-3FA4B5280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77815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52917-E101-4A05-87C4-7122966FC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8404B6-0FC5-4C06-B7EC-22519C2C92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AB4D5B-FEBF-40B7-AA58-864A699910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C00B4-06EA-49E1-B723-142DFFC42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FD1FF0-58BD-4E7C-A731-59A4D228A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4414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46CBD2-AC7C-4E21-AE61-F5E1926652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79B913-BCE2-4260-B5F8-4D4728D228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C3225-ECF5-4375-BCCF-B3F72B5EB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BD092-32A7-4F7A-86BD-C7D967513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AF97BE-10ED-4554-A3E4-3F03F54FB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28664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BADFAE-4031-4C9D-FA2A-7A80D407EE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364B97-C7EA-F91D-3940-1A964628BE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549BC3-607D-45E5-DC3F-7D74F67C9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261352-08EF-7D8A-C9A7-D4B697A3A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FBAA5D-5D13-F137-0829-59F4D7E359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21949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C0858-43C7-8CDF-FEBC-4D722435F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96C5AB-2870-11B6-E461-ECC7EDF8A7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91006A-D199-7DBE-D040-454A3012D2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B347E7-EF90-1B5B-3633-AD0A62CBA1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43B80E-AFDD-8CBE-8E0E-AD668ECFE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73663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583BB-C4D1-9870-DDEC-F7905CFB86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D33097-E442-5843-3BDA-5093669B00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CFA882-F8FE-25AC-F4EF-10C6DC6B69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290C05-6935-8775-ED71-29C60E5503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B74BE9-0CE4-DDCC-96D0-B34062A88B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45266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E0A1D-9DD5-8706-A189-97FF7F1F3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2D67E-3801-1573-9F8D-C89813B9CA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88A837-7ADA-41D6-D542-A96CBC6172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220BB2-1844-9596-6112-B3F53B203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940AFC-1F27-6FD8-C127-82624C063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83ABF6-4577-B0A2-577F-A7B73D7E3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37505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D55EF-B285-B9DD-3B97-68EC43CAB6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827275-8EBF-1C10-CDE8-CDEE18814A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CEA4CE-6169-693A-57B1-43EFDF038D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BA148D8-D596-74ED-E65F-9F2A1683177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6D0B53A-6106-6046-5219-16B7A73854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40B7E4-F9A2-CE04-4D82-86706914F9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2694B46-4B3B-5807-0C5F-D9D66B0EC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F3E0866-F362-AA56-32D8-5CD51B1EC0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94136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97A6A-90CD-E4F6-2C48-648DF7F959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E44482-3C99-055F-FDC0-90C1FBAA01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8FADB8-63BF-B38D-19F9-C8BDB1132C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5CA138-194A-93EE-8DB0-DBB2826DF9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506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5B324B-7132-B2C2-5176-864593F0DC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488F84-F815-25EB-6BC2-6CA0854DE1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16883D-233E-7853-38D5-8E0B2C03D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15333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B84FEB-CB70-FC36-2363-96A724D40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018C68-967C-8E93-2916-6772AE7A8E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F5314C-6177-C6DF-9DA4-E901D31EDF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775FD1-A436-9758-9233-202C79237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4F68C8-C6A7-7B8B-CFEB-8F45B7690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DD82AF-0C80-E4B9-E293-DD1B3BDCC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6837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0CEDF-5605-68DC-66AD-15CBDD1BB3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6A0B84-38AB-87C7-F45B-67935A84A3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AE6553-DD58-C127-7E5E-F4B8FE38D0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AA54E-4243-5DA9-2514-601650BE5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78F5AC-8CA2-703B-7CDF-EDFA342947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2A4F8A-66EE-3EAC-BA31-67718D8D14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71403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64EC8-E8F5-C906-DE07-1F544E1E9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345499-29F9-57C6-AD28-404CF64CAD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56DDCC-6A3B-584A-C3BA-B4C7F5DBE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706222-319F-0866-5D9B-83EDF8382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9AC136-9B42-18C4-9EA4-536843DA12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74720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C9FDD10-6518-CF2B-2264-8C635DF1DF0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78060F-8565-DF33-453B-66D2CF37B3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31B11A-0DDA-2024-A135-934C08CB17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60FD61-8FFD-88A0-1D07-AA7EC097C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5DA5DB-7B86-A136-49BB-5A1E70B881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3133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FFF2F0-624B-4F86-9282-0D676C1D2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FEA550-B192-4864-854F-A13D49126A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BF382-8599-478D-9D88-BFEF042C30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CC1729-8208-4FFE-94C9-868871018AAC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ADE118-7433-4812-AD2D-15C5D17004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8CDD53-CD69-4A8E-A1E2-FB50C51263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916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6D7E13C-43B9-B564-245A-D58B4B8D4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FCCC6E-0E0F-629E-1D8C-7565416DEF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3AEAA-E68F-C639-FDEF-AAF1F468AE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56932B-2014-40CE-A90F-02A7A654F6A8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C46ED2-0E51-DFEB-E3ED-2D894556A9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AA26C0-6F57-2326-5FFF-2E2A5F7333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327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customXml" Target="../ink/ink3.xml"/><Relationship Id="rId5" Type="http://schemas.openxmlformats.org/officeDocument/2006/relationships/customXml" Target="../ink/ink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svg"/><Relationship Id="rId7" Type="http://schemas.openxmlformats.org/officeDocument/2006/relationships/image" Target="../media/image9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Relationship Id="rId9" Type="http://schemas.openxmlformats.org/officeDocument/2006/relationships/image" Target="../media/image11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3.svg"/><Relationship Id="rId3" Type="http://schemas.openxmlformats.org/officeDocument/2006/relationships/image" Target="../media/image13.svg"/><Relationship Id="rId7" Type="http://schemas.openxmlformats.org/officeDocument/2006/relationships/image" Target="../media/image17.svg"/><Relationship Id="rId12" Type="http://schemas.openxmlformats.org/officeDocument/2006/relationships/image" Target="../media/image22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21.svg"/><Relationship Id="rId5" Type="http://schemas.openxmlformats.org/officeDocument/2006/relationships/image" Target="../media/image15.sv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customXml" Target="../ink/ink4.xml"/><Relationship Id="rId1" Type="http://schemas.openxmlformats.org/officeDocument/2006/relationships/slideLayout" Target="../slideLayouts/slideLayout29.xml"/><Relationship Id="rId5" Type="http://schemas.openxmlformats.org/officeDocument/2006/relationships/customXml" Target="../ink/ink5.xml"/><Relationship Id="rId4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" name="Rectangle 32">
            <a:extLst>
              <a:ext uri="{FF2B5EF4-FFF2-40B4-BE49-F238E27FC236}">
                <a16:creationId xmlns:a16="http://schemas.microsoft.com/office/drawing/2014/main" id="{559AE206-7EBA-4D33-8BC9-9D8158553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62" y="4468481"/>
            <a:ext cx="6939722" cy="173736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600" b="1">
                <a:solidFill>
                  <a:srgbClr val="FF0000"/>
                </a:solidFill>
                <a:latin typeface="Arial"/>
                <a:cs typeface="Arial"/>
              </a:rPr>
              <a:t>Strategies for Effective Communication in Royal Mail</a:t>
            </a:r>
            <a:r>
              <a:rPr lang="en-US" sz="3200" b="1">
                <a:solidFill>
                  <a:srgbClr val="FF0000"/>
                </a:solidFill>
                <a:latin typeface="Arial"/>
                <a:cs typeface="Arial"/>
              </a:rPr>
              <a:t> </a:t>
            </a:r>
            <a:br>
              <a:rPr lang="en-US" sz="3200">
                <a:latin typeface="Arial"/>
                <a:cs typeface="Arial"/>
              </a:rPr>
            </a:br>
            <a:br>
              <a:rPr lang="en-US" sz="3200">
                <a:latin typeface="Arial"/>
                <a:cs typeface="Arial"/>
              </a:rPr>
            </a:br>
            <a:endParaRPr lang="en-US" sz="3200">
              <a:latin typeface="Arial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59778" y="3899825"/>
            <a:ext cx="4178004" cy="2487986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/>
            <a:endParaRPr lang="en-US" sz="600">
              <a:cs typeface="Calibri" panose="020F0502020204030204"/>
            </a:endParaRPr>
          </a:p>
          <a:p>
            <a:pPr algn="l"/>
            <a:endParaRPr lang="en-US" sz="600">
              <a:latin typeface="Calibri"/>
              <a:cs typeface="Calibri"/>
            </a:endParaRPr>
          </a:p>
          <a:p>
            <a:pPr algn="l"/>
            <a:endParaRPr lang="en-US" sz="600">
              <a:latin typeface="Calibri"/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Student names of group 1: 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Hristina Bufi (2121309)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Radoslav Nikolov (2118366)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Yordanka Kancheva (2017633)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Module code: Effective  Team   </a:t>
            </a:r>
          </a:p>
          <a:p>
            <a:pPr algn="l"/>
            <a:r>
              <a:rPr lang="en-US" sz="1600">
                <a:latin typeface="Arial"/>
                <a:cs typeface="Arial"/>
              </a:rPr>
              <a:t>   Working and Communication  </a:t>
            </a:r>
          </a:p>
          <a:p>
            <a:pPr algn="l"/>
            <a:r>
              <a:rPr lang="en-US" sz="1600">
                <a:latin typeface="Arial"/>
                <a:cs typeface="Arial"/>
              </a:rPr>
              <a:t>    BMSW_4002       </a:t>
            </a:r>
            <a:endParaRPr lang="en-US" sz="1600">
              <a:latin typeface="Arial"/>
              <a:cs typeface="Calibri" panose="020F0502020204030204"/>
            </a:endParaRPr>
          </a:p>
          <a:p>
            <a:pPr indent="-228600" algn="l">
              <a:buChar char="•"/>
            </a:pPr>
            <a:r>
              <a:rPr lang="en-US" sz="1600">
                <a:latin typeface="Arial"/>
                <a:cs typeface="Arial"/>
              </a:rPr>
              <a:t>Lecturer name: Akash Puranik   </a:t>
            </a:r>
          </a:p>
        </p:txBody>
      </p:sp>
      <p:sp>
        <p:nvSpPr>
          <p:cNvPr id="93" name="Oval 34">
            <a:extLst>
              <a:ext uri="{FF2B5EF4-FFF2-40B4-BE49-F238E27FC236}">
                <a16:creationId xmlns:a16="http://schemas.microsoft.com/office/drawing/2014/main" id="{6437D937-A7F1-4011-92B4-328E5BE1B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4" name="Oval 36">
            <a:extLst>
              <a:ext uri="{FF2B5EF4-FFF2-40B4-BE49-F238E27FC236}">
                <a16:creationId xmlns:a16="http://schemas.microsoft.com/office/drawing/2014/main" id="{B672F332-AF08-46C6-94F0-77684310D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rgbClr val="7C4C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5" name="Oval 38">
            <a:extLst>
              <a:ext uri="{FF2B5EF4-FFF2-40B4-BE49-F238E27FC236}">
                <a16:creationId xmlns:a16="http://schemas.microsoft.com/office/drawing/2014/main" id="{34244EF8-D73A-40E1-BE73-D46E6B4B04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rgbClr val="D554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CC74DA20-E93B-D70E-048A-C1601F9616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052" r="8314"/>
          <a:stretch/>
        </p:blipFill>
        <p:spPr>
          <a:xfrm>
            <a:off x="6435248" y="10"/>
            <a:ext cx="5756752" cy="4104726"/>
          </a:xfrm>
          <a:custGeom>
            <a:avLst/>
            <a:gdLst/>
            <a:ahLst/>
            <a:cxnLst/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</p:spPr>
      </p:pic>
      <p:cxnSp>
        <p:nvCxnSpPr>
          <p:cNvPr id="96" name="Straight Connector 40">
            <a:extLst>
              <a:ext uri="{FF2B5EF4-FFF2-40B4-BE49-F238E27FC236}">
                <a16:creationId xmlns:a16="http://schemas.microsoft.com/office/drawing/2014/main" id="{9E8E38ED-369A-44C2-B635-0BED0E48A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CBDF2-B6A3-08AF-C944-4407820BCF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5036" y="1700520"/>
            <a:ext cx="5181600" cy="7346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GB" sz="2400">
              <a:solidFill>
                <a:srgbClr val="C00000"/>
              </a:solidFill>
              <a:latin typeface="Arial"/>
              <a:cs typeface="Arial"/>
            </a:endParaRPr>
          </a:p>
          <a:p>
            <a:pPr marL="0" indent="0" algn="ctr">
              <a:buNone/>
            </a:pPr>
            <a:endParaRPr lang="en-GB" sz="240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 algn="ctr">
              <a:buNone/>
            </a:pPr>
            <a:endParaRPr lang="en-GB" sz="2400">
              <a:latin typeface="Arial"/>
              <a:cs typeface="Calibri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E1F80C13-0045-C55C-803B-90EC1CB4DA27}"/>
              </a:ext>
            </a:extLst>
          </p:cNvPr>
          <p:cNvSpPr/>
          <p:nvPr/>
        </p:nvSpPr>
        <p:spPr>
          <a:xfrm>
            <a:off x="259310" y="1698009"/>
            <a:ext cx="5231639" cy="909850"/>
          </a:xfrm>
          <a:prstGeom prst="roundRect">
            <a:avLst/>
          </a:prstGeom>
          <a:solidFill>
            <a:schemeClr val="bg1">
              <a:lumMod val="75000"/>
            </a:schemeClr>
          </a:solidFill>
          <a:ln w="12700">
            <a:solidFill>
              <a:srgbClr val="C0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>
                <a:latin typeface="Arial"/>
                <a:cs typeface="Calibri"/>
              </a:rPr>
              <a:t>The subjects included in this presentation are the following:</a:t>
            </a:r>
            <a:endParaRPr lang="en-US" sz="2000">
              <a:latin typeface="Arial"/>
            </a:endParaRP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F4A1C6C5-9968-8674-CC37-253532EE5E79}"/>
              </a:ext>
            </a:extLst>
          </p:cNvPr>
          <p:cNvSpPr/>
          <p:nvPr/>
        </p:nvSpPr>
        <p:spPr>
          <a:xfrm>
            <a:off x="254332" y="339630"/>
            <a:ext cx="11043311" cy="90985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latin typeface="Arial"/>
                <a:cs typeface="Calibri"/>
              </a:rPr>
              <a:t>Introduction</a:t>
            </a:r>
            <a:endParaRPr lang="en-US" sz="3200" b="1">
              <a:latin typeface="Arial"/>
              <a:cs typeface="Arial"/>
            </a:endParaRPr>
          </a:p>
        </p:txBody>
      </p:sp>
      <p:pic>
        <p:nvPicPr>
          <p:cNvPr id="463" name="Picture 463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5A02B34B-28BB-83A4-3984-339BDC1AAE8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-658" t="-7353" r="877" b="7353"/>
          <a:stretch/>
        </p:blipFill>
        <p:spPr>
          <a:xfrm>
            <a:off x="257254" y="2560469"/>
            <a:ext cx="5168130" cy="38703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76" name="Ink 275">
                <a:extLst>
                  <a:ext uri="{FF2B5EF4-FFF2-40B4-BE49-F238E27FC236}">
                    <a16:creationId xmlns:a16="http://schemas.microsoft.com/office/drawing/2014/main" id="{D02D8BED-F417-16E6-1262-B2E12B6D78E2}"/>
                  </a:ext>
                </a:extLst>
              </p14:cNvPr>
              <p14:cNvContentPartPr/>
              <p14:nvPr/>
            </p14:nvContentPartPr>
            <p14:xfrm>
              <a:off x="4961405" y="3992096"/>
              <a:ext cx="9524" cy="9524"/>
            </p14:xfrm>
          </p:contentPart>
        </mc:Choice>
        <mc:Fallback xmlns="">
          <p:pic>
            <p:nvPicPr>
              <p:cNvPr id="276" name="Ink 275">
                <a:extLst>
                  <a:ext uri="{FF2B5EF4-FFF2-40B4-BE49-F238E27FC236}">
                    <a16:creationId xmlns:a16="http://schemas.microsoft.com/office/drawing/2014/main" id="{D02D8BED-F417-16E6-1262-B2E12B6D78E2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485205" y="3515896"/>
                <a:ext cx="952400" cy="952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77" name="Ink 276">
                <a:extLst>
                  <a:ext uri="{FF2B5EF4-FFF2-40B4-BE49-F238E27FC236}">
                    <a16:creationId xmlns:a16="http://schemas.microsoft.com/office/drawing/2014/main" id="{BA89BBB9-540D-6FEE-48B9-33FA5ABE918D}"/>
                  </a:ext>
                </a:extLst>
              </p14:cNvPr>
              <p14:cNvContentPartPr/>
              <p14:nvPr/>
            </p14:nvContentPartPr>
            <p14:xfrm>
              <a:off x="3336552" y="3846420"/>
              <a:ext cx="9524" cy="9524"/>
            </p14:xfrm>
          </p:contentPart>
        </mc:Choice>
        <mc:Fallback xmlns="">
          <p:pic>
            <p:nvPicPr>
              <p:cNvPr id="277" name="Ink 276">
                <a:extLst>
                  <a:ext uri="{FF2B5EF4-FFF2-40B4-BE49-F238E27FC236}">
                    <a16:creationId xmlns:a16="http://schemas.microsoft.com/office/drawing/2014/main" id="{BA89BBB9-540D-6FEE-48B9-33FA5ABE918D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860352" y="3370220"/>
                <a:ext cx="952400" cy="952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278" name="Ink 277">
                <a:extLst>
                  <a:ext uri="{FF2B5EF4-FFF2-40B4-BE49-F238E27FC236}">
                    <a16:creationId xmlns:a16="http://schemas.microsoft.com/office/drawing/2014/main" id="{41DF989B-3C32-5917-63D3-84EC8D681C06}"/>
                  </a:ext>
                </a:extLst>
              </p14:cNvPr>
              <p14:cNvContentPartPr/>
              <p14:nvPr/>
            </p14:nvContentPartPr>
            <p14:xfrm>
              <a:off x="6429375" y="2075890"/>
              <a:ext cx="9524" cy="9524"/>
            </p14:xfrm>
          </p:contentPart>
        </mc:Choice>
        <mc:Fallback xmlns="">
          <p:pic>
            <p:nvPicPr>
              <p:cNvPr id="278" name="Ink 277">
                <a:extLst>
                  <a:ext uri="{FF2B5EF4-FFF2-40B4-BE49-F238E27FC236}">
                    <a16:creationId xmlns:a16="http://schemas.microsoft.com/office/drawing/2014/main" id="{41DF989B-3C32-5917-63D3-84EC8D681C0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953175" y="1599690"/>
                <a:ext cx="952400" cy="952400"/>
              </a:xfrm>
              <a:prstGeom prst="rect">
                <a:avLst/>
              </a:prstGeom>
            </p:spPr>
          </p:pic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343B1A4B-4C9E-D467-EFBE-43D9249F8D93}"/>
              </a:ext>
            </a:extLst>
          </p:cNvPr>
          <p:cNvSpPr txBox="1"/>
          <p:nvPr/>
        </p:nvSpPr>
        <p:spPr>
          <a:xfrm>
            <a:off x="6349254" y="2662518"/>
            <a:ext cx="5342964" cy="378565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Functions of communication</a:t>
            </a:r>
            <a:endParaRPr lang="en-US" sz="2000">
              <a:latin typeface="Arial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 Channels of communication used by Royal Mail  and channels that can be used to improve communication.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 Theories relating to Models of communication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 The types of barriers that can prevent effective communication in Royal mail  and their external stakeholders.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 The impact of effective communication on the staff and customer</a:t>
            </a:r>
          </a:p>
        </p:txBody>
      </p:sp>
    </p:spTree>
    <p:extLst>
      <p:ext uri="{BB962C8B-B14F-4D97-AF65-F5344CB8AC3E}">
        <p14:creationId xmlns:p14="http://schemas.microsoft.com/office/powerpoint/2010/main" val="24801441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F77ED-431B-D3F2-2D5D-50AA353B435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75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sz="3600">
                <a:latin typeface="Arial"/>
                <a:cs typeface="Calibri Light"/>
              </a:rPr>
              <a:t>What </a:t>
            </a:r>
            <a:r>
              <a:rPr lang="en-GB" sz="3600">
                <a:solidFill>
                  <a:srgbClr val="000000"/>
                </a:solidFill>
                <a:latin typeface="Arial"/>
                <a:cs typeface="Calibri Light"/>
              </a:rPr>
              <a:t>are</a:t>
            </a:r>
            <a:r>
              <a:rPr lang="en-GB" sz="3600">
                <a:latin typeface="Arial"/>
                <a:cs typeface="Calibri Light"/>
              </a:rPr>
              <a:t> the functions of communication?</a:t>
            </a:r>
            <a:endParaRPr lang="en-US"/>
          </a:p>
        </p:txBody>
      </p:sp>
      <p:pic>
        <p:nvPicPr>
          <p:cNvPr id="15" name="Graphic 15" descr="Steering Wheel outline">
            <a:extLst>
              <a:ext uri="{FF2B5EF4-FFF2-40B4-BE49-F238E27FC236}">
                <a16:creationId xmlns:a16="http://schemas.microsoft.com/office/drawing/2014/main" id="{7AD71B90-AE6F-38E5-B01C-A32CB256B3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74761" y="2551232"/>
            <a:ext cx="664192" cy="664192"/>
          </a:xfrm>
        </p:spPr>
      </p:pic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33895D8-F585-336C-503A-F1375B4EC4DC}"/>
              </a:ext>
            </a:extLst>
          </p:cNvPr>
          <p:cNvSpPr/>
          <p:nvPr/>
        </p:nvSpPr>
        <p:spPr>
          <a:xfrm>
            <a:off x="1692321" y="2619233"/>
            <a:ext cx="4264926" cy="54591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2000">
                <a:latin typeface="Arial"/>
                <a:cs typeface="Calibri"/>
              </a:rPr>
              <a:t>To control</a:t>
            </a:r>
            <a:endParaRPr lang="en-US"/>
          </a:p>
          <a:p>
            <a:pPr algn="ctr"/>
            <a:endParaRPr lang="en-GB">
              <a:cs typeface="Calibri"/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DC9F8D4-3951-8F94-D2CA-E595085A1D5F}"/>
              </a:ext>
            </a:extLst>
          </p:cNvPr>
          <p:cNvSpPr/>
          <p:nvPr/>
        </p:nvSpPr>
        <p:spPr>
          <a:xfrm>
            <a:off x="1687346" y="3433125"/>
            <a:ext cx="4276298" cy="50041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2000">
                <a:solidFill>
                  <a:schemeClr val="tx1"/>
                </a:solidFill>
                <a:latin typeface="Arial"/>
                <a:cs typeface="Calibri"/>
              </a:rPr>
              <a:t>To motivate</a:t>
            </a:r>
            <a:endParaRPr lang="en-US"/>
          </a:p>
          <a:p>
            <a:pPr algn="ctr"/>
            <a:endParaRPr lang="en-GB">
              <a:cs typeface="Calibri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A4B4609E-89C5-29BB-BAFF-D8DE8703CD2B}"/>
              </a:ext>
            </a:extLst>
          </p:cNvPr>
          <p:cNvSpPr/>
          <p:nvPr/>
        </p:nvSpPr>
        <p:spPr>
          <a:xfrm>
            <a:off x="1693744" y="4212894"/>
            <a:ext cx="4276297" cy="50041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2000">
                <a:solidFill>
                  <a:schemeClr val="tx1"/>
                </a:solidFill>
                <a:latin typeface="Arial"/>
                <a:cs typeface="Calibri"/>
              </a:rPr>
              <a:t>To inform</a:t>
            </a:r>
            <a:endParaRPr lang="en-US">
              <a:solidFill>
                <a:schemeClr val="tx1"/>
              </a:solidFill>
            </a:endParaRPr>
          </a:p>
          <a:p>
            <a:pPr algn="ctr"/>
            <a:endParaRPr lang="en-GB">
              <a:cs typeface="Calibri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65C7596C-1026-5193-F48A-6FDF4F5A2EE4}"/>
              </a:ext>
            </a:extLst>
          </p:cNvPr>
          <p:cNvSpPr/>
          <p:nvPr/>
        </p:nvSpPr>
        <p:spPr>
          <a:xfrm>
            <a:off x="1688768" y="4992664"/>
            <a:ext cx="4287670" cy="48904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2000">
                <a:solidFill>
                  <a:schemeClr val="tx1"/>
                </a:solidFill>
                <a:latin typeface="Arial"/>
                <a:cs typeface="Calibri"/>
              </a:rPr>
              <a:t>Emotional expression</a:t>
            </a:r>
            <a:endParaRPr lang="en-US" sz="2000">
              <a:solidFill>
                <a:schemeClr val="tx1"/>
              </a:solidFill>
              <a:latin typeface="Arial"/>
            </a:endParaRPr>
          </a:p>
          <a:p>
            <a:pPr algn="ctr"/>
            <a:endParaRPr lang="en-GB">
              <a:cs typeface="Calibri"/>
            </a:endParaRPr>
          </a:p>
        </p:txBody>
      </p:sp>
      <p:pic>
        <p:nvPicPr>
          <p:cNvPr id="16" name="Graphic 16" descr="Hero Female outline">
            <a:extLst>
              <a:ext uri="{FF2B5EF4-FFF2-40B4-BE49-F238E27FC236}">
                <a16:creationId xmlns:a16="http://schemas.microsoft.com/office/drawing/2014/main" id="{BA3F1799-B12C-9CA5-B83C-C67479F0A28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21307" y="3301621"/>
            <a:ext cx="675565" cy="664192"/>
          </a:xfrm>
          <a:prstGeom prst="rect">
            <a:avLst/>
          </a:prstGeom>
        </p:spPr>
      </p:pic>
      <p:pic>
        <p:nvPicPr>
          <p:cNvPr id="17" name="Graphic 17" descr="Information outline">
            <a:extLst>
              <a:ext uri="{FF2B5EF4-FFF2-40B4-BE49-F238E27FC236}">
                <a16:creationId xmlns:a16="http://schemas.microsoft.com/office/drawing/2014/main" id="{A69EA001-ED74-AE33-84F7-E7D0EFE9F68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78172" y="4143233"/>
            <a:ext cx="630073" cy="664192"/>
          </a:xfrm>
          <a:prstGeom prst="rect">
            <a:avLst/>
          </a:prstGeom>
        </p:spPr>
      </p:pic>
      <p:pic>
        <p:nvPicPr>
          <p:cNvPr id="18" name="Graphic 18" descr="Smiling face outline with solid fill">
            <a:extLst>
              <a:ext uri="{FF2B5EF4-FFF2-40B4-BE49-F238E27FC236}">
                <a16:creationId xmlns:a16="http://schemas.microsoft.com/office/drawing/2014/main" id="{97E309FF-05EA-D212-9BEF-89E450B48CB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78173" y="4893860"/>
            <a:ext cx="675565" cy="67556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0AB1F4F8-7B38-0C88-3715-5739EF1487ED}"/>
              </a:ext>
            </a:extLst>
          </p:cNvPr>
          <p:cNvSpPr txBox="1"/>
          <p:nvPr/>
        </p:nvSpPr>
        <p:spPr>
          <a:xfrm>
            <a:off x="6910885" y="2623212"/>
            <a:ext cx="4437796" cy="378565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Arial"/>
              </a:rPr>
              <a:t>Communication in Royal Mail:</a:t>
            </a:r>
            <a:endParaRPr lang="en-US">
              <a:latin typeface="Arial"/>
              <a:cs typeface="Calibri" panose="020F0502020204030204"/>
            </a:endParaRPr>
          </a:p>
          <a:p>
            <a:pPr marL="342900" indent="-342900">
              <a:buFont typeface="Wingdings"/>
              <a:buChar char="Ø"/>
            </a:pPr>
            <a:r>
              <a:rPr lang="en-GB" sz="2000">
                <a:latin typeface="Arial"/>
                <a:cs typeface="Arial"/>
              </a:rPr>
              <a:t>Interpersonal</a:t>
            </a:r>
            <a:endParaRPr lang="en-US">
              <a:latin typeface="Arial"/>
              <a:cs typeface="Calibri" panose="020F0502020204030204"/>
            </a:endParaRPr>
          </a:p>
          <a:p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cs typeface="Arial"/>
              </a:rPr>
              <a:t>Functions of communication in</a:t>
            </a:r>
            <a:endParaRPr lang="en-US">
              <a:latin typeface="Arial"/>
              <a:cs typeface="Calibri" panose="020F0502020204030204"/>
            </a:endParaRPr>
          </a:p>
          <a:p>
            <a:r>
              <a:rPr lang="en-GB" sz="2000">
                <a:latin typeface="Arial"/>
                <a:cs typeface="Arial"/>
              </a:rPr>
              <a:t> Royal Mail:</a:t>
            </a:r>
            <a:endParaRPr lang="en-GB">
              <a:latin typeface="Arial"/>
              <a:cs typeface="Calibri" panose="020F0502020204030204"/>
            </a:endParaRPr>
          </a:p>
          <a:p>
            <a:pPr marL="342900" indent="-342900">
              <a:buFont typeface="Wingdings"/>
              <a:buChar char="Ø"/>
            </a:pPr>
            <a:r>
              <a:rPr lang="en-GB" sz="2000">
                <a:latin typeface="Arial"/>
                <a:cs typeface="Arial"/>
              </a:rPr>
              <a:t>to inform - it relies on data and facts, using visual tools</a:t>
            </a:r>
            <a:endParaRPr lang="en-GB">
              <a:latin typeface="Arial"/>
              <a:cs typeface="Calibri"/>
            </a:endParaRPr>
          </a:p>
          <a:p>
            <a:pPr marL="342900" indent="-342900">
              <a:buFont typeface="Wingdings"/>
              <a:buChar char="Ø"/>
            </a:pPr>
            <a:r>
              <a:rPr lang="en-GB" sz="2000">
                <a:latin typeface="Arial"/>
                <a:cs typeface="Arial"/>
              </a:rPr>
              <a:t>to control and motivate - these functions are carried out in the inner part of Royal Mail</a:t>
            </a:r>
          </a:p>
          <a:p>
            <a:pPr algn="ctr"/>
            <a:endParaRPr lang="en-GB" sz="2000">
              <a:latin typeface="Arial"/>
              <a:cs typeface="Arial"/>
            </a:endParaRPr>
          </a:p>
          <a:p>
            <a:pPr algn="ctr"/>
            <a:endParaRPr lang="en-GB" sz="2000">
              <a:latin typeface="Arial"/>
              <a:cs typeface="Arial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2248428-3E41-5A90-D40E-324B74D3B4AE}"/>
              </a:ext>
            </a:extLst>
          </p:cNvPr>
          <p:cNvSpPr txBox="1"/>
          <p:nvPr/>
        </p:nvSpPr>
        <p:spPr>
          <a:xfrm>
            <a:off x="1748904" y="5661261"/>
            <a:ext cx="421033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600">
                <a:latin typeface="Arial"/>
                <a:cs typeface="Calibri"/>
              </a:rPr>
              <a:t>Robbins and Coulter (2017)</a:t>
            </a:r>
          </a:p>
        </p:txBody>
      </p:sp>
    </p:spTree>
    <p:extLst>
      <p:ext uri="{BB962C8B-B14F-4D97-AF65-F5344CB8AC3E}">
        <p14:creationId xmlns:p14="http://schemas.microsoft.com/office/powerpoint/2010/main" val="37122066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A0AECDD-7DB9-44A5-7166-272EE6DF1BC0}"/>
              </a:ext>
            </a:extLst>
          </p:cNvPr>
          <p:cNvSpPr txBox="1"/>
          <p:nvPr/>
        </p:nvSpPr>
        <p:spPr>
          <a:xfrm>
            <a:off x="3166281" y="254757"/>
            <a:ext cx="585943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>
                <a:latin typeface="Arial"/>
                <a:cs typeface="Arial"/>
              </a:rPr>
              <a:t>Types of communication</a:t>
            </a:r>
            <a:endParaRPr lang="en-US" sz="400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EC972B5-1640-C6F0-81EA-2AC5E7C7A068}"/>
              </a:ext>
            </a:extLst>
          </p:cNvPr>
          <p:cNvSpPr/>
          <p:nvPr/>
        </p:nvSpPr>
        <p:spPr>
          <a:xfrm>
            <a:off x="4717577" y="1470546"/>
            <a:ext cx="2649938" cy="90985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Types of communication</a:t>
            </a:r>
            <a:endParaRPr lang="en-GB" err="1">
              <a:latin typeface="Arial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9179826-32FF-7702-C6F6-0862EA023F13}"/>
              </a:ext>
            </a:extLst>
          </p:cNvPr>
          <p:cNvSpPr/>
          <p:nvPr/>
        </p:nvSpPr>
        <p:spPr>
          <a:xfrm>
            <a:off x="2267220" y="5935937"/>
            <a:ext cx="1109330" cy="54699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Written</a:t>
            </a:r>
            <a:endParaRPr lang="en-GB">
              <a:latin typeface="Arial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4647E9D-F0C4-CF70-DDF3-F8982F254C56}"/>
              </a:ext>
            </a:extLst>
          </p:cNvPr>
          <p:cNvSpPr/>
          <p:nvPr/>
        </p:nvSpPr>
        <p:spPr>
          <a:xfrm>
            <a:off x="1640638" y="4832554"/>
            <a:ext cx="966715" cy="540049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Verbal</a:t>
            </a:r>
            <a:endParaRPr lang="en-GB">
              <a:latin typeface="Arial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81575B3-83E3-2AEF-F30A-3D4C9676B618}"/>
              </a:ext>
            </a:extLst>
          </p:cNvPr>
          <p:cNvSpPr/>
          <p:nvPr/>
        </p:nvSpPr>
        <p:spPr>
          <a:xfrm>
            <a:off x="2428023" y="3184336"/>
            <a:ext cx="1831072" cy="90985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Based on communication channels</a:t>
            </a:r>
            <a:endParaRPr lang="en-GB">
              <a:latin typeface="Arial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9F60615-59FB-CF3F-8F60-9CA3FF8F2CE1}"/>
              </a:ext>
            </a:extLst>
          </p:cNvPr>
          <p:cNvSpPr/>
          <p:nvPr/>
        </p:nvSpPr>
        <p:spPr>
          <a:xfrm>
            <a:off x="869297" y="5921741"/>
            <a:ext cx="1115469" cy="52280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Oral</a:t>
            </a:r>
            <a:endParaRPr lang="en-GB">
              <a:latin typeface="Arial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851AFF8-080C-8668-99E4-C4486C7DA952}"/>
              </a:ext>
            </a:extLst>
          </p:cNvPr>
          <p:cNvSpPr/>
          <p:nvPr/>
        </p:nvSpPr>
        <p:spPr>
          <a:xfrm>
            <a:off x="7126547" y="4834862"/>
            <a:ext cx="1069074" cy="60277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Formal</a:t>
            </a:r>
            <a:endParaRPr lang="en-GB">
              <a:latin typeface="Arial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A3D8A9B-0D67-132C-3FF0-1BC25DE09DA2}"/>
              </a:ext>
            </a:extLst>
          </p:cNvPr>
          <p:cNvSpPr/>
          <p:nvPr/>
        </p:nvSpPr>
        <p:spPr>
          <a:xfrm>
            <a:off x="7929065" y="3180781"/>
            <a:ext cx="1831075" cy="90985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Based on style and purpose</a:t>
            </a:r>
            <a:endParaRPr lang="en-GB">
              <a:latin typeface="Arial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0A2BBC3E-E2FD-6EB2-D6C8-6FA5A295DB60}"/>
              </a:ext>
            </a:extLst>
          </p:cNvPr>
          <p:cNvSpPr/>
          <p:nvPr/>
        </p:nvSpPr>
        <p:spPr>
          <a:xfrm>
            <a:off x="9539075" y="4836283"/>
            <a:ext cx="1069073" cy="60277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Informal</a:t>
            </a:r>
            <a:endParaRPr lang="en-GB">
              <a:latin typeface="Arial"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F984441-874B-EE46-E6F3-388C743026FC}"/>
              </a:ext>
            </a:extLst>
          </p:cNvPr>
          <p:cNvSpPr/>
          <p:nvPr/>
        </p:nvSpPr>
        <p:spPr>
          <a:xfrm>
            <a:off x="4006755" y="4842682"/>
            <a:ext cx="1080447" cy="545911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Non-verbal</a:t>
            </a:r>
            <a:endParaRPr lang="en-GB">
              <a:latin typeface="Arial"/>
            </a:endParaRP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3F1C2457-CEA8-33D0-7ACB-5FE24B043DEF}"/>
              </a:ext>
            </a:extLst>
          </p:cNvPr>
          <p:cNvCxnSpPr/>
          <p:nvPr/>
        </p:nvCxnSpPr>
        <p:spPr>
          <a:xfrm>
            <a:off x="6025485" y="2380398"/>
            <a:ext cx="4552" cy="470847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A3C3CBD-5D4C-33A8-7DAA-06936AE91040}"/>
              </a:ext>
            </a:extLst>
          </p:cNvPr>
          <p:cNvCxnSpPr/>
          <p:nvPr/>
        </p:nvCxnSpPr>
        <p:spPr>
          <a:xfrm flipV="1">
            <a:off x="3416065" y="2853093"/>
            <a:ext cx="5504593" cy="34119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B58F895-25D7-AA4C-6B15-0476FB5B0BEF}"/>
              </a:ext>
            </a:extLst>
          </p:cNvPr>
          <p:cNvCxnSpPr/>
          <p:nvPr/>
        </p:nvCxnSpPr>
        <p:spPr>
          <a:xfrm>
            <a:off x="3399715" y="2870863"/>
            <a:ext cx="4550" cy="311624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BFD23FBB-DC76-8731-5769-331B10BF4F96}"/>
              </a:ext>
            </a:extLst>
          </p:cNvPr>
          <p:cNvCxnSpPr>
            <a:cxnSpLocks/>
          </p:cNvCxnSpPr>
          <p:nvPr/>
        </p:nvCxnSpPr>
        <p:spPr>
          <a:xfrm>
            <a:off x="8915684" y="2859489"/>
            <a:ext cx="4550" cy="311624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A5C67EB3-8568-7B10-9B35-6E21E452E712}"/>
              </a:ext>
            </a:extLst>
          </p:cNvPr>
          <p:cNvCxnSpPr/>
          <p:nvPr/>
        </p:nvCxnSpPr>
        <p:spPr>
          <a:xfrm>
            <a:off x="3364173" y="4097739"/>
            <a:ext cx="4550" cy="40260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F7BA3639-908D-8AAD-7C49-13813D261E26}"/>
              </a:ext>
            </a:extLst>
          </p:cNvPr>
          <p:cNvCxnSpPr>
            <a:cxnSpLocks/>
          </p:cNvCxnSpPr>
          <p:nvPr/>
        </p:nvCxnSpPr>
        <p:spPr>
          <a:xfrm>
            <a:off x="8868770" y="4097739"/>
            <a:ext cx="4550" cy="40260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289CE5F4-0C9F-7C44-7FBC-F6FDFBAE3003}"/>
              </a:ext>
            </a:extLst>
          </p:cNvPr>
          <p:cNvCxnSpPr/>
          <p:nvPr/>
        </p:nvCxnSpPr>
        <p:spPr>
          <a:xfrm flipV="1">
            <a:off x="2130902" y="4513570"/>
            <a:ext cx="2422474" cy="11373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26818302-34EC-DB31-A6C5-2D031AEA5540}"/>
              </a:ext>
            </a:extLst>
          </p:cNvPr>
          <p:cNvCxnSpPr>
            <a:cxnSpLocks/>
          </p:cNvCxnSpPr>
          <p:nvPr/>
        </p:nvCxnSpPr>
        <p:spPr>
          <a:xfrm flipV="1">
            <a:off x="7658245" y="4513569"/>
            <a:ext cx="2422474" cy="11373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4C2834FF-B12B-4B7A-2FE5-64D94CBC510F}"/>
              </a:ext>
            </a:extLst>
          </p:cNvPr>
          <p:cNvCxnSpPr/>
          <p:nvPr/>
        </p:nvCxnSpPr>
        <p:spPr>
          <a:xfrm>
            <a:off x="2125924" y="4519968"/>
            <a:ext cx="4550" cy="31162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5D2F6C5F-B30C-4422-E754-CFD9B64F916C}"/>
              </a:ext>
            </a:extLst>
          </p:cNvPr>
          <p:cNvCxnSpPr>
            <a:cxnSpLocks/>
          </p:cNvCxnSpPr>
          <p:nvPr/>
        </p:nvCxnSpPr>
        <p:spPr>
          <a:xfrm>
            <a:off x="4548400" y="4519967"/>
            <a:ext cx="4550" cy="31162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3AE3DE5B-95E8-6236-DDCF-41EA2156E9A4}"/>
              </a:ext>
            </a:extLst>
          </p:cNvPr>
          <p:cNvCxnSpPr>
            <a:cxnSpLocks/>
          </p:cNvCxnSpPr>
          <p:nvPr/>
        </p:nvCxnSpPr>
        <p:spPr>
          <a:xfrm>
            <a:off x="10075744" y="4519967"/>
            <a:ext cx="4550" cy="31162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B610560C-B2CE-504D-B49F-CC3B3706AC06}"/>
              </a:ext>
            </a:extLst>
          </p:cNvPr>
          <p:cNvCxnSpPr>
            <a:cxnSpLocks/>
          </p:cNvCxnSpPr>
          <p:nvPr/>
        </p:nvCxnSpPr>
        <p:spPr>
          <a:xfrm>
            <a:off x="7653268" y="4519968"/>
            <a:ext cx="4550" cy="31162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1FB12F2B-902F-7300-5F97-081A4B6821A6}"/>
              </a:ext>
            </a:extLst>
          </p:cNvPr>
          <p:cNvCxnSpPr>
            <a:cxnSpLocks/>
          </p:cNvCxnSpPr>
          <p:nvPr/>
        </p:nvCxnSpPr>
        <p:spPr>
          <a:xfrm flipH="1">
            <a:off x="2130636" y="5390437"/>
            <a:ext cx="2055" cy="273657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811080CD-5CE2-99E5-27AC-4CCA870DF194}"/>
              </a:ext>
            </a:extLst>
          </p:cNvPr>
          <p:cNvCxnSpPr/>
          <p:nvPr/>
        </p:nvCxnSpPr>
        <p:spPr>
          <a:xfrm>
            <a:off x="1430231" y="5650705"/>
            <a:ext cx="1398108" cy="11908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AA14260A-670E-68C1-9E16-E0B73A114365}"/>
              </a:ext>
            </a:extLst>
          </p:cNvPr>
          <p:cNvCxnSpPr>
            <a:cxnSpLocks/>
          </p:cNvCxnSpPr>
          <p:nvPr/>
        </p:nvCxnSpPr>
        <p:spPr>
          <a:xfrm>
            <a:off x="1435946" y="5662967"/>
            <a:ext cx="3967" cy="27082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7328A7D4-B902-6650-7E2F-4F35E52DF789}"/>
              </a:ext>
            </a:extLst>
          </p:cNvPr>
          <p:cNvCxnSpPr>
            <a:cxnSpLocks/>
          </p:cNvCxnSpPr>
          <p:nvPr/>
        </p:nvCxnSpPr>
        <p:spPr>
          <a:xfrm flipH="1">
            <a:off x="2821037" y="5662968"/>
            <a:ext cx="7356" cy="26399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" name="Graphic 28" descr="Sign language outline">
            <a:extLst>
              <a:ext uri="{FF2B5EF4-FFF2-40B4-BE49-F238E27FC236}">
                <a16:creationId xmlns:a16="http://schemas.microsoft.com/office/drawing/2014/main" id="{AE51EA36-CE2C-E166-9DC4-4C8FE2F15D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995862" y="4829175"/>
            <a:ext cx="581026" cy="592931"/>
          </a:xfrm>
          <a:prstGeom prst="rect">
            <a:avLst/>
          </a:prstGeom>
        </p:spPr>
      </p:pic>
      <p:pic>
        <p:nvPicPr>
          <p:cNvPr id="30" name="Graphic 30" descr="Call centre outline">
            <a:extLst>
              <a:ext uri="{FF2B5EF4-FFF2-40B4-BE49-F238E27FC236}">
                <a16:creationId xmlns:a16="http://schemas.microsoft.com/office/drawing/2014/main" id="{CB531C9D-16E8-13AD-B89A-94510E2941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00112" y="4745832"/>
            <a:ext cx="604839" cy="628651"/>
          </a:xfrm>
          <a:prstGeom prst="rect">
            <a:avLst/>
          </a:prstGeom>
        </p:spPr>
      </p:pic>
      <p:pic>
        <p:nvPicPr>
          <p:cNvPr id="31" name="Graphic 31" descr="Email with solid fill">
            <a:extLst>
              <a:ext uri="{FF2B5EF4-FFF2-40B4-BE49-F238E27FC236}">
                <a16:creationId xmlns:a16="http://schemas.microsoft.com/office/drawing/2014/main" id="{258ACF54-05FD-EACE-DFD0-4FE5AB33DBF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424237" y="5912643"/>
            <a:ext cx="795337" cy="569120"/>
          </a:xfrm>
          <a:prstGeom prst="rect">
            <a:avLst/>
          </a:prstGeom>
        </p:spPr>
      </p:pic>
      <p:pic>
        <p:nvPicPr>
          <p:cNvPr id="32" name="Graphic 32" descr="Marketing with solid fill">
            <a:extLst>
              <a:ext uri="{FF2B5EF4-FFF2-40B4-BE49-F238E27FC236}">
                <a16:creationId xmlns:a16="http://schemas.microsoft.com/office/drawing/2014/main" id="{C4FD80B1-E17F-7519-5AF8-108C814C77B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2394" y="5817394"/>
            <a:ext cx="807244" cy="640557"/>
          </a:xfrm>
          <a:prstGeom prst="rect">
            <a:avLst/>
          </a:prstGeom>
        </p:spPr>
      </p:pic>
      <p:pic>
        <p:nvPicPr>
          <p:cNvPr id="29" name="Graphic 32" descr="Formal Shirt outline">
            <a:extLst>
              <a:ext uri="{FF2B5EF4-FFF2-40B4-BE49-F238E27FC236}">
                <a16:creationId xmlns:a16="http://schemas.microsoft.com/office/drawing/2014/main" id="{7C802E95-5B9C-7BE2-CBA9-9C34EAC6EBE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6460330" y="4888706"/>
            <a:ext cx="723901" cy="569120"/>
          </a:xfrm>
          <a:prstGeom prst="rect">
            <a:avLst/>
          </a:prstGeom>
        </p:spPr>
      </p:pic>
      <p:pic>
        <p:nvPicPr>
          <p:cNvPr id="33" name="Graphic 33" descr="Comment Heart outline">
            <a:extLst>
              <a:ext uri="{FF2B5EF4-FFF2-40B4-BE49-F238E27FC236}">
                <a16:creationId xmlns:a16="http://schemas.microsoft.com/office/drawing/2014/main" id="{C33D491C-E1A0-E55F-A5E4-BFDABD0B7AD4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0532269" y="4781550"/>
            <a:ext cx="914400" cy="890587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523956C8-50F7-4736-88DE-9208753A23AD}"/>
              </a:ext>
            </a:extLst>
          </p:cNvPr>
          <p:cNvSpPr txBox="1"/>
          <p:nvPr/>
        </p:nvSpPr>
        <p:spPr>
          <a:xfrm>
            <a:off x="9369469" y="6279715"/>
            <a:ext cx="275363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Markides, M MA. (2011)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32708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Rectangle 81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" name="Freeform: Shape 83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56D005-F9A0-AD75-DECE-3F8B016E3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4620584" cy="45671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kern="1200">
                <a:latin typeface="Arial"/>
                <a:cs typeface="Arial"/>
              </a:rPr>
              <a:t>Communication channel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DE21875-834C-EE3F-1E37-375CC07804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6303" y="2002221"/>
            <a:ext cx="4620584" cy="77549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kern="1200">
                <a:latin typeface="Arial"/>
                <a:cs typeface="Arial"/>
              </a:rPr>
              <a:t>There is a high richness channel in Royal Mail that has all type of communication:</a:t>
            </a: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1C7A7BCF-F585-625B-13D2-02B3BD651C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794" r="10491"/>
          <a:stretch/>
        </p:blipFill>
        <p:spPr>
          <a:xfrm>
            <a:off x="1090995" y="2710656"/>
            <a:ext cx="9301089" cy="4147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6447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C01088FD-6B4A-5DA2-29A5-B42E09B67D98}"/>
              </a:ext>
            </a:extLst>
          </p:cNvPr>
          <p:cNvSpPr txBox="1"/>
          <p:nvPr/>
        </p:nvSpPr>
        <p:spPr>
          <a:xfrm>
            <a:off x="5266858" y="1532610"/>
            <a:ext cx="153924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latin typeface="Arial"/>
                <a:cs typeface="Arial"/>
              </a:rPr>
              <a:t>Web site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B582523-4F73-A4FE-6707-9D625DE3C941}"/>
              </a:ext>
            </a:extLst>
          </p:cNvPr>
          <p:cNvSpPr txBox="1"/>
          <p:nvPr/>
        </p:nvSpPr>
        <p:spPr>
          <a:xfrm>
            <a:off x="8098189" y="3661012"/>
            <a:ext cx="181356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latin typeface="Arial"/>
                <a:cs typeface="Arial"/>
              </a:rPr>
              <a:t>App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E80FE96-B856-E731-DBEC-E5527A338A4F}"/>
              </a:ext>
            </a:extLst>
          </p:cNvPr>
          <p:cNvSpPr txBox="1"/>
          <p:nvPr/>
        </p:nvSpPr>
        <p:spPr>
          <a:xfrm>
            <a:off x="5028745" y="5961001"/>
            <a:ext cx="153924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>
                <a:latin typeface="Arial"/>
                <a:cs typeface="Arial"/>
              </a:rPr>
              <a:t>Email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8057220-0B65-C451-CBF6-1773BC3A69B0}"/>
              </a:ext>
            </a:extLst>
          </p:cNvPr>
          <p:cNvSpPr txBox="1"/>
          <p:nvPr/>
        </p:nvSpPr>
        <p:spPr>
          <a:xfrm rot="10800000" flipH="1" flipV="1">
            <a:off x="1856110" y="3602103"/>
            <a:ext cx="1577341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>
                <a:latin typeface="Arial"/>
                <a:cs typeface="Arial"/>
              </a:rPr>
              <a:t>Interactive/</a:t>
            </a:r>
            <a:endParaRPr lang="en-US">
              <a:latin typeface="Arial"/>
              <a:cs typeface="Arial"/>
            </a:endParaRPr>
          </a:p>
          <a:p>
            <a:pPr algn="ctr"/>
            <a:r>
              <a:rPr lang="en-GB">
                <a:latin typeface="Arial"/>
                <a:cs typeface="Arial"/>
              </a:rPr>
              <a:t>face-to-face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6D33DBB-D066-3DF6-300B-EA8B7DDC3869}"/>
              </a:ext>
            </a:extLst>
          </p:cNvPr>
          <p:cNvSpPr txBox="1"/>
          <p:nvPr/>
        </p:nvSpPr>
        <p:spPr>
          <a:xfrm>
            <a:off x="1690244" y="542892"/>
            <a:ext cx="8229600" cy="10772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>
                <a:solidFill>
                  <a:srgbClr val="FF0000"/>
                </a:solidFill>
                <a:latin typeface="Arial"/>
                <a:cs typeface="Arial"/>
              </a:rPr>
              <a:t>Channels of </a:t>
            </a:r>
            <a:r>
              <a:rPr lang="en-US" sz="3200" b="1">
                <a:solidFill>
                  <a:srgbClr val="FF0000"/>
                </a:solidFill>
                <a:latin typeface="Arial"/>
                <a:cs typeface="Segoe UI"/>
              </a:rPr>
              <a:t>Communication in Royal Mail</a:t>
            </a:r>
            <a:endParaRPr lang="en-GB" sz="3200" b="1">
              <a:solidFill>
                <a:srgbClr val="FF0000"/>
              </a:solidFill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63662C-94FA-568F-24B2-6C00011CD526}"/>
              </a:ext>
            </a:extLst>
          </p:cNvPr>
          <p:cNvSpPr txBox="1"/>
          <p:nvPr/>
        </p:nvSpPr>
        <p:spPr>
          <a:xfrm>
            <a:off x="5190864" y="365642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/>
              <a:t>ROYAL MAIL</a:t>
            </a:r>
            <a:endParaRPr lang="en-US"/>
          </a:p>
        </p:txBody>
      </p:sp>
      <p:sp>
        <p:nvSpPr>
          <p:cNvPr id="5" name="Arrow: Up 4">
            <a:extLst>
              <a:ext uri="{FF2B5EF4-FFF2-40B4-BE49-F238E27FC236}">
                <a16:creationId xmlns:a16="http://schemas.microsoft.com/office/drawing/2014/main" id="{32192CD2-8493-B86A-A6B9-934D4035F03B}"/>
              </a:ext>
            </a:extLst>
          </p:cNvPr>
          <p:cNvSpPr/>
          <p:nvPr/>
        </p:nvSpPr>
        <p:spPr>
          <a:xfrm>
            <a:off x="5548031" y="1929008"/>
            <a:ext cx="489044" cy="750627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C7BEE060-5AB5-C84F-15E7-50C6462C1233}"/>
              </a:ext>
            </a:extLst>
          </p:cNvPr>
          <p:cNvSpPr/>
          <p:nvPr/>
        </p:nvSpPr>
        <p:spPr>
          <a:xfrm>
            <a:off x="7216473" y="3606277"/>
            <a:ext cx="815529" cy="48904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B3CB1D91-AA21-A9F0-8D8D-A3B495C7EEA9}"/>
              </a:ext>
            </a:extLst>
          </p:cNvPr>
          <p:cNvSpPr/>
          <p:nvPr/>
        </p:nvSpPr>
        <p:spPr>
          <a:xfrm>
            <a:off x="5564380" y="5050223"/>
            <a:ext cx="477671" cy="773373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7" name="Arrow: Left 6">
            <a:extLst>
              <a:ext uri="{FF2B5EF4-FFF2-40B4-BE49-F238E27FC236}">
                <a16:creationId xmlns:a16="http://schemas.microsoft.com/office/drawing/2014/main" id="{F2B6D4CD-16CE-E687-387D-C5C9B992BCF2}"/>
              </a:ext>
            </a:extLst>
          </p:cNvPr>
          <p:cNvSpPr/>
          <p:nvPr/>
        </p:nvSpPr>
        <p:spPr>
          <a:xfrm>
            <a:off x="3539216" y="3597816"/>
            <a:ext cx="795209" cy="489044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9" name="Arrow: Up 8">
            <a:extLst>
              <a:ext uri="{FF2B5EF4-FFF2-40B4-BE49-F238E27FC236}">
                <a16:creationId xmlns:a16="http://schemas.microsoft.com/office/drawing/2014/main" id="{A800DB29-DBF5-220B-25FA-834101F82C2A}"/>
              </a:ext>
            </a:extLst>
          </p:cNvPr>
          <p:cNvSpPr/>
          <p:nvPr/>
        </p:nvSpPr>
        <p:spPr>
          <a:xfrm rot="2700000">
            <a:off x="7062699" y="1832417"/>
            <a:ext cx="457200" cy="139192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10" name="Arrow: Up 9">
            <a:extLst>
              <a:ext uri="{FF2B5EF4-FFF2-40B4-BE49-F238E27FC236}">
                <a16:creationId xmlns:a16="http://schemas.microsoft.com/office/drawing/2014/main" id="{498CADE8-AE00-3246-1E5A-55C7287BE4AE}"/>
              </a:ext>
            </a:extLst>
          </p:cNvPr>
          <p:cNvSpPr/>
          <p:nvPr/>
        </p:nvSpPr>
        <p:spPr>
          <a:xfrm rot="19020000">
            <a:off x="4032809" y="1773118"/>
            <a:ext cx="487680" cy="143256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AC1835B2-D133-9E27-1E83-36B2C94A6E21}"/>
              </a:ext>
            </a:extLst>
          </p:cNvPr>
          <p:cNvSpPr/>
          <p:nvPr/>
        </p:nvSpPr>
        <p:spPr>
          <a:xfrm rot="18840000">
            <a:off x="7221122" y="4405411"/>
            <a:ext cx="477520" cy="156464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D684A001-816D-6D99-5EFD-0F0D74072613}"/>
              </a:ext>
            </a:extLst>
          </p:cNvPr>
          <p:cNvSpPr/>
          <p:nvPr/>
        </p:nvSpPr>
        <p:spPr>
          <a:xfrm rot="2700000">
            <a:off x="3951268" y="4445971"/>
            <a:ext cx="487680" cy="139192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685F5E0-2F72-1E11-E6DB-0E3CF4367891}"/>
              </a:ext>
            </a:extLst>
          </p:cNvPr>
          <p:cNvSpPr txBox="1"/>
          <p:nvPr/>
        </p:nvSpPr>
        <p:spPr>
          <a:xfrm>
            <a:off x="2234141" y="180234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Post box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F4D7965-C923-1E4D-7D64-574B3B18E029}"/>
              </a:ext>
            </a:extLst>
          </p:cNvPr>
          <p:cNvSpPr txBox="1"/>
          <p:nvPr/>
        </p:nvSpPr>
        <p:spPr>
          <a:xfrm>
            <a:off x="8028865" y="187063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Missing delivery notice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25EB90D-1DB6-0018-3BBF-1734557132C8}"/>
              </a:ext>
            </a:extLst>
          </p:cNvPr>
          <p:cNvSpPr txBox="1"/>
          <p:nvPr/>
        </p:nvSpPr>
        <p:spPr>
          <a:xfrm>
            <a:off x="8032115" y="590015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Post office 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796F448-0425-1BAC-976A-CBF79919330F}"/>
              </a:ext>
            </a:extLst>
          </p:cNvPr>
          <p:cNvSpPr txBox="1"/>
          <p:nvPr/>
        </p:nvSpPr>
        <p:spPr>
          <a:xfrm>
            <a:off x="2523490" y="596429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Phone </a:t>
            </a:r>
            <a:endParaRPr lang="en-US">
              <a:latin typeface="Arial"/>
              <a:cs typeface="Arial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3B72B2A1-05EB-2020-8839-42395602B51D}"/>
                  </a:ext>
                </a:extLst>
              </p14:cNvPr>
              <p14:cNvContentPartPr/>
              <p14:nvPr/>
            </p14:nvContentPartPr>
            <p14:xfrm>
              <a:off x="5846669" y="3555066"/>
              <a:ext cx="9524" cy="9524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3B72B2A1-05EB-2020-8839-42395602B51D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370469" y="3078866"/>
                <a:ext cx="952400" cy="952400"/>
              </a:xfrm>
              <a:prstGeom prst="rect">
                <a:avLst/>
              </a:prstGeom>
            </p:spPr>
          </p:pic>
        </mc:Fallback>
      </mc:AlternateContent>
      <p:pic>
        <p:nvPicPr>
          <p:cNvPr id="24" name="Picture 24" descr="Logo, company name&#10;&#10;Description automatically generated">
            <a:extLst>
              <a:ext uri="{FF2B5EF4-FFF2-40B4-BE49-F238E27FC236}">
                <a16:creationId xmlns:a16="http://schemas.microsoft.com/office/drawing/2014/main" id="{5BC15662-AD9F-7353-B3D2-6D49C3E20E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7105" y="2534710"/>
            <a:ext cx="2947457" cy="2730498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70F24A40-6226-65A3-FA10-BA6D345E2434}"/>
                  </a:ext>
                </a:extLst>
              </p14:cNvPr>
              <p14:cNvContentPartPr/>
              <p14:nvPr/>
            </p14:nvContentPartPr>
            <p14:xfrm>
              <a:off x="3571875" y="876860"/>
              <a:ext cx="9524" cy="9524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70F24A40-6226-65A3-FA10-BA6D345E243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095675" y="400660"/>
                <a:ext cx="952400" cy="9524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02732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8" name="Rectangle 167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BB6A1C-09C8-6B63-BA20-8DBE5DFF13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9" y="851517"/>
            <a:ext cx="5130795" cy="146177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3200" b="1" kern="1200">
                <a:latin typeface="Arial"/>
                <a:cs typeface="Arial"/>
              </a:rPr>
              <a:t>Which are the models of communication in Royal Mail used? </a:t>
            </a:r>
            <a:endParaRPr lang="en-US" sz="3200" kern="1200">
              <a:latin typeface="Arial"/>
              <a:cs typeface="Arial"/>
            </a:endParaRPr>
          </a:p>
        </p:txBody>
      </p:sp>
      <p:sp>
        <p:nvSpPr>
          <p:cNvPr id="163" name="TextBox 162">
            <a:extLst>
              <a:ext uri="{FF2B5EF4-FFF2-40B4-BE49-F238E27FC236}">
                <a16:creationId xmlns:a16="http://schemas.microsoft.com/office/drawing/2014/main" id="{04357AB0-B8BE-08CA-04B7-0737CB1086E8}"/>
              </a:ext>
            </a:extLst>
          </p:cNvPr>
          <p:cNvSpPr txBox="1"/>
          <p:nvPr/>
        </p:nvSpPr>
        <p:spPr>
          <a:xfrm>
            <a:off x="959893" y="2518011"/>
            <a:ext cx="2936543" cy="3616375"/>
          </a:xfrm>
          <a:prstGeom prst="rect">
            <a:avLst/>
          </a:prstGeom>
          <a:solidFill>
            <a:srgbClr val="FF0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>
                <a:latin typeface="Arial"/>
                <a:cs typeface="Calibri"/>
              </a:rPr>
              <a:t>What are models of communication?</a:t>
            </a:r>
          </a:p>
          <a:p>
            <a:pPr>
              <a:spcAft>
                <a:spcPts val="600"/>
              </a:spcAft>
            </a:pPr>
            <a:endParaRPr lang="en-GB" sz="1600">
              <a:latin typeface="Arial"/>
              <a:cs typeface="Calibri"/>
            </a:endParaRPr>
          </a:p>
          <a:p>
            <a:pPr>
              <a:spcAft>
                <a:spcPts val="600"/>
              </a:spcAft>
            </a:pPr>
            <a:r>
              <a:rPr lang="en-GB" sz="1600">
                <a:latin typeface="Arial"/>
                <a:cs typeface="Calibri"/>
              </a:rPr>
              <a:t>According to Gavi (2013):” The purpose of</a:t>
            </a:r>
          </a:p>
          <a:p>
            <a:pPr>
              <a:spcAft>
                <a:spcPts val="600"/>
              </a:spcAft>
            </a:pPr>
            <a:r>
              <a:rPr lang="en-GB" sz="1600">
                <a:latin typeface="Arial"/>
                <a:cs typeface="Calibri"/>
              </a:rPr>
              <a:t>a “model” is to offer a visual</a:t>
            </a:r>
          </a:p>
          <a:p>
            <a:pPr>
              <a:spcAft>
                <a:spcPts val="600"/>
              </a:spcAft>
            </a:pPr>
            <a:r>
              <a:rPr lang="en-GB" sz="1600">
                <a:latin typeface="Arial"/>
                <a:cs typeface="Calibri"/>
              </a:rPr>
              <a:t>representation of a concept with the</a:t>
            </a:r>
          </a:p>
          <a:p>
            <a:pPr>
              <a:spcAft>
                <a:spcPts val="600"/>
              </a:spcAft>
            </a:pPr>
            <a:r>
              <a:rPr lang="en-GB" sz="1600">
                <a:latin typeface="Arial"/>
                <a:cs typeface="Calibri"/>
              </a:rPr>
              <a:t>intent of facilitating the understanding of</a:t>
            </a:r>
          </a:p>
          <a:p>
            <a:pPr>
              <a:spcAft>
                <a:spcPts val="600"/>
              </a:spcAft>
            </a:pPr>
            <a:r>
              <a:rPr lang="en-GB" sz="1600">
                <a:latin typeface="Arial"/>
                <a:cs typeface="Calibri"/>
              </a:rPr>
              <a:t>it”.</a:t>
            </a:r>
          </a:p>
          <a:p>
            <a:pPr algn="l">
              <a:spcAft>
                <a:spcPts val="600"/>
              </a:spcAft>
            </a:pPr>
            <a:endParaRPr lang="en-GB">
              <a:cs typeface="Calibri"/>
            </a:endParaRPr>
          </a:p>
        </p:txBody>
      </p:sp>
      <p:sp>
        <p:nvSpPr>
          <p:cNvPr id="170" name="Freeform: Shape 169">
            <a:extLst>
              <a:ext uri="{FF2B5EF4-FFF2-40B4-BE49-F238E27FC236}">
                <a16:creationId xmlns:a16="http://schemas.microsoft.com/office/drawing/2014/main" id="{62A38935-BB53-4DF7-A56E-48DD25B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1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4 h 5154967"/>
              <a:gd name="connsiteX37" fmla="*/ 1625714 w 6184806"/>
              <a:gd name="connsiteY37" fmla="*/ 109244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1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1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4"/>
                  <a:pt x="2445216" y="109244"/>
                </a:cubicBezTo>
                <a:cubicBezTo>
                  <a:pt x="1625714" y="109244"/>
                  <a:pt x="1625714" y="109244"/>
                  <a:pt x="1625714" y="109244"/>
                </a:cubicBezTo>
                <a:cubicBezTo>
                  <a:pt x="1572615" y="109244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8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1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D437E3-449E-33B6-B146-F19A565FEA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7473391"/>
              </p:ext>
            </p:extLst>
          </p:nvPr>
        </p:nvGraphicFramePr>
        <p:xfrm>
          <a:off x="6492544" y="855263"/>
          <a:ext cx="4605628" cy="52763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856804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39">
            <a:extLst>
              <a:ext uri="{FF2B5EF4-FFF2-40B4-BE49-F238E27FC236}">
                <a16:creationId xmlns:a16="http://schemas.microsoft.com/office/drawing/2014/main" id="{FFB60E8C-7224-44A4-87A0-46A1711DD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9F6C8F-793A-6AF1-F98C-AB87E296F2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386930"/>
            <a:ext cx="10141799" cy="130055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latin typeface="Arial"/>
                <a:cs typeface="Arial"/>
              </a:rPr>
              <a:t>Shannon and Weaver’s model</a:t>
            </a:r>
          </a:p>
        </p:txBody>
      </p:sp>
      <p:sp>
        <p:nvSpPr>
          <p:cNvPr id="55" name="Rectangle 41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4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F9270A88-651A-2C37-D173-C2FF1A2FE4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589" y="2208522"/>
            <a:ext cx="5150277" cy="3382927"/>
          </a:xfrm>
          <a:prstGeom prst="rect">
            <a:avLst/>
          </a:prstGeom>
        </p:spPr>
      </p:pic>
      <p:sp>
        <p:nvSpPr>
          <p:cNvPr id="57" name="Rectangle 45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DF8E469-4E72-0F52-D6F2-847D2915B414}"/>
              </a:ext>
            </a:extLst>
          </p:cNvPr>
          <p:cNvSpPr txBox="1"/>
          <p:nvPr/>
        </p:nvSpPr>
        <p:spPr>
          <a:xfrm>
            <a:off x="7772400" y="576654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3A4280-D867-BECC-BC19-BB39947823C6}"/>
              </a:ext>
            </a:extLst>
          </p:cNvPr>
          <p:cNvSpPr txBox="1"/>
          <p:nvPr/>
        </p:nvSpPr>
        <p:spPr>
          <a:xfrm>
            <a:off x="2046514" y="5758543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Vahid </a:t>
            </a:r>
            <a:r>
              <a:rPr lang="en-GB" sz="1600" err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Mortezaei</a:t>
            </a:r>
            <a:r>
              <a:rPr lang="en-GB" sz="16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, 2020</a:t>
            </a:r>
            <a:endParaRPr lang="en-US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graphicFrame>
        <p:nvGraphicFramePr>
          <p:cNvPr id="60" name="Text Placeholder 3">
            <a:extLst>
              <a:ext uri="{FF2B5EF4-FFF2-40B4-BE49-F238E27FC236}">
                <a16:creationId xmlns:a16="http://schemas.microsoft.com/office/drawing/2014/main" id="{A9CAA788-96C7-C9DF-B57E-13C95C77891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87447039"/>
              </p:ext>
            </p:extLst>
          </p:nvPr>
        </p:nvGraphicFramePr>
        <p:xfrm>
          <a:off x="5470258" y="1709442"/>
          <a:ext cx="5978698" cy="47715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6214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9" name="Picture 777">
            <a:extLst>
              <a:ext uri="{FF2B5EF4-FFF2-40B4-BE49-F238E27FC236}">
                <a16:creationId xmlns:a16="http://schemas.microsoft.com/office/drawing/2014/main" id="{95C26F32-9AF8-2F5C-A3C1-902B878F36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69" r="9085" b="20847"/>
          <a:stretch/>
        </p:blipFill>
        <p:spPr>
          <a:xfrm>
            <a:off x="20" y="10"/>
            <a:ext cx="12191980" cy="6611461"/>
          </a:xfrm>
          <a:prstGeom prst="rect">
            <a:avLst/>
          </a:prstGeom>
        </p:spPr>
      </p:pic>
      <p:sp>
        <p:nvSpPr>
          <p:cNvPr id="790" name="Rectangle 781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4" name="TextBox 413">
            <a:extLst>
              <a:ext uri="{FF2B5EF4-FFF2-40B4-BE49-F238E27FC236}">
                <a16:creationId xmlns:a16="http://schemas.microsoft.com/office/drawing/2014/main" id="{A592551A-1509-D70A-B36C-EAEF2B033A0F}"/>
              </a:ext>
            </a:extLst>
          </p:cNvPr>
          <p:cNvSpPr txBox="1"/>
          <p:nvPr/>
        </p:nvSpPr>
        <p:spPr>
          <a:xfrm>
            <a:off x="2309283" y="-164042"/>
            <a:ext cx="10515600" cy="132556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i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Berlo’s </a:t>
            </a:r>
            <a:r>
              <a:rPr lang="en-US" sz="4400" b="1">
                <a:solidFill>
                  <a:srgbClr val="FF0000"/>
                </a:solidFill>
                <a:latin typeface="+mj-lt"/>
                <a:ea typeface="+mj-ea"/>
                <a:cs typeface="+mj-cs"/>
              </a:rPr>
              <a:t>model of communication</a:t>
            </a:r>
          </a:p>
        </p:txBody>
      </p:sp>
      <p:sp>
        <p:nvSpPr>
          <p:cNvPr id="776" name="TextBox 775">
            <a:extLst>
              <a:ext uri="{FF2B5EF4-FFF2-40B4-BE49-F238E27FC236}">
                <a16:creationId xmlns:a16="http://schemas.microsoft.com/office/drawing/2014/main" id="{49B25D51-3FAA-58C4-820C-ADDFFF6619CD}"/>
              </a:ext>
            </a:extLst>
          </p:cNvPr>
          <p:cNvSpPr txBox="1"/>
          <p:nvPr/>
        </p:nvSpPr>
        <p:spPr>
          <a:xfrm>
            <a:off x="2772398" y="778373"/>
            <a:ext cx="6193366" cy="21300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sz="1600">
                <a:latin typeface="Arial"/>
                <a:cs typeface="Arial"/>
              </a:rPr>
              <a:t>We will use this model to estimate:</a:t>
            </a:r>
            <a:endParaRPr lang="en-US" sz="1600">
              <a:latin typeface="Arial"/>
              <a:cs typeface="Calibri" panose="020F0502020204030204"/>
            </a:endParaRP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The quality of communication through the website and the application </a:t>
            </a:r>
            <a:endParaRPr lang="en-US" sz="1600">
              <a:latin typeface="Arial"/>
              <a:cs typeface="Calibri"/>
            </a:endParaRP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The accuracy of text messages and extra information</a:t>
            </a:r>
            <a:endParaRPr lang="en-US" sz="1600">
              <a:latin typeface="Arial"/>
              <a:cs typeface="Calibri"/>
            </a:endParaRP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 Tracking number</a:t>
            </a:r>
            <a:endParaRPr lang="en-US" sz="1600">
              <a:latin typeface="Arial"/>
              <a:cs typeface="Calibri"/>
            </a:endParaRPr>
          </a:p>
        </p:txBody>
      </p:sp>
      <p:graphicFrame>
        <p:nvGraphicFramePr>
          <p:cNvPr id="323" name="Diagram 79">
            <a:extLst>
              <a:ext uri="{FF2B5EF4-FFF2-40B4-BE49-F238E27FC236}">
                <a16:creationId xmlns:a16="http://schemas.microsoft.com/office/drawing/2014/main" id="{805C822A-1777-3A50-D536-53601F0A62E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32637190"/>
              </p:ext>
            </p:extLst>
          </p:nvPr>
        </p:nvGraphicFramePr>
        <p:xfrm>
          <a:off x="1053548" y="2457423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08" name="TextBox 807">
            <a:extLst>
              <a:ext uri="{FF2B5EF4-FFF2-40B4-BE49-F238E27FC236}">
                <a16:creationId xmlns:a16="http://schemas.microsoft.com/office/drawing/2014/main" id="{EE4B55A4-8D08-3E51-B618-AD9F2155C824}"/>
              </a:ext>
            </a:extLst>
          </p:cNvPr>
          <p:cNvSpPr txBox="1"/>
          <p:nvPr/>
        </p:nvSpPr>
        <p:spPr>
          <a:xfrm>
            <a:off x="4376057" y="642257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Berlo, D. (1960) </a:t>
            </a:r>
          </a:p>
        </p:txBody>
      </p:sp>
    </p:spTree>
    <p:extLst>
      <p:ext uri="{BB962C8B-B14F-4D97-AF65-F5344CB8AC3E}">
        <p14:creationId xmlns:p14="http://schemas.microsoft.com/office/powerpoint/2010/main" val="38637503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59264BFD-360D-430E-B593-7BC0D00FBD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A4538145-ACBA-40C0-AFBD-DE742723D5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6" cy="6858000"/>
            <a:chOff x="1" y="0"/>
            <a:chExt cx="12191996" cy="6858000"/>
          </a:xfrm>
        </p:grpSpPr>
        <p:sp useBgFill="1">
          <p:nvSpPr>
            <p:cNvPr id="53" name="Rectangle 52">
              <a:extLst>
                <a:ext uri="{FF2B5EF4-FFF2-40B4-BE49-F238E27FC236}">
                  <a16:creationId xmlns:a16="http://schemas.microsoft.com/office/drawing/2014/main" id="{7BAD3960-6DE9-4457-8083-F6FFBD58D7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ltGray">
            <a:xfrm>
              <a:off x="1" y="0"/>
              <a:ext cx="12191996" cy="6858000"/>
            </a:xfrm>
            <a:prstGeom prst="rect">
              <a:avLst/>
            </a:prstGeom>
            <a:ln w="0">
              <a:noFill/>
              <a:prstDash val="solid"/>
              <a:round/>
              <a:headEnd/>
              <a:tailEnd/>
            </a:ln>
          </p:spPr>
          <p:txBody>
            <a:bodyPr rtlCol="0" anchor="ctr"/>
            <a:lstStyle/>
            <a:p>
              <a:pPr algn="ctr" defTabSz="457200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F3F5E368-26F9-408D-9C1D-D007FCE0C2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ltGray">
            <a:xfrm>
              <a:off x="1" y="0"/>
              <a:ext cx="12191996" cy="6858000"/>
            </a:xfrm>
            <a:prstGeom prst="rect">
              <a:avLst/>
            </a:prstGeom>
            <a:solidFill>
              <a:schemeClr val="accent1">
                <a:lumMod val="50000"/>
                <a:alpha val="2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rtlCol="0" anchor="ctr"/>
            <a:lstStyle/>
            <a:p>
              <a:pPr algn="ctr" defTabSz="457200"/>
              <a:endParaRPr lang="en-US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D5FB96E-97D1-F6F5-3A94-4C21CA5A6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051" y="662400"/>
            <a:ext cx="4516505" cy="752544"/>
          </a:xfrm>
        </p:spPr>
        <p:txBody>
          <a:bodyPr anchor="t">
            <a:normAutofit fontScale="90000"/>
          </a:bodyPr>
          <a:lstStyle/>
          <a:p>
            <a:r>
              <a:rPr lang="en-GB" sz="3400" b="1">
                <a:latin typeface="Copperplate Gothic Light"/>
                <a:ea typeface="+mj-lt"/>
                <a:cs typeface="+mj-lt"/>
              </a:rPr>
              <a:t>Schramm’s model</a:t>
            </a:r>
            <a:br>
              <a:rPr lang="en-GB" sz="3400" b="1">
                <a:latin typeface="Arial"/>
                <a:ea typeface="+mj-lt"/>
                <a:cs typeface="+mj-lt"/>
              </a:rPr>
            </a:br>
            <a:endParaRPr lang="en-US" sz="3400">
              <a:latin typeface="Arial"/>
            </a:endParaRPr>
          </a:p>
        </p:txBody>
      </p:sp>
      <p:sp>
        <p:nvSpPr>
          <p:cNvPr id="34" name="Content Placeholder 7">
            <a:extLst>
              <a:ext uri="{FF2B5EF4-FFF2-40B4-BE49-F238E27FC236}">
                <a16:creationId xmlns:a16="http://schemas.microsoft.com/office/drawing/2014/main" id="{FF4D4609-00CC-6C0F-4FBB-52D609132F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4795" y="1478217"/>
            <a:ext cx="4389998" cy="468524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An example of this pattern in Royal Mail is: </a:t>
            </a:r>
            <a:endParaRPr lang="en-US">
              <a:cs typeface="Calibri" panose="020F0502020204030204"/>
            </a:endParaRPr>
          </a:p>
          <a:p>
            <a:pPr marL="342900" indent="-342900">
              <a:lnSpc>
                <a:spcPct val="150000"/>
              </a:lnSpc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Communication on delivery to address</a:t>
            </a:r>
          </a:p>
          <a:p>
            <a:pPr marL="342900" indent="-342900">
              <a:lnSpc>
                <a:spcPct val="150000"/>
              </a:lnSpc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 Communication and when sending address </a:t>
            </a:r>
          </a:p>
          <a:p>
            <a:pPr marL="342900" indent="-342900">
              <a:lnSpc>
                <a:spcPct val="150000"/>
              </a:lnSpc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Communication in the post office 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Communication can be disrupted by: </a:t>
            </a:r>
          </a:p>
          <a:p>
            <a:pPr marL="342900" indent="-342900">
              <a:lnSpc>
                <a:spcPct val="150000"/>
              </a:lnSpc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Language barriers </a:t>
            </a:r>
          </a:p>
          <a:p>
            <a:pPr marL="342900" indent="-342900">
              <a:lnSpc>
                <a:spcPct val="150000"/>
              </a:lnSpc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Bad attitude </a:t>
            </a:r>
          </a:p>
          <a:p>
            <a:pPr marL="342900" indent="-342900">
              <a:lnSpc>
                <a:spcPct val="150000"/>
              </a:lnSpc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Bad weather </a:t>
            </a:r>
          </a:p>
          <a:p>
            <a:pPr marL="342900" indent="-342900">
              <a:lnSpc>
                <a:spcPct val="150000"/>
              </a:lnSpc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Interrupted by family members</a:t>
            </a:r>
            <a:endParaRPr lang="en-US" sz="1600">
              <a:latin typeface="Arial"/>
              <a:cs typeface="Arial"/>
            </a:endParaRPr>
          </a:p>
        </p:txBody>
      </p: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F249C1C3-EBDE-4C27-BD12-A6AE40A4D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87375" y="0"/>
            <a:ext cx="6404625" cy="6373368"/>
          </a:xfrm>
          <a:custGeom>
            <a:avLst/>
            <a:gdLst>
              <a:gd name="connsiteX0" fmla="*/ 353272 w 6404625"/>
              <a:gd name="connsiteY0" fmla="*/ 0 h 6373368"/>
              <a:gd name="connsiteX1" fmla="*/ 6404625 w 6404625"/>
              <a:gd name="connsiteY1" fmla="*/ 0 h 6373368"/>
              <a:gd name="connsiteX2" fmla="*/ 6404625 w 6404625"/>
              <a:gd name="connsiteY2" fmla="*/ 6008204 h 6373368"/>
              <a:gd name="connsiteX3" fmla="*/ 6374459 w 6404625"/>
              <a:gd name="connsiteY3" fmla="*/ 6023890 h 6373368"/>
              <a:gd name="connsiteX4" fmla="*/ 6290584 w 6404625"/>
              <a:gd name="connsiteY4" fmla="*/ 6049055 h 6373368"/>
              <a:gd name="connsiteX5" fmla="*/ 6203913 w 6404625"/>
              <a:gd name="connsiteY5" fmla="*/ 6060237 h 6373368"/>
              <a:gd name="connsiteX6" fmla="*/ 6114448 w 6404625"/>
              <a:gd name="connsiteY6" fmla="*/ 6063033 h 6373368"/>
              <a:gd name="connsiteX7" fmla="*/ 6019391 w 6404625"/>
              <a:gd name="connsiteY7" fmla="*/ 6054644 h 6373368"/>
              <a:gd name="connsiteX8" fmla="*/ 5924332 w 6404625"/>
              <a:gd name="connsiteY8" fmla="*/ 6043462 h 6373368"/>
              <a:gd name="connsiteX9" fmla="*/ 5829275 w 6404625"/>
              <a:gd name="connsiteY9" fmla="*/ 6029482 h 6373368"/>
              <a:gd name="connsiteX10" fmla="*/ 5734216 w 6404625"/>
              <a:gd name="connsiteY10" fmla="*/ 6018300 h 6373368"/>
              <a:gd name="connsiteX11" fmla="*/ 5639159 w 6404625"/>
              <a:gd name="connsiteY11" fmla="*/ 6012708 h 6373368"/>
              <a:gd name="connsiteX12" fmla="*/ 5546898 w 6404625"/>
              <a:gd name="connsiteY12" fmla="*/ 6012708 h 6373368"/>
              <a:gd name="connsiteX13" fmla="*/ 5460227 w 6404625"/>
              <a:gd name="connsiteY13" fmla="*/ 6023890 h 6373368"/>
              <a:gd name="connsiteX14" fmla="*/ 5370760 w 6404625"/>
              <a:gd name="connsiteY14" fmla="*/ 6046258 h 6373368"/>
              <a:gd name="connsiteX15" fmla="*/ 5289681 w 6404625"/>
              <a:gd name="connsiteY15" fmla="*/ 6079807 h 6373368"/>
              <a:gd name="connsiteX16" fmla="*/ 5205808 w 6404625"/>
              <a:gd name="connsiteY16" fmla="*/ 6124541 h 6373368"/>
              <a:gd name="connsiteX17" fmla="*/ 5121933 w 6404625"/>
              <a:gd name="connsiteY17" fmla="*/ 6169276 h 6373368"/>
              <a:gd name="connsiteX18" fmla="*/ 5038061 w 6404625"/>
              <a:gd name="connsiteY18" fmla="*/ 6219598 h 6373368"/>
              <a:gd name="connsiteX19" fmla="*/ 4956981 w 6404625"/>
              <a:gd name="connsiteY19" fmla="*/ 6267129 h 6373368"/>
              <a:gd name="connsiteX20" fmla="*/ 4870311 w 6404625"/>
              <a:gd name="connsiteY20" fmla="*/ 6309065 h 6373368"/>
              <a:gd name="connsiteX21" fmla="*/ 4786435 w 6404625"/>
              <a:gd name="connsiteY21" fmla="*/ 6342614 h 6373368"/>
              <a:gd name="connsiteX22" fmla="*/ 4699765 w 6404625"/>
              <a:gd name="connsiteY22" fmla="*/ 6364982 h 6373368"/>
              <a:gd name="connsiteX23" fmla="*/ 4610299 w 6404625"/>
              <a:gd name="connsiteY23" fmla="*/ 6373368 h 6373368"/>
              <a:gd name="connsiteX24" fmla="*/ 4520833 w 6404625"/>
              <a:gd name="connsiteY24" fmla="*/ 6364982 h 6373368"/>
              <a:gd name="connsiteX25" fmla="*/ 4434163 w 6404625"/>
              <a:gd name="connsiteY25" fmla="*/ 6342614 h 6373368"/>
              <a:gd name="connsiteX26" fmla="*/ 4350289 w 6404625"/>
              <a:gd name="connsiteY26" fmla="*/ 6309065 h 6373368"/>
              <a:gd name="connsiteX27" fmla="*/ 4263617 w 6404625"/>
              <a:gd name="connsiteY27" fmla="*/ 6267129 h 6373368"/>
              <a:gd name="connsiteX28" fmla="*/ 4182539 w 6404625"/>
              <a:gd name="connsiteY28" fmla="*/ 6219598 h 6373368"/>
              <a:gd name="connsiteX29" fmla="*/ 4098666 w 6404625"/>
              <a:gd name="connsiteY29" fmla="*/ 6169276 h 6373368"/>
              <a:gd name="connsiteX30" fmla="*/ 4014791 w 6404625"/>
              <a:gd name="connsiteY30" fmla="*/ 6124541 h 6373368"/>
              <a:gd name="connsiteX31" fmla="*/ 3930916 w 6404625"/>
              <a:gd name="connsiteY31" fmla="*/ 6079807 h 6373368"/>
              <a:gd name="connsiteX32" fmla="*/ 3847041 w 6404625"/>
              <a:gd name="connsiteY32" fmla="*/ 6046258 h 6373368"/>
              <a:gd name="connsiteX33" fmla="*/ 3760372 w 6404625"/>
              <a:gd name="connsiteY33" fmla="*/ 6023890 h 6373368"/>
              <a:gd name="connsiteX34" fmla="*/ 3673701 w 6404625"/>
              <a:gd name="connsiteY34" fmla="*/ 6012708 h 6373368"/>
              <a:gd name="connsiteX35" fmla="*/ 3581438 w 6404625"/>
              <a:gd name="connsiteY35" fmla="*/ 6012708 h 6373368"/>
              <a:gd name="connsiteX36" fmla="*/ 3486381 w 6404625"/>
              <a:gd name="connsiteY36" fmla="*/ 6018300 h 6373368"/>
              <a:gd name="connsiteX37" fmla="*/ 3391322 w 6404625"/>
              <a:gd name="connsiteY37" fmla="*/ 6029482 h 6373368"/>
              <a:gd name="connsiteX38" fmla="*/ 3296265 w 6404625"/>
              <a:gd name="connsiteY38" fmla="*/ 6043462 h 6373368"/>
              <a:gd name="connsiteX39" fmla="*/ 3201210 w 6404625"/>
              <a:gd name="connsiteY39" fmla="*/ 6054644 h 6373368"/>
              <a:gd name="connsiteX40" fmla="*/ 3106151 w 6404625"/>
              <a:gd name="connsiteY40" fmla="*/ 6063033 h 6373368"/>
              <a:gd name="connsiteX41" fmla="*/ 3016684 w 6404625"/>
              <a:gd name="connsiteY41" fmla="*/ 6060237 h 6373368"/>
              <a:gd name="connsiteX42" fmla="*/ 2930015 w 6404625"/>
              <a:gd name="connsiteY42" fmla="*/ 6049055 h 6373368"/>
              <a:gd name="connsiteX43" fmla="*/ 2846140 w 6404625"/>
              <a:gd name="connsiteY43" fmla="*/ 6023890 h 6373368"/>
              <a:gd name="connsiteX44" fmla="*/ 2776243 w 6404625"/>
              <a:gd name="connsiteY44" fmla="*/ 5987546 h 6373368"/>
              <a:gd name="connsiteX45" fmla="*/ 2709145 w 6404625"/>
              <a:gd name="connsiteY45" fmla="*/ 5940017 h 6373368"/>
              <a:gd name="connsiteX46" fmla="*/ 2650432 w 6404625"/>
              <a:gd name="connsiteY46" fmla="*/ 5884101 h 6373368"/>
              <a:gd name="connsiteX47" fmla="*/ 2591719 w 6404625"/>
              <a:gd name="connsiteY47" fmla="*/ 5819798 h 6373368"/>
              <a:gd name="connsiteX48" fmla="*/ 2538599 w 6404625"/>
              <a:gd name="connsiteY48" fmla="*/ 5752697 h 6373368"/>
              <a:gd name="connsiteX49" fmla="*/ 2485480 w 6404625"/>
              <a:gd name="connsiteY49" fmla="*/ 5682802 h 6373368"/>
              <a:gd name="connsiteX50" fmla="*/ 2432360 w 6404625"/>
              <a:gd name="connsiteY50" fmla="*/ 5612908 h 6373368"/>
              <a:gd name="connsiteX51" fmla="*/ 2379237 w 6404625"/>
              <a:gd name="connsiteY51" fmla="*/ 5545809 h 6373368"/>
              <a:gd name="connsiteX52" fmla="*/ 2323320 w 6404625"/>
              <a:gd name="connsiteY52" fmla="*/ 5481502 h 6373368"/>
              <a:gd name="connsiteX53" fmla="*/ 2259018 w 6404625"/>
              <a:gd name="connsiteY53" fmla="*/ 5425586 h 6373368"/>
              <a:gd name="connsiteX54" fmla="*/ 2197511 w 6404625"/>
              <a:gd name="connsiteY54" fmla="*/ 5375263 h 6373368"/>
              <a:gd name="connsiteX55" fmla="*/ 2127614 w 6404625"/>
              <a:gd name="connsiteY55" fmla="*/ 5336121 h 6373368"/>
              <a:gd name="connsiteX56" fmla="*/ 2052128 w 6404625"/>
              <a:gd name="connsiteY56" fmla="*/ 5302573 h 6373368"/>
              <a:gd name="connsiteX57" fmla="*/ 1971049 w 6404625"/>
              <a:gd name="connsiteY57" fmla="*/ 5274612 h 6373368"/>
              <a:gd name="connsiteX58" fmla="*/ 1887176 w 6404625"/>
              <a:gd name="connsiteY58" fmla="*/ 5249450 h 6373368"/>
              <a:gd name="connsiteX59" fmla="*/ 1803301 w 6404625"/>
              <a:gd name="connsiteY59" fmla="*/ 5227084 h 6373368"/>
              <a:gd name="connsiteX60" fmla="*/ 1716630 w 6404625"/>
              <a:gd name="connsiteY60" fmla="*/ 5204720 h 6373368"/>
              <a:gd name="connsiteX61" fmla="*/ 1635551 w 6404625"/>
              <a:gd name="connsiteY61" fmla="*/ 5179557 h 6373368"/>
              <a:gd name="connsiteX62" fmla="*/ 1554473 w 6404625"/>
              <a:gd name="connsiteY62" fmla="*/ 5151597 h 6373368"/>
              <a:gd name="connsiteX63" fmla="*/ 1478988 w 6404625"/>
              <a:gd name="connsiteY63" fmla="*/ 5118049 h 6373368"/>
              <a:gd name="connsiteX64" fmla="*/ 1411887 w 6404625"/>
              <a:gd name="connsiteY64" fmla="*/ 5076112 h 6373368"/>
              <a:gd name="connsiteX65" fmla="*/ 1350380 w 6404625"/>
              <a:gd name="connsiteY65" fmla="*/ 5025785 h 6373368"/>
              <a:gd name="connsiteX66" fmla="*/ 1300053 w 6404625"/>
              <a:gd name="connsiteY66" fmla="*/ 4964279 h 6373368"/>
              <a:gd name="connsiteX67" fmla="*/ 1258117 w 6404625"/>
              <a:gd name="connsiteY67" fmla="*/ 4897178 h 6373368"/>
              <a:gd name="connsiteX68" fmla="*/ 1224567 w 6404625"/>
              <a:gd name="connsiteY68" fmla="*/ 4821691 h 6373368"/>
              <a:gd name="connsiteX69" fmla="*/ 1196609 w 6404625"/>
              <a:gd name="connsiteY69" fmla="*/ 4740614 h 6373368"/>
              <a:gd name="connsiteX70" fmla="*/ 1171447 w 6404625"/>
              <a:gd name="connsiteY70" fmla="*/ 4659533 h 6373368"/>
              <a:gd name="connsiteX71" fmla="*/ 1149080 w 6404625"/>
              <a:gd name="connsiteY71" fmla="*/ 4572865 h 6373368"/>
              <a:gd name="connsiteX72" fmla="*/ 1126714 w 6404625"/>
              <a:gd name="connsiteY72" fmla="*/ 4488990 h 6373368"/>
              <a:gd name="connsiteX73" fmla="*/ 1101552 w 6404625"/>
              <a:gd name="connsiteY73" fmla="*/ 4405115 h 6373368"/>
              <a:gd name="connsiteX74" fmla="*/ 1073593 w 6404625"/>
              <a:gd name="connsiteY74" fmla="*/ 4324036 h 6373368"/>
              <a:gd name="connsiteX75" fmla="*/ 1040045 w 6404625"/>
              <a:gd name="connsiteY75" fmla="*/ 4248549 h 6373368"/>
              <a:gd name="connsiteX76" fmla="*/ 1000902 w 6404625"/>
              <a:gd name="connsiteY76" fmla="*/ 4178654 h 6373368"/>
              <a:gd name="connsiteX77" fmla="*/ 950576 w 6404625"/>
              <a:gd name="connsiteY77" fmla="*/ 4117146 h 6373368"/>
              <a:gd name="connsiteX78" fmla="*/ 894659 w 6404625"/>
              <a:gd name="connsiteY78" fmla="*/ 4052841 h 6373368"/>
              <a:gd name="connsiteX79" fmla="*/ 830356 w 6404625"/>
              <a:gd name="connsiteY79" fmla="*/ 3996926 h 6373368"/>
              <a:gd name="connsiteX80" fmla="*/ 760460 w 6404625"/>
              <a:gd name="connsiteY80" fmla="*/ 3943806 h 6373368"/>
              <a:gd name="connsiteX81" fmla="*/ 690567 w 6404625"/>
              <a:gd name="connsiteY81" fmla="*/ 3890685 h 6373368"/>
              <a:gd name="connsiteX82" fmla="*/ 620671 w 6404625"/>
              <a:gd name="connsiteY82" fmla="*/ 3837564 h 6373368"/>
              <a:gd name="connsiteX83" fmla="*/ 553571 w 6404625"/>
              <a:gd name="connsiteY83" fmla="*/ 3784444 h 6373368"/>
              <a:gd name="connsiteX84" fmla="*/ 489269 w 6404625"/>
              <a:gd name="connsiteY84" fmla="*/ 3725731 h 6373368"/>
              <a:gd name="connsiteX85" fmla="*/ 433350 w 6404625"/>
              <a:gd name="connsiteY85" fmla="*/ 3667021 h 6373368"/>
              <a:gd name="connsiteX86" fmla="*/ 385824 w 6404625"/>
              <a:gd name="connsiteY86" fmla="*/ 3599922 h 6373368"/>
              <a:gd name="connsiteX87" fmla="*/ 349477 w 6404625"/>
              <a:gd name="connsiteY87" fmla="*/ 3530025 h 6373368"/>
              <a:gd name="connsiteX88" fmla="*/ 324315 w 6404625"/>
              <a:gd name="connsiteY88" fmla="*/ 3446150 h 6373368"/>
              <a:gd name="connsiteX89" fmla="*/ 313131 w 6404625"/>
              <a:gd name="connsiteY89" fmla="*/ 3359479 h 6373368"/>
              <a:gd name="connsiteX90" fmla="*/ 310335 w 6404625"/>
              <a:gd name="connsiteY90" fmla="*/ 3270014 h 6373368"/>
              <a:gd name="connsiteX91" fmla="*/ 318723 w 6404625"/>
              <a:gd name="connsiteY91" fmla="*/ 3174955 h 6373368"/>
              <a:gd name="connsiteX92" fmla="*/ 329907 w 6404625"/>
              <a:gd name="connsiteY92" fmla="*/ 3079898 h 6373368"/>
              <a:gd name="connsiteX93" fmla="*/ 343885 w 6404625"/>
              <a:gd name="connsiteY93" fmla="*/ 2984841 h 6373368"/>
              <a:gd name="connsiteX94" fmla="*/ 355069 w 6404625"/>
              <a:gd name="connsiteY94" fmla="*/ 2889784 h 6373368"/>
              <a:gd name="connsiteX95" fmla="*/ 360659 w 6404625"/>
              <a:gd name="connsiteY95" fmla="*/ 2794725 h 6373368"/>
              <a:gd name="connsiteX96" fmla="*/ 360659 w 6404625"/>
              <a:gd name="connsiteY96" fmla="*/ 2702464 h 6373368"/>
              <a:gd name="connsiteX97" fmla="*/ 349477 w 6404625"/>
              <a:gd name="connsiteY97" fmla="*/ 2615793 h 6373368"/>
              <a:gd name="connsiteX98" fmla="*/ 327111 w 6404625"/>
              <a:gd name="connsiteY98" fmla="*/ 2529122 h 6373368"/>
              <a:gd name="connsiteX99" fmla="*/ 293561 w 6404625"/>
              <a:gd name="connsiteY99" fmla="*/ 2448045 h 6373368"/>
              <a:gd name="connsiteX100" fmla="*/ 251625 w 6404625"/>
              <a:gd name="connsiteY100" fmla="*/ 2364170 h 6373368"/>
              <a:gd name="connsiteX101" fmla="*/ 204096 w 6404625"/>
              <a:gd name="connsiteY101" fmla="*/ 2280295 h 6373368"/>
              <a:gd name="connsiteX102" fmla="*/ 153769 w 6404625"/>
              <a:gd name="connsiteY102" fmla="*/ 2196423 h 6373368"/>
              <a:gd name="connsiteX103" fmla="*/ 106240 w 6404625"/>
              <a:gd name="connsiteY103" fmla="*/ 2115344 h 6373368"/>
              <a:gd name="connsiteX104" fmla="*/ 64305 w 6404625"/>
              <a:gd name="connsiteY104" fmla="*/ 2028673 h 6373368"/>
              <a:gd name="connsiteX105" fmla="*/ 30754 w 6404625"/>
              <a:gd name="connsiteY105" fmla="*/ 1944798 h 6373368"/>
              <a:gd name="connsiteX106" fmla="*/ 8387 w 6404625"/>
              <a:gd name="connsiteY106" fmla="*/ 1858129 h 6373368"/>
              <a:gd name="connsiteX107" fmla="*/ 0 w 6404625"/>
              <a:gd name="connsiteY107" fmla="*/ 1768662 h 6373368"/>
              <a:gd name="connsiteX108" fmla="*/ 8387 w 6404625"/>
              <a:gd name="connsiteY108" fmla="*/ 1679195 h 6373368"/>
              <a:gd name="connsiteX109" fmla="*/ 30754 w 6404625"/>
              <a:gd name="connsiteY109" fmla="*/ 1592526 h 6373368"/>
              <a:gd name="connsiteX110" fmla="*/ 64305 w 6404625"/>
              <a:gd name="connsiteY110" fmla="*/ 1508651 h 6373368"/>
              <a:gd name="connsiteX111" fmla="*/ 106240 w 6404625"/>
              <a:gd name="connsiteY111" fmla="*/ 1421980 h 6373368"/>
              <a:gd name="connsiteX112" fmla="*/ 153769 w 6404625"/>
              <a:gd name="connsiteY112" fmla="*/ 1340903 h 6373368"/>
              <a:gd name="connsiteX113" fmla="*/ 204096 w 6404625"/>
              <a:gd name="connsiteY113" fmla="*/ 1257028 h 6373368"/>
              <a:gd name="connsiteX114" fmla="*/ 251625 w 6404625"/>
              <a:gd name="connsiteY114" fmla="*/ 1173153 h 6373368"/>
              <a:gd name="connsiteX115" fmla="*/ 293561 w 6404625"/>
              <a:gd name="connsiteY115" fmla="*/ 1089278 h 6373368"/>
              <a:gd name="connsiteX116" fmla="*/ 327111 w 6404625"/>
              <a:gd name="connsiteY116" fmla="*/ 1008199 h 6373368"/>
              <a:gd name="connsiteX117" fmla="*/ 349477 w 6404625"/>
              <a:gd name="connsiteY117" fmla="*/ 921528 h 6373368"/>
              <a:gd name="connsiteX118" fmla="*/ 360659 w 6404625"/>
              <a:gd name="connsiteY118" fmla="*/ 834859 h 6373368"/>
              <a:gd name="connsiteX119" fmla="*/ 360659 w 6404625"/>
              <a:gd name="connsiteY119" fmla="*/ 742599 h 6373368"/>
              <a:gd name="connsiteX120" fmla="*/ 355069 w 6404625"/>
              <a:gd name="connsiteY120" fmla="*/ 647539 h 6373368"/>
              <a:gd name="connsiteX121" fmla="*/ 343885 w 6404625"/>
              <a:gd name="connsiteY121" fmla="*/ 552482 h 6373368"/>
              <a:gd name="connsiteX122" fmla="*/ 329907 w 6404625"/>
              <a:gd name="connsiteY122" fmla="*/ 457425 h 6373368"/>
              <a:gd name="connsiteX123" fmla="*/ 318723 w 6404625"/>
              <a:gd name="connsiteY123" fmla="*/ 362366 h 6373368"/>
              <a:gd name="connsiteX124" fmla="*/ 310335 w 6404625"/>
              <a:gd name="connsiteY124" fmla="*/ 267309 h 6373368"/>
              <a:gd name="connsiteX125" fmla="*/ 313131 w 6404625"/>
              <a:gd name="connsiteY125" fmla="*/ 177842 h 6373368"/>
              <a:gd name="connsiteX126" fmla="*/ 324315 w 6404625"/>
              <a:gd name="connsiteY126" fmla="*/ 91173 h 6373368"/>
              <a:gd name="connsiteX127" fmla="*/ 349477 w 6404625"/>
              <a:gd name="connsiteY127" fmla="*/ 7296 h 6373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</a:cxnLst>
            <a:rect l="l" t="t" r="r" b="b"/>
            <a:pathLst>
              <a:path w="6404625" h="6373368">
                <a:moveTo>
                  <a:pt x="353272" y="0"/>
                </a:moveTo>
                <a:lnTo>
                  <a:pt x="6404625" y="0"/>
                </a:lnTo>
                <a:lnTo>
                  <a:pt x="6404625" y="6008204"/>
                </a:lnTo>
                <a:lnTo>
                  <a:pt x="6374459" y="6023890"/>
                </a:lnTo>
                <a:lnTo>
                  <a:pt x="6290584" y="6049055"/>
                </a:lnTo>
                <a:lnTo>
                  <a:pt x="6203913" y="6060237"/>
                </a:lnTo>
                <a:lnTo>
                  <a:pt x="6114448" y="6063033"/>
                </a:lnTo>
                <a:lnTo>
                  <a:pt x="6019391" y="6054644"/>
                </a:lnTo>
                <a:lnTo>
                  <a:pt x="5924332" y="6043462"/>
                </a:lnTo>
                <a:lnTo>
                  <a:pt x="5829275" y="6029482"/>
                </a:lnTo>
                <a:lnTo>
                  <a:pt x="5734216" y="6018300"/>
                </a:lnTo>
                <a:lnTo>
                  <a:pt x="5639159" y="6012708"/>
                </a:lnTo>
                <a:lnTo>
                  <a:pt x="5546898" y="6012708"/>
                </a:lnTo>
                <a:lnTo>
                  <a:pt x="5460227" y="6023890"/>
                </a:lnTo>
                <a:lnTo>
                  <a:pt x="5370760" y="6046258"/>
                </a:lnTo>
                <a:lnTo>
                  <a:pt x="5289681" y="6079807"/>
                </a:lnTo>
                <a:lnTo>
                  <a:pt x="5205808" y="6124541"/>
                </a:lnTo>
                <a:lnTo>
                  <a:pt x="5121933" y="6169276"/>
                </a:lnTo>
                <a:lnTo>
                  <a:pt x="5038061" y="6219598"/>
                </a:lnTo>
                <a:lnTo>
                  <a:pt x="4956981" y="6267129"/>
                </a:lnTo>
                <a:lnTo>
                  <a:pt x="4870311" y="6309065"/>
                </a:lnTo>
                <a:lnTo>
                  <a:pt x="4786435" y="6342614"/>
                </a:lnTo>
                <a:lnTo>
                  <a:pt x="4699765" y="6364982"/>
                </a:lnTo>
                <a:lnTo>
                  <a:pt x="4610299" y="6373368"/>
                </a:lnTo>
                <a:lnTo>
                  <a:pt x="4520833" y="6364982"/>
                </a:lnTo>
                <a:lnTo>
                  <a:pt x="4434163" y="6342614"/>
                </a:lnTo>
                <a:lnTo>
                  <a:pt x="4350289" y="6309065"/>
                </a:lnTo>
                <a:lnTo>
                  <a:pt x="4263617" y="6267129"/>
                </a:lnTo>
                <a:lnTo>
                  <a:pt x="4182539" y="6219598"/>
                </a:lnTo>
                <a:lnTo>
                  <a:pt x="4098666" y="6169276"/>
                </a:lnTo>
                <a:lnTo>
                  <a:pt x="4014791" y="6124541"/>
                </a:lnTo>
                <a:lnTo>
                  <a:pt x="3930916" y="6079807"/>
                </a:lnTo>
                <a:lnTo>
                  <a:pt x="3847041" y="6046258"/>
                </a:lnTo>
                <a:lnTo>
                  <a:pt x="3760372" y="6023890"/>
                </a:lnTo>
                <a:lnTo>
                  <a:pt x="3673701" y="6012708"/>
                </a:lnTo>
                <a:lnTo>
                  <a:pt x="3581438" y="6012708"/>
                </a:lnTo>
                <a:lnTo>
                  <a:pt x="3486381" y="6018300"/>
                </a:lnTo>
                <a:lnTo>
                  <a:pt x="3391322" y="6029482"/>
                </a:lnTo>
                <a:lnTo>
                  <a:pt x="3296265" y="6043462"/>
                </a:lnTo>
                <a:lnTo>
                  <a:pt x="3201210" y="6054644"/>
                </a:lnTo>
                <a:lnTo>
                  <a:pt x="3106151" y="6063033"/>
                </a:lnTo>
                <a:lnTo>
                  <a:pt x="3016684" y="6060237"/>
                </a:lnTo>
                <a:lnTo>
                  <a:pt x="2930015" y="6049055"/>
                </a:lnTo>
                <a:lnTo>
                  <a:pt x="2846140" y="6023890"/>
                </a:lnTo>
                <a:lnTo>
                  <a:pt x="2776243" y="5987546"/>
                </a:lnTo>
                <a:lnTo>
                  <a:pt x="2709145" y="5940017"/>
                </a:lnTo>
                <a:lnTo>
                  <a:pt x="2650432" y="5884101"/>
                </a:lnTo>
                <a:lnTo>
                  <a:pt x="2591719" y="5819798"/>
                </a:lnTo>
                <a:lnTo>
                  <a:pt x="2538599" y="5752697"/>
                </a:lnTo>
                <a:lnTo>
                  <a:pt x="2485480" y="5682802"/>
                </a:lnTo>
                <a:lnTo>
                  <a:pt x="2432360" y="5612908"/>
                </a:lnTo>
                <a:lnTo>
                  <a:pt x="2379237" y="5545809"/>
                </a:lnTo>
                <a:lnTo>
                  <a:pt x="2323320" y="5481502"/>
                </a:lnTo>
                <a:lnTo>
                  <a:pt x="2259018" y="5425586"/>
                </a:lnTo>
                <a:lnTo>
                  <a:pt x="2197511" y="5375263"/>
                </a:lnTo>
                <a:lnTo>
                  <a:pt x="2127614" y="5336121"/>
                </a:lnTo>
                <a:lnTo>
                  <a:pt x="2052128" y="5302573"/>
                </a:lnTo>
                <a:lnTo>
                  <a:pt x="1971049" y="5274612"/>
                </a:lnTo>
                <a:lnTo>
                  <a:pt x="1887176" y="5249450"/>
                </a:lnTo>
                <a:lnTo>
                  <a:pt x="1803301" y="5227084"/>
                </a:lnTo>
                <a:lnTo>
                  <a:pt x="1716630" y="5204720"/>
                </a:lnTo>
                <a:lnTo>
                  <a:pt x="1635551" y="5179557"/>
                </a:lnTo>
                <a:lnTo>
                  <a:pt x="1554473" y="5151597"/>
                </a:lnTo>
                <a:lnTo>
                  <a:pt x="1478988" y="5118049"/>
                </a:lnTo>
                <a:lnTo>
                  <a:pt x="1411887" y="5076112"/>
                </a:lnTo>
                <a:lnTo>
                  <a:pt x="1350380" y="5025785"/>
                </a:lnTo>
                <a:lnTo>
                  <a:pt x="1300053" y="4964279"/>
                </a:lnTo>
                <a:lnTo>
                  <a:pt x="1258117" y="4897178"/>
                </a:lnTo>
                <a:lnTo>
                  <a:pt x="1224567" y="4821691"/>
                </a:lnTo>
                <a:lnTo>
                  <a:pt x="1196609" y="4740614"/>
                </a:lnTo>
                <a:lnTo>
                  <a:pt x="1171447" y="4659533"/>
                </a:lnTo>
                <a:lnTo>
                  <a:pt x="1149080" y="4572865"/>
                </a:lnTo>
                <a:lnTo>
                  <a:pt x="1126714" y="4488990"/>
                </a:lnTo>
                <a:lnTo>
                  <a:pt x="1101552" y="4405115"/>
                </a:lnTo>
                <a:lnTo>
                  <a:pt x="1073593" y="4324036"/>
                </a:lnTo>
                <a:lnTo>
                  <a:pt x="1040045" y="4248549"/>
                </a:lnTo>
                <a:lnTo>
                  <a:pt x="1000902" y="4178654"/>
                </a:lnTo>
                <a:lnTo>
                  <a:pt x="950576" y="4117146"/>
                </a:lnTo>
                <a:lnTo>
                  <a:pt x="894659" y="4052841"/>
                </a:lnTo>
                <a:lnTo>
                  <a:pt x="830356" y="3996926"/>
                </a:lnTo>
                <a:lnTo>
                  <a:pt x="760460" y="3943806"/>
                </a:lnTo>
                <a:lnTo>
                  <a:pt x="690567" y="3890685"/>
                </a:lnTo>
                <a:lnTo>
                  <a:pt x="620671" y="3837564"/>
                </a:lnTo>
                <a:lnTo>
                  <a:pt x="553571" y="3784444"/>
                </a:lnTo>
                <a:lnTo>
                  <a:pt x="489269" y="3725731"/>
                </a:lnTo>
                <a:lnTo>
                  <a:pt x="433350" y="3667021"/>
                </a:lnTo>
                <a:lnTo>
                  <a:pt x="385824" y="3599922"/>
                </a:lnTo>
                <a:lnTo>
                  <a:pt x="349477" y="3530025"/>
                </a:lnTo>
                <a:lnTo>
                  <a:pt x="324315" y="3446150"/>
                </a:lnTo>
                <a:lnTo>
                  <a:pt x="313131" y="3359479"/>
                </a:lnTo>
                <a:lnTo>
                  <a:pt x="310335" y="3270014"/>
                </a:lnTo>
                <a:lnTo>
                  <a:pt x="318723" y="3174955"/>
                </a:lnTo>
                <a:lnTo>
                  <a:pt x="329907" y="3079898"/>
                </a:lnTo>
                <a:lnTo>
                  <a:pt x="343885" y="2984841"/>
                </a:lnTo>
                <a:lnTo>
                  <a:pt x="355069" y="2889784"/>
                </a:lnTo>
                <a:lnTo>
                  <a:pt x="360659" y="2794725"/>
                </a:lnTo>
                <a:lnTo>
                  <a:pt x="360659" y="2702464"/>
                </a:lnTo>
                <a:lnTo>
                  <a:pt x="349477" y="2615793"/>
                </a:lnTo>
                <a:lnTo>
                  <a:pt x="327111" y="2529122"/>
                </a:lnTo>
                <a:lnTo>
                  <a:pt x="293561" y="2448045"/>
                </a:lnTo>
                <a:lnTo>
                  <a:pt x="251625" y="2364170"/>
                </a:lnTo>
                <a:lnTo>
                  <a:pt x="204096" y="2280295"/>
                </a:lnTo>
                <a:lnTo>
                  <a:pt x="153769" y="2196423"/>
                </a:lnTo>
                <a:lnTo>
                  <a:pt x="106240" y="2115344"/>
                </a:lnTo>
                <a:lnTo>
                  <a:pt x="64305" y="2028673"/>
                </a:lnTo>
                <a:lnTo>
                  <a:pt x="30754" y="1944798"/>
                </a:lnTo>
                <a:lnTo>
                  <a:pt x="8387" y="1858129"/>
                </a:lnTo>
                <a:lnTo>
                  <a:pt x="0" y="1768662"/>
                </a:lnTo>
                <a:lnTo>
                  <a:pt x="8387" y="1679195"/>
                </a:lnTo>
                <a:lnTo>
                  <a:pt x="30754" y="1592526"/>
                </a:lnTo>
                <a:lnTo>
                  <a:pt x="64305" y="1508651"/>
                </a:lnTo>
                <a:lnTo>
                  <a:pt x="106240" y="1421980"/>
                </a:lnTo>
                <a:lnTo>
                  <a:pt x="153769" y="1340903"/>
                </a:lnTo>
                <a:lnTo>
                  <a:pt x="204096" y="1257028"/>
                </a:lnTo>
                <a:lnTo>
                  <a:pt x="251625" y="1173153"/>
                </a:lnTo>
                <a:lnTo>
                  <a:pt x="293561" y="1089278"/>
                </a:lnTo>
                <a:lnTo>
                  <a:pt x="327111" y="1008199"/>
                </a:lnTo>
                <a:lnTo>
                  <a:pt x="349477" y="921528"/>
                </a:lnTo>
                <a:lnTo>
                  <a:pt x="360659" y="834859"/>
                </a:lnTo>
                <a:lnTo>
                  <a:pt x="360659" y="742599"/>
                </a:lnTo>
                <a:lnTo>
                  <a:pt x="355069" y="647539"/>
                </a:lnTo>
                <a:lnTo>
                  <a:pt x="343885" y="552482"/>
                </a:lnTo>
                <a:lnTo>
                  <a:pt x="329907" y="457425"/>
                </a:lnTo>
                <a:lnTo>
                  <a:pt x="318723" y="362366"/>
                </a:lnTo>
                <a:lnTo>
                  <a:pt x="310335" y="267309"/>
                </a:lnTo>
                <a:lnTo>
                  <a:pt x="313131" y="177842"/>
                </a:lnTo>
                <a:lnTo>
                  <a:pt x="324315" y="91173"/>
                </a:lnTo>
                <a:lnTo>
                  <a:pt x="349477" y="729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4E32EBDD-87D2-2180-3D8B-75F2C4447A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306" r="22618" b="-1"/>
          <a:stretch/>
        </p:blipFill>
        <p:spPr>
          <a:xfrm>
            <a:off x="6003221" y="10"/>
            <a:ext cx="6188779" cy="6157770"/>
          </a:xfrm>
          <a:custGeom>
            <a:avLst/>
            <a:gdLst/>
            <a:ahLst/>
            <a:cxnLst/>
            <a:rect l="l" t="t" r="r" b="b"/>
            <a:pathLst>
              <a:path w="6188779" h="6157780">
                <a:moveTo>
                  <a:pt x="384150" y="0"/>
                </a:moveTo>
                <a:lnTo>
                  <a:pt x="6188779" y="0"/>
                </a:lnTo>
                <a:lnTo>
                  <a:pt x="6188779" y="5757340"/>
                </a:lnTo>
                <a:lnTo>
                  <a:pt x="6142640" y="5790022"/>
                </a:lnTo>
                <a:lnTo>
                  <a:pt x="6076017" y="5824665"/>
                </a:lnTo>
                <a:lnTo>
                  <a:pt x="5996070" y="5848651"/>
                </a:lnTo>
                <a:lnTo>
                  <a:pt x="5913457" y="5859310"/>
                </a:lnTo>
                <a:lnTo>
                  <a:pt x="5828180" y="5861974"/>
                </a:lnTo>
                <a:lnTo>
                  <a:pt x="5737573" y="5853979"/>
                </a:lnTo>
                <a:lnTo>
                  <a:pt x="5646965" y="5843320"/>
                </a:lnTo>
                <a:lnTo>
                  <a:pt x="5556358" y="5829995"/>
                </a:lnTo>
                <a:lnTo>
                  <a:pt x="5465751" y="5819336"/>
                </a:lnTo>
                <a:lnTo>
                  <a:pt x="5375143" y="5814006"/>
                </a:lnTo>
                <a:lnTo>
                  <a:pt x="5287201" y="5814006"/>
                </a:lnTo>
                <a:lnTo>
                  <a:pt x="5204589" y="5824665"/>
                </a:lnTo>
                <a:lnTo>
                  <a:pt x="5119310" y="5845985"/>
                </a:lnTo>
                <a:lnTo>
                  <a:pt x="5042027" y="5877963"/>
                </a:lnTo>
                <a:lnTo>
                  <a:pt x="4962081" y="5920603"/>
                </a:lnTo>
                <a:lnTo>
                  <a:pt x="4882133" y="5963242"/>
                </a:lnTo>
                <a:lnTo>
                  <a:pt x="4802186" y="6011210"/>
                </a:lnTo>
                <a:lnTo>
                  <a:pt x="4724903" y="6056514"/>
                </a:lnTo>
                <a:lnTo>
                  <a:pt x="4642291" y="6096487"/>
                </a:lnTo>
                <a:lnTo>
                  <a:pt x="4562343" y="6128466"/>
                </a:lnTo>
                <a:lnTo>
                  <a:pt x="4479729" y="6149785"/>
                </a:lnTo>
                <a:lnTo>
                  <a:pt x="4394453" y="6157780"/>
                </a:lnTo>
                <a:lnTo>
                  <a:pt x="4309175" y="6149785"/>
                </a:lnTo>
                <a:lnTo>
                  <a:pt x="4226563" y="6128466"/>
                </a:lnTo>
                <a:lnTo>
                  <a:pt x="4146616" y="6096487"/>
                </a:lnTo>
                <a:lnTo>
                  <a:pt x="4064003" y="6056514"/>
                </a:lnTo>
                <a:lnTo>
                  <a:pt x="3986719" y="6011210"/>
                </a:lnTo>
                <a:lnTo>
                  <a:pt x="3906773" y="5963242"/>
                </a:lnTo>
                <a:lnTo>
                  <a:pt x="3826826" y="5920603"/>
                </a:lnTo>
                <a:lnTo>
                  <a:pt x="3746877" y="5877963"/>
                </a:lnTo>
                <a:lnTo>
                  <a:pt x="3666929" y="5845985"/>
                </a:lnTo>
                <a:lnTo>
                  <a:pt x="3584318" y="5824665"/>
                </a:lnTo>
                <a:lnTo>
                  <a:pt x="3501705" y="5814006"/>
                </a:lnTo>
                <a:lnTo>
                  <a:pt x="3413762" y="5814006"/>
                </a:lnTo>
                <a:lnTo>
                  <a:pt x="3323155" y="5819336"/>
                </a:lnTo>
                <a:lnTo>
                  <a:pt x="3232547" y="5829995"/>
                </a:lnTo>
                <a:lnTo>
                  <a:pt x="3141940" y="5843320"/>
                </a:lnTo>
                <a:lnTo>
                  <a:pt x="3051334" y="5853979"/>
                </a:lnTo>
                <a:lnTo>
                  <a:pt x="2960727" y="5861974"/>
                </a:lnTo>
                <a:lnTo>
                  <a:pt x="2875448" y="5859310"/>
                </a:lnTo>
                <a:lnTo>
                  <a:pt x="2792837" y="5848651"/>
                </a:lnTo>
                <a:lnTo>
                  <a:pt x="2712889" y="5824665"/>
                </a:lnTo>
                <a:lnTo>
                  <a:pt x="2646265" y="5790022"/>
                </a:lnTo>
                <a:lnTo>
                  <a:pt x="2582308" y="5744719"/>
                </a:lnTo>
                <a:lnTo>
                  <a:pt x="2526343" y="5691420"/>
                </a:lnTo>
                <a:lnTo>
                  <a:pt x="2470381" y="5630127"/>
                </a:lnTo>
                <a:lnTo>
                  <a:pt x="2419747" y="5566168"/>
                </a:lnTo>
                <a:lnTo>
                  <a:pt x="2369114" y="5499546"/>
                </a:lnTo>
                <a:lnTo>
                  <a:pt x="2318480" y="5432923"/>
                </a:lnTo>
                <a:lnTo>
                  <a:pt x="2267846" y="5368966"/>
                </a:lnTo>
                <a:lnTo>
                  <a:pt x="2214548" y="5307671"/>
                </a:lnTo>
                <a:lnTo>
                  <a:pt x="2153255" y="5254373"/>
                </a:lnTo>
                <a:lnTo>
                  <a:pt x="2094628" y="5206405"/>
                </a:lnTo>
                <a:lnTo>
                  <a:pt x="2028005" y="5169096"/>
                </a:lnTo>
                <a:lnTo>
                  <a:pt x="1956051" y="5137117"/>
                </a:lnTo>
                <a:lnTo>
                  <a:pt x="1878768" y="5110467"/>
                </a:lnTo>
                <a:lnTo>
                  <a:pt x="1798822" y="5086483"/>
                </a:lnTo>
                <a:lnTo>
                  <a:pt x="1718873" y="5065163"/>
                </a:lnTo>
                <a:lnTo>
                  <a:pt x="1636260" y="5043845"/>
                </a:lnTo>
                <a:lnTo>
                  <a:pt x="1558978" y="5019861"/>
                </a:lnTo>
                <a:lnTo>
                  <a:pt x="1481696" y="4993211"/>
                </a:lnTo>
                <a:lnTo>
                  <a:pt x="1409744" y="4961233"/>
                </a:lnTo>
                <a:lnTo>
                  <a:pt x="1345785" y="4921259"/>
                </a:lnTo>
                <a:lnTo>
                  <a:pt x="1287158" y="4873289"/>
                </a:lnTo>
                <a:lnTo>
                  <a:pt x="1239188" y="4814663"/>
                </a:lnTo>
                <a:lnTo>
                  <a:pt x="1199215" y="4750703"/>
                </a:lnTo>
                <a:lnTo>
                  <a:pt x="1167237" y="4678752"/>
                </a:lnTo>
                <a:lnTo>
                  <a:pt x="1140586" y="4601469"/>
                </a:lnTo>
                <a:lnTo>
                  <a:pt x="1116602" y="4524185"/>
                </a:lnTo>
                <a:lnTo>
                  <a:pt x="1095283" y="4441574"/>
                </a:lnTo>
                <a:lnTo>
                  <a:pt x="1073962" y="4361626"/>
                </a:lnTo>
                <a:lnTo>
                  <a:pt x="1049979" y="4281677"/>
                </a:lnTo>
                <a:lnTo>
                  <a:pt x="1023330" y="4204395"/>
                </a:lnTo>
                <a:lnTo>
                  <a:pt x="991351" y="4132443"/>
                </a:lnTo>
                <a:lnTo>
                  <a:pt x="954043" y="4065820"/>
                </a:lnTo>
                <a:lnTo>
                  <a:pt x="906073" y="4007191"/>
                </a:lnTo>
                <a:lnTo>
                  <a:pt x="852774" y="3945898"/>
                </a:lnTo>
                <a:lnTo>
                  <a:pt x="791482" y="3892600"/>
                </a:lnTo>
                <a:lnTo>
                  <a:pt x="724858" y="3841967"/>
                </a:lnTo>
                <a:lnTo>
                  <a:pt x="658236" y="3791333"/>
                </a:lnTo>
                <a:lnTo>
                  <a:pt x="591613" y="3740699"/>
                </a:lnTo>
                <a:lnTo>
                  <a:pt x="527656" y="3690067"/>
                </a:lnTo>
                <a:lnTo>
                  <a:pt x="466362" y="3634102"/>
                </a:lnTo>
                <a:lnTo>
                  <a:pt x="413063" y="3578140"/>
                </a:lnTo>
                <a:lnTo>
                  <a:pt x="367761" y="3514183"/>
                </a:lnTo>
                <a:lnTo>
                  <a:pt x="333116" y="3447559"/>
                </a:lnTo>
                <a:lnTo>
                  <a:pt x="309132" y="3367611"/>
                </a:lnTo>
                <a:lnTo>
                  <a:pt x="298471" y="3284998"/>
                </a:lnTo>
                <a:lnTo>
                  <a:pt x="295806" y="3199721"/>
                </a:lnTo>
                <a:lnTo>
                  <a:pt x="303802" y="3109114"/>
                </a:lnTo>
                <a:lnTo>
                  <a:pt x="314462" y="3018506"/>
                </a:lnTo>
                <a:lnTo>
                  <a:pt x="327785" y="2927901"/>
                </a:lnTo>
                <a:lnTo>
                  <a:pt x="338446" y="2837293"/>
                </a:lnTo>
                <a:lnTo>
                  <a:pt x="343774" y="2746686"/>
                </a:lnTo>
                <a:lnTo>
                  <a:pt x="343774" y="2658743"/>
                </a:lnTo>
                <a:lnTo>
                  <a:pt x="333116" y="2576130"/>
                </a:lnTo>
                <a:lnTo>
                  <a:pt x="311796" y="2493517"/>
                </a:lnTo>
                <a:lnTo>
                  <a:pt x="279817" y="2416237"/>
                </a:lnTo>
                <a:lnTo>
                  <a:pt x="239844" y="2336288"/>
                </a:lnTo>
                <a:lnTo>
                  <a:pt x="194541" y="2256340"/>
                </a:lnTo>
                <a:lnTo>
                  <a:pt x="146571" y="2176393"/>
                </a:lnTo>
                <a:lnTo>
                  <a:pt x="101267" y="2099111"/>
                </a:lnTo>
                <a:lnTo>
                  <a:pt x="61293" y="2016498"/>
                </a:lnTo>
                <a:lnTo>
                  <a:pt x="29315" y="1936550"/>
                </a:lnTo>
                <a:lnTo>
                  <a:pt x="7995" y="1853939"/>
                </a:lnTo>
                <a:lnTo>
                  <a:pt x="0" y="1768660"/>
                </a:lnTo>
                <a:lnTo>
                  <a:pt x="7995" y="1683383"/>
                </a:lnTo>
                <a:lnTo>
                  <a:pt x="29315" y="1600771"/>
                </a:lnTo>
                <a:lnTo>
                  <a:pt x="61293" y="1520824"/>
                </a:lnTo>
                <a:lnTo>
                  <a:pt x="101267" y="1438211"/>
                </a:lnTo>
                <a:lnTo>
                  <a:pt x="146571" y="1360929"/>
                </a:lnTo>
                <a:lnTo>
                  <a:pt x="194541" y="1280980"/>
                </a:lnTo>
                <a:lnTo>
                  <a:pt x="239844" y="1201034"/>
                </a:lnTo>
                <a:lnTo>
                  <a:pt x="279817" y="1121085"/>
                </a:lnTo>
                <a:lnTo>
                  <a:pt x="311796" y="1043803"/>
                </a:lnTo>
                <a:lnTo>
                  <a:pt x="333116" y="961190"/>
                </a:lnTo>
                <a:lnTo>
                  <a:pt x="343774" y="878578"/>
                </a:lnTo>
                <a:lnTo>
                  <a:pt x="343774" y="790636"/>
                </a:lnTo>
                <a:lnTo>
                  <a:pt x="338446" y="700029"/>
                </a:lnTo>
                <a:lnTo>
                  <a:pt x="327785" y="609422"/>
                </a:lnTo>
                <a:lnTo>
                  <a:pt x="314462" y="518814"/>
                </a:lnTo>
                <a:lnTo>
                  <a:pt x="303802" y="428207"/>
                </a:lnTo>
                <a:lnTo>
                  <a:pt x="295806" y="337599"/>
                </a:lnTo>
                <a:lnTo>
                  <a:pt x="298471" y="252322"/>
                </a:lnTo>
                <a:lnTo>
                  <a:pt x="309132" y="169710"/>
                </a:lnTo>
                <a:lnTo>
                  <a:pt x="333116" y="89761"/>
                </a:lnTo>
                <a:lnTo>
                  <a:pt x="367761" y="23140"/>
                </a:lnTo>
                <a:close/>
              </a:path>
            </a:pathLst>
          </a:custGeom>
          <a:ln w="203200"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FCC9923-18B5-DE32-2E48-8ABFEEFAC527}"/>
              </a:ext>
            </a:extLst>
          </p:cNvPr>
          <p:cNvSpPr txBox="1"/>
          <p:nvPr/>
        </p:nvSpPr>
        <p:spPr>
          <a:xfrm>
            <a:off x="253521" y="6036371"/>
            <a:ext cx="5300597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endParaRPr lang="en-GB" i="1">
              <a:cs typeface="Calibri"/>
            </a:endParaRPr>
          </a:p>
          <a:p>
            <a:pPr>
              <a:spcAft>
                <a:spcPts val="600"/>
              </a:spcAft>
            </a:pPr>
            <a:endParaRPr lang="en-GB">
              <a:cs typeface="Calibri"/>
            </a:endParaRPr>
          </a:p>
          <a:p>
            <a:pPr algn="l">
              <a:spcAft>
                <a:spcPts val="600"/>
              </a:spcAft>
            </a:pPr>
            <a:endParaRPr lang="en-GB"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47E97F-A1EB-07B8-28C0-EDDB69DDCDAF}"/>
              </a:ext>
            </a:extLst>
          </p:cNvPr>
          <p:cNvSpPr txBox="1"/>
          <p:nvPr/>
        </p:nvSpPr>
        <p:spPr>
          <a:xfrm>
            <a:off x="5463028" y="6163235"/>
            <a:ext cx="3450771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i="1">
                <a:latin typeface="Arial"/>
                <a:cs typeface="Arial"/>
              </a:rPr>
              <a:t>The Models of Communication,2013</a:t>
            </a:r>
            <a:endParaRPr lang="en-GB" sz="16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63796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D62177-F116-BB98-F6AC-B1EEC8A94E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172" y="340908"/>
            <a:ext cx="3888526" cy="825615"/>
          </a:xfrm>
        </p:spPr>
        <p:txBody>
          <a:bodyPr>
            <a:normAutofit fontScale="90000"/>
          </a:bodyPr>
          <a:lstStyle/>
          <a:p>
            <a:r>
              <a:rPr lang="en-GB" sz="2800" b="1">
                <a:latin typeface="Copperplate Gothic Light"/>
                <a:ea typeface="+mj-lt"/>
                <a:cs typeface="+mj-lt"/>
              </a:rPr>
              <a:t>BARRIERS OF COMMUNICATION</a:t>
            </a:r>
            <a:endParaRPr lang="en-US" sz="2800" b="1">
              <a:latin typeface="Copperplate Gothic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322DEB-58BF-152E-6A05-250080E64D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760" y="1514000"/>
            <a:ext cx="5009116" cy="529049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400">
                <a:latin typeface="Arial"/>
                <a:ea typeface="+mn-lt"/>
                <a:cs typeface="+mn-lt"/>
              </a:rPr>
              <a:t>S</a:t>
            </a:r>
            <a:r>
              <a:rPr lang="en-GB" sz="1600">
                <a:latin typeface="Arial"/>
                <a:ea typeface="+mn-lt"/>
                <a:cs typeface="+mn-lt"/>
              </a:rPr>
              <a:t>ome of the principal </a:t>
            </a:r>
            <a:r>
              <a:rPr lang="en-GB" sz="1600" b="1">
                <a:latin typeface="Arial"/>
                <a:ea typeface="+mn-lt"/>
                <a:cs typeface="+mn-lt"/>
              </a:rPr>
              <a:t>barriers</a:t>
            </a:r>
            <a:r>
              <a:rPr lang="en-GB" sz="1600">
                <a:latin typeface="Arial"/>
                <a:ea typeface="+mn-lt"/>
                <a:cs typeface="+mn-lt"/>
              </a:rPr>
              <a:t> to </a:t>
            </a:r>
            <a:r>
              <a:rPr lang="en-GB" sz="1600" b="1">
                <a:latin typeface="Arial"/>
                <a:ea typeface="+mn-lt"/>
                <a:cs typeface="+mn-lt"/>
              </a:rPr>
              <a:t>communication</a:t>
            </a:r>
            <a:r>
              <a:rPr lang="en-GB" sz="1600">
                <a:latin typeface="Arial"/>
                <a:ea typeface="+mn-lt"/>
                <a:cs typeface="+mn-lt"/>
              </a:rPr>
              <a:t> are:</a:t>
            </a:r>
            <a:endParaRPr lang="en-US" sz="1600">
              <a:latin typeface="Arial"/>
              <a:cs typeface="Arial"/>
            </a:endParaRPr>
          </a:p>
          <a:p>
            <a:pPr marL="342900" indent="-342900">
              <a:lnSpc>
                <a:spcPct val="150000"/>
              </a:lnSpc>
            </a:pPr>
            <a:r>
              <a:rPr lang="en-GB" sz="1600">
                <a:latin typeface="Arial"/>
                <a:ea typeface="+mn-lt"/>
                <a:cs typeface="+mn-lt"/>
              </a:rPr>
              <a:t>noise (interruptions, physical distractions) </a:t>
            </a:r>
          </a:p>
          <a:p>
            <a:pPr marL="342900" indent="-342900">
              <a:lnSpc>
                <a:spcPct val="150000"/>
              </a:lnSpc>
            </a:pPr>
            <a:r>
              <a:rPr lang="en-GB" sz="1600">
                <a:latin typeface="Arial"/>
                <a:ea typeface="+mn-lt"/>
                <a:cs typeface="+mn-lt"/>
              </a:rPr>
              <a:t>physical (geographical considerations, time and space) </a:t>
            </a:r>
          </a:p>
          <a:p>
            <a:pPr marL="342900" indent="-342900">
              <a:lnSpc>
                <a:spcPct val="150000"/>
              </a:lnSpc>
            </a:pPr>
            <a:r>
              <a:rPr lang="en-GB" sz="1600">
                <a:latin typeface="Arial"/>
                <a:ea typeface="+mn-lt"/>
                <a:cs typeface="+mn-lt"/>
              </a:rPr>
              <a:t>mental attitude (perceptions, stereotyping, prejudice, personal beliefs, status, relationship between communicators, culture, emotionality) </a:t>
            </a:r>
          </a:p>
          <a:p>
            <a:pPr marL="342900" indent="-342900">
              <a:lnSpc>
                <a:spcPct val="150000"/>
              </a:lnSpc>
            </a:pPr>
            <a:r>
              <a:rPr lang="en-GB" sz="1600">
                <a:latin typeface="Arial"/>
                <a:ea typeface="+mn-lt"/>
                <a:cs typeface="+mn-lt"/>
              </a:rPr>
              <a:t>poor feedback poor listening skills selection of inappropriate medium </a:t>
            </a:r>
          </a:p>
          <a:p>
            <a:pPr marL="342900" indent="-342900">
              <a:lnSpc>
                <a:spcPct val="150000"/>
              </a:lnSpc>
            </a:pPr>
            <a:r>
              <a:rPr lang="en-GB" sz="1600">
                <a:latin typeface="Arial"/>
                <a:ea typeface="+mn-lt"/>
                <a:cs typeface="+mn-lt"/>
              </a:rPr>
              <a:t>language used body language (non-verbal communication)</a:t>
            </a:r>
            <a:endParaRPr lang="en-GB" sz="1600">
              <a:latin typeface="Arial"/>
              <a:cs typeface="Calibri" panose="020F0502020204030204"/>
            </a:endParaRPr>
          </a:p>
        </p:txBody>
      </p:sp>
      <p:pic>
        <p:nvPicPr>
          <p:cNvPr id="4" name="Picture 4" descr="Pins pinned on a white surface and connecting a black thread">
            <a:extLst>
              <a:ext uri="{FF2B5EF4-FFF2-40B4-BE49-F238E27FC236}">
                <a16:creationId xmlns:a16="http://schemas.microsoft.com/office/drawing/2014/main" id="{EC29CDE1-3BAB-D4E4-B27A-C666D5A38C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88" r="31659" b="-1"/>
          <a:stretch/>
        </p:blipFill>
        <p:spPr>
          <a:xfrm>
            <a:off x="6800986" y="1076572"/>
            <a:ext cx="4747547" cy="4733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71969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Freeform: Shape 58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F95B53-3825-AB95-9429-2E07096B8E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>
            <a:normAutofit/>
          </a:bodyPr>
          <a:lstStyle/>
          <a:p>
            <a:r>
              <a:rPr lang="en-GB" b="1">
                <a:latin typeface="Copperplate Gothic Light"/>
                <a:ea typeface="+mj-lt"/>
                <a:cs typeface="+mj-lt"/>
              </a:rPr>
              <a:t>TYPES OF BARRIERS</a:t>
            </a:r>
            <a:endParaRPr lang="en-US">
              <a:latin typeface="Copperplate Gothic Light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CEA477C-A805-242C-82A8-CC181B7FF9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623381"/>
            <a:ext cx="3888528" cy="355358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600">
                <a:latin typeface="Arial"/>
                <a:cs typeface="Calibri"/>
              </a:rPr>
              <a:t>Inernet barriers-</a:t>
            </a:r>
            <a:endParaRPr lang="en-US"/>
          </a:p>
          <a:p>
            <a:pPr>
              <a:lnSpc>
                <a:spcPct val="150000"/>
              </a:lnSpc>
            </a:pPr>
            <a:r>
              <a:rPr lang="en-US" sz="1600">
                <a:latin typeface="Arial"/>
                <a:cs typeface="Calibri"/>
              </a:rPr>
              <a:t>Language barriers-</a:t>
            </a:r>
          </a:p>
          <a:p>
            <a:pPr>
              <a:lnSpc>
                <a:spcPct val="150000"/>
              </a:lnSpc>
            </a:pPr>
            <a:r>
              <a:rPr lang="en-US" sz="1600">
                <a:latin typeface="Arial"/>
                <a:cs typeface="Calibri"/>
              </a:rPr>
              <a:t>Personal barriers-</a:t>
            </a: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1FAA8E1E-C4A8-D236-8631-A0D6CD4AFA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tretch/>
        </p:blipFill>
        <p:spPr>
          <a:xfrm>
            <a:off x="6800986" y="326189"/>
            <a:ext cx="4747547" cy="625637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6050F88-7B77-6F36-7BC4-2CF7F6ED301D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93298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42CAB4-AE83-8925-B4A7-F37E4D21A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b="1">
                <a:latin typeface="Copperplate Gothic Light"/>
                <a:ea typeface="+mj-lt"/>
                <a:cs typeface="+mj-lt"/>
              </a:rPr>
              <a:t>OVERCOMING THE BARRIERS</a:t>
            </a:r>
            <a:endParaRPr lang="en-US" b="1">
              <a:latin typeface="Copperplate Gothic Light"/>
            </a:endParaRPr>
          </a:p>
        </p:txBody>
      </p:sp>
      <p:sp>
        <p:nvSpPr>
          <p:cNvPr id="20" name="Content Placeholder 7">
            <a:extLst>
              <a:ext uri="{FF2B5EF4-FFF2-40B4-BE49-F238E27FC236}">
                <a16:creationId xmlns:a16="http://schemas.microsoft.com/office/drawing/2014/main" id="{764C0986-4AB3-210D-6F93-3E8B78EA64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600">
                <a:latin typeface="Arial"/>
                <a:ea typeface="+mn-lt"/>
                <a:cs typeface="+mn-lt"/>
              </a:rPr>
              <a:t>missing email</a:t>
            </a:r>
            <a:endParaRPr lang="en-US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600">
                <a:latin typeface="Arial"/>
                <a:ea typeface="+mn-lt"/>
                <a:cs typeface="+mn-lt"/>
              </a:rPr>
              <a:t>email delay</a:t>
            </a:r>
          </a:p>
          <a:p>
            <a:pPr>
              <a:lnSpc>
                <a:spcPct val="150000"/>
              </a:lnSpc>
            </a:pPr>
            <a:r>
              <a:rPr lang="en-US" sz="1600">
                <a:latin typeface="Arial"/>
                <a:ea typeface="+mn-lt"/>
                <a:cs typeface="+mn-lt"/>
              </a:rPr>
              <a:t>misunderstanding in face-to-face communication</a:t>
            </a:r>
            <a:endParaRPr lang="en-US" sz="1600">
              <a:latin typeface="Arial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1600">
                <a:latin typeface="Arial"/>
                <a:ea typeface="+mn-lt"/>
                <a:cs typeface="+mn-lt"/>
              </a:rPr>
              <a:t>lack of feedback</a:t>
            </a:r>
          </a:p>
          <a:p>
            <a:pPr>
              <a:lnSpc>
                <a:spcPct val="150000"/>
              </a:lnSpc>
            </a:pPr>
            <a:r>
              <a:rPr lang="en-US" sz="1600">
                <a:latin typeface="Arial"/>
                <a:ea typeface="+mn-lt"/>
                <a:cs typeface="+mn-lt"/>
              </a:rPr>
              <a:t>delivery charge</a:t>
            </a:r>
          </a:p>
          <a:p>
            <a:pPr>
              <a:lnSpc>
                <a:spcPct val="150000"/>
              </a:lnSpc>
            </a:pPr>
            <a:r>
              <a:rPr lang="en-US" sz="1600">
                <a:latin typeface="Arial"/>
                <a:ea typeface="+mn-lt"/>
                <a:cs typeface="+mn-lt"/>
              </a:rPr>
              <a:t>different delivery</a:t>
            </a:r>
            <a:endParaRPr lang="en-US" sz="1600">
              <a:latin typeface="Arial"/>
              <a:cs typeface="Calibri"/>
            </a:endParaRPr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6518DA42-E902-E8DB-9239-A420148FE4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680" r="2576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05733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0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EC4232-AECD-1C8D-9A44-5B8B84490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/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C7BAB8-8509-0EFF-E4ED-5D961613C63E}"/>
              </a:ext>
            </a:extLst>
          </p:cNvPr>
          <p:cNvSpPr txBox="1"/>
          <p:nvPr/>
        </p:nvSpPr>
        <p:spPr>
          <a:xfrm>
            <a:off x="838200" y="1616121"/>
            <a:ext cx="4619621" cy="487460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The impact of effective communication:</a:t>
            </a: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600">
              <a:latin typeface="Arial"/>
              <a:cs typeface="Arial"/>
            </a:endParaRP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Increases work efficiency</a:t>
            </a: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600">
              <a:latin typeface="Arial"/>
              <a:cs typeface="Arial"/>
            </a:endParaRP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Protects the customer</a:t>
            </a: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600">
              <a:latin typeface="Arial"/>
              <a:cs typeface="Arial"/>
            </a:endParaRP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Reduces time costs</a:t>
            </a: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600">
              <a:latin typeface="Arial"/>
              <a:cs typeface="Arial"/>
            </a:endParaRP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It brings job satisfaction</a:t>
            </a: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600">
              <a:latin typeface="Arial"/>
              <a:cs typeface="Arial"/>
            </a:endParaRP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Reduces problems</a:t>
            </a: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600">
              <a:latin typeface="Arial"/>
              <a:cs typeface="Arial"/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and they're all happy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1E317A26-8432-C21B-85D7-AC1DEE89F0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82" r="20980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54492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Files in folders">
            <a:extLst>
              <a:ext uri="{FF2B5EF4-FFF2-40B4-BE49-F238E27FC236}">
                <a16:creationId xmlns:a16="http://schemas.microsoft.com/office/drawing/2014/main" id="{0F8361EA-0E01-D77A-86FD-8855551400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091" b="233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9" name="Rectangle 42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1A9A69-35C9-4F99-0374-77B7F678F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6356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b="1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785BD3-A9EB-4BE8-DE2D-0C7C581064CB}"/>
              </a:ext>
            </a:extLst>
          </p:cNvPr>
          <p:cNvSpPr txBox="1"/>
          <p:nvPr/>
        </p:nvSpPr>
        <p:spPr>
          <a:xfrm>
            <a:off x="838200" y="929155"/>
            <a:ext cx="10515600" cy="572966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Berlo David K. </a:t>
            </a:r>
            <a:r>
              <a:rPr lang="en-GB" b="1">
                <a:ea typeface="+mn-lt"/>
                <a:cs typeface="+mn-lt"/>
              </a:rPr>
              <a:t>The Process of Communication</a:t>
            </a:r>
            <a:r>
              <a:rPr lang="en-GB">
                <a:ea typeface="+mn-lt"/>
                <a:cs typeface="+mn-lt"/>
              </a:rPr>
              <a:t> (New York: Holt, Rinehart, and Winston, Inc. 1960).</a:t>
            </a:r>
            <a:endParaRPr lang="en-US"/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BBC News, https://www.bbc.co.uk/news/business-61505862</a:t>
            </a:r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ea typeface="+mn-lt"/>
                <a:cs typeface="+mn-lt"/>
              </a:rPr>
              <a:t>Blythe, J. (2009). The </a:t>
            </a:r>
            <a:r>
              <a:rPr lang="en-GB" err="1">
                <a:ea typeface="+mn-lt"/>
                <a:cs typeface="+mn-lt"/>
              </a:rPr>
              <a:t>schramm</a:t>
            </a:r>
            <a:r>
              <a:rPr lang="en-GB">
                <a:ea typeface="+mn-lt"/>
                <a:cs typeface="+mn-lt"/>
              </a:rPr>
              <a:t> model of communication. In </a:t>
            </a:r>
            <a:r>
              <a:rPr lang="en-GB" i="1">
                <a:ea typeface="+mn-lt"/>
                <a:cs typeface="+mn-lt"/>
              </a:rPr>
              <a:t>Key concepts in marketing</a:t>
            </a:r>
            <a:r>
              <a:rPr lang="en-GB">
                <a:ea typeface="+mn-lt"/>
                <a:cs typeface="+mn-lt"/>
              </a:rPr>
              <a:t> (pp. 178-180). SAGE Publications Ltd, https://dx.doi.org/10.4135/9781446221617.n46</a:t>
            </a:r>
            <a:endParaRPr lang="en-GB">
              <a:cs typeface="Calibri"/>
            </a:endParaRPr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cs typeface="Calibri"/>
              </a:rPr>
              <a:t>Griffith, B., and Dunham, E., (2015), Working in Teams: moving from high potential to high performance, Los Angeles, SAGE Publications. </a:t>
            </a:r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cs typeface="Calibri"/>
              </a:rPr>
              <a:t>Keller, K. L. (2009) ‘Building strong brands in a modern marketing communications environment’, Journal of Marketing Communications, 15(2/3), pp. 139–155. </a:t>
            </a:r>
            <a:r>
              <a:rPr lang="en-GB" err="1">
                <a:cs typeface="Calibri"/>
              </a:rPr>
              <a:t>doi</a:t>
            </a:r>
            <a:r>
              <a:rPr lang="en-GB">
                <a:cs typeface="Calibri"/>
              </a:rPr>
              <a:t>: 10.1080/13527260902757530.</a:t>
            </a:r>
            <a:endParaRPr lang="en-GB"/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err="1">
                <a:ea typeface="+mn-lt"/>
                <a:cs typeface="+mn-lt"/>
              </a:rPr>
              <a:t>Mortezaei</a:t>
            </a:r>
            <a:r>
              <a:rPr lang="en-GB">
                <a:ea typeface="+mn-lt"/>
                <a:cs typeface="+mn-lt"/>
              </a:rPr>
              <a:t>, Vahid. (2020). Is Food a (Cross-cultural/Interpersonal) Communication Medium?. 10.13140/RG.2.2.17545.67687. </a:t>
            </a:r>
            <a:endParaRPr lang="en-GB">
              <a:cs typeface="Calibri"/>
            </a:endParaRPr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cs typeface="Calibri"/>
              </a:rPr>
              <a:t>Robbins, SP, &amp; Coulter, MA 2017, Management, Global Edition, Pearson Education Limited, Harlow, United Kingdom. Available from: ProQuest </a:t>
            </a:r>
            <a:r>
              <a:rPr lang="en-GB" err="1">
                <a:cs typeface="Calibri"/>
              </a:rPr>
              <a:t>Ebook</a:t>
            </a:r>
            <a:r>
              <a:rPr lang="en-GB">
                <a:cs typeface="Calibri"/>
              </a:rPr>
              <a:t> Central. [7 May 2020].</a:t>
            </a:r>
            <a:endParaRPr lang="en-GB"/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cs typeface="Calibri" panose="020F0502020204030204"/>
              </a:rPr>
              <a:t>Hoppe, MH, 2007, Active Listening: Improve Your Ability to Listen and Lead, First Edition, Center for Creative Leadership, Greensboro</a:t>
            </a:r>
            <a:endParaRPr lang="en-GB"/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cs typeface="Calibri" panose="020F0502020204030204"/>
              </a:rPr>
              <a:t>Mehrabian, A. (1981) Silent Messages: Implicit Communication of Emotions and Attitudes, Boston: Wadsworth Publishing Company</a:t>
            </a:r>
            <a:endParaRPr lang="en-GB"/>
          </a:p>
          <a:p>
            <a:pPr marL="11430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cs typeface="Calibri"/>
              </a:rPr>
              <a:t>Rayudu, C., (2009) Communication, Global Media, Mumbai. Available at: ProQuest </a:t>
            </a:r>
            <a:r>
              <a:rPr lang="en-GB" err="1">
                <a:cs typeface="Calibri"/>
              </a:rPr>
              <a:t>Ebook</a:t>
            </a:r>
            <a:r>
              <a:rPr lang="en-GB">
                <a:cs typeface="Calibri" panose="020F0502020204030204"/>
              </a:rPr>
              <a:t> Central. (Accessed: 16 May 2020).</a:t>
            </a:r>
          </a:p>
          <a:p>
            <a:pPr marL="11430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cs typeface="Calibri" panose="020F0502020204030204"/>
              </a:rPr>
              <a:t>Jiho's Skill Factory (2020) 10 Barriers to Effective Communication, [video], Available at: https://www.youtube.com/watch?v=f5Tao6KHV5w (Accessed: 14 May 2020)</a:t>
            </a:r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cs typeface="Calibri" panose="020F0502020204030204"/>
              </a:rPr>
              <a:t>Pictures: Internet</a:t>
            </a:r>
          </a:p>
        </p:txBody>
      </p:sp>
    </p:spTree>
    <p:extLst>
      <p:ext uri="{BB962C8B-B14F-4D97-AF65-F5344CB8AC3E}">
        <p14:creationId xmlns:p14="http://schemas.microsoft.com/office/powerpoint/2010/main" val="2884870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BDAC5B6-20CE-447F-8BA1-F2274AC7A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D1D22B31-BF8F-446B-9009-8A251FB17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094406 w 12192000"/>
              <a:gd name="connsiteY0" fmla="*/ 283966 h 6858000"/>
              <a:gd name="connsiteX1" fmla="*/ 3038833 w 12192000"/>
              <a:gd name="connsiteY1" fmla="*/ 309661 h 6858000"/>
              <a:gd name="connsiteX2" fmla="*/ 3348384 w 12192000"/>
              <a:gd name="connsiteY2" fmla="*/ 406000 h 6858000"/>
              <a:gd name="connsiteX3" fmla="*/ 2864309 w 12192000"/>
              <a:gd name="connsiteY3" fmla="*/ 355295 h 6858000"/>
              <a:gd name="connsiteX4" fmla="*/ 2856039 w 12192000"/>
              <a:gd name="connsiteY4" fmla="*/ 388058 h 6858000"/>
              <a:gd name="connsiteX5" fmla="*/ 3405794 w 12192000"/>
              <a:gd name="connsiteY5" fmla="*/ 512089 h 6858000"/>
              <a:gd name="connsiteX6" fmla="*/ 3356651 w 12192000"/>
              <a:gd name="connsiteY6" fmla="*/ 531204 h 6858000"/>
              <a:gd name="connsiteX7" fmla="*/ 3064552 w 12192000"/>
              <a:gd name="connsiteY7" fmla="*/ 483228 h 6858000"/>
              <a:gd name="connsiteX8" fmla="*/ 3005765 w 12192000"/>
              <a:gd name="connsiteY8" fmla="*/ 495708 h 6858000"/>
              <a:gd name="connsiteX9" fmla="*/ 3034700 w 12192000"/>
              <a:gd name="connsiteY9" fmla="*/ 553823 h 6858000"/>
              <a:gd name="connsiteX10" fmla="*/ 3161459 w 12192000"/>
              <a:gd name="connsiteY10" fmla="*/ 576445 h 6858000"/>
              <a:gd name="connsiteX11" fmla="*/ 3358949 w 12192000"/>
              <a:gd name="connsiteY11" fmla="*/ 712961 h 6858000"/>
              <a:gd name="connsiteX12" fmla="*/ 3059960 w 12192000"/>
              <a:gd name="connsiteY12" fmla="*/ 696576 h 6858000"/>
              <a:gd name="connsiteX13" fmla="*/ 3007143 w 12192000"/>
              <a:gd name="connsiteY13" fmla="*/ 729732 h 6858000"/>
              <a:gd name="connsiteX14" fmla="*/ 2986935 w 12192000"/>
              <a:gd name="connsiteY14" fmla="*/ 772635 h 6858000"/>
              <a:gd name="connsiteX15" fmla="*/ 2871197 w 12192000"/>
              <a:gd name="connsiteY15" fmla="*/ 808127 h 6858000"/>
              <a:gd name="connsiteX16" fmla="*/ 3053071 w 12192000"/>
              <a:gd name="connsiteY16" fmla="*/ 847913 h 6858000"/>
              <a:gd name="connsiteX17" fmla="*/ 2858796 w 12192000"/>
              <a:gd name="connsiteY17" fmla="*/ 847913 h 6858000"/>
              <a:gd name="connsiteX18" fmla="*/ 2635588 w 12192000"/>
              <a:gd name="connsiteY18" fmla="*/ 820611 h 6858000"/>
              <a:gd name="connsiteX19" fmla="*/ 2397683 w 12192000"/>
              <a:gd name="connsiteY19" fmla="*/ 829190 h 6858000"/>
              <a:gd name="connsiteX20" fmla="*/ 1921874 w 12192000"/>
              <a:gd name="connsiteY20" fmla="*/ 778877 h 6858000"/>
              <a:gd name="connsiteX21" fmla="*/ 1695450 w 12192000"/>
              <a:gd name="connsiteY21" fmla="*/ 782386 h 6858000"/>
              <a:gd name="connsiteX22" fmla="*/ 2954324 w 12192000"/>
              <a:gd name="connsiteY22" fmla="*/ 1120940 h 6858000"/>
              <a:gd name="connsiteX23" fmla="*/ 2890028 w 12192000"/>
              <a:gd name="connsiteY23" fmla="*/ 1195435 h 6858000"/>
              <a:gd name="connsiteX24" fmla="*/ 3153652 w 12192000"/>
              <a:gd name="connsiteY24" fmla="*/ 1276563 h 6858000"/>
              <a:gd name="connsiteX25" fmla="*/ 3218410 w 12192000"/>
              <a:gd name="connsiteY25" fmla="*/ 1356911 h 6858000"/>
              <a:gd name="connsiteX26" fmla="*/ 3137118 w 12192000"/>
              <a:gd name="connsiteY26" fmla="*/ 1349891 h 6858000"/>
              <a:gd name="connsiteX27" fmla="*/ 3067309 w 12192000"/>
              <a:gd name="connsiteY27" fmla="*/ 1365102 h 6858000"/>
              <a:gd name="connsiteX28" fmla="*/ 3096243 w 12192000"/>
              <a:gd name="connsiteY28" fmla="*/ 1467292 h 6858000"/>
              <a:gd name="connsiteX29" fmla="*/ 3468716 w 12192000"/>
              <a:gd name="connsiteY29" fmla="*/ 1599125 h 6858000"/>
              <a:gd name="connsiteX30" fmla="*/ 3502241 w 12192000"/>
              <a:gd name="connsiteY30" fmla="*/ 1642029 h 6858000"/>
              <a:gd name="connsiteX31" fmla="*/ 3457692 w 12192000"/>
              <a:gd name="connsiteY31" fmla="*/ 1672453 h 6858000"/>
              <a:gd name="connsiteX32" fmla="*/ 3337362 w 12192000"/>
              <a:gd name="connsiteY32" fmla="*/ 1688053 h 6858000"/>
              <a:gd name="connsiteX33" fmla="*/ 3505915 w 12192000"/>
              <a:gd name="connsiteY33" fmla="*/ 1834318 h 6858000"/>
              <a:gd name="connsiteX34" fmla="*/ 3567458 w 12192000"/>
              <a:gd name="connsiteY34" fmla="*/ 1874880 h 6858000"/>
              <a:gd name="connsiteX35" fmla="*/ 3672634 w 12192000"/>
              <a:gd name="connsiteY35" fmla="*/ 1937678 h 6858000"/>
              <a:gd name="connsiteX36" fmla="*/ 3674470 w 12192000"/>
              <a:gd name="connsiteY36" fmla="*/ 1956789 h 6858000"/>
              <a:gd name="connsiteX37" fmla="*/ 3531176 w 12192000"/>
              <a:gd name="connsiteY37" fmla="*/ 2024266 h 6858000"/>
              <a:gd name="connsiteX38" fmla="*/ 3272604 w 12192000"/>
              <a:gd name="connsiteY38" fmla="*/ 2005933 h 6858000"/>
              <a:gd name="connsiteX39" fmla="*/ 3654720 w 12192000"/>
              <a:gd name="connsiteY39" fmla="*/ 2106564 h 6858000"/>
              <a:gd name="connsiteX40" fmla="*/ 2417892 w 12192000"/>
              <a:gd name="connsiteY40" fmla="*/ 1866690 h 6858000"/>
              <a:gd name="connsiteX41" fmla="*/ 2496888 w 12192000"/>
              <a:gd name="connsiteY41" fmla="*/ 1929487 h 6858000"/>
              <a:gd name="connsiteX42" fmla="*/ 2929526 w 12192000"/>
              <a:gd name="connsiteY42" fmla="*/ 2094862 h 6858000"/>
              <a:gd name="connsiteX43" fmla="*/ 3052152 w 12192000"/>
              <a:gd name="connsiteY43" fmla="*/ 2198613 h 6858000"/>
              <a:gd name="connsiteX44" fmla="*/ 3180748 w 12192000"/>
              <a:gd name="connsiteY44" fmla="*/ 2255948 h 6858000"/>
              <a:gd name="connsiteX45" fmla="*/ 3361244 w 12192000"/>
              <a:gd name="connsiteY45" fmla="*/ 2254777 h 6858000"/>
              <a:gd name="connsiteX46" fmla="*/ 3489382 w 12192000"/>
              <a:gd name="connsiteY46" fmla="*/ 2342926 h 6858000"/>
              <a:gd name="connsiteX47" fmla="*/ 3355733 w 12192000"/>
              <a:gd name="connsiteY47" fmla="*/ 2361649 h 6858000"/>
              <a:gd name="connsiteX48" fmla="*/ 3199121 w 12192000"/>
              <a:gd name="connsiteY48" fmla="*/ 2347216 h 6858000"/>
              <a:gd name="connsiteX49" fmla="*/ 2861091 w 12192000"/>
              <a:gd name="connsiteY49" fmla="*/ 2351896 h 6858000"/>
              <a:gd name="connsiteX50" fmla="*/ 2667278 w 12192000"/>
              <a:gd name="connsiteY50" fmla="*/ 2369058 h 6858000"/>
              <a:gd name="connsiteX51" fmla="*/ 2221781 w 12192000"/>
              <a:gd name="connsiteY51" fmla="*/ 2339805 h 6858000"/>
              <a:gd name="connsiteX52" fmla="*/ 2247961 w 12192000"/>
              <a:gd name="connsiteY52" fmla="*/ 2414693 h 6858000"/>
              <a:gd name="connsiteX53" fmla="*/ 2231425 w 12192000"/>
              <a:gd name="connsiteY53" fmla="*/ 2479828 h 6858000"/>
              <a:gd name="connsiteX54" fmla="*/ 2224996 w 12192000"/>
              <a:gd name="connsiteY54" fmla="*/ 2621414 h 6858000"/>
              <a:gd name="connsiteX55" fmla="*/ 2229131 w 12192000"/>
              <a:gd name="connsiteY55" fmla="*/ 2644426 h 6858000"/>
              <a:gd name="connsiteX56" fmla="*/ 2129466 w 12192000"/>
              <a:gd name="connsiteY56" fmla="*/ 2659247 h 6858000"/>
              <a:gd name="connsiteX57" fmla="*/ 2723312 w 12192000"/>
              <a:gd name="connsiteY57" fmla="*/ 2953726 h 6858000"/>
              <a:gd name="connsiteX58" fmla="*/ 2326496 w 12192000"/>
              <a:gd name="connsiteY58" fmla="*/ 2878838 h 6858000"/>
              <a:gd name="connsiteX59" fmla="*/ 2272759 w 12192000"/>
              <a:gd name="connsiteY59" fmla="*/ 3002480 h 6858000"/>
              <a:gd name="connsiteX60" fmla="*/ 2459226 w 12192000"/>
              <a:gd name="connsiteY60" fmla="*/ 3112471 h 6858000"/>
              <a:gd name="connsiteX61" fmla="*/ 2528117 w 12192000"/>
              <a:gd name="connsiteY61" fmla="*/ 3330111 h 6858000"/>
              <a:gd name="connsiteX62" fmla="*/ 2494590 w 12192000"/>
              <a:gd name="connsiteY62" fmla="*/ 3529029 h 6858000"/>
              <a:gd name="connsiteX63" fmla="*/ 2414677 w 12192000"/>
              <a:gd name="connsiteY63" fmla="*/ 3592215 h 6858000"/>
              <a:gd name="connsiteX64" fmla="*/ 2298940 w 12192000"/>
              <a:gd name="connsiteY64" fmla="*/ 3705716 h 6858000"/>
              <a:gd name="connsiteX65" fmla="*/ 2227294 w 12192000"/>
              <a:gd name="connsiteY65" fmla="*/ 3775921 h 6858000"/>
              <a:gd name="connsiteX66" fmla="*/ 1978366 w 12192000"/>
              <a:gd name="connsiteY66" fmla="*/ 3748620 h 6858000"/>
              <a:gd name="connsiteX67" fmla="*/ 2310421 w 12192000"/>
              <a:gd name="connsiteY67" fmla="*/ 3926868 h 6858000"/>
              <a:gd name="connsiteX68" fmla="*/ 2041285 w 12192000"/>
              <a:gd name="connsiteY68" fmla="*/ 3904635 h 6858000"/>
              <a:gd name="connsiteX69" fmla="*/ 1953565 w 12192000"/>
              <a:gd name="connsiteY69" fmla="*/ 3917116 h 6858000"/>
              <a:gd name="connsiteX70" fmla="*/ 2003623 w 12192000"/>
              <a:gd name="connsiteY70" fmla="*/ 3974842 h 6858000"/>
              <a:gd name="connsiteX71" fmla="*/ 2201114 w 12192000"/>
              <a:gd name="connsiteY71" fmla="*/ 4072742 h 6858000"/>
              <a:gd name="connsiteX72" fmla="*/ 2608032 w 12192000"/>
              <a:gd name="connsiteY72" fmla="*/ 4337967 h 6858000"/>
              <a:gd name="connsiteX73" fmla="*/ 2213973 w 12192000"/>
              <a:gd name="connsiteY73" fmla="*/ 4216277 h 6858000"/>
              <a:gd name="connsiteX74" fmla="*/ 2629158 w 12192000"/>
              <a:gd name="connsiteY74" fmla="*/ 4488911 h 6858000"/>
              <a:gd name="connsiteX75" fmla="*/ 2721471 w 12192000"/>
              <a:gd name="connsiteY75" fmla="*/ 4579399 h 6858000"/>
              <a:gd name="connsiteX76" fmla="*/ 2907939 w 12192000"/>
              <a:gd name="connsiteY76" fmla="*/ 4804062 h 6858000"/>
              <a:gd name="connsiteX77" fmla="*/ 2898753 w 12192000"/>
              <a:gd name="connsiteY77" fmla="*/ 4829414 h 6858000"/>
              <a:gd name="connsiteX78" fmla="*/ 2683352 w 12192000"/>
              <a:gd name="connsiteY78" fmla="*/ 4793141 h 6858000"/>
              <a:gd name="connsiteX79" fmla="*/ 2962594 w 12192000"/>
              <a:gd name="connsiteY79" fmla="*/ 4981920 h 6858000"/>
              <a:gd name="connsiteX80" fmla="*/ 3251019 w 12192000"/>
              <a:gd name="connsiteY80" fmla="*/ 5127012 h 6858000"/>
              <a:gd name="connsiteX81" fmla="*/ 3046180 w 12192000"/>
              <a:gd name="connsiteY81" fmla="*/ 5104781 h 6858000"/>
              <a:gd name="connsiteX82" fmla="*/ 2764646 w 12192000"/>
              <a:gd name="connsiteY82" fmla="*/ 5021703 h 6858000"/>
              <a:gd name="connsiteX83" fmla="*/ 2666820 w 12192000"/>
              <a:gd name="connsiteY83" fmla="*/ 5052905 h 6858000"/>
              <a:gd name="connsiteX84" fmla="*/ 2933657 w 12192000"/>
              <a:gd name="connsiteY84" fmla="*/ 5190198 h 6858000"/>
              <a:gd name="connsiteX85" fmla="*/ 3086598 w 12192000"/>
              <a:gd name="connsiteY85" fmla="*/ 5253776 h 6858000"/>
              <a:gd name="connsiteX86" fmla="*/ 3147680 w 12192000"/>
              <a:gd name="connsiteY86" fmla="*/ 5302531 h 6858000"/>
              <a:gd name="connsiteX87" fmla="*/ 3322204 w 12192000"/>
              <a:gd name="connsiteY87" fmla="*/ 5476487 h 6858000"/>
              <a:gd name="connsiteX88" fmla="*/ 3834758 w 12192000"/>
              <a:gd name="connsiteY88" fmla="*/ 5666434 h 6858000"/>
              <a:gd name="connsiteX89" fmla="*/ 4314240 w 12192000"/>
              <a:gd name="connsiteY89" fmla="*/ 5902409 h 6858000"/>
              <a:gd name="connsiteX90" fmla="*/ 4688552 w 12192000"/>
              <a:gd name="connsiteY90" fmla="*/ 6049453 h 6858000"/>
              <a:gd name="connsiteX91" fmla="*/ 5634660 w 12192000"/>
              <a:gd name="connsiteY91" fmla="*/ 6238620 h 6858000"/>
              <a:gd name="connsiteX92" fmla="*/ 9222980 w 12192000"/>
              <a:gd name="connsiteY92" fmla="*/ 4955397 h 6858000"/>
              <a:gd name="connsiteX93" fmla="*/ 9268448 w 12192000"/>
              <a:gd name="connsiteY93" fmla="*/ 4917173 h 6858000"/>
              <a:gd name="connsiteX94" fmla="*/ 9442512 w 12192000"/>
              <a:gd name="connsiteY94" fmla="*/ 4773251 h 6858000"/>
              <a:gd name="connsiteX95" fmla="*/ 9590400 w 12192000"/>
              <a:gd name="connsiteY95" fmla="*/ 4643756 h 6858000"/>
              <a:gd name="connsiteX96" fmla="*/ 9513242 w 12192000"/>
              <a:gd name="connsiteY96" fmla="*/ 4600073 h 6858000"/>
              <a:gd name="connsiteX97" fmla="*/ 9617498 w 12192000"/>
              <a:gd name="connsiteY97" fmla="*/ 4476430 h 6858000"/>
              <a:gd name="connsiteX98" fmla="*/ 9949094 w 12192000"/>
              <a:gd name="connsiteY98" fmla="*/ 4095364 h 6858000"/>
              <a:gd name="connsiteX99" fmla="*/ 10094686 w 12192000"/>
              <a:gd name="connsiteY99" fmla="*/ 4011507 h 6858000"/>
              <a:gd name="connsiteX100" fmla="*/ 10271967 w 12192000"/>
              <a:gd name="connsiteY100" fmla="*/ 3800497 h 6858000"/>
              <a:gd name="connsiteX101" fmla="*/ 10297226 w 12192000"/>
              <a:gd name="connsiteY101" fmla="*/ 3751742 h 6858000"/>
              <a:gd name="connsiteX102" fmla="*/ 10260943 w 12192000"/>
              <a:gd name="connsiteY102" fmla="*/ 3689723 h 6858000"/>
              <a:gd name="connsiteX103" fmla="*/ 10233847 w 12192000"/>
              <a:gd name="connsiteY103" fmla="*/ 3627319 h 6858000"/>
              <a:gd name="connsiteX104" fmla="*/ 10269209 w 12192000"/>
              <a:gd name="connsiteY104" fmla="*/ 3608986 h 6858000"/>
              <a:gd name="connsiteX105" fmla="*/ 10496550 w 12192000"/>
              <a:gd name="connsiteY105" fmla="*/ 3577393 h 6858000"/>
              <a:gd name="connsiteX106" fmla="*/ 10364738 w 12192000"/>
              <a:gd name="connsiteY106" fmla="*/ 3458823 h 6858000"/>
              <a:gd name="connsiteX107" fmla="*/ 10132346 w 12192000"/>
              <a:gd name="connsiteY107" fmla="*/ 3282137 h 6858000"/>
              <a:gd name="connsiteX108" fmla="*/ 10026712 w 12192000"/>
              <a:gd name="connsiteY108" fmla="*/ 3156543 h 6858000"/>
              <a:gd name="connsiteX109" fmla="*/ 10014312 w 12192000"/>
              <a:gd name="connsiteY109" fmla="*/ 3044213 h 6858000"/>
              <a:gd name="connsiteX110" fmla="*/ 9806718 w 12192000"/>
              <a:gd name="connsiteY110" fmla="*/ 2977907 h 6858000"/>
              <a:gd name="connsiteX111" fmla="*/ 10001912 w 12192000"/>
              <a:gd name="connsiteY111" fmla="*/ 2740374 h 6858000"/>
              <a:gd name="connsiteX112" fmla="*/ 10021662 w 12192000"/>
              <a:gd name="connsiteY112" fmla="*/ 2691231 h 6858000"/>
              <a:gd name="connsiteX113" fmla="*/ 9904546 w 12192000"/>
              <a:gd name="connsiteY113" fmla="*/ 2515322 h 6858000"/>
              <a:gd name="connsiteX114" fmla="*/ 9885256 w 12192000"/>
              <a:gd name="connsiteY114" fmla="*/ 2487240 h 6858000"/>
              <a:gd name="connsiteX115" fmla="*/ 9842085 w 12192000"/>
              <a:gd name="connsiteY115" fmla="*/ 2431074 h 6858000"/>
              <a:gd name="connsiteX116" fmla="*/ 9718078 w 12192000"/>
              <a:gd name="connsiteY116" fmla="*/ 2417424 h 6858000"/>
              <a:gd name="connsiteX117" fmla="*/ 9782378 w 12192000"/>
              <a:gd name="connsiteY117" fmla="*/ 2377641 h 6858000"/>
              <a:gd name="connsiteX118" fmla="*/ 9907302 w 12192000"/>
              <a:gd name="connsiteY118" fmla="*/ 2243078 h 6858000"/>
              <a:gd name="connsiteX119" fmla="*/ 9824171 w 12192000"/>
              <a:gd name="connsiteY119" fmla="*/ 2114365 h 6858000"/>
              <a:gd name="connsiteX120" fmla="*/ 9818662 w 12192000"/>
              <a:gd name="connsiteY120" fmla="*/ 2043377 h 6858000"/>
              <a:gd name="connsiteX121" fmla="*/ 9958740 w 12192000"/>
              <a:gd name="connsiteY121" fmla="*/ 1952499 h 6858000"/>
              <a:gd name="connsiteX122" fmla="*/ 10064374 w 12192000"/>
              <a:gd name="connsiteY122" fmla="*/ 1916615 h 6858000"/>
              <a:gd name="connsiteX123" fmla="*/ 10113055 w 12192000"/>
              <a:gd name="connsiteY123" fmla="*/ 1865131 h 6858000"/>
              <a:gd name="connsiteX124" fmla="*/ 10055646 w 12192000"/>
              <a:gd name="connsiteY124" fmla="*/ 1822227 h 6858000"/>
              <a:gd name="connsiteX125" fmla="*/ 9800748 w 12192000"/>
              <a:gd name="connsiteY125" fmla="*/ 1720036 h 6858000"/>
              <a:gd name="connsiteX126" fmla="*/ 9938071 w 12192000"/>
              <a:gd name="connsiteY126" fmla="*/ 1634617 h 6858000"/>
              <a:gd name="connsiteX127" fmla="*/ 9220224 w 12192000"/>
              <a:gd name="connsiteY127" fmla="*/ 1231709 h 6858000"/>
              <a:gd name="connsiteX128" fmla="*/ 9133419 w 12192000"/>
              <a:gd name="connsiteY128" fmla="*/ 1170083 h 6858000"/>
              <a:gd name="connsiteX129" fmla="*/ 8672768 w 12192000"/>
              <a:gd name="connsiteY129" fmla="*/ 1020699 h 6858000"/>
              <a:gd name="connsiteX130" fmla="*/ 8198797 w 12192000"/>
              <a:gd name="connsiteY130" fmla="*/ 915000 h 6858000"/>
              <a:gd name="connsiteX131" fmla="*/ 8528095 w 12192000"/>
              <a:gd name="connsiteY131" fmla="*/ 691898 h 6858000"/>
              <a:gd name="connsiteX132" fmla="*/ 8025190 w 12192000"/>
              <a:gd name="connsiteY132" fmla="*/ 640021 h 6858000"/>
              <a:gd name="connsiteX133" fmla="*/ 7976047 w 12192000"/>
              <a:gd name="connsiteY133" fmla="*/ 641584 h 6858000"/>
              <a:gd name="connsiteX134" fmla="*/ 6988604 w 12192000"/>
              <a:gd name="connsiteY134" fmla="*/ 607260 h 6858000"/>
              <a:gd name="connsiteX135" fmla="*/ 5573116 w 12192000"/>
              <a:gd name="connsiteY135" fmla="*/ 493368 h 6858000"/>
              <a:gd name="connsiteX136" fmla="*/ 4401503 w 12192000"/>
              <a:gd name="connsiteY136" fmla="*/ 425112 h 6858000"/>
              <a:gd name="connsiteX137" fmla="*/ 3154109 w 12192000"/>
              <a:gd name="connsiteY137" fmla="*/ 292499 h 6858000"/>
              <a:gd name="connsiteX138" fmla="*/ 3094406 w 12192000"/>
              <a:gd name="connsiteY138" fmla="*/ 28396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3094406" y="283966"/>
                </a:moveTo>
                <a:cubicBezTo>
                  <a:pt x="3074312" y="283528"/>
                  <a:pt x="3054907" y="288795"/>
                  <a:pt x="3038833" y="309661"/>
                </a:cubicBezTo>
                <a:cubicBezTo>
                  <a:pt x="3124259" y="364657"/>
                  <a:pt x="3233105" y="343983"/>
                  <a:pt x="3348384" y="406000"/>
                </a:cubicBezTo>
                <a:cubicBezTo>
                  <a:pt x="3161001" y="386497"/>
                  <a:pt x="3012653" y="370896"/>
                  <a:pt x="2864309" y="355295"/>
                </a:cubicBezTo>
                <a:cubicBezTo>
                  <a:pt x="2861553" y="366216"/>
                  <a:pt x="2858796" y="377136"/>
                  <a:pt x="2856039" y="388058"/>
                </a:cubicBezTo>
                <a:cubicBezTo>
                  <a:pt x="3045722" y="411070"/>
                  <a:pt x="3221166" y="470356"/>
                  <a:pt x="3405794" y="512089"/>
                </a:cubicBezTo>
                <a:cubicBezTo>
                  <a:pt x="3388799" y="537835"/>
                  <a:pt x="3371808" y="532763"/>
                  <a:pt x="3356651" y="531204"/>
                </a:cubicBezTo>
                <a:cubicBezTo>
                  <a:pt x="3257907" y="521062"/>
                  <a:pt x="3159164" y="510922"/>
                  <a:pt x="3064552" y="483228"/>
                </a:cubicBezTo>
                <a:cubicBezTo>
                  <a:pt x="3043427" y="476987"/>
                  <a:pt x="3017704" y="476987"/>
                  <a:pt x="3005765" y="495708"/>
                </a:cubicBezTo>
                <a:cubicBezTo>
                  <a:pt x="2988771" y="522231"/>
                  <a:pt x="3013113" y="539393"/>
                  <a:pt x="3034700" y="553823"/>
                </a:cubicBezTo>
                <a:cubicBezTo>
                  <a:pt x="3072360" y="578787"/>
                  <a:pt x="3117827" y="571767"/>
                  <a:pt x="3161459" y="576445"/>
                </a:cubicBezTo>
                <a:cubicBezTo>
                  <a:pt x="3277655" y="588537"/>
                  <a:pt x="3333228" y="626370"/>
                  <a:pt x="3358949" y="712961"/>
                </a:cubicBezTo>
                <a:cubicBezTo>
                  <a:pt x="3256987" y="677857"/>
                  <a:pt x="3158703" y="721151"/>
                  <a:pt x="3059960" y="696576"/>
                </a:cubicBezTo>
                <a:cubicBezTo>
                  <a:pt x="3034240" y="690338"/>
                  <a:pt x="2993364" y="699698"/>
                  <a:pt x="3007143" y="729732"/>
                </a:cubicBezTo>
                <a:cubicBezTo>
                  <a:pt x="3020003" y="757814"/>
                  <a:pt x="3062716" y="778096"/>
                  <a:pt x="2986935" y="772635"/>
                </a:cubicBezTo>
                <a:cubicBezTo>
                  <a:pt x="2932740" y="768735"/>
                  <a:pt x="2826647" y="800329"/>
                  <a:pt x="2871197" y="808127"/>
                </a:cubicBezTo>
                <a:cubicBezTo>
                  <a:pt x="2927228" y="817881"/>
                  <a:pt x="2981883" y="831921"/>
                  <a:pt x="3053071" y="847913"/>
                </a:cubicBezTo>
                <a:cubicBezTo>
                  <a:pt x="2974533" y="874043"/>
                  <a:pt x="2918042" y="868584"/>
                  <a:pt x="2858796" y="847913"/>
                </a:cubicBezTo>
                <a:cubicBezTo>
                  <a:pt x="2787150" y="822949"/>
                  <a:pt x="2693916" y="792528"/>
                  <a:pt x="2635588" y="820611"/>
                </a:cubicBezTo>
                <a:cubicBezTo>
                  <a:pt x="2548326" y="862734"/>
                  <a:pt x="2475760" y="836211"/>
                  <a:pt x="2397683" y="829190"/>
                </a:cubicBezTo>
                <a:cubicBezTo>
                  <a:pt x="2238775" y="814759"/>
                  <a:pt x="2081241" y="790576"/>
                  <a:pt x="1921874" y="778877"/>
                </a:cubicBezTo>
                <a:cubicBezTo>
                  <a:pt x="1858036" y="774195"/>
                  <a:pt x="1789143" y="751964"/>
                  <a:pt x="1695450" y="782386"/>
                </a:cubicBezTo>
                <a:cubicBezTo>
                  <a:pt x="2119822" y="938012"/>
                  <a:pt x="2575423" y="928262"/>
                  <a:pt x="2954324" y="1120940"/>
                </a:cubicBezTo>
                <a:cubicBezTo>
                  <a:pt x="2938251" y="1139269"/>
                  <a:pt x="2856502" y="1191535"/>
                  <a:pt x="2890028" y="1195435"/>
                </a:cubicBezTo>
                <a:cubicBezTo>
                  <a:pt x="2984178" y="1206748"/>
                  <a:pt x="3067767" y="1244971"/>
                  <a:pt x="3153652" y="1276563"/>
                </a:cubicBezTo>
                <a:cubicBezTo>
                  <a:pt x="3190855" y="1290216"/>
                  <a:pt x="3235862" y="1308157"/>
                  <a:pt x="3218410" y="1356911"/>
                </a:cubicBezTo>
                <a:cubicBezTo>
                  <a:pt x="3186719" y="1370562"/>
                  <a:pt x="3163296" y="1351451"/>
                  <a:pt x="3137118" y="1349891"/>
                </a:cubicBezTo>
                <a:cubicBezTo>
                  <a:pt x="3110480" y="1348331"/>
                  <a:pt x="3050773" y="1358471"/>
                  <a:pt x="3067309" y="1365102"/>
                </a:cubicBezTo>
                <a:cubicBezTo>
                  <a:pt x="3142629" y="1395136"/>
                  <a:pt x="3007143" y="1467292"/>
                  <a:pt x="3096243" y="1467292"/>
                </a:cubicBezTo>
                <a:cubicBezTo>
                  <a:pt x="3245506" y="1467681"/>
                  <a:pt x="3324961" y="1595613"/>
                  <a:pt x="3468716" y="1599125"/>
                </a:cubicBezTo>
                <a:cubicBezTo>
                  <a:pt x="3491677" y="1599513"/>
                  <a:pt x="3502700" y="1622137"/>
                  <a:pt x="3502241" y="1642029"/>
                </a:cubicBezTo>
                <a:cubicBezTo>
                  <a:pt x="3502241" y="1665822"/>
                  <a:pt x="3481116" y="1670112"/>
                  <a:pt x="3457692" y="1672453"/>
                </a:cubicBezTo>
                <a:cubicBezTo>
                  <a:pt x="3421868" y="1675962"/>
                  <a:pt x="3384667" y="1642029"/>
                  <a:pt x="3337362" y="1688053"/>
                </a:cubicBezTo>
                <a:cubicBezTo>
                  <a:pt x="3422329" y="1714966"/>
                  <a:pt x="3507294" y="1741878"/>
                  <a:pt x="3505915" y="1834318"/>
                </a:cubicBezTo>
                <a:cubicBezTo>
                  <a:pt x="3505457" y="1859279"/>
                  <a:pt x="3540820" y="1868640"/>
                  <a:pt x="3567458" y="1874880"/>
                </a:cubicBezTo>
                <a:cubicBezTo>
                  <a:pt x="3611549" y="1885023"/>
                  <a:pt x="3648750" y="1902965"/>
                  <a:pt x="3672634" y="1937678"/>
                </a:cubicBezTo>
                <a:cubicBezTo>
                  <a:pt x="3672172" y="1944308"/>
                  <a:pt x="3671715" y="1951329"/>
                  <a:pt x="3674470" y="1956789"/>
                </a:cubicBezTo>
                <a:cubicBezTo>
                  <a:pt x="3666664" y="2040646"/>
                  <a:pt x="3602363" y="2038306"/>
                  <a:pt x="3531176" y="2024266"/>
                </a:cubicBezTo>
                <a:cubicBezTo>
                  <a:pt x="3446211" y="2007103"/>
                  <a:pt x="3362164" y="1975900"/>
                  <a:pt x="3272604" y="2005933"/>
                </a:cubicBezTo>
                <a:cubicBezTo>
                  <a:pt x="3398905" y="2046107"/>
                  <a:pt x="3536229" y="2049228"/>
                  <a:pt x="3654720" y="2106564"/>
                </a:cubicBezTo>
                <a:cubicBezTo>
                  <a:pt x="3221166" y="2117095"/>
                  <a:pt x="2838130" y="1936116"/>
                  <a:pt x="2417892" y="1866690"/>
                </a:cubicBezTo>
                <a:cubicBezTo>
                  <a:pt x="2432130" y="1913105"/>
                  <a:pt x="2466114" y="1922465"/>
                  <a:pt x="2496888" y="1929487"/>
                </a:cubicBezTo>
                <a:cubicBezTo>
                  <a:pt x="2652123" y="1964590"/>
                  <a:pt x="2788067" y="2034408"/>
                  <a:pt x="2929526" y="2094862"/>
                </a:cubicBezTo>
                <a:cubicBezTo>
                  <a:pt x="2987851" y="2119825"/>
                  <a:pt x="3030106" y="2144789"/>
                  <a:pt x="3052152" y="2198613"/>
                </a:cubicBezTo>
                <a:cubicBezTo>
                  <a:pt x="3071903" y="2247367"/>
                  <a:pt x="3110021" y="2269990"/>
                  <a:pt x="3180748" y="2255948"/>
                </a:cubicBezTo>
                <a:cubicBezTo>
                  <a:pt x="3238157" y="2244246"/>
                  <a:pt x="3301078" y="2250487"/>
                  <a:pt x="3361244" y="2254777"/>
                </a:cubicBezTo>
                <a:cubicBezTo>
                  <a:pt x="3430596" y="2259459"/>
                  <a:pt x="3508213" y="2314455"/>
                  <a:pt x="3489382" y="2342926"/>
                </a:cubicBezTo>
                <a:cubicBezTo>
                  <a:pt x="3457233" y="2391292"/>
                  <a:pt x="3403498" y="2367110"/>
                  <a:pt x="3355733" y="2361649"/>
                </a:cubicBezTo>
                <a:cubicBezTo>
                  <a:pt x="3301537" y="2355018"/>
                  <a:pt x="3200957" y="2341367"/>
                  <a:pt x="3199121" y="2347216"/>
                </a:cubicBezTo>
                <a:cubicBezTo>
                  <a:pt x="3163754" y="2468518"/>
                  <a:pt x="2914827" y="2362819"/>
                  <a:pt x="2861091" y="2351896"/>
                </a:cubicBezTo>
                <a:cubicBezTo>
                  <a:pt x="2794038" y="2338245"/>
                  <a:pt x="2731116" y="2363208"/>
                  <a:pt x="2667278" y="2369058"/>
                </a:cubicBezTo>
                <a:cubicBezTo>
                  <a:pt x="2610328" y="2374518"/>
                  <a:pt x="2288376" y="2391292"/>
                  <a:pt x="2221781" y="2339805"/>
                </a:cubicBezTo>
                <a:cubicBezTo>
                  <a:pt x="2212595" y="2379978"/>
                  <a:pt x="2231884" y="2396361"/>
                  <a:pt x="2247961" y="2414693"/>
                </a:cubicBezTo>
                <a:cubicBezTo>
                  <a:pt x="2270465" y="2440824"/>
                  <a:pt x="2274138" y="2459157"/>
                  <a:pt x="2231425" y="2479828"/>
                </a:cubicBezTo>
                <a:cubicBezTo>
                  <a:pt x="2109717" y="2539115"/>
                  <a:pt x="2111557" y="2541065"/>
                  <a:pt x="2224996" y="2621414"/>
                </a:cubicBezTo>
                <a:cubicBezTo>
                  <a:pt x="2230509" y="2624923"/>
                  <a:pt x="2228211" y="2636624"/>
                  <a:pt x="2229131" y="2644426"/>
                </a:cubicBezTo>
                <a:cubicBezTo>
                  <a:pt x="2199276" y="2656906"/>
                  <a:pt x="2164373" y="2625703"/>
                  <a:pt x="2129466" y="2659247"/>
                </a:cubicBezTo>
                <a:cubicBezTo>
                  <a:pt x="2281487" y="2806680"/>
                  <a:pt x="2513421" y="2842953"/>
                  <a:pt x="2723312" y="2953726"/>
                </a:cubicBezTo>
                <a:cubicBezTo>
                  <a:pt x="2553377" y="2990389"/>
                  <a:pt x="2451419" y="2862456"/>
                  <a:pt x="2326496" y="2878838"/>
                </a:cubicBezTo>
                <a:cubicBezTo>
                  <a:pt x="2264036" y="2919012"/>
                  <a:pt x="2449582" y="2983367"/>
                  <a:pt x="2272759" y="3002480"/>
                </a:cubicBezTo>
                <a:cubicBezTo>
                  <a:pt x="2349461" y="3037583"/>
                  <a:pt x="2406411" y="3071905"/>
                  <a:pt x="2459226" y="3112471"/>
                </a:cubicBezTo>
                <a:cubicBezTo>
                  <a:pt x="2553377" y="3185016"/>
                  <a:pt x="2571749" y="3232602"/>
                  <a:pt x="2528117" y="3330111"/>
                </a:cubicBezTo>
                <a:cubicBezTo>
                  <a:pt x="2499642" y="3394076"/>
                  <a:pt x="2457848" y="3452973"/>
                  <a:pt x="2494590" y="3529029"/>
                </a:cubicBezTo>
                <a:cubicBezTo>
                  <a:pt x="2520308" y="3581294"/>
                  <a:pt x="2510206" y="3615617"/>
                  <a:pt x="2414677" y="3592215"/>
                </a:cubicBezTo>
                <a:cubicBezTo>
                  <a:pt x="2311799" y="3567251"/>
                  <a:pt x="2273221" y="3614057"/>
                  <a:pt x="2298940" y="3705716"/>
                </a:cubicBezTo>
                <a:cubicBezTo>
                  <a:pt x="2315473" y="3764612"/>
                  <a:pt x="2298020" y="3782553"/>
                  <a:pt x="2227294" y="3775921"/>
                </a:cubicBezTo>
                <a:cubicBezTo>
                  <a:pt x="2149215" y="3768512"/>
                  <a:pt x="2074811" y="3729898"/>
                  <a:pt x="1978366" y="3748620"/>
                </a:cubicBezTo>
                <a:cubicBezTo>
                  <a:pt x="2055522" y="3855492"/>
                  <a:pt x="2220403" y="3825068"/>
                  <a:pt x="2310421" y="3926868"/>
                </a:cubicBezTo>
                <a:cubicBezTo>
                  <a:pt x="2202950" y="3927259"/>
                  <a:pt x="2120739" y="3926868"/>
                  <a:pt x="2041285" y="3904635"/>
                </a:cubicBezTo>
                <a:cubicBezTo>
                  <a:pt x="2008216" y="3895664"/>
                  <a:pt x="1971934" y="3886305"/>
                  <a:pt x="1953565" y="3917116"/>
                </a:cubicBezTo>
                <a:cubicBezTo>
                  <a:pt x="1931978" y="3954170"/>
                  <a:pt x="1976527" y="3968211"/>
                  <a:pt x="2003623" y="3974842"/>
                </a:cubicBezTo>
                <a:cubicBezTo>
                  <a:pt x="2079866" y="3993563"/>
                  <a:pt x="2138192" y="4038028"/>
                  <a:pt x="2201114" y="4072742"/>
                </a:cubicBezTo>
                <a:cubicBezTo>
                  <a:pt x="2339356" y="4148800"/>
                  <a:pt x="2490917" y="4212375"/>
                  <a:pt x="2608032" y="4337967"/>
                </a:cubicBezTo>
                <a:cubicBezTo>
                  <a:pt x="2460606" y="4305983"/>
                  <a:pt x="2350838" y="4231487"/>
                  <a:pt x="2213973" y="4216277"/>
                </a:cubicBezTo>
                <a:cubicBezTo>
                  <a:pt x="2332467" y="4330557"/>
                  <a:pt x="2484945" y="4405834"/>
                  <a:pt x="2629158" y="4488911"/>
                </a:cubicBezTo>
                <a:cubicBezTo>
                  <a:pt x="2670494" y="4512315"/>
                  <a:pt x="2712289" y="4528306"/>
                  <a:pt x="2721471" y="4579399"/>
                </a:cubicBezTo>
                <a:cubicBezTo>
                  <a:pt x="2739385" y="4678470"/>
                  <a:pt x="2793121" y="4760378"/>
                  <a:pt x="2907939" y="4804062"/>
                </a:cubicBezTo>
                <a:cubicBezTo>
                  <a:pt x="2908859" y="4804452"/>
                  <a:pt x="2902428" y="4819274"/>
                  <a:pt x="2898753" y="4829414"/>
                </a:cubicBezTo>
                <a:cubicBezTo>
                  <a:pt x="2828485" y="4832536"/>
                  <a:pt x="2772912" y="4774028"/>
                  <a:pt x="2683352" y="4793141"/>
                </a:cubicBezTo>
                <a:cubicBezTo>
                  <a:pt x="2769239" y="4872708"/>
                  <a:pt x="2840885" y="4944087"/>
                  <a:pt x="2962594" y="4981920"/>
                </a:cubicBezTo>
                <a:cubicBezTo>
                  <a:pt x="3059960" y="5011952"/>
                  <a:pt x="3180289" y="5029503"/>
                  <a:pt x="3251019" y="5127012"/>
                </a:cubicBezTo>
                <a:cubicBezTo>
                  <a:pt x="3168808" y="5146126"/>
                  <a:pt x="3107723" y="5121944"/>
                  <a:pt x="3046180" y="5104781"/>
                </a:cubicBezTo>
                <a:cubicBezTo>
                  <a:pt x="2952030" y="5078258"/>
                  <a:pt x="2858796" y="5048226"/>
                  <a:pt x="2764646" y="5021703"/>
                </a:cubicBezTo>
                <a:cubicBezTo>
                  <a:pt x="2728821" y="5011563"/>
                  <a:pt x="2689782" y="5004540"/>
                  <a:pt x="2666820" y="5052905"/>
                </a:cubicBezTo>
                <a:cubicBezTo>
                  <a:pt x="2786691" y="5063047"/>
                  <a:pt x="2858337" y="5128575"/>
                  <a:pt x="2933657" y="5190198"/>
                </a:cubicBezTo>
                <a:cubicBezTo>
                  <a:pt x="2975911" y="5224912"/>
                  <a:pt x="3010358" y="5271328"/>
                  <a:pt x="3086598" y="5253776"/>
                </a:cubicBezTo>
                <a:cubicBezTo>
                  <a:pt x="3126554" y="5244415"/>
                  <a:pt x="3151814" y="5270547"/>
                  <a:pt x="3147680" y="5302531"/>
                </a:cubicBezTo>
                <a:cubicBezTo>
                  <a:pt x="3132525" y="5415251"/>
                  <a:pt x="3225759" y="5454645"/>
                  <a:pt x="3322204" y="5476487"/>
                </a:cubicBezTo>
                <a:cubicBezTo>
                  <a:pt x="3504998" y="5517440"/>
                  <a:pt x="3657018" y="5613779"/>
                  <a:pt x="3834758" y="5666434"/>
                </a:cubicBezTo>
                <a:cubicBezTo>
                  <a:pt x="4007445" y="5717529"/>
                  <a:pt x="4141095" y="5838830"/>
                  <a:pt x="4314240" y="5902409"/>
                </a:cubicBezTo>
                <a:cubicBezTo>
                  <a:pt x="4439624" y="5948433"/>
                  <a:pt x="4559494" y="6007718"/>
                  <a:pt x="4688552" y="6049453"/>
                </a:cubicBezTo>
                <a:cubicBezTo>
                  <a:pt x="4993968" y="6148131"/>
                  <a:pt x="5305360" y="6227308"/>
                  <a:pt x="5634660" y="6238620"/>
                </a:cubicBezTo>
                <a:cubicBezTo>
                  <a:pt x="5906549" y="6247590"/>
                  <a:pt x="8264931" y="6239010"/>
                  <a:pt x="9222980" y="4955397"/>
                </a:cubicBezTo>
                <a:cubicBezTo>
                  <a:pt x="9241350" y="4949155"/>
                  <a:pt x="9262017" y="4932775"/>
                  <a:pt x="9268448" y="4917173"/>
                </a:cubicBezTo>
                <a:cubicBezTo>
                  <a:pt x="9299220" y="4844235"/>
                  <a:pt x="9374540" y="4812644"/>
                  <a:pt x="9442512" y="4773251"/>
                </a:cubicBezTo>
                <a:cubicBezTo>
                  <a:pt x="9502220" y="4738536"/>
                  <a:pt x="9565600" y="4702263"/>
                  <a:pt x="9590400" y="4643756"/>
                </a:cubicBezTo>
                <a:cubicBezTo>
                  <a:pt x="9623008" y="4565749"/>
                  <a:pt x="9530236" y="4629716"/>
                  <a:pt x="9513242" y="4600073"/>
                </a:cubicBezTo>
                <a:cubicBezTo>
                  <a:pt x="9548605" y="4559509"/>
                  <a:pt x="9603261" y="4522454"/>
                  <a:pt x="9617498" y="4476430"/>
                </a:cubicBezTo>
                <a:cubicBezTo>
                  <a:pt x="9669394" y="4310276"/>
                  <a:pt x="9781460" y="4189364"/>
                  <a:pt x="9949094" y="4095364"/>
                </a:cubicBezTo>
                <a:cubicBezTo>
                  <a:pt x="9997318" y="4068452"/>
                  <a:pt x="10029007" y="4019306"/>
                  <a:pt x="10094686" y="4011507"/>
                </a:cubicBezTo>
                <a:cubicBezTo>
                  <a:pt x="10240735" y="3994345"/>
                  <a:pt x="10194808" y="3860171"/>
                  <a:pt x="10271967" y="3800497"/>
                </a:cubicBezTo>
                <a:cubicBezTo>
                  <a:pt x="10286662" y="3789184"/>
                  <a:pt x="10299980" y="3766953"/>
                  <a:pt x="10297226" y="3751742"/>
                </a:cubicBezTo>
                <a:cubicBezTo>
                  <a:pt x="10293091" y="3729898"/>
                  <a:pt x="10275639" y="3709227"/>
                  <a:pt x="10260943" y="3689723"/>
                </a:cubicBezTo>
                <a:cubicBezTo>
                  <a:pt x="10245786" y="3670222"/>
                  <a:pt x="10222825" y="3653061"/>
                  <a:pt x="10233847" y="3627319"/>
                </a:cubicBezTo>
                <a:cubicBezTo>
                  <a:pt x="10238437" y="3616788"/>
                  <a:pt x="10235225" y="3580125"/>
                  <a:pt x="10269209" y="3608986"/>
                </a:cubicBezTo>
                <a:cubicBezTo>
                  <a:pt x="10362443" y="3688165"/>
                  <a:pt x="10416637" y="3613279"/>
                  <a:pt x="10496550" y="3577393"/>
                </a:cubicBezTo>
                <a:cubicBezTo>
                  <a:pt x="10432253" y="3540340"/>
                  <a:pt x="10374383" y="3514208"/>
                  <a:pt x="10364738" y="3458823"/>
                </a:cubicBezTo>
                <a:cubicBezTo>
                  <a:pt x="10344991" y="3344542"/>
                  <a:pt x="10260485" y="3292277"/>
                  <a:pt x="10132346" y="3282137"/>
                </a:cubicBezTo>
                <a:cubicBezTo>
                  <a:pt x="10179650" y="3171757"/>
                  <a:pt x="10179650" y="3171757"/>
                  <a:pt x="10026712" y="3156543"/>
                </a:cubicBezTo>
                <a:cubicBezTo>
                  <a:pt x="10085499" y="3086337"/>
                  <a:pt x="10085499" y="3068396"/>
                  <a:pt x="10014312" y="3044213"/>
                </a:cubicBezTo>
                <a:cubicBezTo>
                  <a:pt x="9945880" y="3021201"/>
                  <a:pt x="9870100" y="3013401"/>
                  <a:pt x="9806718" y="2977907"/>
                </a:cubicBezTo>
                <a:cubicBezTo>
                  <a:pt x="9865047" y="2888199"/>
                  <a:pt x="9881580" y="2784060"/>
                  <a:pt x="10001912" y="2740374"/>
                </a:cubicBezTo>
                <a:cubicBezTo>
                  <a:pt x="10020741" y="2733743"/>
                  <a:pt x="10033600" y="2706830"/>
                  <a:pt x="10021662" y="2691231"/>
                </a:cubicBezTo>
                <a:cubicBezTo>
                  <a:pt x="9978030" y="2634675"/>
                  <a:pt x="10040492" y="2527414"/>
                  <a:pt x="9904546" y="2515322"/>
                </a:cubicBezTo>
                <a:cubicBezTo>
                  <a:pt x="9887552" y="2514152"/>
                  <a:pt x="9871936" y="2502450"/>
                  <a:pt x="9885256" y="2487240"/>
                </a:cubicBezTo>
                <a:cubicBezTo>
                  <a:pt x="9931184" y="2434196"/>
                  <a:pt x="9875611" y="2437706"/>
                  <a:pt x="9842085" y="2431074"/>
                </a:cubicBezTo>
                <a:cubicBezTo>
                  <a:pt x="9801668" y="2422884"/>
                  <a:pt x="9755740" y="2446287"/>
                  <a:pt x="9718078" y="2417424"/>
                </a:cubicBezTo>
                <a:cubicBezTo>
                  <a:pt x="9726806" y="2386999"/>
                  <a:pt x="9759413" y="2387390"/>
                  <a:pt x="9782378" y="2377641"/>
                </a:cubicBezTo>
                <a:cubicBezTo>
                  <a:pt x="9849430" y="2349558"/>
                  <a:pt x="9904086" y="2316013"/>
                  <a:pt x="9907302" y="2243078"/>
                </a:cubicBezTo>
                <a:cubicBezTo>
                  <a:pt x="9909596" y="2184182"/>
                  <a:pt x="9916946" y="2132305"/>
                  <a:pt x="9824171" y="2114365"/>
                </a:cubicBezTo>
                <a:cubicBezTo>
                  <a:pt x="9785593" y="2106953"/>
                  <a:pt x="9796616" y="2064440"/>
                  <a:pt x="9818662" y="2043377"/>
                </a:cubicBezTo>
                <a:cubicBezTo>
                  <a:pt x="9858160" y="2005933"/>
                  <a:pt x="9890766" y="1956008"/>
                  <a:pt x="9958740" y="1952499"/>
                </a:cubicBezTo>
                <a:cubicBezTo>
                  <a:pt x="10000075" y="1950158"/>
                  <a:pt x="10031764" y="1934556"/>
                  <a:pt x="10064374" y="1916615"/>
                </a:cubicBezTo>
                <a:cubicBezTo>
                  <a:pt x="10087795" y="1903743"/>
                  <a:pt x="10115810" y="1892823"/>
                  <a:pt x="10113055" y="1865131"/>
                </a:cubicBezTo>
                <a:cubicBezTo>
                  <a:pt x="10110302" y="1838607"/>
                  <a:pt x="10083203" y="1827686"/>
                  <a:pt x="10055646" y="1822227"/>
                </a:cubicBezTo>
                <a:cubicBezTo>
                  <a:pt x="9963792" y="1804675"/>
                  <a:pt x="9877448" y="1778933"/>
                  <a:pt x="9800748" y="1720036"/>
                </a:cubicBezTo>
                <a:cubicBezTo>
                  <a:pt x="9851726" y="1688834"/>
                  <a:pt x="9900410" y="1666211"/>
                  <a:pt x="9938071" y="1634617"/>
                </a:cubicBezTo>
                <a:cubicBezTo>
                  <a:pt x="10029007" y="1558172"/>
                  <a:pt x="9258802" y="1317517"/>
                  <a:pt x="9220224" y="1231709"/>
                </a:cubicBezTo>
                <a:cubicBezTo>
                  <a:pt x="9208284" y="1205187"/>
                  <a:pt x="9167410" y="1177883"/>
                  <a:pt x="9133419" y="1170083"/>
                </a:cubicBezTo>
                <a:cubicBezTo>
                  <a:pt x="8974052" y="1133420"/>
                  <a:pt x="8835810" y="1051123"/>
                  <a:pt x="8672768" y="1020699"/>
                </a:cubicBezTo>
                <a:cubicBezTo>
                  <a:pt x="8518912" y="991837"/>
                  <a:pt x="8367350" y="953222"/>
                  <a:pt x="8198797" y="915000"/>
                </a:cubicBezTo>
                <a:cubicBezTo>
                  <a:pt x="8302134" y="819048"/>
                  <a:pt x="8485382" y="830361"/>
                  <a:pt x="8528095" y="691898"/>
                </a:cubicBezTo>
                <a:cubicBezTo>
                  <a:pt x="8361379" y="656013"/>
                  <a:pt x="8185937" y="696968"/>
                  <a:pt x="8025190" y="640021"/>
                </a:cubicBezTo>
                <a:cubicBezTo>
                  <a:pt x="8011411" y="634954"/>
                  <a:pt x="7992579" y="640021"/>
                  <a:pt x="7976047" y="641584"/>
                </a:cubicBezTo>
                <a:cubicBezTo>
                  <a:pt x="7644909" y="672005"/>
                  <a:pt x="7315149" y="645484"/>
                  <a:pt x="6988604" y="607260"/>
                </a:cubicBezTo>
                <a:cubicBezTo>
                  <a:pt x="6518305" y="552656"/>
                  <a:pt x="6046170" y="517941"/>
                  <a:pt x="5573116" y="493368"/>
                </a:cubicBezTo>
                <a:cubicBezTo>
                  <a:pt x="5182272" y="473086"/>
                  <a:pt x="4790511" y="464116"/>
                  <a:pt x="4401503" y="425112"/>
                </a:cubicBezTo>
                <a:cubicBezTo>
                  <a:pt x="3985401" y="383379"/>
                  <a:pt x="3569756" y="336184"/>
                  <a:pt x="3154109" y="292499"/>
                </a:cubicBezTo>
                <a:cubicBezTo>
                  <a:pt x="3135280" y="290549"/>
                  <a:pt x="3114499" y="284406"/>
                  <a:pt x="3094406" y="28396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1378582"/>
              </p:ext>
            </p:extLst>
          </p:nvPr>
        </p:nvGraphicFramePr>
        <p:xfrm>
          <a:off x="2456597" y="1125940"/>
          <a:ext cx="7825306" cy="4776676"/>
        </p:xfrm>
        <a:graphic>
          <a:graphicData uri="http://schemas.openxmlformats.org/drawingml/2006/table">
            <a:tbl>
              <a:tblPr firstRow="1" bandRow="1">
                <a:solidFill>
                  <a:schemeClr val="bg1"/>
                </a:solidFill>
                <a:tableStyleId>{5C22544A-7EE6-4342-B048-85BDC9FD1C3A}</a:tableStyleId>
              </a:tblPr>
              <a:tblGrid>
                <a:gridCol w="5078929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2746377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488224">
                <a:tc>
                  <a:txBody>
                    <a:bodyPr/>
                    <a:lstStyle/>
                    <a:p>
                      <a:pPr algn="ctr"/>
                      <a:r>
                        <a:rPr lang="en-GB" sz="1300" b="0" cap="none" spc="0">
                          <a:solidFill>
                            <a:schemeClr val="bg1"/>
                          </a:solidFill>
                          <a:latin typeface="Arial"/>
                        </a:rPr>
                        <a:t>Teamwork Evaluation </a:t>
                      </a:r>
                    </a:p>
                  </a:txBody>
                  <a:tcPr marL="113963" marR="87664" marT="87664" marB="87664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b="0" cap="none" spc="0">
                          <a:solidFill>
                            <a:schemeClr val="bg1"/>
                          </a:solidFill>
                          <a:latin typeface="Arial"/>
                        </a:rPr>
                        <a:t>Team responses. </a:t>
                      </a:r>
                    </a:p>
                  </a:txBody>
                  <a:tcPr marL="113963" marR="87664" marT="87664" marB="87664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488224"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  <a:latin typeface="Arial"/>
                        </a:rPr>
                        <a:t>Who was in your team? </a:t>
                      </a:r>
                    </a:p>
                  </a:txBody>
                  <a:tcPr marL="113963" marR="87664" marT="87664" marB="8766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3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3963" marR="87664" marT="87664" marB="87664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1016033"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  <a:latin typeface="Arial"/>
                        </a:rPr>
                        <a:t>What were the key strengths of your team? </a:t>
                      </a:r>
                    </a:p>
                    <a:p>
                      <a:endParaRPr lang="en-GB" sz="1600" cap="none" spc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 marL="113963" marR="87664" marT="87664" marB="87664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3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3963" marR="87664" marT="87664" marB="87664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101603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  <a:latin typeface="Arial"/>
                        </a:rPr>
                        <a:t>What were the challenges that you overcame as a team?</a:t>
                      </a:r>
                    </a:p>
                    <a:p>
                      <a:endParaRPr lang="en-GB" sz="1600" cap="none" spc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 marL="113963" marR="87664" marT="87664" marB="8766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3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3963" marR="87664" marT="87664" marB="87664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101603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  <a:latin typeface="Arial"/>
                        </a:rPr>
                        <a:t>What would you do differently if you worked as a team again?</a:t>
                      </a:r>
                    </a:p>
                    <a:p>
                      <a:endParaRPr lang="en-GB" sz="1600" cap="none" spc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 marL="113963" marR="87664" marT="87664" marB="87664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3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3963" marR="87664" marT="87664" marB="87664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752129"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  <a:latin typeface="Arial"/>
                        </a:rPr>
                        <a:t>How would you rate your team working? Out of 10? </a:t>
                      </a:r>
                    </a:p>
                  </a:txBody>
                  <a:tcPr marL="113963" marR="87664" marT="87664" marB="8766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 9</a:t>
                      </a:r>
                    </a:p>
                    <a:p>
                      <a:pPr lvl="0">
                        <a:buNone/>
                      </a:pPr>
                      <a:endParaRPr lang="en-GB" sz="13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3963" marR="87664" marT="87664" marB="87664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24705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office theme</vt:lpstr>
      <vt:lpstr>Office Theme</vt:lpstr>
      <vt:lpstr>Office Theme</vt:lpstr>
      <vt:lpstr>Strategies for Effective Communication in Royal Mail   </vt:lpstr>
      <vt:lpstr>PowerPoint Presentation</vt:lpstr>
      <vt:lpstr>What are the functions of communication?</vt:lpstr>
      <vt:lpstr>PowerPoint Presentation</vt:lpstr>
      <vt:lpstr>Communication channel</vt:lpstr>
      <vt:lpstr>PowerPoint Presentation</vt:lpstr>
      <vt:lpstr>Which are the models of communication in Royal Mail used? </vt:lpstr>
      <vt:lpstr>Shannon and Weaver’s model</vt:lpstr>
      <vt:lpstr>PowerPoint Presentation</vt:lpstr>
      <vt:lpstr>Schramm’s model </vt:lpstr>
      <vt:lpstr>BARRIERS OF COMMUNICATION</vt:lpstr>
      <vt:lpstr>TYPES OF BARRIERS</vt:lpstr>
      <vt:lpstr>OVERCOMING THE BARRIERS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</cp:revision>
  <dcterms:created xsi:type="dcterms:W3CDTF">2022-07-04T22:09:39Z</dcterms:created>
  <dcterms:modified xsi:type="dcterms:W3CDTF">2022-07-21T21:28:59Z</dcterms:modified>
</cp:coreProperties>
</file>