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67" r:id="rId2"/>
    <p:sldId id="259" r:id="rId3"/>
    <p:sldId id="262" r:id="rId4"/>
    <p:sldId id="266" r:id="rId5"/>
    <p:sldId id="265"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63"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53"/>
    <p:restoredTop sz="94626"/>
  </p:normalViewPr>
  <p:slideViewPr>
    <p:cSldViewPr snapToGrid="0" snapToObjects="1">
      <p:cViewPr>
        <p:scale>
          <a:sx n="100" d="100"/>
          <a:sy n="100" d="100"/>
        </p:scale>
        <p:origin x="-416" y="264"/>
      </p:cViewPr>
      <p:guideLst>
        <p:guide orient="horz" pos="2160"/>
        <p:guide pos="3863"/>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81CC6-1A67-8C49-831A-5E63928D314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8886421-A3D4-1445-AD4B-2763135461C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30ABDF4-356C-B048-879C-B99890C83120}"/>
              </a:ext>
            </a:extLst>
          </p:cNvPr>
          <p:cNvSpPr>
            <a:spLocks noGrp="1"/>
          </p:cNvSpPr>
          <p:nvPr>
            <p:ph type="dt" sz="half" idx="10"/>
          </p:nvPr>
        </p:nvSpPr>
        <p:spPr/>
        <p:txBody>
          <a:bodyPr/>
          <a:lstStyle/>
          <a:p>
            <a:fld id="{8550031F-FE51-B04C-8580-E299A316EC5E}" type="datetimeFigureOut">
              <a:rPr lang="en-US" smtClean="0"/>
              <a:t>11/28/21</a:t>
            </a:fld>
            <a:endParaRPr lang="en-US"/>
          </a:p>
        </p:txBody>
      </p:sp>
      <p:sp>
        <p:nvSpPr>
          <p:cNvPr id="5" name="Footer Placeholder 4">
            <a:extLst>
              <a:ext uri="{FF2B5EF4-FFF2-40B4-BE49-F238E27FC236}">
                <a16:creationId xmlns:a16="http://schemas.microsoft.com/office/drawing/2014/main" id="{882AB22B-29E5-624A-9FB1-5D3F7FC6F1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60B5F-BE67-CA4D-8B24-E6F11B2D5F7F}"/>
              </a:ext>
            </a:extLst>
          </p:cNvPr>
          <p:cNvSpPr>
            <a:spLocks noGrp="1"/>
          </p:cNvSpPr>
          <p:nvPr>
            <p:ph type="sldNum" sz="quarter" idx="12"/>
          </p:nvPr>
        </p:nvSpPr>
        <p:spPr/>
        <p:txBody>
          <a:bodyPr/>
          <a:lstStyle/>
          <a:p>
            <a:fld id="{F4ABE47E-B30C-BF47-A4E4-A0F55BBFC8F8}" type="slidenum">
              <a:rPr lang="en-US" smtClean="0"/>
              <a:t>‹#›</a:t>
            </a:fld>
            <a:endParaRPr lang="en-US"/>
          </a:p>
        </p:txBody>
      </p:sp>
    </p:spTree>
    <p:extLst>
      <p:ext uri="{BB962C8B-B14F-4D97-AF65-F5344CB8AC3E}">
        <p14:creationId xmlns:p14="http://schemas.microsoft.com/office/powerpoint/2010/main" val="28371169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A295E-C529-274E-A017-2CD4413D34B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5874658-6FCF-E34A-A6FD-E59FEAF0086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63F3BE7-E2EE-7547-9747-CBD00AE7D3DD}"/>
              </a:ext>
            </a:extLst>
          </p:cNvPr>
          <p:cNvSpPr>
            <a:spLocks noGrp="1"/>
          </p:cNvSpPr>
          <p:nvPr>
            <p:ph type="dt" sz="half" idx="10"/>
          </p:nvPr>
        </p:nvSpPr>
        <p:spPr/>
        <p:txBody>
          <a:bodyPr/>
          <a:lstStyle/>
          <a:p>
            <a:fld id="{8550031F-FE51-B04C-8580-E299A316EC5E}" type="datetimeFigureOut">
              <a:rPr lang="en-US" smtClean="0"/>
              <a:t>11/28/21</a:t>
            </a:fld>
            <a:endParaRPr lang="en-US"/>
          </a:p>
        </p:txBody>
      </p:sp>
      <p:sp>
        <p:nvSpPr>
          <p:cNvPr id="5" name="Footer Placeholder 4">
            <a:extLst>
              <a:ext uri="{FF2B5EF4-FFF2-40B4-BE49-F238E27FC236}">
                <a16:creationId xmlns:a16="http://schemas.microsoft.com/office/drawing/2014/main" id="{88F1F343-87CF-BD43-8FBF-F923887BB6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E4D66E-AE8F-C244-808B-69B9025D7578}"/>
              </a:ext>
            </a:extLst>
          </p:cNvPr>
          <p:cNvSpPr>
            <a:spLocks noGrp="1"/>
          </p:cNvSpPr>
          <p:nvPr>
            <p:ph type="sldNum" sz="quarter" idx="12"/>
          </p:nvPr>
        </p:nvSpPr>
        <p:spPr/>
        <p:txBody>
          <a:bodyPr/>
          <a:lstStyle/>
          <a:p>
            <a:fld id="{F4ABE47E-B30C-BF47-A4E4-A0F55BBFC8F8}" type="slidenum">
              <a:rPr lang="en-US" smtClean="0"/>
              <a:t>‹#›</a:t>
            </a:fld>
            <a:endParaRPr lang="en-US"/>
          </a:p>
        </p:txBody>
      </p:sp>
    </p:spTree>
    <p:extLst>
      <p:ext uri="{BB962C8B-B14F-4D97-AF65-F5344CB8AC3E}">
        <p14:creationId xmlns:p14="http://schemas.microsoft.com/office/powerpoint/2010/main" val="15740675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2C841-8779-2C41-B042-77C50E708F3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65AA349-9612-524D-8580-F0C7D24CB74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226D27A-3EE4-C542-B71D-7548F64C08E2}"/>
              </a:ext>
            </a:extLst>
          </p:cNvPr>
          <p:cNvSpPr>
            <a:spLocks noGrp="1"/>
          </p:cNvSpPr>
          <p:nvPr>
            <p:ph type="dt" sz="half" idx="10"/>
          </p:nvPr>
        </p:nvSpPr>
        <p:spPr/>
        <p:txBody>
          <a:bodyPr/>
          <a:lstStyle/>
          <a:p>
            <a:fld id="{8550031F-FE51-B04C-8580-E299A316EC5E}" type="datetimeFigureOut">
              <a:rPr lang="en-US" smtClean="0"/>
              <a:t>11/28/21</a:t>
            </a:fld>
            <a:endParaRPr lang="en-US"/>
          </a:p>
        </p:txBody>
      </p:sp>
      <p:sp>
        <p:nvSpPr>
          <p:cNvPr id="5" name="Footer Placeholder 4">
            <a:extLst>
              <a:ext uri="{FF2B5EF4-FFF2-40B4-BE49-F238E27FC236}">
                <a16:creationId xmlns:a16="http://schemas.microsoft.com/office/drawing/2014/main" id="{AB5494E5-CD57-1644-9388-F602BB0F0C8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7BFF2C5-0F79-3C44-BBB3-933E93DCDEC4}"/>
              </a:ext>
            </a:extLst>
          </p:cNvPr>
          <p:cNvSpPr>
            <a:spLocks noGrp="1"/>
          </p:cNvSpPr>
          <p:nvPr>
            <p:ph type="sldNum" sz="quarter" idx="12"/>
          </p:nvPr>
        </p:nvSpPr>
        <p:spPr/>
        <p:txBody>
          <a:bodyPr/>
          <a:lstStyle/>
          <a:p>
            <a:fld id="{F4ABE47E-B30C-BF47-A4E4-A0F55BBFC8F8}" type="slidenum">
              <a:rPr lang="en-US" smtClean="0"/>
              <a:t>‹#›</a:t>
            </a:fld>
            <a:endParaRPr lang="en-US"/>
          </a:p>
        </p:txBody>
      </p:sp>
    </p:spTree>
    <p:extLst>
      <p:ext uri="{BB962C8B-B14F-4D97-AF65-F5344CB8AC3E}">
        <p14:creationId xmlns:p14="http://schemas.microsoft.com/office/powerpoint/2010/main" val="14840006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85694-248F-9446-B8FE-E997D9204CF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18FBE73-C122-C340-B0E2-041C15FC8BC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40BA5B2-3965-DD45-9AD6-0D6C3763CAB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AB2B468-090B-0249-86D8-E841BA721068}"/>
              </a:ext>
            </a:extLst>
          </p:cNvPr>
          <p:cNvSpPr>
            <a:spLocks noGrp="1"/>
          </p:cNvSpPr>
          <p:nvPr>
            <p:ph type="dt" sz="half" idx="10"/>
          </p:nvPr>
        </p:nvSpPr>
        <p:spPr/>
        <p:txBody>
          <a:bodyPr/>
          <a:lstStyle/>
          <a:p>
            <a:fld id="{8550031F-FE51-B04C-8580-E299A316EC5E}" type="datetimeFigureOut">
              <a:rPr lang="en-US" smtClean="0"/>
              <a:t>11/28/21</a:t>
            </a:fld>
            <a:endParaRPr lang="en-US"/>
          </a:p>
        </p:txBody>
      </p:sp>
      <p:sp>
        <p:nvSpPr>
          <p:cNvPr id="6" name="Footer Placeholder 5">
            <a:extLst>
              <a:ext uri="{FF2B5EF4-FFF2-40B4-BE49-F238E27FC236}">
                <a16:creationId xmlns:a16="http://schemas.microsoft.com/office/drawing/2014/main" id="{73610238-30DE-D44E-841F-632C7701D70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FFC86D9-BE43-A94E-98CE-47F452D22071}"/>
              </a:ext>
            </a:extLst>
          </p:cNvPr>
          <p:cNvSpPr>
            <a:spLocks noGrp="1"/>
          </p:cNvSpPr>
          <p:nvPr>
            <p:ph type="sldNum" sz="quarter" idx="12"/>
          </p:nvPr>
        </p:nvSpPr>
        <p:spPr/>
        <p:txBody>
          <a:bodyPr/>
          <a:lstStyle/>
          <a:p>
            <a:fld id="{F4ABE47E-B30C-BF47-A4E4-A0F55BBFC8F8}" type="slidenum">
              <a:rPr lang="en-US" smtClean="0"/>
              <a:t>‹#›</a:t>
            </a:fld>
            <a:endParaRPr lang="en-US"/>
          </a:p>
        </p:txBody>
      </p:sp>
    </p:spTree>
    <p:extLst>
      <p:ext uri="{BB962C8B-B14F-4D97-AF65-F5344CB8AC3E}">
        <p14:creationId xmlns:p14="http://schemas.microsoft.com/office/powerpoint/2010/main" val="17198769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7F64E-2DDF-6649-A18B-D68D22345ED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315D2C-219C-CE4F-A083-62B41F9EB57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8454952-40F2-5947-91FD-C41DA7AF8A2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9E1B36E-2000-0D4C-83CD-64A6096F892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AC5EFB2-44EE-3D4B-93A4-488FEB5B318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B849472-2F97-E142-A778-987E4154F320}"/>
              </a:ext>
            </a:extLst>
          </p:cNvPr>
          <p:cNvSpPr>
            <a:spLocks noGrp="1"/>
          </p:cNvSpPr>
          <p:nvPr>
            <p:ph type="dt" sz="half" idx="10"/>
          </p:nvPr>
        </p:nvSpPr>
        <p:spPr/>
        <p:txBody>
          <a:bodyPr/>
          <a:lstStyle/>
          <a:p>
            <a:fld id="{8550031F-FE51-B04C-8580-E299A316EC5E}" type="datetimeFigureOut">
              <a:rPr lang="en-US" smtClean="0"/>
              <a:t>11/28/21</a:t>
            </a:fld>
            <a:endParaRPr lang="en-US"/>
          </a:p>
        </p:txBody>
      </p:sp>
      <p:sp>
        <p:nvSpPr>
          <p:cNvPr id="8" name="Footer Placeholder 7">
            <a:extLst>
              <a:ext uri="{FF2B5EF4-FFF2-40B4-BE49-F238E27FC236}">
                <a16:creationId xmlns:a16="http://schemas.microsoft.com/office/drawing/2014/main" id="{9128E0A3-E304-CF41-9ABF-8424F5F2481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BD97194-39CC-0848-81D4-F1FC973E91FA}"/>
              </a:ext>
            </a:extLst>
          </p:cNvPr>
          <p:cNvSpPr>
            <a:spLocks noGrp="1"/>
          </p:cNvSpPr>
          <p:nvPr>
            <p:ph type="sldNum" sz="quarter" idx="12"/>
          </p:nvPr>
        </p:nvSpPr>
        <p:spPr/>
        <p:txBody>
          <a:bodyPr/>
          <a:lstStyle/>
          <a:p>
            <a:fld id="{F4ABE47E-B30C-BF47-A4E4-A0F55BBFC8F8}" type="slidenum">
              <a:rPr lang="en-US" smtClean="0"/>
              <a:t>‹#›</a:t>
            </a:fld>
            <a:endParaRPr lang="en-US"/>
          </a:p>
        </p:txBody>
      </p:sp>
    </p:spTree>
    <p:extLst>
      <p:ext uri="{BB962C8B-B14F-4D97-AF65-F5344CB8AC3E}">
        <p14:creationId xmlns:p14="http://schemas.microsoft.com/office/powerpoint/2010/main" val="15863734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CCFC0-42DB-C943-8E7A-861098CB4AC9}"/>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59562C0-0895-2440-BBEC-C83AF4F23824}"/>
              </a:ext>
            </a:extLst>
          </p:cNvPr>
          <p:cNvSpPr>
            <a:spLocks noGrp="1"/>
          </p:cNvSpPr>
          <p:nvPr>
            <p:ph type="dt" sz="half" idx="10"/>
          </p:nvPr>
        </p:nvSpPr>
        <p:spPr/>
        <p:txBody>
          <a:bodyPr/>
          <a:lstStyle/>
          <a:p>
            <a:fld id="{8550031F-FE51-B04C-8580-E299A316EC5E}" type="datetimeFigureOut">
              <a:rPr lang="en-US" smtClean="0"/>
              <a:t>11/28/21</a:t>
            </a:fld>
            <a:endParaRPr lang="en-US"/>
          </a:p>
        </p:txBody>
      </p:sp>
      <p:sp>
        <p:nvSpPr>
          <p:cNvPr id="4" name="Footer Placeholder 3">
            <a:extLst>
              <a:ext uri="{FF2B5EF4-FFF2-40B4-BE49-F238E27FC236}">
                <a16:creationId xmlns:a16="http://schemas.microsoft.com/office/drawing/2014/main" id="{AABF76E5-A437-A14E-BE41-459FC9F2A2A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0B32D96-2C07-C746-9B4F-D4A9033CF520}"/>
              </a:ext>
            </a:extLst>
          </p:cNvPr>
          <p:cNvSpPr>
            <a:spLocks noGrp="1"/>
          </p:cNvSpPr>
          <p:nvPr>
            <p:ph type="sldNum" sz="quarter" idx="12"/>
          </p:nvPr>
        </p:nvSpPr>
        <p:spPr/>
        <p:txBody>
          <a:bodyPr/>
          <a:lstStyle/>
          <a:p>
            <a:fld id="{F4ABE47E-B30C-BF47-A4E4-A0F55BBFC8F8}" type="slidenum">
              <a:rPr lang="en-US" smtClean="0"/>
              <a:t>‹#›</a:t>
            </a:fld>
            <a:endParaRPr lang="en-US"/>
          </a:p>
        </p:txBody>
      </p:sp>
    </p:spTree>
    <p:extLst>
      <p:ext uri="{BB962C8B-B14F-4D97-AF65-F5344CB8AC3E}">
        <p14:creationId xmlns:p14="http://schemas.microsoft.com/office/powerpoint/2010/main" val="9721647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5A7A421-C659-D34D-9DEC-6307BB1B190C}"/>
              </a:ext>
            </a:extLst>
          </p:cNvPr>
          <p:cNvSpPr>
            <a:spLocks noGrp="1"/>
          </p:cNvSpPr>
          <p:nvPr>
            <p:ph type="dt" sz="half" idx="10"/>
          </p:nvPr>
        </p:nvSpPr>
        <p:spPr/>
        <p:txBody>
          <a:bodyPr/>
          <a:lstStyle/>
          <a:p>
            <a:fld id="{8550031F-FE51-B04C-8580-E299A316EC5E}" type="datetimeFigureOut">
              <a:rPr lang="en-US" smtClean="0"/>
              <a:t>11/28/21</a:t>
            </a:fld>
            <a:endParaRPr lang="en-US"/>
          </a:p>
        </p:txBody>
      </p:sp>
      <p:sp>
        <p:nvSpPr>
          <p:cNvPr id="3" name="Footer Placeholder 2">
            <a:extLst>
              <a:ext uri="{FF2B5EF4-FFF2-40B4-BE49-F238E27FC236}">
                <a16:creationId xmlns:a16="http://schemas.microsoft.com/office/drawing/2014/main" id="{65CBC70F-7125-D84B-BC32-FAE28F159BB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B1403C9-97B7-7844-A3C9-32361BFD4C30}"/>
              </a:ext>
            </a:extLst>
          </p:cNvPr>
          <p:cNvSpPr>
            <a:spLocks noGrp="1"/>
          </p:cNvSpPr>
          <p:nvPr>
            <p:ph type="sldNum" sz="quarter" idx="12"/>
          </p:nvPr>
        </p:nvSpPr>
        <p:spPr/>
        <p:txBody>
          <a:bodyPr/>
          <a:lstStyle/>
          <a:p>
            <a:fld id="{F4ABE47E-B30C-BF47-A4E4-A0F55BBFC8F8}" type="slidenum">
              <a:rPr lang="en-US" smtClean="0"/>
              <a:t>‹#›</a:t>
            </a:fld>
            <a:endParaRPr lang="en-US"/>
          </a:p>
        </p:txBody>
      </p:sp>
    </p:spTree>
    <p:extLst>
      <p:ext uri="{BB962C8B-B14F-4D97-AF65-F5344CB8AC3E}">
        <p14:creationId xmlns:p14="http://schemas.microsoft.com/office/powerpoint/2010/main" val="11226773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6CC38-5BC2-4345-8885-EF6549B5C93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8C83AF7-0C28-D34C-A747-E0633897F41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1A13DE2-D671-5C4E-908B-0E4EC9BCEA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82B640C-769B-2849-ABDA-CF7E49544328}"/>
              </a:ext>
            </a:extLst>
          </p:cNvPr>
          <p:cNvSpPr>
            <a:spLocks noGrp="1"/>
          </p:cNvSpPr>
          <p:nvPr>
            <p:ph type="dt" sz="half" idx="10"/>
          </p:nvPr>
        </p:nvSpPr>
        <p:spPr/>
        <p:txBody>
          <a:bodyPr/>
          <a:lstStyle/>
          <a:p>
            <a:fld id="{8550031F-FE51-B04C-8580-E299A316EC5E}" type="datetimeFigureOut">
              <a:rPr lang="en-US" smtClean="0"/>
              <a:t>11/28/21</a:t>
            </a:fld>
            <a:endParaRPr lang="en-US"/>
          </a:p>
        </p:txBody>
      </p:sp>
      <p:sp>
        <p:nvSpPr>
          <p:cNvPr id="6" name="Footer Placeholder 5">
            <a:extLst>
              <a:ext uri="{FF2B5EF4-FFF2-40B4-BE49-F238E27FC236}">
                <a16:creationId xmlns:a16="http://schemas.microsoft.com/office/drawing/2014/main" id="{39187AC5-E72C-0F44-8CD8-5781A9E4F64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6825A1-6ECC-CA47-9F48-89EF15F20AA9}"/>
              </a:ext>
            </a:extLst>
          </p:cNvPr>
          <p:cNvSpPr>
            <a:spLocks noGrp="1"/>
          </p:cNvSpPr>
          <p:nvPr>
            <p:ph type="sldNum" sz="quarter" idx="12"/>
          </p:nvPr>
        </p:nvSpPr>
        <p:spPr/>
        <p:txBody>
          <a:bodyPr/>
          <a:lstStyle/>
          <a:p>
            <a:fld id="{F4ABE47E-B30C-BF47-A4E4-A0F55BBFC8F8}" type="slidenum">
              <a:rPr lang="en-US" smtClean="0"/>
              <a:t>‹#›</a:t>
            </a:fld>
            <a:endParaRPr lang="en-US"/>
          </a:p>
        </p:txBody>
      </p:sp>
    </p:spTree>
    <p:extLst>
      <p:ext uri="{BB962C8B-B14F-4D97-AF65-F5344CB8AC3E}">
        <p14:creationId xmlns:p14="http://schemas.microsoft.com/office/powerpoint/2010/main" val="2554056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15E63-617F-F446-A51A-F1FA81C732E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85F1536D-CD79-894C-A926-53CC5D2F052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68F06FD-1FCA-754D-BFBA-3727E60E760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CEAEF2E-29B4-074A-BD66-67AF5A987138}"/>
              </a:ext>
            </a:extLst>
          </p:cNvPr>
          <p:cNvSpPr>
            <a:spLocks noGrp="1"/>
          </p:cNvSpPr>
          <p:nvPr>
            <p:ph type="dt" sz="half" idx="10"/>
          </p:nvPr>
        </p:nvSpPr>
        <p:spPr/>
        <p:txBody>
          <a:bodyPr/>
          <a:lstStyle/>
          <a:p>
            <a:fld id="{8550031F-FE51-B04C-8580-E299A316EC5E}" type="datetimeFigureOut">
              <a:rPr lang="en-US" smtClean="0"/>
              <a:t>11/28/21</a:t>
            </a:fld>
            <a:endParaRPr lang="en-US"/>
          </a:p>
        </p:txBody>
      </p:sp>
      <p:sp>
        <p:nvSpPr>
          <p:cNvPr id="6" name="Footer Placeholder 5">
            <a:extLst>
              <a:ext uri="{FF2B5EF4-FFF2-40B4-BE49-F238E27FC236}">
                <a16:creationId xmlns:a16="http://schemas.microsoft.com/office/drawing/2014/main" id="{F253C4BB-309C-3A4C-B52F-2265D98689B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E0966B7-15FE-C44C-A3D9-D0968D5830CA}"/>
              </a:ext>
            </a:extLst>
          </p:cNvPr>
          <p:cNvSpPr>
            <a:spLocks noGrp="1"/>
          </p:cNvSpPr>
          <p:nvPr>
            <p:ph type="sldNum" sz="quarter" idx="12"/>
          </p:nvPr>
        </p:nvSpPr>
        <p:spPr/>
        <p:txBody>
          <a:bodyPr/>
          <a:lstStyle/>
          <a:p>
            <a:fld id="{F4ABE47E-B30C-BF47-A4E4-A0F55BBFC8F8}" type="slidenum">
              <a:rPr lang="en-US" smtClean="0"/>
              <a:t>‹#›</a:t>
            </a:fld>
            <a:endParaRPr lang="en-US"/>
          </a:p>
        </p:txBody>
      </p:sp>
    </p:spTree>
    <p:extLst>
      <p:ext uri="{BB962C8B-B14F-4D97-AF65-F5344CB8AC3E}">
        <p14:creationId xmlns:p14="http://schemas.microsoft.com/office/powerpoint/2010/main" val="29824415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98F82-83BD-7948-AD20-84975A78DD1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00380E3-F65F-C44D-A02D-8398C4F5CF7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D7DA839-E69A-524E-8AEF-D456FC9FFFB3}"/>
              </a:ext>
            </a:extLst>
          </p:cNvPr>
          <p:cNvSpPr>
            <a:spLocks noGrp="1"/>
          </p:cNvSpPr>
          <p:nvPr>
            <p:ph type="dt" sz="half" idx="10"/>
          </p:nvPr>
        </p:nvSpPr>
        <p:spPr/>
        <p:txBody>
          <a:bodyPr/>
          <a:lstStyle/>
          <a:p>
            <a:fld id="{8550031F-FE51-B04C-8580-E299A316EC5E}" type="datetimeFigureOut">
              <a:rPr lang="en-US" smtClean="0"/>
              <a:t>11/28/21</a:t>
            </a:fld>
            <a:endParaRPr lang="en-US"/>
          </a:p>
        </p:txBody>
      </p:sp>
      <p:sp>
        <p:nvSpPr>
          <p:cNvPr id="5" name="Footer Placeholder 4">
            <a:extLst>
              <a:ext uri="{FF2B5EF4-FFF2-40B4-BE49-F238E27FC236}">
                <a16:creationId xmlns:a16="http://schemas.microsoft.com/office/drawing/2014/main" id="{7CDFB231-7F1B-E54F-A66D-0A209E73DE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3E6B48-27E3-F74B-A302-1E794203A60E}"/>
              </a:ext>
            </a:extLst>
          </p:cNvPr>
          <p:cNvSpPr>
            <a:spLocks noGrp="1"/>
          </p:cNvSpPr>
          <p:nvPr>
            <p:ph type="sldNum" sz="quarter" idx="12"/>
          </p:nvPr>
        </p:nvSpPr>
        <p:spPr/>
        <p:txBody>
          <a:bodyPr/>
          <a:lstStyle/>
          <a:p>
            <a:fld id="{F4ABE47E-B30C-BF47-A4E4-A0F55BBFC8F8}" type="slidenum">
              <a:rPr lang="en-US" smtClean="0"/>
              <a:t>‹#›</a:t>
            </a:fld>
            <a:endParaRPr lang="en-US"/>
          </a:p>
        </p:txBody>
      </p:sp>
    </p:spTree>
    <p:extLst>
      <p:ext uri="{BB962C8B-B14F-4D97-AF65-F5344CB8AC3E}">
        <p14:creationId xmlns:p14="http://schemas.microsoft.com/office/powerpoint/2010/main" val="15865350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2F9A871-5E78-5D4D-AF72-2ED802A05926}"/>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99B50FA-FDBB-044E-9C55-93BF87F9D22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36FF939-5D9C-6144-A181-41ED1F239200}"/>
              </a:ext>
            </a:extLst>
          </p:cNvPr>
          <p:cNvSpPr>
            <a:spLocks noGrp="1"/>
          </p:cNvSpPr>
          <p:nvPr>
            <p:ph type="dt" sz="half" idx="10"/>
          </p:nvPr>
        </p:nvSpPr>
        <p:spPr/>
        <p:txBody>
          <a:bodyPr/>
          <a:lstStyle/>
          <a:p>
            <a:fld id="{8550031F-FE51-B04C-8580-E299A316EC5E}" type="datetimeFigureOut">
              <a:rPr lang="en-US" smtClean="0"/>
              <a:t>11/28/21</a:t>
            </a:fld>
            <a:endParaRPr lang="en-US"/>
          </a:p>
        </p:txBody>
      </p:sp>
      <p:sp>
        <p:nvSpPr>
          <p:cNvPr id="5" name="Footer Placeholder 4">
            <a:extLst>
              <a:ext uri="{FF2B5EF4-FFF2-40B4-BE49-F238E27FC236}">
                <a16:creationId xmlns:a16="http://schemas.microsoft.com/office/drawing/2014/main" id="{5F6CFD55-2187-A749-B8F3-3733BBF620B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56B04D-9E1F-EB46-8434-4BDF24419418}"/>
              </a:ext>
            </a:extLst>
          </p:cNvPr>
          <p:cNvSpPr>
            <a:spLocks noGrp="1"/>
          </p:cNvSpPr>
          <p:nvPr>
            <p:ph type="sldNum" sz="quarter" idx="12"/>
          </p:nvPr>
        </p:nvSpPr>
        <p:spPr/>
        <p:txBody>
          <a:bodyPr/>
          <a:lstStyle/>
          <a:p>
            <a:fld id="{F4ABE47E-B30C-BF47-A4E4-A0F55BBFC8F8}" type="slidenum">
              <a:rPr lang="en-US" smtClean="0"/>
              <a:t>‹#›</a:t>
            </a:fld>
            <a:endParaRPr lang="en-US"/>
          </a:p>
        </p:txBody>
      </p:sp>
    </p:spTree>
    <p:extLst>
      <p:ext uri="{BB962C8B-B14F-4D97-AF65-F5344CB8AC3E}">
        <p14:creationId xmlns:p14="http://schemas.microsoft.com/office/powerpoint/2010/main" val="1768875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1CF00D7-0FBA-FE48-9B4B-57C70A4FDA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CAE8E30-62A7-AC46-AA67-C65E7BD3F06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B7A7326-D0BE-FA41-83A4-28E826F740A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550031F-FE51-B04C-8580-E299A316EC5E}" type="datetimeFigureOut">
              <a:rPr lang="en-US" smtClean="0"/>
              <a:t>11/28/21</a:t>
            </a:fld>
            <a:endParaRPr lang="en-US"/>
          </a:p>
        </p:txBody>
      </p:sp>
      <p:sp>
        <p:nvSpPr>
          <p:cNvPr id="5" name="Footer Placeholder 4">
            <a:extLst>
              <a:ext uri="{FF2B5EF4-FFF2-40B4-BE49-F238E27FC236}">
                <a16:creationId xmlns:a16="http://schemas.microsoft.com/office/drawing/2014/main" id="{86B81E9D-088B-8C43-BFF9-EDC7E587CBD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EAE66B0-E8D3-C649-AFC3-16F603066FD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4ABE47E-B30C-BF47-A4E4-A0F55BBFC8F8}" type="slidenum">
              <a:rPr lang="en-US" smtClean="0"/>
              <a:t>‹#›</a:t>
            </a:fld>
            <a:endParaRPr lang="en-US"/>
          </a:p>
        </p:txBody>
      </p:sp>
    </p:spTree>
    <p:extLst>
      <p:ext uri="{BB962C8B-B14F-4D97-AF65-F5344CB8AC3E}">
        <p14:creationId xmlns:p14="http://schemas.microsoft.com/office/powerpoint/2010/main" val="37107211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A5B2A72-14C2-254F-A336-FB86C7A3B1A1}"/>
              </a:ext>
            </a:extLst>
          </p:cNvPr>
          <p:cNvSpPr/>
          <p:nvPr/>
        </p:nvSpPr>
        <p:spPr>
          <a:xfrm flipH="1">
            <a:off x="6642100" y="0"/>
            <a:ext cx="5267524" cy="6858000"/>
          </a:xfrm>
          <a:prstGeom prst="rect">
            <a:avLst/>
          </a:prstGeom>
          <a:blipFill>
            <a:blip r:embed="rId2"/>
            <a:tile tx="0" ty="0" sx="100000" sy="100000" flip="none" algn="tl"/>
          </a:blipFill>
          <a:ln w="889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Diagonal Stripe 2">
            <a:extLst>
              <a:ext uri="{FF2B5EF4-FFF2-40B4-BE49-F238E27FC236}">
                <a16:creationId xmlns:a16="http://schemas.microsoft.com/office/drawing/2014/main" id="{3E9E3386-EEFB-3E4E-8C52-16F4D74063A6}"/>
              </a:ext>
            </a:extLst>
          </p:cNvPr>
          <p:cNvSpPr/>
          <p:nvPr/>
        </p:nvSpPr>
        <p:spPr>
          <a:xfrm rot="20587354">
            <a:off x="5252181" y="203773"/>
            <a:ext cx="2758003" cy="9128210"/>
          </a:xfrm>
          <a:prstGeom prst="diagStripe">
            <a:avLst>
              <a:gd name="adj" fmla="val 70281"/>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TextBox 3">
            <a:extLst>
              <a:ext uri="{FF2B5EF4-FFF2-40B4-BE49-F238E27FC236}">
                <a16:creationId xmlns:a16="http://schemas.microsoft.com/office/drawing/2014/main" id="{B0EF8E8F-E71F-8E43-9032-36101BF31BE7}"/>
              </a:ext>
            </a:extLst>
          </p:cNvPr>
          <p:cNvSpPr txBox="1"/>
          <p:nvPr/>
        </p:nvSpPr>
        <p:spPr>
          <a:xfrm>
            <a:off x="7924800" y="1120676"/>
            <a:ext cx="3009900" cy="2062103"/>
          </a:xfrm>
          <a:prstGeom prst="rect">
            <a:avLst/>
          </a:prstGeom>
          <a:noFill/>
          <a:effectLst>
            <a:innerShdw blurRad="63500" dist="50800" dir="13500000">
              <a:prstClr val="black">
                <a:alpha val="50000"/>
              </a:prstClr>
            </a:innerShdw>
            <a:reflection blurRad="6350" stA="50000" endA="295" endPos="92000" dist="101600" dir="5400000" sy="-100000" algn="bl" rotWithShape="0"/>
          </a:effectLst>
          <a:scene3d>
            <a:camera prst="orthographicFront"/>
            <a:lightRig rig="threePt" dir="t"/>
          </a:scene3d>
          <a:sp3d prstMaterial="matte"/>
        </p:spPr>
        <p:txBody>
          <a:bodyPr wrap="square" rtlCol="0">
            <a:spAutoFit/>
          </a:bodyPr>
          <a:lstStyle/>
          <a:p>
            <a:r>
              <a:rPr lang="en-US" sz="3200" dirty="0">
                <a:latin typeface="Chalkduster" panose="03050602040202020205" pitchFamily="66" charset="77"/>
                <a:cs typeface="Aldhabi" panose="020F0502020204030204" pitchFamily="34" charset="0"/>
              </a:rPr>
              <a:t>ANXIETY,</a:t>
            </a:r>
          </a:p>
          <a:p>
            <a:r>
              <a:rPr lang="en-US" sz="3200" dirty="0">
                <a:latin typeface="Chalkduster" panose="03050602040202020205" pitchFamily="66" charset="77"/>
                <a:cs typeface="Aldhabi" panose="020F0502020204030204" pitchFamily="34" charset="0"/>
              </a:rPr>
              <a:t>YOUNG PEOPLE AND</a:t>
            </a:r>
          </a:p>
          <a:p>
            <a:r>
              <a:rPr lang="en-US" sz="3200" dirty="0">
                <a:latin typeface="Chalkduster" panose="03050602040202020205" pitchFamily="66" charset="77"/>
                <a:cs typeface="Aldhabi" panose="020F0502020204030204" pitchFamily="34" charset="0"/>
              </a:rPr>
              <a:t>INTERNET</a:t>
            </a:r>
          </a:p>
        </p:txBody>
      </p:sp>
    </p:spTree>
    <p:extLst>
      <p:ext uri="{BB962C8B-B14F-4D97-AF65-F5344CB8AC3E}">
        <p14:creationId xmlns:p14="http://schemas.microsoft.com/office/powerpoint/2010/main" val="42765929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9B1D64C-2283-AD4E-B159-6F6D3D298B22}"/>
              </a:ext>
            </a:extLst>
          </p:cNvPr>
          <p:cNvSpPr/>
          <p:nvPr/>
        </p:nvSpPr>
        <p:spPr>
          <a:xfrm flipH="1">
            <a:off x="6794500" y="0"/>
            <a:ext cx="5168901" cy="6858000"/>
          </a:xfrm>
          <a:prstGeom prst="rect">
            <a:avLst/>
          </a:prstGeom>
          <a:gradFill flip="none" rotWithShape="1">
            <a:gsLst>
              <a:gs pos="0">
                <a:schemeClr val="bg2"/>
              </a:gs>
              <a:gs pos="13000">
                <a:schemeClr val="accent4">
                  <a:lumMod val="40000"/>
                  <a:lumOff val="60000"/>
                  <a:alpha val="0"/>
                </a:schemeClr>
              </a:gs>
              <a:gs pos="97343">
                <a:schemeClr val="accent4">
                  <a:lumMod val="20000"/>
                  <a:lumOff val="80000"/>
                </a:schemeClr>
              </a:gs>
              <a:gs pos="85000">
                <a:schemeClr val="accent4">
                  <a:lumMod val="20000"/>
                  <a:lumOff val="80000"/>
                </a:schemeClr>
              </a:gs>
              <a:gs pos="99000">
                <a:schemeClr val="accent4">
                  <a:lumMod val="20000"/>
                  <a:lumOff val="80000"/>
                </a:schemeClr>
              </a:gs>
              <a:gs pos="0">
                <a:srgbClr val="403D33"/>
              </a:gs>
              <a:gs pos="90000">
                <a:schemeClr val="accent4">
                  <a:lumMod val="20000"/>
                  <a:lumOff val="80000"/>
                </a:schemeClr>
              </a:gs>
              <a:gs pos="90000">
                <a:schemeClr val="accent4">
                  <a:lumMod val="20000"/>
                  <a:lumOff val="80000"/>
                </a:schemeClr>
              </a:gs>
              <a:gs pos="85000">
                <a:schemeClr val="accent4">
                  <a:lumMod val="20000"/>
                  <a:lumOff val="80000"/>
                </a:schemeClr>
              </a:gs>
            </a:gsLst>
            <a:lin ang="10800000" scaled="1"/>
            <a:tileRect/>
          </a:gradFill>
          <a:ln w="889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7753C71F-16F6-F442-9BAA-21622F0EFB8A}"/>
              </a:ext>
            </a:extLst>
          </p:cNvPr>
          <p:cNvSpPr/>
          <p:nvPr/>
        </p:nvSpPr>
        <p:spPr>
          <a:xfrm>
            <a:off x="684680" y="0"/>
            <a:ext cx="6040439" cy="6858000"/>
          </a:xfrm>
          <a:prstGeom prst="rect">
            <a:avLst/>
          </a:prstGeom>
          <a:gradFill flip="none" rotWithShape="1">
            <a:gsLst>
              <a:gs pos="0">
                <a:schemeClr val="tx1"/>
              </a:gs>
              <a:gs pos="9000">
                <a:schemeClr val="bg1"/>
              </a:gs>
              <a:gs pos="98000">
                <a:schemeClr val="accent4">
                  <a:lumMod val="40000"/>
                  <a:lumOff val="60000"/>
                </a:schemeClr>
              </a:gs>
              <a:gs pos="77000">
                <a:schemeClr val="accent4">
                  <a:lumMod val="20000"/>
                  <a:lumOff val="80000"/>
                </a:schemeClr>
              </a:gs>
            </a:gsLst>
            <a:lin ang="10800000" scaled="1"/>
            <a:tileRect/>
          </a:gradFill>
          <a:ln w="889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9" name="Oval 108">
            <a:extLst>
              <a:ext uri="{FF2B5EF4-FFF2-40B4-BE49-F238E27FC236}">
                <a16:creationId xmlns:a16="http://schemas.microsoft.com/office/drawing/2014/main" id="{D4E0CDAD-9D36-2945-84BD-A4DE06DAF5F3}"/>
              </a:ext>
            </a:extLst>
          </p:cNvPr>
          <p:cNvSpPr/>
          <p:nvPr/>
        </p:nvSpPr>
        <p:spPr>
          <a:xfrm>
            <a:off x="6367106" y="304800"/>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0" name="Oval 109">
            <a:extLst>
              <a:ext uri="{FF2B5EF4-FFF2-40B4-BE49-F238E27FC236}">
                <a16:creationId xmlns:a16="http://schemas.microsoft.com/office/drawing/2014/main" id="{9F25FE3B-E3D3-704E-8B84-BE1E85294450}"/>
              </a:ext>
            </a:extLst>
          </p:cNvPr>
          <p:cNvSpPr/>
          <p:nvPr/>
        </p:nvSpPr>
        <p:spPr>
          <a:xfrm>
            <a:off x="6883691" y="304800"/>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1" name="Rectangle 110">
            <a:extLst>
              <a:ext uri="{FF2B5EF4-FFF2-40B4-BE49-F238E27FC236}">
                <a16:creationId xmlns:a16="http://schemas.microsoft.com/office/drawing/2014/main" id="{FAE32146-9136-9543-93F3-4A5030D29527}"/>
              </a:ext>
            </a:extLst>
          </p:cNvPr>
          <p:cNvSpPr/>
          <p:nvPr/>
        </p:nvSpPr>
        <p:spPr>
          <a:xfrm>
            <a:off x="6563376" y="555559"/>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a:extLst>
              <a:ext uri="{FF2B5EF4-FFF2-40B4-BE49-F238E27FC236}">
                <a16:creationId xmlns:a16="http://schemas.microsoft.com/office/drawing/2014/main" id="{01EDFE0D-2F4F-4145-A14B-B5880A178B54}"/>
              </a:ext>
            </a:extLst>
          </p:cNvPr>
          <p:cNvSpPr/>
          <p:nvPr/>
        </p:nvSpPr>
        <p:spPr>
          <a:xfrm>
            <a:off x="6563377" y="455394"/>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 name="Oval 112">
            <a:extLst>
              <a:ext uri="{FF2B5EF4-FFF2-40B4-BE49-F238E27FC236}">
                <a16:creationId xmlns:a16="http://schemas.microsoft.com/office/drawing/2014/main" id="{16C08DAE-6C2B-8149-85EC-9021AC6223D6}"/>
              </a:ext>
            </a:extLst>
          </p:cNvPr>
          <p:cNvSpPr/>
          <p:nvPr/>
        </p:nvSpPr>
        <p:spPr>
          <a:xfrm>
            <a:off x="6367106" y="850315"/>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4" name="Oval 113">
            <a:extLst>
              <a:ext uri="{FF2B5EF4-FFF2-40B4-BE49-F238E27FC236}">
                <a16:creationId xmlns:a16="http://schemas.microsoft.com/office/drawing/2014/main" id="{62FD918D-885D-C842-98E5-E50FE33EB005}"/>
              </a:ext>
            </a:extLst>
          </p:cNvPr>
          <p:cNvSpPr/>
          <p:nvPr/>
        </p:nvSpPr>
        <p:spPr>
          <a:xfrm>
            <a:off x="6883691" y="850315"/>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5" name="Rectangle 114">
            <a:extLst>
              <a:ext uri="{FF2B5EF4-FFF2-40B4-BE49-F238E27FC236}">
                <a16:creationId xmlns:a16="http://schemas.microsoft.com/office/drawing/2014/main" id="{5B655966-B3FC-004B-B606-93D42A2937D4}"/>
              </a:ext>
            </a:extLst>
          </p:cNvPr>
          <p:cNvSpPr/>
          <p:nvPr/>
        </p:nvSpPr>
        <p:spPr>
          <a:xfrm>
            <a:off x="6563376" y="1101074"/>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115">
            <a:extLst>
              <a:ext uri="{FF2B5EF4-FFF2-40B4-BE49-F238E27FC236}">
                <a16:creationId xmlns:a16="http://schemas.microsoft.com/office/drawing/2014/main" id="{14BAF0DB-1FC9-3043-A717-272240D715B0}"/>
              </a:ext>
            </a:extLst>
          </p:cNvPr>
          <p:cNvSpPr/>
          <p:nvPr/>
        </p:nvSpPr>
        <p:spPr>
          <a:xfrm>
            <a:off x="6563377" y="1000909"/>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5" name="Oval 124">
            <a:extLst>
              <a:ext uri="{FF2B5EF4-FFF2-40B4-BE49-F238E27FC236}">
                <a16:creationId xmlns:a16="http://schemas.microsoft.com/office/drawing/2014/main" id="{8E1C5ED6-2731-2542-8ACA-FC4BC616FBB2}"/>
              </a:ext>
            </a:extLst>
          </p:cNvPr>
          <p:cNvSpPr/>
          <p:nvPr/>
        </p:nvSpPr>
        <p:spPr>
          <a:xfrm>
            <a:off x="6367105" y="1326273"/>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6" name="Oval 125">
            <a:extLst>
              <a:ext uri="{FF2B5EF4-FFF2-40B4-BE49-F238E27FC236}">
                <a16:creationId xmlns:a16="http://schemas.microsoft.com/office/drawing/2014/main" id="{B6389218-9B74-4D42-A7ED-7EF266CCAC29}"/>
              </a:ext>
            </a:extLst>
          </p:cNvPr>
          <p:cNvSpPr/>
          <p:nvPr/>
        </p:nvSpPr>
        <p:spPr>
          <a:xfrm>
            <a:off x="6883690" y="1326273"/>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7" name="Rectangle 126">
            <a:extLst>
              <a:ext uri="{FF2B5EF4-FFF2-40B4-BE49-F238E27FC236}">
                <a16:creationId xmlns:a16="http://schemas.microsoft.com/office/drawing/2014/main" id="{906AD8B8-027E-6844-AC2D-BAF56C8E595A}"/>
              </a:ext>
            </a:extLst>
          </p:cNvPr>
          <p:cNvSpPr/>
          <p:nvPr/>
        </p:nvSpPr>
        <p:spPr>
          <a:xfrm>
            <a:off x="6563375" y="1577032"/>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8" name="Rectangle 127">
            <a:extLst>
              <a:ext uri="{FF2B5EF4-FFF2-40B4-BE49-F238E27FC236}">
                <a16:creationId xmlns:a16="http://schemas.microsoft.com/office/drawing/2014/main" id="{9BBCC5AC-823A-8748-968B-1D58FBAAACCE}"/>
              </a:ext>
            </a:extLst>
          </p:cNvPr>
          <p:cNvSpPr/>
          <p:nvPr/>
        </p:nvSpPr>
        <p:spPr>
          <a:xfrm>
            <a:off x="6563376" y="1476867"/>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9" name="Oval 128">
            <a:extLst>
              <a:ext uri="{FF2B5EF4-FFF2-40B4-BE49-F238E27FC236}">
                <a16:creationId xmlns:a16="http://schemas.microsoft.com/office/drawing/2014/main" id="{0A0D0B4C-0211-E54F-A14A-EAF9A446DC84}"/>
              </a:ext>
            </a:extLst>
          </p:cNvPr>
          <p:cNvSpPr/>
          <p:nvPr/>
        </p:nvSpPr>
        <p:spPr>
          <a:xfrm>
            <a:off x="6367105" y="1871788"/>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0" name="Oval 129">
            <a:extLst>
              <a:ext uri="{FF2B5EF4-FFF2-40B4-BE49-F238E27FC236}">
                <a16:creationId xmlns:a16="http://schemas.microsoft.com/office/drawing/2014/main" id="{76CDAF1A-67FD-0147-8A97-716DF94C2B8F}"/>
              </a:ext>
            </a:extLst>
          </p:cNvPr>
          <p:cNvSpPr/>
          <p:nvPr/>
        </p:nvSpPr>
        <p:spPr>
          <a:xfrm>
            <a:off x="6883690" y="1871788"/>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1" name="Rectangle 130">
            <a:extLst>
              <a:ext uri="{FF2B5EF4-FFF2-40B4-BE49-F238E27FC236}">
                <a16:creationId xmlns:a16="http://schemas.microsoft.com/office/drawing/2014/main" id="{B41135A1-99F0-AF4E-8738-AF799C9A55B7}"/>
              </a:ext>
            </a:extLst>
          </p:cNvPr>
          <p:cNvSpPr/>
          <p:nvPr/>
        </p:nvSpPr>
        <p:spPr>
          <a:xfrm>
            <a:off x="6563375" y="2122547"/>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2" name="Rectangle 131">
            <a:extLst>
              <a:ext uri="{FF2B5EF4-FFF2-40B4-BE49-F238E27FC236}">
                <a16:creationId xmlns:a16="http://schemas.microsoft.com/office/drawing/2014/main" id="{4D698AD0-12CF-1A43-B738-DC9748D65ED2}"/>
              </a:ext>
            </a:extLst>
          </p:cNvPr>
          <p:cNvSpPr/>
          <p:nvPr/>
        </p:nvSpPr>
        <p:spPr>
          <a:xfrm>
            <a:off x="6563376" y="2022382"/>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9" name="Oval 148">
            <a:extLst>
              <a:ext uri="{FF2B5EF4-FFF2-40B4-BE49-F238E27FC236}">
                <a16:creationId xmlns:a16="http://schemas.microsoft.com/office/drawing/2014/main" id="{6DD540C3-7891-8E43-A7F8-E43D569C9F0D}"/>
              </a:ext>
            </a:extLst>
          </p:cNvPr>
          <p:cNvSpPr/>
          <p:nvPr/>
        </p:nvSpPr>
        <p:spPr>
          <a:xfrm>
            <a:off x="6367106" y="2403249"/>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0" name="Oval 149">
            <a:extLst>
              <a:ext uri="{FF2B5EF4-FFF2-40B4-BE49-F238E27FC236}">
                <a16:creationId xmlns:a16="http://schemas.microsoft.com/office/drawing/2014/main" id="{B14798C0-4277-954F-9798-871BA182A3CC}"/>
              </a:ext>
            </a:extLst>
          </p:cNvPr>
          <p:cNvSpPr/>
          <p:nvPr/>
        </p:nvSpPr>
        <p:spPr>
          <a:xfrm>
            <a:off x="6883691" y="2403249"/>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1" name="Rectangle 150">
            <a:extLst>
              <a:ext uri="{FF2B5EF4-FFF2-40B4-BE49-F238E27FC236}">
                <a16:creationId xmlns:a16="http://schemas.microsoft.com/office/drawing/2014/main" id="{7F9F7FE7-17CB-134D-83B9-DC32C4892C58}"/>
              </a:ext>
            </a:extLst>
          </p:cNvPr>
          <p:cNvSpPr/>
          <p:nvPr/>
        </p:nvSpPr>
        <p:spPr>
          <a:xfrm>
            <a:off x="6563376" y="2654008"/>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2" name="Rectangle 151">
            <a:extLst>
              <a:ext uri="{FF2B5EF4-FFF2-40B4-BE49-F238E27FC236}">
                <a16:creationId xmlns:a16="http://schemas.microsoft.com/office/drawing/2014/main" id="{629FF0BF-2BF3-954A-9CE3-5901379C0B97}"/>
              </a:ext>
            </a:extLst>
          </p:cNvPr>
          <p:cNvSpPr/>
          <p:nvPr/>
        </p:nvSpPr>
        <p:spPr>
          <a:xfrm>
            <a:off x="6563377" y="2553843"/>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 name="Oval 152">
            <a:extLst>
              <a:ext uri="{FF2B5EF4-FFF2-40B4-BE49-F238E27FC236}">
                <a16:creationId xmlns:a16="http://schemas.microsoft.com/office/drawing/2014/main" id="{27991CE2-E148-A845-9F9C-85C19A5959B4}"/>
              </a:ext>
            </a:extLst>
          </p:cNvPr>
          <p:cNvSpPr/>
          <p:nvPr/>
        </p:nvSpPr>
        <p:spPr>
          <a:xfrm>
            <a:off x="6367106" y="2948764"/>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4" name="Oval 153">
            <a:extLst>
              <a:ext uri="{FF2B5EF4-FFF2-40B4-BE49-F238E27FC236}">
                <a16:creationId xmlns:a16="http://schemas.microsoft.com/office/drawing/2014/main" id="{FFA22AFE-9EC1-C14E-9F51-2B1950DCF035}"/>
              </a:ext>
            </a:extLst>
          </p:cNvPr>
          <p:cNvSpPr/>
          <p:nvPr/>
        </p:nvSpPr>
        <p:spPr>
          <a:xfrm>
            <a:off x="6883691" y="2948764"/>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5" name="Rectangle 154">
            <a:extLst>
              <a:ext uri="{FF2B5EF4-FFF2-40B4-BE49-F238E27FC236}">
                <a16:creationId xmlns:a16="http://schemas.microsoft.com/office/drawing/2014/main" id="{7B9014C1-69B3-A645-BEC2-0AB1B1C6EA2A}"/>
              </a:ext>
            </a:extLst>
          </p:cNvPr>
          <p:cNvSpPr/>
          <p:nvPr/>
        </p:nvSpPr>
        <p:spPr>
          <a:xfrm>
            <a:off x="6563376" y="3199523"/>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6" name="Rectangle 155">
            <a:extLst>
              <a:ext uri="{FF2B5EF4-FFF2-40B4-BE49-F238E27FC236}">
                <a16:creationId xmlns:a16="http://schemas.microsoft.com/office/drawing/2014/main" id="{3FFDF1F9-C5FD-F142-882D-4F8C0997BBD2}"/>
              </a:ext>
            </a:extLst>
          </p:cNvPr>
          <p:cNvSpPr/>
          <p:nvPr/>
        </p:nvSpPr>
        <p:spPr>
          <a:xfrm>
            <a:off x="6563377" y="3099358"/>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7" name="Oval 156">
            <a:extLst>
              <a:ext uri="{FF2B5EF4-FFF2-40B4-BE49-F238E27FC236}">
                <a16:creationId xmlns:a16="http://schemas.microsoft.com/office/drawing/2014/main" id="{B4B7D27E-11A8-7F4A-923A-43379F6D407C}"/>
              </a:ext>
            </a:extLst>
          </p:cNvPr>
          <p:cNvSpPr/>
          <p:nvPr/>
        </p:nvSpPr>
        <p:spPr>
          <a:xfrm>
            <a:off x="6367105" y="3424722"/>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8" name="Oval 157">
            <a:extLst>
              <a:ext uri="{FF2B5EF4-FFF2-40B4-BE49-F238E27FC236}">
                <a16:creationId xmlns:a16="http://schemas.microsoft.com/office/drawing/2014/main" id="{457F6763-C034-1D4A-8E86-A50458CB9537}"/>
              </a:ext>
            </a:extLst>
          </p:cNvPr>
          <p:cNvSpPr/>
          <p:nvPr/>
        </p:nvSpPr>
        <p:spPr>
          <a:xfrm>
            <a:off x="6883690" y="3424722"/>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9" name="Rectangle 158">
            <a:extLst>
              <a:ext uri="{FF2B5EF4-FFF2-40B4-BE49-F238E27FC236}">
                <a16:creationId xmlns:a16="http://schemas.microsoft.com/office/drawing/2014/main" id="{4AD56EEA-2B21-7A40-97CD-0992222041D7}"/>
              </a:ext>
            </a:extLst>
          </p:cNvPr>
          <p:cNvSpPr/>
          <p:nvPr/>
        </p:nvSpPr>
        <p:spPr>
          <a:xfrm>
            <a:off x="6563375" y="3675481"/>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0" name="Rectangle 159">
            <a:extLst>
              <a:ext uri="{FF2B5EF4-FFF2-40B4-BE49-F238E27FC236}">
                <a16:creationId xmlns:a16="http://schemas.microsoft.com/office/drawing/2014/main" id="{07020FA5-078A-6546-81AE-2493DB18DC61}"/>
              </a:ext>
            </a:extLst>
          </p:cNvPr>
          <p:cNvSpPr/>
          <p:nvPr/>
        </p:nvSpPr>
        <p:spPr>
          <a:xfrm>
            <a:off x="6563376" y="3575316"/>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1" name="Oval 160">
            <a:extLst>
              <a:ext uri="{FF2B5EF4-FFF2-40B4-BE49-F238E27FC236}">
                <a16:creationId xmlns:a16="http://schemas.microsoft.com/office/drawing/2014/main" id="{2E679994-3A2B-484E-BAD3-65B5305A2C2A}"/>
              </a:ext>
            </a:extLst>
          </p:cNvPr>
          <p:cNvSpPr/>
          <p:nvPr/>
        </p:nvSpPr>
        <p:spPr>
          <a:xfrm>
            <a:off x="6367105" y="3970237"/>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2" name="Oval 161">
            <a:extLst>
              <a:ext uri="{FF2B5EF4-FFF2-40B4-BE49-F238E27FC236}">
                <a16:creationId xmlns:a16="http://schemas.microsoft.com/office/drawing/2014/main" id="{6DB052A0-983C-724E-ADAE-397ED276C338}"/>
              </a:ext>
            </a:extLst>
          </p:cNvPr>
          <p:cNvSpPr/>
          <p:nvPr/>
        </p:nvSpPr>
        <p:spPr>
          <a:xfrm>
            <a:off x="6883690" y="3970237"/>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3" name="Rectangle 162">
            <a:extLst>
              <a:ext uri="{FF2B5EF4-FFF2-40B4-BE49-F238E27FC236}">
                <a16:creationId xmlns:a16="http://schemas.microsoft.com/office/drawing/2014/main" id="{2C68A930-C8BE-E14F-BCBD-D0711831E4F9}"/>
              </a:ext>
            </a:extLst>
          </p:cNvPr>
          <p:cNvSpPr/>
          <p:nvPr/>
        </p:nvSpPr>
        <p:spPr>
          <a:xfrm>
            <a:off x="6563375" y="4220996"/>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4" name="Rectangle 163">
            <a:extLst>
              <a:ext uri="{FF2B5EF4-FFF2-40B4-BE49-F238E27FC236}">
                <a16:creationId xmlns:a16="http://schemas.microsoft.com/office/drawing/2014/main" id="{95199031-D840-2C45-8266-227774FF1000}"/>
              </a:ext>
            </a:extLst>
          </p:cNvPr>
          <p:cNvSpPr/>
          <p:nvPr/>
        </p:nvSpPr>
        <p:spPr>
          <a:xfrm>
            <a:off x="6563376" y="4120831"/>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5" name="Oval 164">
            <a:extLst>
              <a:ext uri="{FF2B5EF4-FFF2-40B4-BE49-F238E27FC236}">
                <a16:creationId xmlns:a16="http://schemas.microsoft.com/office/drawing/2014/main" id="{697B59BD-D7BF-1643-9679-3D187FF61CEF}"/>
              </a:ext>
            </a:extLst>
          </p:cNvPr>
          <p:cNvSpPr/>
          <p:nvPr/>
        </p:nvSpPr>
        <p:spPr>
          <a:xfrm>
            <a:off x="6389329" y="4476763"/>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6" name="Oval 165">
            <a:extLst>
              <a:ext uri="{FF2B5EF4-FFF2-40B4-BE49-F238E27FC236}">
                <a16:creationId xmlns:a16="http://schemas.microsoft.com/office/drawing/2014/main" id="{07F9F8DD-949C-9245-A028-F8A84B62D474}"/>
              </a:ext>
            </a:extLst>
          </p:cNvPr>
          <p:cNvSpPr/>
          <p:nvPr/>
        </p:nvSpPr>
        <p:spPr>
          <a:xfrm>
            <a:off x="6905914" y="4476763"/>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7" name="Rectangle 166">
            <a:extLst>
              <a:ext uri="{FF2B5EF4-FFF2-40B4-BE49-F238E27FC236}">
                <a16:creationId xmlns:a16="http://schemas.microsoft.com/office/drawing/2014/main" id="{B369BC67-A445-1E4D-8752-0C26837AA61C}"/>
              </a:ext>
            </a:extLst>
          </p:cNvPr>
          <p:cNvSpPr/>
          <p:nvPr/>
        </p:nvSpPr>
        <p:spPr>
          <a:xfrm>
            <a:off x="6585599" y="4727522"/>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8" name="Rectangle 167">
            <a:extLst>
              <a:ext uri="{FF2B5EF4-FFF2-40B4-BE49-F238E27FC236}">
                <a16:creationId xmlns:a16="http://schemas.microsoft.com/office/drawing/2014/main" id="{9604AD2C-286E-524C-9801-6C008318EE5D}"/>
              </a:ext>
            </a:extLst>
          </p:cNvPr>
          <p:cNvSpPr/>
          <p:nvPr/>
        </p:nvSpPr>
        <p:spPr>
          <a:xfrm>
            <a:off x="6585600" y="4627357"/>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9" name="Oval 168">
            <a:extLst>
              <a:ext uri="{FF2B5EF4-FFF2-40B4-BE49-F238E27FC236}">
                <a16:creationId xmlns:a16="http://schemas.microsoft.com/office/drawing/2014/main" id="{E7171EE9-0E42-9544-AFB8-0CE12B290938}"/>
              </a:ext>
            </a:extLst>
          </p:cNvPr>
          <p:cNvSpPr/>
          <p:nvPr/>
        </p:nvSpPr>
        <p:spPr>
          <a:xfrm>
            <a:off x="6389329" y="5022278"/>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0" name="Oval 169">
            <a:extLst>
              <a:ext uri="{FF2B5EF4-FFF2-40B4-BE49-F238E27FC236}">
                <a16:creationId xmlns:a16="http://schemas.microsoft.com/office/drawing/2014/main" id="{97F60FC3-A454-5D4F-BB26-111EAF6FBA5F}"/>
              </a:ext>
            </a:extLst>
          </p:cNvPr>
          <p:cNvSpPr/>
          <p:nvPr/>
        </p:nvSpPr>
        <p:spPr>
          <a:xfrm>
            <a:off x="6905914" y="5022278"/>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1" name="Rectangle 170">
            <a:extLst>
              <a:ext uri="{FF2B5EF4-FFF2-40B4-BE49-F238E27FC236}">
                <a16:creationId xmlns:a16="http://schemas.microsoft.com/office/drawing/2014/main" id="{8173AB2E-CFD1-D141-8EF7-10F8BB3AE7C0}"/>
              </a:ext>
            </a:extLst>
          </p:cNvPr>
          <p:cNvSpPr/>
          <p:nvPr/>
        </p:nvSpPr>
        <p:spPr>
          <a:xfrm>
            <a:off x="6585599" y="5273037"/>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2" name="Rectangle 171">
            <a:extLst>
              <a:ext uri="{FF2B5EF4-FFF2-40B4-BE49-F238E27FC236}">
                <a16:creationId xmlns:a16="http://schemas.microsoft.com/office/drawing/2014/main" id="{9DC0597A-F7A7-8E4D-B1CE-84AABA9CB54B}"/>
              </a:ext>
            </a:extLst>
          </p:cNvPr>
          <p:cNvSpPr/>
          <p:nvPr/>
        </p:nvSpPr>
        <p:spPr>
          <a:xfrm>
            <a:off x="6585600" y="5172872"/>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3" name="Oval 172">
            <a:extLst>
              <a:ext uri="{FF2B5EF4-FFF2-40B4-BE49-F238E27FC236}">
                <a16:creationId xmlns:a16="http://schemas.microsoft.com/office/drawing/2014/main" id="{F81FB8E6-792A-1F41-B286-9EC4B1DC281A}"/>
              </a:ext>
            </a:extLst>
          </p:cNvPr>
          <p:cNvSpPr/>
          <p:nvPr/>
        </p:nvSpPr>
        <p:spPr>
          <a:xfrm>
            <a:off x="6389328" y="5498236"/>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4" name="Oval 173">
            <a:extLst>
              <a:ext uri="{FF2B5EF4-FFF2-40B4-BE49-F238E27FC236}">
                <a16:creationId xmlns:a16="http://schemas.microsoft.com/office/drawing/2014/main" id="{704F977E-D256-B84D-9507-678E32D6AE00}"/>
              </a:ext>
            </a:extLst>
          </p:cNvPr>
          <p:cNvSpPr/>
          <p:nvPr/>
        </p:nvSpPr>
        <p:spPr>
          <a:xfrm>
            <a:off x="6905913" y="5498236"/>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5" name="Rectangle 174">
            <a:extLst>
              <a:ext uri="{FF2B5EF4-FFF2-40B4-BE49-F238E27FC236}">
                <a16:creationId xmlns:a16="http://schemas.microsoft.com/office/drawing/2014/main" id="{748781FF-B784-0D48-8628-A207BE5BF142}"/>
              </a:ext>
            </a:extLst>
          </p:cNvPr>
          <p:cNvSpPr/>
          <p:nvPr/>
        </p:nvSpPr>
        <p:spPr>
          <a:xfrm>
            <a:off x="6585598" y="5748995"/>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6" name="Rectangle 175">
            <a:extLst>
              <a:ext uri="{FF2B5EF4-FFF2-40B4-BE49-F238E27FC236}">
                <a16:creationId xmlns:a16="http://schemas.microsoft.com/office/drawing/2014/main" id="{AB53EC3C-8D2F-CF40-AEBA-28A4CC7E3A4C}"/>
              </a:ext>
            </a:extLst>
          </p:cNvPr>
          <p:cNvSpPr/>
          <p:nvPr/>
        </p:nvSpPr>
        <p:spPr>
          <a:xfrm>
            <a:off x="6585599" y="5648830"/>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7" name="Oval 176">
            <a:extLst>
              <a:ext uri="{FF2B5EF4-FFF2-40B4-BE49-F238E27FC236}">
                <a16:creationId xmlns:a16="http://schemas.microsoft.com/office/drawing/2014/main" id="{3E3E0239-BC6F-9E4F-82E2-2E14E961C8D7}"/>
              </a:ext>
            </a:extLst>
          </p:cNvPr>
          <p:cNvSpPr/>
          <p:nvPr/>
        </p:nvSpPr>
        <p:spPr>
          <a:xfrm>
            <a:off x="6389328" y="6043751"/>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8" name="Oval 177">
            <a:extLst>
              <a:ext uri="{FF2B5EF4-FFF2-40B4-BE49-F238E27FC236}">
                <a16:creationId xmlns:a16="http://schemas.microsoft.com/office/drawing/2014/main" id="{AEBE0CC0-6AE6-2542-9EF0-0B8420E8A98C}"/>
              </a:ext>
            </a:extLst>
          </p:cNvPr>
          <p:cNvSpPr/>
          <p:nvPr/>
        </p:nvSpPr>
        <p:spPr>
          <a:xfrm>
            <a:off x="6905913" y="6043751"/>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9" name="Rectangle 178">
            <a:extLst>
              <a:ext uri="{FF2B5EF4-FFF2-40B4-BE49-F238E27FC236}">
                <a16:creationId xmlns:a16="http://schemas.microsoft.com/office/drawing/2014/main" id="{A181424C-AD81-3F4A-A303-A6D351B09606}"/>
              </a:ext>
            </a:extLst>
          </p:cNvPr>
          <p:cNvSpPr/>
          <p:nvPr/>
        </p:nvSpPr>
        <p:spPr>
          <a:xfrm>
            <a:off x="6585598" y="6294510"/>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0" name="Rectangle 179">
            <a:extLst>
              <a:ext uri="{FF2B5EF4-FFF2-40B4-BE49-F238E27FC236}">
                <a16:creationId xmlns:a16="http://schemas.microsoft.com/office/drawing/2014/main" id="{8136106C-EA05-9848-90B4-9C7E2EB58E48}"/>
              </a:ext>
            </a:extLst>
          </p:cNvPr>
          <p:cNvSpPr/>
          <p:nvPr/>
        </p:nvSpPr>
        <p:spPr>
          <a:xfrm>
            <a:off x="6585599" y="6194345"/>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1" name="TextBox 180">
            <a:extLst>
              <a:ext uri="{FF2B5EF4-FFF2-40B4-BE49-F238E27FC236}">
                <a16:creationId xmlns:a16="http://schemas.microsoft.com/office/drawing/2014/main" id="{08D4B181-4F0B-5E49-A777-C12DEE3B3FE0}"/>
              </a:ext>
            </a:extLst>
          </p:cNvPr>
          <p:cNvSpPr txBox="1"/>
          <p:nvPr/>
        </p:nvSpPr>
        <p:spPr>
          <a:xfrm>
            <a:off x="8394700" y="513754"/>
            <a:ext cx="2844800" cy="369332"/>
          </a:xfrm>
          <a:prstGeom prst="rect">
            <a:avLst/>
          </a:prstGeom>
          <a:noFill/>
        </p:spPr>
        <p:txBody>
          <a:bodyPr wrap="square" rtlCol="0">
            <a:spAutoFit/>
          </a:bodyPr>
          <a:lstStyle/>
          <a:p>
            <a:r>
              <a:rPr lang="en-US" dirty="0"/>
              <a:t>Introduction</a:t>
            </a:r>
          </a:p>
        </p:txBody>
      </p:sp>
      <p:sp>
        <p:nvSpPr>
          <p:cNvPr id="182" name="TextBox 181">
            <a:extLst>
              <a:ext uri="{FF2B5EF4-FFF2-40B4-BE49-F238E27FC236}">
                <a16:creationId xmlns:a16="http://schemas.microsoft.com/office/drawing/2014/main" id="{87071AFD-F60F-6E4D-98E8-1C08D8682654}"/>
              </a:ext>
            </a:extLst>
          </p:cNvPr>
          <p:cNvSpPr txBox="1"/>
          <p:nvPr/>
        </p:nvSpPr>
        <p:spPr>
          <a:xfrm>
            <a:off x="7493000" y="1435061"/>
            <a:ext cx="4241800" cy="4524315"/>
          </a:xfrm>
          <a:prstGeom prst="rect">
            <a:avLst/>
          </a:prstGeom>
          <a:noFill/>
        </p:spPr>
        <p:txBody>
          <a:bodyPr wrap="square" rtlCol="0">
            <a:spAutoFit/>
          </a:bodyPr>
          <a:lstStyle/>
          <a:p>
            <a:r>
              <a:rPr lang="en-US" dirty="0"/>
              <a:t>The data shows that social phobia is far more widespread than previously thought, especially among individuals aged 18-24. Anxiety is defined as a state of uneasiness that can range from mild to severe (NHS, 2018). As reported by NHS (2018), anxiety is the primary indicator of various conditions, such as panic attacks, fear like claustrophobia, battle fatigue. Youth are less likely to seek competent assistance help for their issues, increasing the risk of major long-term issues like strained peer relationships and low self-esteem. It has been reported that anxiety disorders goes untreated for a long time (</a:t>
            </a:r>
            <a:r>
              <a:rPr lang="en-US" dirty="0" err="1"/>
              <a:t>Wittchen</a:t>
            </a:r>
            <a:r>
              <a:rPr lang="en-US" dirty="0"/>
              <a:t>, </a:t>
            </a:r>
            <a:r>
              <a:rPr lang="en-US" dirty="0" err="1"/>
              <a:t>Fehm</a:t>
            </a:r>
            <a:r>
              <a:rPr lang="en-US"/>
              <a:t>, 2001). </a:t>
            </a:r>
            <a:endParaRPr lang="en-US" dirty="0"/>
          </a:p>
        </p:txBody>
      </p:sp>
    </p:spTree>
    <p:extLst>
      <p:ext uri="{BB962C8B-B14F-4D97-AF65-F5344CB8AC3E}">
        <p14:creationId xmlns:p14="http://schemas.microsoft.com/office/powerpoint/2010/main" val="58534093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9B1D64C-2283-AD4E-B159-6F6D3D298B22}"/>
              </a:ext>
            </a:extLst>
          </p:cNvPr>
          <p:cNvSpPr/>
          <p:nvPr/>
        </p:nvSpPr>
        <p:spPr>
          <a:xfrm flipH="1">
            <a:off x="6795690" y="15064"/>
            <a:ext cx="5168901" cy="6858000"/>
          </a:xfrm>
          <a:prstGeom prst="rect">
            <a:avLst/>
          </a:prstGeom>
          <a:gradFill flip="none" rotWithShape="1">
            <a:gsLst>
              <a:gs pos="0">
                <a:schemeClr val="bg2"/>
              </a:gs>
              <a:gs pos="13000">
                <a:schemeClr val="accent4">
                  <a:lumMod val="40000"/>
                  <a:lumOff val="60000"/>
                  <a:alpha val="0"/>
                </a:schemeClr>
              </a:gs>
              <a:gs pos="97343">
                <a:schemeClr val="accent4">
                  <a:lumMod val="20000"/>
                  <a:lumOff val="80000"/>
                </a:schemeClr>
              </a:gs>
              <a:gs pos="85000">
                <a:schemeClr val="accent4">
                  <a:lumMod val="20000"/>
                  <a:lumOff val="80000"/>
                </a:schemeClr>
              </a:gs>
              <a:gs pos="99000">
                <a:schemeClr val="accent4">
                  <a:lumMod val="20000"/>
                  <a:lumOff val="80000"/>
                </a:schemeClr>
              </a:gs>
              <a:gs pos="0">
                <a:srgbClr val="403D33"/>
              </a:gs>
              <a:gs pos="90000">
                <a:schemeClr val="accent4">
                  <a:lumMod val="20000"/>
                  <a:lumOff val="80000"/>
                </a:schemeClr>
              </a:gs>
              <a:gs pos="90000">
                <a:schemeClr val="accent4">
                  <a:lumMod val="20000"/>
                  <a:lumOff val="80000"/>
                </a:schemeClr>
              </a:gs>
              <a:gs pos="85000">
                <a:schemeClr val="accent4">
                  <a:lumMod val="20000"/>
                  <a:lumOff val="80000"/>
                </a:schemeClr>
              </a:gs>
            </a:gsLst>
            <a:lin ang="10800000" scaled="1"/>
            <a:tileRect/>
          </a:gradFill>
          <a:ln w="889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7753C71F-16F6-F442-9BAA-21622F0EFB8A}"/>
              </a:ext>
            </a:extLst>
          </p:cNvPr>
          <p:cNvSpPr/>
          <p:nvPr/>
        </p:nvSpPr>
        <p:spPr>
          <a:xfrm>
            <a:off x="953673" y="15064"/>
            <a:ext cx="5735782" cy="6858000"/>
          </a:xfrm>
          <a:prstGeom prst="rect">
            <a:avLst/>
          </a:prstGeom>
          <a:gradFill flip="none" rotWithShape="1">
            <a:gsLst>
              <a:gs pos="0">
                <a:schemeClr val="tx1"/>
              </a:gs>
              <a:gs pos="9000">
                <a:schemeClr val="bg1"/>
              </a:gs>
              <a:gs pos="98000">
                <a:schemeClr val="accent4">
                  <a:lumMod val="40000"/>
                  <a:lumOff val="60000"/>
                </a:schemeClr>
              </a:gs>
              <a:gs pos="77000">
                <a:schemeClr val="accent4">
                  <a:lumMod val="20000"/>
                  <a:lumOff val="80000"/>
                </a:schemeClr>
              </a:gs>
            </a:gsLst>
            <a:lin ang="10800000" scaled="1"/>
            <a:tileRect/>
          </a:gradFill>
          <a:ln w="889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9" name="Oval 108">
            <a:extLst>
              <a:ext uri="{FF2B5EF4-FFF2-40B4-BE49-F238E27FC236}">
                <a16:creationId xmlns:a16="http://schemas.microsoft.com/office/drawing/2014/main" id="{D4E0CDAD-9D36-2945-84BD-A4DE06DAF5F3}"/>
              </a:ext>
            </a:extLst>
          </p:cNvPr>
          <p:cNvSpPr/>
          <p:nvPr/>
        </p:nvSpPr>
        <p:spPr>
          <a:xfrm>
            <a:off x="6367106" y="304800"/>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0" name="Oval 109">
            <a:extLst>
              <a:ext uri="{FF2B5EF4-FFF2-40B4-BE49-F238E27FC236}">
                <a16:creationId xmlns:a16="http://schemas.microsoft.com/office/drawing/2014/main" id="{9F25FE3B-E3D3-704E-8B84-BE1E85294450}"/>
              </a:ext>
            </a:extLst>
          </p:cNvPr>
          <p:cNvSpPr/>
          <p:nvPr/>
        </p:nvSpPr>
        <p:spPr>
          <a:xfrm>
            <a:off x="6883691" y="304800"/>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1" name="Rectangle 110">
            <a:extLst>
              <a:ext uri="{FF2B5EF4-FFF2-40B4-BE49-F238E27FC236}">
                <a16:creationId xmlns:a16="http://schemas.microsoft.com/office/drawing/2014/main" id="{FAE32146-9136-9543-93F3-4A5030D29527}"/>
              </a:ext>
            </a:extLst>
          </p:cNvPr>
          <p:cNvSpPr/>
          <p:nvPr/>
        </p:nvSpPr>
        <p:spPr>
          <a:xfrm>
            <a:off x="6563376" y="555559"/>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a:extLst>
              <a:ext uri="{FF2B5EF4-FFF2-40B4-BE49-F238E27FC236}">
                <a16:creationId xmlns:a16="http://schemas.microsoft.com/office/drawing/2014/main" id="{01EDFE0D-2F4F-4145-A14B-B5880A178B54}"/>
              </a:ext>
            </a:extLst>
          </p:cNvPr>
          <p:cNvSpPr/>
          <p:nvPr/>
        </p:nvSpPr>
        <p:spPr>
          <a:xfrm>
            <a:off x="6563377" y="455394"/>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 name="Oval 112">
            <a:extLst>
              <a:ext uri="{FF2B5EF4-FFF2-40B4-BE49-F238E27FC236}">
                <a16:creationId xmlns:a16="http://schemas.microsoft.com/office/drawing/2014/main" id="{16C08DAE-6C2B-8149-85EC-9021AC6223D6}"/>
              </a:ext>
            </a:extLst>
          </p:cNvPr>
          <p:cNvSpPr/>
          <p:nvPr/>
        </p:nvSpPr>
        <p:spPr>
          <a:xfrm>
            <a:off x="6367106" y="850315"/>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4" name="Oval 113">
            <a:extLst>
              <a:ext uri="{FF2B5EF4-FFF2-40B4-BE49-F238E27FC236}">
                <a16:creationId xmlns:a16="http://schemas.microsoft.com/office/drawing/2014/main" id="{62FD918D-885D-C842-98E5-E50FE33EB005}"/>
              </a:ext>
            </a:extLst>
          </p:cNvPr>
          <p:cNvSpPr/>
          <p:nvPr/>
        </p:nvSpPr>
        <p:spPr>
          <a:xfrm>
            <a:off x="6883691" y="850315"/>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5" name="Rectangle 114">
            <a:extLst>
              <a:ext uri="{FF2B5EF4-FFF2-40B4-BE49-F238E27FC236}">
                <a16:creationId xmlns:a16="http://schemas.microsoft.com/office/drawing/2014/main" id="{5B655966-B3FC-004B-B606-93D42A2937D4}"/>
              </a:ext>
            </a:extLst>
          </p:cNvPr>
          <p:cNvSpPr/>
          <p:nvPr/>
        </p:nvSpPr>
        <p:spPr>
          <a:xfrm>
            <a:off x="6563376" y="1101074"/>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115">
            <a:extLst>
              <a:ext uri="{FF2B5EF4-FFF2-40B4-BE49-F238E27FC236}">
                <a16:creationId xmlns:a16="http://schemas.microsoft.com/office/drawing/2014/main" id="{14BAF0DB-1FC9-3043-A717-272240D715B0}"/>
              </a:ext>
            </a:extLst>
          </p:cNvPr>
          <p:cNvSpPr/>
          <p:nvPr/>
        </p:nvSpPr>
        <p:spPr>
          <a:xfrm>
            <a:off x="6563377" y="1000909"/>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5" name="Oval 124">
            <a:extLst>
              <a:ext uri="{FF2B5EF4-FFF2-40B4-BE49-F238E27FC236}">
                <a16:creationId xmlns:a16="http://schemas.microsoft.com/office/drawing/2014/main" id="{8E1C5ED6-2731-2542-8ACA-FC4BC616FBB2}"/>
              </a:ext>
            </a:extLst>
          </p:cNvPr>
          <p:cNvSpPr/>
          <p:nvPr/>
        </p:nvSpPr>
        <p:spPr>
          <a:xfrm>
            <a:off x="6367105" y="1326273"/>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6" name="Oval 125">
            <a:extLst>
              <a:ext uri="{FF2B5EF4-FFF2-40B4-BE49-F238E27FC236}">
                <a16:creationId xmlns:a16="http://schemas.microsoft.com/office/drawing/2014/main" id="{B6389218-9B74-4D42-A7ED-7EF266CCAC29}"/>
              </a:ext>
            </a:extLst>
          </p:cNvPr>
          <p:cNvSpPr/>
          <p:nvPr/>
        </p:nvSpPr>
        <p:spPr>
          <a:xfrm>
            <a:off x="6883690" y="1326273"/>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7" name="Rectangle 126">
            <a:extLst>
              <a:ext uri="{FF2B5EF4-FFF2-40B4-BE49-F238E27FC236}">
                <a16:creationId xmlns:a16="http://schemas.microsoft.com/office/drawing/2014/main" id="{906AD8B8-027E-6844-AC2D-BAF56C8E595A}"/>
              </a:ext>
            </a:extLst>
          </p:cNvPr>
          <p:cNvSpPr/>
          <p:nvPr/>
        </p:nvSpPr>
        <p:spPr>
          <a:xfrm>
            <a:off x="6563375" y="1577032"/>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8" name="Rectangle 127">
            <a:extLst>
              <a:ext uri="{FF2B5EF4-FFF2-40B4-BE49-F238E27FC236}">
                <a16:creationId xmlns:a16="http://schemas.microsoft.com/office/drawing/2014/main" id="{9BBCC5AC-823A-8748-968B-1D58FBAAACCE}"/>
              </a:ext>
            </a:extLst>
          </p:cNvPr>
          <p:cNvSpPr/>
          <p:nvPr/>
        </p:nvSpPr>
        <p:spPr>
          <a:xfrm>
            <a:off x="6563376" y="1476867"/>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9" name="Oval 128">
            <a:extLst>
              <a:ext uri="{FF2B5EF4-FFF2-40B4-BE49-F238E27FC236}">
                <a16:creationId xmlns:a16="http://schemas.microsoft.com/office/drawing/2014/main" id="{0A0D0B4C-0211-E54F-A14A-EAF9A446DC84}"/>
              </a:ext>
            </a:extLst>
          </p:cNvPr>
          <p:cNvSpPr/>
          <p:nvPr/>
        </p:nvSpPr>
        <p:spPr>
          <a:xfrm>
            <a:off x="6367105" y="1871788"/>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0" name="Oval 129">
            <a:extLst>
              <a:ext uri="{FF2B5EF4-FFF2-40B4-BE49-F238E27FC236}">
                <a16:creationId xmlns:a16="http://schemas.microsoft.com/office/drawing/2014/main" id="{76CDAF1A-67FD-0147-8A97-716DF94C2B8F}"/>
              </a:ext>
            </a:extLst>
          </p:cNvPr>
          <p:cNvSpPr/>
          <p:nvPr/>
        </p:nvSpPr>
        <p:spPr>
          <a:xfrm>
            <a:off x="6883690" y="1871788"/>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1" name="Rectangle 130">
            <a:extLst>
              <a:ext uri="{FF2B5EF4-FFF2-40B4-BE49-F238E27FC236}">
                <a16:creationId xmlns:a16="http://schemas.microsoft.com/office/drawing/2014/main" id="{B41135A1-99F0-AF4E-8738-AF799C9A55B7}"/>
              </a:ext>
            </a:extLst>
          </p:cNvPr>
          <p:cNvSpPr/>
          <p:nvPr/>
        </p:nvSpPr>
        <p:spPr>
          <a:xfrm>
            <a:off x="6563375" y="2122547"/>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2" name="Rectangle 131">
            <a:extLst>
              <a:ext uri="{FF2B5EF4-FFF2-40B4-BE49-F238E27FC236}">
                <a16:creationId xmlns:a16="http://schemas.microsoft.com/office/drawing/2014/main" id="{4D698AD0-12CF-1A43-B738-DC9748D65ED2}"/>
              </a:ext>
            </a:extLst>
          </p:cNvPr>
          <p:cNvSpPr/>
          <p:nvPr/>
        </p:nvSpPr>
        <p:spPr>
          <a:xfrm>
            <a:off x="6563376" y="2022382"/>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9" name="Oval 148">
            <a:extLst>
              <a:ext uri="{FF2B5EF4-FFF2-40B4-BE49-F238E27FC236}">
                <a16:creationId xmlns:a16="http://schemas.microsoft.com/office/drawing/2014/main" id="{6DD540C3-7891-8E43-A7F8-E43D569C9F0D}"/>
              </a:ext>
            </a:extLst>
          </p:cNvPr>
          <p:cNvSpPr/>
          <p:nvPr/>
        </p:nvSpPr>
        <p:spPr>
          <a:xfrm>
            <a:off x="6367106" y="2403249"/>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0" name="Oval 149">
            <a:extLst>
              <a:ext uri="{FF2B5EF4-FFF2-40B4-BE49-F238E27FC236}">
                <a16:creationId xmlns:a16="http://schemas.microsoft.com/office/drawing/2014/main" id="{B14798C0-4277-954F-9798-871BA182A3CC}"/>
              </a:ext>
            </a:extLst>
          </p:cNvPr>
          <p:cNvSpPr/>
          <p:nvPr/>
        </p:nvSpPr>
        <p:spPr>
          <a:xfrm>
            <a:off x="6883691" y="2403249"/>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1" name="Rectangle 150">
            <a:extLst>
              <a:ext uri="{FF2B5EF4-FFF2-40B4-BE49-F238E27FC236}">
                <a16:creationId xmlns:a16="http://schemas.microsoft.com/office/drawing/2014/main" id="{7F9F7FE7-17CB-134D-83B9-DC32C4892C58}"/>
              </a:ext>
            </a:extLst>
          </p:cNvPr>
          <p:cNvSpPr/>
          <p:nvPr/>
        </p:nvSpPr>
        <p:spPr>
          <a:xfrm>
            <a:off x="6563376" y="2654008"/>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2" name="Rectangle 151">
            <a:extLst>
              <a:ext uri="{FF2B5EF4-FFF2-40B4-BE49-F238E27FC236}">
                <a16:creationId xmlns:a16="http://schemas.microsoft.com/office/drawing/2014/main" id="{629FF0BF-2BF3-954A-9CE3-5901379C0B97}"/>
              </a:ext>
            </a:extLst>
          </p:cNvPr>
          <p:cNvSpPr/>
          <p:nvPr/>
        </p:nvSpPr>
        <p:spPr>
          <a:xfrm>
            <a:off x="6563377" y="2553843"/>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 name="Oval 152">
            <a:extLst>
              <a:ext uri="{FF2B5EF4-FFF2-40B4-BE49-F238E27FC236}">
                <a16:creationId xmlns:a16="http://schemas.microsoft.com/office/drawing/2014/main" id="{27991CE2-E148-A845-9F9C-85C19A5959B4}"/>
              </a:ext>
            </a:extLst>
          </p:cNvPr>
          <p:cNvSpPr/>
          <p:nvPr/>
        </p:nvSpPr>
        <p:spPr>
          <a:xfrm>
            <a:off x="6367106" y="2948764"/>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4" name="Oval 153">
            <a:extLst>
              <a:ext uri="{FF2B5EF4-FFF2-40B4-BE49-F238E27FC236}">
                <a16:creationId xmlns:a16="http://schemas.microsoft.com/office/drawing/2014/main" id="{FFA22AFE-9EC1-C14E-9F51-2B1950DCF035}"/>
              </a:ext>
            </a:extLst>
          </p:cNvPr>
          <p:cNvSpPr/>
          <p:nvPr/>
        </p:nvSpPr>
        <p:spPr>
          <a:xfrm>
            <a:off x="6883691" y="2948764"/>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5" name="Rectangle 154">
            <a:extLst>
              <a:ext uri="{FF2B5EF4-FFF2-40B4-BE49-F238E27FC236}">
                <a16:creationId xmlns:a16="http://schemas.microsoft.com/office/drawing/2014/main" id="{7B9014C1-69B3-A645-BEC2-0AB1B1C6EA2A}"/>
              </a:ext>
            </a:extLst>
          </p:cNvPr>
          <p:cNvSpPr/>
          <p:nvPr/>
        </p:nvSpPr>
        <p:spPr>
          <a:xfrm>
            <a:off x="6563376" y="3199523"/>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6" name="Rectangle 155">
            <a:extLst>
              <a:ext uri="{FF2B5EF4-FFF2-40B4-BE49-F238E27FC236}">
                <a16:creationId xmlns:a16="http://schemas.microsoft.com/office/drawing/2014/main" id="{3FFDF1F9-C5FD-F142-882D-4F8C0997BBD2}"/>
              </a:ext>
            </a:extLst>
          </p:cNvPr>
          <p:cNvSpPr/>
          <p:nvPr/>
        </p:nvSpPr>
        <p:spPr>
          <a:xfrm>
            <a:off x="6563377" y="3099358"/>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7" name="Oval 156">
            <a:extLst>
              <a:ext uri="{FF2B5EF4-FFF2-40B4-BE49-F238E27FC236}">
                <a16:creationId xmlns:a16="http://schemas.microsoft.com/office/drawing/2014/main" id="{B4B7D27E-11A8-7F4A-923A-43379F6D407C}"/>
              </a:ext>
            </a:extLst>
          </p:cNvPr>
          <p:cNvSpPr/>
          <p:nvPr/>
        </p:nvSpPr>
        <p:spPr>
          <a:xfrm>
            <a:off x="6367105" y="3424722"/>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8" name="Oval 157">
            <a:extLst>
              <a:ext uri="{FF2B5EF4-FFF2-40B4-BE49-F238E27FC236}">
                <a16:creationId xmlns:a16="http://schemas.microsoft.com/office/drawing/2014/main" id="{457F6763-C034-1D4A-8E86-A50458CB9537}"/>
              </a:ext>
            </a:extLst>
          </p:cNvPr>
          <p:cNvSpPr/>
          <p:nvPr/>
        </p:nvSpPr>
        <p:spPr>
          <a:xfrm>
            <a:off x="6883690" y="3424722"/>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9" name="Rectangle 158">
            <a:extLst>
              <a:ext uri="{FF2B5EF4-FFF2-40B4-BE49-F238E27FC236}">
                <a16:creationId xmlns:a16="http://schemas.microsoft.com/office/drawing/2014/main" id="{4AD56EEA-2B21-7A40-97CD-0992222041D7}"/>
              </a:ext>
            </a:extLst>
          </p:cNvPr>
          <p:cNvSpPr/>
          <p:nvPr/>
        </p:nvSpPr>
        <p:spPr>
          <a:xfrm>
            <a:off x="6563375" y="3675481"/>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0" name="Rectangle 159">
            <a:extLst>
              <a:ext uri="{FF2B5EF4-FFF2-40B4-BE49-F238E27FC236}">
                <a16:creationId xmlns:a16="http://schemas.microsoft.com/office/drawing/2014/main" id="{07020FA5-078A-6546-81AE-2493DB18DC61}"/>
              </a:ext>
            </a:extLst>
          </p:cNvPr>
          <p:cNvSpPr/>
          <p:nvPr/>
        </p:nvSpPr>
        <p:spPr>
          <a:xfrm>
            <a:off x="6563376" y="3575316"/>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1" name="Oval 160">
            <a:extLst>
              <a:ext uri="{FF2B5EF4-FFF2-40B4-BE49-F238E27FC236}">
                <a16:creationId xmlns:a16="http://schemas.microsoft.com/office/drawing/2014/main" id="{2E679994-3A2B-484E-BAD3-65B5305A2C2A}"/>
              </a:ext>
            </a:extLst>
          </p:cNvPr>
          <p:cNvSpPr/>
          <p:nvPr/>
        </p:nvSpPr>
        <p:spPr>
          <a:xfrm>
            <a:off x="6367105" y="3970237"/>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2" name="Oval 161">
            <a:extLst>
              <a:ext uri="{FF2B5EF4-FFF2-40B4-BE49-F238E27FC236}">
                <a16:creationId xmlns:a16="http://schemas.microsoft.com/office/drawing/2014/main" id="{6DB052A0-983C-724E-ADAE-397ED276C338}"/>
              </a:ext>
            </a:extLst>
          </p:cNvPr>
          <p:cNvSpPr/>
          <p:nvPr/>
        </p:nvSpPr>
        <p:spPr>
          <a:xfrm>
            <a:off x="6883690" y="3970237"/>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3" name="Rectangle 162">
            <a:extLst>
              <a:ext uri="{FF2B5EF4-FFF2-40B4-BE49-F238E27FC236}">
                <a16:creationId xmlns:a16="http://schemas.microsoft.com/office/drawing/2014/main" id="{2C68A930-C8BE-E14F-BCBD-D0711831E4F9}"/>
              </a:ext>
            </a:extLst>
          </p:cNvPr>
          <p:cNvSpPr/>
          <p:nvPr/>
        </p:nvSpPr>
        <p:spPr>
          <a:xfrm>
            <a:off x="6563375" y="4220996"/>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4" name="Rectangle 163">
            <a:extLst>
              <a:ext uri="{FF2B5EF4-FFF2-40B4-BE49-F238E27FC236}">
                <a16:creationId xmlns:a16="http://schemas.microsoft.com/office/drawing/2014/main" id="{95199031-D840-2C45-8266-227774FF1000}"/>
              </a:ext>
            </a:extLst>
          </p:cNvPr>
          <p:cNvSpPr/>
          <p:nvPr/>
        </p:nvSpPr>
        <p:spPr>
          <a:xfrm>
            <a:off x="6563376" y="4120831"/>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5" name="Oval 164">
            <a:extLst>
              <a:ext uri="{FF2B5EF4-FFF2-40B4-BE49-F238E27FC236}">
                <a16:creationId xmlns:a16="http://schemas.microsoft.com/office/drawing/2014/main" id="{697B59BD-D7BF-1643-9679-3D187FF61CEF}"/>
              </a:ext>
            </a:extLst>
          </p:cNvPr>
          <p:cNvSpPr/>
          <p:nvPr/>
        </p:nvSpPr>
        <p:spPr>
          <a:xfrm>
            <a:off x="6389329" y="4476763"/>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6" name="Oval 165">
            <a:extLst>
              <a:ext uri="{FF2B5EF4-FFF2-40B4-BE49-F238E27FC236}">
                <a16:creationId xmlns:a16="http://schemas.microsoft.com/office/drawing/2014/main" id="{07F9F8DD-949C-9245-A028-F8A84B62D474}"/>
              </a:ext>
            </a:extLst>
          </p:cNvPr>
          <p:cNvSpPr/>
          <p:nvPr/>
        </p:nvSpPr>
        <p:spPr>
          <a:xfrm>
            <a:off x="6905914" y="4476763"/>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7" name="Rectangle 166">
            <a:extLst>
              <a:ext uri="{FF2B5EF4-FFF2-40B4-BE49-F238E27FC236}">
                <a16:creationId xmlns:a16="http://schemas.microsoft.com/office/drawing/2014/main" id="{B369BC67-A445-1E4D-8752-0C26837AA61C}"/>
              </a:ext>
            </a:extLst>
          </p:cNvPr>
          <p:cNvSpPr/>
          <p:nvPr/>
        </p:nvSpPr>
        <p:spPr>
          <a:xfrm>
            <a:off x="6585599" y="4727522"/>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8" name="Rectangle 167">
            <a:extLst>
              <a:ext uri="{FF2B5EF4-FFF2-40B4-BE49-F238E27FC236}">
                <a16:creationId xmlns:a16="http://schemas.microsoft.com/office/drawing/2014/main" id="{9604AD2C-286E-524C-9801-6C008318EE5D}"/>
              </a:ext>
            </a:extLst>
          </p:cNvPr>
          <p:cNvSpPr/>
          <p:nvPr/>
        </p:nvSpPr>
        <p:spPr>
          <a:xfrm>
            <a:off x="6585600" y="4627357"/>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9" name="Oval 168">
            <a:extLst>
              <a:ext uri="{FF2B5EF4-FFF2-40B4-BE49-F238E27FC236}">
                <a16:creationId xmlns:a16="http://schemas.microsoft.com/office/drawing/2014/main" id="{E7171EE9-0E42-9544-AFB8-0CE12B290938}"/>
              </a:ext>
            </a:extLst>
          </p:cNvPr>
          <p:cNvSpPr/>
          <p:nvPr/>
        </p:nvSpPr>
        <p:spPr>
          <a:xfrm>
            <a:off x="6389329" y="5022278"/>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0" name="Oval 169">
            <a:extLst>
              <a:ext uri="{FF2B5EF4-FFF2-40B4-BE49-F238E27FC236}">
                <a16:creationId xmlns:a16="http://schemas.microsoft.com/office/drawing/2014/main" id="{97F60FC3-A454-5D4F-BB26-111EAF6FBA5F}"/>
              </a:ext>
            </a:extLst>
          </p:cNvPr>
          <p:cNvSpPr/>
          <p:nvPr/>
        </p:nvSpPr>
        <p:spPr>
          <a:xfrm>
            <a:off x="6905914" y="5022278"/>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1" name="Rectangle 170">
            <a:extLst>
              <a:ext uri="{FF2B5EF4-FFF2-40B4-BE49-F238E27FC236}">
                <a16:creationId xmlns:a16="http://schemas.microsoft.com/office/drawing/2014/main" id="{8173AB2E-CFD1-D141-8EF7-10F8BB3AE7C0}"/>
              </a:ext>
            </a:extLst>
          </p:cNvPr>
          <p:cNvSpPr/>
          <p:nvPr/>
        </p:nvSpPr>
        <p:spPr>
          <a:xfrm>
            <a:off x="6585599" y="5273037"/>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2" name="Rectangle 171">
            <a:extLst>
              <a:ext uri="{FF2B5EF4-FFF2-40B4-BE49-F238E27FC236}">
                <a16:creationId xmlns:a16="http://schemas.microsoft.com/office/drawing/2014/main" id="{9DC0597A-F7A7-8E4D-B1CE-84AABA9CB54B}"/>
              </a:ext>
            </a:extLst>
          </p:cNvPr>
          <p:cNvSpPr/>
          <p:nvPr/>
        </p:nvSpPr>
        <p:spPr>
          <a:xfrm>
            <a:off x="6585600" y="5172872"/>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3" name="Oval 172">
            <a:extLst>
              <a:ext uri="{FF2B5EF4-FFF2-40B4-BE49-F238E27FC236}">
                <a16:creationId xmlns:a16="http://schemas.microsoft.com/office/drawing/2014/main" id="{F81FB8E6-792A-1F41-B286-9EC4B1DC281A}"/>
              </a:ext>
            </a:extLst>
          </p:cNvPr>
          <p:cNvSpPr/>
          <p:nvPr/>
        </p:nvSpPr>
        <p:spPr>
          <a:xfrm>
            <a:off x="6389328" y="5498236"/>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4" name="Oval 173">
            <a:extLst>
              <a:ext uri="{FF2B5EF4-FFF2-40B4-BE49-F238E27FC236}">
                <a16:creationId xmlns:a16="http://schemas.microsoft.com/office/drawing/2014/main" id="{704F977E-D256-B84D-9507-678E32D6AE00}"/>
              </a:ext>
            </a:extLst>
          </p:cNvPr>
          <p:cNvSpPr/>
          <p:nvPr/>
        </p:nvSpPr>
        <p:spPr>
          <a:xfrm>
            <a:off x="6905913" y="5498236"/>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5" name="Rectangle 174">
            <a:extLst>
              <a:ext uri="{FF2B5EF4-FFF2-40B4-BE49-F238E27FC236}">
                <a16:creationId xmlns:a16="http://schemas.microsoft.com/office/drawing/2014/main" id="{748781FF-B784-0D48-8628-A207BE5BF142}"/>
              </a:ext>
            </a:extLst>
          </p:cNvPr>
          <p:cNvSpPr/>
          <p:nvPr/>
        </p:nvSpPr>
        <p:spPr>
          <a:xfrm>
            <a:off x="6585598" y="5748995"/>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6" name="Rectangle 175">
            <a:extLst>
              <a:ext uri="{FF2B5EF4-FFF2-40B4-BE49-F238E27FC236}">
                <a16:creationId xmlns:a16="http://schemas.microsoft.com/office/drawing/2014/main" id="{AB53EC3C-8D2F-CF40-AEBA-28A4CC7E3A4C}"/>
              </a:ext>
            </a:extLst>
          </p:cNvPr>
          <p:cNvSpPr/>
          <p:nvPr/>
        </p:nvSpPr>
        <p:spPr>
          <a:xfrm>
            <a:off x="6585599" y="5648830"/>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7" name="Oval 176">
            <a:extLst>
              <a:ext uri="{FF2B5EF4-FFF2-40B4-BE49-F238E27FC236}">
                <a16:creationId xmlns:a16="http://schemas.microsoft.com/office/drawing/2014/main" id="{3E3E0239-BC6F-9E4F-82E2-2E14E961C8D7}"/>
              </a:ext>
            </a:extLst>
          </p:cNvPr>
          <p:cNvSpPr/>
          <p:nvPr/>
        </p:nvSpPr>
        <p:spPr>
          <a:xfrm>
            <a:off x="6389328" y="6043751"/>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8" name="Oval 177">
            <a:extLst>
              <a:ext uri="{FF2B5EF4-FFF2-40B4-BE49-F238E27FC236}">
                <a16:creationId xmlns:a16="http://schemas.microsoft.com/office/drawing/2014/main" id="{AEBE0CC0-6AE6-2542-9EF0-0B8420E8A98C}"/>
              </a:ext>
            </a:extLst>
          </p:cNvPr>
          <p:cNvSpPr/>
          <p:nvPr/>
        </p:nvSpPr>
        <p:spPr>
          <a:xfrm>
            <a:off x="6905913" y="6043751"/>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9" name="Rectangle 178">
            <a:extLst>
              <a:ext uri="{FF2B5EF4-FFF2-40B4-BE49-F238E27FC236}">
                <a16:creationId xmlns:a16="http://schemas.microsoft.com/office/drawing/2014/main" id="{A181424C-AD81-3F4A-A303-A6D351B09606}"/>
              </a:ext>
            </a:extLst>
          </p:cNvPr>
          <p:cNvSpPr/>
          <p:nvPr/>
        </p:nvSpPr>
        <p:spPr>
          <a:xfrm>
            <a:off x="6585598" y="6294510"/>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0" name="Rectangle 179">
            <a:extLst>
              <a:ext uri="{FF2B5EF4-FFF2-40B4-BE49-F238E27FC236}">
                <a16:creationId xmlns:a16="http://schemas.microsoft.com/office/drawing/2014/main" id="{8136106C-EA05-9848-90B4-9C7E2EB58E48}"/>
              </a:ext>
            </a:extLst>
          </p:cNvPr>
          <p:cNvSpPr/>
          <p:nvPr/>
        </p:nvSpPr>
        <p:spPr>
          <a:xfrm>
            <a:off x="6585599" y="6194345"/>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E74522D-0782-9D4D-8224-1D79779A9FEC}"/>
              </a:ext>
            </a:extLst>
          </p:cNvPr>
          <p:cNvSpPr txBox="1"/>
          <p:nvPr/>
        </p:nvSpPr>
        <p:spPr>
          <a:xfrm>
            <a:off x="1397000" y="304800"/>
            <a:ext cx="1765300" cy="369332"/>
          </a:xfrm>
          <a:prstGeom prst="rect">
            <a:avLst/>
          </a:prstGeom>
          <a:noFill/>
        </p:spPr>
        <p:txBody>
          <a:bodyPr wrap="square" rtlCol="0">
            <a:spAutoFit/>
          </a:bodyPr>
          <a:lstStyle/>
          <a:p>
            <a:r>
              <a:rPr lang="en-US" dirty="0"/>
              <a:t>Causes</a:t>
            </a:r>
          </a:p>
        </p:txBody>
      </p:sp>
      <p:sp>
        <p:nvSpPr>
          <p:cNvPr id="7" name="TextBox 6">
            <a:extLst>
              <a:ext uri="{FF2B5EF4-FFF2-40B4-BE49-F238E27FC236}">
                <a16:creationId xmlns:a16="http://schemas.microsoft.com/office/drawing/2014/main" id="{5421F570-A838-5E4E-8695-B5B8FE3972A3}"/>
              </a:ext>
            </a:extLst>
          </p:cNvPr>
          <p:cNvSpPr txBox="1"/>
          <p:nvPr/>
        </p:nvSpPr>
        <p:spPr>
          <a:xfrm>
            <a:off x="1308099" y="850314"/>
            <a:ext cx="4494573" cy="5632311"/>
          </a:xfrm>
          <a:prstGeom prst="rect">
            <a:avLst/>
          </a:prstGeom>
          <a:noFill/>
        </p:spPr>
        <p:txBody>
          <a:bodyPr wrap="square" rtlCol="0">
            <a:spAutoFit/>
          </a:bodyPr>
          <a:lstStyle/>
          <a:p>
            <a:r>
              <a:rPr lang="en-US" sz="1200" dirty="0"/>
              <a:t>According</a:t>
            </a:r>
            <a:r>
              <a:rPr lang="en-US" dirty="0"/>
              <a:t> to Deighton’s (2019) survey of 28160 teenagers, the severity of mental illness difficulties in the UK is significantly higher than previously estimated, with 2 out of every 5 young person at risk for emotional disorder, behavior disorder, or </a:t>
            </a:r>
            <a:r>
              <a:rPr lang="en-US" dirty="0" err="1"/>
              <a:t>superactivity</a:t>
            </a:r>
            <a:r>
              <a:rPr lang="en-US" dirty="0"/>
              <a:t>. Sex, poverty, social-class, and age were all linked to an elevated risk of mental health problems (Deighton, </a:t>
            </a:r>
            <a:r>
              <a:rPr lang="en-US" dirty="0" err="1"/>
              <a:t>Lereya</a:t>
            </a:r>
            <a:r>
              <a:rPr lang="en-US" dirty="0"/>
              <a:t>, Casey, et al., 2019). </a:t>
            </a:r>
            <a:r>
              <a:rPr lang="en-US" dirty="0" err="1"/>
              <a:t>Bor</a:t>
            </a:r>
            <a:r>
              <a:rPr lang="en-US" dirty="0"/>
              <a:t>, Dean, </a:t>
            </a:r>
            <a:r>
              <a:rPr lang="en-US" dirty="0" err="1"/>
              <a:t>Najman</a:t>
            </a:r>
            <a:r>
              <a:rPr lang="en-US" dirty="0"/>
              <a:t>, et al. (2014) feel that social and cultural elements can determine the emergence of mental health disorders in their systematic study. More social media use has been linked to higher levels of social anxiety, according to studies (Caplan, 2007). Certain have indicated, however, that remote interactions such as those found on social media could replace some face-to-face relationships because people fell more in control and enjoy</a:t>
            </a:r>
          </a:p>
        </p:txBody>
      </p:sp>
      <p:sp>
        <p:nvSpPr>
          <p:cNvPr id="8" name="TextBox 7">
            <a:extLst>
              <a:ext uri="{FF2B5EF4-FFF2-40B4-BE49-F238E27FC236}">
                <a16:creationId xmlns:a16="http://schemas.microsoft.com/office/drawing/2014/main" id="{B15182D3-95BF-F34A-A334-9704127AF375}"/>
              </a:ext>
            </a:extLst>
          </p:cNvPr>
          <p:cNvSpPr txBox="1"/>
          <p:nvPr/>
        </p:nvSpPr>
        <p:spPr>
          <a:xfrm>
            <a:off x="7505699" y="850312"/>
            <a:ext cx="4458891" cy="5632311"/>
          </a:xfrm>
          <a:prstGeom prst="rect">
            <a:avLst/>
          </a:prstGeom>
          <a:noFill/>
        </p:spPr>
        <p:txBody>
          <a:bodyPr wrap="square" rtlCol="0">
            <a:spAutoFit/>
          </a:bodyPr>
          <a:lstStyle/>
          <a:p>
            <a:r>
              <a:rPr lang="en-US" dirty="0"/>
              <a:t>themselves online, breaking social cohesion and contributing  to social isolation (</a:t>
            </a:r>
            <a:r>
              <a:rPr lang="en-US" dirty="0" err="1"/>
              <a:t>Baek</a:t>
            </a:r>
            <a:r>
              <a:rPr lang="en-US" dirty="0"/>
              <a:t>, Bae, </a:t>
            </a:r>
            <a:r>
              <a:rPr lang="en-US" sz="1200" dirty="0"/>
              <a:t>Jan</a:t>
            </a:r>
            <a:r>
              <a:rPr lang="en-US" dirty="0"/>
              <a:t>,2013). Since social networking has become inexorably interwoven to our everyday life, it is being faulted for an upsurge in mental health issues among teenagers. The hours spent on social media, activity, commitment, and obsession are all linked to sadness (</a:t>
            </a:r>
            <a:r>
              <a:rPr lang="en-US" dirty="0" err="1"/>
              <a:t>Keles</a:t>
            </a:r>
            <a:r>
              <a:rPr lang="en-US" dirty="0"/>
              <a:t>, McCrae, </a:t>
            </a:r>
            <a:r>
              <a:rPr lang="en-US" dirty="0" err="1"/>
              <a:t>Grealish</a:t>
            </a:r>
            <a:r>
              <a:rPr lang="en-US" dirty="0"/>
              <a:t>, 2019). </a:t>
            </a:r>
          </a:p>
          <a:p>
            <a:endParaRPr lang="en-US" dirty="0"/>
          </a:p>
          <a:p>
            <a:r>
              <a:rPr lang="en-US" dirty="0"/>
              <a:t>Impact</a:t>
            </a:r>
          </a:p>
          <a:p>
            <a:endParaRPr lang="en-US" dirty="0"/>
          </a:p>
          <a:p>
            <a:endParaRPr lang="en-US" dirty="0"/>
          </a:p>
          <a:p>
            <a:r>
              <a:rPr lang="en-US" dirty="0"/>
              <a:t>Individuals who suffer from social anxiety seem to be more prone to be affected and to quit school early, leaving them with lower qualifications (Acquah, 2015). Young people who suffer from anxiety tend to have fewer friends (</a:t>
            </a:r>
            <a:r>
              <a:rPr lang="en-US" dirty="0" err="1"/>
              <a:t>Whisman</a:t>
            </a:r>
            <a:r>
              <a:rPr lang="en-US" dirty="0"/>
              <a:t>, Sheldon, Goering, 2000).</a:t>
            </a:r>
          </a:p>
        </p:txBody>
      </p:sp>
    </p:spTree>
    <p:extLst>
      <p:ext uri="{BB962C8B-B14F-4D97-AF65-F5344CB8AC3E}">
        <p14:creationId xmlns:p14="http://schemas.microsoft.com/office/powerpoint/2010/main" val="373439248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9B1D64C-2283-AD4E-B159-6F6D3D298B22}"/>
              </a:ext>
            </a:extLst>
          </p:cNvPr>
          <p:cNvSpPr/>
          <p:nvPr/>
        </p:nvSpPr>
        <p:spPr>
          <a:xfrm flipH="1">
            <a:off x="6794500" y="0"/>
            <a:ext cx="5168901" cy="6858000"/>
          </a:xfrm>
          <a:prstGeom prst="rect">
            <a:avLst/>
          </a:prstGeom>
          <a:gradFill flip="none" rotWithShape="1">
            <a:gsLst>
              <a:gs pos="0">
                <a:schemeClr val="bg2"/>
              </a:gs>
              <a:gs pos="13000">
                <a:schemeClr val="accent4">
                  <a:lumMod val="40000"/>
                  <a:lumOff val="60000"/>
                  <a:alpha val="0"/>
                </a:schemeClr>
              </a:gs>
              <a:gs pos="97343">
                <a:schemeClr val="accent4">
                  <a:lumMod val="20000"/>
                  <a:lumOff val="80000"/>
                </a:schemeClr>
              </a:gs>
              <a:gs pos="85000">
                <a:schemeClr val="accent4">
                  <a:lumMod val="20000"/>
                  <a:lumOff val="80000"/>
                </a:schemeClr>
              </a:gs>
              <a:gs pos="99000">
                <a:schemeClr val="accent4">
                  <a:lumMod val="20000"/>
                  <a:lumOff val="80000"/>
                </a:schemeClr>
              </a:gs>
              <a:gs pos="0">
                <a:srgbClr val="403D33"/>
              </a:gs>
              <a:gs pos="90000">
                <a:schemeClr val="accent4">
                  <a:lumMod val="20000"/>
                  <a:lumOff val="80000"/>
                </a:schemeClr>
              </a:gs>
              <a:gs pos="90000">
                <a:schemeClr val="accent4">
                  <a:lumMod val="20000"/>
                  <a:lumOff val="80000"/>
                </a:schemeClr>
              </a:gs>
              <a:gs pos="85000">
                <a:schemeClr val="accent4">
                  <a:lumMod val="20000"/>
                  <a:lumOff val="80000"/>
                </a:schemeClr>
              </a:gs>
            </a:gsLst>
            <a:lin ang="10800000" scaled="1"/>
            <a:tileRect/>
          </a:gradFill>
          <a:ln w="889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d</a:t>
            </a:r>
          </a:p>
        </p:txBody>
      </p:sp>
      <p:sp>
        <p:nvSpPr>
          <p:cNvPr id="5" name="Rectangle 4">
            <a:extLst>
              <a:ext uri="{FF2B5EF4-FFF2-40B4-BE49-F238E27FC236}">
                <a16:creationId xmlns:a16="http://schemas.microsoft.com/office/drawing/2014/main" id="{7753C71F-16F6-F442-9BAA-21622F0EFB8A}"/>
              </a:ext>
            </a:extLst>
          </p:cNvPr>
          <p:cNvSpPr/>
          <p:nvPr/>
        </p:nvSpPr>
        <p:spPr>
          <a:xfrm>
            <a:off x="1066801" y="0"/>
            <a:ext cx="5672138" cy="6858000"/>
          </a:xfrm>
          <a:prstGeom prst="rect">
            <a:avLst/>
          </a:prstGeom>
          <a:gradFill flip="none" rotWithShape="1">
            <a:gsLst>
              <a:gs pos="0">
                <a:schemeClr val="tx1"/>
              </a:gs>
              <a:gs pos="9000">
                <a:schemeClr val="bg1"/>
              </a:gs>
              <a:gs pos="98000">
                <a:schemeClr val="accent4">
                  <a:lumMod val="40000"/>
                  <a:lumOff val="60000"/>
                </a:schemeClr>
              </a:gs>
              <a:gs pos="77000">
                <a:schemeClr val="accent4">
                  <a:lumMod val="20000"/>
                  <a:lumOff val="80000"/>
                </a:schemeClr>
              </a:gs>
            </a:gsLst>
            <a:lin ang="10800000" scaled="1"/>
            <a:tileRect/>
          </a:gradFill>
          <a:ln w="889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9" name="Oval 108">
            <a:extLst>
              <a:ext uri="{FF2B5EF4-FFF2-40B4-BE49-F238E27FC236}">
                <a16:creationId xmlns:a16="http://schemas.microsoft.com/office/drawing/2014/main" id="{D4E0CDAD-9D36-2945-84BD-A4DE06DAF5F3}"/>
              </a:ext>
            </a:extLst>
          </p:cNvPr>
          <p:cNvSpPr/>
          <p:nvPr/>
        </p:nvSpPr>
        <p:spPr>
          <a:xfrm>
            <a:off x="6367106" y="304800"/>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0" name="Oval 109">
            <a:extLst>
              <a:ext uri="{FF2B5EF4-FFF2-40B4-BE49-F238E27FC236}">
                <a16:creationId xmlns:a16="http://schemas.microsoft.com/office/drawing/2014/main" id="{9F25FE3B-E3D3-704E-8B84-BE1E85294450}"/>
              </a:ext>
            </a:extLst>
          </p:cNvPr>
          <p:cNvSpPr/>
          <p:nvPr/>
        </p:nvSpPr>
        <p:spPr>
          <a:xfrm>
            <a:off x="6883691" y="304800"/>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1" name="Rectangle 110">
            <a:extLst>
              <a:ext uri="{FF2B5EF4-FFF2-40B4-BE49-F238E27FC236}">
                <a16:creationId xmlns:a16="http://schemas.microsoft.com/office/drawing/2014/main" id="{FAE32146-9136-9543-93F3-4A5030D29527}"/>
              </a:ext>
            </a:extLst>
          </p:cNvPr>
          <p:cNvSpPr/>
          <p:nvPr/>
        </p:nvSpPr>
        <p:spPr>
          <a:xfrm>
            <a:off x="6563376" y="555559"/>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a:extLst>
              <a:ext uri="{FF2B5EF4-FFF2-40B4-BE49-F238E27FC236}">
                <a16:creationId xmlns:a16="http://schemas.microsoft.com/office/drawing/2014/main" id="{01EDFE0D-2F4F-4145-A14B-B5880A178B54}"/>
              </a:ext>
            </a:extLst>
          </p:cNvPr>
          <p:cNvSpPr/>
          <p:nvPr/>
        </p:nvSpPr>
        <p:spPr>
          <a:xfrm>
            <a:off x="6563377" y="455394"/>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 name="Oval 112">
            <a:extLst>
              <a:ext uri="{FF2B5EF4-FFF2-40B4-BE49-F238E27FC236}">
                <a16:creationId xmlns:a16="http://schemas.microsoft.com/office/drawing/2014/main" id="{16C08DAE-6C2B-8149-85EC-9021AC6223D6}"/>
              </a:ext>
            </a:extLst>
          </p:cNvPr>
          <p:cNvSpPr/>
          <p:nvPr/>
        </p:nvSpPr>
        <p:spPr>
          <a:xfrm>
            <a:off x="6367106" y="850315"/>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4" name="Oval 113">
            <a:extLst>
              <a:ext uri="{FF2B5EF4-FFF2-40B4-BE49-F238E27FC236}">
                <a16:creationId xmlns:a16="http://schemas.microsoft.com/office/drawing/2014/main" id="{62FD918D-885D-C842-98E5-E50FE33EB005}"/>
              </a:ext>
            </a:extLst>
          </p:cNvPr>
          <p:cNvSpPr/>
          <p:nvPr/>
        </p:nvSpPr>
        <p:spPr>
          <a:xfrm>
            <a:off x="6883691" y="850315"/>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5" name="Rectangle 114">
            <a:extLst>
              <a:ext uri="{FF2B5EF4-FFF2-40B4-BE49-F238E27FC236}">
                <a16:creationId xmlns:a16="http://schemas.microsoft.com/office/drawing/2014/main" id="{5B655966-B3FC-004B-B606-93D42A2937D4}"/>
              </a:ext>
            </a:extLst>
          </p:cNvPr>
          <p:cNvSpPr/>
          <p:nvPr/>
        </p:nvSpPr>
        <p:spPr>
          <a:xfrm>
            <a:off x="6563376" y="1101074"/>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115">
            <a:extLst>
              <a:ext uri="{FF2B5EF4-FFF2-40B4-BE49-F238E27FC236}">
                <a16:creationId xmlns:a16="http://schemas.microsoft.com/office/drawing/2014/main" id="{14BAF0DB-1FC9-3043-A717-272240D715B0}"/>
              </a:ext>
            </a:extLst>
          </p:cNvPr>
          <p:cNvSpPr/>
          <p:nvPr/>
        </p:nvSpPr>
        <p:spPr>
          <a:xfrm>
            <a:off x="6563377" y="1000909"/>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5" name="Oval 124">
            <a:extLst>
              <a:ext uri="{FF2B5EF4-FFF2-40B4-BE49-F238E27FC236}">
                <a16:creationId xmlns:a16="http://schemas.microsoft.com/office/drawing/2014/main" id="{8E1C5ED6-2731-2542-8ACA-FC4BC616FBB2}"/>
              </a:ext>
            </a:extLst>
          </p:cNvPr>
          <p:cNvSpPr/>
          <p:nvPr/>
        </p:nvSpPr>
        <p:spPr>
          <a:xfrm>
            <a:off x="6367105" y="1326273"/>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6" name="Oval 125">
            <a:extLst>
              <a:ext uri="{FF2B5EF4-FFF2-40B4-BE49-F238E27FC236}">
                <a16:creationId xmlns:a16="http://schemas.microsoft.com/office/drawing/2014/main" id="{B6389218-9B74-4D42-A7ED-7EF266CCAC29}"/>
              </a:ext>
            </a:extLst>
          </p:cNvPr>
          <p:cNvSpPr/>
          <p:nvPr/>
        </p:nvSpPr>
        <p:spPr>
          <a:xfrm>
            <a:off x="6883690" y="1326273"/>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7" name="Rectangle 126">
            <a:extLst>
              <a:ext uri="{FF2B5EF4-FFF2-40B4-BE49-F238E27FC236}">
                <a16:creationId xmlns:a16="http://schemas.microsoft.com/office/drawing/2014/main" id="{906AD8B8-027E-6844-AC2D-BAF56C8E595A}"/>
              </a:ext>
            </a:extLst>
          </p:cNvPr>
          <p:cNvSpPr/>
          <p:nvPr/>
        </p:nvSpPr>
        <p:spPr>
          <a:xfrm>
            <a:off x="6563375" y="1577032"/>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8" name="Rectangle 127">
            <a:extLst>
              <a:ext uri="{FF2B5EF4-FFF2-40B4-BE49-F238E27FC236}">
                <a16:creationId xmlns:a16="http://schemas.microsoft.com/office/drawing/2014/main" id="{9BBCC5AC-823A-8748-968B-1D58FBAAACCE}"/>
              </a:ext>
            </a:extLst>
          </p:cNvPr>
          <p:cNvSpPr/>
          <p:nvPr/>
        </p:nvSpPr>
        <p:spPr>
          <a:xfrm>
            <a:off x="6563376" y="1476867"/>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9" name="Oval 128">
            <a:extLst>
              <a:ext uri="{FF2B5EF4-FFF2-40B4-BE49-F238E27FC236}">
                <a16:creationId xmlns:a16="http://schemas.microsoft.com/office/drawing/2014/main" id="{0A0D0B4C-0211-E54F-A14A-EAF9A446DC84}"/>
              </a:ext>
            </a:extLst>
          </p:cNvPr>
          <p:cNvSpPr/>
          <p:nvPr/>
        </p:nvSpPr>
        <p:spPr>
          <a:xfrm>
            <a:off x="6367105" y="1871788"/>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0" name="Oval 129">
            <a:extLst>
              <a:ext uri="{FF2B5EF4-FFF2-40B4-BE49-F238E27FC236}">
                <a16:creationId xmlns:a16="http://schemas.microsoft.com/office/drawing/2014/main" id="{76CDAF1A-67FD-0147-8A97-716DF94C2B8F}"/>
              </a:ext>
            </a:extLst>
          </p:cNvPr>
          <p:cNvSpPr/>
          <p:nvPr/>
        </p:nvSpPr>
        <p:spPr>
          <a:xfrm>
            <a:off x="6883690" y="1871788"/>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1" name="Rectangle 130">
            <a:extLst>
              <a:ext uri="{FF2B5EF4-FFF2-40B4-BE49-F238E27FC236}">
                <a16:creationId xmlns:a16="http://schemas.microsoft.com/office/drawing/2014/main" id="{B41135A1-99F0-AF4E-8738-AF799C9A55B7}"/>
              </a:ext>
            </a:extLst>
          </p:cNvPr>
          <p:cNvSpPr/>
          <p:nvPr/>
        </p:nvSpPr>
        <p:spPr>
          <a:xfrm>
            <a:off x="6563375" y="2122547"/>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2" name="Rectangle 131">
            <a:extLst>
              <a:ext uri="{FF2B5EF4-FFF2-40B4-BE49-F238E27FC236}">
                <a16:creationId xmlns:a16="http://schemas.microsoft.com/office/drawing/2014/main" id="{4D698AD0-12CF-1A43-B738-DC9748D65ED2}"/>
              </a:ext>
            </a:extLst>
          </p:cNvPr>
          <p:cNvSpPr/>
          <p:nvPr/>
        </p:nvSpPr>
        <p:spPr>
          <a:xfrm>
            <a:off x="6563376" y="2022382"/>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9" name="Oval 148">
            <a:extLst>
              <a:ext uri="{FF2B5EF4-FFF2-40B4-BE49-F238E27FC236}">
                <a16:creationId xmlns:a16="http://schemas.microsoft.com/office/drawing/2014/main" id="{6DD540C3-7891-8E43-A7F8-E43D569C9F0D}"/>
              </a:ext>
            </a:extLst>
          </p:cNvPr>
          <p:cNvSpPr/>
          <p:nvPr/>
        </p:nvSpPr>
        <p:spPr>
          <a:xfrm>
            <a:off x="6367106" y="2403249"/>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0" name="Oval 149">
            <a:extLst>
              <a:ext uri="{FF2B5EF4-FFF2-40B4-BE49-F238E27FC236}">
                <a16:creationId xmlns:a16="http://schemas.microsoft.com/office/drawing/2014/main" id="{B14798C0-4277-954F-9798-871BA182A3CC}"/>
              </a:ext>
            </a:extLst>
          </p:cNvPr>
          <p:cNvSpPr/>
          <p:nvPr/>
        </p:nvSpPr>
        <p:spPr>
          <a:xfrm>
            <a:off x="6883691" y="2403249"/>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1" name="Rectangle 150">
            <a:extLst>
              <a:ext uri="{FF2B5EF4-FFF2-40B4-BE49-F238E27FC236}">
                <a16:creationId xmlns:a16="http://schemas.microsoft.com/office/drawing/2014/main" id="{7F9F7FE7-17CB-134D-83B9-DC32C4892C58}"/>
              </a:ext>
            </a:extLst>
          </p:cNvPr>
          <p:cNvSpPr/>
          <p:nvPr/>
        </p:nvSpPr>
        <p:spPr>
          <a:xfrm>
            <a:off x="6563376" y="2654008"/>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2" name="Rectangle 151">
            <a:extLst>
              <a:ext uri="{FF2B5EF4-FFF2-40B4-BE49-F238E27FC236}">
                <a16:creationId xmlns:a16="http://schemas.microsoft.com/office/drawing/2014/main" id="{629FF0BF-2BF3-954A-9CE3-5901379C0B97}"/>
              </a:ext>
            </a:extLst>
          </p:cNvPr>
          <p:cNvSpPr/>
          <p:nvPr/>
        </p:nvSpPr>
        <p:spPr>
          <a:xfrm>
            <a:off x="6563377" y="2553843"/>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 name="Oval 152">
            <a:extLst>
              <a:ext uri="{FF2B5EF4-FFF2-40B4-BE49-F238E27FC236}">
                <a16:creationId xmlns:a16="http://schemas.microsoft.com/office/drawing/2014/main" id="{27991CE2-E148-A845-9F9C-85C19A5959B4}"/>
              </a:ext>
            </a:extLst>
          </p:cNvPr>
          <p:cNvSpPr/>
          <p:nvPr/>
        </p:nvSpPr>
        <p:spPr>
          <a:xfrm>
            <a:off x="6367106" y="2948764"/>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4" name="Oval 153">
            <a:extLst>
              <a:ext uri="{FF2B5EF4-FFF2-40B4-BE49-F238E27FC236}">
                <a16:creationId xmlns:a16="http://schemas.microsoft.com/office/drawing/2014/main" id="{FFA22AFE-9EC1-C14E-9F51-2B1950DCF035}"/>
              </a:ext>
            </a:extLst>
          </p:cNvPr>
          <p:cNvSpPr/>
          <p:nvPr/>
        </p:nvSpPr>
        <p:spPr>
          <a:xfrm>
            <a:off x="6883691" y="2948764"/>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5" name="Rectangle 154">
            <a:extLst>
              <a:ext uri="{FF2B5EF4-FFF2-40B4-BE49-F238E27FC236}">
                <a16:creationId xmlns:a16="http://schemas.microsoft.com/office/drawing/2014/main" id="{7B9014C1-69B3-A645-BEC2-0AB1B1C6EA2A}"/>
              </a:ext>
            </a:extLst>
          </p:cNvPr>
          <p:cNvSpPr/>
          <p:nvPr/>
        </p:nvSpPr>
        <p:spPr>
          <a:xfrm>
            <a:off x="6563376" y="3199523"/>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6" name="Rectangle 155">
            <a:extLst>
              <a:ext uri="{FF2B5EF4-FFF2-40B4-BE49-F238E27FC236}">
                <a16:creationId xmlns:a16="http://schemas.microsoft.com/office/drawing/2014/main" id="{3FFDF1F9-C5FD-F142-882D-4F8C0997BBD2}"/>
              </a:ext>
            </a:extLst>
          </p:cNvPr>
          <p:cNvSpPr/>
          <p:nvPr/>
        </p:nvSpPr>
        <p:spPr>
          <a:xfrm>
            <a:off x="6563377" y="3099358"/>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7" name="Oval 156">
            <a:extLst>
              <a:ext uri="{FF2B5EF4-FFF2-40B4-BE49-F238E27FC236}">
                <a16:creationId xmlns:a16="http://schemas.microsoft.com/office/drawing/2014/main" id="{B4B7D27E-11A8-7F4A-923A-43379F6D407C}"/>
              </a:ext>
            </a:extLst>
          </p:cNvPr>
          <p:cNvSpPr/>
          <p:nvPr/>
        </p:nvSpPr>
        <p:spPr>
          <a:xfrm>
            <a:off x="6367105" y="3424722"/>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8" name="Oval 157">
            <a:extLst>
              <a:ext uri="{FF2B5EF4-FFF2-40B4-BE49-F238E27FC236}">
                <a16:creationId xmlns:a16="http://schemas.microsoft.com/office/drawing/2014/main" id="{457F6763-C034-1D4A-8E86-A50458CB9537}"/>
              </a:ext>
            </a:extLst>
          </p:cNvPr>
          <p:cNvSpPr/>
          <p:nvPr/>
        </p:nvSpPr>
        <p:spPr>
          <a:xfrm>
            <a:off x="6883690" y="3424722"/>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9" name="Rectangle 158">
            <a:extLst>
              <a:ext uri="{FF2B5EF4-FFF2-40B4-BE49-F238E27FC236}">
                <a16:creationId xmlns:a16="http://schemas.microsoft.com/office/drawing/2014/main" id="{4AD56EEA-2B21-7A40-97CD-0992222041D7}"/>
              </a:ext>
            </a:extLst>
          </p:cNvPr>
          <p:cNvSpPr/>
          <p:nvPr/>
        </p:nvSpPr>
        <p:spPr>
          <a:xfrm>
            <a:off x="6563375" y="3675481"/>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0" name="Rectangle 159">
            <a:extLst>
              <a:ext uri="{FF2B5EF4-FFF2-40B4-BE49-F238E27FC236}">
                <a16:creationId xmlns:a16="http://schemas.microsoft.com/office/drawing/2014/main" id="{07020FA5-078A-6546-81AE-2493DB18DC61}"/>
              </a:ext>
            </a:extLst>
          </p:cNvPr>
          <p:cNvSpPr/>
          <p:nvPr/>
        </p:nvSpPr>
        <p:spPr>
          <a:xfrm>
            <a:off x="6563376" y="3575316"/>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1" name="Oval 160">
            <a:extLst>
              <a:ext uri="{FF2B5EF4-FFF2-40B4-BE49-F238E27FC236}">
                <a16:creationId xmlns:a16="http://schemas.microsoft.com/office/drawing/2014/main" id="{2E679994-3A2B-484E-BAD3-65B5305A2C2A}"/>
              </a:ext>
            </a:extLst>
          </p:cNvPr>
          <p:cNvSpPr/>
          <p:nvPr/>
        </p:nvSpPr>
        <p:spPr>
          <a:xfrm>
            <a:off x="6367105" y="3970237"/>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2" name="Oval 161">
            <a:extLst>
              <a:ext uri="{FF2B5EF4-FFF2-40B4-BE49-F238E27FC236}">
                <a16:creationId xmlns:a16="http://schemas.microsoft.com/office/drawing/2014/main" id="{6DB052A0-983C-724E-ADAE-397ED276C338}"/>
              </a:ext>
            </a:extLst>
          </p:cNvPr>
          <p:cNvSpPr/>
          <p:nvPr/>
        </p:nvSpPr>
        <p:spPr>
          <a:xfrm>
            <a:off x="6883690" y="3970237"/>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3" name="Rectangle 162">
            <a:extLst>
              <a:ext uri="{FF2B5EF4-FFF2-40B4-BE49-F238E27FC236}">
                <a16:creationId xmlns:a16="http://schemas.microsoft.com/office/drawing/2014/main" id="{2C68A930-C8BE-E14F-BCBD-D0711831E4F9}"/>
              </a:ext>
            </a:extLst>
          </p:cNvPr>
          <p:cNvSpPr/>
          <p:nvPr/>
        </p:nvSpPr>
        <p:spPr>
          <a:xfrm>
            <a:off x="6563375" y="4220996"/>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4" name="Rectangle 163">
            <a:extLst>
              <a:ext uri="{FF2B5EF4-FFF2-40B4-BE49-F238E27FC236}">
                <a16:creationId xmlns:a16="http://schemas.microsoft.com/office/drawing/2014/main" id="{95199031-D840-2C45-8266-227774FF1000}"/>
              </a:ext>
            </a:extLst>
          </p:cNvPr>
          <p:cNvSpPr/>
          <p:nvPr/>
        </p:nvSpPr>
        <p:spPr>
          <a:xfrm>
            <a:off x="6563376" y="4120831"/>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5" name="Oval 164">
            <a:extLst>
              <a:ext uri="{FF2B5EF4-FFF2-40B4-BE49-F238E27FC236}">
                <a16:creationId xmlns:a16="http://schemas.microsoft.com/office/drawing/2014/main" id="{697B59BD-D7BF-1643-9679-3D187FF61CEF}"/>
              </a:ext>
            </a:extLst>
          </p:cNvPr>
          <p:cNvSpPr/>
          <p:nvPr/>
        </p:nvSpPr>
        <p:spPr>
          <a:xfrm>
            <a:off x="6389329" y="4476763"/>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6" name="Oval 165">
            <a:extLst>
              <a:ext uri="{FF2B5EF4-FFF2-40B4-BE49-F238E27FC236}">
                <a16:creationId xmlns:a16="http://schemas.microsoft.com/office/drawing/2014/main" id="{07F9F8DD-949C-9245-A028-F8A84B62D474}"/>
              </a:ext>
            </a:extLst>
          </p:cNvPr>
          <p:cNvSpPr/>
          <p:nvPr/>
        </p:nvSpPr>
        <p:spPr>
          <a:xfrm>
            <a:off x="6905914" y="4476763"/>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7" name="Rectangle 166">
            <a:extLst>
              <a:ext uri="{FF2B5EF4-FFF2-40B4-BE49-F238E27FC236}">
                <a16:creationId xmlns:a16="http://schemas.microsoft.com/office/drawing/2014/main" id="{B369BC67-A445-1E4D-8752-0C26837AA61C}"/>
              </a:ext>
            </a:extLst>
          </p:cNvPr>
          <p:cNvSpPr/>
          <p:nvPr/>
        </p:nvSpPr>
        <p:spPr>
          <a:xfrm>
            <a:off x="6585599" y="4727522"/>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8" name="Rectangle 167">
            <a:extLst>
              <a:ext uri="{FF2B5EF4-FFF2-40B4-BE49-F238E27FC236}">
                <a16:creationId xmlns:a16="http://schemas.microsoft.com/office/drawing/2014/main" id="{9604AD2C-286E-524C-9801-6C008318EE5D}"/>
              </a:ext>
            </a:extLst>
          </p:cNvPr>
          <p:cNvSpPr/>
          <p:nvPr/>
        </p:nvSpPr>
        <p:spPr>
          <a:xfrm>
            <a:off x="6585600" y="4627357"/>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9" name="Oval 168">
            <a:extLst>
              <a:ext uri="{FF2B5EF4-FFF2-40B4-BE49-F238E27FC236}">
                <a16:creationId xmlns:a16="http://schemas.microsoft.com/office/drawing/2014/main" id="{E7171EE9-0E42-9544-AFB8-0CE12B290938}"/>
              </a:ext>
            </a:extLst>
          </p:cNvPr>
          <p:cNvSpPr/>
          <p:nvPr/>
        </p:nvSpPr>
        <p:spPr>
          <a:xfrm>
            <a:off x="6389329" y="5022278"/>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0" name="Oval 169">
            <a:extLst>
              <a:ext uri="{FF2B5EF4-FFF2-40B4-BE49-F238E27FC236}">
                <a16:creationId xmlns:a16="http://schemas.microsoft.com/office/drawing/2014/main" id="{97F60FC3-A454-5D4F-BB26-111EAF6FBA5F}"/>
              </a:ext>
            </a:extLst>
          </p:cNvPr>
          <p:cNvSpPr/>
          <p:nvPr/>
        </p:nvSpPr>
        <p:spPr>
          <a:xfrm>
            <a:off x="6905914" y="5022278"/>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1" name="Rectangle 170">
            <a:extLst>
              <a:ext uri="{FF2B5EF4-FFF2-40B4-BE49-F238E27FC236}">
                <a16:creationId xmlns:a16="http://schemas.microsoft.com/office/drawing/2014/main" id="{8173AB2E-CFD1-D141-8EF7-10F8BB3AE7C0}"/>
              </a:ext>
            </a:extLst>
          </p:cNvPr>
          <p:cNvSpPr/>
          <p:nvPr/>
        </p:nvSpPr>
        <p:spPr>
          <a:xfrm>
            <a:off x="6585599" y="5273037"/>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2" name="Rectangle 171">
            <a:extLst>
              <a:ext uri="{FF2B5EF4-FFF2-40B4-BE49-F238E27FC236}">
                <a16:creationId xmlns:a16="http://schemas.microsoft.com/office/drawing/2014/main" id="{9DC0597A-F7A7-8E4D-B1CE-84AABA9CB54B}"/>
              </a:ext>
            </a:extLst>
          </p:cNvPr>
          <p:cNvSpPr/>
          <p:nvPr/>
        </p:nvSpPr>
        <p:spPr>
          <a:xfrm>
            <a:off x="6585600" y="5172872"/>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3" name="Oval 172">
            <a:extLst>
              <a:ext uri="{FF2B5EF4-FFF2-40B4-BE49-F238E27FC236}">
                <a16:creationId xmlns:a16="http://schemas.microsoft.com/office/drawing/2014/main" id="{F81FB8E6-792A-1F41-B286-9EC4B1DC281A}"/>
              </a:ext>
            </a:extLst>
          </p:cNvPr>
          <p:cNvSpPr/>
          <p:nvPr/>
        </p:nvSpPr>
        <p:spPr>
          <a:xfrm>
            <a:off x="6389328" y="5498236"/>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4" name="Oval 173">
            <a:extLst>
              <a:ext uri="{FF2B5EF4-FFF2-40B4-BE49-F238E27FC236}">
                <a16:creationId xmlns:a16="http://schemas.microsoft.com/office/drawing/2014/main" id="{704F977E-D256-B84D-9507-678E32D6AE00}"/>
              </a:ext>
            </a:extLst>
          </p:cNvPr>
          <p:cNvSpPr/>
          <p:nvPr/>
        </p:nvSpPr>
        <p:spPr>
          <a:xfrm>
            <a:off x="6905913" y="5498236"/>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5" name="Rectangle 174">
            <a:extLst>
              <a:ext uri="{FF2B5EF4-FFF2-40B4-BE49-F238E27FC236}">
                <a16:creationId xmlns:a16="http://schemas.microsoft.com/office/drawing/2014/main" id="{748781FF-B784-0D48-8628-A207BE5BF142}"/>
              </a:ext>
            </a:extLst>
          </p:cNvPr>
          <p:cNvSpPr/>
          <p:nvPr/>
        </p:nvSpPr>
        <p:spPr>
          <a:xfrm>
            <a:off x="6585598" y="5748995"/>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6" name="Rectangle 175">
            <a:extLst>
              <a:ext uri="{FF2B5EF4-FFF2-40B4-BE49-F238E27FC236}">
                <a16:creationId xmlns:a16="http://schemas.microsoft.com/office/drawing/2014/main" id="{AB53EC3C-8D2F-CF40-AEBA-28A4CC7E3A4C}"/>
              </a:ext>
            </a:extLst>
          </p:cNvPr>
          <p:cNvSpPr/>
          <p:nvPr/>
        </p:nvSpPr>
        <p:spPr>
          <a:xfrm>
            <a:off x="6585599" y="5648830"/>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7" name="Oval 176">
            <a:extLst>
              <a:ext uri="{FF2B5EF4-FFF2-40B4-BE49-F238E27FC236}">
                <a16:creationId xmlns:a16="http://schemas.microsoft.com/office/drawing/2014/main" id="{3E3E0239-BC6F-9E4F-82E2-2E14E961C8D7}"/>
              </a:ext>
            </a:extLst>
          </p:cNvPr>
          <p:cNvSpPr/>
          <p:nvPr/>
        </p:nvSpPr>
        <p:spPr>
          <a:xfrm>
            <a:off x="6389328" y="6043751"/>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8" name="Oval 177">
            <a:extLst>
              <a:ext uri="{FF2B5EF4-FFF2-40B4-BE49-F238E27FC236}">
                <a16:creationId xmlns:a16="http://schemas.microsoft.com/office/drawing/2014/main" id="{AEBE0CC0-6AE6-2542-9EF0-0B8420E8A98C}"/>
              </a:ext>
            </a:extLst>
          </p:cNvPr>
          <p:cNvSpPr/>
          <p:nvPr/>
        </p:nvSpPr>
        <p:spPr>
          <a:xfrm>
            <a:off x="6905913" y="6043751"/>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9" name="Rectangle 178">
            <a:extLst>
              <a:ext uri="{FF2B5EF4-FFF2-40B4-BE49-F238E27FC236}">
                <a16:creationId xmlns:a16="http://schemas.microsoft.com/office/drawing/2014/main" id="{A181424C-AD81-3F4A-A303-A6D351B09606}"/>
              </a:ext>
            </a:extLst>
          </p:cNvPr>
          <p:cNvSpPr/>
          <p:nvPr/>
        </p:nvSpPr>
        <p:spPr>
          <a:xfrm>
            <a:off x="6585598" y="6294510"/>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0" name="Rectangle 179">
            <a:extLst>
              <a:ext uri="{FF2B5EF4-FFF2-40B4-BE49-F238E27FC236}">
                <a16:creationId xmlns:a16="http://schemas.microsoft.com/office/drawing/2014/main" id="{8136106C-EA05-9848-90B4-9C7E2EB58E48}"/>
              </a:ext>
            </a:extLst>
          </p:cNvPr>
          <p:cNvSpPr/>
          <p:nvPr/>
        </p:nvSpPr>
        <p:spPr>
          <a:xfrm>
            <a:off x="6585599" y="6194345"/>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1E699212-C7A8-2349-9AEA-7C9E67F268E4}"/>
              </a:ext>
            </a:extLst>
          </p:cNvPr>
          <p:cNvSpPr txBox="1"/>
          <p:nvPr/>
        </p:nvSpPr>
        <p:spPr>
          <a:xfrm>
            <a:off x="1435100" y="455394"/>
            <a:ext cx="4660900" cy="6186309"/>
          </a:xfrm>
          <a:prstGeom prst="rect">
            <a:avLst/>
          </a:prstGeom>
          <a:noFill/>
        </p:spPr>
        <p:txBody>
          <a:bodyPr wrap="square" rtlCol="0">
            <a:spAutoFit/>
          </a:bodyPr>
          <a:lstStyle/>
          <a:p>
            <a:r>
              <a:rPr lang="en-US" dirty="0"/>
              <a:t>Social phobia impacts almost every aspects of life (</a:t>
            </a:r>
            <a:r>
              <a:rPr lang="en-US" dirty="0" err="1"/>
              <a:t>Wittchen</a:t>
            </a:r>
            <a:r>
              <a:rPr lang="en-US" dirty="0"/>
              <a:t>, Fuetsch, Sonntag, et al. 2000). Individuals have more absence from work, and lower achievement at work (Stein, McQuaid, </a:t>
            </a:r>
            <a:r>
              <a:rPr lang="en-US" dirty="0" err="1"/>
              <a:t>Laffaye</a:t>
            </a:r>
            <a:r>
              <a:rPr lang="en-US" dirty="0"/>
              <a:t>, et al. 1999). Social anxieties can make it difficult to do things like going to shopping, buy clothing, get a haircut, or use the phone. In addition, social anxiety disorder is linked to outpatient medical visits, according to </a:t>
            </a:r>
            <a:r>
              <a:rPr lang="en-US" dirty="0" err="1"/>
              <a:t>Katzelnich</a:t>
            </a:r>
            <a:r>
              <a:rPr lang="en-US" dirty="0"/>
              <a:t> and colleagues (2001). Patients with social anxiety are more probable to develop depression, alcoholism, or suicidal thoughts. Woodward and Fergusson (2001) investigated the relationship among the severity of anxiety disorder in youth and young people’s subsequent possibilities of a variety of mental health, scholastic, and social consequences. The amount of anxiety disorders described in youth was shown to have strong linear relationships with subsequently risks of anxiety disorders, more severe form of depression, tobacco, alcohol, and illegal substance dependency, self-</a:t>
            </a:r>
          </a:p>
        </p:txBody>
      </p:sp>
      <p:sp>
        <p:nvSpPr>
          <p:cNvPr id="8" name="TextBox 7">
            <a:extLst>
              <a:ext uri="{FF2B5EF4-FFF2-40B4-BE49-F238E27FC236}">
                <a16:creationId xmlns:a16="http://schemas.microsoft.com/office/drawing/2014/main" id="{180A107B-DFCE-A049-952B-87281AC5B2C6}"/>
              </a:ext>
            </a:extLst>
          </p:cNvPr>
          <p:cNvSpPr txBox="1"/>
          <p:nvPr/>
        </p:nvSpPr>
        <p:spPr>
          <a:xfrm>
            <a:off x="7747000" y="455394"/>
            <a:ext cx="3873500" cy="6186309"/>
          </a:xfrm>
          <a:prstGeom prst="rect">
            <a:avLst/>
          </a:prstGeom>
          <a:noFill/>
        </p:spPr>
        <p:txBody>
          <a:bodyPr wrap="square" rtlCol="0">
            <a:spAutoFit/>
          </a:bodyPr>
          <a:lstStyle/>
          <a:p>
            <a:r>
              <a:rPr lang="en-US" dirty="0"/>
              <a:t>destruction, and scholastic underachievement. </a:t>
            </a:r>
          </a:p>
          <a:p>
            <a:endParaRPr lang="en-US" dirty="0"/>
          </a:p>
          <a:p>
            <a:endParaRPr lang="en-US" dirty="0"/>
          </a:p>
          <a:p>
            <a:r>
              <a:rPr lang="en-US" dirty="0"/>
              <a:t>Treatment</a:t>
            </a:r>
          </a:p>
          <a:p>
            <a:endParaRPr lang="en-US" dirty="0"/>
          </a:p>
          <a:p>
            <a:endParaRPr lang="en-US" dirty="0"/>
          </a:p>
          <a:p>
            <a:r>
              <a:rPr lang="en-US" dirty="0"/>
              <a:t>Hollis, Falconer, Matins, et al. (2016) looked at the effectiveness of digital help interventions. The results backed up the clinical effectiveness of digital health interventions for anxiety in adolescents, particularly computerized cognitive behavioral therapy. The importance of school employees in early detection is emphasized, with a focus on the school counselor’s responsibilities. Education of the personnel, promotion of good communication, and formulation of appropriate individual plans of these students are all part of these tasks </a:t>
            </a:r>
          </a:p>
        </p:txBody>
      </p:sp>
    </p:spTree>
    <p:extLst>
      <p:ext uri="{BB962C8B-B14F-4D97-AF65-F5344CB8AC3E}">
        <p14:creationId xmlns:p14="http://schemas.microsoft.com/office/powerpoint/2010/main" val="347490938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9B1D64C-2283-AD4E-B159-6F6D3D298B22}"/>
              </a:ext>
            </a:extLst>
          </p:cNvPr>
          <p:cNvSpPr/>
          <p:nvPr/>
        </p:nvSpPr>
        <p:spPr>
          <a:xfrm flipH="1">
            <a:off x="6794500" y="0"/>
            <a:ext cx="5168901" cy="6858000"/>
          </a:xfrm>
          <a:prstGeom prst="rect">
            <a:avLst/>
          </a:prstGeom>
          <a:gradFill flip="none" rotWithShape="1">
            <a:gsLst>
              <a:gs pos="0">
                <a:schemeClr val="bg2"/>
              </a:gs>
              <a:gs pos="13000">
                <a:schemeClr val="accent4">
                  <a:lumMod val="40000"/>
                  <a:lumOff val="60000"/>
                  <a:alpha val="0"/>
                </a:schemeClr>
              </a:gs>
              <a:gs pos="97343">
                <a:schemeClr val="accent4">
                  <a:lumMod val="20000"/>
                  <a:lumOff val="80000"/>
                </a:schemeClr>
              </a:gs>
              <a:gs pos="85000">
                <a:schemeClr val="accent4">
                  <a:lumMod val="20000"/>
                  <a:lumOff val="80000"/>
                </a:schemeClr>
              </a:gs>
              <a:gs pos="99000">
                <a:schemeClr val="accent4">
                  <a:lumMod val="20000"/>
                  <a:lumOff val="80000"/>
                </a:schemeClr>
              </a:gs>
              <a:gs pos="0">
                <a:srgbClr val="403D33"/>
              </a:gs>
              <a:gs pos="90000">
                <a:schemeClr val="accent4">
                  <a:lumMod val="20000"/>
                  <a:lumOff val="80000"/>
                </a:schemeClr>
              </a:gs>
              <a:gs pos="90000">
                <a:schemeClr val="accent4">
                  <a:lumMod val="20000"/>
                  <a:lumOff val="80000"/>
                </a:schemeClr>
              </a:gs>
              <a:gs pos="85000">
                <a:schemeClr val="accent4">
                  <a:lumMod val="20000"/>
                  <a:lumOff val="80000"/>
                </a:schemeClr>
              </a:gs>
            </a:gsLst>
            <a:lin ang="10800000" scaled="1"/>
            <a:tileRect/>
          </a:gradFill>
          <a:ln w="889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7753C71F-16F6-F442-9BAA-21622F0EFB8A}"/>
              </a:ext>
            </a:extLst>
          </p:cNvPr>
          <p:cNvSpPr/>
          <p:nvPr/>
        </p:nvSpPr>
        <p:spPr>
          <a:xfrm>
            <a:off x="952501" y="0"/>
            <a:ext cx="5786438" cy="6858000"/>
          </a:xfrm>
          <a:prstGeom prst="rect">
            <a:avLst/>
          </a:prstGeom>
          <a:gradFill flip="none" rotWithShape="1">
            <a:gsLst>
              <a:gs pos="0">
                <a:schemeClr val="tx1"/>
              </a:gs>
              <a:gs pos="9000">
                <a:schemeClr val="bg1"/>
              </a:gs>
              <a:gs pos="98000">
                <a:schemeClr val="accent4">
                  <a:lumMod val="40000"/>
                  <a:lumOff val="60000"/>
                </a:schemeClr>
              </a:gs>
              <a:gs pos="77000">
                <a:schemeClr val="accent4">
                  <a:lumMod val="20000"/>
                  <a:lumOff val="80000"/>
                </a:schemeClr>
              </a:gs>
            </a:gsLst>
            <a:lin ang="10800000" scaled="1"/>
            <a:tileRect/>
          </a:gradFill>
          <a:ln w="889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9" name="Oval 108">
            <a:extLst>
              <a:ext uri="{FF2B5EF4-FFF2-40B4-BE49-F238E27FC236}">
                <a16:creationId xmlns:a16="http://schemas.microsoft.com/office/drawing/2014/main" id="{D4E0CDAD-9D36-2945-84BD-A4DE06DAF5F3}"/>
              </a:ext>
            </a:extLst>
          </p:cNvPr>
          <p:cNvSpPr/>
          <p:nvPr/>
        </p:nvSpPr>
        <p:spPr>
          <a:xfrm>
            <a:off x="6367106" y="304800"/>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0" name="Oval 109">
            <a:extLst>
              <a:ext uri="{FF2B5EF4-FFF2-40B4-BE49-F238E27FC236}">
                <a16:creationId xmlns:a16="http://schemas.microsoft.com/office/drawing/2014/main" id="{9F25FE3B-E3D3-704E-8B84-BE1E85294450}"/>
              </a:ext>
            </a:extLst>
          </p:cNvPr>
          <p:cNvSpPr/>
          <p:nvPr/>
        </p:nvSpPr>
        <p:spPr>
          <a:xfrm>
            <a:off x="6883691" y="304800"/>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1" name="Rectangle 110">
            <a:extLst>
              <a:ext uri="{FF2B5EF4-FFF2-40B4-BE49-F238E27FC236}">
                <a16:creationId xmlns:a16="http://schemas.microsoft.com/office/drawing/2014/main" id="{FAE32146-9136-9543-93F3-4A5030D29527}"/>
              </a:ext>
            </a:extLst>
          </p:cNvPr>
          <p:cNvSpPr/>
          <p:nvPr/>
        </p:nvSpPr>
        <p:spPr>
          <a:xfrm>
            <a:off x="6563376" y="555559"/>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a:extLst>
              <a:ext uri="{FF2B5EF4-FFF2-40B4-BE49-F238E27FC236}">
                <a16:creationId xmlns:a16="http://schemas.microsoft.com/office/drawing/2014/main" id="{01EDFE0D-2F4F-4145-A14B-B5880A178B54}"/>
              </a:ext>
            </a:extLst>
          </p:cNvPr>
          <p:cNvSpPr/>
          <p:nvPr/>
        </p:nvSpPr>
        <p:spPr>
          <a:xfrm>
            <a:off x="6563377" y="455394"/>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 name="Oval 112">
            <a:extLst>
              <a:ext uri="{FF2B5EF4-FFF2-40B4-BE49-F238E27FC236}">
                <a16:creationId xmlns:a16="http://schemas.microsoft.com/office/drawing/2014/main" id="{16C08DAE-6C2B-8149-85EC-9021AC6223D6}"/>
              </a:ext>
            </a:extLst>
          </p:cNvPr>
          <p:cNvSpPr/>
          <p:nvPr/>
        </p:nvSpPr>
        <p:spPr>
          <a:xfrm>
            <a:off x="6367106" y="850315"/>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4" name="Oval 113">
            <a:extLst>
              <a:ext uri="{FF2B5EF4-FFF2-40B4-BE49-F238E27FC236}">
                <a16:creationId xmlns:a16="http://schemas.microsoft.com/office/drawing/2014/main" id="{62FD918D-885D-C842-98E5-E50FE33EB005}"/>
              </a:ext>
            </a:extLst>
          </p:cNvPr>
          <p:cNvSpPr/>
          <p:nvPr/>
        </p:nvSpPr>
        <p:spPr>
          <a:xfrm>
            <a:off x="6883691" y="850315"/>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5" name="Rectangle 114">
            <a:extLst>
              <a:ext uri="{FF2B5EF4-FFF2-40B4-BE49-F238E27FC236}">
                <a16:creationId xmlns:a16="http://schemas.microsoft.com/office/drawing/2014/main" id="{5B655966-B3FC-004B-B606-93D42A2937D4}"/>
              </a:ext>
            </a:extLst>
          </p:cNvPr>
          <p:cNvSpPr/>
          <p:nvPr/>
        </p:nvSpPr>
        <p:spPr>
          <a:xfrm>
            <a:off x="6563376" y="1101074"/>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115">
            <a:extLst>
              <a:ext uri="{FF2B5EF4-FFF2-40B4-BE49-F238E27FC236}">
                <a16:creationId xmlns:a16="http://schemas.microsoft.com/office/drawing/2014/main" id="{14BAF0DB-1FC9-3043-A717-272240D715B0}"/>
              </a:ext>
            </a:extLst>
          </p:cNvPr>
          <p:cNvSpPr/>
          <p:nvPr/>
        </p:nvSpPr>
        <p:spPr>
          <a:xfrm>
            <a:off x="6563377" y="1000909"/>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5" name="Oval 124">
            <a:extLst>
              <a:ext uri="{FF2B5EF4-FFF2-40B4-BE49-F238E27FC236}">
                <a16:creationId xmlns:a16="http://schemas.microsoft.com/office/drawing/2014/main" id="{8E1C5ED6-2731-2542-8ACA-FC4BC616FBB2}"/>
              </a:ext>
            </a:extLst>
          </p:cNvPr>
          <p:cNvSpPr/>
          <p:nvPr/>
        </p:nvSpPr>
        <p:spPr>
          <a:xfrm>
            <a:off x="6367105" y="1326273"/>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6" name="Oval 125">
            <a:extLst>
              <a:ext uri="{FF2B5EF4-FFF2-40B4-BE49-F238E27FC236}">
                <a16:creationId xmlns:a16="http://schemas.microsoft.com/office/drawing/2014/main" id="{B6389218-9B74-4D42-A7ED-7EF266CCAC29}"/>
              </a:ext>
            </a:extLst>
          </p:cNvPr>
          <p:cNvSpPr/>
          <p:nvPr/>
        </p:nvSpPr>
        <p:spPr>
          <a:xfrm>
            <a:off x="6883690" y="1326273"/>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7" name="Rectangle 126">
            <a:extLst>
              <a:ext uri="{FF2B5EF4-FFF2-40B4-BE49-F238E27FC236}">
                <a16:creationId xmlns:a16="http://schemas.microsoft.com/office/drawing/2014/main" id="{906AD8B8-027E-6844-AC2D-BAF56C8E595A}"/>
              </a:ext>
            </a:extLst>
          </p:cNvPr>
          <p:cNvSpPr/>
          <p:nvPr/>
        </p:nvSpPr>
        <p:spPr>
          <a:xfrm>
            <a:off x="6563375" y="1577032"/>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8" name="Rectangle 127">
            <a:extLst>
              <a:ext uri="{FF2B5EF4-FFF2-40B4-BE49-F238E27FC236}">
                <a16:creationId xmlns:a16="http://schemas.microsoft.com/office/drawing/2014/main" id="{9BBCC5AC-823A-8748-968B-1D58FBAAACCE}"/>
              </a:ext>
            </a:extLst>
          </p:cNvPr>
          <p:cNvSpPr/>
          <p:nvPr/>
        </p:nvSpPr>
        <p:spPr>
          <a:xfrm>
            <a:off x="6563376" y="1476867"/>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9" name="Oval 128">
            <a:extLst>
              <a:ext uri="{FF2B5EF4-FFF2-40B4-BE49-F238E27FC236}">
                <a16:creationId xmlns:a16="http://schemas.microsoft.com/office/drawing/2014/main" id="{0A0D0B4C-0211-E54F-A14A-EAF9A446DC84}"/>
              </a:ext>
            </a:extLst>
          </p:cNvPr>
          <p:cNvSpPr/>
          <p:nvPr/>
        </p:nvSpPr>
        <p:spPr>
          <a:xfrm>
            <a:off x="6367105" y="1871788"/>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0" name="Oval 129">
            <a:extLst>
              <a:ext uri="{FF2B5EF4-FFF2-40B4-BE49-F238E27FC236}">
                <a16:creationId xmlns:a16="http://schemas.microsoft.com/office/drawing/2014/main" id="{76CDAF1A-67FD-0147-8A97-716DF94C2B8F}"/>
              </a:ext>
            </a:extLst>
          </p:cNvPr>
          <p:cNvSpPr/>
          <p:nvPr/>
        </p:nvSpPr>
        <p:spPr>
          <a:xfrm>
            <a:off x="6883690" y="1871788"/>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1" name="Rectangle 130">
            <a:extLst>
              <a:ext uri="{FF2B5EF4-FFF2-40B4-BE49-F238E27FC236}">
                <a16:creationId xmlns:a16="http://schemas.microsoft.com/office/drawing/2014/main" id="{B41135A1-99F0-AF4E-8738-AF799C9A55B7}"/>
              </a:ext>
            </a:extLst>
          </p:cNvPr>
          <p:cNvSpPr/>
          <p:nvPr/>
        </p:nvSpPr>
        <p:spPr>
          <a:xfrm>
            <a:off x="6563375" y="2122547"/>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2" name="Rectangle 131">
            <a:extLst>
              <a:ext uri="{FF2B5EF4-FFF2-40B4-BE49-F238E27FC236}">
                <a16:creationId xmlns:a16="http://schemas.microsoft.com/office/drawing/2014/main" id="{4D698AD0-12CF-1A43-B738-DC9748D65ED2}"/>
              </a:ext>
            </a:extLst>
          </p:cNvPr>
          <p:cNvSpPr/>
          <p:nvPr/>
        </p:nvSpPr>
        <p:spPr>
          <a:xfrm>
            <a:off x="6563376" y="2022382"/>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9" name="Oval 148">
            <a:extLst>
              <a:ext uri="{FF2B5EF4-FFF2-40B4-BE49-F238E27FC236}">
                <a16:creationId xmlns:a16="http://schemas.microsoft.com/office/drawing/2014/main" id="{6DD540C3-7891-8E43-A7F8-E43D569C9F0D}"/>
              </a:ext>
            </a:extLst>
          </p:cNvPr>
          <p:cNvSpPr/>
          <p:nvPr/>
        </p:nvSpPr>
        <p:spPr>
          <a:xfrm>
            <a:off x="6367106" y="2403249"/>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0" name="Oval 149">
            <a:extLst>
              <a:ext uri="{FF2B5EF4-FFF2-40B4-BE49-F238E27FC236}">
                <a16:creationId xmlns:a16="http://schemas.microsoft.com/office/drawing/2014/main" id="{B14798C0-4277-954F-9798-871BA182A3CC}"/>
              </a:ext>
            </a:extLst>
          </p:cNvPr>
          <p:cNvSpPr/>
          <p:nvPr/>
        </p:nvSpPr>
        <p:spPr>
          <a:xfrm>
            <a:off x="6883691" y="2403249"/>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1" name="Rectangle 150">
            <a:extLst>
              <a:ext uri="{FF2B5EF4-FFF2-40B4-BE49-F238E27FC236}">
                <a16:creationId xmlns:a16="http://schemas.microsoft.com/office/drawing/2014/main" id="{7F9F7FE7-17CB-134D-83B9-DC32C4892C58}"/>
              </a:ext>
            </a:extLst>
          </p:cNvPr>
          <p:cNvSpPr/>
          <p:nvPr/>
        </p:nvSpPr>
        <p:spPr>
          <a:xfrm>
            <a:off x="6563376" y="2654008"/>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2" name="Rectangle 151">
            <a:extLst>
              <a:ext uri="{FF2B5EF4-FFF2-40B4-BE49-F238E27FC236}">
                <a16:creationId xmlns:a16="http://schemas.microsoft.com/office/drawing/2014/main" id="{629FF0BF-2BF3-954A-9CE3-5901379C0B97}"/>
              </a:ext>
            </a:extLst>
          </p:cNvPr>
          <p:cNvSpPr/>
          <p:nvPr/>
        </p:nvSpPr>
        <p:spPr>
          <a:xfrm>
            <a:off x="6563377" y="2553843"/>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 name="Oval 152">
            <a:extLst>
              <a:ext uri="{FF2B5EF4-FFF2-40B4-BE49-F238E27FC236}">
                <a16:creationId xmlns:a16="http://schemas.microsoft.com/office/drawing/2014/main" id="{27991CE2-E148-A845-9F9C-85C19A5959B4}"/>
              </a:ext>
            </a:extLst>
          </p:cNvPr>
          <p:cNvSpPr/>
          <p:nvPr/>
        </p:nvSpPr>
        <p:spPr>
          <a:xfrm>
            <a:off x="6367106" y="2948764"/>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4" name="Oval 153">
            <a:extLst>
              <a:ext uri="{FF2B5EF4-FFF2-40B4-BE49-F238E27FC236}">
                <a16:creationId xmlns:a16="http://schemas.microsoft.com/office/drawing/2014/main" id="{FFA22AFE-9EC1-C14E-9F51-2B1950DCF035}"/>
              </a:ext>
            </a:extLst>
          </p:cNvPr>
          <p:cNvSpPr/>
          <p:nvPr/>
        </p:nvSpPr>
        <p:spPr>
          <a:xfrm>
            <a:off x="6883691" y="2948764"/>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5" name="Rectangle 154">
            <a:extLst>
              <a:ext uri="{FF2B5EF4-FFF2-40B4-BE49-F238E27FC236}">
                <a16:creationId xmlns:a16="http://schemas.microsoft.com/office/drawing/2014/main" id="{7B9014C1-69B3-A645-BEC2-0AB1B1C6EA2A}"/>
              </a:ext>
            </a:extLst>
          </p:cNvPr>
          <p:cNvSpPr/>
          <p:nvPr/>
        </p:nvSpPr>
        <p:spPr>
          <a:xfrm>
            <a:off x="6563376" y="3199523"/>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6" name="Rectangle 155">
            <a:extLst>
              <a:ext uri="{FF2B5EF4-FFF2-40B4-BE49-F238E27FC236}">
                <a16:creationId xmlns:a16="http://schemas.microsoft.com/office/drawing/2014/main" id="{3FFDF1F9-C5FD-F142-882D-4F8C0997BBD2}"/>
              </a:ext>
            </a:extLst>
          </p:cNvPr>
          <p:cNvSpPr/>
          <p:nvPr/>
        </p:nvSpPr>
        <p:spPr>
          <a:xfrm>
            <a:off x="6563377" y="3099358"/>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7" name="Oval 156">
            <a:extLst>
              <a:ext uri="{FF2B5EF4-FFF2-40B4-BE49-F238E27FC236}">
                <a16:creationId xmlns:a16="http://schemas.microsoft.com/office/drawing/2014/main" id="{B4B7D27E-11A8-7F4A-923A-43379F6D407C}"/>
              </a:ext>
            </a:extLst>
          </p:cNvPr>
          <p:cNvSpPr/>
          <p:nvPr/>
        </p:nvSpPr>
        <p:spPr>
          <a:xfrm>
            <a:off x="6367105" y="3424722"/>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8" name="Oval 157">
            <a:extLst>
              <a:ext uri="{FF2B5EF4-FFF2-40B4-BE49-F238E27FC236}">
                <a16:creationId xmlns:a16="http://schemas.microsoft.com/office/drawing/2014/main" id="{457F6763-C034-1D4A-8E86-A50458CB9537}"/>
              </a:ext>
            </a:extLst>
          </p:cNvPr>
          <p:cNvSpPr/>
          <p:nvPr/>
        </p:nvSpPr>
        <p:spPr>
          <a:xfrm>
            <a:off x="6883690" y="3424722"/>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9" name="Rectangle 158">
            <a:extLst>
              <a:ext uri="{FF2B5EF4-FFF2-40B4-BE49-F238E27FC236}">
                <a16:creationId xmlns:a16="http://schemas.microsoft.com/office/drawing/2014/main" id="{4AD56EEA-2B21-7A40-97CD-0992222041D7}"/>
              </a:ext>
            </a:extLst>
          </p:cNvPr>
          <p:cNvSpPr/>
          <p:nvPr/>
        </p:nvSpPr>
        <p:spPr>
          <a:xfrm>
            <a:off x="6563375" y="3675481"/>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0" name="Rectangle 159">
            <a:extLst>
              <a:ext uri="{FF2B5EF4-FFF2-40B4-BE49-F238E27FC236}">
                <a16:creationId xmlns:a16="http://schemas.microsoft.com/office/drawing/2014/main" id="{07020FA5-078A-6546-81AE-2493DB18DC61}"/>
              </a:ext>
            </a:extLst>
          </p:cNvPr>
          <p:cNvSpPr/>
          <p:nvPr/>
        </p:nvSpPr>
        <p:spPr>
          <a:xfrm>
            <a:off x="6563376" y="3575316"/>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1" name="Oval 160">
            <a:extLst>
              <a:ext uri="{FF2B5EF4-FFF2-40B4-BE49-F238E27FC236}">
                <a16:creationId xmlns:a16="http://schemas.microsoft.com/office/drawing/2014/main" id="{2E679994-3A2B-484E-BAD3-65B5305A2C2A}"/>
              </a:ext>
            </a:extLst>
          </p:cNvPr>
          <p:cNvSpPr/>
          <p:nvPr/>
        </p:nvSpPr>
        <p:spPr>
          <a:xfrm>
            <a:off x="6367105" y="3970237"/>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2" name="Oval 161">
            <a:extLst>
              <a:ext uri="{FF2B5EF4-FFF2-40B4-BE49-F238E27FC236}">
                <a16:creationId xmlns:a16="http://schemas.microsoft.com/office/drawing/2014/main" id="{6DB052A0-983C-724E-ADAE-397ED276C338}"/>
              </a:ext>
            </a:extLst>
          </p:cNvPr>
          <p:cNvSpPr/>
          <p:nvPr/>
        </p:nvSpPr>
        <p:spPr>
          <a:xfrm>
            <a:off x="6883690" y="3970237"/>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3" name="Rectangle 162">
            <a:extLst>
              <a:ext uri="{FF2B5EF4-FFF2-40B4-BE49-F238E27FC236}">
                <a16:creationId xmlns:a16="http://schemas.microsoft.com/office/drawing/2014/main" id="{2C68A930-C8BE-E14F-BCBD-D0711831E4F9}"/>
              </a:ext>
            </a:extLst>
          </p:cNvPr>
          <p:cNvSpPr/>
          <p:nvPr/>
        </p:nvSpPr>
        <p:spPr>
          <a:xfrm>
            <a:off x="6563375" y="4220996"/>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4" name="Rectangle 163">
            <a:extLst>
              <a:ext uri="{FF2B5EF4-FFF2-40B4-BE49-F238E27FC236}">
                <a16:creationId xmlns:a16="http://schemas.microsoft.com/office/drawing/2014/main" id="{95199031-D840-2C45-8266-227774FF1000}"/>
              </a:ext>
            </a:extLst>
          </p:cNvPr>
          <p:cNvSpPr/>
          <p:nvPr/>
        </p:nvSpPr>
        <p:spPr>
          <a:xfrm>
            <a:off x="6563376" y="4120831"/>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5" name="Oval 164">
            <a:extLst>
              <a:ext uri="{FF2B5EF4-FFF2-40B4-BE49-F238E27FC236}">
                <a16:creationId xmlns:a16="http://schemas.microsoft.com/office/drawing/2014/main" id="{697B59BD-D7BF-1643-9679-3D187FF61CEF}"/>
              </a:ext>
            </a:extLst>
          </p:cNvPr>
          <p:cNvSpPr/>
          <p:nvPr/>
        </p:nvSpPr>
        <p:spPr>
          <a:xfrm>
            <a:off x="6389329" y="4476763"/>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6" name="Oval 165">
            <a:extLst>
              <a:ext uri="{FF2B5EF4-FFF2-40B4-BE49-F238E27FC236}">
                <a16:creationId xmlns:a16="http://schemas.microsoft.com/office/drawing/2014/main" id="{07F9F8DD-949C-9245-A028-F8A84B62D474}"/>
              </a:ext>
            </a:extLst>
          </p:cNvPr>
          <p:cNvSpPr/>
          <p:nvPr/>
        </p:nvSpPr>
        <p:spPr>
          <a:xfrm>
            <a:off x="6905914" y="4476763"/>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7" name="Rectangle 166">
            <a:extLst>
              <a:ext uri="{FF2B5EF4-FFF2-40B4-BE49-F238E27FC236}">
                <a16:creationId xmlns:a16="http://schemas.microsoft.com/office/drawing/2014/main" id="{B369BC67-A445-1E4D-8752-0C26837AA61C}"/>
              </a:ext>
            </a:extLst>
          </p:cNvPr>
          <p:cNvSpPr/>
          <p:nvPr/>
        </p:nvSpPr>
        <p:spPr>
          <a:xfrm>
            <a:off x="6585599" y="4727522"/>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8" name="Rectangle 167">
            <a:extLst>
              <a:ext uri="{FF2B5EF4-FFF2-40B4-BE49-F238E27FC236}">
                <a16:creationId xmlns:a16="http://schemas.microsoft.com/office/drawing/2014/main" id="{9604AD2C-286E-524C-9801-6C008318EE5D}"/>
              </a:ext>
            </a:extLst>
          </p:cNvPr>
          <p:cNvSpPr/>
          <p:nvPr/>
        </p:nvSpPr>
        <p:spPr>
          <a:xfrm>
            <a:off x="6585600" y="4627357"/>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9" name="Oval 168">
            <a:extLst>
              <a:ext uri="{FF2B5EF4-FFF2-40B4-BE49-F238E27FC236}">
                <a16:creationId xmlns:a16="http://schemas.microsoft.com/office/drawing/2014/main" id="{E7171EE9-0E42-9544-AFB8-0CE12B290938}"/>
              </a:ext>
            </a:extLst>
          </p:cNvPr>
          <p:cNvSpPr/>
          <p:nvPr/>
        </p:nvSpPr>
        <p:spPr>
          <a:xfrm>
            <a:off x="6389329" y="5022278"/>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0" name="Oval 169">
            <a:extLst>
              <a:ext uri="{FF2B5EF4-FFF2-40B4-BE49-F238E27FC236}">
                <a16:creationId xmlns:a16="http://schemas.microsoft.com/office/drawing/2014/main" id="{97F60FC3-A454-5D4F-BB26-111EAF6FBA5F}"/>
              </a:ext>
            </a:extLst>
          </p:cNvPr>
          <p:cNvSpPr/>
          <p:nvPr/>
        </p:nvSpPr>
        <p:spPr>
          <a:xfrm>
            <a:off x="6905914" y="5022278"/>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1" name="Rectangle 170">
            <a:extLst>
              <a:ext uri="{FF2B5EF4-FFF2-40B4-BE49-F238E27FC236}">
                <a16:creationId xmlns:a16="http://schemas.microsoft.com/office/drawing/2014/main" id="{8173AB2E-CFD1-D141-8EF7-10F8BB3AE7C0}"/>
              </a:ext>
            </a:extLst>
          </p:cNvPr>
          <p:cNvSpPr/>
          <p:nvPr/>
        </p:nvSpPr>
        <p:spPr>
          <a:xfrm>
            <a:off x="6585599" y="5273037"/>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2" name="Rectangle 171">
            <a:extLst>
              <a:ext uri="{FF2B5EF4-FFF2-40B4-BE49-F238E27FC236}">
                <a16:creationId xmlns:a16="http://schemas.microsoft.com/office/drawing/2014/main" id="{9DC0597A-F7A7-8E4D-B1CE-84AABA9CB54B}"/>
              </a:ext>
            </a:extLst>
          </p:cNvPr>
          <p:cNvSpPr/>
          <p:nvPr/>
        </p:nvSpPr>
        <p:spPr>
          <a:xfrm>
            <a:off x="6585600" y="5172872"/>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3" name="Oval 172">
            <a:extLst>
              <a:ext uri="{FF2B5EF4-FFF2-40B4-BE49-F238E27FC236}">
                <a16:creationId xmlns:a16="http://schemas.microsoft.com/office/drawing/2014/main" id="{F81FB8E6-792A-1F41-B286-9EC4B1DC281A}"/>
              </a:ext>
            </a:extLst>
          </p:cNvPr>
          <p:cNvSpPr/>
          <p:nvPr/>
        </p:nvSpPr>
        <p:spPr>
          <a:xfrm>
            <a:off x="6389328" y="5498236"/>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4" name="Oval 173">
            <a:extLst>
              <a:ext uri="{FF2B5EF4-FFF2-40B4-BE49-F238E27FC236}">
                <a16:creationId xmlns:a16="http://schemas.microsoft.com/office/drawing/2014/main" id="{704F977E-D256-B84D-9507-678E32D6AE00}"/>
              </a:ext>
            </a:extLst>
          </p:cNvPr>
          <p:cNvSpPr/>
          <p:nvPr/>
        </p:nvSpPr>
        <p:spPr>
          <a:xfrm>
            <a:off x="6905913" y="5498236"/>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5" name="Rectangle 174">
            <a:extLst>
              <a:ext uri="{FF2B5EF4-FFF2-40B4-BE49-F238E27FC236}">
                <a16:creationId xmlns:a16="http://schemas.microsoft.com/office/drawing/2014/main" id="{748781FF-B784-0D48-8628-A207BE5BF142}"/>
              </a:ext>
            </a:extLst>
          </p:cNvPr>
          <p:cNvSpPr/>
          <p:nvPr/>
        </p:nvSpPr>
        <p:spPr>
          <a:xfrm>
            <a:off x="6585598" y="5748995"/>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6" name="Rectangle 175">
            <a:extLst>
              <a:ext uri="{FF2B5EF4-FFF2-40B4-BE49-F238E27FC236}">
                <a16:creationId xmlns:a16="http://schemas.microsoft.com/office/drawing/2014/main" id="{AB53EC3C-8D2F-CF40-AEBA-28A4CC7E3A4C}"/>
              </a:ext>
            </a:extLst>
          </p:cNvPr>
          <p:cNvSpPr/>
          <p:nvPr/>
        </p:nvSpPr>
        <p:spPr>
          <a:xfrm>
            <a:off x="6585599" y="5648830"/>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7" name="Oval 176">
            <a:extLst>
              <a:ext uri="{FF2B5EF4-FFF2-40B4-BE49-F238E27FC236}">
                <a16:creationId xmlns:a16="http://schemas.microsoft.com/office/drawing/2014/main" id="{3E3E0239-BC6F-9E4F-82E2-2E14E961C8D7}"/>
              </a:ext>
            </a:extLst>
          </p:cNvPr>
          <p:cNvSpPr/>
          <p:nvPr/>
        </p:nvSpPr>
        <p:spPr>
          <a:xfrm>
            <a:off x="6389328" y="6043751"/>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8" name="Oval 177">
            <a:extLst>
              <a:ext uri="{FF2B5EF4-FFF2-40B4-BE49-F238E27FC236}">
                <a16:creationId xmlns:a16="http://schemas.microsoft.com/office/drawing/2014/main" id="{AEBE0CC0-6AE6-2542-9EF0-0B8420E8A98C}"/>
              </a:ext>
            </a:extLst>
          </p:cNvPr>
          <p:cNvSpPr/>
          <p:nvPr/>
        </p:nvSpPr>
        <p:spPr>
          <a:xfrm>
            <a:off x="6905913" y="6043751"/>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9" name="Rectangle 178">
            <a:extLst>
              <a:ext uri="{FF2B5EF4-FFF2-40B4-BE49-F238E27FC236}">
                <a16:creationId xmlns:a16="http://schemas.microsoft.com/office/drawing/2014/main" id="{A181424C-AD81-3F4A-A303-A6D351B09606}"/>
              </a:ext>
            </a:extLst>
          </p:cNvPr>
          <p:cNvSpPr/>
          <p:nvPr/>
        </p:nvSpPr>
        <p:spPr>
          <a:xfrm>
            <a:off x="6585598" y="6294510"/>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0" name="Rectangle 179">
            <a:extLst>
              <a:ext uri="{FF2B5EF4-FFF2-40B4-BE49-F238E27FC236}">
                <a16:creationId xmlns:a16="http://schemas.microsoft.com/office/drawing/2014/main" id="{8136106C-EA05-9848-90B4-9C7E2EB58E48}"/>
              </a:ext>
            </a:extLst>
          </p:cNvPr>
          <p:cNvSpPr/>
          <p:nvPr/>
        </p:nvSpPr>
        <p:spPr>
          <a:xfrm>
            <a:off x="6585599" y="6194345"/>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81EE6D9-F21F-EF41-8347-5E016BC72F2D}"/>
              </a:ext>
            </a:extLst>
          </p:cNvPr>
          <p:cNvSpPr txBox="1"/>
          <p:nvPr/>
        </p:nvSpPr>
        <p:spPr>
          <a:xfrm>
            <a:off x="1320800" y="455394"/>
            <a:ext cx="4076701" cy="369332"/>
          </a:xfrm>
          <a:prstGeom prst="rect">
            <a:avLst/>
          </a:prstGeom>
          <a:noFill/>
        </p:spPr>
        <p:txBody>
          <a:bodyPr wrap="square" rtlCol="0">
            <a:spAutoFit/>
          </a:bodyPr>
          <a:lstStyle/>
          <a:p>
            <a:r>
              <a:rPr lang="en-US" dirty="0"/>
              <a:t>(Hanie, </a:t>
            </a:r>
            <a:r>
              <a:rPr lang="en-US" dirty="0" err="1"/>
              <a:t>Stanard</a:t>
            </a:r>
            <a:r>
              <a:rPr lang="en-US" dirty="0"/>
              <a:t>, 2009).</a:t>
            </a:r>
          </a:p>
        </p:txBody>
      </p:sp>
    </p:spTree>
    <p:extLst>
      <p:ext uri="{BB962C8B-B14F-4D97-AF65-F5344CB8AC3E}">
        <p14:creationId xmlns:p14="http://schemas.microsoft.com/office/powerpoint/2010/main" val="17854616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404</TotalTime>
  <Words>692</Words>
  <Application>Microsoft Macintosh PowerPoint</Application>
  <PresentationFormat>Widescreen</PresentationFormat>
  <Paragraphs>23</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Calibri</vt:lpstr>
      <vt:lpstr>Calibri Light</vt:lpstr>
      <vt:lpstr>Chalkduster</vt:lpstr>
      <vt:lpstr>Office Theme</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Gheorghe Adrian Cot (1913213)</dc:creator>
  <cp:lastModifiedBy>Gheorghe Adrian Cot (1913213)</cp:lastModifiedBy>
  <cp:revision>2</cp:revision>
  <dcterms:created xsi:type="dcterms:W3CDTF">2021-11-28T11:38:45Z</dcterms:created>
  <dcterms:modified xsi:type="dcterms:W3CDTF">2021-11-28T18:23:26Z</dcterms:modified>
</cp:coreProperties>
</file>