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58" r:id="rId5"/>
    <p:sldId id="259" r:id="rId6"/>
    <p:sldId id="260" r:id="rId7"/>
    <p:sldId id="267" r:id="rId8"/>
    <p:sldId id="262" r:id="rId9"/>
    <p:sldId id="265" r:id="rId10"/>
    <p:sldId id="266"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yne Woodman"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9" d="100"/>
          <a:sy n="79" d="100"/>
        </p:scale>
        <p:origin x="-77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commentAuthors" Target="commentAuthors.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8-10-01T22:30:08.109" idx="1">
    <p:pos x="10" y="10"/>
    <p:tex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01/10/18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pic>
        <p:nvPicPr>
          <p:cNvPr id="7" name="Picture 6" descr="UWTSD_Logo.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44312" y="185179"/>
            <a:ext cx="3599688" cy="1258824"/>
          </a:xfrm>
          <a:prstGeom prst="rect">
            <a:avLst/>
          </a:prstGeom>
        </p:spPr>
      </p:pic>
    </p:spTree>
    <p:extLst>
      <p:ext uri="{BB962C8B-B14F-4D97-AF65-F5344CB8AC3E}">
        <p14:creationId xmlns:p14="http://schemas.microsoft.com/office/powerpoint/2010/main" val="3277576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01/10/18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410123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DFA6837-ECA4-174A-839C-83F8194AD57D}" type="datetimeFigureOut">
              <a:rPr lang="en-US" smtClean="0"/>
              <a:t>01/10/18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05627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DFA6837-ECA4-174A-839C-83F8194AD57D}" type="datetimeFigureOut">
              <a:rPr lang="en-US" smtClean="0"/>
              <a:t>01/10/18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24805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DFA6837-ECA4-174A-839C-83F8194AD57D}" type="datetimeFigureOut">
              <a:rPr lang="en-US" smtClean="0"/>
              <a:t>01/10/18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63902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DFA6837-ECA4-174A-839C-83F8194AD57D}" type="datetimeFigureOut">
              <a:rPr lang="en-US" smtClean="0"/>
              <a:t>01/10/18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9592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FA6837-ECA4-174A-839C-83F8194AD57D}" type="datetimeFigureOut">
              <a:rPr lang="en-US" smtClean="0"/>
              <a:t>01/10/18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52505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01/10/18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46985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01/10/18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2947195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01/10/18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689376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01/10/18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1872107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FA6837-ECA4-174A-839C-83F8194AD57D}" type="datetimeFigureOut">
              <a:rPr lang="en-US" smtClean="0"/>
              <a:t>01/10/18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419A7-0228-864E-BD4C-CA8C4F45C6F9}" type="slidenum">
              <a:rPr lang="en-US" smtClean="0"/>
              <a:t>‹#›</a:t>
            </a:fld>
            <a:endParaRPr lang="en-US"/>
          </a:p>
        </p:txBody>
      </p:sp>
    </p:spTree>
    <p:extLst>
      <p:ext uri="{BB962C8B-B14F-4D97-AF65-F5344CB8AC3E}">
        <p14:creationId xmlns:p14="http://schemas.microsoft.com/office/powerpoint/2010/main" val="1876806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xmlns:p14="http://schemas.microsoft.com/office/powerpoint/2010/main" id="1" dur="indefinite" restart="never" nodeType="tmRoot"/>
      </p:par>
    </p:tnLst>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png"/><Relationship Id="rId5" Type="http://schemas.openxmlformats.org/officeDocument/2006/relationships/image" Target="../media/image5.jpg"/><Relationship Id="rId6" Type="http://schemas.openxmlformats.org/officeDocument/2006/relationships/comments" Target="../comments/comment1.xml"/><Relationship Id="rId1" Type="http://schemas.openxmlformats.org/officeDocument/2006/relationships/slideLayout" Target="../slideLayouts/slideLayout2.xml"/><Relationship Id="rId2" Type="http://schemas.openxmlformats.org/officeDocument/2006/relationships/image" Target="../media/image2.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dreads.com/author/show/426944.T_H_White" TargetMode="External"/><Relationship Id="rId3" Type="http://schemas.openxmlformats.org/officeDocument/2006/relationships/hyperlink" Target="https://www.goodreads.com/work/quotes/1140206"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hER0Qp6QJNU"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 Id="rId3" Type="http://schemas.openxmlformats.org/officeDocument/2006/relationships/image" Target="cid:e5a2c814-7058-4063-bb83-be1b70a6b47c@eurprd01.prod.exchangela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000" dirty="0" smtClean="0"/>
              <a:t>Welcome</a:t>
            </a:r>
            <a:endParaRPr lang="en-US" sz="6000" dirty="0"/>
          </a:p>
        </p:txBody>
      </p:sp>
      <p:sp>
        <p:nvSpPr>
          <p:cNvPr id="3" name="Subtitle 2"/>
          <p:cNvSpPr>
            <a:spLocks noGrp="1"/>
          </p:cNvSpPr>
          <p:nvPr>
            <p:ph type="subTitle" idx="1"/>
          </p:nvPr>
        </p:nvSpPr>
        <p:spPr/>
        <p:txBody>
          <a:bodyPr/>
          <a:lstStyle/>
          <a:p>
            <a:r>
              <a:rPr lang="en-US" dirty="0" smtClean="0"/>
              <a:t>Academic Year </a:t>
            </a:r>
            <a:r>
              <a:rPr lang="en-US" dirty="0" smtClean="0"/>
              <a:t>2018/19</a:t>
            </a:r>
            <a:endParaRPr lang="en-US" dirty="0"/>
          </a:p>
        </p:txBody>
      </p:sp>
    </p:spTree>
    <p:extLst>
      <p:ext uri="{BB962C8B-B14F-4D97-AF65-F5344CB8AC3E}">
        <p14:creationId xmlns:p14="http://schemas.microsoft.com/office/powerpoint/2010/main" val="179178691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a:t>
            </a:r>
            <a:endParaRPr lang="en-US" dirty="0"/>
          </a:p>
        </p:txBody>
      </p:sp>
      <p:sp>
        <p:nvSpPr>
          <p:cNvPr id="3" name="Content Placeholder 2"/>
          <p:cNvSpPr>
            <a:spLocks noGrp="1"/>
          </p:cNvSpPr>
          <p:nvPr>
            <p:ph idx="1"/>
          </p:nvPr>
        </p:nvSpPr>
        <p:spPr/>
        <p:txBody>
          <a:bodyPr/>
          <a:lstStyle/>
          <a:p>
            <a:r>
              <a:rPr lang="en-US" dirty="0" smtClean="0"/>
              <a:t>Past experience</a:t>
            </a:r>
          </a:p>
          <a:p>
            <a:pPr marL="0" indent="0">
              <a:buNone/>
            </a:pPr>
            <a:endParaRPr lang="en-US" dirty="0" smtClean="0"/>
          </a:p>
          <a:p>
            <a:pPr marL="0" indent="0">
              <a:buNone/>
            </a:pPr>
            <a:endParaRPr lang="en-US" dirty="0"/>
          </a:p>
        </p:txBody>
      </p:sp>
      <p:pic>
        <p:nvPicPr>
          <p:cNvPr id="4" name="Picture 3" descr="British_Airways_Engineering_logo.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916" y="1782234"/>
            <a:ext cx="2540000" cy="698500"/>
          </a:xfrm>
          <a:prstGeom prst="rect">
            <a:avLst/>
          </a:prstGeom>
        </p:spPr>
      </p:pic>
      <p:pic>
        <p:nvPicPr>
          <p:cNvPr id="5" name="Picture 4" descr="ford-log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5904" y="2851150"/>
            <a:ext cx="3416808" cy="2106168"/>
          </a:xfrm>
          <a:prstGeom prst="rect">
            <a:avLst/>
          </a:prstGeom>
        </p:spPr>
      </p:pic>
      <p:pic>
        <p:nvPicPr>
          <p:cNvPr id="6" name="Picture 5" descr="USW-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2566" y="2296584"/>
            <a:ext cx="1600200" cy="1651000"/>
          </a:xfrm>
          <a:prstGeom prst="rect">
            <a:avLst/>
          </a:prstGeom>
        </p:spPr>
      </p:pic>
      <p:pic>
        <p:nvPicPr>
          <p:cNvPr id="7" name="Picture 6" descr="UPG logo.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9050" y="4360334"/>
            <a:ext cx="2819400" cy="749300"/>
          </a:xfrm>
          <a:prstGeom prst="rect">
            <a:avLst/>
          </a:prstGeom>
        </p:spPr>
      </p:pic>
    </p:spTree>
    <p:extLst>
      <p:ext uri="{BB962C8B-B14F-4D97-AF65-F5344CB8AC3E}">
        <p14:creationId xmlns:p14="http://schemas.microsoft.com/office/powerpoint/2010/main" val="15979977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756409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Like</a:t>
            </a:r>
            <a:endParaRPr lang="en-US" dirty="0"/>
          </a:p>
        </p:txBody>
      </p:sp>
      <p:sp>
        <p:nvSpPr>
          <p:cNvPr id="3" name="Content Placeholder 2"/>
          <p:cNvSpPr>
            <a:spLocks noGrp="1"/>
          </p:cNvSpPr>
          <p:nvPr>
            <p:ph idx="1"/>
          </p:nvPr>
        </p:nvSpPr>
        <p:spPr/>
        <p:txBody>
          <a:bodyPr/>
          <a:lstStyle/>
          <a:p>
            <a:endParaRPr lang="en-US"/>
          </a:p>
        </p:txBody>
      </p:sp>
      <p:pic>
        <p:nvPicPr>
          <p:cNvPr id="4" name="Picture 3" descr="IMG_679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406" y="1963138"/>
            <a:ext cx="6251083" cy="3600000"/>
          </a:xfrm>
          <a:prstGeom prst="rect">
            <a:avLst/>
          </a:prstGeom>
        </p:spPr>
      </p:pic>
    </p:spTree>
    <p:extLst>
      <p:ext uri="{BB962C8B-B14F-4D97-AF65-F5344CB8AC3E}">
        <p14:creationId xmlns:p14="http://schemas.microsoft.com/office/powerpoint/2010/main" val="256540461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 would like to see…</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5758922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Education: What is it For?</a:t>
            </a:r>
            <a:endParaRPr lang="en-US" dirty="0"/>
          </a:p>
        </p:txBody>
      </p:sp>
      <p:sp>
        <p:nvSpPr>
          <p:cNvPr id="3" name="Content Placeholder 2"/>
          <p:cNvSpPr>
            <a:spLocks noGrp="1"/>
          </p:cNvSpPr>
          <p:nvPr>
            <p:ph idx="1"/>
          </p:nvPr>
        </p:nvSpPr>
        <p:spPr/>
        <p:txBody>
          <a:bodyPr/>
          <a:lstStyle/>
          <a:p>
            <a:pPr marL="0" indent="0" algn="ctr">
              <a:buNone/>
            </a:pPr>
            <a:endParaRPr lang="en-US" sz="4800" dirty="0" smtClean="0"/>
          </a:p>
          <a:p>
            <a:pPr marL="0" indent="0" algn="ctr">
              <a:buNone/>
            </a:pPr>
            <a:r>
              <a:rPr lang="en-US" sz="4800" dirty="0" smtClean="0"/>
              <a:t>“To help us live and die well”</a:t>
            </a:r>
          </a:p>
          <a:p>
            <a:pPr marL="0" indent="0">
              <a:buNone/>
            </a:pPr>
            <a:endParaRPr lang="en-US" dirty="0"/>
          </a:p>
          <a:p>
            <a:pPr marL="0" indent="0">
              <a:buNone/>
            </a:pPr>
            <a:r>
              <a:rPr lang="en-US" dirty="0" smtClean="0"/>
              <a:t>Alain de </a:t>
            </a:r>
            <a:r>
              <a:rPr lang="en-US" dirty="0" err="1" smtClean="0"/>
              <a:t>Botton</a:t>
            </a:r>
            <a:r>
              <a:rPr lang="en-US" dirty="0" smtClean="0"/>
              <a:t> (2015)</a:t>
            </a:r>
            <a:endParaRPr lang="en-US" dirty="0"/>
          </a:p>
        </p:txBody>
      </p:sp>
    </p:spTree>
    <p:extLst>
      <p:ext uri="{BB962C8B-B14F-4D97-AF65-F5344CB8AC3E}">
        <p14:creationId xmlns:p14="http://schemas.microsoft.com/office/powerpoint/2010/main" val="131269321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you here?</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 </a:t>
            </a:r>
            <a:br>
              <a:rPr lang="en-GB" dirty="0"/>
            </a:br>
            <a:r>
              <a:rPr lang="en-GB" dirty="0"/>
              <a:t>― </a:t>
            </a:r>
            <a:r>
              <a:rPr lang="en-GB" b="1" dirty="0">
                <a:hlinkClick r:id="rId2"/>
              </a:rPr>
              <a:t>T.H. White</a:t>
            </a:r>
            <a:r>
              <a:rPr lang="en-GB" dirty="0"/>
              <a:t>, </a:t>
            </a:r>
            <a:r>
              <a:rPr lang="en-GB" b="1" dirty="0">
                <a:hlinkClick r:id="rId3"/>
              </a:rPr>
              <a:t>The Once and Future King</a:t>
            </a:r>
            <a:endParaRPr lang="en-GB" dirty="0"/>
          </a:p>
        </p:txBody>
      </p:sp>
    </p:spTree>
    <p:extLst>
      <p:ext uri="{BB962C8B-B14F-4D97-AF65-F5344CB8AC3E}">
        <p14:creationId xmlns:p14="http://schemas.microsoft.com/office/powerpoint/2010/main" val="417882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Creativity</a:t>
            </a:r>
            <a:endParaRPr lang="en-US" dirty="0"/>
          </a:p>
        </p:txBody>
      </p:sp>
      <p:sp>
        <p:nvSpPr>
          <p:cNvPr id="3" name="Content Placeholder 2"/>
          <p:cNvSpPr>
            <a:spLocks noGrp="1"/>
          </p:cNvSpPr>
          <p:nvPr>
            <p:ph idx="1"/>
          </p:nvPr>
        </p:nvSpPr>
        <p:spPr/>
        <p:txBody>
          <a:bodyPr/>
          <a:lstStyle/>
          <a:p>
            <a:pPr marL="0" indent="0">
              <a:buNone/>
            </a:pPr>
            <a:endParaRPr lang="en-US" dirty="0"/>
          </a:p>
          <a:p>
            <a:pPr marL="0" indent="0" algn="ctr">
              <a:buNone/>
            </a:pPr>
            <a:r>
              <a:rPr lang="en-US" dirty="0" smtClean="0"/>
              <a:t>How to be creative….???</a:t>
            </a:r>
          </a:p>
          <a:p>
            <a:pPr marL="0" indent="0" algn="ctr">
              <a:buNone/>
            </a:pPr>
            <a:endParaRPr lang="en-US" dirty="0"/>
          </a:p>
          <a:p>
            <a:pPr marL="0" indent="0" algn="ctr">
              <a:buNone/>
            </a:pPr>
            <a:endParaRPr lang="en-US" dirty="0" smtClean="0"/>
          </a:p>
          <a:p>
            <a:pPr marL="0" indent="0" algn="ctr">
              <a:buNone/>
            </a:pPr>
            <a:r>
              <a:rPr lang="en-US" dirty="0" smtClean="0"/>
              <a:t>Think Like an Artist by Will </a:t>
            </a:r>
            <a:r>
              <a:rPr lang="en-US" dirty="0" err="1" smtClean="0"/>
              <a:t>Gompertz</a:t>
            </a:r>
            <a:endParaRPr lang="en-US" dirty="0" smtClean="0"/>
          </a:p>
          <a:p>
            <a:pPr marL="0" indent="0" algn="ctr">
              <a:buNone/>
            </a:pPr>
            <a:r>
              <a:rPr lang="en-US" dirty="0" smtClean="0"/>
              <a:t>Ai </a:t>
            </a:r>
            <a:r>
              <a:rPr lang="en-US" dirty="0" err="1" smtClean="0"/>
              <a:t>Weiwei</a:t>
            </a:r>
            <a:endParaRPr lang="en-US" dirty="0"/>
          </a:p>
        </p:txBody>
      </p:sp>
    </p:spTree>
    <p:extLst>
      <p:ext uri="{BB962C8B-B14F-4D97-AF65-F5344CB8AC3E}">
        <p14:creationId xmlns:p14="http://schemas.microsoft.com/office/powerpoint/2010/main" val="83306291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Simon Sinek</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www.youtube.com/watch?v=hER0Qp6QJNU</a:t>
            </a:r>
            <a:endParaRPr lang="en-GB" dirty="0" smtClean="0"/>
          </a:p>
          <a:p>
            <a:endParaRPr lang="en-GB" dirty="0"/>
          </a:p>
        </p:txBody>
      </p:sp>
    </p:spTree>
    <p:extLst>
      <p:ext uri="{BB962C8B-B14F-4D97-AF65-F5344CB8AC3E}">
        <p14:creationId xmlns:p14="http://schemas.microsoft.com/office/powerpoint/2010/main" val="2261197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Resources</a:t>
            </a:r>
            <a:endParaRPr lang="en-GB"/>
          </a:p>
        </p:txBody>
      </p:sp>
      <p:sp>
        <p:nvSpPr>
          <p:cNvPr id="3" name="Content Placeholder 2"/>
          <p:cNvSpPr>
            <a:spLocks noGrp="1"/>
          </p:cNvSpPr>
          <p:nvPr>
            <p:ph idx="1"/>
          </p:nvPr>
        </p:nvSpPr>
        <p:spPr/>
        <p:txBody>
          <a:bodyPr>
            <a:normAutofit fontScale="77500" lnSpcReduction="20000"/>
          </a:bodyPr>
          <a:lstStyle/>
          <a:p>
            <a:r>
              <a:rPr lang="en-GB" dirty="0" smtClean="0"/>
              <a:t>BBC – radio and television</a:t>
            </a:r>
          </a:p>
          <a:p>
            <a:r>
              <a:rPr lang="en-GB" dirty="0" smtClean="0"/>
              <a:t>CIPD (Profession Map </a:t>
            </a:r>
            <a:r>
              <a:rPr lang="en-GB" dirty="0" err="1" smtClean="0"/>
              <a:t>etc</a:t>
            </a:r>
            <a:r>
              <a:rPr lang="en-GB" dirty="0" smtClean="0"/>
              <a:t>)</a:t>
            </a:r>
            <a:endParaRPr lang="en-GB" dirty="0" smtClean="0"/>
          </a:p>
          <a:p>
            <a:r>
              <a:rPr lang="en-GB" dirty="0" smtClean="0"/>
              <a:t>TED Talks</a:t>
            </a:r>
          </a:p>
          <a:p>
            <a:r>
              <a:rPr lang="en-GB" dirty="0" smtClean="0"/>
              <a:t>Library resources – books and</a:t>
            </a:r>
            <a:br>
              <a:rPr lang="en-GB" dirty="0" smtClean="0"/>
            </a:br>
            <a:r>
              <a:rPr lang="en-GB" dirty="0" smtClean="0"/>
              <a:t>journals (People Management &amp; </a:t>
            </a:r>
            <a:br>
              <a:rPr lang="en-GB" dirty="0" smtClean="0"/>
            </a:br>
            <a:r>
              <a:rPr lang="en-GB" dirty="0" smtClean="0"/>
              <a:t>Harvard Business Review </a:t>
            </a:r>
            <a:r>
              <a:rPr lang="en-GB" dirty="0" err="1" smtClean="0"/>
              <a:t>etc</a:t>
            </a:r>
            <a:r>
              <a:rPr lang="en-GB" dirty="0" smtClean="0"/>
              <a:t>)</a:t>
            </a:r>
            <a:endParaRPr lang="en-GB" dirty="0" smtClean="0"/>
          </a:p>
          <a:p>
            <a:r>
              <a:rPr lang="en-GB" dirty="0" smtClean="0"/>
              <a:t>Newspapers</a:t>
            </a:r>
          </a:p>
          <a:p>
            <a:r>
              <a:rPr lang="en-GB" dirty="0" smtClean="0"/>
              <a:t>Films</a:t>
            </a:r>
          </a:p>
          <a:p>
            <a:r>
              <a:rPr lang="en-GB" dirty="0" smtClean="0"/>
              <a:t>Moodle</a:t>
            </a:r>
          </a:p>
          <a:p>
            <a:r>
              <a:rPr lang="en-GB" dirty="0" smtClean="0"/>
              <a:t>Where else?</a:t>
            </a:r>
          </a:p>
          <a:p>
            <a:pPr marL="0" indent="0">
              <a:buNone/>
            </a:pPr>
            <a:r>
              <a:rPr lang="en-GB" dirty="0" smtClean="0"/>
              <a:t/>
            </a:r>
            <a:br>
              <a:rPr lang="en-GB" dirty="0" smtClean="0"/>
            </a:br>
            <a:endParaRPr lang="en-GB" dirty="0" smtClean="0"/>
          </a:p>
          <a:p>
            <a:endParaRPr lang="en-GB" dirty="0"/>
          </a:p>
        </p:txBody>
      </p:sp>
      <p:pic>
        <p:nvPicPr>
          <p:cNvPr id="4" name="Picture 4" descr="cid:e5a2c814-7058-4063-bb83-be1b70a6b47c@eurprd01.prod.exchangelabs.com"/>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rot="5400000">
            <a:off x="5446542" y="2514599"/>
            <a:ext cx="3048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48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4881</TotalTime>
  <Words>258</Words>
  <Application>Microsoft Macintosh PowerPoint</Application>
  <PresentationFormat>On-screen Show (4:3)</PresentationFormat>
  <Paragraphs>33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Welcome</vt:lpstr>
      <vt:lpstr>Me!</vt:lpstr>
      <vt:lpstr>You?</vt:lpstr>
      <vt:lpstr>Like</vt:lpstr>
      <vt:lpstr>What I would like to see…</vt:lpstr>
      <vt:lpstr>Education: What is it For?</vt:lpstr>
      <vt:lpstr>Why are you here?</vt:lpstr>
      <vt:lpstr>Creativity</vt:lpstr>
      <vt:lpstr>Simon Sinek</vt:lpstr>
      <vt:lpstr>Resources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Jayne Woodman</dc:creator>
  <cp:lastModifiedBy>Jayne Woodman</cp:lastModifiedBy>
  <cp:revision>21</cp:revision>
  <dcterms:created xsi:type="dcterms:W3CDTF">2015-09-11T14:37:33Z</dcterms:created>
  <dcterms:modified xsi:type="dcterms:W3CDTF">2018-10-01T21:31:34Z</dcterms:modified>
</cp:coreProperties>
</file>