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01634F-D086-40BB-99AE-99CAAD92F8B5}" v="10" dt="2026-07-19T12:35:06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Clarke" userId="0e796cea95a8c3e0" providerId="LiveId" clId="{A1944B05-E0D0-42D0-A9D3-36C06872AA89}"/>
    <pc:docChg chg="undo custSel addSld modSld sldOrd">
      <pc:chgData name="Nina Clarke" userId="0e796cea95a8c3e0" providerId="LiveId" clId="{A1944B05-E0D0-42D0-A9D3-36C06872AA89}" dt="2026-07-19T12:36:01.882" v="731" actId="20577"/>
      <pc:docMkLst>
        <pc:docMk/>
      </pc:docMkLst>
      <pc:sldChg chg="modSp mod">
        <pc:chgData name="Nina Clarke" userId="0e796cea95a8c3e0" providerId="LiveId" clId="{A1944B05-E0D0-42D0-A9D3-36C06872AA89}" dt="2026-07-19T12:00:09.749" v="307"/>
        <pc:sldMkLst>
          <pc:docMk/>
          <pc:sldMk cId="2580318793" sldId="256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2580318793" sldId="256"/>
            <ac:spMk id="2" creationId="{233C3AC3-70EA-F8CB-0C5C-C9807360DA73}"/>
          </ac:spMkLst>
        </pc:spChg>
        <pc:spChg chg="mod">
          <ac:chgData name="Nina Clarke" userId="0e796cea95a8c3e0" providerId="LiveId" clId="{A1944B05-E0D0-42D0-A9D3-36C06872AA89}" dt="2026-07-19T12:00:09.749" v="307"/>
          <ac:spMkLst>
            <pc:docMk/>
            <pc:sldMk cId="2580318793" sldId="256"/>
            <ac:spMk id="3" creationId="{0885C9D0-0C46-64BE-D9EA-9070C34F88D8}"/>
          </ac:spMkLst>
        </pc:spChg>
      </pc:sldChg>
      <pc:sldChg chg="delSp modSp mod delDesignElem">
        <pc:chgData name="Nina Clarke" userId="0e796cea95a8c3e0" providerId="LiveId" clId="{A1944B05-E0D0-42D0-A9D3-36C06872AA89}" dt="2026-07-19T12:00:42.621" v="312" actId="1076"/>
        <pc:sldMkLst>
          <pc:docMk/>
          <pc:sldMk cId="178859600" sldId="257"/>
        </pc:sldMkLst>
        <pc:spChg chg="del">
          <ac:chgData name="Nina Clarke" userId="0e796cea95a8c3e0" providerId="LiveId" clId="{A1944B05-E0D0-42D0-A9D3-36C06872AA89}" dt="2026-07-19T12:00:09.749" v="307"/>
          <ac:spMkLst>
            <pc:docMk/>
            <pc:sldMk cId="178859600" sldId="257"/>
            <ac:spMk id="11" creationId="{04812C46-200A-4DEB-A05E-3ED6C68C2387}"/>
          </ac:spMkLst>
        </pc:spChg>
        <pc:spChg chg="del">
          <ac:chgData name="Nina Clarke" userId="0e796cea95a8c3e0" providerId="LiveId" clId="{A1944B05-E0D0-42D0-A9D3-36C06872AA89}" dt="2026-07-19T12:00:09.749" v="307"/>
          <ac:spMkLst>
            <pc:docMk/>
            <pc:sldMk cId="178859600" sldId="257"/>
            <ac:spMk id="13" creationId="{D1EA859B-E555-4109-94F3-6700E046E008}"/>
          </ac:spMkLst>
        </pc:spChg>
        <pc:picChg chg="mod">
          <ac:chgData name="Nina Clarke" userId="0e796cea95a8c3e0" providerId="LiveId" clId="{A1944B05-E0D0-42D0-A9D3-36C06872AA89}" dt="2026-07-19T12:00:42.621" v="312" actId="1076"/>
          <ac:picMkLst>
            <pc:docMk/>
            <pc:sldMk cId="178859600" sldId="257"/>
            <ac:picMk id="6" creationId="{E2B0C932-D342-14D1-7CEE-A49C0EDE0054}"/>
          </ac:picMkLst>
        </pc:picChg>
      </pc:sldChg>
      <pc:sldChg chg="modSp mod">
        <pc:chgData name="Nina Clarke" userId="0e796cea95a8c3e0" providerId="LiveId" clId="{A1944B05-E0D0-42D0-A9D3-36C06872AA89}" dt="2026-07-19T12:05:26.707" v="417" actId="20577"/>
        <pc:sldMkLst>
          <pc:docMk/>
          <pc:sldMk cId="254720307" sldId="258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254720307" sldId="258"/>
            <ac:spMk id="2" creationId="{9DBFDE96-85FD-49B5-198A-690E2CCC50A0}"/>
          </ac:spMkLst>
        </pc:spChg>
        <pc:spChg chg="mod">
          <ac:chgData name="Nina Clarke" userId="0e796cea95a8c3e0" providerId="LiveId" clId="{A1944B05-E0D0-42D0-A9D3-36C06872AA89}" dt="2026-07-19T12:05:26.707" v="417" actId="20577"/>
          <ac:spMkLst>
            <pc:docMk/>
            <pc:sldMk cId="254720307" sldId="258"/>
            <ac:spMk id="4" creationId="{15C47B36-B3FD-B4D0-3A40-B23DFA0974F2}"/>
          </ac:spMkLst>
        </pc:spChg>
        <pc:picChg chg="mod">
          <ac:chgData name="Nina Clarke" userId="0e796cea95a8c3e0" providerId="LiveId" clId="{A1944B05-E0D0-42D0-A9D3-36C06872AA89}" dt="2026-07-19T12:01:26.842" v="316" actId="1076"/>
          <ac:picMkLst>
            <pc:docMk/>
            <pc:sldMk cId="254720307" sldId="258"/>
            <ac:picMk id="18" creationId="{AED96C2D-DAB0-AF76-9843-9DE83252025E}"/>
          </ac:picMkLst>
        </pc:picChg>
      </pc:sldChg>
      <pc:sldChg chg="delSp modSp mod delDesignElem">
        <pc:chgData name="Nina Clarke" userId="0e796cea95a8c3e0" providerId="LiveId" clId="{A1944B05-E0D0-42D0-A9D3-36C06872AA89}" dt="2026-07-19T12:10:23.964" v="459" actId="12"/>
        <pc:sldMkLst>
          <pc:docMk/>
          <pc:sldMk cId="2013836927" sldId="259"/>
        </pc:sldMkLst>
        <pc:spChg chg="mod">
          <ac:chgData name="Nina Clarke" userId="0e796cea95a8c3e0" providerId="LiveId" clId="{A1944B05-E0D0-42D0-A9D3-36C06872AA89}" dt="2026-07-19T12:10:23.964" v="459" actId="12"/>
          <ac:spMkLst>
            <pc:docMk/>
            <pc:sldMk cId="2013836927" sldId="259"/>
            <ac:spMk id="13" creationId="{158E86DF-073E-3D5B-DBC5-E24B2134868A}"/>
          </ac:spMkLst>
        </pc:spChg>
        <pc:spChg chg="del">
          <ac:chgData name="Nina Clarke" userId="0e796cea95a8c3e0" providerId="LiveId" clId="{A1944B05-E0D0-42D0-A9D3-36C06872AA89}" dt="2026-07-19T12:00:09.749" v="307"/>
          <ac:spMkLst>
            <pc:docMk/>
            <pc:sldMk cId="2013836927" sldId="259"/>
            <ac:spMk id="16" creationId="{04812C46-200A-4DEB-A05E-3ED6C68C2387}"/>
          </ac:spMkLst>
        </pc:spChg>
        <pc:spChg chg="del">
          <ac:chgData name="Nina Clarke" userId="0e796cea95a8c3e0" providerId="LiveId" clId="{A1944B05-E0D0-42D0-A9D3-36C06872AA89}" dt="2026-07-19T12:00:09.749" v="307"/>
          <ac:spMkLst>
            <pc:docMk/>
            <pc:sldMk cId="2013836927" sldId="259"/>
            <ac:spMk id="18" creationId="{D1EA859B-E555-4109-94F3-6700E046E008}"/>
          </ac:spMkLst>
        </pc:spChg>
        <pc:picChg chg="mod">
          <ac:chgData name="Nina Clarke" userId="0e796cea95a8c3e0" providerId="LiveId" clId="{A1944B05-E0D0-42D0-A9D3-36C06872AA89}" dt="2026-07-19T12:10:02.945" v="455" actId="14100"/>
          <ac:picMkLst>
            <pc:docMk/>
            <pc:sldMk cId="2013836927" sldId="259"/>
            <ac:picMk id="8" creationId="{49D6FDBE-5F28-6805-C46D-C66BE65DE55D}"/>
          </ac:picMkLst>
        </pc:picChg>
      </pc:sldChg>
      <pc:sldChg chg="addSp delSp modSp mod">
        <pc:chgData name="Nina Clarke" userId="0e796cea95a8c3e0" providerId="LiveId" clId="{A1944B05-E0D0-42D0-A9D3-36C06872AA89}" dt="2026-07-19T12:36:01.882" v="731" actId="20577"/>
        <pc:sldMkLst>
          <pc:docMk/>
          <pc:sldMk cId="2215279953" sldId="260"/>
        </pc:sldMkLst>
        <pc:spChg chg="mod">
          <ac:chgData name="Nina Clarke" userId="0e796cea95a8c3e0" providerId="LiveId" clId="{A1944B05-E0D0-42D0-A9D3-36C06872AA89}" dt="2026-07-19T12:36:01.882" v="731" actId="20577"/>
          <ac:spMkLst>
            <pc:docMk/>
            <pc:sldMk cId="2215279953" sldId="260"/>
            <ac:spMk id="2" creationId="{C957811C-6DE6-4B61-0E6D-4DA3D3D34A39}"/>
          </ac:spMkLst>
        </pc:spChg>
        <pc:spChg chg="del mod">
          <ac:chgData name="Nina Clarke" userId="0e796cea95a8c3e0" providerId="LiveId" clId="{A1944B05-E0D0-42D0-A9D3-36C06872AA89}" dt="2026-07-19T12:08:11.619" v="446" actId="931"/>
          <ac:spMkLst>
            <pc:docMk/>
            <pc:sldMk cId="2215279953" sldId="260"/>
            <ac:spMk id="11" creationId="{3F7EDB21-2E8B-7413-72E6-A1C84B635AF4}"/>
          </ac:spMkLst>
        </pc:spChg>
        <pc:spChg chg="add del mod">
          <ac:chgData name="Nina Clarke" userId="0e796cea95a8c3e0" providerId="LiveId" clId="{A1944B05-E0D0-42D0-A9D3-36C06872AA89}" dt="2026-07-19T12:08:29.304" v="447" actId="478"/>
          <ac:spMkLst>
            <pc:docMk/>
            <pc:sldMk cId="2215279953" sldId="260"/>
            <ac:spMk id="15" creationId="{78488D1A-4814-5EDA-BBA7-6B929BCE1470}"/>
          </ac:spMkLst>
        </pc:spChg>
        <pc:spChg chg="add del mod">
          <ac:chgData name="Nina Clarke" userId="0e796cea95a8c3e0" providerId="LiveId" clId="{A1944B05-E0D0-42D0-A9D3-36C06872AA89}" dt="2026-07-19T12:08:53.074" v="448" actId="931"/>
          <ac:spMkLst>
            <pc:docMk/>
            <pc:sldMk cId="2215279953" sldId="260"/>
            <ac:spMk id="17" creationId="{C9531D3F-F19E-E362-9312-A39F65FD59A5}"/>
          </ac:spMkLst>
        </pc:spChg>
        <pc:spChg chg="add mod">
          <ac:chgData name="Nina Clarke" userId="0e796cea95a8c3e0" providerId="LiveId" clId="{A1944B05-E0D0-42D0-A9D3-36C06872AA89}" dt="2026-07-19T12:08:58.939" v="449" actId="1076"/>
          <ac:spMkLst>
            <pc:docMk/>
            <pc:sldMk cId="2215279953" sldId="260"/>
            <ac:spMk id="20" creationId="{94BED5EA-C2E3-C6FE-09D4-1D419A5078EE}"/>
          </ac:spMkLst>
        </pc:spChg>
        <pc:picChg chg="mod">
          <ac:chgData name="Nina Clarke" userId="0e796cea95a8c3e0" providerId="LiveId" clId="{A1944B05-E0D0-42D0-A9D3-36C06872AA89}" dt="2026-07-19T12:09:02.671" v="450" actId="1076"/>
          <ac:picMkLst>
            <pc:docMk/>
            <pc:sldMk cId="2215279953" sldId="260"/>
            <ac:picMk id="12" creationId="{007661BB-BA3C-6817-48D5-E8DC3950D310}"/>
          </ac:picMkLst>
        </pc:picChg>
        <pc:picChg chg="add del mod">
          <ac:chgData name="Nina Clarke" userId="0e796cea95a8c3e0" providerId="LiveId" clId="{A1944B05-E0D0-42D0-A9D3-36C06872AA89}" dt="2026-07-19T12:08:29.304" v="447" actId="478"/>
          <ac:picMkLst>
            <pc:docMk/>
            <pc:sldMk cId="2215279953" sldId="260"/>
            <ac:picMk id="14" creationId="{95E32F32-AEFA-8C1E-AA27-83CEC1B49FE7}"/>
          </ac:picMkLst>
        </pc:picChg>
        <pc:picChg chg="add mod">
          <ac:chgData name="Nina Clarke" userId="0e796cea95a8c3e0" providerId="LiveId" clId="{A1944B05-E0D0-42D0-A9D3-36C06872AA89}" dt="2026-07-19T12:08:58.939" v="449" actId="1076"/>
          <ac:picMkLst>
            <pc:docMk/>
            <pc:sldMk cId="2215279953" sldId="260"/>
            <ac:picMk id="19" creationId="{A4A013FF-3670-A43E-60DE-DD7F547FB5F5}"/>
          </ac:picMkLst>
        </pc:picChg>
      </pc:sldChg>
      <pc:sldChg chg="delSp modSp mod delDesignElem">
        <pc:chgData name="Nina Clarke" userId="0e796cea95a8c3e0" providerId="LiveId" clId="{A1944B05-E0D0-42D0-A9D3-36C06872AA89}" dt="2026-07-19T12:09:19.718" v="453" actId="1076"/>
        <pc:sldMkLst>
          <pc:docMk/>
          <pc:sldMk cId="1051180975" sldId="261"/>
        </pc:sldMkLst>
        <pc:spChg chg="del">
          <ac:chgData name="Nina Clarke" userId="0e796cea95a8c3e0" providerId="LiveId" clId="{A1944B05-E0D0-42D0-A9D3-36C06872AA89}" dt="2026-07-19T12:00:09.749" v="307"/>
          <ac:spMkLst>
            <pc:docMk/>
            <pc:sldMk cId="1051180975" sldId="261"/>
            <ac:spMk id="13" creationId="{D1EA859B-E555-4109-94F3-6700E046E008}"/>
          </ac:spMkLst>
        </pc:spChg>
        <pc:spChg chg="del">
          <ac:chgData name="Nina Clarke" userId="0e796cea95a8c3e0" providerId="LiveId" clId="{A1944B05-E0D0-42D0-A9D3-36C06872AA89}" dt="2026-07-19T12:00:09.749" v="307"/>
          <ac:spMkLst>
            <pc:docMk/>
            <pc:sldMk cId="1051180975" sldId="261"/>
            <ac:spMk id="14" creationId="{04812C46-200A-4DEB-A05E-3ED6C68C2387}"/>
          </ac:spMkLst>
        </pc:spChg>
        <pc:picChg chg="mod">
          <ac:chgData name="Nina Clarke" userId="0e796cea95a8c3e0" providerId="LiveId" clId="{A1944B05-E0D0-42D0-A9D3-36C06872AA89}" dt="2026-07-19T12:09:19.718" v="453" actId="1076"/>
          <ac:picMkLst>
            <pc:docMk/>
            <pc:sldMk cId="1051180975" sldId="261"/>
            <ac:picMk id="6" creationId="{E1372E52-5B28-47B3-CD81-ACE311B9ADD1}"/>
          </ac:picMkLst>
        </pc:picChg>
      </pc:sldChg>
      <pc:sldChg chg="modSp mod">
        <pc:chgData name="Nina Clarke" userId="0e796cea95a8c3e0" providerId="LiveId" clId="{A1944B05-E0D0-42D0-A9D3-36C06872AA89}" dt="2026-07-19T12:12:27.806" v="469" actId="20577"/>
        <pc:sldMkLst>
          <pc:docMk/>
          <pc:sldMk cId="1176318109" sldId="262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1176318109" sldId="262"/>
            <ac:spMk id="2" creationId="{51877DEC-1061-C90E-CABA-7DC6D0E305C6}"/>
          </ac:spMkLst>
        </pc:spChg>
        <pc:spChg chg="mod">
          <ac:chgData name="Nina Clarke" userId="0e796cea95a8c3e0" providerId="LiveId" clId="{A1944B05-E0D0-42D0-A9D3-36C06872AA89}" dt="2026-07-19T12:11:31.764" v="466" actId="14100"/>
          <ac:spMkLst>
            <pc:docMk/>
            <pc:sldMk cId="1176318109" sldId="262"/>
            <ac:spMk id="3" creationId="{89C05896-78DA-A46A-4899-20D6D574EFFE}"/>
          </ac:spMkLst>
        </pc:spChg>
        <pc:spChg chg="mod">
          <ac:chgData name="Nina Clarke" userId="0e796cea95a8c3e0" providerId="LiveId" clId="{A1944B05-E0D0-42D0-A9D3-36C06872AA89}" dt="2026-07-19T12:12:27.806" v="469" actId="20577"/>
          <ac:spMkLst>
            <pc:docMk/>
            <pc:sldMk cId="1176318109" sldId="262"/>
            <ac:spMk id="4" creationId="{1F2DD840-2F10-005F-3176-EA1B2D713DC2}"/>
          </ac:spMkLst>
        </pc:spChg>
        <pc:picChg chg="mod">
          <ac:chgData name="Nina Clarke" userId="0e796cea95a8c3e0" providerId="LiveId" clId="{A1944B05-E0D0-42D0-A9D3-36C06872AA89}" dt="2026-07-19T12:11:40.445" v="468" actId="1076"/>
          <ac:picMkLst>
            <pc:docMk/>
            <pc:sldMk cId="1176318109" sldId="262"/>
            <ac:picMk id="5" creationId="{0AC027E1-6A7D-F8E9-8832-00C3409BC6F6}"/>
          </ac:picMkLst>
        </pc:picChg>
      </pc:sldChg>
      <pc:sldChg chg="addSp delSp modSp mod">
        <pc:chgData name="Nina Clarke" userId="0e796cea95a8c3e0" providerId="LiveId" clId="{A1944B05-E0D0-42D0-A9D3-36C06872AA89}" dt="2026-07-19T12:14:54.230" v="572" actId="931"/>
        <pc:sldMkLst>
          <pc:docMk/>
          <pc:sldMk cId="735522732" sldId="263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735522732" sldId="263"/>
            <ac:spMk id="2" creationId="{85DEB203-998F-0770-AB6E-C0929DF94CA1}"/>
          </ac:spMkLst>
        </pc:spChg>
        <pc:spChg chg="mod">
          <ac:chgData name="Nina Clarke" userId="0e796cea95a8c3e0" providerId="LiveId" clId="{A1944B05-E0D0-42D0-A9D3-36C06872AA89}" dt="2026-07-19T12:14:27.172" v="571" actId="20577"/>
          <ac:spMkLst>
            <pc:docMk/>
            <pc:sldMk cId="735522732" sldId="263"/>
            <ac:spMk id="3" creationId="{360DB526-A816-6970-8FE0-193844E40913}"/>
          </ac:spMkLst>
        </pc:spChg>
        <pc:spChg chg="del mod">
          <ac:chgData name="Nina Clarke" userId="0e796cea95a8c3e0" providerId="LiveId" clId="{A1944B05-E0D0-42D0-A9D3-36C06872AA89}" dt="2026-07-19T12:14:54.230" v="572" actId="931"/>
          <ac:spMkLst>
            <pc:docMk/>
            <pc:sldMk cId="735522732" sldId="263"/>
            <ac:spMk id="4" creationId="{DB35BF68-5923-9D86-8764-B6E2162C2769}"/>
          </ac:spMkLst>
        </pc:spChg>
        <pc:spChg chg="add mod">
          <ac:chgData name="Nina Clarke" userId="0e796cea95a8c3e0" providerId="LiveId" clId="{A1944B05-E0D0-42D0-A9D3-36C06872AA89}" dt="2026-07-19T12:14:54.230" v="572" actId="931"/>
          <ac:spMkLst>
            <pc:docMk/>
            <pc:sldMk cId="735522732" sldId="263"/>
            <ac:spMk id="8" creationId="{777DACE8-03BB-06A2-1771-AD927011F05B}"/>
          </ac:spMkLst>
        </pc:spChg>
        <pc:picChg chg="add mod">
          <ac:chgData name="Nina Clarke" userId="0e796cea95a8c3e0" providerId="LiveId" clId="{A1944B05-E0D0-42D0-A9D3-36C06872AA89}" dt="2026-07-19T12:14:54.230" v="572" actId="931"/>
          <ac:picMkLst>
            <pc:docMk/>
            <pc:sldMk cId="735522732" sldId="263"/>
            <ac:picMk id="7" creationId="{49986F15-027B-47E4-EBB0-C49949ECDBC8}"/>
          </ac:picMkLst>
        </pc:picChg>
      </pc:sldChg>
      <pc:sldChg chg="addSp delSp modSp mod ord">
        <pc:chgData name="Nina Clarke" userId="0e796cea95a8c3e0" providerId="LiveId" clId="{A1944B05-E0D0-42D0-A9D3-36C06872AA89}" dt="2026-07-19T12:35:35.057" v="729"/>
        <pc:sldMkLst>
          <pc:docMk/>
          <pc:sldMk cId="189472447" sldId="264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189472447" sldId="264"/>
            <ac:spMk id="2" creationId="{9F11DC08-3175-8EA3-2C51-93F12A6CB0A7}"/>
          </ac:spMkLst>
        </pc:spChg>
        <pc:spChg chg="del mod">
          <ac:chgData name="Nina Clarke" userId="0e796cea95a8c3e0" providerId="LiveId" clId="{A1944B05-E0D0-42D0-A9D3-36C06872AA89}" dt="2026-07-19T12:18:29.356" v="716" actId="478"/>
          <ac:spMkLst>
            <pc:docMk/>
            <pc:sldMk cId="189472447" sldId="264"/>
            <ac:spMk id="3" creationId="{C4FC9043-AFAD-E768-8D8A-F5A8370DEEE6}"/>
          </ac:spMkLst>
        </pc:spChg>
        <pc:spChg chg="mod">
          <ac:chgData name="Nina Clarke" userId="0e796cea95a8c3e0" providerId="LiveId" clId="{A1944B05-E0D0-42D0-A9D3-36C06872AA89}" dt="2026-07-19T12:18:15.311" v="714" actId="20577"/>
          <ac:spMkLst>
            <pc:docMk/>
            <pc:sldMk cId="189472447" sldId="264"/>
            <ac:spMk id="4" creationId="{F503F3FA-EA4D-B8C2-F75C-B64623232BAF}"/>
          </ac:spMkLst>
        </pc:spChg>
        <pc:spChg chg="del mod">
          <ac:chgData name="Nina Clarke" userId="0e796cea95a8c3e0" providerId="LiveId" clId="{A1944B05-E0D0-42D0-A9D3-36C06872AA89}" dt="2026-07-19T12:19:07.601" v="718" actId="478"/>
          <ac:spMkLst>
            <pc:docMk/>
            <pc:sldMk cId="189472447" sldId="264"/>
            <ac:spMk id="5" creationId="{3A6E4B8F-50E0-F6C4-A4F8-C6F885A880F0}"/>
          </ac:spMkLst>
        </pc:spChg>
        <pc:spChg chg="del mod">
          <ac:chgData name="Nina Clarke" userId="0e796cea95a8c3e0" providerId="LiveId" clId="{A1944B05-E0D0-42D0-A9D3-36C06872AA89}" dt="2026-07-19T12:18:59.027" v="717" actId="931"/>
          <ac:spMkLst>
            <pc:docMk/>
            <pc:sldMk cId="189472447" sldId="264"/>
            <ac:spMk id="6" creationId="{E65507C3-BB15-A689-707A-C1AA3D95954D}"/>
          </ac:spMkLst>
        </pc:spChg>
        <pc:spChg chg="add mod">
          <ac:chgData name="Nina Clarke" userId="0e796cea95a8c3e0" providerId="LiveId" clId="{A1944B05-E0D0-42D0-A9D3-36C06872AA89}" dt="2026-07-19T12:18:59.027" v="717" actId="931"/>
          <ac:spMkLst>
            <pc:docMk/>
            <pc:sldMk cId="189472447" sldId="264"/>
            <ac:spMk id="10" creationId="{2274E3A8-B7F9-9032-4C41-C5B436529619}"/>
          </ac:spMkLst>
        </pc:spChg>
        <pc:picChg chg="mod">
          <ac:chgData name="Nina Clarke" userId="0e796cea95a8c3e0" providerId="LiveId" clId="{A1944B05-E0D0-42D0-A9D3-36C06872AA89}" dt="2026-07-19T12:19:10.730" v="719" actId="1076"/>
          <ac:picMkLst>
            <pc:docMk/>
            <pc:sldMk cId="189472447" sldId="264"/>
            <ac:picMk id="7" creationId="{94BD90C4-E21A-63CE-6ECC-D9CA60379971}"/>
          </ac:picMkLst>
        </pc:picChg>
        <pc:picChg chg="add mod">
          <ac:chgData name="Nina Clarke" userId="0e796cea95a8c3e0" providerId="LiveId" clId="{A1944B05-E0D0-42D0-A9D3-36C06872AA89}" dt="2026-07-19T12:18:59.027" v="717" actId="931"/>
          <ac:picMkLst>
            <pc:docMk/>
            <pc:sldMk cId="189472447" sldId="264"/>
            <ac:picMk id="9" creationId="{F40A648A-5383-4CBC-5CC2-0292F5D50EA8}"/>
          </ac:picMkLst>
        </pc:picChg>
      </pc:sldChg>
      <pc:sldChg chg="addSp delSp modSp mod">
        <pc:chgData name="Nina Clarke" userId="0e796cea95a8c3e0" providerId="LiveId" clId="{A1944B05-E0D0-42D0-A9D3-36C06872AA89}" dt="2026-07-19T12:00:09.749" v="307"/>
        <pc:sldMkLst>
          <pc:docMk/>
          <pc:sldMk cId="2208021488" sldId="265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2208021488" sldId="265"/>
            <ac:spMk id="2" creationId="{E68157DE-2276-1180-4A63-5EBC435E4EB4}"/>
          </ac:spMkLst>
        </pc:spChg>
        <pc:spChg chg="mod">
          <ac:chgData name="Nina Clarke" userId="0e796cea95a8c3e0" providerId="LiveId" clId="{A1944B05-E0D0-42D0-A9D3-36C06872AA89}" dt="2026-07-19T12:00:09.749" v="307"/>
          <ac:spMkLst>
            <pc:docMk/>
            <pc:sldMk cId="2208021488" sldId="265"/>
            <ac:spMk id="3" creationId="{A92F6E33-6927-96DB-B862-9612615F1070}"/>
          </ac:spMkLst>
        </pc:spChg>
        <pc:spChg chg="mod">
          <ac:chgData name="Nina Clarke" userId="0e796cea95a8c3e0" providerId="LiveId" clId="{A1944B05-E0D0-42D0-A9D3-36C06872AA89}" dt="2026-07-19T12:00:09.749" v="307"/>
          <ac:spMkLst>
            <pc:docMk/>
            <pc:sldMk cId="2208021488" sldId="265"/>
            <ac:spMk id="4" creationId="{BD713773-928D-453A-7258-E534324C778A}"/>
          </ac:spMkLst>
        </pc:spChg>
        <pc:spChg chg="del">
          <ac:chgData name="Nina Clarke" userId="0e796cea95a8c3e0" providerId="LiveId" clId="{A1944B05-E0D0-42D0-A9D3-36C06872AA89}" dt="2026-07-19T11:43:55.512" v="25" actId="478"/>
          <ac:spMkLst>
            <pc:docMk/>
            <pc:sldMk cId="2208021488" sldId="265"/>
            <ac:spMk id="5" creationId="{9597CBA8-8F91-C35C-CD47-A8E707226497}"/>
          </ac:spMkLst>
        </pc:spChg>
        <pc:spChg chg="del">
          <ac:chgData name="Nina Clarke" userId="0e796cea95a8c3e0" providerId="LiveId" clId="{A1944B05-E0D0-42D0-A9D3-36C06872AA89}" dt="2026-07-19T11:43:41.284" v="24" actId="931"/>
          <ac:spMkLst>
            <pc:docMk/>
            <pc:sldMk cId="2208021488" sldId="265"/>
            <ac:spMk id="6" creationId="{6F9486D4-AE62-C863-82E7-CACE0457A254}"/>
          </ac:spMkLst>
        </pc:spChg>
        <pc:spChg chg="add mod">
          <ac:chgData name="Nina Clarke" userId="0e796cea95a8c3e0" providerId="LiveId" clId="{A1944B05-E0D0-42D0-A9D3-36C06872AA89}" dt="2026-07-19T11:43:41.284" v="24" actId="931"/>
          <ac:spMkLst>
            <pc:docMk/>
            <pc:sldMk cId="2208021488" sldId="265"/>
            <ac:spMk id="9" creationId="{C1FDC2A3-8E9D-D87B-B628-021BF19F82EE}"/>
          </ac:spMkLst>
        </pc:spChg>
        <pc:picChg chg="add mod">
          <ac:chgData name="Nina Clarke" userId="0e796cea95a8c3e0" providerId="LiveId" clId="{A1944B05-E0D0-42D0-A9D3-36C06872AA89}" dt="2026-07-19T11:44:06.024" v="27" actId="14100"/>
          <ac:picMkLst>
            <pc:docMk/>
            <pc:sldMk cId="2208021488" sldId="265"/>
            <ac:picMk id="8" creationId="{1ED59F09-3B89-1B76-C076-66044AD3C9CE}"/>
          </ac:picMkLst>
        </pc:picChg>
      </pc:sldChg>
      <pc:sldChg chg="modSp new mod">
        <pc:chgData name="Nina Clarke" userId="0e796cea95a8c3e0" providerId="LiveId" clId="{A1944B05-E0D0-42D0-A9D3-36C06872AA89}" dt="2026-07-19T12:35:13.848" v="725" actId="27636"/>
        <pc:sldMkLst>
          <pc:docMk/>
          <pc:sldMk cId="489746205" sldId="266"/>
        </pc:sldMkLst>
        <pc:spChg chg="mod">
          <ac:chgData name="Nina Clarke" userId="0e796cea95a8c3e0" providerId="LiveId" clId="{A1944B05-E0D0-42D0-A9D3-36C06872AA89}" dt="2026-07-19T12:00:09.749" v="307"/>
          <ac:spMkLst>
            <pc:docMk/>
            <pc:sldMk cId="489746205" sldId="266"/>
            <ac:spMk id="2" creationId="{56C5EB4D-3DAE-210B-8734-2F17DF7E936A}"/>
          </ac:spMkLst>
        </pc:spChg>
        <pc:spChg chg="mod">
          <ac:chgData name="Nina Clarke" userId="0e796cea95a8c3e0" providerId="LiveId" clId="{A1944B05-E0D0-42D0-A9D3-36C06872AA89}" dt="2026-07-19T12:35:13.848" v="725" actId="27636"/>
          <ac:spMkLst>
            <pc:docMk/>
            <pc:sldMk cId="489746205" sldId="266"/>
            <ac:spMk id="3" creationId="{DB2C6DC4-B6CA-1630-7A38-5C3F6B2BC67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50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739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210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75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77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72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00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65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25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63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20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9445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856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886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818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32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168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8A73C-7019-4ED4-8D11-8D60DC6C45F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6C391-89D5-42BE-9F03-25CB54AEE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731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hyperlink" Target="https://hawkeyeswire.usatoday.com/story/news/local/action-advertiser/2016/08/22/ymca-offers-diabetes-prevention-program/89095902/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hyperlink" Target="https://pixabay.com/vectors/human-body-diagram-medical-woman-40813/" TargetMode="Externa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ap2/chapter/erythrocytes/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researchoutreach.org/articles/timely-insulin-therapy-treat-type-2-diabetes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hyperlink" Target="https://unsplash.com/s/photos/fat-woman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hyperlink" Target="https://biol312.opened.ca/diabetes-should-we-regenerate-or-produce-new-islets/" TargetMode="Externa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hyperlink" Target="https://www.conasi.eu/blog/consejos-de-salud/diabetes-alimentacion/" TargetMode="Externa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digitaldoorway.blogspot.com/2018/" TargetMode="Externa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3AC3-70EA-F8CB-0C5C-C9807360DA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Physiology</a:t>
            </a:r>
            <a:br>
              <a:rPr lang="en-GB" dirty="0"/>
            </a:br>
            <a:r>
              <a:rPr lang="en-GB" dirty="0"/>
              <a:t>Component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85C9D0-0C46-64BE-D9EA-9070C34F88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4400" dirty="0"/>
              <a:t>BMHP5023</a:t>
            </a:r>
            <a:endParaRPr lang="en-GB" sz="6000" dirty="0"/>
          </a:p>
          <a:p>
            <a:endParaRPr lang="en-GB" sz="6000" dirty="0"/>
          </a:p>
          <a:p>
            <a:r>
              <a:rPr lang="en-GB" sz="6000" dirty="0"/>
              <a:t>NAME: Nina Natasha Clarke</a:t>
            </a:r>
          </a:p>
          <a:p>
            <a:r>
              <a:rPr lang="en-GB" sz="6000" dirty="0"/>
              <a:t>STUDENT NUMBER: 2422882</a:t>
            </a:r>
          </a:p>
          <a:p>
            <a:r>
              <a:rPr lang="en-GB" sz="6000" dirty="0"/>
              <a:t>TUTOR: </a:t>
            </a:r>
            <a:r>
              <a:rPr lang="en-GB" sz="6400" dirty="0"/>
              <a:t>Robert </a:t>
            </a:r>
            <a:r>
              <a:rPr lang="en-GB" sz="6400" dirty="0" err="1"/>
              <a:t>Nartowski</a:t>
            </a:r>
            <a:endParaRPr lang="en-GB" sz="6400" dirty="0"/>
          </a:p>
          <a:p>
            <a:endParaRPr lang="en-GB" sz="60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2C15E65C-C63D-F919-25E0-F48F2161268B}"/>
              </a:ext>
            </a:extLst>
          </p:cNvPr>
          <p:cNvSpPr txBox="1">
            <a:spLocks/>
          </p:cNvSpPr>
          <p:nvPr/>
        </p:nvSpPr>
        <p:spPr>
          <a:xfrm>
            <a:off x="1658224" y="36020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60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AB5B839-A856-21CB-FC3D-F09564098803}"/>
              </a:ext>
            </a:extLst>
          </p:cNvPr>
          <p:cNvSpPr txBox="1">
            <a:spLocks/>
          </p:cNvSpPr>
          <p:nvPr/>
        </p:nvSpPr>
        <p:spPr>
          <a:xfrm>
            <a:off x="1524000" y="3509963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58031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93806-F8F7-74BC-28C3-056B3F155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Diabetes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A8101-A88E-1FF7-5E4B-91AC3D6F1A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Type 2 diabetes </a:t>
            </a:r>
          </a:p>
          <a:p>
            <a:r>
              <a:rPr lang="en-US" sz="2000" dirty="0"/>
              <a:t>Anatomy</a:t>
            </a:r>
          </a:p>
          <a:p>
            <a:r>
              <a:rPr lang="en-US" sz="2000" dirty="0"/>
              <a:t>Physiology </a:t>
            </a:r>
          </a:p>
          <a:p>
            <a:r>
              <a:rPr lang="en-US" sz="2000" dirty="0"/>
              <a:t>Case study</a:t>
            </a:r>
          </a:p>
          <a:p>
            <a:r>
              <a:rPr lang="en-US" sz="2000" dirty="0"/>
              <a:t>Care plan</a:t>
            </a:r>
          </a:p>
          <a:p>
            <a:r>
              <a:rPr lang="en-US" sz="2000" dirty="0"/>
              <a:t>Ethics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B0C932-D342-14D1-7CEE-A49C0EDE00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331" r="10358"/>
          <a:stretch>
            <a:fillRect/>
          </a:stretch>
        </p:blipFill>
        <p:spPr>
          <a:xfrm>
            <a:off x="4930884" y="2032019"/>
            <a:ext cx="5844296" cy="4144944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1C5399-4B2A-E5FA-430F-97D7C1BD77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37154" y="50535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59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13"/>
    </mc:Choice>
    <mc:Fallback>
      <p:transition spd="slow" advTm="101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1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FDE96-85FD-49B5-198A-690E2CCC5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Body Function 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AED96C2D-DAB0-AF76-9843-9DE8325202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7186" y="2028392"/>
            <a:ext cx="5175522" cy="4829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47B36-B3FD-B4D0-3A40-B23DFA0974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Pancreas</a:t>
            </a:r>
          </a:p>
          <a:p>
            <a:r>
              <a:rPr lang="en-GB" dirty="0"/>
              <a:t>Beta cell and alpha cell</a:t>
            </a:r>
          </a:p>
          <a:p>
            <a:r>
              <a:rPr lang="en-GB" dirty="0"/>
              <a:t>Glucose and glucagon </a:t>
            </a:r>
          </a:p>
          <a:p>
            <a:r>
              <a:rPr lang="en-GB" dirty="0"/>
              <a:t>Homeostasis</a:t>
            </a: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105DC7-684A-CDB4-8D11-898F44239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03683" y="21361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20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39"/>
    </mc:Choice>
    <mc:Fallback>
      <p:transition spd="slow" advTm="84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61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9D6FDBE-5F28-6805-C46D-C66BE65DE5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9303" r="-1" b="18994"/>
          <a:stretch>
            <a:fillRect/>
          </a:stretch>
        </p:blipFill>
        <p:spPr>
          <a:xfrm>
            <a:off x="5406012" y="2045182"/>
            <a:ext cx="6785985" cy="48128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B97353-6FC8-E9EC-A6A3-CE276B883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Insulin Resistance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58E86DF-073E-3D5B-DBC5-E24B21348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cell dysfunction</a:t>
            </a:r>
          </a:p>
          <a:p>
            <a:r>
              <a:rPr lang="en-US" sz="2000" dirty="0"/>
              <a:t>hyperglycemia</a:t>
            </a:r>
          </a:p>
          <a:p>
            <a:r>
              <a:rPr lang="en-US" sz="2000" dirty="0"/>
              <a:t>complications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D234ED-06B8-4B1E-EBF8-F369800D4127}"/>
              </a:ext>
            </a:extLst>
          </p:cNvPr>
          <p:cNvSpPr txBox="1"/>
          <p:nvPr/>
        </p:nvSpPr>
        <p:spPr>
          <a:xfrm>
            <a:off x="9894574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urses.lumenlearning.com/ap2/chapter/erythrocy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9058D9-FC3B-C6C4-0758-F8B121C2E0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836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512"/>
    </mc:Choice>
    <mc:Fallback>
      <p:transition spd="slow" advTm="102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95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811C-6DE6-4B61-0E6D-4DA3D3D34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Damage and Complications 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7661BB-BA3C-6817-48D5-E8DC3950D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2404" y="4038635"/>
            <a:ext cx="487363" cy="487363"/>
          </a:xfrm>
          <a:prstGeom prst="rect">
            <a:avLst/>
          </a:prstGeom>
        </p:spPr>
      </p:pic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A4A013FF-3670-A43E-60DE-DD7F547FB5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5583" y="2275077"/>
            <a:ext cx="4784308" cy="3598863"/>
          </a:xfr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4BED5EA-C2E3-C6FE-09D4-1D419A5078EE}"/>
              </a:ext>
            </a:extLst>
          </p:cNvPr>
          <p:cNvSpPr txBox="1"/>
          <p:nvPr/>
        </p:nvSpPr>
        <p:spPr>
          <a:xfrm>
            <a:off x="965583" y="5873940"/>
            <a:ext cx="47843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researchoutreach.org/articles/timely-insulin-therapy-treat-type-2-diabet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15279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843"/>
    </mc:Choice>
    <mc:Fallback>
      <p:transition spd="slow" advTm="81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4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2852A-C1B8-0E99-0F0D-3D9F99B7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34EB5-8D86-9EF9-75C6-CCABF2498F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Emma </a:t>
            </a:r>
          </a:p>
          <a:p>
            <a:r>
              <a:rPr lang="en-US" sz="2000" dirty="0"/>
              <a:t>45 years old </a:t>
            </a:r>
          </a:p>
          <a:p>
            <a:r>
              <a:rPr lang="en-US" sz="2000" dirty="0"/>
              <a:t>Obesity </a:t>
            </a:r>
          </a:p>
          <a:p>
            <a:r>
              <a:rPr lang="en-US" sz="2000" dirty="0"/>
              <a:t>Mother of 3</a:t>
            </a:r>
          </a:p>
          <a:p>
            <a:r>
              <a:rPr lang="en-US" sz="2000" dirty="0"/>
              <a:t>Caregiver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1372E52-5B28-47B3-CD81-ACE311B9AD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9207" b="43452"/>
          <a:stretch>
            <a:fillRect/>
          </a:stretch>
        </p:blipFill>
        <p:spPr>
          <a:xfrm>
            <a:off x="4243929" y="1996093"/>
            <a:ext cx="6575367" cy="466344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57DF3F-DD85-BB84-257A-7C2B0EF1E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180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541"/>
    </mc:Choice>
    <mc:Fallback>
      <p:transition spd="slow" advTm="138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4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77DEC-1061-C90E-CABA-7DC6D0E30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Assessment and Diagnosis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5896-78DA-A46A-4899-20D6D574EF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3069559" cy="359931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DD840-2F10-005F-3176-EA1B2D713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1215" y="2336873"/>
            <a:ext cx="6342966" cy="3599316"/>
          </a:xfrm>
        </p:spPr>
        <p:txBody>
          <a:bodyPr/>
          <a:lstStyle/>
          <a:p>
            <a:r>
              <a:rPr lang="en-GB" dirty="0"/>
              <a:t>Confirm diagnosis</a:t>
            </a:r>
          </a:p>
          <a:p>
            <a:r>
              <a:rPr lang="en-GB" dirty="0"/>
              <a:t>Baseline tests</a:t>
            </a:r>
          </a:p>
          <a:p>
            <a:r>
              <a:rPr lang="en-GB" dirty="0"/>
              <a:t>Blood glucose </a:t>
            </a:r>
          </a:p>
          <a:p>
            <a:r>
              <a:rPr lang="en-GB" dirty="0"/>
              <a:t>Blood pressure</a:t>
            </a:r>
          </a:p>
          <a:p>
            <a:r>
              <a:rPr lang="en-GB" dirty="0"/>
              <a:t>Lipid profile</a:t>
            </a:r>
          </a:p>
          <a:p>
            <a:r>
              <a:rPr lang="en-GB" dirty="0"/>
              <a:t>Kidney function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C027E1-6A7D-F8E9-8832-00C3409BC6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10456" y="504900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318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495"/>
    </mc:Choice>
    <mc:Fallback>
      <p:transition spd="slow" advTm="100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EB203-998F-0770-AB6E-C0929DF94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DB526-A816-6970-8FE0-193844E409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Healthy eating </a:t>
            </a:r>
          </a:p>
          <a:p>
            <a:r>
              <a:rPr lang="en-GB" dirty="0"/>
              <a:t> Weight loss</a:t>
            </a:r>
          </a:p>
          <a:p>
            <a:r>
              <a:rPr lang="en-GB" dirty="0"/>
              <a:t>Increase activity </a:t>
            </a:r>
          </a:p>
          <a:p>
            <a:r>
              <a:rPr lang="en-GB" dirty="0"/>
              <a:t>Reduce stress </a:t>
            </a:r>
          </a:p>
          <a:p>
            <a:r>
              <a:rPr lang="en-GB" dirty="0"/>
              <a:t>Regular checks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9986F15-027B-47E4-EBB0-C49949ECDBC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94350" y="2569786"/>
            <a:ext cx="4700588" cy="3132891"/>
          </a:xfr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2DFCAE-FD79-E406-760D-DAEA37B51C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7DACE8-03BB-06A2-1771-AD927011F05B}"/>
              </a:ext>
            </a:extLst>
          </p:cNvPr>
          <p:cNvSpPr txBox="1"/>
          <p:nvPr/>
        </p:nvSpPr>
        <p:spPr>
          <a:xfrm>
            <a:off x="5594350" y="5702677"/>
            <a:ext cx="47005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biol312.opened.ca/diabetes-should-we-regenerate-or-produce-new-islet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35522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711"/>
    </mc:Choice>
    <mc:Fallback>
      <p:transition spd="slow" advTm="13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7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1DC08-3175-8EA3-2C51-93F12A6CB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Plan, Educational Support and Ethics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03F3FA-EA4D-B8C2-F75C-B64623232B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Structured education DESMOND</a:t>
            </a:r>
          </a:p>
          <a:p>
            <a:r>
              <a:rPr lang="en-GB" dirty="0"/>
              <a:t>Shared decision-making </a:t>
            </a:r>
          </a:p>
          <a:p>
            <a:r>
              <a:rPr lang="en-GB" dirty="0"/>
              <a:t>Informed consent </a:t>
            </a:r>
          </a:p>
          <a:p>
            <a:r>
              <a:rPr lang="en-GB" dirty="0"/>
              <a:t> Mental health </a:t>
            </a:r>
          </a:p>
          <a:p>
            <a:r>
              <a:rPr lang="en-GB" dirty="0"/>
              <a:t>Carer support </a:t>
            </a:r>
          </a:p>
          <a:p>
            <a:r>
              <a:rPr lang="en-GB" dirty="0" err="1"/>
              <a:t>Confidentaility</a:t>
            </a:r>
            <a:r>
              <a:rPr lang="en-GB" dirty="0"/>
              <a:t>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40A648A-5383-4CBC-5CC2-0292F5D50EA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65800" y="3030538"/>
            <a:ext cx="4357687" cy="2905125"/>
          </a:xfr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BD90C4-E21A-63CE-6ECC-D9CA60379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13685" y="5563716"/>
            <a:ext cx="487363" cy="4873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74E3A8-B7F9-9032-4C41-C5B436529619}"/>
              </a:ext>
            </a:extLst>
          </p:cNvPr>
          <p:cNvSpPr txBox="1"/>
          <p:nvPr/>
        </p:nvSpPr>
        <p:spPr>
          <a:xfrm>
            <a:off x="5765800" y="5935663"/>
            <a:ext cx="43576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conasi.eu/blog/consejos-de-salud/diabetes-alimentac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89472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119"/>
    </mc:Choice>
    <mc:Fallback>
      <p:transition spd="slow" advTm="171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11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157DE-2276-1180-4A63-5EBC435E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F6E33-6927-96DB-B862-9612615F10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Type 2 Diabetes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13773-928D-453A-7258-E534324C77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 Insulin resistance </a:t>
            </a:r>
          </a:p>
          <a:p>
            <a:r>
              <a:rPr lang="en-GB" dirty="0"/>
              <a:t>Increased risk factors </a:t>
            </a:r>
          </a:p>
          <a:p>
            <a:r>
              <a:rPr lang="en-GB" dirty="0"/>
              <a:t> Person-centred </a:t>
            </a:r>
          </a:p>
          <a:p>
            <a:r>
              <a:rPr lang="en-GB" dirty="0"/>
              <a:t> Evidence-based care </a:t>
            </a:r>
          </a:p>
          <a:p>
            <a:r>
              <a:rPr lang="en-GB" dirty="0"/>
              <a:t>Prevention </a:t>
            </a:r>
          </a:p>
          <a:p>
            <a:r>
              <a:rPr lang="en-GB" dirty="0"/>
              <a:t>Empowerment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ED59F09-3B89-1B76-C076-66044AD3C9C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39794" y="1989574"/>
            <a:ext cx="4112418" cy="3374303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FDC2A3-8E9D-D87B-B628-021BF19F82EE}"/>
              </a:ext>
            </a:extLst>
          </p:cNvPr>
          <p:cNvSpPr txBox="1"/>
          <p:nvPr/>
        </p:nvSpPr>
        <p:spPr>
          <a:xfrm>
            <a:off x="7239794" y="5363877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digitaldoorway.blogspot.com/201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1DA3D3-2591-4D1E-B49A-C63EE45959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021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097"/>
    </mc:Choice>
    <mc:Fallback>
      <p:transition spd="slow" advTm="182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0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5EB4D-3DAE-210B-8734-2F17DF7E9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C6DC4-B6CA-1630-7A38-5C3F6B2BC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3896147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BMJ (2018). </a:t>
            </a:r>
            <a:r>
              <a:rPr lang="en-GB" i="1" dirty="0"/>
              <a:t>BMJ best practice</a:t>
            </a:r>
            <a:r>
              <a:rPr lang="en-GB" dirty="0"/>
              <a:t>. [online] Bmj.com. Available at: https://bestpractice.bmj.com/topics/en-gb/24/management-approach [Accessed 19 July 2026].</a:t>
            </a:r>
          </a:p>
          <a:p>
            <a:r>
              <a:rPr lang="en-GB" dirty="0" err="1"/>
              <a:t>DiabetesontheNet</a:t>
            </a:r>
            <a:r>
              <a:rPr lang="en-GB" dirty="0"/>
              <a:t>. (2026). </a:t>
            </a:r>
            <a:r>
              <a:rPr lang="en-GB" i="1" dirty="0"/>
              <a:t>The nice NG28 type 2 diabetes guideline: Management update – what’s new? - </a:t>
            </a:r>
            <a:r>
              <a:rPr lang="en-GB" i="1" dirty="0" err="1"/>
              <a:t>DiabetesontheNet</a:t>
            </a:r>
            <a:r>
              <a:rPr lang="en-GB" dirty="0"/>
              <a:t>. [online] Available at: https://diabetesonthenet.com/diabetes-primary-care/factsheet-nice-ng28-feb-2026/ [Accessed 19 July 2026].</a:t>
            </a:r>
          </a:p>
          <a:p>
            <a:r>
              <a:rPr lang="en-GB" dirty="0"/>
              <a:t>NHS (2023a). </a:t>
            </a:r>
            <a:r>
              <a:rPr lang="en-GB" i="1" dirty="0"/>
              <a:t>Diabetes</a:t>
            </a:r>
            <a:r>
              <a:rPr lang="en-GB" dirty="0"/>
              <a:t>. [online] NHS. Available at: https://www.nhs.uk/conditions/diabetes/.</a:t>
            </a:r>
          </a:p>
          <a:p>
            <a:r>
              <a:rPr lang="en-GB" dirty="0"/>
              <a:t>NHS (2023b). </a:t>
            </a:r>
            <a:r>
              <a:rPr lang="en-GB" i="1" dirty="0"/>
              <a:t>Insulin for type 2 diabetes</a:t>
            </a:r>
            <a:r>
              <a:rPr lang="en-GB" dirty="0"/>
              <a:t>. [online] Nhs.uk. Available at: https://www.nhs.uk/medicines/insulin/insulin-for-type-2-diabetes/ [Accessed 19 July 2026b].</a:t>
            </a:r>
          </a:p>
          <a:p>
            <a:r>
              <a:rPr lang="en-GB" dirty="0"/>
              <a:t>NHS inform. (2025). </a:t>
            </a:r>
            <a:r>
              <a:rPr lang="en-GB" i="1" dirty="0"/>
              <a:t>Diabetes and weight loss medication | NHS inform</a:t>
            </a:r>
            <a:r>
              <a:rPr lang="en-GB" dirty="0"/>
              <a:t>. [online] Available at: https://www.nhsinform.scot/tests-and-treatments/medicines-and-medical-aids/types-of-medicine/diabetes-and-weight-loss-medication/.</a:t>
            </a:r>
          </a:p>
          <a:p>
            <a:r>
              <a:rPr lang="en-GB" dirty="0"/>
              <a:t>NICE (2022). </a:t>
            </a:r>
            <a:r>
              <a:rPr lang="en-GB" i="1" dirty="0"/>
              <a:t>Type 2 diabetes in adults: Management</a:t>
            </a:r>
            <a:r>
              <a:rPr lang="en-GB" dirty="0"/>
              <a:t>. [online] Nice.org.uk. Available at: https://www.nice.org.uk/guidance/ng28 [Accessed 19 July 2026].</a:t>
            </a:r>
          </a:p>
          <a:p>
            <a:r>
              <a:rPr lang="en-GB" dirty="0"/>
              <a:t>ResearchGate. (2020). </a:t>
            </a:r>
            <a:r>
              <a:rPr lang="en-GB" i="1" dirty="0"/>
              <a:t>Aslam </a:t>
            </a:r>
            <a:r>
              <a:rPr lang="en-GB" i="1" dirty="0" err="1"/>
              <a:t>amod</a:t>
            </a:r>
            <a:r>
              <a:rPr lang="en-GB" dirty="0"/>
              <a:t>. [online] Available at: https://www.researchgate.net/profile/aslam-amod [Accessed 19 July 2026].</a:t>
            </a:r>
          </a:p>
          <a:p>
            <a:r>
              <a:rPr lang="en-GB" dirty="0"/>
              <a:t>Type 2 diabetes mellitus (T2DM) prescribing guidelines for use in adults in South west </a:t>
            </a:r>
            <a:r>
              <a:rPr lang="en-GB" dirty="0" err="1"/>
              <a:t>london</a:t>
            </a:r>
            <a:r>
              <a:rPr lang="en-GB" dirty="0"/>
              <a:t> target audience. (n.d.). [online] Available at: https://swlimo.southwestlondon.icb.nhs.uk/wp-content/uploads/Type-2-Diabetes-Mellitus-guideline-V1.1.pdf [Accessed 19 July 2026].</a:t>
            </a:r>
          </a:p>
          <a:p>
            <a:r>
              <a:rPr lang="en-GB" dirty="0"/>
              <a:t>UK, D. (2026). </a:t>
            </a:r>
            <a:r>
              <a:rPr lang="en-GB" i="1" dirty="0"/>
              <a:t>One Million Step Challenge 2026 | Diabetes UK</a:t>
            </a:r>
            <a:r>
              <a:rPr lang="en-GB" dirty="0"/>
              <a:t>. [online] Diabetes.org.uk. Available at: https://step.diabetes.org.uk/?utm_source=bing&amp;utm_medium=paid-search&amp;utm_campaign=millionsteps&amp;utm_term=brand&amp;utm_source=bing&amp;utm_medium=cpc&amp;utm_campaign=DIA%20EV%20DR%20F11%20-%20OMSC%202026%20Brand%20-%20Conversions&amp;utm_content=OMSC%20-%20Brand&amp;msclkid=d10e7d7726f5115a7e381749c23b5281 [Accessed 28 June 2026].</a:t>
            </a:r>
          </a:p>
          <a:p>
            <a:r>
              <a:rPr lang="en-GB" dirty="0"/>
              <a:t>World Health Organization (2024). </a:t>
            </a:r>
            <a:r>
              <a:rPr lang="en-GB" i="1" dirty="0"/>
              <a:t>Diabetes</a:t>
            </a:r>
            <a:r>
              <a:rPr lang="en-GB" dirty="0"/>
              <a:t>. [online] World health organization. Available at: https://www.who.int/news-room/fact-sheets/detail/diabetes [Accessed 19 July 2026].</a:t>
            </a:r>
          </a:p>
        </p:txBody>
      </p:sp>
    </p:spTree>
    <p:extLst>
      <p:ext uri="{BB962C8B-B14F-4D97-AF65-F5344CB8AC3E}">
        <p14:creationId xmlns:p14="http://schemas.microsoft.com/office/powerpoint/2010/main" val="48974620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1051</TotalTime>
  <Words>650</Words>
  <Application>Microsoft Office PowerPoint</Application>
  <PresentationFormat>Widescreen</PresentationFormat>
  <Paragraphs>73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Trebuchet MS</vt:lpstr>
      <vt:lpstr>Berlin</vt:lpstr>
      <vt:lpstr>Introduction to Physiology Component 2</vt:lpstr>
      <vt:lpstr>Diabetes </vt:lpstr>
      <vt:lpstr>Normal Body Function </vt:lpstr>
      <vt:lpstr>Insulin Resistance</vt:lpstr>
      <vt:lpstr>Damage and Complications </vt:lpstr>
      <vt:lpstr>Case Study </vt:lpstr>
      <vt:lpstr>Initial Assessment and Diagnosis </vt:lpstr>
      <vt:lpstr>Care Plan </vt:lpstr>
      <vt:lpstr>Care Plan, Educational Support and Ethics </vt:lpstr>
      <vt:lpstr>Conclusion 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Clarke</dc:creator>
  <cp:lastModifiedBy>Nina Clarke</cp:lastModifiedBy>
  <cp:revision>1</cp:revision>
  <dcterms:created xsi:type="dcterms:W3CDTF">2026-07-18T19:04:44Z</dcterms:created>
  <dcterms:modified xsi:type="dcterms:W3CDTF">2026-07-19T12:36:07Z</dcterms:modified>
</cp:coreProperties>
</file>