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58" r:id="rId5"/>
    <p:sldId id="259" r:id="rId6"/>
    <p:sldId id="265" r:id="rId7"/>
    <p:sldId id="260" r:id="rId8"/>
    <p:sldId id="261" r:id="rId9"/>
    <p:sldId id="263" r:id="rId10"/>
    <p:sldId id="266" r:id="rId11"/>
    <p:sldId id="267" r:id="rId12"/>
    <p:sldId id="269" r:id="rId13"/>
    <p:sldId id="268"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CC5EFA-D2F5-19F0-E042-CB6A4AD2CC98}" v="499" dt="2024-03-04T15:49:31.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ha Roberts (2317127)" userId="S::2317127@student.uwtsd.ac.uk::940ce18a-e35c-4c73-961a-bd216cb0e916" providerId="AD" clId="Web-{D7C2A56F-0C4F-AEF1-ED7C-0CEE59EC2ADD}"/>
    <pc:docChg chg="addSld modSld">
      <pc:chgData name="Tasha Roberts (2317127)" userId="S::2317127@student.uwtsd.ac.uk::940ce18a-e35c-4c73-961a-bd216cb0e916" providerId="AD" clId="Web-{D7C2A56F-0C4F-AEF1-ED7C-0CEE59EC2ADD}" dt="2024-02-21T20:43:33.818" v="639"/>
      <pc:docMkLst>
        <pc:docMk/>
      </pc:docMkLst>
      <pc:sldChg chg="modSp">
        <pc:chgData name="Tasha Roberts (2317127)" userId="S::2317127@student.uwtsd.ac.uk::940ce18a-e35c-4c73-961a-bd216cb0e916" providerId="AD" clId="Web-{D7C2A56F-0C4F-AEF1-ED7C-0CEE59EC2ADD}" dt="2024-02-21T20:32:08.615" v="68" actId="20577"/>
        <pc:sldMkLst>
          <pc:docMk/>
          <pc:sldMk cId="4187004198" sldId="259"/>
        </pc:sldMkLst>
        <pc:spChg chg="mod">
          <ac:chgData name="Tasha Roberts (2317127)" userId="S::2317127@student.uwtsd.ac.uk::940ce18a-e35c-4c73-961a-bd216cb0e916" providerId="AD" clId="Web-{D7C2A56F-0C4F-AEF1-ED7C-0CEE59EC2ADD}" dt="2024-02-21T20:32:08.615" v="68" actId="20577"/>
          <ac:spMkLst>
            <pc:docMk/>
            <pc:sldMk cId="4187004198" sldId="259"/>
            <ac:spMk id="8" creationId="{38BD9000-0259-C524-E1B5-16062F88BBA4}"/>
          </ac:spMkLst>
        </pc:spChg>
      </pc:sldChg>
      <pc:sldChg chg="modSp">
        <pc:chgData name="Tasha Roberts (2317127)" userId="S::2317127@student.uwtsd.ac.uk::940ce18a-e35c-4c73-961a-bd216cb0e916" providerId="AD" clId="Web-{D7C2A56F-0C4F-AEF1-ED7C-0CEE59EC2ADD}" dt="2024-02-21T20:32:43.194" v="105" actId="20577"/>
        <pc:sldMkLst>
          <pc:docMk/>
          <pc:sldMk cId="2106785650" sldId="261"/>
        </pc:sldMkLst>
        <pc:spChg chg="mod">
          <ac:chgData name="Tasha Roberts (2317127)" userId="S::2317127@student.uwtsd.ac.uk::940ce18a-e35c-4c73-961a-bd216cb0e916" providerId="AD" clId="Web-{D7C2A56F-0C4F-AEF1-ED7C-0CEE59EC2ADD}" dt="2024-02-21T20:32:43.194" v="105" actId="20577"/>
          <ac:spMkLst>
            <pc:docMk/>
            <pc:sldMk cId="2106785650" sldId="261"/>
            <ac:spMk id="13" creationId="{B315472E-AE3C-2AC9-2C05-2A4A8FA9688F}"/>
          </ac:spMkLst>
        </pc:spChg>
      </pc:sldChg>
      <pc:sldChg chg="addSp delSp modSp new mod setBg">
        <pc:chgData name="Tasha Roberts (2317127)" userId="S::2317127@student.uwtsd.ac.uk::940ce18a-e35c-4c73-961a-bd216cb0e916" providerId="AD" clId="Web-{D7C2A56F-0C4F-AEF1-ED7C-0CEE59EC2ADD}" dt="2024-02-21T20:43:33.818" v="639"/>
        <pc:sldMkLst>
          <pc:docMk/>
          <pc:sldMk cId="4227761136" sldId="263"/>
        </pc:sldMkLst>
        <pc:spChg chg="mod">
          <ac:chgData name="Tasha Roberts (2317127)" userId="S::2317127@student.uwtsd.ac.uk::940ce18a-e35c-4c73-961a-bd216cb0e916" providerId="AD" clId="Web-{D7C2A56F-0C4F-AEF1-ED7C-0CEE59EC2ADD}" dt="2024-02-21T20:42:56.082" v="633" actId="20577"/>
          <ac:spMkLst>
            <pc:docMk/>
            <pc:sldMk cId="4227761136" sldId="263"/>
            <ac:spMk id="2" creationId="{3BC50DD5-2C7A-E6B8-306F-563316BFE22D}"/>
          </ac:spMkLst>
        </pc:spChg>
        <pc:spChg chg="mod">
          <ac:chgData name="Tasha Roberts (2317127)" userId="S::2317127@student.uwtsd.ac.uk::940ce18a-e35c-4c73-961a-bd216cb0e916" providerId="AD" clId="Web-{D7C2A56F-0C4F-AEF1-ED7C-0CEE59EC2ADD}" dt="2024-02-21T20:43:07.364" v="635" actId="14100"/>
          <ac:spMkLst>
            <pc:docMk/>
            <pc:sldMk cId="4227761136" sldId="263"/>
            <ac:spMk id="3" creationId="{3F2503ED-2C65-B6E1-F9AE-801F29BF2881}"/>
          </ac:spMkLst>
        </pc:spChg>
        <pc:spChg chg="add">
          <ac:chgData name="Tasha Roberts (2317127)" userId="S::2317127@student.uwtsd.ac.uk::940ce18a-e35c-4c73-961a-bd216cb0e916" providerId="AD" clId="Web-{D7C2A56F-0C4F-AEF1-ED7C-0CEE59EC2ADD}" dt="2024-02-21T20:42:38.738" v="630"/>
          <ac:spMkLst>
            <pc:docMk/>
            <pc:sldMk cId="4227761136" sldId="263"/>
            <ac:spMk id="9" creationId="{9F7D5CDA-D291-4307-BF55-1381FED29634}"/>
          </ac:spMkLst>
        </pc:spChg>
        <pc:picChg chg="add mod">
          <ac:chgData name="Tasha Roberts (2317127)" userId="S::2317127@student.uwtsd.ac.uk::940ce18a-e35c-4c73-961a-bd216cb0e916" providerId="AD" clId="Web-{D7C2A56F-0C4F-AEF1-ED7C-0CEE59EC2ADD}" dt="2024-02-21T20:43:13.708" v="636" actId="14100"/>
          <ac:picMkLst>
            <pc:docMk/>
            <pc:sldMk cId="4227761136" sldId="263"/>
            <ac:picMk id="4" creationId="{7AEE8D24-9C35-336F-8882-3589C45B5CD9}"/>
          </ac:picMkLst>
        </pc:picChg>
        <pc:inkChg chg="add del">
          <ac:chgData name="Tasha Roberts (2317127)" userId="S::2317127@student.uwtsd.ac.uk::940ce18a-e35c-4c73-961a-bd216cb0e916" providerId="AD" clId="Web-{D7C2A56F-0C4F-AEF1-ED7C-0CEE59EC2ADD}" dt="2024-02-21T20:43:30.568" v="638"/>
          <ac:inkMkLst>
            <pc:docMk/>
            <pc:sldMk cId="4227761136" sldId="263"/>
            <ac:inkMk id="5" creationId="{C3F22A4C-BB58-A0C1-365C-66C4C3469678}"/>
          </ac:inkMkLst>
        </pc:inkChg>
        <pc:inkChg chg="add">
          <ac:chgData name="Tasha Roberts (2317127)" userId="S::2317127@student.uwtsd.ac.uk::940ce18a-e35c-4c73-961a-bd216cb0e916" providerId="AD" clId="Web-{D7C2A56F-0C4F-AEF1-ED7C-0CEE59EC2ADD}" dt="2024-02-21T20:43:33.818" v="639"/>
          <ac:inkMkLst>
            <pc:docMk/>
            <pc:sldMk cId="4227761136" sldId="263"/>
            <ac:inkMk id="6" creationId="{E9C81A6E-043B-A04A-8A38-680D6972C78D}"/>
          </ac:inkMkLst>
        </pc:inkChg>
      </pc:sldChg>
    </pc:docChg>
  </pc:docChgLst>
  <pc:docChgLst>
    <pc:chgData name="Tasha Roberts (2317127)" userId="S::2317127@student.uwtsd.ac.uk::940ce18a-e35c-4c73-961a-bd216cb0e916" providerId="AD" clId="Web-{46ACB17B-400E-4419-933E-B9C4942FE4C8}"/>
    <pc:docChg chg="addSld modSld addMainMaster delMainMaster">
      <pc:chgData name="Tasha Roberts (2317127)" userId="S::2317127@student.uwtsd.ac.uk::940ce18a-e35c-4c73-961a-bd216cb0e916" providerId="AD" clId="Web-{46ACB17B-400E-4419-933E-B9C4942FE4C8}" dt="2024-01-31T16:59:01.536" v="257"/>
      <pc:docMkLst>
        <pc:docMk/>
      </pc:docMkLst>
      <pc:sldChg chg="addSp delSp modSp mod setBg modClrScheme chgLayout">
        <pc:chgData name="Tasha Roberts (2317127)" userId="S::2317127@student.uwtsd.ac.uk::940ce18a-e35c-4c73-961a-bd216cb0e916" providerId="AD" clId="Web-{46ACB17B-400E-4419-933E-B9C4942FE4C8}" dt="2024-01-31T16:13:26.022" v="97" actId="1076"/>
        <pc:sldMkLst>
          <pc:docMk/>
          <pc:sldMk cId="109857222" sldId="256"/>
        </pc:sldMkLst>
        <pc:spChg chg="mod">
          <ac:chgData name="Tasha Roberts (2317127)" userId="S::2317127@student.uwtsd.ac.uk::940ce18a-e35c-4c73-961a-bd216cb0e916" providerId="AD" clId="Web-{46ACB17B-400E-4419-933E-B9C4942FE4C8}" dt="2024-01-31T16:13:26.022" v="97" actId="1076"/>
          <ac:spMkLst>
            <pc:docMk/>
            <pc:sldMk cId="109857222" sldId="256"/>
            <ac:spMk id="2" creationId="{00000000-0000-0000-0000-000000000000}"/>
          </ac:spMkLst>
        </pc:spChg>
        <pc:spChg chg="mod">
          <ac:chgData name="Tasha Roberts (2317127)" userId="S::2317127@student.uwtsd.ac.uk::940ce18a-e35c-4c73-961a-bd216cb0e916" providerId="AD" clId="Web-{46ACB17B-400E-4419-933E-B9C4942FE4C8}" dt="2024-01-31T16:12:55.911" v="94"/>
          <ac:spMkLst>
            <pc:docMk/>
            <pc:sldMk cId="109857222" sldId="256"/>
            <ac:spMk id="3" creationId="{00000000-0000-0000-0000-000000000000}"/>
          </ac:spMkLst>
        </pc:spChg>
        <pc:spChg chg="add del">
          <ac:chgData name="Tasha Roberts (2317127)" userId="S::2317127@student.uwtsd.ac.uk::940ce18a-e35c-4c73-961a-bd216cb0e916" providerId="AD" clId="Web-{46ACB17B-400E-4419-933E-B9C4942FE4C8}" dt="2024-01-31T16:12:55.911" v="94"/>
          <ac:spMkLst>
            <pc:docMk/>
            <pc:sldMk cId="109857222" sldId="256"/>
            <ac:spMk id="7" creationId="{0671A8AE-40A1-4631-A6B8-581AFF065482}"/>
          </ac:spMkLst>
        </pc:spChg>
        <pc:spChg chg="add del">
          <ac:chgData name="Tasha Roberts (2317127)" userId="S::2317127@student.uwtsd.ac.uk::940ce18a-e35c-4c73-961a-bd216cb0e916" providerId="AD" clId="Web-{46ACB17B-400E-4419-933E-B9C4942FE4C8}" dt="2024-01-31T16:02:53.076" v="22"/>
          <ac:spMkLst>
            <pc:docMk/>
            <pc:sldMk cId="109857222" sldId="256"/>
            <ac:spMk id="9" creationId="{B6D694DB-A3FC-4F14-A225-17BEBA4416DA}"/>
          </ac:spMkLst>
        </pc:spChg>
        <pc:spChg chg="add del">
          <ac:chgData name="Tasha Roberts (2317127)" userId="S::2317127@student.uwtsd.ac.uk::940ce18a-e35c-4c73-961a-bd216cb0e916" providerId="AD" clId="Web-{46ACB17B-400E-4419-933E-B9C4942FE4C8}" dt="2024-01-31T16:12:20.801" v="50"/>
          <ac:spMkLst>
            <pc:docMk/>
            <pc:sldMk cId="109857222" sldId="256"/>
            <ac:spMk id="10" creationId="{489B7BFD-8F45-4093-AD9C-91B15B0503D9}"/>
          </ac:spMkLst>
        </pc:spChg>
        <pc:spChg chg="add del">
          <ac:chgData name="Tasha Roberts (2317127)" userId="S::2317127@student.uwtsd.ac.uk::940ce18a-e35c-4c73-961a-bd216cb0e916" providerId="AD" clId="Web-{46ACB17B-400E-4419-933E-B9C4942FE4C8}" dt="2024-01-31T16:12:55.911" v="94"/>
          <ac:spMkLst>
            <pc:docMk/>
            <pc:sldMk cId="109857222" sldId="256"/>
            <ac:spMk id="14" creationId="{A44CD100-6267-4E62-AA64-2182A3A6A1C0}"/>
          </ac:spMkLst>
        </pc:spChg>
        <pc:spChg chg="add del">
          <ac:chgData name="Tasha Roberts (2317127)" userId="S::2317127@student.uwtsd.ac.uk::940ce18a-e35c-4c73-961a-bd216cb0e916" providerId="AD" clId="Web-{46ACB17B-400E-4419-933E-B9C4942FE4C8}" dt="2024-01-31T16:03:26.921" v="24"/>
          <ac:spMkLst>
            <pc:docMk/>
            <pc:sldMk cId="109857222" sldId="256"/>
            <ac:spMk id="19" creationId="{E20BB609-EF92-42DB-836C-0699A590B5CF}"/>
          </ac:spMkLst>
        </pc:spChg>
        <pc:spChg chg="add del">
          <ac:chgData name="Tasha Roberts (2317127)" userId="S::2317127@student.uwtsd.ac.uk::940ce18a-e35c-4c73-961a-bd216cb0e916" providerId="AD" clId="Web-{46ACB17B-400E-4419-933E-B9C4942FE4C8}" dt="2024-01-31T16:03:26.921" v="24"/>
          <ac:spMkLst>
            <pc:docMk/>
            <pc:sldMk cId="109857222" sldId="256"/>
            <ac:spMk id="20" creationId="{40FA88D0-E295-4CF3-934C-6423EACEB025}"/>
          </ac:spMkLst>
        </pc:spChg>
        <pc:spChg chg="add del">
          <ac:chgData name="Tasha Roberts (2317127)" userId="S::2317127@student.uwtsd.ac.uk::940ce18a-e35c-4c73-961a-bd216cb0e916" providerId="AD" clId="Web-{46ACB17B-400E-4419-933E-B9C4942FE4C8}" dt="2024-01-31T16:03:31.405" v="26"/>
          <ac:spMkLst>
            <pc:docMk/>
            <pc:sldMk cId="109857222" sldId="256"/>
            <ac:spMk id="23" creationId="{0EECA69B-4C2A-7F31-8019-E90DB3BD49CB}"/>
          </ac:spMkLst>
        </pc:spChg>
        <pc:spChg chg="add del">
          <ac:chgData name="Tasha Roberts (2317127)" userId="S::2317127@student.uwtsd.ac.uk::940ce18a-e35c-4c73-961a-bd216cb0e916" providerId="AD" clId="Web-{46ACB17B-400E-4419-933E-B9C4942FE4C8}" dt="2024-01-31T16:03:31.405" v="26"/>
          <ac:spMkLst>
            <pc:docMk/>
            <pc:sldMk cId="109857222" sldId="256"/>
            <ac:spMk id="25" creationId="{CABB2D53-C128-F87A-33DB-ADDA783A5240}"/>
          </ac:spMkLst>
        </pc:spChg>
        <pc:spChg chg="add del">
          <ac:chgData name="Tasha Roberts (2317127)" userId="S::2317127@student.uwtsd.ac.uk::940ce18a-e35c-4c73-961a-bd216cb0e916" providerId="AD" clId="Web-{46ACB17B-400E-4419-933E-B9C4942FE4C8}" dt="2024-01-31T16:12:20.801" v="50"/>
          <ac:spMkLst>
            <pc:docMk/>
            <pc:sldMk cId="109857222" sldId="256"/>
            <ac:spMk id="26" creationId="{FC6B31EB-41A1-4598-9355-9BA3E1702E64}"/>
          </ac:spMkLst>
        </pc:spChg>
        <pc:spChg chg="add del">
          <ac:chgData name="Tasha Roberts (2317127)" userId="S::2317127@student.uwtsd.ac.uk::940ce18a-e35c-4c73-961a-bd216cb0e916" providerId="AD" clId="Web-{46ACB17B-400E-4419-933E-B9C4942FE4C8}" dt="2024-01-31T16:04:38.361" v="28"/>
          <ac:spMkLst>
            <pc:docMk/>
            <pc:sldMk cId="109857222" sldId="256"/>
            <ac:spMk id="27" creationId="{AC8EEB0F-BA72-49AC-956F-331B60FDE79E}"/>
          </ac:spMkLst>
        </pc:spChg>
        <pc:spChg chg="add del">
          <ac:chgData name="Tasha Roberts (2317127)" userId="S::2317127@student.uwtsd.ac.uk::940ce18a-e35c-4c73-961a-bd216cb0e916" providerId="AD" clId="Web-{46ACB17B-400E-4419-933E-B9C4942FE4C8}" dt="2024-01-31T16:04:38.361" v="28"/>
          <ac:spMkLst>
            <pc:docMk/>
            <pc:sldMk cId="109857222" sldId="256"/>
            <ac:spMk id="29" creationId="{1BE70332-ECAF-47BB-8C7B-BD049452F653}"/>
          </ac:spMkLst>
        </pc:spChg>
        <pc:spChg chg="add del">
          <ac:chgData name="Tasha Roberts (2317127)" userId="S::2317127@student.uwtsd.ac.uk::940ce18a-e35c-4c73-961a-bd216cb0e916" providerId="AD" clId="Web-{46ACB17B-400E-4419-933E-B9C4942FE4C8}" dt="2024-01-31T16:04:38.361" v="28"/>
          <ac:spMkLst>
            <pc:docMk/>
            <pc:sldMk cId="109857222" sldId="256"/>
            <ac:spMk id="30" creationId="{716D9361-A35A-4DC8-AAB9-04FD2D6FEE1D}"/>
          </ac:spMkLst>
        </pc:spChg>
        <pc:spChg chg="add del">
          <ac:chgData name="Tasha Roberts (2317127)" userId="S::2317127@student.uwtsd.ac.uk::940ce18a-e35c-4c73-961a-bd216cb0e916" providerId="AD" clId="Web-{46ACB17B-400E-4419-933E-B9C4942FE4C8}" dt="2024-01-31T16:04:38.361" v="28"/>
          <ac:spMkLst>
            <pc:docMk/>
            <pc:sldMk cId="109857222" sldId="256"/>
            <ac:spMk id="31" creationId="{87FC31AD-FBB3-4219-A758-D6F7594A0A81}"/>
          </ac:spMkLst>
        </pc:spChg>
        <pc:spChg chg="add del">
          <ac:chgData name="Tasha Roberts (2317127)" userId="S::2317127@student.uwtsd.ac.uk::940ce18a-e35c-4c73-961a-bd216cb0e916" providerId="AD" clId="Web-{46ACB17B-400E-4419-933E-B9C4942FE4C8}" dt="2024-01-31T16:12:20.801" v="50"/>
          <ac:spMkLst>
            <pc:docMk/>
            <pc:sldMk cId="109857222" sldId="256"/>
            <ac:spMk id="32" creationId="{351E04DE-FFB1-44B7-AD73-813D33AC1E37}"/>
          </ac:spMkLst>
        </pc:spChg>
        <pc:spChg chg="add del">
          <ac:chgData name="Tasha Roberts (2317127)" userId="S::2317127@student.uwtsd.ac.uk::940ce18a-e35c-4c73-961a-bd216cb0e916" providerId="AD" clId="Web-{46ACB17B-400E-4419-933E-B9C4942FE4C8}" dt="2024-01-31T16:12:20.801" v="50"/>
          <ac:spMkLst>
            <pc:docMk/>
            <pc:sldMk cId="109857222" sldId="256"/>
            <ac:spMk id="36" creationId="{9CAF21A9-6F58-4C27-ABB4-F704F8757593}"/>
          </ac:spMkLst>
        </pc:spChg>
        <pc:spChg chg="add del">
          <ac:chgData name="Tasha Roberts (2317127)" userId="S::2317127@student.uwtsd.ac.uk::940ce18a-e35c-4c73-961a-bd216cb0e916" providerId="AD" clId="Web-{46ACB17B-400E-4419-933E-B9C4942FE4C8}" dt="2024-01-31T16:12:20.801" v="50"/>
          <ac:spMkLst>
            <pc:docMk/>
            <pc:sldMk cId="109857222" sldId="256"/>
            <ac:spMk id="38" creationId="{133B2AAB-4B79-4B0A-8F9F-4D58D0FF6F98}"/>
          </ac:spMkLst>
        </pc:spChg>
        <pc:spChg chg="add del">
          <ac:chgData name="Tasha Roberts (2317127)" userId="S::2317127@student.uwtsd.ac.uk::940ce18a-e35c-4c73-961a-bd216cb0e916" providerId="AD" clId="Web-{46ACB17B-400E-4419-933E-B9C4942FE4C8}" dt="2024-01-31T16:12:20.801" v="50"/>
          <ac:spMkLst>
            <pc:docMk/>
            <pc:sldMk cId="109857222" sldId="256"/>
            <ac:spMk id="39" creationId="{D94D3E2A-B9E7-4003-A145-9FC44168D31D}"/>
          </ac:spMkLst>
        </pc:spChg>
        <pc:grpChg chg="add del">
          <ac:chgData name="Tasha Roberts (2317127)" userId="S::2317127@student.uwtsd.ac.uk::940ce18a-e35c-4c73-961a-bd216cb0e916" providerId="AD" clId="Web-{46ACB17B-400E-4419-933E-B9C4942FE4C8}" dt="2024-01-31T16:02:53.076" v="22"/>
          <ac:grpSpMkLst>
            <pc:docMk/>
            <pc:sldMk cId="109857222" sldId="256"/>
            <ac:grpSpMk id="11" creationId="{3A87D413-7BAA-462C-B2E4-D3E7F1B8498D}"/>
          </ac:grpSpMkLst>
        </pc:grpChg>
        <pc:grpChg chg="add del">
          <ac:chgData name="Tasha Roberts (2317127)" userId="S::2317127@student.uwtsd.ac.uk::940ce18a-e35c-4c73-961a-bd216cb0e916" providerId="AD" clId="Web-{46ACB17B-400E-4419-933E-B9C4942FE4C8}" dt="2024-01-31T16:12:20.801" v="50"/>
          <ac:grpSpMkLst>
            <pc:docMk/>
            <pc:sldMk cId="109857222" sldId="256"/>
            <ac:grpSpMk id="12" creationId="{8D5A7C7F-E3B1-44B8-9FDE-52A4B74F3487}"/>
          </ac:grpSpMkLst>
        </pc:grpChg>
        <pc:grpChg chg="add del">
          <ac:chgData name="Tasha Roberts (2317127)" userId="S::2317127@student.uwtsd.ac.uk::940ce18a-e35c-4c73-961a-bd216cb0e916" providerId="AD" clId="Web-{46ACB17B-400E-4419-933E-B9C4942FE4C8}" dt="2024-01-31T16:12:20.801" v="50"/>
          <ac:grpSpMkLst>
            <pc:docMk/>
            <pc:sldMk cId="109857222" sldId="256"/>
            <ac:grpSpMk id="16" creationId="{D405E706-6901-4726-A0FD-F352E089736D}"/>
          </ac:grpSpMkLst>
        </pc:grpChg>
        <pc:grpChg chg="add del">
          <ac:chgData name="Tasha Roberts (2317127)" userId="S::2317127@student.uwtsd.ac.uk::940ce18a-e35c-4c73-961a-bd216cb0e916" providerId="AD" clId="Web-{46ACB17B-400E-4419-933E-B9C4942FE4C8}" dt="2024-01-31T16:12:20.801" v="50"/>
          <ac:grpSpMkLst>
            <pc:docMk/>
            <pc:sldMk cId="109857222" sldId="256"/>
            <ac:grpSpMk id="34" creationId="{99864689-43D0-436E-B71E-6F61D95EFA63}"/>
          </ac:grpSpMkLst>
        </pc:grpChg>
        <pc:picChg chg="add del">
          <ac:chgData name="Tasha Roberts (2317127)" userId="S::2317127@student.uwtsd.ac.uk::940ce18a-e35c-4c73-961a-bd216cb0e916" providerId="AD" clId="Web-{46ACB17B-400E-4419-933E-B9C4942FE4C8}" dt="2024-01-31T16:02:53.076" v="22"/>
          <ac:picMkLst>
            <pc:docMk/>
            <pc:sldMk cId="109857222" sldId="256"/>
            <ac:picMk id="4" creationId="{06D8A53A-7133-6571-0F9C-BCDB1DCAC6EF}"/>
          </ac:picMkLst>
        </pc:picChg>
        <pc:picChg chg="add del">
          <ac:chgData name="Tasha Roberts (2317127)" userId="S::2317127@student.uwtsd.ac.uk::940ce18a-e35c-4c73-961a-bd216cb0e916" providerId="AD" clId="Web-{46ACB17B-400E-4419-933E-B9C4942FE4C8}" dt="2024-01-31T16:12:20.801" v="50"/>
          <ac:picMkLst>
            <pc:docMk/>
            <pc:sldMk cId="109857222" sldId="256"/>
            <ac:picMk id="5" creationId="{971EACE0-C39C-101A-3D36-3D952C1A56BE}"/>
          </ac:picMkLst>
        </pc:picChg>
        <pc:picChg chg="add del mod">
          <ac:chgData name="Tasha Roberts (2317127)" userId="S::2317127@student.uwtsd.ac.uk::940ce18a-e35c-4c73-961a-bd216cb0e916" providerId="AD" clId="Web-{46ACB17B-400E-4419-933E-B9C4942FE4C8}" dt="2024-01-31T16:12:19.426" v="49"/>
          <ac:picMkLst>
            <pc:docMk/>
            <pc:sldMk cId="109857222" sldId="256"/>
            <ac:picMk id="6" creationId="{779FEA6F-5C06-9F39-35BD-716CCEC6F415}"/>
          </ac:picMkLst>
        </pc:picChg>
        <pc:picChg chg="add del">
          <ac:chgData name="Tasha Roberts (2317127)" userId="S::2317127@student.uwtsd.ac.uk::940ce18a-e35c-4c73-961a-bd216cb0e916" providerId="AD" clId="Web-{46ACB17B-400E-4419-933E-B9C4942FE4C8}" dt="2024-01-31T16:12:55.911" v="94"/>
          <ac:picMkLst>
            <pc:docMk/>
            <pc:sldMk cId="109857222" sldId="256"/>
            <ac:picMk id="8" creationId="{1AD35FDF-0B1B-D506-E29A-EB987C7B714D}"/>
          </ac:picMkLst>
        </pc:picChg>
        <pc:picChg chg="add del">
          <ac:chgData name="Tasha Roberts (2317127)" userId="S::2317127@student.uwtsd.ac.uk::940ce18a-e35c-4c73-961a-bd216cb0e916" providerId="AD" clId="Web-{46ACB17B-400E-4419-933E-B9C4942FE4C8}" dt="2024-01-31T16:03:26.921" v="24"/>
          <ac:picMkLst>
            <pc:docMk/>
            <pc:sldMk cId="109857222" sldId="256"/>
            <ac:picMk id="21" creationId="{F0C6E261-36FF-167B-0DFD-7DC2B9A4CC72}"/>
          </ac:picMkLst>
        </pc:picChg>
        <pc:picChg chg="add del">
          <ac:chgData name="Tasha Roberts (2317127)" userId="S::2317127@student.uwtsd.ac.uk::940ce18a-e35c-4c73-961a-bd216cb0e916" providerId="AD" clId="Web-{46ACB17B-400E-4419-933E-B9C4942FE4C8}" dt="2024-01-31T16:03:31.405" v="26"/>
          <ac:picMkLst>
            <pc:docMk/>
            <pc:sldMk cId="109857222" sldId="256"/>
            <ac:picMk id="24" creationId="{E38AD974-7B01-F1E1-DCC2-1F804014A927}"/>
          </ac:picMkLst>
        </pc:picChg>
        <pc:picChg chg="add del">
          <ac:chgData name="Tasha Roberts (2317127)" userId="S::2317127@student.uwtsd.ac.uk::940ce18a-e35c-4c73-961a-bd216cb0e916" providerId="AD" clId="Web-{46ACB17B-400E-4419-933E-B9C4942FE4C8}" dt="2024-01-31T16:04:38.361" v="28"/>
          <ac:picMkLst>
            <pc:docMk/>
            <pc:sldMk cId="109857222" sldId="256"/>
            <ac:picMk id="28" creationId="{9C21F17D-C4DF-367B-9DAD-979D9DD1453F}"/>
          </ac:picMkLst>
        </pc:picChg>
        <pc:picChg chg="add del">
          <ac:chgData name="Tasha Roberts (2317127)" userId="S::2317127@student.uwtsd.ac.uk::940ce18a-e35c-4c73-961a-bd216cb0e916" providerId="AD" clId="Web-{46ACB17B-400E-4419-933E-B9C4942FE4C8}" dt="2024-01-31T16:12:20.801" v="50"/>
          <ac:picMkLst>
            <pc:docMk/>
            <pc:sldMk cId="109857222" sldId="256"/>
            <ac:picMk id="37" creationId="{FEC19BEF-39C9-B2B7-12B9-DF06AD5131B0}"/>
          </ac:picMkLst>
        </pc:picChg>
        <pc:cxnChg chg="add del">
          <ac:chgData name="Tasha Roberts (2317127)" userId="S::2317127@student.uwtsd.ac.uk::940ce18a-e35c-4c73-961a-bd216cb0e916" providerId="AD" clId="Web-{46ACB17B-400E-4419-933E-B9C4942FE4C8}" dt="2024-01-31T16:03:26.921" v="24"/>
          <ac:cxnSpMkLst>
            <pc:docMk/>
            <pc:sldMk cId="109857222" sldId="256"/>
            <ac:cxnSpMk id="13" creationId="{8F4E56A8-93D5-4BE3-AE61-84677331AD07}"/>
          </ac:cxnSpMkLst>
        </pc:cxnChg>
        <pc:cxnChg chg="add del">
          <ac:chgData name="Tasha Roberts (2317127)" userId="S::2317127@student.uwtsd.ac.uk::940ce18a-e35c-4c73-961a-bd216cb0e916" providerId="AD" clId="Web-{46ACB17B-400E-4419-933E-B9C4942FE4C8}" dt="2024-01-31T16:03:26.921" v="24"/>
          <ac:cxnSpMkLst>
            <pc:docMk/>
            <pc:sldMk cId="109857222" sldId="256"/>
            <ac:cxnSpMk id="15" creationId="{BD492A0C-1773-477B-83B5-C707CB057709}"/>
          </ac:cxnSpMkLst>
        </pc:cxnChg>
      </pc:sldChg>
      <pc:sldChg chg="addSp delSp modSp new mod setBg">
        <pc:chgData name="Tasha Roberts (2317127)" userId="S::2317127@student.uwtsd.ac.uk::940ce18a-e35c-4c73-961a-bd216cb0e916" providerId="AD" clId="Web-{46ACB17B-400E-4419-933E-B9C4942FE4C8}" dt="2024-01-31T16:59:01.536" v="257"/>
        <pc:sldMkLst>
          <pc:docMk/>
          <pc:sldMk cId="3860646131" sldId="257"/>
        </pc:sldMkLst>
        <pc:spChg chg="mod">
          <ac:chgData name="Tasha Roberts (2317127)" userId="S::2317127@student.uwtsd.ac.uk::940ce18a-e35c-4c73-961a-bd216cb0e916" providerId="AD" clId="Web-{46ACB17B-400E-4419-933E-B9C4942FE4C8}" dt="2024-01-31T16:57:29.966" v="253" actId="20577"/>
          <ac:spMkLst>
            <pc:docMk/>
            <pc:sldMk cId="3860646131" sldId="257"/>
            <ac:spMk id="2" creationId="{B7E8417B-F8C5-4F72-0881-A1F7BB3BE466}"/>
          </ac:spMkLst>
        </pc:spChg>
        <pc:spChg chg="del mod">
          <ac:chgData name="Tasha Roberts (2317127)" userId="S::2317127@student.uwtsd.ac.uk::940ce18a-e35c-4c73-961a-bd216cb0e916" providerId="AD" clId="Web-{46ACB17B-400E-4419-933E-B9C4942FE4C8}" dt="2024-01-31T16:53:22.773" v="192"/>
          <ac:spMkLst>
            <pc:docMk/>
            <pc:sldMk cId="3860646131" sldId="257"/>
            <ac:spMk id="3" creationId="{E605142F-4829-B74B-A0F0-33C2BC6ECD7B}"/>
          </ac:spMkLst>
        </pc:spChg>
        <pc:spChg chg="add del mod">
          <ac:chgData name="Tasha Roberts (2317127)" userId="S::2317127@student.uwtsd.ac.uk::940ce18a-e35c-4c73-961a-bd216cb0e916" providerId="AD" clId="Web-{46ACB17B-400E-4419-933E-B9C4942FE4C8}" dt="2024-01-31T16:54:44.874" v="198"/>
          <ac:spMkLst>
            <pc:docMk/>
            <pc:sldMk cId="3860646131" sldId="257"/>
            <ac:spMk id="7" creationId="{2F921514-E703-A120-C828-7C49F4756245}"/>
          </ac:spMkLst>
        </pc:spChg>
        <pc:spChg chg="add mod">
          <ac:chgData name="Tasha Roberts (2317127)" userId="S::2317127@student.uwtsd.ac.uk::940ce18a-e35c-4c73-961a-bd216cb0e916" providerId="AD" clId="Web-{46ACB17B-400E-4419-933E-B9C4942FE4C8}" dt="2024-01-31T16:59:01.536" v="257"/>
          <ac:spMkLst>
            <pc:docMk/>
            <pc:sldMk cId="3860646131" sldId="257"/>
            <ac:spMk id="9" creationId="{F9B83D9B-1E44-3AD8-D787-C9C88E6DB3EF}"/>
          </ac:spMkLst>
        </pc:spChg>
        <pc:spChg chg="add">
          <ac:chgData name="Tasha Roberts (2317127)" userId="S::2317127@student.uwtsd.ac.uk::940ce18a-e35c-4c73-961a-bd216cb0e916" providerId="AD" clId="Web-{46ACB17B-400E-4419-933E-B9C4942FE4C8}" dt="2024-01-31T16:55:40.050" v="203"/>
          <ac:spMkLst>
            <pc:docMk/>
            <pc:sldMk cId="3860646131" sldId="257"/>
            <ac:spMk id="13" creationId="{16C5FA50-8D52-4617-AF91-5C7B1C8352F1}"/>
          </ac:spMkLst>
        </pc:spChg>
        <pc:spChg chg="add">
          <ac:chgData name="Tasha Roberts (2317127)" userId="S::2317127@student.uwtsd.ac.uk::940ce18a-e35c-4c73-961a-bd216cb0e916" providerId="AD" clId="Web-{46ACB17B-400E-4419-933E-B9C4942FE4C8}" dt="2024-01-31T16:55:40.050" v="203"/>
          <ac:spMkLst>
            <pc:docMk/>
            <pc:sldMk cId="3860646131" sldId="257"/>
            <ac:spMk id="15" creationId="{E223798C-12AD-4B0C-A50C-D676347D67CF}"/>
          </ac:spMkLst>
        </pc:spChg>
        <pc:picChg chg="add del mod ord">
          <ac:chgData name="Tasha Roberts (2317127)" userId="S::2317127@student.uwtsd.ac.uk::940ce18a-e35c-4c73-961a-bd216cb0e916" providerId="AD" clId="Web-{46ACB17B-400E-4419-933E-B9C4942FE4C8}" dt="2024-01-31T16:53:48.760" v="197"/>
          <ac:picMkLst>
            <pc:docMk/>
            <pc:sldMk cId="3860646131" sldId="257"/>
            <ac:picMk id="4" creationId="{AC8817A1-23A7-3DC5-A1B6-EEC02CB9C8F7}"/>
          </ac:picMkLst>
        </pc:picChg>
        <pc:picChg chg="add del mod">
          <ac:chgData name="Tasha Roberts (2317127)" userId="S::2317127@student.uwtsd.ac.uk::940ce18a-e35c-4c73-961a-bd216cb0e916" providerId="AD" clId="Web-{46ACB17B-400E-4419-933E-B9C4942FE4C8}" dt="2024-01-31T16:53:46.275" v="196"/>
          <ac:picMkLst>
            <pc:docMk/>
            <pc:sldMk cId="3860646131" sldId="257"/>
            <ac:picMk id="5" creationId="{18E9A698-5376-22A7-0AEA-4AD385A9FD22}"/>
          </ac:picMkLst>
        </pc:picChg>
        <pc:picChg chg="add mod ord">
          <ac:chgData name="Tasha Roberts (2317127)" userId="S::2317127@student.uwtsd.ac.uk::940ce18a-e35c-4c73-961a-bd216cb0e916" providerId="AD" clId="Web-{46ACB17B-400E-4419-933E-B9C4942FE4C8}" dt="2024-01-31T16:55:40.050" v="203"/>
          <ac:picMkLst>
            <pc:docMk/>
            <pc:sldMk cId="3860646131" sldId="257"/>
            <ac:picMk id="8" creationId="{4476FD14-580D-6CAE-72A6-551DD7032DFD}"/>
          </ac:picMkLst>
        </pc:picChg>
      </pc:sldChg>
      <pc:sldMasterChg chg="add del addSldLayout delSldLayout">
        <pc:chgData name="Tasha Roberts (2317127)" userId="S::2317127@student.uwtsd.ac.uk::940ce18a-e35c-4c73-961a-bd216cb0e916" providerId="AD" clId="Web-{46ACB17B-400E-4419-933E-B9C4942FE4C8}" dt="2024-01-31T16:12:55.911" v="94"/>
        <pc:sldMasterMkLst>
          <pc:docMk/>
          <pc:sldMasterMk cId="2460954070" sldId="2147483660"/>
        </pc:sldMasterMkLst>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2385387890" sldId="2147483661"/>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949138452" sldId="2147483662"/>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2591524520" sldId="2147483663"/>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1203092039" sldId="2147483664"/>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3733172339" sldId="2147483665"/>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3210312558" sldId="2147483666"/>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3146388984" sldId="2147483667"/>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3171841454" sldId="2147483668"/>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1718958274" sldId="2147483669"/>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2202905451" sldId="2147483670"/>
          </pc:sldLayoutMkLst>
        </pc:sldLayoutChg>
        <pc:sldLayoutChg chg="add del">
          <pc:chgData name="Tasha Roberts (2317127)" userId="S::2317127@student.uwtsd.ac.uk::940ce18a-e35c-4c73-961a-bd216cb0e916" providerId="AD" clId="Web-{46ACB17B-400E-4419-933E-B9C4942FE4C8}" dt="2024-01-31T16:12:55.911" v="94"/>
          <pc:sldLayoutMkLst>
            <pc:docMk/>
            <pc:sldMasterMk cId="2460954070" sldId="2147483660"/>
            <pc:sldLayoutMk cId="3479445657" sldId="2147483671"/>
          </pc:sldLayoutMkLst>
        </pc:sldLayoutChg>
      </pc:sldMasterChg>
      <pc:sldMasterChg chg="add del replId addSldLayout delSldLayout">
        <pc:chgData name="Tasha Roberts (2317127)" userId="S::2317127@student.uwtsd.ac.uk::940ce18a-e35c-4c73-961a-bd216cb0e916" providerId="AD" clId="Web-{46ACB17B-400E-4419-933E-B9C4942FE4C8}" dt="2024-01-31T16:12:55.911" v="94"/>
        <pc:sldMasterMkLst>
          <pc:docMk/>
          <pc:sldMasterMk cId="2837038640" sldId="2147483672"/>
        </pc:sldMasterMkLst>
        <pc:sldLayoutChg chg="add del">
          <pc:chgData name="Tasha Roberts (2317127)" userId="S::2317127@student.uwtsd.ac.uk::940ce18a-e35c-4c73-961a-bd216cb0e916" providerId="AD" clId="Web-{46ACB17B-400E-4419-933E-B9C4942FE4C8}" dt="2024-01-31T16:12:55.911" v="94"/>
          <pc:sldLayoutMkLst>
            <pc:docMk/>
            <pc:sldMasterMk cId="2837038640" sldId="2147483672"/>
            <pc:sldLayoutMk cId="306727716" sldId="2147483673"/>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3826731300" sldId="2147483674"/>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3880088896" sldId="2147483675"/>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2428484892" sldId="2147483676"/>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436532613" sldId="2147483677"/>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3249476769" sldId="2147483678"/>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413769649" sldId="2147483679"/>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3299760054" sldId="2147483680"/>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41729254" sldId="2147483681"/>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3855552856" sldId="2147483682"/>
          </pc:sldLayoutMkLst>
        </pc:sldLayoutChg>
        <pc:sldLayoutChg chg="add del replId">
          <pc:chgData name="Tasha Roberts (2317127)" userId="S::2317127@student.uwtsd.ac.uk::940ce18a-e35c-4c73-961a-bd216cb0e916" providerId="AD" clId="Web-{46ACB17B-400E-4419-933E-B9C4942FE4C8}" dt="2024-01-31T16:12:55.911" v="94"/>
          <pc:sldLayoutMkLst>
            <pc:docMk/>
            <pc:sldMasterMk cId="2837038640" sldId="2147483672"/>
            <pc:sldLayoutMk cId="1505046671" sldId="2147483683"/>
          </pc:sldLayoutMkLst>
        </pc:sldLayoutChg>
      </pc:sldMasterChg>
      <pc:sldMasterChg chg="add del replId addSldLayout delSldLayout">
        <pc:chgData name="Tasha Roberts (2317127)" userId="S::2317127@student.uwtsd.ac.uk::940ce18a-e35c-4c73-961a-bd216cb0e916" providerId="AD" clId="Web-{46ACB17B-400E-4419-933E-B9C4942FE4C8}" dt="2024-01-31T16:03:31.405" v="26"/>
        <pc:sldMasterMkLst>
          <pc:docMk/>
          <pc:sldMasterMk cId="3504749909" sldId="2147483672"/>
        </pc:sldMasterMkLst>
        <pc:sldLayoutChg chg="add del">
          <pc:chgData name="Tasha Roberts (2317127)" userId="S::2317127@student.uwtsd.ac.uk::940ce18a-e35c-4c73-961a-bd216cb0e916" providerId="AD" clId="Web-{46ACB17B-400E-4419-933E-B9C4942FE4C8}" dt="2024-01-31T16:03:31.405" v="26"/>
          <pc:sldLayoutMkLst>
            <pc:docMk/>
            <pc:sldMasterMk cId="3504749909" sldId="2147483672"/>
            <pc:sldLayoutMk cId="3398400402" sldId="2147483673"/>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1736221595" sldId="2147483674"/>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3789546557" sldId="2147483675"/>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1348036807" sldId="2147483676"/>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704976813" sldId="2147483677"/>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2097500377" sldId="2147483678"/>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798906219" sldId="2147483679"/>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3277869806" sldId="2147483680"/>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4183865686" sldId="2147483681"/>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3339416047" sldId="2147483682"/>
          </pc:sldLayoutMkLst>
        </pc:sldLayoutChg>
        <pc:sldLayoutChg chg="add del replId">
          <pc:chgData name="Tasha Roberts (2317127)" userId="S::2317127@student.uwtsd.ac.uk::940ce18a-e35c-4c73-961a-bd216cb0e916" providerId="AD" clId="Web-{46ACB17B-400E-4419-933E-B9C4942FE4C8}" dt="2024-01-31T16:03:31.405" v="26"/>
          <pc:sldLayoutMkLst>
            <pc:docMk/>
            <pc:sldMasterMk cId="3504749909" sldId="2147483672"/>
            <pc:sldLayoutMk cId="621927560" sldId="2147483683"/>
          </pc:sldLayoutMkLst>
        </pc:sldLayoutChg>
      </pc:sldMasterChg>
      <pc:sldMasterChg chg="add del addSldLayout delSldLayout">
        <pc:chgData name="Tasha Roberts (2317127)" userId="S::2317127@student.uwtsd.ac.uk::940ce18a-e35c-4c73-961a-bd216cb0e916" providerId="AD" clId="Web-{46ACB17B-400E-4419-933E-B9C4942FE4C8}" dt="2024-01-31T16:04:38.361" v="28"/>
        <pc:sldMasterMkLst>
          <pc:docMk/>
          <pc:sldMasterMk cId="3315012638" sldId="2147483685"/>
        </pc:sldMasterMkLst>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406014104" sldId="2147483674"/>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2934754618" sldId="2147483675"/>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1333027651" sldId="2147483676"/>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3958058804" sldId="2147483677"/>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1718056386" sldId="2147483678"/>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1514579768" sldId="2147483679"/>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3983112994" sldId="2147483680"/>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580107316" sldId="2147483681"/>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1497273071" sldId="2147483682"/>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3646302377" sldId="2147483683"/>
          </pc:sldLayoutMkLst>
        </pc:sldLayoutChg>
        <pc:sldLayoutChg chg="add del">
          <pc:chgData name="Tasha Roberts (2317127)" userId="S::2317127@student.uwtsd.ac.uk::940ce18a-e35c-4c73-961a-bd216cb0e916" providerId="AD" clId="Web-{46ACB17B-400E-4419-933E-B9C4942FE4C8}" dt="2024-01-31T16:04:38.361" v="28"/>
          <pc:sldLayoutMkLst>
            <pc:docMk/>
            <pc:sldMasterMk cId="3315012638" sldId="2147483685"/>
            <pc:sldLayoutMk cId="208213260" sldId="2147483684"/>
          </pc:sldLayoutMkLst>
        </pc:sldLayoutChg>
      </pc:sldMasterChg>
      <pc:sldMasterChg chg="add del addSldLayout delSldLayout">
        <pc:chgData name="Tasha Roberts (2317127)" userId="S::2317127@student.uwtsd.ac.uk::940ce18a-e35c-4c73-961a-bd216cb0e916" providerId="AD" clId="Web-{46ACB17B-400E-4419-933E-B9C4942FE4C8}" dt="2024-01-31T16:02:53.076" v="22"/>
        <pc:sldMasterMkLst>
          <pc:docMk/>
          <pc:sldMasterMk cId="4076032510" sldId="2147483724"/>
        </pc:sldMasterMkLst>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679785666" sldId="2147483713"/>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3844084010" sldId="2147483714"/>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1716979763" sldId="2147483715"/>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3653904202" sldId="2147483716"/>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669195219" sldId="2147483717"/>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4162003399" sldId="2147483718"/>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3203678746" sldId="2147483719"/>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1638521157" sldId="2147483720"/>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4026871998" sldId="2147483721"/>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2707569586" sldId="2147483722"/>
          </pc:sldLayoutMkLst>
        </pc:sldLayoutChg>
        <pc:sldLayoutChg chg="add del">
          <pc:chgData name="Tasha Roberts (2317127)" userId="S::2317127@student.uwtsd.ac.uk::940ce18a-e35c-4c73-961a-bd216cb0e916" providerId="AD" clId="Web-{46ACB17B-400E-4419-933E-B9C4942FE4C8}" dt="2024-01-31T16:02:53.076" v="22"/>
          <pc:sldLayoutMkLst>
            <pc:docMk/>
            <pc:sldMasterMk cId="4076032510" sldId="2147483724"/>
            <pc:sldLayoutMk cId="3249959483" sldId="2147483723"/>
          </pc:sldLayoutMkLst>
        </pc:sldLayoutChg>
      </pc:sldMasterChg>
      <pc:sldMasterChg chg="add del addSldLayout delSldLayout">
        <pc:chgData name="Tasha Roberts (2317127)" userId="S::2317127@student.uwtsd.ac.uk::940ce18a-e35c-4c73-961a-bd216cb0e916" providerId="AD" clId="Web-{46ACB17B-400E-4419-933E-B9C4942FE4C8}" dt="2024-01-31T16:03:26.921" v="24"/>
        <pc:sldMasterMkLst>
          <pc:docMk/>
          <pc:sldMasterMk cId="3084361272" sldId="2147483737"/>
        </pc:sldMasterMkLst>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2009276366" sldId="2147483726"/>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338819553" sldId="2147483727"/>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597812162" sldId="2147483728"/>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1742639577" sldId="2147483729"/>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2642602946" sldId="2147483730"/>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2423526897" sldId="2147483731"/>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2093122461" sldId="2147483732"/>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2335433534" sldId="2147483733"/>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1773949934" sldId="2147483734"/>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709820070" sldId="2147483735"/>
          </pc:sldLayoutMkLst>
        </pc:sldLayoutChg>
        <pc:sldLayoutChg chg="add del">
          <pc:chgData name="Tasha Roberts (2317127)" userId="S::2317127@student.uwtsd.ac.uk::940ce18a-e35c-4c73-961a-bd216cb0e916" providerId="AD" clId="Web-{46ACB17B-400E-4419-933E-B9C4942FE4C8}" dt="2024-01-31T16:03:26.921" v="24"/>
          <pc:sldLayoutMkLst>
            <pc:docMk/>
            <pc:sldMasterMk cId="3084361272" sldId="2147483737"/>
            <pc:sldLayoutMk cId="2337783983" sldId="2147483736"/>
          </pc:sldLayoutMkLst>
        </pc:sldLayoutChg>
      </pc:sldMasterChg>
      <pc:sldMasterChg chg="add del addSldLayout delSldLayout">
        <pc:chgData name="Tasha Roberts (2317127)" userId="S::2317127@student.uwtsd.ac.uk::940ce18a-e35c-4c73-961a-bd216cb0e916" providerId="AD" clId="Web-{46ACB17B-400E-4419-933E-B9C4942FE4C8}" dt="2024-01-31T16:12:20.801" v="50"/>
        <pc:sldMasterMkLst>
          <pc:docMk/>
          <pc:sldMasterMk cId="2305978495" sldId="2147483769"/>
        </pc:sldMasterMkLst>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2104328390" sldId="2147483758"/>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895517905" sldId="2147483759"/>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4011629766" sldId="2147483760"/>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2334719024" sldId="2147483761"/>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78896644" sldId="2147483762"/>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1189914749" sldId="2147483763"/>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4016941894" sldId="2147483764"/>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3733626879" sldId="2147483765"/>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2016770105" sldId="2147483766"/>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2620126636" sldId="2147483767"/>
          </pc:sldLayoutMkLst>
        </pc:sldLayoutChg>
        <pc:sldLayoutChg chg="add del">
          <pc:chgData name="Tasha Roberts (2317127)" userId="S::2317127@student.uwtsd.ac.uk::940ce18a-e35c-4c73-961a-bd216cb0e916" providerId="AD" clId="Web-{46ACB17B-400E-4419-933E-B9C4942FE4C8}" dt="2024-01-31T16:12:20.801" v="50"/>
          <pc:sldLayoutMkLst>
            <pc:docMk/>
            <pc:sldMasterMk cId="2305978495" sldId="2147483769"/>
            <pc:sldLayoutMk cId="1828337739" sldId="2147483768"/>
          </pc:sldLayoutMkLst>
        </pc:sldLayoutChg>
      </pc:sldMasterChg>
    </pc:docChg>
  </pc:docChgLst>
  <pc:docChgLst>
    <pc:chgData name="Tasha Roberts (2317127)" userId="S::2317127@student.uwtsd.ac.uk::940ce18a-e35c-4c73-961a-bd216cb0e916" providerId="AD" clId="Web-{FC1D702D-E0D8-36BA-A252-8FC3FD08BF70}"/>
    <pc:docChg chg="modSld">
      <pc:chgData name="Tasha Roberts (2317127)" userId="S::2317127@student.uwtsd.ac.uk::940ce18a-e35c-4c73-961a-bd216cb0e916" providerId="AD" clId="Web-{FC1D702D-E0D8-36BA-A252-8FC3FD08BF70}" dt="2024-02-19T11:52:58.922" v="447" actId="20577"/>
      <pc:docMkLst>
        <pc:docMk/>
      </pc:docMkLst>
      <pc:sldChg chg="modSp">
        <pc:chgData name="Tasha Roberts (2317127)" userId="S::2317127@student.uwtsd.ac.uk::940ce18a-e35c-4c73-961a-bd216cb0e916" providerId="AD" clId="Web-{FC1D702D-E0D8-36BA-A252-8FC3FD08BF70}" dt="2024-02-19T11:52:58.922" v="447" actId="20577"/>
        <pc:sldMkLst>
          <pc:docMk/>
          <pc:sldMk cId="2106785650" sldId="261"/>
        </pc:sldMkLst>
        <pc:spChg chg="mod">
          <ac:chgData name="Tasha Roberts (2317127)" userId="S::2317127@student.uwtsd.ac.uk::940ce18a-e35c-4c73-961a-bd216cb0e916" providerId="AD" clId="Web-{FC1D702D-E0D8-36BA-A252-8FC3FD08BF70}" dt="2024-02-19T11:50:20.402" v="3" actId="14100"/>
          <ac:spMkLst>
            <pc:docMk/>
            <pc:sldMk cId="2106785650" sldId="261"/>
            <ac:spMk id="7" creationId="{38F06590-8B31-E58A-26FC-18C7BA297B9D}"/>
          </ac:spMkLst>
        </pc:spChg>
        <pc:spChg chg="mod">
          <ac:chgData name="Tasha Roberts (2317127)" userId="S::2317127@student.uwtsd.ac.uk::940ce18a-e35c-4c73-961a-bd216cb0e916" providerId="AD" clId="Web-{FC1D702D-E0D8-36BA-A252-8FC3FD08BF70}" dt="2024-02-19T11:52:58.922" v="447" actId="20577"/>
          <ac:spMkLst>
            <pc:docMk/>
            <pc:sldMk cId="2106785650" sldId="261"/>
            <ac:spMk id="13" creationId="{B315472E-AE3C-2AC9-2C05-2A4A8FA9688F}"/>
          </ac:spMkLst>
        </pc:spChg>
      </pc:sldChg>
    </pc:docChg>
  </pc:docChgLst>
  <pc:docChgLst>
    <pc:chgData name="Tasha Roberts (2317127)" userId="S::2317127@student.uwtsd.ac.uk::940ce18a-e35c-4c73-961a-bd216cb0e916" providerId="AD" clId="Web-{4FCC5EFA-D2F5-19F0-E042-CB6A4AD2CC98}"/>
    <pc:docChg chg="addSld modSld">
      <pc:chgData name="Tasha Roberts (2317127)" userId="S::2317127@student.uwtsd.ac.uk::940ce18a-e35c-4c73-961a-bd216cb0e916" providerId="AD" clId="Web-{4FCC5EFA-D2F5-19F0-E042-CB6A4AD2CC98}" dt="2024-03-04T15:49:31.401" v="495" actId="1076"/>
      <pc:docMkLst>
        <pc:docMk/>
      </pc:docMkLst>
      <pc:sldChg chg="modSp">
        <pc:chgData name="Tasha Roberts (2317127)" userId="S::2317127@student.uwtsd.ac.uk::940ce18a-e35c-4c73-961a-bd216cb0e916" providerId="AD" clId="Web-{4FCC5EFA-D2F5-19F0-E042-CB6A4AD2CC98}" dt="2024-03-04T15:49:31.401" v="495" actId="1076"/>
        <pc:sldMkLst>
          <pc:docMk/>
          <pc:sldMk cId="1328614898" sldId="267"/>
        </pc:sldMkLst>
        <pc:picChg chg="mod">
          <ac:chgData name="Tasha Roberts (2317127)" userId="S::2317127@student.uwtsd.ac.uk::940ce18a-e35c-4c73-961a-bd216cb0e916" providerId="AD" clId="Web-{4FCC5EFA-D2F5-19F0-E042-CB6A4AD2CC98}" dt="2024-03-04T15:49:31.401" v="495" actId="1076"/>
          <ac:picMkLst>
            <pc:docMk/>
            <pc:sldMk cId="1328614898" sldId="267"/>
            <ac:picMk id="4" creationId="{00EA7F5A-D225-AA79-2CA4-5B9CE200ED06}"/>
          </ac:picMkLst>
        </pc:picChg>
        <pc:picChg chg="mod">
          <ac:chgData name="Tasha Roberts (2317127)" userId="S::2317127@student.uwtsd.ac.uk::940ce18a-e35c-4c73-961a-bd216cb0e916" providerId="AD" clId="Web-{4FCC5EFA-D2F5-19F0-E042-CB6A4AD2CC98}" dt="2024-03-04T15:49:26.604" v="492" actId="1076"/>
          <ac:picMkLst>
            <pc:docMk/>
            <pc:sldMk cId="1328614898" sldId="267"/>
            <ac:picMk id="5" creationId="{006A6E02-1615-CD1B-BF83-66B68A150198}"/>
          </ac:picMkLst>
        </pc:picChg>
      </pc:sldChg>
      <pc:sldChg chg="addSp delSp modSp mod setBg">
        <pc:chgData name="Tasha Roberts (2317127)" userId="S::2317127@student.uwtsd.ac.uk::940ce18a-e35c-4c73-961a-bd216cb0e916" providerId="AD" clId="Web-{4FCC5EFA-D2F5-19F0-E042-CB6A4AD2CC98}" dt="2024-03-04T15:40:12.950" v="42"/>
        <pc:sldMkLst>
          <pc:docMk/>
          <pc:sldMk cId="3983968759" sldId="268"/>
        </pc:sldMkLst>
        <pc:spChg chg="del mod">
          <ac:chgData name="Tasha Roberts (2317127)" userId="S::2317127@student.uwtsd.ac.uk::940ce18a-e35c-4c73-961a-bd216cb0e916" providerId="AD" clId="Web-{4FCC5EFA-D2F5-19F0-E042-CB6A4AD2CC98}" dt="2024-03-04T15:38:57.308" v="31"/>
          <ac:spMkLst>
            <pc:docMk/>
            <pc:sldMk cId="3983968759" sldId="268"/>
            <ac:spMk id="2" creationId="{D7BB2F5D-0D54-CDD0-66F3-17DF044F8A80}"/>
          </ac:spMkLst>
        </pc:spChg>
        <pc:spChg chg="del">
          <ac:chgData name="Tasha Roberts (2317127)" userId="S::2317127@student.uwtsd.ac.uk::940ce18a-e35c-4c73-961a-bd216cb0e916" providerId="AD" clId="Web-{4FCC5EFA-D2F5-19F0-E042-CB6A4AD2CC98}" dt="2024-03-04T15:38:38.354" v="22"/>
          <ac:spMkLst>
            <pc:docMk/>
            <pc:sldMk cId="3983968759" sldId="268"/>
            <ac:spMk id="3" creationId="{03D2182E-6812-D189-C073-93317690934A}"/>
          </ac:spMkLst>
        </pc:spChg>
        <pc:spChg chg="add">
          <ac:chgData name="Tasha Roberts (2317127)" userId="S::2317127@student.uwtsd.ac.uk::940ce18a-e35c-4c73-961a-bd216cb0e916" providerId="AD" clId="Web-{4FCC5EFA-D2F5-19F0-E042-CB6A4AD2CC98}" dt="2024-03-04T15:40:12.950" v="42"/>
          <ac:spMkLst>
            <pc:docMk/>
            <pc:sldMk cId="3983968759" sldId="268"/>
            <ac:spMk id="11" creationId="{56827C3C-D52F-46CE-A441-3CD6A1A6A0A2}"/>
          </ac:spMkLst>
        </pc:spChg>
        <pc:spChg chg="add">
          <ac:chgData name="Tasha Roberts (2317127)" userId="S::2317127@student.uwtsd.ac.uk::940ce18a-e35c-4c73-961a-bd216cb0e916" providerId="AD" clId="Web-{4FCC5EFA-D2F5-19F0-E042-CB6A4AD2CC98}" dt="2024-03-04T15:40:12.950" v="42"/>
          <ac:spMkLst>
            <pc:docMk/>
            <pc:sldMk cId="3983968759" sldId="268"/>
            <ac:spMk id="13" creationId="{F52A8B51-0A89-497B-B882-6658E029A3F9}"/>
          </ac:spMkLst>
        </pc:spChg>
        <pc:spChg chg="add">
          <ac:chgData name="Tasha Roberts (2317127)" userId="S::2317127@student.uwtsd.ac.uk::940ce18a-e35c-4c73-961a-bd216cb0e916" providerId="AD" clId="Web-{4FCC5EFA-D2F5-19F0-E042-CB6A4AD2CC98}" dt="2024-03-04T15:40:12.950" v="42"/>
          <ac:spMkLst>
            <pc:docMk/>
            <pc:sldMk cId="3983968759" sldId="268"/>
            <ac:spMk id="15" creationId="{EB1CEFBF-6F09-4052-862B-E219DA15757E}"/>
          </ac:spMkLst>
        </pc:spChg>
        <pc:spChg chg="add">
          <ac:chgData name="Tasha Roberts (2317127)" userId="S::2317127@student.uwtsd.ac.uk::940ce18a-e35c-4c73-961a-bd216cb0e916" providerId="AD" clId="Web-{4FCC5EFA-D2F5-19F0-E042-CB6A4AD2CC98}" dt="2024-03-04T15:40:12.950" v="42"/>
          <ac:spMkLst>
            <pc:docMk/>
            <pc:sldMk cId="3983968759" sldId="268"/>
            <ac:spMk id="17" creationId="{BCB5D417-2A71-445D-B4C7-9E814D633D33}"/>
          </ac:spMkLst>
        </pc:spChg>
        <pc:picChg chg="add mod ord">
          <ac:chgData name="Tasha Roberts (2317127)" userId="S::2317127@student.uwtsd.ac.uk::940ce18a-e35c-4c73-961a-bd216cb0e916" providerId="AD" clId="Web-{4FCC5EFA-D2F5-19F0-E042-CB6A4AD2CC98}" dt="2024-03-04T15:40:12.950" v="42"/>
          <ac:picMkLst>
            <pc:docMk/>
            <pc:sldMk cId="3983968759" sldId="268"/>
            <ac:picMk id="4" creationId="{07FE8962-C115-BF0D-4F27-6B314EE8B16F}"/>
          </ac:picMkLst>
        </pc:picChg>
        <pc:picChg chg="add mod">
          <ac:chgData name="Tasha Roberts (2317127)" userId="S::2317127@student.uwtsd.ac.uk::940ce18a-e35c-4c73-961a-bd216cb0e916" providerId="AD" clId="Web-{4FCC5EFA-D2F5-19F0-E042-CB6A4AD2CC98}" dt="2024-03-04T15:40:12.950" v="42"/>
          <ac:picMkLst>
            <pc:docMk/>
            <pc:sldMk cId="3983968759" sldId="268"/>
            <ac:picMk id="5" creationId="{052BA7A4-0FE6-1FDD-9C65-70DAB08055D1}"/>
          </ac:picMkLst>
        </pc:picChg>
        <pc:picChg chg="add mod ord">
          <ac:chgData name="Tasha Roberts (2317127)" userId="S::2317127@student.uwtsd.ac.uk::940ce18a-e35c-4c73-961a-bd216cb0e916" providerId="AD" clId="Web-{4FCC5EFA-D2F5-19F0-E042-CB6A4AD2CC98}" dt="2024-03-04T15:40:12.950" v="42"/>
          <ac:picMkLst>
            <pc:docMk/>
            <pc:sldMk cId="3983968759" sldId="268"/>
            <ac:picMk id="6" creationId="{EF2F0889-084E-74EB-31EC-3618001DABB6}"/>
          </ac:picMkLst>
        </pc:picChg>
      </pc:sldChg>
      <pc:sldChg chg="modSp new">
        <pc:chgData name="Tasha Roberts (2317127)" userId="S::2317127@student.uwtsd.ac.uk::940ce18a-e35c-4c73-961a-bd216cb0e916" providerId="AD" clId="Web-{4FCC5EFA-D2F5-19F0-E042-CB6A4AD2CC98}" dt="2024-03-04T15:49:12.354" v="490" actId="20577"/>
        <pc:sldMkLst>
          <pc:docMk/>
          <pc:sldMk cId="2413649548" sldId="269"/>
        </pc:sldMkLst>
        <pc:spChg chg="mod">
          <ac:chgData name="Tasha Roberts (2317127)" userId="S::2317127@student.uwtsd.ac.uk::940ce18a-e35c-4c73-961a-bd216cb0e916" providerId="AD" clId="Web-{4FCC5EFA-D2F5-19F0-E042-CB6A4AD2CC98}" dt="2024-03-04T15:41:22.077" v="86" actId="1076"/>
          <ac:spMkLst>
            <pc:docMk/>
            <pc:sldMk cId="2413649548" sldId="269"/>
            <ac:spMk id="2" creationId="{24AC0F2C-E86F-8C84-F0AC-A2134BD85670}"/>
          </ac:spMkLst>
        </pc:spChg>
        <pc:spChg chg="mod">
          <ac:chgData name="Tasha Roberts (2317127)" userId="S::2317127@student.uwtsd.ac.uk::940ce18a-e35c-4c73-961a-bd216cb0e916" providerId="AD" clId="Web-{4FCC5EFA-D2F5-19F0-E042-CB6A4AD2CC98}" dt="2024-03-04T15:49:12.354" v="490" actId="20577"/>
          <ac:spMkLst>
            <pc:docMk/>
            <pc:sldMk cId="2413649548" sldId="269"/>
            <ac:spMk id="3" creationId="{58A76EB5-587E-C389-BFED-D995D4C95480}"/>
          </ac:spMkLst>
        </pc:spChg>
      </pc:sldChg>
    </pc:docChg>
  </pc:docChgLst>
  <pc:docChgLst>
    <pc:chgData name="Tasha Roberts (2317127)" userId="940ce18a-e35c-4c73-961a-bd216cb0e916" providerId="ADAL" clId="{4ED3FF9C-E919-2647-93AC-F314AFE1D7EF}"/>
    <pc:docChg chg="undo custSel modSld">
      <pc:chgData name="Tasha Roberts (2317127)" userId="940ce18a-e35c-4c73-961a-bd216cb0e916" providerId="ADAL" clId="{4ED3FF9C-E919-2647-93AC-F314AFE1D7EF}" dt="2024-02-13T15:21:17.833" v="665"/>
      <pc:docMkLst>
        <pc:docMk/>
      </pc:docMkLst>
      <pc:sldChg chg="addSp delSp modSp">
        <pc:chgData name="Tasha Roberts (2317127)" userId="940ce18a-e35c-4c73-961a-bd216cb0e916" providerId="ADAL" clId="{4ED3FF9C-E919-2647-93AC-F314AFE1D7EF}" dt="2024-02-13T15:21:17.833" v="665"/>
        <pc:sldMkLst>
          <pc:docMk/>
          <pc:sldMk cId="2106785650" sldId="261"/>
        </pc:sldMkLst>
        <pc:spChg chg="add del mod">
          <ac:chgData name="Tasha Roberts (2317127)" userId="940ce18a-e35c-4c73-961a-bd216cb0e916" providerId="ADAL" clId="{4ED3FF9C-E919-2647-93AC-F314AFE1D7EF}" dt="2024-02-13T15:02:45.559" v="18" actId="139"/>
          <ac:spMkLst>
            <pc:docMk/>
            <pc:sldMk cId="2106785650" sldId="261"/>
            <ac:spMk id="13" creationId="{8974FD3D-3FC8-4ECE-E3EC-A6170F045DA7}"/>
          </ac:spMkLst>
        </pc:spChg>
        <pc:spChg chg="add mod">
          <ac:chgData name="Tasha Roberts (2317127)" userId="940ce18a-e35c-4c73-961a-bd216cb0e916" providerId="ADAL" clId="{4ED3FF9C-E919-2647-93AC-F314AFE1D7EF}" dt="2024-02-13T15:06:54.055" v="155" actId="20577"/>
          <ac:spMkLst>
            <pc:docMk/>
            <pc:sldMk cId="2106785650" sldId="261"/>
            <ac:spMk id="114" creationId="{AB990DD0-67A0-E96C-E36F-41D4C6A23850}"/>
          </ac:spMkLst>
        </pc:spChg>
        <pc:inkChg chg="add del">
          <ac:chgData name="Tasha Roberts (2317127)" userId="940ce18a-e35c-4c73-961a-bd216cb0e916" providerId="ADAL" clId="{4ED3FF9C-E919-2647-93AC-F314AFE1D7EF}" dt="2024-02-13T15:02:29.028" v="14"/>
          <ac:inkMkLst>
            <pc:docMk/>
            <pc:sldMk cId="2106785650" sldId="261"/>
            <ac:inkMk id="2" creationId="{FE76953C-E0E2-1CCA-84E3-2EC7D5EEA068}"/>
          </ac:inkMkLst>
        </pc:inkChg>
        <pc:inkChg chg="add del">
          <ac:chgData name="Tasha Roberts (2317127)" userId="940ce18a-e35c-4c73-961a-bd216cb0e916" providerId="ADAL" clId="{4ED3FF9C-E919-2647-93AC-F314AFE1D7EF}" dt="2024-02-13T15:02:27.978" v="13"/>
          <ac:inkMkLst>
            <pc:docMk/>
            <pc:sldMk cId="2106785650" sldId="261"/>
            <ac:inkMk id="3" creationId="{EB097C8E-699B-0F24-AB1F-401E0483A0CF}"/>
          </ac:inkMkLst>
        </pc:inkChg>
        <pc:inkChg chg="add del">
          <ac:chgData name="Tasha Roberts (2317127)" userId="940ce18a-e35c-4c73-961a-bd216cb0e916" providerId="ADAL" clId="{4ED3FF9C-E919-2647-93AC-F314AFE1D7EF}" dt="2024-02-13T15:02:27.545" v="12"/>
          <ac:inkMkLst>
            <pc:docMk/>
            <pc:sldMk cId="2106785650" sldId="261"/>
            <ac:inkMk id="4" creationId="{39D9F5F9-CD99-97C2-54CC-A5AB6807454C}"/>
          </ac:inkMkLst>
        </pc:inkChg>
        <pc:inkChg chg="add del">
          <ac:chgData name="Tasha Roberts (2317127)" userId="940ce18a-e35c-4c73-961a-bd216cb0e916" providerId="ADAL" clId="{4ED3FF9C-E919-2647-93AC-F314AFE1D7EF}" dt="2024-02-13T15:02:27.129" v="11"/>
          <ac:inkMkLst>
            <pc:docMk/>
            <pc:sldMk cId="2106785650" sldId="261"/>
            <ac:inkMk id="5" creationId="{F6D3CD64-E240-22D7-4161-B39500AA984D}"/>
          </ac:inkMkLst>
        </pc:inkChg>
        <pc:inkChg chg="add del">
          <ac:chgData name="Tasha Roberts (2317127)" userId="940ce18a-e35c-4c73-961a-bd216cb0e916" providerId="ADAL" clId="{4ED3FF9C-E919-2647-93AC-F314AFE1D7EF}" dt="2024-02-13T15:02:27.012" v="10"/>
          <ac:inkMkLst>
            <pc:docMk/>
            <pc:sldMk cId="2106785650" sldId="261"/>
            <ac:inkMk id="9" creationId="{144B0025-B18C-0428-B66C-83CD4D26A42A}"/>
          </ac:inkMkLst>
        </pc:inkChg>
        <pc:inkChg chg="add del">
          <ac:chgData name="Tasha Roberts (2317127)" userId="940ce18a-e35c-4c73-961a-bd216cb0e916" providerId="ADAL" clId="{4ED3FF9C-E919-2647-93AC-F314AFE1D7EF}" dt="2024-02-13T15:02:26.830" v="9"/>
          <ac:inkMkLst>
            <pc:docMk/>
            <pc:sldMk cId="2106785650" sldId="261"/>
            <ac:inkMk id="10" creationId="{90237A8B-2DF3-805A-1051-12CB502AC405}"/>
          </ac:inkMkLst>
        </pc:inkChg>
        <pc:inkChg chg="add del">
          <ac:chgData name="Tasha Roberts (2317127)" userId="940ce18a-e35c-4c73-961a-bd216cb0e916" providerId="ADAL" clId="{4ED3FF9C-E919-2647-93AC-F314AFE1D7EF}" dt="2024-02-13T15:02:26.500" v="8"/>
          <ac:inkMkLst>
            <pc:docMk/>
            <pc:sldMk cId="2106785650" sldId="261"/>
            <ac:inkMk id="11" creationId="{3FC08607-2276-3F6F-AEBD-D5CCEFFC7B9B}"/>
          </ac:inkMkLst>
        </pc:inkChg>
        <pc:inkChg chg="add del reco">
          <ac:chgData name="Tasha Roberts (2317127)" userId="940ce18a-e35c-4c73-961a-bd216cb0e916" providerId="ADAL" clId="{4ED3FF9C-E919-2647-93AC-F314AFE1D7EF}" dt="2024-02-13T15:02:26.500" v="8"/>
          <ac:inkMkLst>
            <pc:docMk/>
            <pc:sldMk cId="2106785650" sldId="261"/>
            <ac:inkMk id="12" creationId="{4338FEAB-F058-C067-4E67-905EDFE71BC5}"/>
          </ac:inkMkLst>
        </pc:inkChg>
        <pc:inkChg chg="add del">
          <ac:chgData name="Tasha Roberts (2317127)" userId="940ce18a-e35c-4c73-961a-bd216cb0e916" providerId="ADAL" clId="{4ED3FF9C-E919-2647-93AC-F314AFE1D7EF}" dt="2024-02-13T15:03:02.364" v="25"/>
          <ac:inkMkLst>
            <pc:docMk/>
            <pc:sldMk cId="2106785650" sldId="261"/>
            <ac:inkMk id="14" creationId="{260E0277-8C75-01D3-AD2C-98EEB987D30C}"/>
          </ac:inkMkLst>
        </pc:inkChg>
        <pc:inkChg chg="add del">
          <ac:chgData name="Tasha Roberts (2317127)" userId="940ce18a-e35c-4c73-961a-bd216cb0e916" providerId="ADAL" clId="{4ED3FF9C-E919-2647-93AC-F314AFE1D7EF}" dt="2024-02-13T15:03:01.615" v="24"/>
          <ac:inkMkLst>
            <pc:docMk/>
            <pc:sldMk cId="2106785650" sldId="261"/>
            <ac:inkMk id="15" creationId="{80F757EF-0723-D3D3-F66E-6286CA28C414}"/>
          </ac:inkMkLst>
        </pc:inkChg>
        <pc:inkChg chg="add del">
          <ac:chgData name="Tasha Roberts (2317127)" userId="940ce18a-e35c-4c73-961a-bd216cb0e916" providerId="ADAL" clId="{4ED3FF9C-E919-2647-93AC-F314AFE1D7EF}" dt="2024-02-13T15:03:01.440" v="23"/>
          <ac:inkMkLst>
            <pc:docMk/>
            <pc:sldMk cId="2106785650" sldId="261"/>
            <ac:inkMk id="16" creationId="{23FA567C-1ACD-6D0B-479F-A9DD99664263}"/>
          </ac:inkMkLst>
        </pc:inkChg>
        <pc:inkChg chg="add del reco">
          <ac:chgData name="Tasha Roberts (2317127)" userId="940ce18a-e35c-4c73-961a-bd216cb0e916" providerId="ADAL" clId="{4ED3FF9C-E919-2647-93AC-F314AFE1D7EF}" dt="2024-02-13T15:03:01.440" v="23"/>
          <ac:inkMkLst>
            <pc:docMk/>
            <pc:sldMk cId="2106785650" sldId="261"/>
            <ac:inkMk id="17" creationId="{0915A381-70F1-8352-F0D1-C56D1F46D024}"/>
          </ac:inkMkLst>
        </pc:inkChg>
        <pc:inkChg chg="add del">
          <ac:chgData name="Tasha Roberts (2317127)" userId="940ce18a-e35c-4c73-961a-bd216cb0e916" providerId="ADAL" clId="{4ED3FF9C-E919-2647-93AC-F314AFE1D7EF}" dt="2024-02-13T15:03:11.513" v="30"/>
          <ac:inkMkLst>
            <pc:docMk/>
            <pc:sldMk cId="2106785650" sldId="261"/>
            <ac:inkMk id="18" creationId="{F6CC825E-3D69-2097-3A94-0A026C60BAD8}"/>
          </ac:inkMkLst>
        </pc:inkChg>
        <pc:inkChg chg="add del">
          <ac:chgData name="Tasha Roberts (2317127)" userId="940ce18a-e35c-4c73-961a-bd216cb0e916" providerId="ADAL" clId="{4ED3FF9C-E919-2647-93AC-F314AFE1D7EF}" dt="2024-02-13T15:03:11.362" v="29"/>
          <ac:inkMkLst>
            <pc:docMk/>
            <pc:sldMk cId="2106785650" sldId="261"/>
            <ac:inkMk id="19" creationId="{D9B94C91-5612-ED6F-17C9-C8BDC93507FD}"/>
          </ac:inkMkLst>
        </pc:inkChg>
        <pc:inkChg chg="add del reco">
          <ac:chgData name="Tasha Roberts (2317127)" userId="940ce18a-e35c-4c73-961a-bd216cb0e916" providerId="ADAL" clId="{4ED3FF9C-E919-2647-93AC-F314AFE1D7EF}" dt="2024-02-13T15:03:11.362" v="29"/>
          <ac:inkMkLst>
            <pc:docMk/>
            <pc:sldMk cId="2106785650" sldId="261"/>
            <ac:inkMk id="20" creationId="{A0245BA7-1F15-A9EE-4281-0928275BC3E8}"/>
          </ac:inkMkLst>
        </pc:inkChg>
        <pc:inkChg chg="add del">
          <ac:chgData name="Tasha Roberts (2317127)" userId="940ce18a-e35c-4c73-961a-bd216cb0e916" providerId="ADAL" clId="{4ED3FF9C-E919-2647-93AC-F314AFE1D7EF}" dt="2024-02-13T15:03:19.840" v="35"/>
          <ac:inkMkLst>
            <pc:docMk/>
            <pc:sldMk cId="2106785650" sldId="261"/>
            <ac:inkMk id="21" creationId="{21F4BDA8-D454-AF2A-C2A2-17B5313729D2}"/>
          </ac:inkMkLst>
        </pc:inkChg>
        <pc:inkChg chg="add del">
          <ac:chgData name="Tasha Roberts (2317127)" userId="940ce18a-e35c-4c73-961a-bd216cb0e916" providerId="ADAL" clId="{4ED3FF9C-E919-2647-93AC-F314AFE1D7EF}" dt="2024-02-13T15:03:19.699" v="34"/>
          <ac:inkMkLst>
            <pc:docMk/>
            <pc:sldMk cId="2106785650" sldId="261"/>
            <ac:inkMk id="22" creationId="{3A7A88B9-9D9A-C52E-5C54-AE78EA646ABE}"/>
          </ac:inkMkLst>
        </pc:inkChg>
        <pc:inkChg chg="add del reco">
          <ac:chgData name="Tasha Roberts (2317127)" userId="940ce18a-e35c-4c73-961a-bd216cb0e916" providerId="ADAL" clId="{4ED3FF9C-E919-2647-93AC-F314AFE1D7EF}" dt="2024-02-13T15:03:19.699" v="34"/>
          <ac:inkMkLst>
            <pc:docMk/>
            <pc:sldMk cId="2106785650" sldId="261"/>
            <ac:inkMk id="23" creationId="{0F5AF7AB-DAC6-430A-6903-DB16E02E2766}"/>
          </ac:inkMkLst>
        </pc:inkChg>
        <pc:inkChg chg="add del">
          <ac:chgData name="Tasha Roberts (2317127)" userId="940ce18a-e35c-4c73-961a-bd216cb0e916" providerId="ADAL" clId="{4ED3FF9C-E919-2647-93AC-F314AFE1D7EF}" dt="2024-02-13T15:03:33.513" v="50"/>
          <ac:inkMkLst>
            <pc:docMk/>
            <pc:sldMk cId="2106785650" sldId="261"/>
            <ac:inkMk id="24" creationId="{92E99BBD-414D-D4DD-4BC6-B28061D683E6}"/>
          </ac:inkMkLst>
        </pc:inkChg>
        <pc:inkChg chg="add del">
          <ac:chgData name="Tasha Roberts (2317127)" userId="940ce18a-e35c-4c73-961a-bd216cb0e916" providerId="ADAL" clId="{4ED3FF9C-E919-2647-93AC-F314AFE1D7EF}" dt="2024-02-13T15:03:33.206" v="49"/>
          <ac:inkMkLst>
            <pc:docMk/>
            <pc:sldMk cId="2106785650" sldId="261"/>
            <ac:inkMk id="25" creationId="{187C4D0A-5374-A641-1BDB-F2E38215F152}"/>
          </ac:inkMkLst>
        </pc:inkChg>
        <pc:inkChg chg="add del reco">
          <ac:chgData name="Tasha Roberts (2317127)" userId="940ce18a-e35c-4c73-961a-bd216cb0e916" providerId="ADAL" clId="{4ED3FF9C-E919-2647-93AC-F314AFE1D7EF}" dt="2024-02-13T15:03:33.206" v="49"/>
          <ac:inkMkLst>
            <pc:docMk/>
            <pc:sldMk cId="2106785650" sldId="261"/>
            <ac:inkMk id="26" creationId="{A4EF5C96-EE11-D228-6529-7273449AFD0C}"/>
          </ac:inkMkLst>
        </pc:inkChg>
        <pc:inkChg chg="add del">
          <ac:chgData name="Tasha Roberts (2317127)" userId="940ce18a-e35c-4c73-961a-bd216cb0e916" providerId="ADAL" clId="{4ED3FF9C-E919-2647-93AC-F314AFE1D7EF}" dt="2024-02-13T15:03:33.063" v="48"/>
          <ac:inkMkLst>
            <pc:docMk/>
            <pc:sldMk cId="2106785650" sldId="261"/>
            <ac:inkMk id="27" creationId="{64FDFB86-6DA5-19A3-786D-B4D8F42F9C18}"/>
          </ac:inkMkLst>
        </pc:inkChg>
        <pc:inkChg chg="add del">
          <ac:chgData name="Tasha Roberts (2317127)" userId="940ce18a-e35c-4c73-961a-bd216cb0e916" providerId="ADAL" clId="{4ED3FF9C-E919-2647-93AC-F314AFE1D7EF}" dt="2024-02-13T15:03:32.896" v="47"/>
          <ac:inkMkLst>
            <pc:docMk/>
            <pc:sldMk cId="2106785650" sldId="261"/>
            <ac:inkMk id="28" creationId="{856CE41E-1BB5-7C12-BD78-6D444A199B8D}"/>
          </ac:inkMkLst>
        </pc:inkChg>
        <pc:inkChg chg="add del reco">
          <ac:chgData name="Tasha Roberts (2317127)" userId="940ce18a-e35c-4c73-961a-bd216cb0e916" providerId="ADAL" clId="{4ED3FF9C-E919-2647-93AC-F314AFE1D7EF}" dt="2024-02-13T15:03:32.896" v="47"/>
          <ac:inkMkLst>
            <pc:docMk/>
            <pc:sldMk cId="2106785650" sldId="261"/>
            <ac:inkMk id="29" creationId="{02478012-B152-FC8C-9887-4841DE2B5F47}"/>
          </ac:inkMkLst>
        </pc:inkChg>
        <pc:inkChg chg="add del">
          <ac:chgData name="Tasha Roberts (2317127)" userId="940ce18a-e35c-4c73-961a-bd216cb0e916" providerId="ADAL" clId="{4ED3FF9C-E919-2647-93AC-F314AFE1D7EF}" dt="2024-02-13T15:03:32.741" v="46"/>
          <ac:inkMkLst>
            <pc:docMk/>
            <pc:sldMk cId="2106785650" sldId="261"/>
            <ac:inkMk id="30" creationId="{2E07F49A-FBC3-436B-ABE3-FECF552C14B1}"/>
          </ac:inkMkLst>
        </pc:inkChg>
        <pc:inkChg chg="add del">
          <ac:chgData name="Tasha Roberts (2317127)" userId="940ce18a-e35c-4c73-961a-bd216cb0e916" providerId="ADAL" clId="{4ED3FF9C-E919-2647-93AC-F314AFE1D7EF}" dt="2024-02-13T15:03:32.598" v="45"/>
          <ac:inkMkLst>
            <pc:docMk/>
            <pc:sldMk cId="2106785650" sldId="261"/>
            <ac:inkMk id="31" creationId="{3A0E5C05-2EED-05C2-46D8-3A05BDC7389E}"/>
          </ac:inkMkLst>
        </pc:inkChg>
        <pc:inkChg chg="add del reco">
          <ac:chgData name="Tasha Roberts (2317127)" userId="940ce18a-e35c-4c73-961a-bd216cb0e916" providerId="ADAL" clId="{4ED3FF9C-E919-2647-93AC-F314AFE1D7EF}" dt="2024-02-13T15:03:32.598" v="45"/>
          <ac:inkMkLst>
            <pc:docMk/>
            <pc:sldMk cId="2106785650" sldId="261"/>
            <ac:inkMk id="32" creationId="{A9458E62-579B-8691-D666-6B80E855DAF1}"/>
          </ac:inkMkLst>
        </pc:inkChg>
        <pc:inkChg chg="add del">
          <ac:chgData name="Tasha Roberts (2317127)" userId="940ce18a-e35c-4c73-961a-bd216cb0e916" providerId="ADAL" clId="{4ED3FF9C-E919-2647-93AC-F314AFE1D7EF}" dt="2024-02-13T15:03:52.327" v="55"/>
          <ac:inkMkLst>
            <pc:docMk/>
            <pc:sldMk cId="2106785650" sldId="261"/>
            <ac:inkMk id="33" creationId="{978A3AB4-B88A-DD5D-E250-DDD573B1C937}"/>
          </ac:inkMkLst>
        </pc:inkChg>
        <pc:inkChg chg="add del">
          <ac:chgData name="Tasha Roberts (2317127)" userId="940ce18a-e35c-4c73-961a-bd216cb0e916" providerId="ADAL" clId="{4ED3FF9C-E919-2647-93AC-F314AFE1D7EF}" dt="2024-02-13T15:03:52.182" v="54"/>
          <ac:inkMkLst>
            <pc:docMk/>
            <pc:sldMk cId="2106785650" sldId="261"/>
            <ac:inkMk id="34" creationId="{B8936D84-706D-15FD-A19A-58721BB8EF11}"/>
          </ac:inkMkLst>
        </pc:inkChg>
        <pc:inkChg chg="add del reco">
          <ac:chgData name="Tasha Roberts (2317127)" userId="940ce18a-e35c-4c73-961a-bd216cb0e916" providerId="ADAL" clId="{4ED3FF9C-E919-2647-93AC-F314AFE1D7EF}" dt="2024-02-13T15:03:52.182" v="54"/>
          <ac:inkMkLst>
            <pc:docMk/>
            <pc:sldMk cId="2106785650" sldId="261"/>
            <ac:inkMk id="35" creationId="{F990F9D6-2112-6F1A-E2A3-7A6DFFB8505B}"/>
          </ac:inkMkLst>
        </pc:inkChg>
        <pc:inkChg chg="add del">
          <ac:chgData name="Tasha Roberts (2317127)" userId="940ce18a-e35c-4c73-961a-bd216cb0e916" providerId="ADAL" clId="{4ED3FF9C-E919-2647-93AC-F314AFE1D7EF}" dt="2024-02-13T15:04:04.164" v="59"/>
          <ac:inkMkLst>
            <pc:docMk/>
            <pc:sldMk cId="2106785650" sldId="261"/>
            <ac:inkMk id="36" creationId="{3CA5CC85-CD24-3267-6D39-FB6EFB66AB72}"/>
          </ac:inkMkLst>
        </pc:inkChg>
        <pc:inkChg chg="add del">
          <ac:chgData name="Tasha Roberts (2317127)" userId="940ce18a-e35c-4c73-961a-bd216cb0e916" providerId="ADAL" clId="{4ED3FF9C-E919-2647-93AC-F314AFE1D7EF}" dt="2024-02-13T15:04:03.800" v="58"/>
          <ac:inkMkLst>
            <pc:docMk/>
            <pc:sldMk cId="2106785650" sldId="261"/>
            <ac:inkMk id="37" creationId="{6BF5D8EC-E5AC-0445-8D1F-8F5C941D7403}"/>
          </ac:inkMkLst>
        </pc:inkChg>
        <pc:inkChg chg="add del">
          <ac:chgData name="Tasha Roberts (2317127)" userId="940ce18a-e35c-4c73-961a-bd216cb0e916" providerId="ADAL" clId="{4ED3FF9C-E919-2647-93AC-F314AFE1D7EF}" dt="2024-02-13T15:04:15.416" v="65"/>
          <ac:inkMkLst>
            <pc:docMk/>
            <pc:sldMk cId="2106785650" sldId="261"/>
            <ac:inkMk id="38" creationId="{4B8A32E2-F707-2655-9B3E-7FB39D5B9121}"/>
          </ac:inkMkLst>
        </pc:inkChg>
        <pc:inkChg chg="add del">
          <ac:chgData name="Tasha Roberts (2317127)" userId="940ce18a-e35c-4c73-961a-bd216cb0e916" providerId="ADAL" clId="{4ED3FF9C-E919-2647-93AC-F314AFE1D7EF}" dt="2024-02-13T15:04:15.416" v="65"/>
          <ac:inkMkLst>
            <pc:docMk/>
            <pc:sldMk cId="2106785650" sldId="261"/>
            <ac:inkMk id="39" creationId="{F7B766D7-18E8-F863-5097-45FFDDFF874E}"/>
          </ac:inkMkLst>
        </pc:inkChg>
        <pc:inkChg chg="add del">
          <ac:chgData name="Tasha Roberts (2317127)" userId="940ce18a-e35c-4c73-961a-bd216cb0e916" providerId="ADAL" clId="{4ED3FF9C-E919-2647-93AC-F314AFE1D7EF}" dt="2024-02-13T15:04:15.416" v="65"/>
          <ac:inkMkLst>
            <pc:docMk/>
            <pc:sldMk cId="2106785650" sldId="261"/>
            <ac:inkMk id="40" creationId="{0A5392B4-E8B6-A8FA-5E9B-5220A49263DD}"/>
          </ac:inkMkLst>
        </pc:inkChg>
        <pc:inkChg chg="add del">
          <ac:chgData name="Tasha Roberts (2317127)" userId="940ce18a-e35c-4c73-961a-bd216cb0e916" providerId="ADAL" clId="{4ED3FF9C-E919-2647-93AC-F314AFE1D7EF}" dt="2024-02-13T15:04:15.416" v="65"/>
          <ac:inkMkLst>
            <pc:docMk/>
            <pc:sldMk cId="2106785650" sldId="261"/>
            <ac:inkMk id="41" creationId="{17724ECC-F7E3-8BF1-79DB-C62FB21228B3}"/>
          </ac:inkMkLst>
        </pc:inkChg>
        <pc:inkChg chg="add del">
          <ac:chgData name="Tasha Roberts (2317127)" userId="940ce18a-e35c-4c73-961a-bd216cb0e916" providerId="ADAL" clId="{4ED3FF9C-E919-2647-93AC-F314AFE1D7EF}" dt="2024-02-13T15:04:15.416" v="65"/>
          <ac:inkMkLst>
            <pc:docMk/>
            <pc:sldMk cId="2106785650" sldId="261"/>
            <ac:inkMk id="42" creationId="{AB990BE2-5A02-F229-8CFE-22D1AC6C639C}"/>
          </ac:inkMkLst>
        </pc:inkChg>
        <pc:inkChg chg="add del reco">
          <ac:chgData name="Tasha Roberts (2317127)" userId="940ce18a-e35c-4c73-961a-bd216cb0e916" providerId="ADAL" clId="{4ED3FF9C-E919-2647-93AC-F314AFE1D7EF}" dt="2024-02-13T15:04:17.629" v="66"/>
          <ac:inkMkLst>
            <pc:docMk/>
            <pc:sldMk cId="2106785650" sldId="261"/>
            <ac:inkMk id="43" creationId="{2AB1817B-3A9D-C82B-7E2C-880ABB59F5BC}"/>
          </ac:inkMkLst>
        </pc:inkChg>
        <pc:inkChg chg="add del">
          <ac:chgData name="Tasha Roberts (2317127)" userId="940ce18a-e35c-4c73-961a-bd216cb0e916" providerId="ADAL" clId="{4ED3FF9C-E919-2647-93AC-F314AFE1D7EF}" dt="2024-02-13T15:04:30.936" v="74"/>
          <ac:inkMkLst>
            <pc:docMk/>
            <pc:sldMk cId="2106785650" sldId="261"/>
            <ac:inkMk id="44" creationId="{2AE6FA72-54E6-B6D7-B5DA-CBA95DB30B03}"/>
          </ac:inkMkLst>
        </pc:inkChg>
        <pc:inkChg chg="add del">
          <ac:chgData name="Tasha Roberts (2317127)" userId="940ce18a-e35c-4c73-961a-bd216cb0e916" providerId="ADAL" clId="{4ED3FF9C-E919-2647-93AC-F314AFE1D7EF}" dt="2024-02-13T15:04:30.936" v="74"/>
          <ac:inkMkLst>
            <pc:docMk/>
            <pc:sldMk cId="2106785650" sldId="261"/>
            <ac:inkMk id="45" creationId="{28CD00A2-B2A3-D766-1324-4042B5AA830F}"/>
          </ac:inkMkLst>
        </pc:inkChg>
        <pc:inkChg chg="add del">
          <ac:chgData name="Tasha Roberts (2317127)" userId="940ce18a-e35c-4c73-961a-bd216cb0e916" providerId="ADAL" clId="{4ED3FF9C-E919-2647-93AC-F314AFE1D7EF}" dt="2024-02-13T15:04:30.936" v="74"/>
          <ac:inkMkLst>
            <pc:docMk/>
            <pc:sldMk cId="2106785650" sldId="261"/>
            <ac:inkMk id="46" creationId="{85F07AAF-7176-7ED6-A181-3B87EAED8367}"/>
          </ac:inkMkLst>
        </pc:inkChg>
        <pc:inkChg chg="add del">
          <ac:chgData name="Tasha Roberts (2317127)" userId="940ce18a-e35c-4c73-961a-bd216cb0e916" providerId="ADAL" clId="{4ED3FF9C-E919-2647-93AC-F314AFE1D7EF}" dt="2024-02-13T15:04:30.936" v="74"/>
          <ac:inkMkLst>
            <pc:docMk/>
            <pc:sldMk cId="2106785650" sldId="261"/>
            <ac:inkMk id="47" creationId="{97AF1604-A60D-2514-D3BE-3B44CBCAFEB2}"/>
          </ac:inkMkLst>
        </pc:inkChg>
        <pc:inkChg chg="add del">
          <ac:chgData name="Tasha Roberts (2317127)" userId="940ce18a-e35c-4c73-961a-bd216cb0e916" providerId="ADAL" clId="{4ED3FF9C-E919-2647-93AC-F314AFE1D7EF}" dt="2024-02-13T15:04:30.936" v="74"/>
          <ac:inkMkLst>
            <pc:docMk/>
            <pc:sldMk cId="2106785650" sldId="261"/>
            <ac:inkMk id="48" creationId="{BEC0EE14-5207-F061-F23F-1C659F7B0576}"/>
          </ac:inkMkLst>
        </pc:inkChg>
        <pc:inkChg chg="add del">
          <ac:chgData name="Tasha Roberts (2317127)" userId="940ce18a-e35c-4c73-961a-bd216cb0e916" providerId="ADAL" clId="{4ED3FF9C-E919-2647-93AC-F314AFE1D7EF}" dt="2024-02-13T15:04:30.936" v="74"/>
          <ac:inkMkLst>
            <pc:docMk/>
            <pc:sldMk cId="2106785650" sldId="261"/>
            <ac:inkMk id="49" creationId="{CB217A64-6A85-C189-A5E7-6745083B722A}"/>
          </ac:inkMkLst>
        </pc:inkChg>
        <pc:inkChg chg="add del">
          <ac:chgData name="Tasha Roberts (2317127)" userId="940ce18a-e35c-4c73-961a-bd216cb0e916" providerId="ADAL" clId="{4ED3FF9C-E919-2647-93AC-F314AFE1D7EF}" dt="2024-02-13T15:04:30.936" v="74"/>
          <ac:inkMkLst>
            <pc:docMk/>
            <pc:sldMk cId="2106785650" sldId="261"/>
            <ac:inkMk id="50" creationId="{1672E794-E9AB-3AD3-C8E0-63C23E814871}"/>
          </ac:inkMkLst>
        </pc:inkChg>
        <pc:inkChg chg="add del mod reco modStrokes">
          <ac:chgData name="Tasha Roberts (2317127)" userId="940ce18a-e35c-4c73-961a-bd216cb0e916" providerId="ADAL" clId="{4ED3FF9C-E919-2647-93AC-F314AFE1D7EF}" dt="2024-02-13T15:04:33.833" v="76"/>
          <ac:inkMkLst>
            <pc:docMk/>
            <pc:sldMk cId="2106785650" sldId="261"/>
            <ac:inkMk id="51" creationId="{7269FDAF-0A36-45E9-DF38-6B8B3241D757}"/>
          </ac:inkMkLst>
        </pc:inkChg>
        <pc:inkChg chg="add del">
          <ac:chgData name="Tasha Roberts (2317127)" userId="940ce18a-e35c-4c73-961a-bd216cb0e916" providerId="ADAL" clId="{4ED3FF9C-E919-2647-93AC-F314AFE1D7EF}" dt="2024-02-13T15:04:52.184" v="93"/>
          <ac:inkMkLst>
            <pc:docMk/>
            <pc:sldMk cId="2106785650" sldId="261"/>
            <ac:inkMk id="52" creationId="{0E193030-5DAA-AC66-5559-E4E834089A72}"/>
          </ac:inkMkLst>
        </pc:inkChg>
        <pc:inkChg chg="add del">
          <ac:chgData name="Tasha Roberts (2317127)" userId="940ce18a-e35c-4c73-961a-bd216cb0e916" providerId="ADAL" clId="{4ED3FF9C-E919-2647-93AC-F314AFE1D7EF}" dt="2024-02-13T15:04:52.184" v="93"/>
          <ac:inkMkLst>
            <pc:docMk/>
            <pc:sldMk cId="2106785650" sldId="261"/>
            <ac:inkMk id="53" creationId="{170FAA65-031D-8E5D-4F04-1E9E8E34EA22}"/>
          </ac:inkMkLst>
        </pc:inkChg>
        <pc:inkChg chg="add del">
          <ac:chgData name="Tasha Roberts (2317127)" userId="940ce18a-e35c-4c73-961a-bd216cb0e916" providerId="ADAL" clId="{4ED3FF9C-E919-2647-93AC-F314AFE1D7EF}" dt="2024-02-13T15:04:52.184" v="93"/>
          <ac:inkMkLst>
            <pc:docMk/>
            <pc:sldMk cId="2106785650" sldId="261"/>
            <ac:inkMk id="54" creationId="{86C8AB87-D053-52CC-8369-497DE3C2CEC1}"/>
          </ac:inkMkLst>
        </pc:inkChg>
        <pc:inkChg chg="add del">
          <ac:chgData name="Tasha Roberts (2317127)" userId="940ce18a-e35c-4c73-961a-bd216cb0e916" providerId="ADAL" clId="{4ED3FF9C-E919-2647-93AC-F314AFE1D7EF}" dt="2024-02-13T15:04:52.184" v="93"/>
          <ac:inkMkLst>
            <pc:docMk/>
            <pc:sldMk cId="2106785650" sldId="261"/>
            <ac:inkMk id="55" creationId="{0A3BB146-5AC4-4938-00D4-E921D00A4437}"/>
          </ac:inkMkLst>
        </pc:inkChg>
        <pc:inkChg chg="add del">
          <ac:chgData name="Tasha Roberts (2317127)" userId="940ce18a-e35c-4c73-961a-bd216cb0e916" providerId="ADAL" clId="{4ED3FF9C-E919-2647-93AC-F314AFE1D7EF}" dt="2024-02-13T15:04:52.184" v="93"/>
          <ac:inkMkLst>
            <pc:docMk/>
            <pc:sldMk cId="2106785650" sldId="261"/>
            <ac:inkMk id="56" creationId="{E15BAB8C-5999-D5C1-F3D1-B225C41EA07E}"/>
          </ac:inkMkLst>
        </pc:inkChg>
        <pc:inkChg chg="add del">
          <ac:chgData name="Tasha Roberts (2317127)" userId="940ce18a-e35c-4c73-961a-bd216cb0e916" providerId="ADAL" clId="{4ED3FF9C-E919-2647-93AC-F314AFE1D7EF}" dt="2024-02-13T15:04:52.184" v="93"/>
          <ac:inkMkLst>
            <pc:docMk/>
            <pc:sldMk cId="2106785650" sldId="261"/>
            <ac:inkMk id="57" creationId="{6529566D-9738-B09E-1FD9-F923313D98AA}"/>
          </ac:inkMkLst>
        </pc:inkChg>
        <pc:inkChg chg="add del">
          <ac:chgData name="Tasha Roberts (2317127)" userId="940ce18a-e35c-4c73-961a-bd216cb0e916" providerId="ADAL" clId="{4ED3FF9C-E919-2647-93AC-F314AFE1D7EF}" dt="2024-02-13T15:04:52.184" v="93"/>
          <ac:inkMkLst>
            <pc:docMk/>
            <pc:sldMk cId="2106785650" sldId="261"/>
            <ac:inkMk id="58" creationId="{A6F90F97-F02B-4CEA-6E21-F4B6BCD4B798}"/>
          </ac:inkMkLst>
        </pc:inkChg>
        <pc:inkChg chg="add del">
          <ac:chgData name="Tasha Roberts (2317127)" userId="940ce18a-e35c-4c73-961a-bd216cb0e916" providerId="ADAL" clId="{4ED3FF9C-E919-2647-93AC-F314AFE1D7EF}" dt="2024-02-13T15:04:52.184" v="93"/>
          <ac:inkMkLst>
            <pc:docMk/>
            <pc:sldMk cId="2106785650" sldId="261"/>
            <ac:inkMk id="59" creationId="{FD7294E5-0719-6A1F-46BA-35B57F1E3F10}"/>
          </ac:inkMkLst>
        </pc:inkChg>
        <pc:inkChg chg="add del">
          <ac:chgData name="Tasha Roberts (2317127)" userId="940ce18a-e35c-4c73-961a-bd216cb0e916" providerId="ADAL" clId="{4ED3FF9C-E919-2647-93AC-F314AFE1D7EF}" dt="2024-02-13T15:04:52.184" v="93"/>
          <ac:inkMkLst>
            <pc:docMk/>
            <pc:sldMk cId="2106785650" sldId="261"/>
            <ac:inkMk id="60" creationId="{7B51C1B6-F6A8-D7C5-0695-CC86F4663ED3}"/>
          </ac:inkMkLst>
        </pc:inkChg>
        <pc:inkChg chg="add del">
          <ac:chgData name="Tasha Roberts (2317127)" userId="940ce18a-e35c-4c73-961a-bd216cb0e916" providerId="ADAL" clId="{4ED3FF9C-E919-2647-93AC-F314AFE1D7EF}" dt="2024-02-13T15:04:52.184" v="93"/>
          <ac:inkMkLst>
            <pc:docMk/>
            <pc:sldMk cId="2106785650" sldId="261"/>
            <ac:inkMk id="61" creationId="{48E8540C-8ACD-7C07-71B7-5A16A3AF2541}"/>
          </ac:inkMkLst>
        </pc:inkChg>
        <pc:inkChg chg="add del">
          <ac:chgData name="Tasha Roberts (2317127)" userId="940ce18a-e35c-4c73-961a-bd216cb0e916" providerId="ADAL" clId="{4ED3FF9C-E919-2647-93AC-F314AFE1D7EF}" dt="2024-02-13T15:04:52.184" v="93"/>
          <ac:inkMkLst>
            <pc:docMk/>
            <pc:sldMk cId="2106785650" sldId="261"/>
            <ac:inkMk id="62" creationId="{CEE5DD35-8B37-2E97-3AF7-1F5951AED80B}"/>
          </ac:inkMkLst>
        </pc:inkChg>
        <pc:inkChg chg="add del">
          <ac:chgData name="Tasha Roberts (2317127)" userId="940ce18a-e35c-4c73-961a-bd216cb0e916" providerId="ADAL" clId="{4ED3FF9C-E919-2647-93AC-F314AFE1D7EF}" dt="2024-02-13T15:04:52.184" v="93"/>
          <ac:inkMkLst>
            <pc:docMk/>
            <pc:sldMk cId="2106785650" sldId="261"/>
            <ac:inkMk id="63" creationId="{D60A36BA-9E56-25C5-0B97-2479E3EAFFF2}"/>
          </ac:inkMkLst>
        </pc:inkChg>
        <pc:inkChg chg="add del">
          <ac:chgData name="Tasha Roberts (2317127)" userId="940ce18a-e35c-4c73-961a-bd216cb0e916" providerId="ADAL" clId="{4ED3FF9C-E919-2647-93AC-F314AFE1D7EF}" dt="2024-02-13T15:04:52.184" v="93"/>
          <ac:inkMkLst>
            <pc:docMk/>
            <pc:sldMk cId="2106785650" sldId="261"/>
            <ac:inkMk id="64" creationId="{707D8738-B381-52B8-FB3E-C44993F75410}"/>
          </ac:inkMkLst>
        </pc:inkChg>
        <pc:inkChg chg="add del">
          <ac:chgData name="Tasha Roberts (2317127)" userId="940ce18a-e35c-4c73-961a-bd216cb0e916" providerId="ADAL" clId="{4ED3FF9C-E919-2647-93AC-F314AFE1D7EF}" dt="2024-02-13T15:04:52.184" v="93"/>
          <ac:inkMkLst>
            <pc:docMk/>
            <pc:sldMk cId="2106785650" sldId="261"/>
            <ac:inkMk id="65" creationId="{B95008FB-D860-BF48-C382-DDE58C8E68E5}"/>
          </ac:inkMkLst>
        </pc:inkChg>
        <pc:inkChg chg="add del">
          <ac:chgData name="Tasha Roberts (2317127)" userId="940ce18a-e35c-4c73-961a-bd216cb0e916" providerId="ADAL" clId="{4ED3FF9C-E919-2647-93AC-F314AFE1D7EF}" dt="2024-02-13T15:04:52.184" v="93"/>
          <ac:inkMkLst>
            <pc:docMk/>
            <pc:sldMk cId="2106785650" sldId="261"/>
            <ac:inkMk id="66" creationId="{0BE6B63D-06B4-1B4E-3A21-CF2502E3C8DA}"/>
          </ac:inkMkLst>
        </pc:inkChg>
        <pc:inkChg chg="add del">
          <ac:chgData name="Tasha Roberts (2317127)" userId="940ce18a-e35c-4c73-961a-bd216cb0e916" providerId="ADAL" clId="{4ED3FF9C-E919-2647-93AC-F314AFE1D7EF}" dt="2024-02-13T15:04:52.184" v="93"/>
          <ac:inkMkLst>
            <pc:docMk/>
            <pc:sldMk cId="2106785650" sldId="261"/>
            <ac:inkMk id="67" creationId="{1B0426DA-B101-7E4B-3ADB-68549B27D3F9}"/>
          </ac:inkMkLst>
        </pc:inkChg>
        <pc:inkChg chg="add del reco">
          <ac:chgData name="Tasha Roberts (2317127)" userId="940ce18a-e35c-4c73-961a-bd216cb0e916" providerId="ADAL" clId="{4ED3FF9C-E919-2647-93AC-F314AFE1D7EF}" dt="2024-02-13T15:05:00.180" v="94"/>
          <ac:inkMkLst>
            <pc:docMk/>
            <pc:sldMk cId="2106785650" sldId="261"/>
            <ac:inkMk id="68" creationId="{FC38026D-BAFE-2EDD-A2EB-3ECE6B8790F7}"/>
          </ac:inkMkLst>
        </pc:inkChg>
        <pc:inkChg chg="add del">
          <ac:chgData name="Tasha Roberts (2317127)" userId="940ce18a-e35c-4c73-961a-bd216cb0e916" providerId="ADAL" clId="{4ED3FF9C-E919-2647-93AC-F314AFE1D7EF}" dt="2024-02-13T15:05:03.438" v="95"/>
          <ac:inkMkLst>
            <pc:docMk/>
            <pc:sldMk cId="2106785650" sldId="261"/>
            <ac:inkMk id="69" creationId="{48091E9F-5B2C-B910-8594-2026412A2AE1}"/>
          </ac:inkMkLst>
        </pc:inkChg>
        <pc:inkChg chg="add del">
          <ac:chgData name="Tasha Roberts (2317127)" userId="940ce18a-e35c-4c73-961a-bd216cb0e916" providerId="ADAL" clId="{4ED3FF9C-E919-2647-93AC-F314AFE1D7EF}" dt="2024-02-13T15:05:09.296" v="96"/>
          <ac:inkMkLst>
            <pc:docMk/>
            <pc:sldMk cId="2106785650" sldId="261"/>
            <ac:inkMk id="70" creationId="{A632A221-BAEA-024B-699F-7D9AC701CA7E}"/>
          </ac:inkMkLst>
        </pc:inkChg>
        <pc:inkChg chg="add del mod modStrokes">
          <ac:chgData name="Tasha Roberts (2317127)" userId="940ce18a-e35c-4c73-961a-bd216cb0e916" providerId="ADAL" clId="{4ED3FF9C-E919-2647-93AC-F314AFE1D7EF}" dt="2024-02-13T15:05:14.239" v="98"/>
          <ac:inkMkLst>
            <pc:docMk/>
            <pc:sldMk cId="2106785650" sldId="261"/>
            <ac:inkMk id="71" creationId="{25108230-1A2F-10A0-4E49-5D079ADD9509}"/>
          </ac:inkMkLst>
        </pc:inkChg>
        <pc:inkChg chg="add del">
          <ac:chgData name="Tasha Roberts (2317127)" userId="940ce18a-e35c-4c73-961a-bd216cb0e916" providerId="ADAL" clId="{4ED3FF9C-E919-2647-93AC-F314AFE1D7EF}" dt="2024-02-13T15:05:28.866" v="109"/>
          <ac:inkMkLst>
            <pc:docMk/>
            <pc:sldMk cId="2106785650" sldId="261"/>
            <ac:inkMk id="72" creationId="{FCE6D437-CB5C-A661-FF98-F258A925AC60}"/>
          </ac:inkMkLst>
        </pc:inkChg>
        <pc:inkChg chg="add del">
          <ac:chgData name="Tasha Roberts (2317127)" userId="940ce18a-e35c-4c73-961a-bd216cb0e916" providerId="ADAL" clId="{4ED3FF9C-E919-2647-93AC-F314AFE1D7EF}" dt="2024-02-13T15:05:28.866" v="109"/>
          <ac:inkMkLst>
            <pc:docMk/>
            <pc:sldMk cId="2106785650" sldId="261"/>
            <ac:inkMk id="73" creationId="{CB63EEBF-EE83-F82D-B00E-6F8CF5E7BE97}"/>
          </ac:inkMkLst>
        </pc:inkChg>
        <pc:inkChg chg="add del">
          <ac:chgData name="Tasha Roberts (2317127)" userId="940ce18a-e35c-4c73-961a-bd216cb0e916" providerId="ADAL" clId="{4ED3FF9C-E919-2647-93AC-F314AFE1D7EF}" dt="2024-02-13T15:05:28.866" v="109"/>
          <ac:inkMkLst>
            <pc:docMk/>
            <pc:sldMk cId="2106785650" sldId="261"/>
            <ac:inkMk id="74" creationId="{6F1F9394-8B53-6E17-39C5-387FD0FA84E2}"/>
          </ac:inkMkLst>
        </pc:inkChg>
        <pc:inkChg chg="add del">
          <ac:chgData name="Tasha Roberts (2317127)" userId="940ce18a-e35c-4c73-961a-bd216cb0e916" providerId="ADAL" clId="{4ED3FF9C-E919-2647-93AC-F314AFE1D7EF}" dt="2024-02-13T15:05:28.866" v="109"/>
          <ac:inkMkLst>
            <pc:docMk/>
            <pc:sldMk cId="2106785650" sldId="261"/>
            <ac:inkMk id="75" creationId="{CA830503-A3A6-9BB1-AB61-8F6B8ED9D27E}"/>
          </ac:inkMkLst>
        </pc:inkChg>
        <pc:inkChg chg="add del">
          <ac:chgData name="Tasha Roberts (2317127)" userId="940ce18a-e35c-4c73-961a-bd216cb0e916" providerId="ADAL" clId="{4ED3FF9C-E919-2647-93AC-F314AFE1D7EF}" dt="2024-02-13T15:05:28.866" v="109"/>
          <ac:inkMkLst>
            <pc:docMk/>
            <pc:sldMk cId="2106785650" sldId="261"/>
            <ac:inkMk id="76" creationId="{F446158D-95ED-DA43-4DD6-B7018DB6FE34}"/>
          </ac:inkMkLst>
        </pc:inkChg>
        <pc:inkChg chg="add del">
          <ac:chgData name="Tasha Roberts (2317127)" userId="940ce18a-e35c-4c73-961a-bd216cb0e916" providerId="ADAL" clId="{4ED3FF9C-E919-2647-93AC-F314AFE1D7EF}" dt="2024-02-13T15:05:28.866" v="109"/>
          <ac:inkMkLst>
            <pc:docMk/>
            <pc:sldMk cId="2106785650" sldId="261"/>
            <ac:inkMk id="77" creationId="{682BC79B-4AD1-1D5D-D5A7-E5F7A8FCC6FD}"/>
          </ac:inkMkLst>
        </pc:inkChg>
        <pc:inkChg chg="add del">
          <ac:chgData name="Tasha Roberts (2317127)" userId="940ce18a-e35c-4c73-961a-bd216cb0e916" providerId="ADAL" clId="{4ED3FF9C-E919-2647-93AC-F314AFE1D7EF}" dt="2024-02-13T15:05:28.866" v="109"/>
          <ac:inkMkLst>
            <pc:docMk/>
            <pc:sldMk cId="2106785650" sldId="261"/>
            <ac:inkMk id="78" creationId="{3E219D2E-10B1-A4B5-311B-06D7416DD9FF}"/>
          </ac:inkMkLst>
        </pc:inkChg>
        <pc:inkChg chg="add del">
          <ac:chgData name="Tasha Roberts (2317127)" userId="940ce18a-e35c-4c73-961a-bd216cb0e916" providerId="ADAL" clId="{4ED3FF9C-E919-2647-93AC-F314AFE1D7EF}" dt="2024-02-13T15:05:28.866" v="109"/>
          <ac:inkMkLst>
            <pc:docMk/>
            <pc:sldMk cId="2106785650" sldId="261"/>
            <ac:inkMk id="79" creationId="{AC40B5B5-5A7A-D7CE-9A00-3AD002EAC81B}"/>
          </ac:inkMkLst>
        </pc:inkChg>
        <pc:inkChg chg="add del">
          <ac:chgData name="Tasha Roberts (2317127)" userId="940ce18a-e35c-4c73-961a-bd216cb0e916" providerId="ADAL" clId="{4ED3FF9C-E919-2647-93AC-F314AFE1D7EF}" dt="2024-02-13T15:05:28.866" v="109"/>
          <ac:inkMkLst>
            <pc:docMk/>
            <pc:sldMk cId="2106785650" sldId="261"/>
            <ac:inkMk id="80" creationId="{A302083A-A568-E818-F731-288D5D12B605}"/>
          </ac:inkMkLst>
        </pc:inkChg>
        <pc:inkChg chg="add del">
          <ac:chgData name="Tasha Roberts (2317127)" userId="940ce18a-e35c-4c73-961a-bd216cb0e916" providerId="ADAL" clId="{4ED3FF9C-E919-2647-93AC-F314AFE1D7EF}" dt="2024-02-13T15:05:28.866" v="109"/>
          <ac:inkMkLst>
            <pc:docMk/>
            <pc:sldMk cId="2106785650" sldId="261"/>
            <ac:inkMk id="81" creationId="{D1FF76AF-8EEC-D0A8-DABB-062746888090}"/>
          </ac:inkMkLst>
        </pc:inkChg>
        <pc:inkChg chg="add del mod reco modStrokes">
          <ac:chgData name="Tasha Roberts (2317127)" userId="940ce18a-e35c-4c73-961a-bd216cb0e916" providerId="ADAL" clId="{4ED3FF9C-E919-2647-93AC-F314AFE1D7EF}" dt="2024-02-13T15:05:31.533" v="111"/>
          <ac:inkMkLst>
            <pc:docMk/>
            <pc:sldMk cId="2106785650" sldId="261"/>
            <ac:inkMk id="82" creationId="{4DE4E197-2EB6-163B-857A-3DC0BCFC4C33}"/>
          </ac:inkMkLst>
        </pc:inkChg>
        <pc:inkChg chg="add del">
          <ac:chgData name="Tasha Roberts (2317127)" userId="940ce18a-e35c-4c73-961a-bd216cb0e916" providerId="ADAL" clId="{4ED3FF9C-E919-2647-93AC-F314AFE1D7EF}" dt="2024-02-13T15:05:47.423" v="124"/>
          <ac:inkMkLst>
            <pc:docMk/>
            <pc:sldMk cId="2106785650" sldId="261"/>
            <ac:inkMk id="83" creationId="{C7AFBD99-F28B-BF8B-34DF-994C07E4F2B4}"/>
          </ac:inkMkLst>
        </pc:inkChg>
        <pc:inkChg chg="add del">
          <ac:chgData name="Tasha Roberts (2317127)" userId="940ce18a-e35c-4c73-961a-bd216cb0e916" providerId="ADAL" clId="{4ED3FF9C-E919-2647-93AC-F314AFE1D7EF}" dt="2024-02-13T15:05:47.423" v="124"/>
          <ac:inkMkLst>
            <pc:docMk/>
            <pc:sldMk cId="2106785650" sldId="261"/>
            <ac:inkMk id="84" creationId="{839C6E18-FA4A-51B3-DDDE-FD8FBEBB48D9}"/>
          </ac:inkMkLst>
        </pc:inkChg>
        <pc:inkChg chg="add del">
          <ac:chgData name="Tasha Roberts (2317127)" userId="940ce18a-e35c-4c73-961a-bd216cb0e916" providerId="ADAL" clId="{4ED3FF9C-E919-2647-93AC-F314AFE1D7EF}" dt="2024-02-13T15:05:47.423" v="124"/>
          <ac:inkMkLst>
            <pc:docMk/>
            <pc:sldMk cId="2106785650" sldId="261"/>
            <ac:inkMk id="85" creationId="{0C8FBC43-C4C1-D74F-A793-A378A3E51F6E}"/>
          </ac:inkMkLst>
        </pc:inkChg>
        <pc:inkChg chg="add del">
          <ac:chgData name="Tasha Roberts (2317127)" userId="940ce18a-e35c-4c73-961a-bd216cb0e916" providerId="ADAL" clId="{4ED3FF9C-E919-2647-93AC-F314AFE1D7EF}" dt="2024-02-13T15:05:47.423" v="124"/>
          <ac:inkMkLst>
            <pc:docMk/>
            <pc:sldMk cId="2106785650" sldId="261"/>
            <ac:inkMk id="86" creationId="{DD9A5275-A0C7-88AA-FAA5-35C6E58A27A3}"/>
          </ac:inkMkLst>
        </pc:inkChg>
        <pc:inkChg chg="add del">
          <ac:chgData name="Tasha Roberts (2317127)" userId="940ce18a-e35c-4c73-961a-bd216cb0e916" providerId="ADAL" clId="{4ED3FF9C-E919-2647-93AC-F314AFE1D7EF}" dt="2024-02-13T15:05:47.423" v="124"/>
          <ac:inkMkLst>
            <pc:docMk/>
            <pc:sldMk cId="2106785650" sldId="261"/>
            <ac:inkMk id="87" creationId="{23116B9B-CC20-6910-2114-1E13AFDDE972}"/>
          </ac:inkMkLst>
        </pc:inkChg>
        <pc:inkChg chg="add del">
          <ac:chgData name="Tasha Roberts (2317127)" userId="940ce18a-e35c-4c73-961a-bd216cb0e916" providerId="ADAL" clId="{4ED3FF9C-E919-2647-93AC-F314AFE1D7EF}" dt="2024-02-13T15:05:47.423" v="124"/>
          <ac:inkMkLst>
            <pc:docMk/>
            <pc:sldMk cId="2106785650" sldId="261"/>
            <ac:inkMk id="88" creationId="{B6B4A190-7FDF-2B94-BFE6-BB4BF5AEE0CC}"/>
          </ac:inkMkLst>
        </pc:inkChg>
        <pc:inkChg chg="add del">
          <ac:chgData name="Tasha Roberts (2317127)" userId="940ce18a-e35c-4c73-961a-bd216cb0e916" providerId="ADAL" clId="{4ED3FF9C-E919-2647-93AC-F314AFE1D7EF}" dt="2024-02-13T15:05:47.423" v="124"/>
          <ac:inkMkLst>
            <pc:docMk/>
            <pc:sldMk cId="2106785650" sldId="261"/>
            <ac:inkMk id="89" creationId="{0FF88C87-07EB-8762-BA78-ED9E7879C7D0}"/>
          </ac:inkMkLst>
        </pc:inkChg>
        <pc:inkChg chg="add del">
          <ac:chgData name="Tasha Roberts (2317127)" userId="940ce18a-e35c-4c73-961a-bd216cb0e916" providerId="ADAL" clId="{4ED3FF9C-E919-2647-93AC-F314AFE1D7EF}" dt="2024-02-13T15:05:47.423" v="124"/>
          <ac:inkMkLst>
            <pc:docMk/>
            <pc:sldMk cId="2106785650" sldId="261"/>
            <ac:inkMk id="90" creationId="{7B66F657-A8BE-1BB5-95BC-CB673DD0CB4F}"/>
          </ac:inkMkLst>
        </pc:inkChg>
        <pc:inkChg chg="add del">
          <ac:chgData name="Tasha Roberts (2317127)" userId="940ce18a-e35c-4c73-961a-bd216cb0e916" providerId="ADAL" clId="{4ED3FF9C-E919-2647-93AC-F314AFE1D7EF}" dt="2024-02-13T15:05:47.423" v="124"/>
          <ac:inkMkLst>
            <pc:docMk/>
            <pc:sldMk cId="2106785650" sldId="261"/>
            <ac:inkMk id="91" creationId="{7B4181B1-990C-CA37-9728-0457D6FED879}"/>
          </ac:inkMkLst>
        </pc:inkChg>
        <pc:inkChg chg="add del">
          <ac:chgData name="Tasha Roberts (2317127)" userId="940ce18a-e35c-4c73-961a-bd216cb0e916" providerId="ADAL" clId="{4ED3FF9C-E919-2647-93AC-F314AFE1D7EF}" dt="2024-02-13T15:05:47.423" v="124"/>
          <ac:inkMkLst>
            <pc:docMk/>
            <pc:sldMk cId="2106785650" sldId="261"/>
            <ac:inkMk id="92" creationId="{E2565826-9063-9612-C633-85C2D251DD00}"/>
          </ac:inkMkLst>
        </pc:inkChg>
        <pc:inkChg chg="add del">
          <ac:chgData name="Tasha Roberts (2317127)" userId="940ce18a-e35c-4c73-961a-bd216cb0e916" providerId="ADAL" clId="{4ED3FF9C-E919-2647-93AC-F314AFE1D7EF}" dt="2024-02-13T15:05:47.423" v="124"/>
          <ac:inkMkLst>
            <pc:docMk/>
            <pc:sldMk cId="2106785650" sldId="261"/>
            <ac:inkMk id="93" creationId="{2B73B009-1811-63DD-BBA4-8FD89D528175}"/>
          </ac:inkMkLst>
        </pc:inkChg>
        <pc:inkChg chg="add del">
          <ac:chgData name="Tasha Roberts (2317127)" userId="940ce18a-e35c-4c73-961a-bd216cb0e916" providerId="ADAL" clId="{4ED3FF9C-E919-2647-93AC-F314AFE1D7EF}" dt="2024-02-13T15:05:47.423" v="124"/>
          <ac:inkMkLst>
            <pc:docMk/>
            <pc:sldMk cId="2106785650" sldId="261"/>
            <ac:inkMk id="94" creationId="{38F07330-9A72-33B6-08E3-B5C682430098}"/>
          </ac:inkMkLst>
        </pc:inkChg>
        <pc:inkChg chg="add del reco">
          <ac:chgData name="Tasha Roberts (2317127)" userId="940ce18a-e35c-4c73-961a-bd216cb0e916" providerId="ADAL" clId="{4ED3FF9C-E919-2647-93AC-F314AFE1D7EF}" dt="2024-02-13T15:05:50.374" v="125"/>
          <ac:inkMkLst>
            <pc:docMk/>
            <pc:sldMk cId="2106785650" sldId="261"/>
            <ac:inkMk id="95" creationId="{D71E151B-8B34-8082-2B99-61CC31F1C42E}"/>
          </ac:inkMkLst>
        </pc:inkChg>
        <pc:inkChg chg="add del reco">
          <ac:chgData name="Tasha Roberts (2317127)" userId="940ce18a-e35c-4c73-961a-bd216cb0e916" providerId="ADAL" clId="{4ED3FF9C-E919-2647-93AC-F314AFE1D7EF}" dt="2024-02-13T15:05:50.378" v="126"/>
          <ac:inkMkLst>
            <pc:docMk/>
            <pc:sldMk cId="2106785650" sldId="261"/>
            <ac:inkMk id="96" creationId="{72700E21-9176-6C6E-0AC2-641C8287C647}"/>
          </ac:inkMkLst>
        </pc:inkChg>
        <pc:inkChg chg="add del">
          <ac:chgData name="Tasha Roberts (2317127)" userId="940ce18a-e35c-4c73-961a-bd216cb0e916" providerId="ADAL" clId="{4ED3FF9C-E919-2647-93AC-F314AFE1D7EF}" dt="2024-02-13T15:06:20.400" v="137"/>
          <ac:inkMkLst>
            <pc:docMk/>
            <pc:sldMk cId="2106785650" sldId="261"/>
            <ac:inkMk id="97" creationId="{FD0598A8-9AF0-E4C5-956C-6EC292DBC8D1}"/>
          </ac:inkMkLst>
        </pc:inkChg>
        <pc:inkChg chg="add del">
          <ac:chgData name="Tasha Roberts (2317127)" userId="940ce18a-e35c-4c73-961a-bd216cb0e916" providerId="ADAL" clId="{4ED3FF9C-E919-2647-93AC-F314AFE1D7EF}" dt="2024-02-13T15:06:20.194" v="136"/>
          <ac:inkMkLst>
            <pc:docMk/>
            <pc:sldMk cId="2106785650" sldId="261"/>
            <ac:inkMk id="98" creationId="{7CF3C87E-87F2-7202-3FA7-7D08F168C314}"/>
          </ac:inkMkLst>
        </pc:inkChg>
        <pc:inkChg chg="add del">
          <ac:chgData name="Tasha Roberts (2317127)" userId="940ce18a-e35c-4c73-961a-bd216cb0e916" providerId="ADAL" clId="{4ED3FF9C-E919-2647-93AC-F314AFE1D7EF}" dt="2024-02-13T15:06:20.007" v="135"/>
          <ac:inkMkLst>
            <pc:docMk/>
            <pc:sldMk cId="2106785650" sldId="261"/>
            <ac:inkMk id="99" creationId="{437C2214-E011-7FEC-1DB8-B65E2D4A22B0}"/>
          </ac:inkMkLst>
        </pc:inkChg>
        <pc:inkChg chg="add del">
          <ac:chgData name="Tasha Roberts (2317127)" userId="940ce18a-e35c-4c73-961a-bd216cb0e916" providerId="ADAL" clId="{4ED3FF9C-E919-2647-93AC-F314AFE1D7EF}" dt="2024-02-13T15:06:19.831" v="134"/>
          <ac:inkMkLst>
            <pc:docMk/>
            <pc:sldMk cId="2106785650" sldId="261"/>
            <ac:inkMk id="100" creationId="{EDDD18C8-633E-8C52-E6F8-62AC5EA886F7}"/>
          </ac:inkMkLst>
        </pc:inkChg>
        <pc:inkChg chg="add del">
          <ac:chgData name="Tasha Roberts (2317127)" userId="940ce18a-e35c-4c73-961a-bd216cb0e916" providerId="ADAL" clId="{4ED3FF9C-E919-2647-93AC-F314AFE1D7EF}" dt="2024-02-13T15:06:19.167" v="133"/>
          <ac:inkMkLst>
            <pc:docMk/>
            <pc:sldMk cId="2106785650" sldId="261"/>
            <ac:inkMk id="101" creationId="{23330A6F-B4BB-E418-3C1C-1B44183594CA}"/>
          </ac:inkMkLst>
        </pc:inkChg>
        <pc:inkChg chg="add del reco">
          <ac:chgData name="Tasha Roberts (2317127)" userId="940ce18a-e35c-4c73-961a-bd216cb0e916" providerId="ADAL" clId="{4ED3FF9C-E919-2647-93AC-F314AFE1D7EF}" dt="2024-02-13T15:06:19.167" v="133"/>
          <ac:inkMkLst>
            <pc:docMk/>
            <pc:sldMk cId="2106785650" sldId="261"/>
            <ac:inkMk id="102" creationId="{A59A2C30-2FA0-625E-2B0E-4FB005D69FAC}"/>
          </ac:inkMkLst>
        </pc:inkChg>
        <pc:inkChg chg="add del">
          <ac:chgData name="Tasha Roberts (2317127)" userId="940ce18a-e35c-4c73-961a-bd216cb0e916" providerId="ADAL" clId="{4ED3FF9C-E919-2647-93AC-F314AFE1D7EF}" dt="2024-02-13T15:06:32.160" v="142"/>
          <ac:inkMkLst>
            <pc:docMk/>
            <pc:sldMk cId="2106785650" sldId="261"/>
            <ac:inkMk id="103" creationId="{43A10CC8-47A3-A2A8-DC9F-85FDBF467C37}"/>
          </ac:inkMkLst>
        </pc:inkChg>
        <pc:inkChg chg="add del">
          <ac:chgData name="Tasha Roberts (2317127)" userId="940ce18a-e35c-4c73-961a-bd216cb0e916" providerId="ADAL" clId="{4ED3FF9C-E919-2647-93AC-F314AFE1D7EF}" dt="2024-02-13T15:06:32.160" v="142"/>
          <ac:inkMkLst>
            <pc:docMk/>
            <pc:sldMk cId="2106785650" sldId="261"/>
            <ac:inkMk id="104" creationId="{642FE04D-1F8C-BD5E-DC58-F1E8E4C99058}"/>
          </ac:inkMkLst>
        </pc:inkChg>
        <pc:inkChg chg="add del">
          <ac:chgData name="Tasha Roberts (2317127)" userId="940ce18a-e35c-4c73-961a-bd216cb0e916" providerId="ADAL" clId="{4ED3FF9C-E919-2647-93AC-F314AFE1D7EF}" dt="2024-02-13T15:06:32.160" v="142"/>
          <ac:inkMkLst>
            <pc:docMk/>
            <pc:sldMk cId="2106785650" sldId="261"/>
            <ac:inkMk id="105" creationId="{31028187-FC28-E7CD-7D3B-E05E40E62035}"/>
          </ac:inkMkLst>
        </pc:inkChg>
        <pc:inkChg chg="add del">
          <ac:chgData name="Tasha Roberts (2317127)" userId="940ce18a-e35c-4c73-961a-bd216cb0e916" providerId="ADAL" clId="{4ED3FF9C-E919-2647-93AC-F314AFE1D7EF}" dt="2024-02-13T15:06:32.160" v="142"/>
          <ac:inkMkLst>
            <pc:docMk/>
            <pc:sldMk cId="2106785650" sldId="261"/>
            <ac:inkMk id="106" creationId="{0EEABF2A-AE76-6CAF-2E10-31CD110F9B51}"/>
          </ac:inkMkLst>
        </pc:inkChg>
        <pc:inkChg chg="add del reco">
          <ac:chgData name="Tasha Roberts (2317127)" userId="940ce18a-e35c-4c73-961a-bd216cb0e916" providerId="ADAL" clId="{4ED3FF9C-E919-2647-93AC-F314AFE1D7EF}" dt="2024-02-13T15:06:33.815" v="143"/>
          <ac:inkMkLst>
            <pc:docMk/>
            <pc:sldMk cId="2106785650" sldId="261"/>
            <ac:inkMk id="107" creationId="{ECADEF49-4012-B881-ED57-60B9A241B5BA}"/>
          </ac:inkMkLst>
        </pc:inkChg>
        <pc:inkChg chg="add del">
          <ac:chgData name="Tasha Roberts (2317127)" userId="940ce18a-e35c-4c73-961a-bd216cb0e916" providerId="ADAL" clId="{4ED3FF9C-E919-2647-93AC-F314AFE1D7EF}" dt="2024-02-13T15:06:41.965" v="149"/>
          <ac:inkMkLst>
            <pc:docMk/>
            <pc:sldMk cId="2106785650" sldId="261"/>
            <ac:inkMk id="108" creationId="{39003838-70A7-4521-4615-BF623700D0B8}"/>
          </ac:inkMkLst>
        </pc:inkChg>
        <pc:inkChg chg="add del">
          <ac:chgData name="Tasha Roberts (2317127)" userId="940ce18a-e35c-4c73-961a-bd216cb0e916" providerId="ADAL" clId="{4ED3FF9C-E919-2647-93AC-F314AFE1D7EF}" dt="2024-02-13T15:06:41.965" v="149"/>
          <ac:inkMkLst>
            <pc:docMk/>
            <pc:sldMk cId="2106785650" sldId="261"/>
            <ac:inkMk id="109" creationId="{ABB8DA6F-32A4-D486-51D9-5B6108F627FE}"/>
          </ac:inkMkLst>
        </pc:inkChg>
        <pc:inkChg chg="add del">
          <ac:chgData name="Tasha Roberts (2317127)" userId="940ce18a-e35c-4c73-961a-bd216cb0e916" providerId="ADAL" clId="{4ED3FF9C-E919-2647-93AC-F314AFE1D7EF}" dt="2024-02-13T15:06:41.965" v="149"/>
          <ac:inkMkLst>
            <pc:docMk/>
            <pc:sldMk cId="2106785650" sldId="261"/>
            <ac:inkMk id="110" creationId="{829E968A-903A-E705-5AB7-2DCD5D31B183}"/>
          </ac:inkMkLst>
        </pc:inkChg>
        <pc:inkChg chg="add del">
          <ac:chgData name="Tasha Roberts (2317127)" userId="940ce18a-e35c-4c73-961a-bd216cb0e916" providerId="ADAL" clId="{4ED3FF9C-E919-2647-93AC-F314AFE1D7EF}" dt="2024-02-13T15:06:41.965" v="149"/>
          <ac:inkMkLst>
            <pc:docMk/>
            <pc:sldMk cId="2106785650" sldId="261"/>
            <ac:inkMk id="111" creationId="{83EDADB2-AC00-E402-485D-203D15ED1298}"/>
          </ac:inkMkLst>
        </pc:inkChg>
        <pc:inkChg chg="add del">
          <ac:chgData name="Tasha Roberts (2317127)" userId="940ce18a-e35c-4c73-961a-bd216cb0e916" providerId="ADAL" clId="{4ED3FF9C-E919-2647-93AC-F314AFE1D7EF}" dt="2024-02-13T15:06:41.965" v="149"/>
          <ac:inkMkLst>
            <pc:docMk/>
            <pc:sldMk cId="2106785650" sldId="261"/>
            <ac:inkMk id="112" creationId="{88D34E41-569E-0E83-136D-1BDB47CA712F}"/>
          </ac:inkMkLst>
        </pc:inkChg>
        <pc:inkChg chg="add del reco">
          <ac:chgData name="Tasha Roberts (2317127)" userId="940ce18a-e35c-4c73-961a-bd216cb0e916" providerId="ADAL" clId="{4ED3FF9C-E919-2647-93AC-F314AFE1D7EF}" dt="2024-02-13T15:06:43.297" v="150"/>
          <ac:inkMkLst>
            <pc:docMk/>
            <pc:sldMk cId="2106785650" sldId="261"/>
            <ac:inkMk id="113" creationId="{C0AF33F9-1CE3-E620-C1D0-81588EEDE9D4}"/>
          </ac:inkMkLst>
        </pc:inkChg>
        <pc:inkChg chg="add del">
          <ac:chgData name="Tasha Roberts (2317127)" userId="940ce18a-e35c-4c73-961a-bd216cb0e916" providerId="ADAL" clId="{4ED3FF9C-E919-2647-93AC-F314AFE1D7EF}" dt="2024-02-13T15:07:08.274" v="161"/>
          <ac:inkMkLst>
            <pc:docMk/>
            <pc:sldMk cId="2106785650" sldId="261"/>
            <ac:inkMk id="115" creationId="{FF9800A6-D54B-0831-6C5F-3B4183A68BD9}"/>
          </ac:inkMkLst>
        </pc:inkChg>
        <pc:inkChg chg="add del">
          <ac:chgData name="Tasha Roberts (2317127)" userId="940ce18a-e35c-4c73-961a-bd216cb0e916" providerId="ADAL" clId="{4ED3FF9C-E919-2647-93AC-F314AFE1D7EF}" dt="2024-02-13T15:07:08.274" v="161"/>
          <ac:inkMkLst>
            <pc:docMk/>
            <pc:sldMk cId="2106785650" sldId="261"/>
            <ac:inkMk id="116" creationId="{60D92886-CA59-0C71-F01E-23F00880F884}"/>
          </ac:inkMkLst>
        </pc:inkChg>
        <pc:inkChg chg="add del">
          <ac:chgData name="Tasha Roberts (2317127)" userId="940ce18a-e35c-4c73-961a-bd216cb0e916" providerId="ADAL" clId="{4ED3FF9C-E919-2647-93AC-F314AFE1D7EF}" dt="2024-02-13T15:07:08.274" v="161"/>
          <ac:inkMkLst>
            <pc:docMk/>
            <pc:sldMk cId="2106785650" sldId="261"/>
            <ac:inkMk id="117" creationId="{33940924-BA46-A22D-D9B6-C94D6AD3D285}"/>
          </ac:inkMkLst>
        </pc:inkChg>
        <pc:inkChg chg="add del">
          <ac:chgData name="Tasha Roberts (2317127)" userId="940ce18a-e35c-4c73-961a-bd216cb0e916" providerId="ADAL" clId="{4ED3FF9C-E919-2647-93AC-F314AFE1D7EF}" dt="2024-02-13T15:07:08.274" v="161"/>
          <ac:inkMkLst>
            <pc:docMk/>
            <pc:sldMk cId="2106785650" sldId="261"/>
            <ac:inkMk id="118" creationId="{C5F9B7B3-A421-AEF6-51CA-42B093FDF724}"/>
          </ac:inkMkLst>
        </pc:inkChg>
        <pc:inkChg chg="add del">
          <ac:chgData name="Tasha Roberts (2317127)" userId="940ce18a-e35c-4c73-961a-bd216cb0e916" providerId="ADAL" clId="{4ED3FF9C-E919-2647-93AC-F314AFE1D7EF}" dt="2024-02-13T15:07:08.274" v="161"/>
          <ac:inkMkLst>
            <pc:docMk/>
            <pc:sldMk cId="2106785650" sldId="261"/>
            <ac:inkMk id="119" creationId="{00CFA2AA-F846-7E5B-D8CF-25556E7914AD}"/>
          </ac:inkMkLst>
        </pc:inkChg>
        <pc:inkChg chg="add del reco">
          <ac:chgData name="Tasha Roberts (2317127)" userId="940ce18a-e35c-4c73-961a-bd216cb0e916" providerId="ADAL" clId="{4ED3FF9C-E919-2647-93AC-F314AFE1D7EF}" dt="2024-02-13T15:07:10.412" v="162"/>
          <ac:inkMkLst>
            <pc:docMk/>
            <pc:sldMk cId="2106785650" sldId="261"/>
            <ac:inkMk id="120" creationId="{17E89351-9F63-D5AA-762F-69FD1F06DA37}"/>
          </ac:inkMkLst>
        </pc:inkChg>
        <pc:inkChg chg="add del">
          <ac:chgData name="Tasha Roberts (2317127)" userId="940ce18a-e35c-4c73-961a-bd216cb0e916" providerId="ADAL" clId="{4ED3FF9C-E919-2647-93AC-F314AFE1D7EF}" dt="2024-02-13T15:07:19.822" v="170"/>
          <ac:inkMkLst>
            <pc:docMk/>
            <pc:sldMk cId="2106785650" sldId="261"/>
            <ac:inkMk id="121" creationId="{CE32B2EA-6ED8-0005-50B2-FBC5EC3C0F2E}"/>
          </ac:inkMkLst>
        </pc:inkChg>
        <pc:inkChg chg="add del">
          <ac:chgData name="Tasha Roberts (2317127)" userId="940ce18a-e35c-4c73-961a-bd216cb0e916" providerId="ADAL" clId="{4ED3FF9C-E919-2647-93AC-F314AFE1D7EF}" dt="2024-02-13T15:07:19.822" v="170"/>
          <ac:inkMkLst>
            <pc:docMk/>
            <pc:sldMk cId="2106785650" sldId="261"/>
            <ac:inkMk id="122" creationId="{4E0CEC53-12F3-4541-3BDF-FD4BC3DC75FE}"/>
          </ac:inkMkLst>
        </pc:inkChg>
        <pc:inkChg chg="add del">
          <ac:chgData name="Tasha Roberts (2317127)" userId="940ce18a-e35c-4c73-961a-bd216cb0e916" providerId="ADAL" clId="{4ED3FF9C-E919-2647-93AC-F314AFE1D7EF}" dt="2024-02-13T15:07:19.822" v="170"/>
          <ac:inkMkLst>
            <pc:docMk/>
            <pc:sldMk cId="2106785650" sldId="261"/>
            <ac:inkMk id="123" creationId="{EDFB0A4A-21CD-53E8-87F3-A772ABDFC83A}"/>
          </ac:inkMkLst>
        </pc:inkChg>
        <pc:inkChg chg="add del">
          <ac:chgData name="Tasha Roberts (2317127)" userId="940ce18a-e35c-4c73-961a-bd216cb0e916" providerId="ADAL" clId="{4ED3FF9C-E919-2647-93AC-F314AFE1D7EF}" dt="2024-02-13T15:07:19.822" v="170"/>
          <ac:inkMkLst>
            <pc:docMk/>
            <pc:sldMk cId="2106785650" sldId="261"/>
            <ac:inkMk id="124" creationId="{E4D9EEAD-98A6-BB7A-F166-756FE432BF50}"/>
          </ac:inkMkLst>
        </pc:inkChg>
        <pc:inkChg chg="add del">
          <ac:chgData name="Tasha Roberts (2317127)" userId="940ce18a-e35c-4c73-961a-bd216cb0e916" providerId="ADAL" clId="{4ED3FF9C-E919-2647-93AC-F314AFE1D7EF}" dt="2024-02-13T15:07:19.822" v="170"/>
          <ac:inkMkLst>
            <pc:docMk/>
            <pc:sldMk cId="2106785650" sldId="261"/>
            <ac:inkMk id="125" creationId="{E06292D6-E847-B8B4-7DF2-32C61E6B0EDD}"/>
          </ac:inkMkLst>
        </pc:inkChg>
        <pc:inkChg chg="add del">
          <ac:chgData name="Tasha Roberts (2317127)" userId="940ce18a-e35c-4c73-961a-bd216cb0e916" providerId="ADAL" clId="{4ED3FF9C-E919-2647-93AC-F314AFE1D7EF}" dt="2024-02-13T15:07:19.822" v="170"/>
          <ac:inkMkLst>
            <pc:docMk/>
            <pc:sldMk cId="2106785650" sldId="261"/>
            <ac:inkMk id="126" creationId="{AB95A208-82DB-A64B-C31A-B45CE7ED1DF4}"/>
          </ac:inkMkLst>
        </pc:inkChg>
        <pc:inkChg chg="add del">
          <ac:chgData name="Tasha Roberts (2317127)" userId="940ce18a-e35c-4c73-961a-bd216cb0e916" providerId="ADAL" clId="{4ED3FF9C-E919-2647-93AC-F314AFE1D7EF}" dt="2024-02-13T15:07:19.822" v="170"/>
          <ac:inkMkLst>
            <pc:docMk/>
            <pc:sldMk cId="2106785650" sldId="261"/>
            <ac:inkMk id="127" creationId="{EAB859FB-E79E-FD53-2DB5-C2F3CEA9D8EF}"/>
          </ac:inkMkLst>
        </pc:inkChg>
        <pc:inkChg chg="add del reco">
          <ac:chgData name="Tasha Roberts (2317127)" userId="940ce18a-e35c-4c73-961a-bd216cb0e916" providerId="ADAL" clId="{4ED3FF9C-E919-2647-93AC-F314AFE1D7EF}" dt="2024-02-13T15:07:21.683" v="171"/>
          <ac:inkMkLst>
            <pc:docMk/>
            <pc:sldMk cId="2106785650" sldId="261"/>
            <ac:inkMk id="128" creationId="{EB13BA01-6FD4-E051-388D-2679C6E3E596}"/>
          </ac:inkMkLst>
        </pc:inkChg>
        <pc:inkChg chg="add del">
          <ac:chgData name="Tasha Roberts (2317127)" userId="940ce18a-e35c-4c73-961a-bd216cb0e916" providerId="ADAL" clId="{4ED3FF9C-E919-2647-93AC-F314AFE1D7EF}" dt="2024-02-13T15:07:31.763" v="177"/>
          <ac:inkMkLst>
            <pc:docMk/>
            <pc:sldMk cId="2106785650" sldId="261"/>
            <ac:inkMk id="129" creationId="{0B93A8DA-6C5C-4DEF-BF87-8D1B48058264}"/>
          </ac:inkMkLst>
        </pc:inkChg>
        <pc:inkChg chg="add del">
          <ac:chgData name="Tasha Roberts (2317127)" userId="940ce18a-e35c-4c73-961a-bd216cb0e916" providerId="ADAL" clId="{4ED3FF9C-E919-2647-93AC-F314AFE1D7EF}" dt="2024-02-13T15:07:31.763" v="177"/>
          <ac:inkMkLst>
            <pc:docMk/>
            <pc:sldMk cId="2106785650" sldId="261"/>
            <ac:inkMk id="130" creationId="{9599281F-C561-3850-0DE5-AA0984D37FC8}"/>
          </ac:inkMkLst>
        </pc:inkChg>
        <pc:inkChg chg="add del">
          <ac:chgData name="Tasha Roberts (2317127)" userId="940ce18a-e35c-4c73-961a-bd216cb0e916" providerId="ADAL" clId="{4ED3FF9C-E919-2647-93AC-F314AFE1D7EF}" dt="2024-02-13T15:07:31.763" v="177"/>
          <ac:inkMkLst>
            <pc:docMk/>
            <pc:sldMk cId="2106785650" sldId="261"/>
            <ac:inkMk id="131" creationId="{37621A26-7024-FE94-03F6-ED6194B5B559}"/>
          </ac:inkMkLst>
        </pc:inkChg>
        <pc:inkChg chg="add del">
          <ac:chgData name="Tasha Roberts (2317127)" userId="940ce18a-e35c-4c73-961a-bd216cb0e916" providerId="ADAL" clId="{4ED3FF9C-E919-2647-93AC-F314AFE1D7EF}" dt="2024-02-13T15:07:31.763" v="177"/>
          <ac:inkMkLst>
            <pc:docMk/>
            <pc:sldMk cId="2106785650" sldId="261"/>
            <ac:inkMk id="132" creationId="{3982F064-16E2-F0BD-3B5F-67DF32694550}"/>
          </ac:inkMkLst>
        </pc:inkChg>
        <pc:inkChg chg="add del">
          <ac:chgData name="Tasha Roberts (2317127)" userId="940ce18a-e35c-4c73-961a-bd216cb0e916" providerId="ADAL" clId="{4ED3FF9C-E919-2647-93AC-F314AFE1D7EF}" dt="2024-02-13T15:07:31.763" v="177"/>
          <ac:inkMkLst>
            <pc:docMk/>
            <pc:sldMk cId="2106785650" sldId="261"/>
            <ac:inkMk id="133" creationId="{648BA9C6-4ACC-0160-697A-F35E4C23BD60}"/>
          </ac:inkMkLst>
        </pc:inkChg>
        <pc:inkChg chg="add del reco">
          <ac:chgData name="Tasha Roberts (2317127)" userId="940ce18a-e35c-4c73-961a-bd216cb0e916" providerId="ADAL" clId="{4ED3FF9C-E919-2647-93AC-F314AFE1D7EF}" dt="2024-02-13T15:11:07.259" v="332"/>
          <ac:inkMkLst>
            <pc:docMk/>
            <pc:sldMk cId="2106785650" sldId="261"/>
            <ac:inkMk id="134" creationId="{85618D18-3279-A753-F7EC-ED161035A5B8}"/>
          </ac:inkMkLst>
        </pc:inkChg>
        <pc:inkChg chg="add del">
          <ac:chgData name="Tasha Roberts (2317127)" userId="940ce18a-e35c-4c73-961a-bd216cb0e916" providerId="ADAL" clId="{4ED3FF9C-E919-2647-93AC-F314AFE1D7EF}" dt="2024-02-13T15:11:07.477" v="364"/>
          <ac:inkMkLst>
            <pc:docMk/>
            <pc:sldMk cId="2106785650" sldId="261"/>
            <ac:inkMk id="135" creationId="{0F74AB7E-E4B1-ED35-0DCA-055E4C5DB0BA}"/>
          </ac:inkMkLst>
        </pc:inkChg>
        <pc:inkChg chg="add del">
          <ac:chgData name="Tasha Roberts (2317127)" userId="940ce18a-e35c-4c73-961a-bd216cb0e916" providerId="ADAL" clId="{4ED3FF9C-E919-2647-93AC-F314AFE1D7EF}" dt="2024-02-13T15:11:07.282" v="363"/>
          <ac:inkMkLst>
            <pc:docMk/>
            <pc:sldMk cId="2106785650" sldId="261"/>
            <ac:inkMk id="136" creationId="{01DA6626-3FB6-E509-1330-6A312B298464}"/>
          </ac:inkMkLst>
        </pc:inkChg>
        <pc:inkChg chg="add del">
          <ac:chgData name="Tasha Roberts (2317127)" userId="940ce18a-e35c-4c73-961a-bd216cb0e916" providerId="ADAL" clId="{4ED3FF9C-E919-2647-93AC-F314AFE1D7EF}" dt="2024-02-13T15:11:07.269" v="343"/>
          <ac:inkMkLst>
            <pc:docMk/>
            <pc:sldMk cId="2106785650" sldId="261"/>
            <ac:inkMk id="137" creationId="{51710D14-5382-E8DD-6693-AB29A060422D}"/>
          </ac:inkMkLst>
        </pc:inkChg>
        <pc:inkChg chg="add del">
          <ac:chgData name="Tasha Roberts (2317127)" userId="940ce18a-e35c-4c73-961a-bd216cb0e916" providerId="ADAL" clId="{4ED3FF9C-E919-2647-93AC-F314AFE1D7EF}" dt="2024-02-13T15:08:05.783" v="183"/>
          <ac:inkMkLst>
            <pc:docMk/>
            <pc:sldMk cId="2106785650" sldId="261"/>
            <ac:inkMk id="138" creationId="{CE3C24C5-A458-03E7-97E4-4B9B9552BDE1}"/>
          </ac:inkMkLst>
        </pc:inkChg>
        <pc:inkChg chg="add del reco">
          <ac:chgData name="Tasha Roberts (2317127)" userId="940ce18a-e35c-4c73-961a-bd216cb0e916" providerId="ADAL" clId="{4ED3FF9C-E919-2647-93AC-F314AFE1D7EF}" dt="2024-02-13T15:08:05.783" v="183"/>
          <ac:inkMkLst>
            <pc:docMk/>
            <pc:sldMk cId="2106785650" sldId="261"/>
            <ac:inkMk id="139" creationId="{050CBF2A-D47D-88EF-C76C-A0305313C9E4}"/>
          </ac:inkMkLst>
        </pc:inkChg>
        <pc:inkChg chg="add del">
          <ac:chgData name="Tasha Roberts (2317127)" userId="940ce18a-e35c-4c73-961a-bd216cb0e916" providerId="ADAL" clId="{4ED3FF9C-E919-2647-93AC-F314AFE1D7EF}" dt="2024-02-13T15:08:10.557" v="186"/>
          <ac:inkMkLst>
            <pc:docMk/>
            <pc:sldMk cId="2106785650" sldId="261"/>
            <ac:inkMk id="140" creationId="{5D49F091-3A30-31BA-BDFC-3122FBA661B3}"/>
          </ac:inkMkLst>
        </pc:inkChg>
        <pc:inkChg chg="add del">
          <ac:chgData name="Tasha Roberts (2317127)" userId="940ce18a-e35c-4c73-961a-bd216cb0e916" providerId="ADAL" clId="{4ED3FF9C-E919-2647-93AC-F314AFE1D7EF}" dt="2024-02-13T15:08:10.557" v="186"/>
          <ac:inkMkLst>
            <pc:docMk/>
            <pc:sldMk cId="2106785650" sldId="261"/>
            <ac:inkMk id="141" creationId="{AF0DA96F-83DF-15AE-D4E2-D4C2F97813B8}"/>
          </ac:inkMkLst>
        </pc:inkChg>
        <pc:inkChg chg="add del reco">
          <ac:chgData name="Tasha Roberts (2317127)" userId="940ce18a-e35c-4c73-961a-bd216cb0e916" providerId="ADAL" clId="{4ED3FF9C-E919-2647-93AC-F314AFE1D7EF}" dt="2024-02-13T15:11:07.270" v="344"/>
          <ac:inkMkLst>
            <pc:docMk/>
            <pc:sldMk cId="2106785650" sldId="261"/>
            <ac:inkMk id="142" creationId="{08ADB819-2339-0DAF-DAF6-E277083611AD}"/>
          </ac:inkMkLst>
        </pc:inkChg>
        <pc:inkChg chg="add del">
          <ac:chgData name="Tasha Roberts (2317127)" userId="940ce18a-e35c-4c73-961a-bd216cb0e916" providerId="ADAL" clId="{4ED3FF9C-E919-2647-93AC-F314AFE1D7EF}" dt="2024-02-13T15:11:07.281" v="360"/>
          <ac:inkMkLst>
            <pc:docMk/>
            <pc:sldMk cId="2106785650" sldId="261"/>
            <ac:inkMk id="143" creationId="{D9974411-E9D8-4784-5ECC-E6E9549D6D2A}"/>
          </ac:inkMkLst>
        </pc:inkChg>
        <pc:inkChg chg="add del">
          <ac:chgData name="Tasha Roberts (2317127)" userId="940ce18a-e35c-4c73-961a-bd216cb0e916" providerId="ADAL" clId="{4ED3FF9C-E919-2647-93AC-F314AFE1D7EF}" dt="2024-02-13T15:08:27.364" v="196"/>
          <ac:inkMkLst>
            <pc:docMk/>
            <pc:sldMk cId="2106785650" sldId="261"/>
            <ac:inkMk id="144" creationId="{21BC058B-A541-04E9-01DB-AE2D610D5D89}"/>
          </ac:inkMkLst>
        </pc:inkChg>
        <pc:inkChg chg="add del">
          <ac:chgData name="Tasha Roberts (2317127)" userId="940ce18a-e35c-4c73-961a-bd216cb0e916" providerId="ADAL" clId="{4ED3FF9C-E919-2647-93AC-F314AFE1D7EF}" dt="2024-02-13T15:08:25.273" v="194"/>
          <ac:inkMkLst>
            <pc:docMk/>
            <pc:sldMk cId="2106785650" sldId="261"/>
            <ac:inkMk id="145" creationId="{CDB04A55-20D2-6DFB-181B-66E7957CCC9F}"/>
          </ac:inkMkLst>
        </pc:inkChg>
        <pc:inkChg chg="add del">
          <ac:chgData name="Tasha Roberts (2317127)" userId="940ce18a-e35c-4c73-961a-bd216cb0e916" providerId="ADAL" clId="{4ED3FF9C-E919-2647-93AC-F314AFE1D7EF}" dt="2024-02-13T15:08:25.273" v="194"/>
          <ac:inkMkLst>
            <pc:docMk/>
            <pc:sldMk cId="2106785650" sldId="261"/>
            <ac:inkMk id="146" creationId="{4DACADC4-8751-D2F6-7BC6-E55D6DC39FD5}"/>
          </ac:inkMkLst>
        </pc:inkChg>
        <pc:inkChg chg="add del">
          <ac:chgData name="Tasha Roberts (2317127)" userId="940ce18a-e35c-4c73-961a-bd216cb0e916" providerId="ADAL" clId="{4ED3FF9C-E919-2647-93AC-F314AFE1D7EF}" dt="2024-02-13T15:08:25.273" v="194"/>
          <ac:inkMkLst>
            <pc:docMk/>
            <pc:sldMk cId="2106785650" sldId="261"/>
            <ac:inkMk id="147" creationId="{C0CD3B89-E101-C5F1-0E40-367DBB4575CF}"/>
          </ac:inkMkLst>
        </pc:inkChg>
        <pc:inkChg chg="add del">
          <ac:chgData name="Tasha Roberts (2317127)" userId="940ce18a-e35c-4c73-961a-bd216cb0e916" providerId="ADAL" clId="{4ED3FF9C-E919-2647-93AC-F314AFE1D7EF}" dt="2024-02-13T15:08:25.273" v="194"/>
          <ac:inkMkLst>
            <pc:docMk/>
            <pc:sldMk cId="2106785650" sldId="261"/>
            <ac:inkMk id="148" creationId="{0745ED5C-A63A-C4DF-700A-62A5415EEF41}"/>
          </ac:inkMkLst>
        </pc:inkChg>
        <pc:inkChg chg="add del">
          <ac:chgData name="Tasha Roberts (2317127)" userId="940ce18a-e35c-4c73-961a-bd216cb0e916" providerId="ADAL" clId="{4ED3FF9C-E919-2647-93AC-F314AFE1D7EF}" dt="2024-02-13T15:08:25.273" v="194"/>
          <ac:inkMkLst>
            <pc:docMk/>
            <pc:sldMk cId="2106785650" sldId="261"/>
            <ac:inkMk id="149" creationId="{401D7615-FA1A-2133-EFC2-97BB218A3C01}"/>
          </ac:inkMkLst>
        </pc:inkChg>
        <pc:inkChg chg="add del reco">
          <ac:chgData name="Tasha Roberts (2317127)" userId="940ce18a-e35c-4c73-961a-bd216cb0e916" providerId="ADAL" clId="{4ED3FF9C-E919-2647-93AC-F314AFE1D7EF}" dt="2024-02-13T15:08:27.362" v="195"/>
          <ac:inkMkLst>
            <pc:docMk/>
            <pc:sldMk cId="2106785650" sldId="261"/>
            <ac:inkMk id="150" creationId="{9A5ECBA3-881C-58AC-3496-213A25924C3B}"/>
          </ac:inkMkLst>
        </pc:inkChg>
        <pc:inkChg chg="add del">
          <ac:chgData name="Tasha Roberts (2317127)" userId="940ce18a-e35c-4c73-961a-bd216cb0e916" providerId="ADAL" clId="{4ED3FF9C-E919-2647-93AC-F314AFE1D7EF}" dt="2024-02-13T15:11:07.257" v="330"/>
          <ac:inkMkLst>
            <pc:docMk/>
            <pc:sldMk cId="2106785650" sldId="261"/>
            <ac:inkMk id="151" creationId="{27E393DB-4024-9D75-5C67-3055E8ADF356}"/>
          </ac:inkMkLst>
        </pc:inkChg>
        <pc:inkChg chg="add del">
          <ac:chgData name="Tasha Roberts (2317127)" userId="940ce18a-e35c-4c73-961a-bd216cb0e916" providerId="ADAL" clId="{4ED3FF9C-E919-2647-93AC-F314AFE1D7EF}" dt="2024-02-13T15:11:07.274" v="350"/>
          <ac:inkMkLst>
            <pc:docMk/>
            <pc:sldMk cId="2106785650" sldId="261"/>
            <ac:inkMk id="152" creationId="{81F7DFDC-1D22-3040-728F-94BB850C500E}"/>
          </ac:inkMkLst>
        </pc:inkChg>
        <pc:inkChg chg="add del">
          <ac:chgData name="Tasha Roberts (2317127)" userId="940ce18a-e35c-4c73-961a-bd216cb0e916" providerId="ADAL" clId="{4ED3FF9C-E919-2647-93AC-F314AFE1D7EF}" dt="2024-02-13T15:11:07.282" v="362"/>
          <ac:inkMkLst>
            <pc:docMk/>
            <pc:sldMk cId="2106785650" sldId="261"/>
            <ac:inkMk id="153" creationId="{02448AD5-B9AC-046B-95A3-97B455E9EC78}"/>
          </ac:inkMkLst>
        </pc:inkChg>
        <pc:inkChg chg="add del">
          <ac:chgData name="Tasha Roberts (2317127)" userId="940ce18a-e35c-4c73-961a-bd216cb0e916" providerId="ADAL" clId="{4ED3FF9C-E919-2647-93AC-F314AFE1D7EF}" dt="2024-02-13T15:11:07.256" v="329"/>
          <ac:inkMkLst>
            <pc:docMk/>
            <pc:sldMk cId="2106785650" sldId="261"/>
            <ac:inkMk id="154" creationId="{239749A0-6F24-B18A-E20B-958AA218F5F7}"/>
          </ac:inkMkLst>
        </pc:inkChg>
        <pc:inkChg chg="add del">
          <ac:chgData name="Tasha Roberts (2317127)" userId="940ce18a-e35c-4c73-961a-bd216cb0e916" providerId="ADAL" clId="{4ED3FF9C-E919-2647-93AC-F314AFE1D7EF}" dt="2024-02-13T15:11:07.273" v="348"/>
          <ac:inkMkLst>
            <pc:docMk/>
            <pc:sldMk cId="2106785650" sldId="261"/>
            <ac:inkMk id="155" creationId="{1E7306FA-7617-7FD2-F9F2-68FC178C039E}"/>
          </ac:inkMkLst>
        </pc:inkChg>
        <pc:inkChg chg="add del">
          <ac:chgData name="Tasha Roberts (2317127)" userId="940ce18a-e35c-4c73-961a-bd216cb0e916" providerId="ADAL" clId="{4ED3FF9C-E919-2647-93AC-F314AFE1D7EF}" dt="2024-02-13T15:11:07.275" v="352"/>
          <ac:inkMkLst>
            <pc:docMk/>
            <pc:sldMk cId="2106785650" sldId="261"/>
            <ac:inkMk id="156" creationId="{F55A940F-CD55-1F63-B41F-4D4D4CED0E1E}"/>
          </ac:inkMkLst>
        </pc:inkChg>
        <pc:inkChg chg="add del">
          <ac:chgData name="Tasha Roberts (2317127)" userId="940ce18a-e35c-4c73-961a-bd216cb0e916" providerId="ADAL" clId="{4ED3FF9C-E919-2647-93AC-F314AFE1D7EF}" dt="2024-02-13T15:11:07.259" v="333"/>
          <ac:inkMkLst>
            <pc:docMk/>
            <pc:sldMk cId="2106785650" sldId="261"/>
            <ac:inkMk id="157" creationId="{1A043CB4-A1AF-FD16-E513-4974CAF0904E}"/>
          </ac:inkMkLst>
        </pc:inkChg>
        <pc:inkChg chg="add del">
          <ac:chgData name="Tasha Roberts (2317127)" userId="940ce18a-e35c-4c73-961a-bd216cb0e916" providerId="ADAL" clId="{4ED3FF9C-E919-2647-93AC-F314AFE1D7EF}" dt="2024-02-13T15:11:07.260" v="334"/>
          <ac:inkMkLst>
            <pc:docMk/>
            <pc:sldMk cId="2106785650" sldId="261"/>
            <ac:inkMk id="158" creationId="{0054F238-BB22-8A05-6EA7-3CA2FD443CA1}"/>
          </ac:inkMkLst>
        </pc:inkChg>
        <pc:inkChg chg="add del">
          <ac:chgData name="Tasha Roberts (2317127)" userId="940ce18a-e35c-4c73-961a-bd216cb0e916" providerId="ADAL" clId="{4ED3FF9C-E919-2647-93AC-F314AFE1D7EF}" dt="2024-02-13T15:11:07.277" v="355"/>
          <ac:inkMkLst>
            <pc:docMk/>
            <pc:sldMk cId="2106785650" sldId="261"/>
            <ac:inkMk id="159" creationId="{EE74541D-1BC5-3913-AAD3-53FF237000CF}"/>
          </ac:inkMkLst>
        </pc:inkChg>
        <pc:inkChg chg="add del">
          <ac:chgData name="Tasha Roberts (2317127)" userId="940ce18a-e35c-4c73-961a-bd216cb0e916" providerId="ADAL" clId="{4ED3FF9C-E919-2647-93AC-F314AFE1D7EF}" dt="2024-02-13T15:11:07.257" v="331"/>
          <ac:inkMkLst>
            <pc:docMk/>
            <pc:sldMk cId="2106785650" sldId="261"/>
            <ac:inkMk id="160" creationId="{D04B8BA6-584E-4322-C3D3-6E7B3590D6F9}"/>
          </ac:inkMkLst>
        </pc:inkChg>
        <pc:inkChg chg="add del">
          <ac:chgData name="Tasha Roberts (2317127)" userId="940ce18a-e35c-4c73-961a-bd216cb0e916" providerId="ADAL" clId="{4ED3FF9C-E919-2647-93AC-F314AFE1D7EF}" dt="2024-02-13T15:09:11.123" v="225"/>
          <ac:inkMkLst>
            <pc:docMk/>
            <pc:sldMk cId="2106785650" sldId="261"/>
            <ac:inkMk id="161" creationId="{D136DBCB-AF17-2123-0B2A-C3FC49AE4461}"/>
          </ac:inkMkLst>
        </pc:inkChg>
        <pc:inkChg chg="add del">
          <ac:chgData name="Tasha Roberts (2317127)" userId="940ce18a-e35c-4c73-961a-bd216cb0e916" providerId="ADAL" clId="{4ED3FF9C-E919-2647-93AC-F314AFE1D7EF}" dt="2024-02-13T15:09:11.123" v="225"/>
          <ac:inkMkLst>
            <pc:docMk/>
            <pc:sldMk cId="2106785650" sldId="261"/>
            <ac:inkMk id="162" creationId="{AEE61D72-8C95-452A-5E44-21CBAA93433D}"/>
          </ac:inkMkLst>
        </pc:inkChg>
        <pc:inkChg chg="add del">
          <ac:chgData name="Tasha Roberts (2317127)" userId="940ce18a-e35c-4c73-961a-bd216cb0e916" providerId="ADAL" clId="{4ED3FF9C-E919-2647-93AC-F314AFE1D7EF}" dt="2024-02-13T15:09:11.123" v="225"/>
          <ac:inkMkLst>
            <pc:docMk/>
            <pc:sldMk cId="2106785650" sldId="261"/>
            <ac:inkMk id="163" creationId="{C67F77C0-08D7-A66C-8030-6BBFDA5EE4EB}"/>
          </ac:inkMkLst>
        </pc:inkChg>
        <pc:inkChg chg="add del">
          <ac:chgData name="Tasha Roberts (2317127)" userId="940ce18a-e35c-4c73-961a-bd216cb0e916" providerId="ADAL" clId="{4ED3FF9C-E919-2647-93AC-F314AFE1D7EF}" dt="2024-02-13T15:09:11.123" v="225"/>
          <ac:inkMkLst>
            <pc:docMk/>
            <pc:sldMk cId="2106785650" sldId="261"/>
            <ac:inkMk id="164" creationId="{87C202F1-BD7C-E76D-5CE8-0F14DE836BC9}"/>
          </ac:inkMkLst>
        </pc:inkChg>
        <pc:inkChg chg="add del">
          <ac:chgData name="Tasha Roberts (2317127)" userId="940ce18a-e35c-4c73-961a-bd216cb0e916" providerId="ADAL" clId="{4ED3FF9C-E919-2647-93AC-F314AFE1D7EF}" dt="2024-02-13T15:09:11.123" v="225"/>
          <ac:inkMkLst>
            <pc:docMk/>
            <pc:sldMk cId="2106785650" sldId="261"/>
            <ac:inkMk id="165" creationId="{619C86BA-3A29-B969-5F5E-24A76F2EB6A6}"/>
          </ac:inkMkLst>
        </pc:inkChg>
        <pc:inkChg chg="add del">
          <ac:chgData name="Tasha Roberts (2317127)" userId="940ce18a-e35c-4c73-961a-bd216cb0e916" providerId="ADAL" clId="{4ED3FF9C-E919-2647-93AC-F314AFE1D7EF}" dt="2024-02-13T15:09:11.123" v="225"/>
          <ac:inkMkLst>
            <pc:docMk/>
            <pc:sldMk cId="2106785650" sldId="261"/>
            <ac:inkMk id="166" creationId="{5543CB77-EE4B-7D0D-722F-29FEA0A442E5}"/>
          </ac:inkMkLst>
        </pc:inkChg>
        <pc:inkChg chg="add del">
          <ac:chgData name="Tasha Roberts (2317127)" userId="940ce18a-e35c-4c73-961a-bd216cb0e916" providerId="ADAL" clId="{4ED3FF9C-E919-2647-93AC-F314AFE1D7EF}" dt="2024-02-13T15:09:11.123" v="225"/>
          <ac:inkMkLst>
            <pc:docMk/>
            <pc:sldMk cId="2106785650" sldId="261"/>
            <ac:inkMk id="167" creationId="{667490E5-4228-F2A5-6BF7-F82BCE3E0BED}"/>
          </ac:inkMkLst>
        </pc:inkChg>
        <pc:inkChg chg="add del">
          <ac:chgData name="Tasha Roberts (2317127)" userId="940ce18a-e35c-4c73-961a-bd216cb0e916" providerId="ADAL" clId="{4ED3FF9C-E919-2647-93AC-F314AFE1D7EF}" dt="2024-02-13T15:09:03.046" v="215"/>
          <ac:inkMkLst>
            <pc:docMk/>
            <pc:sldMk cId="2106785650" sldId="261"/>
            <ac:inkMk id="170" creationId="{71651553-166B-C8BA-4960-DC8B73C88491}"/>
          </ac:inkMkLst>
        </pc:inkChg>
        <pc:inkChg chg="add del">
          <ac:chgData name="Tasha Roberts (2317127)" userId="940ce18a-e35c-4c73-961a-bd216cb0e916" providerId="ADAL" clId="{4ED3FF9C-E919-2647-93AC-F314AFE1D7EF}" dt="2024-02-13T15:09:11.123" v="225"/>
          <ac:inkMkLst>
            <pc:docMk/>
            <pc:sldMk cId="2106785650" sldId="261"/>
            <ac:inkMk id="171" creationId="{83A99363-561E-D835-5CF1-BB4067EE953B}"/>
          </ac:inkMkLst>
        </pc:inkChg>
        <pc:inkChg chg="add del">
          <ac:chgData name="Tasha Roberts (2317127)" userId="940ce18a-e35c-4c73-961a-bd216cb0e916" providerId="ADAL" clId="{4ED3FF9C-E919-2647-93AC-F314AFE1D7EF}" dt="2024-02-13T15:09:11.123" v="225"/>
          <ac:inkMkLst>
            <pc:docMk/>
            <pc:sldMk cId="2106785650" sldId="261"/>
            <ac:inkMk id="172" creationId="{825782C0-0A32-4A61-FC5F-BC04EB3AF014}"/>
          </ac:inkMkLst>
        </pc:inkChg>
        <pc:inkChg chg="add del">
          <ac:chgData name="Tasha Roberts (2317127)" userId="940ce18a-e35c-4c73-961a-bd216cb0e916" providerId="ADAL" clId="{4ED3FF9C-E919-2647-93AC-F314AFE1D7EF}" dt="2024-02-13T15:09:11.123" v="225"/>
          <ac:inkMkLst>
            <pc:docMk/>
            <pc:sldMk cId="2106785650" sldId="261"/>
            <ac:inkMk id="173" creationId="{C365055A-6E6C-DA16-61A9-E9794302EFB6}"/>
          </ac:inkMkLst>
        </pc:inkChg>
        <pc:inkChg chg="add del">
          <ac:chgData name="Tasha Roberts (2317127)" userId="940ce18a-e35c-4c73-961a-bd216cb0e916" providerId="ADAL" clId="{4ED3FF9C-E919-2647-93AC-F314AFE1D7EF}" dt="2024-02-13T15:09:11.123" v="225"/>
          <ac:inkMkLst>
            <pc:docMk/>
            <pc:sldMk cId="2106785650" sldId="261"/>
            <ac:inkMk id="174" creationId="{F32DC13A-D660-547F-4DDE-AA7468B22E05}"/>
          </ac:inkMkLst>
        </pc:inkChg>
        <pc:inkChg chg="add del">
          <ac:chgData name="Tasha Roberts (2317127)" userId="940ce18a-e35c-4c73-961a-bd216cb0e916" providerId="ADAL" clId="{4ED3FF9C-E919-2647-93AC-F314AFE1D7EF}" dt="2024-02-13T15:09:11.123" v="225"/>
          <ac:inkMkLst>
            <pc:docMk/>
            <pc:sldMk cId="2106785650" sldId="261"/>
            <ac:inkMk id="175" creationId="{3D739425-DA99-1F6F-E661-A30C22C563E8}"/>
          </ac:inkMkLst>
        </pc:inkChg>
        <pc:inkChg chg="add del">
          <ac:chgData name="Tasha Roberts (2317127)" userId="940ce18a-e35c-4c73-961a-bd216cb0e916" providerId="ADAL" clId="{4ED3FF9C-E919-2647-93AC-F314AFE1D7EF}" dt="2024-02-13T15:09:11.123" v="225"/>
          <ac:inkMkLst>
            <pc:docMk/>
            <pc:sldMk cId="2106785650" sldId="261"/>
            <ac:inkMk id="176" creationId="{7352C254-D623-B504-7E4F-8D45AFD9CFED}"/>
          </ac:inkMkLst>
        </pc:inkChg>
        <pc:inkChg chg="add del">
          <ac:chgData name="Tasha Roberts (2317127)" userId="940ce18a-e35c-4c73-961a-bd216cb0e916" providerId="ADAL" clId="{4ED3FF9C-E919-2647-93AC-F314AFE1D7EF}" dt="2024-02-13T15:09:11.123" v="225"/>
          <ac:inkMkLst>
            <pc:docMk/>
            <pc:sldMk cId="2106785650" sldId="261"/>
            <ac:inkMk id="177" creationId="{2DDF858A-DCCA-B3CC-5F40-850F7035E646}"/>
          </ac:inkMkLst>
        </pc:inkChg>
        <pc:inkChg chg="add del">
          <ac:chgData name="Tasha Roberts (2317127)" userId="940ce18a-e35c-4c73-961a-bd216cb0e916" providerId="ADAL" clId="{4ED3FF9C-E919-2647-93AC-F314AFE1D7EF}" dt="2024-02-13T15:09:11.123" v="225"/>
          <ac:inkMkLst>
            <pc:docMk/>
            <pc:sldMk cId="2106785650" sldId="261"/>
            <ac:inkMk id="178" creationId="{94B8B5CB-288D-1F19-0CC2-E52276D7F8B2}"/>
          </ac:inkMkLst>
        </pc:inkChg>
        <pc:inkChg chg="add del">
          <ac:chgData name="Tasha Roberts (2317127)" userId="940ce18a-e35c-4c73-961a-bd216cb0e916" providerId="ADAL" clId="{4ED3FF9C-E919-2647-93AC-F314AFE1D7EF}" dt="2024-02-13T15:09:11.123" v="225"/>
          <ac:inkMkLst>
            <pc:docMk/>
            <pc:sldMk cId="2106785650" sldId="261"/>
            <ac:inkMk id="179" creationId="{85FC42B9-F526-63FF-FDCE-F37CF7090147}"/>
          </ac:inkMkLst>
        </pc:inkChg>
        <pc:inkChg chg="add del mod reco modStrokes">
          <ac:chgData name="Tasha Roberts (2317127)" userId="940ce18a-e35c-4c73-961a-bd216cb0e916" providerId="ADAL" clId="{4ED3FF9C-E919-2647-93AC-F314AFE1D7EF}" dt="2024-02-13T15:11:07.263" v="337"/>
          <ac:inkMkLst>
            <pc:docMk/>
            <pc:sldMk cId="2106785650" sldId="261"/>
            <ac:inkMk id="180" creationId="{86BFF9FA-A518-FC0A-9969-6521DADED8AF}"/>
          </ac:inkMkLst>
        </pc:inkChg>
        <pc:inkChg chg="add del">
          <ac:chgData name="Tasha Roberts (2317127)" userId="940ce18a-e35c-4c73-961a-bd216cb0e916" providerId="ADAL" clId="{4ED3FF9C-E919-2647-93AC-F314AFE1D7EF}" dt="2024-02-13T15:09:13.823" v="231"/>
          <ac:inkMkLst>
            <pc:docMk/>
            <pc:sldMk cId="2106785650" sldId="261"/>
            <ac:inkMk id="181" creationId="{EC14B45D-4102-28E1-BB66-459AED1C78F2}"/>
          </ac:inkMkLst>
        </pc:inkChg>
        <pc:inkChg chg="add del">
          <ac:chgData name="Tasha Roberts (2317127)" userId="940ce18a-e35c-4c73-961a-bd216cb0e916" providerId="ADAL" clId="{4ED3FF9C-E919-2647-93AC-F314AFE1D7EF}" dt="2024-02-13T15:09:13.823" v="231"/>
          <ac:inkMkLst>
            <pc:docMk/>
            <pc:sldMk cId="2106785650" sldId="261"/>
            <ac:inkMk id="182" creationId="{3DF968D6-B961-AD1C-5C0A-8838C034C6A0}"/>
          </ac:inkMkLst>
        </pc:inkChg>
        <pc:inkChg chg="add del">
          <ac:chgData name="Tasha Roberts (2317127)" userId="940ce18a-e35c-4c73-961a-bd216cb0e916" providerId="ADAL" clId="{4ED3FF9C-E919-2647-93AC-F314AFE1D7EF}" dt="2024-02-13T15:09:13.823" v="231"/>
          <ac:inkMkLst>
            <pc:docMk/>
            <pc:sldMk cId="2106785650" sldId="261"/>
            <ac:inkMk id="183" creationId="{AA079D53-CDF6-F191-195B-8432E182DBAC}"/>
          </ac:inkMkLst>
        </pc:inkChg>
        <pc:inkChg chg="add del">
          <ac:chgData name="Tasha Roberts (2317127)" userId="940ce18a-e35c-4c73-961a-bd216cb0e916" providerId="ADAL" clId="{4ED3FF9C-E919-2647-93AC-F314AFE1D7EF}" dt="2024-02-13T15:09:13.823" v="231"/>
          <ac:inkMkLst>
            <pc:docMk/>
            <pc:sldMk cId="2106785650" sldId="261"/>
            <ac:inkMk id="184" creationId="{5FD0AE15-0955-E6BF-1C1C-3950EB526DBE}"/>
          </ac:inkMkLst>
        </pc:inkChg>
        <pc:inkChg chg="add del">
          <ac:chgData name="Tasha Roberts (2317127)" userId="940ce18a-e35c-4c73-961a-bd216cb0e916" providerId="ADAL" clId="{4ED3FF9C-E919-2647-93AC-F314AFE1D7EF}" dt="2024-02-13T15:09:13.823" v="231"/>
          <ac:inkMkLst>
            <pc:docMk/>
            <pc:sldMk cId="2106785650" sldId="261"/>
            <ac:inkMk id="185" creationId="{91F6E430-CD60-DA4B-87CA-87F0329DD807}"/>
          </ac:inkMkLst>
        </pc:inkChg>
        <pc:inkChg chg="add del mod reco modStrokes">
          <ac:chgData name="Tasha Roberts (2317127)" userId="940ce18a-e35c-4c73-961a-bd216cb0e916" providerId="ADAL" clId="{4ED3FF9C-E919-2647-93AC-F314AFE1D7EF}" dt="2024-02-13T15:09:25.917" v="246"/>
          <ac:inkMkLst>
            <pc:docMk/>
            <pc:sldMk cId="2106785650" sldId="261"/>
            <ac:inkMk id="186" creationId="{B98E44E0-6A68-C620-A82F-473BBA861DF6}"/>
          </ac:inkMkLst>
        </pc:inkChg>
        <pc:inkChg chg="add del">
          <ac:chgData name="Tasha Roberts (2317127)" userId="940ce18a-e35c-4c73-961a-bd216cb0e916" providerId="ADAL" clId="{4ED3FF9C-E919-2647-93AC-F314AFE1D7EF}" dt="2024-02-13T15:09:18.573" v="240"/>
          <ac:inkMkLst>
            <pc:docMk/>
            <pc:sldMk cId="2106785650" sldId="261"/>
            <ac:inkMk id="187" creationId="{7570CF23-E76C-6D75-646C-A9EC9155DD72}"/>
          </ac:inkMkLst>
        </pc:inkChg>
        <pc:inkChg chg="add del">
          <ac:chgData name="Tasha Roberts (2317127)" userId="940ce18a-e35c-4c73-961a-bd216cb0e916" providerId="ADAL" clId="{4ED3FF9C-E919-2647-93AC-F314AFE1D7EF}" dt="2024-02-13T15:09:18.573" v="240"/>
          <ac:inkMkLst>
            <pc:docMk/>
            <pc:sldMk cId="2106785650" sldId="261"/>
            <ac:inkMk id="188" creationId="{59C6AA19-8D92-C163-06F3-E2340E1CFC73}"/>
          </ac:inkMkLst>
        </pc:inkChg>
        <pc:inkChg chg="add del">
          <ac:chgData name="Tasha Roberts (2317127)" userId="940ce18a-e35c-4c73-961a-bd216cb0e916" providerId="ADAL" clId="{4ED3FF9C-E919-2647-93AC-F314AFE1D7EF}" dt="2024-02-13T15:09:18.573" v="240"/>
          <ac:inkMkLst>
            <pc:docMk/>
            <pc:sldMk cId="2106785650" sldId="261"/>
            <ac:inkMk id="189" creationId="{2FDA6767-7571-865F-6AB5-3C58E0D39E74}"/>
          </ac:inkMkLst>
        </pc:inkChg>
        <pc:inkChg chg="add del">
          <ac:chgData name="Tasha Roberts (2317127)" userId="940ce18a-e35c-4c73-961a-bd216cb0e916" providerId="ADAL" clId="{4ED3FF9C-E919-2647-93AC-F314AFE1D7EF}" dt="2024-02-13T15:09:18.573" v="240"/>
          <ac:inkMkLst>
            <pc:docMk/>
            <pc:sldMk cId="2106785650" sldId="261"/>
            <ac:inkMk id="190" creationId="{A7F7C914-46CF-C5F2-08A7-E50F74153C66}"/>
          </ac:inkMkLst>
        </pc:inkChg>
        <pc:inkChg chg="add del">
          <ac:chgData name="Tasha Roberts (2317127)" userId="940ce18a-e35c-4c73-961a-bd216cb0e916" providerId="ADAL" clId="{4ED3FF9C-E919-2647-93AC-F314AFE1D7EF}" dt="2024-02-13T15:09:18.573" v="240"/>
          <ac:inkMkLst>
            <pc:docMk/>
            <pc:sldMk cId="2106785650" sldId="261"/>
            <ac:inkMk id="191" creationId="{1926DD8D-1CD9-40E8-A22E-7AD3ECE15951}"/>
          </ac:inkMkLst>
        </pc:inkChg>
        <pc:inkChg chg="add del">
          <ac:chgData name="Tasha Roberts (2317127)" userId="940ce18a-e35c-4c73-961a-bd216cb0e916" providerId="ADAL" clId="{4ED3FF9C-E919-2647-93AC-F314AFE1D7EF}" dt="2024-02-13T15:09:18.573" v="240"/>
          <ac:inkMkLst>
            <pc:docMk/>
            <pc:sldMk cId="2106785650" sldId="261"/>
            <ac:inkMk id="192" creationId="{EB78ECDA-74DE-5F2B-7AB7-BAF9B77E48D7}"/>
          </ac:inkMkLst>
        </pc:inkChg>
        <pc:inkChg chg="add del">
          <ac:chgData name="Tasha Roberts (2317127)" userId="940ce18a-e35c-4c73-961a-bd216cb0e916" providerId="ADAL" clId="{4ED3FF9C-E919-2647-93AC-F314AFE1D7EF}" dt="2024-02-13T15:09:18.573" v="240"/>
          <ac:inkMkLst>
            <pc:docMk/>
            <pc:sldMk cId="2106785650" sldId="261"/>
            <ac:inkMk id="193" creationId="{4C35A992-35C6-6C1B-0436-CD5E5DE8307E}"/>
          </ac:inkMkLst>
        </pc:inkChg>
        <pc:inkChg chg="add del">
          <ac:chgData name="Tasha Roberts (2317127)" userId="940ce18a-e35c-4c73-961a-bd216cb0e916" providerId="ADAL" clId="{4ED3FF9C-E919-2647-93AC-F314AFE1D7EF}" dt="2024-02-13T15:09:18.573" v="240"/>
          <ac:inkMkLst>
            <pc:docMk/>
            <pc:sldMk cId="2106785650" sldId="261"/>
            <ac:inkMk id="194" creationId="{81E107C8-6C62-3E5A-A6E3-AA81C9E5C428}"/>
          </ac:inkMkLst>
        </pc:inkChg>
        <pc:inkChg chg="add del reco">
          <ac:chgData name="Tasha Roberts (2317127)" userId="940ce18a-e35c-4c73-961a-bd216cb0e916" providerId="ADAL" clId="{4ED3FF9C-E919-2647-93AC-F314AFE1D7EF}" dt="2024-02-13T15:09:25.921" v="248"/>
          <ac:inkMkLst>
            <pc:docMk/>
            <pc:sldMk cId="2106785650" sldId="261"/>
            <ac:inkMk id="195" creationId="{36DAD6B7-D812-CA3B-7428-71F08A256216}"/>
          </ac:inkMkLst>
        </pc:inkChg>
        <pc:inkChg chg="add del reco">
          <ac:chgData name="Tasha Roberts (2317127)" userId="940ce18a-e35c-4c73-961a-bd216cb0e916" providerId="ADAL" clId="{4ED3FF9C-E919-2647-93AC-F314AFE1D7EF}" dt="2024-02-13T15:09:25.923" v="249"/>
          <ac:inkMkLst>
            <pc:docMk/>
            <pc:sldMk cId="2106785650" sldId="261"/>
            <ac:inkMk id="196" creationId="{A3C13E27-0AD6-2977-5893-A4259CB3C0DF}"/>
          </ac:inkMkLst>
        </pc:inkChg>
        <pc:inkChg chg="add del">
          <ac:chgData name="Tasha Roberts (2317127)" userId="940ce18a-e35c-4c73-961a-bd216cb0e916" providerId="ADAL" clId="{4ED3FF9C-E919-2647-93AC-F314AFE1D7EF}" dt="2024-02-13T15:09:21.077" v="244"/>
          <ac:inkMkLst>
            <pc:docMk/>
            <pc:sldMk cId="2106785650" sldId="261"/>
            <ac:inkMk id="197" creationId="{4EAA4A27-70D4-7FBD-203D-A718215B64F0}"/>
          </ac:inkMkLst>
        </pc:inkChg>
        <pc:inkChg chg="add del">
          <ac:chgData name="Tasha Roberts (2317127)" userId="940ce18a-e35c-4c73-961a-bd216cb0e916" providerId="ADAL" clId="{4ED3FF9C-E919-2647-93AC-F314AFE1D7EF}" dt="2024-02-13T15:09:21.077" v="244"/>
          <ac:inkMkLst>
            <pc:docMk/>
            <pc:sldMk cId="2106785650" sldId="261"/>
            <ac:inkMk id="198" creationId="{A60DECD2-1F22-9F22-E627-9D199F0F3202}"/>
          </ac:inkMkLst>
        </pc:inkChg>
        <pc:inkChg chg="add del">
          <ac:chgData name="Tasha Roberts (2317127)" userId="940ce18a-e35c-4c73-961a-bd216cb0e916" providerId="ADAL" clId="{4ED3FF9C-E919-2647-93AC-F314AFE1D7EF}" dt="2024-02-13T15:09:21.077" v="244"/>
          <ac:inkMkLst>
            <pc:docMk/>
            <pc:sldMk cId="2106785650" sldId="261"/>
            <ac:inkMk id="199" creationId="{9C990955-CE81-7C32-DAA0-E28061F7D789}"/>
          </ac:inkMkLst>
        </pc:inkChg>
        <pc:inkChg chg="add del reco">
          <ac:chgData name="Tasha Roberts (2317127)" userId="940ce18a-e35c-4c73-961a-bd216cb0e916" providerId="ADAL" clId="{4ED3FF9C-E919-2647-93AC-F314AFE1D7EF}" dt="2024-02-13T15:09:25.919" v="247"/>
          <ac:inkMkLst>
            <pc:docMk/>
            <pc:sldMk cId="2106785650" sldId="261"/>
            <ac:inkMk id="200" creationId="{EDD92043-3965-E02F-FB1D-D473D0E3D000}"/>
          </ac:inkMkLst>
        </pc:inkChg>
        <pc:inkChg chg="add del">
          <ac:chgData name="Tasha Roberts (2317127)" userId="940ce18a-e35c-4c73-961a-bd216cb0e916" providerId="ADAL" clId="{4ED3FF9C-E919-2647-93AC-F314AFE1D7EF}" dt="2024-02-13T15:09:36.452" v="254"/>
          <ac:inkMkLst>
            <pc:docMk/>
            <pc:sldMk cId="2106785650" sldId="261"/>
            <ac:inkMk id="201" creationId="{004D13B3-53A4-0CF8-EDF5-6DF209062D1E}"/>
          </ac:inkMkLst>
        </pc:inkChg>
        <pc:inkChg chg="add del">
          <ac:chgData name="Tasha Roberts (2317127)" userId="940ce18a-e35c-4c73-961a-bd216cb0e916" providerId="ADAL" clId="{4ED3FF9C-E919-2647-93AC-F314AFE1D7EF}" dt="2024-02-13T15:09:36.452" v="254"/>
          <ac:inkMkLst>
            <pc:docMk/>
            <pc:sldMk cId="2106785650" sldId="261"/>
            <ac:inkMk id="202" creationId="{2A3E66D1-07BC-A647-3E1E-BE22DFDFE1BC}"/>
          </ac:inkMkLst>
        </pc:inkChg>
        <pc:inkChg chg="add del">
          <ac:chgData name="Tasha Roberts (2317127)" userId="940ce18a-e35c-4c73-961a-bd216cb0e916" providerId="ADAL" clId="{4ED3FF9C-E919-2647-93AC-F314AFE1D7EF}" dt="2024-02-13T15:09:36.452" v="254"/>
          <ac:inkMkLst>
            <pc:docMk/>
            <pc:sldMk cId="2106785650" sldId="261"/>
            <ac:inkMk id="203" creationId="{2B9F4918-924E-6271-47EF-A2C3815B9CBC}"/>
          </ac:inkMkLst>
        </pc:inkChg>
        <pc:inkChg chg="add del reco">
          <ac:chgData name="Tasha Roberts (2317127)" userId="940ce18a-e35c-4c73-961a-bd216cb0e916" providerId="ADAL" clId="{4ED3FF9C-E919-2647-93AC-F314AFE1D7EF}" dt="2024-02-13T15:11:07.272" v="346"/>
          <ac:inkMkLst>
            <pc:docMk/>
            <pc:sldMk cId="2106785650" sldId="261"/>
            <ac:inkMk id="204" creationId="{F2D2775F-3B79-6580-E7A3-07718F5C6646}"/>
          </ac:inkMkLst>
        </pc:inkChg>
        <pc:inkChg chg="add del">
          <ac:chgData name="Tasha Roberts (2317127)" userId="940ce18a-e35c-4c73-961a-bd216cb0e916" providerId="ADAL" clId="{4ED3FF9C-E919-2647-93AC-F314AFE1D7EF}" dt="2024-02-13T15:09:41.834" v="262"/>
          <ac:inkMkLst>
            <pc:docMk/>
            <pc:sldMk cId="2106785650" sldId="261"/>
            <ac:inkMk id="205" creationId="{ECDD448C-4170-025A-18BA-ED23CF1652EB}"/>
          </ac:inkMkLst>
        </pc:inkChg>
        <pc:inkChg chg="add del">
          <ac:chgData name="Tasha Roberts (2317127)" userId="940ce18a-e35c-4c73-961a-bd216cb0e916" providerId="ADAL" clId="{4ED3FF9C-E919-2647-93AC-F314AFE1D7EF}" dt="2024-02-13T15:09:41.834" v="262"/>
          <ac:inkMkLst>
            <pc:docMk/>
            <pc:sldMk cId="2106785650" sldId="261"/>
            <ac:inkMk id="206" creationId="{86FD405E-1325-DDC2-D6E1-25DE9F5A51ED}"/>
          </ac:inkMkLst>
        </pc:inkChg>
        <pc:inkChg chg="add del">
          <ac:chgData name="Tasha Roberts (2317127)" userId="940ce18a-e35c-4c73-961a-bd216cb0e916" providerId="ADAL" clId="{4ED3FF9C-E919-2647-93AC-F314AFE1D7EF}" dt="2024-02-13T15:09:41.834" v="262"/>
          <ac:inkMkLst>
            <pc:docMk/>
            <pc:sldMk cId="2106785650" sldId="261"/>
            <ac:inkMk id="207" creationId="{0C0C4BD8-8B5B-1AD2-4997-4BE04DD6B0ED}"/>
          </ac:inkMkLst>
        </pc:inkChg>
        <pc:inkChg chg="add del">
          <ac:chgData name="Tasha Roberts (2317127)" userId="940ce18a-e35c-4c73-961a-bd216cb0e916" providerId="ADAL" clId="{4ED3FF9C-E919-2647-93AC-F314AFE1D7EF}" dt="2024-02-13T15:09:41.834" v="262"/>
          <ac:inkMkLst>
            <pc:docMk/>
            <pc:sldMk cId="2106785650" sldId="261"/>
            <ac:inkMk id="208" creationId="{62971726-8710-CD9E-47C9-714452796F33}"/>
          </ac:inkMkLst>
        </pc:inkChg>
        <pc:inkChg chg="add del">
          <ac:chgData name="Tasha Roberts (2317127)" userId="940ce18a-e35c-4c73-961a-bd216cb0e916" providerId="ADAL" clId="{4ED3FF9C-E919-2647-93AC-F314AFE1D7EF}" dt="2024-02-13T15:09:41.834" v="262"/>
          <ac:inkMkLst>
            <pc:docMk/>
            <pc:sldMk cId="2106785650" sldId="261"/>
            <ac:inkMk id="209" creationId="{7E22D54C-5CB7-903D-D365-7C4B215A1824}"/>
          </ac:inkMkLst>
        </pc:inkChg>
        <pc:inkChg chg="add del">
          <ac:chgData name="Tasha Roberts (2317127)" userId="940ce18a-e35c-4c73-961a-bd216cb0e916" providerId="ADAL" clId="{4ED3FF9C-E919-2647-93AC-F314AFE1D7EF}" dt="2024-02-13T15:09:41.834" v="262"/>
          <ac:inkMkLst>
            <pc:docMk/>
            <pc:sldMk cId="2106785650" sldId="261"/>
            <ac:inkMk id="210" creationId="{84C44C82-D5BE-0E2B-6B35-EFC10C8FCCDE}"/>
          </ac:inkMkLst>
        </pc:inkChg>
        <pc:inkChg chg="add del">
          <ac:chgData name="Tasha Roberts (2317127)" userId="940ce18a-e35c-4c73-961a-bd216cb0e916" providerId="ADAL" clId="{4ED3FF9C-E919-2647-93AC-F314AFE1D7EF}" dt="2024-02-13T15:09:41.834" v="262"/>
          <ac:inkMkLst>
            <pc:docMk/>
            <pc:sldMk cId="2106785650" sldId="261"/>
            <ac:inkMk id="211" creationId="{214600DA-BB51-A86F-5D0E-E04E8442F49B}"/>
          </ac:inkMkLst>
        </pc:inkChg>
        <pc:inkChg chg="add del reco">
          <ac:chgData name="Tasha Roberts (2317127)" userId="940ce18a-e35c-4c73-961a-bd216cb0e916" providerId="ADAL" clId="{4ED3FF9C-E919-2647-93AC-F314AFE1D7EF}" dt="2024-02-13T15:11:07.268" v="342"/>
          <ac:inkMkLst>
            <pc:docMk/>
            <pc:sldMk cId="2106785650" sldId="261"/>
            <ac:inkMk id="212" creationId="{61BEFE47-C012-A1A5-4EE2-6659A100A416}"/>
          </ac:inkMkLst>
        </pc:inkChg>
        <pc:inkChg chg="add del">
          <ac:chgData name="Tasha Roberts (2317127)" userId="940ce18a-e35c-4c73-961a-bd216cb0e916" providerId="ADAL" clId="{4ED3FF9C-E919-2647-93AC-F314AFE1D7EF}" dt="2024-02-13T15:09:44.540" v="268"/>
          <ac:inkMkLst>
            <pc:docMk/>
            <pc:sldMk cId="2106785650" sldId="261"/>
            <ac:inkMk id="213" creationId="{5EFEABD4-AA51-F206-4CB2-BE374175ED05}"/>
          </ac:inkMkLst>
        </pc:inkChg>
        <pc:inkChg chg="add del">
          <ac:chgData name="Tasha Roberts (2317127)" userId="940ce18a-e35c-4c73-961a-bd216cb0e916" providerId="ADAL" clId="{4ED3FF9C-E919-2647-93AC-F314AFE1D7EF}" dt="2024-02-13T15:09:44.540" v="268"/>
          <ac:inkMkLst>
            <pc:docMk/>
            <pc:sldMk cId="2106785650" sldId="261"/>
            <ac:inkMk id="214" creationId="{8E0BA08E-F786-E411-5D6B-FD795060EF00}"/>
          </ac:inkMkLst>
        </pc:inkChg>
        <pc:inkChg chg="add del">
          <ac:chgData name="Tasha Roberts (2317127)" userId="940ce18a-e35c-4c73-961a-bd216cb0e916" providerId="ADAL" clId="{4ED3FF9C-E919-2647-93AC-F314AFE1D7EF}" dt="2024-02-13T15:09:44.540" v="268"/>
          <ac:inkMkLst>
            <pc:docMk/>
            <pc:sldMk cId="2106785650" sldId="261"/>
            <ac:inkMk id="215" creationId="{D5184677-23AC-3ED8-9CE9-C198F7E6AD58}"/>
          </ac:inkMkLst>
        </pc:inkChg>
        <pc:inkChg chg="add del">
          <ac:chgData name="Tasha Roberts (2317127)" userId="940ce18a-e35c-4c73-961a-bd216cb0e916" providerId="ADAL" clId="{4ED3FF9C-E919-2647-93AC-F314AFE1D7EF}" dt="2024-02-13T15:09:44.540" v="268"/>
          <ac:inkMkLst>
            <pc:docMk/>
            <pc:sldMk cId="2106785650" sldId="261"/>
            <ac:inkMk id="216" creationId="{4AA99EE8-FAF2-B5DF-C8B6-23E56A76960E}"/>
          </ac:inkMkLst>
        </pc:inkChg>
        <pc:inkChg chg="add del">
          <ac:chgData name="Tasha Roberts (2317127)" userId="940ce18a-e35c-4c73-961a-bd216cb0e916" providerId="ADAL" clId="{4ED3FF9C-E919-2647-93AC-F314AFE1D7EF}" dt="2024-02-13T15:09:44.540" v="268"/>
          <ac:inkMkLst>
            <pc:docMk/>
            <pc:sldMk cId="2106785650" sldId="261"/>
            <ac:inkMk id="217" creationId="{A4D4B867-D812-B748-C570-DEAD24B9701A}"/>
          </ac:inkMkLst>
        </pc:inkChg>
        <pc:inkChg chg="add del mod reco modStrokes">
          <ac:chgData name="Tasha Roberts (2317127)" userId="940ce18a-e35c-4c73-961a-bd216cb0e916" providerId="ADAL" clId="{4ED3FF9C-E919-2647-93AC-F314AFE1D7EF}" dt="2024-02-13T15:11:10.403" v="369"/>
          <ac:inkMkLst>
            <pc:docMk/>
            <pc:sldMk cId="2106785650" sldId="261"/>
            <ac:inkMk id="218" creationId="{57B6192F-2EEE-660E-3E1B-4DEC39B292CD}"/>
          </ac:inkMkLst>
        </pc:inkChg>
        <pc:inkChg chg="add del">
          <ac:chgData name="Tasha Roberts (2317127)" userId="940ce18a-e35c-4c73-961a-bd216cb0e916" providerId="ADAL" clId="{4ED3FF9C-E919-2647-93AC-F314AFE1D7EF}" dt="2024-02-13T15:11:07.276" v="353"/>
          <ac:inkMkLst>
            <pc:docMk/>
            <pc:sldMk cId="2106785650" sldId="261"/>
            <ac:inkMk id="219" creationId="{80DC0B00-C7ED-76EE-263D-46E6A1E639C2}"/>
          </ac:inkMkLst>
        </pc:inkChg>
        <pc:inkChg chg="add del">
          <ac:chgData name="Tasha Roberts (2317127)" userId="940ce18a-e35c-4c73-961a-bd216cb0e916" providerId="ADAL" clId="{4ED3FF9C-E919-2647-93AC-F314AFE1D7EF}" dt="2024-02-13T15:11:07.265" v="339"/>
          <ac:inkMkLst>
            <pc:docMk/>
            <pc:sldMk cId="2106785650" sldId="261"/>
            <ac:inkMk id="220" creationId="{C0C195FF-6339-24B0-328F-0A03874FDC14}"/>
          </ac:inkMkLst>
        </pc:inkChg>
        <pc:inkChg chg="add del">
          <ac:chgData name="Tasha Roberts (2317127)" userId="940ce18a-e35c-4c73-961a-bd216cb0e916" providerId="ADAL" clId="{4ED3FF9C-E919-2647-93AC-F314AFE1D7EF}" dt="2024-02-13T15:11:07.281" v="361"/>
          <ac:inkMkLst>
            <pc:docMk/>
            <pc:sldMk cId="2106785650" sldId="261"/>
            <ac:inkMk id="221" creationId="{7DACBCB1-ED78-ECBB-5C5A-F95FCA4F9E7D}"/>
          </ac:inkMkLst>
        </pc:inkChg>
        <pc:inkChg chg="add del">
          <ac:chgData name="Tasha Roberts (2317127)" userId="940ce18a-e35c-4c73-961a-bd216cb0e916" providerId="ADAL" clId="{4ED3FF9C-E919-2647-93AC-F314AFE1D7EF}" dt="2024-02-13T15:11:07.272" v="347"/>
          <ac:inkMkLst>
            <pc:docMk/>
            <pc:sldMk cId="2106785650" sldId="261"/>
            <ac:inkMk id="222" creationId="{6D4ED538-3B69-1DD5-39E5-1B205593591E}"/>
          </ac:inkMkLst>
        </pc:inkChg>
        <pc:inkChg chg="add del">
          <ac:chgData name="Tasha Roberts (2317127)" userId="940ce18a-e35c-4c73-961a-bd216cb0e916" providerId="ADAL" clId="{4ED3FF9C-E919-2647-93AC-F314AFE1D7EF}" dt="2024-02-13T15:11:08.268" v="366"/>
          <ac:inkMkLst>
            <pc:docMk/>
            <pc:sldMk cId="2106785650" sldId="261"/>
            <ac:inkMk id="223" creationId="{09ED50A9-D4BB-3487-C3DD-80FFA5AA87D8}"/>
          </ac:inkMkLst>
        </pc:inkChg>
        <pc:inkChg chg="add del">
          <ac:chgData name="Tasha Roberts (2317127)" userId="940ce18a-e35c-4c73-961a-bd216cb0e916" providerId="ADAL" clId="{4ED3FF9C-E919-2647-93AC-F314AFE1D7EF}" dt="2024-02-13T15:11:07.274" v="349"/>
          <ac:inkMkLst>
            <pc:docMk/>
            <pc:sldMk cId="2106785650" sldId="261"/>
            <ac:inkMk id="224" creationId="{996A5605-0000-9E88-9348-24A9DF6B9281}"/>
          </ac:inkMkLst>
        </pc:inkChg>
        <pc:inkChg chg="add del">
          <ac:chgData name="Tasha Roberts (2317127)" userId="940ce18a-e35c-4c73-961a-bd216cb0e916" providerId="ADAL" clId="{4ED3FF9C-E919-2647-93AC-F314AFE1D7EF}" dt="2024-02-13T15:11:07.261" v="335"/>
          <ac:inkMkLst>
            <pc:docMk/>
            <pc:sldMk cId="2106785650" sldId="261"/>
            <ac:inkMk id="225" creationId="{BE3B6E34-9FFC-3293-0349-0D360F04581B}"/>
          </ac:inkMkLst>
        </pc:inkChg>
        <pc:inkChg chg="add del">
          <ac:chgData name="Tasha Roberts (2317127)" userId="940ce18a-e35c-4c73-961a-bd216cb0e916" providerId="ADAL" clId="{4ED3FF9C-E919-2647-93AC-F314AFE1D7EF}" dt="2024-02-13T15:11:07.267" v="341"/>
          <ac:inkMkLst>
            <pc:docMk/>
            <pc:sldMk cId="2106785650" sldId="261"/>
            <ac:inkMk id="226" creationId="{808515D2-74DE-614E-163C-1A09335225D4}"/>
          </ac:inkMkLst>
        </pc:inkChg>
        <pc:inkChg chg="add del">
          <ac:chgData name="Tasha Roberts (2317127)" userId="940ce18a-e35c-4c73-961a-bd216cb0e916" providerId="ADAL" clId="{4ED3FF9C-E919-2647-93AC-F314AFE1D7EF}" dt="2024-02-13T15:11:07.262" v="336"/>
          <ac:inkMkLst>
            <pc:docMk/>
            <pc:sldMk cId="2106785650" sldId="261"/>
            <ac:inkMk id="227" creationId="{5B153585-88C0-6C7E-B5CB-4E37CDBD8B68}"/>
          </ac:inkMkLst>
        </pc:inkChg>
        <pc:inkChg chg="add del">
          <ac:chgData name="Tasha Roberts (2317127)" userId="940ce18a-e35c-4c73-961a-bd216cb0e916" providerId="ADAL" clId="{4ED3FF9C-E919-2647-93AC-F314AFE1D7EF}" dt="2024-02-13T15:11:07.280" v="359"/>
          <ac:inkMkLst>
            <pc:docMk/>
            <pc:sldMk cId="2106785650" sldId="261"/>
            <ac:inkMk id="228" creationId="{81D0EFF1-CC57-D0D9-9331-DF8F9F8ECAA0}"/>
          </ac:inkMkLst>
        </pc:inkChg>
        <pc:inkChg chg="add del">
          <ac:chgData name="Tasha Roberts (2317127)" userId="940ce18a-e35c-4c73-961a-bd216cb0e916" providerId="ADAL" clId="{4ED3FF9C-E919-2647-93AC-F314AFE1D7EF}" dt="2024-02-13T15:11:07.278" v="357"/>
          <ac:inkMkLst>
            <pc:docMk/>
            <pc:sldMk cId="2106785650" sldId="261"/>
            <ac:inkMk id="229" creationId="{F29F0586-DD95-1CE2-0D6F-EED26817A9BA}"/>
          </ac:inkMkLst>
        </pc:inkChg>
        <pc:inkChg chg="add del">
          <ac:chgData name="Tasha Roberts (2317127)" userId="940ce18a-e35c-4c73-961a-bd216cb0e916" providerId="ADAL" clId="{4ED3FF9C-E919-2647-93AC-F314AFE1D7EF}" dt="2024-02-13T15:11:07.278" v="356"/>
          <ac:inkMkLst>
            <pc:docMk/>
            <pc:sldMk cId="2106785650" sldId="261"/>
            <ac:inkMk id="230" creationId="{591152E6-A8EE-DDA8-3A33-43D8B6E537B3}"/>
          </ac:inkMkLst>
        </pc:inkChg>
        <pc:inkChg chg="add del">
          <ac:chgData name="Tasha Roberts (2317127)" userId="940ce18a-e35c-4c73-961a-bd216cb0e916" providerId="ADAL" clId="{4ED3FF9C-E919-2647-93AC-F314AFE1D7EF}" dt="2024-02-13T15:11:07.275" v="351"/>
          <ac:inkMkLst>
            <pc:docMk/>
            <pc:sldMk cId="2106785650" sldId="261"/>
            <ac:inkMk id="231" creationId="{FFA252FC-C251-C81A-B001-17712317DA6A}"/>
          </ac:inkMkLst>
        </pc:inkChg>
        <pc:inkChg chg="add del">
          <ac:chgData name="Tasha Roberts (2317127)" userId="940ce18a-e35c-4c73-961a-bd216cb0e916" providerId="ADAL" clId="{4ED3FF9C-E919-2647-93AC-F314AFE1D7EF}" dt="2024-02-13T15:11:14.687" v="374"/>
          <ac:inkMkLst>
            <pc:docMk/>
            <pc:sldMk cId="2106785650" sldId="261"/>
            <ac:inkMk id="232" creationId="{C4C35F0A-72B5-65DF-B8D2-DD3EEEBBF14F}"/>
          </ac:inkMkLst>
        </pc:inkChg>
        <pc:inkChg chg="add del">
          <ac:chgData name="Tasha Roberts (2317127)" userId="940ce18a-e35c-4c73-961a-bd216cb0e916" providerId="ADAL" clId="{4ED3FF9C-E919-2647-93AC-F314AFE1D7EF}" dt="2024-02-13T15:11:08.034" v="365"/>
          <ac:inkMkLst>
            <pc:docMk/>
            <pc:sldMk cId="2106785650" sldId="261"/>
            <ac:inkMk id="233" creationId="{CAA9062D-DBB5-71C1-07F8-8C9FB47E2C62}"/>
          </ac:inkMkLst>
        </pc:inkChg>
        <pc:inkChg chg="add del">
          <ac:chgData name="Tasha Roberts (2317127)" userId="940ce18a-e35c-4c73-961a-bd216cb0e916" providerId="ADAL" clId="{4ED3FF9C-E919-2647-93AC-F314AFE1D7EF}" dt="2024-02-13T15:11:07.266" v="340"/>
          <ac:inkMkLst>
            <pc:docMk/>
            <pc:sldMk cId="2106785650" sldId="261"/>
            <ac:inkMk id="234" creationId="{043F6C15-7394-5305-E372-E9148D7D8C95}"/>
          </ac:inkMkLst>
        </pc:inkChg>
        <pc:inkChg chg="add del">
          <ac:chgData name="Tasha Roberts (2317127)" userId="940ce18a-e35c-4c73-961a-bd216cb0e916" providerId="ADAL" clId="{4ED3FF9C-E919-2647-93AC-F314AFE1D7EF}" dt="2024-02-13T15:11:09.569" v="367"/>
          <ac:inkMkLst>
            <pc:docMk/>
            <pc:sldMk cId="2106785650" sldId="261"/>
            <ac:inkMk id="235" creationId="{FB2C8094-4F3B-40EC-AC55-6C1904DCEA0E}"/>
          </ac:inkMkLst>
        </pc:inkChg>
        <pc:inkChg chg="add del">
          <ac:chgData name="Tasha Roberts (2317127)" userId="940ce18a-e35c-4c73-961a-bd216cb0e916" providerId="ADAL" clId="{4ED3FF9C-E919-2647-93AC-F314AFE1D7EF}" dt="2024-02-13T15:11:09.863" v="368"/>
          <ac:inkMkLst>
            <pc:docMk/>
            <pc:sldMk cId="2106785650" sldId="261"/>
            <ac:inkMk id="236" creationId="{5828C02C-EDF0-25EC-9E90-1D22857C3DEA}"/>
          </ac:inkMkLst>
        </pc:inkChg>
        <pc:inkChg chg="add del">
          <ac:chgData name="Tasha Roberts (2317127)" userId="940ce18a-e35c-4c73-961a-bd216cb0e916" providerId="ADAL" clId="{4ED3FF9C-E919-2647-93AC-F314AFE1D7EF}" dt="2024-02-13T15:10:03.745" v="302"/>
          <ac:inkMkLst>
            <pc:docMk/>
            <pc:sldMk cId="2106785650" sldId="261"/>
            <ac:inkMk id="241" creationId="{EF12AD0A-EB3B-8D7A-E0DA-E3E202482C73}"/>
          </ac:inkMkLst>
        </pc:inkChg>
        <pc:inkChg chg="add del">
          <ac:chgData name="Tasha Roberts (2317127)" userId="940ce18a-e35c-4c73-961a-bd216cb0e916" providerId="ADAL" clId="{4ED3FF9C-E919-2647-93AC-F314AFE1D7EF}" dt="2024-02-13T15:10:03.745" v="302"/>
          <ac:inkMkLst>
            <pc:docMk/>
            <pc:sldMk cId="2106785650" sldId="261"/>
            <ac:inkMk id="242" creationId="{E10F09B7-CEA4-6566-EF39-FF18EAFDAD3A}"/>
          </ac:inkMkLst>
        </pc:inkChg>
        <pc:inkChg chg="add del">
          <ac:chgData name="Tasha Roberts (2317127)" userId="940ce18a-e35c-4c73-961a-bd216cb0e916" providerId="ADAL" clId="{4ED3FF9C-E919-2647-93AC-F314AFE1D7EF}" dt="2024-02-13T15:10:03.745" v="302"/>
          <ac:inkMkLst>
            <pc:docMk/>
            <pc:sldMk cId="2106785650" sldId="261"/>
            <ac:inkMk id="243" creationId="{073E3F00-25EA-41B9-742D-0B7463EC3D71}"/>
          </ac:inkMkLst>
        </pc:inkChg>
        <pc:inkChg chg="add del">
          <ac:chgData name="Tasha Roberts (2317127)" userId="940ce18a-e35c-4c73-961a-bd216cb0e916" providerId="ADAL" clId="{4ED3FF9C-E919-2647-93AC-F314AFE1D7EF}" dt="2024-02-13T15:10:03.745" v="302"/>
          <ac:inkMkLst>
            <pc:docMk/>
            <pc:sldMk cId="2106785650" sldId="261"/>
            <ac:inkMk id="244" creationId="{A5E5745D-84E9-CE0F-B942-59C470F85163}"/>
          </ac:inkMkLst>
        </pc:inkChg>
        <pc:inkChg chg="add del">
          <ac:chgData name="Tasha Roberts (2317127)" userId="940ce18a-e35c-4c73-961a-bd216cb0e916" providerId="ADAL" clId="{4ED3FF9C-E919-2647-93AC-F314AFE1D7EF}" dt="2024-02-13T15:10:03.745" v="302"/>
          <ac:inkMkLst>
            <pc:docMk/>
            <pc:sldMk cId="2106785650" sldId="261"/>
            <ac:inkMk id="245" creationId="{A5846227-9EE9-BA78-D6AF-016A4B72C6BD}"/>
          </ac:inkMkLst>
        </pc:inkChg>
        <pc:inkChg chg="add del">
          <ac:chgData name="Tasha Roberts (2317127)" userId="940ce18a-e35c-4c73-961a-bd216cb0e916" providerId="ADAL" clId="{4ED3FF9C-E919-2647-93AC-F314AFE1D7EF}" dt="2024-02-13T15:10:03.745" v="302"/>
          <ac:inkMkLst>
            <pc:docMk/>
            <pc:sldMk cId="2106785650" sldId="261"/>
            <ac:inkMk id="246" creationId="{1C03FE03-85D6-EF6F-70C8-A7C0FB4DE1F1}"/>
          </ac:inkMkLst>
        </pc:inkChg>
        <pc:inkChg chg="add del">
          <ac:chgData name="Tasha Roberts (2317127)" userId="940ce18a-e35c-4c73-961a-bd216cb0e916" providerId="ADAL" clId="{4ED3FF9C-E919-2647-93AC-F314AFE1D7EF}" dt="2024-02-13T15:10:03.745" v="302"/>
          <ac:inkMkLst>
            <pc:docMk/>
            <pc:sldMk cId="2106785650" sldId="261"/>
            <ac:inkMk id="247" creationId="{90989ADF-C6C8-2D8E-6ABE-4CF6018A0A4F}"/>
          </ac:inkMkLst>
        </pc:inkChg>
        <pc:inkChg chg="add del">
          <ac:chgData name="Tasha Roberts (2317127)" userId="940ce18a-e35c-4c73-961a-bd216cb0e916" providerId="ADAL" clId="{4ED3FF9C-E919-2647-93AC-F314AFE1D7EF}" dt="2024-02-13T15:10:03.745" v="302"/>
          <ac:inkMkLst>
            <pc:docMk/>
            <pc:sldMk cId="2106785650" sldId="261"/>
            <ac:inkMk id="248" creationId="{DB26E23D-E49D-8481-73D5-8606BDCA448A}"/>
          </ac:inkMkLst>
        </pc:inkChg>
        <pc:inkChg chg="add del">
          <ac:chgData name="Tasha Roberts (2317127)" userId="940ce18a-e35c-4c73-961a-bd216cb0e916" providerId="ADAL" clId="{4ED3FF9C-E919-2647-93AC-F314AFE1D7EF}" dt="2024-02-13T15:10:03.745" v="302"/>
          <ac:inkMkLst>
            <pc:docMk/>
            <pc:sldMk cId="2106785650" sldId="261"/>
            <ac:inkMk id="249" creationId="{B1170EF8-D09D-A56F-E247-371F9C75029F}"/>
          </ac:inkMkLst>
        </pc:inkChg>
        <pc:inkChg chg="add del">
          <ac:chgData name="Tasha Roberts (2317127)" userId="940ce18a-e35c-4c73-961a-bd216cb0e916" providerId="ADAL" clId="{4ED3FF9C-E919-2647-93AC-F314AFE1D7EF}" dt="2024-02-13T15:10:03.745" v="302"/>
          <ac:inkMkLst>
            <pc:docMk/>
            <pc:sldMk cId="2106785650" sldId="261"/>
            <ac:inkMk id="250" creationId="{A5B641F8-217D-7D40-1092-2C76C7DE20F5}"/>
          </ac:inkMkLst>
        </pc:inkChg>
        <pc:inkChg chg="add del">
          <ac:chgData name="Tasha Roberts (2317127)" userId="940ce18a-e35c-4c73-961a-bd216cb0e916" providerId="ADAL" clId="{4ED3FF9C-E919-2647-93AC-F314AFE1D7EF}" dt="2024-02-13T15:10:03.745" v="302"/>
          <ac:inkMkLst>
            <pc:docMk/>
            <pc:sldMk cId="2106785650" sldId="261"/>
            <ac:inkMk id="251" creationId="{0A25DFEB-7366-0BAE-2196-807D1632637D}"/>
          </ac:inkMkLst>
        </pc:inkChg>
        <pc:inkChg chg="add del">
          <ac:chgData name="Tasha Roberts (2317127)" userId="940ce18a-e35c-4c73-961a-bd216cb0e916" providerId="ADAL" clId="{4ED3FF9C-E919-2647-93AC-F314AFE1D7EF}" dt="2024-02-13T15:10:03.745" v="302"/>
          <ac:inkMkLst>
            <pc:docMk/>
            <pc:sldMk cId="2106785650" sldId="261"/>
            <ac:inkMk id="252" creationId="{3635DB97-6AAC-40E9-D90A-C8199294A6E7}"/>
          </ac:inkMkLst>
        </pc:inkChg>
        <pc:inkChg chg="add del">
          <ac:chgData name="Tasha Roberts (2317127)" userId="940ce18a-e35c-4c73-961a-bd216cb0e916" providerId="ADAL" clId="{4ED3FF9C-E919-2647-93AC-F314AFE1D7EF}" dt="2024-02-13T15:10:03.745" v="302"/>
          <ac:inkMkLst>
            <pc:docMk/>
            <pc:sldMk cId="2106785650" sldId="261"/>
            <ac:inkMk id="253" creationId="{11C0C77C-B3CE-DC24-B3CC-CD230E8332A4}"/>
          </ac:inkMkLst>
        </pc:inkChg>
        <pc:inkChg chg="add del">
          <ac:chgData name="Tasha Roberts (2317127)" userId="940ce18a-e35c-4c73-961a-bd216cb0e916" providerId="ADAL" clId="{4ED3FF9C-E919-2647-93AC-F314AFE1D7EF}" dt="2024-02-13T15:10:03.745" v="302"/>
          <ac:inkMkLst>
            <pc:docMk/>
            <pc:sldMk cId="2106785650" sldId="261"/>
            <ac:inkMk id="254" creationId="{B52ADCB3-C5D1-AFB6-F81D-A4EF2AFE16DF}"/>
          </ac:inkMkLst>
        </pc:inkChg>
        <pc:inkChg chg="add del">
          <ac:chgData name="Tasha Roberts (2317127)" userId="940ce18a-e35c-4c73-961a-bd216cb0e916" providerId="ADAL" clId="{4ED3FF9C-E919-2647-93AC-F314AFE1D7EF}" dt="2024-02-13T15:10:03.745" v="302"/>
          <ac:inkMkLst>
            <pc:docMk/>
            <pc:sldMk cId="2106785650" sldId="261"/>
            <ac:inkMk id="255" creationId="{3756F326-392F-7FEE-A2E5-A9D0CE5D7CD0}"/>
          </ac:inkMkLst>
        </pc:inkChg>
        <pc:inkChg chg="add del mod reco modStrokes">
          <ac:chgData name="Tasha Roberts (2317127)" userId="940ce18a-e35c-4c73-961a-bd216cb0e916" providerId="ADAL" clId="{4ED3FF9C-E919-2647-93AC-F314AFE1D7EF}" dt="2024-02-13T15:11:07.265" v="338"/>
          <ac:inkMkLst>
            <pc:docMk/>
            <pc:sldMk cId="2106785650" sldId="261"/>
            <ac:inkMk id="256" creationId="{E3BD6096-667D-55FB-71FB-73E1969CF0E7}"/>
          </ac:inkMkLst>
        </pc:inkChg>
        <pc:inkChg chg="add del">
          <ac:chgData name="Tasha Roberts (2317127)" userId="940ce18a-e35c-4c73-961a-bd216cb0e916" providerId="ADAL" clId="{4ED3FF9C-E919-2647-93AC-F314AFE1D7EF}" dt="2024-02-13T15:10:15.329" v="314"/>
          <ac:inkMkLst>
            <pc:docMk/>
            <pc:sldMk cId="2106785650" sldId="261"/>
            <ac:inkMk id="257" creationId="{8ADAECD6-47EF-4EA1-3640-CECD4866DC2B}"/>
          </ac:inkMkLst>
        </pc:inkChg>
        <pc:inkChg chg="add del">
          <ac:chgData name="Tasha Roberts (2317127)" userId="940ce18a-e35c-4c73-961a-bd216cb0e916" providerId="ADAL" clId="{4ED3FF9C-E919-2647-93AC-F314AFE1D7EF}" dt="2024-02-13T15:10:15.329" v="314"/>
          <ac:inkMkLst>
            <pc:docMk/>
            <pc:sldMk cId="2106785650" sldId="261"/>
            <ac:inkMk id="258" creationId="{94E72EB1-F386-F10C-1BD6-57DBB677064A}"/>
          </ac:inkMkLst>
        </pc:inkChg>
        <pc:inkChg chg="add del">
          <ac:chgData name="Tasha Roberts (2317127)" userId="940ce18a-e35c-4c73-961a-bd216cb0e916" providerId="ADAL" clId="{4ED3FF9C-E919-2647-93AC-F314AFE1D7EF}" dt="2024-02-13T15:10:15.329" v="314"/>
          <ac:inkMkLst>
            <pc:docMk/>
            <pc:sldMk cId="2106785650" sldId="261"/>
            <ac:inkMk id="259" creationId="{304AC5DF-22C8-A3A0-7E8A-64384F825D14}"/>
          </ac:inkMkLst>
        </pc:inkChg>
        <pc:inkChg chg="add del">
          <ac:chgData name="Tasha Roberts (2317127)" userId="940ce18a-e35c-4c73-961a-bd216cb0e916" providerId="ADAL" clId="{4ED3FF9C-E919-2647-93AC-F314AFE1D7EF}" dt="2024-02-13T15:10:15.329" v="314"/>
          <ac:inkMkLst>
            <pc:docMk/>
            <pc:sldMk cId="2106785650" sldId="261"/>
            <ac:inkMk id="260" creationId="{7DC3FAF2-B6BC-DF1F-5DC8-9D4E8AA2B9E4}"/>
          </ac:inkMkLst>
        </pc:inkChg>
        <pc:inkChg chg="add del">
          <ac:chgData name="Tasha Roberts (2317127)" userId="940ce18a-e35c-4c73-961a-bd216cb0e916" providerId="ADAL" clId="{4ED3FF9C-E919-2647-93AC-F314AFE1D7EF}" dt="2024-02-13T15:10:15.329" v="314"/>
          <ac:inkMkLst>
            <pc:docMk/>
            <pc:sldMk cId="2106785650" sldId="261"/>
            <ac:inkMk id="261" creationId="{C9A73085-9780-9D35-6FC9-CC2FEF17B868}"/>
          </ac:inkMkLst>
        </pc:inkChg>
        <pc:inkChg chg="add del">
          <ac:chgData name="Tasha Roberts (2317127)" userId="940ce18a-e35c-4c73-961a-bd216cb0e916" providerId="ADAL" clId="{4ED3FF9C-E919-2647-93AC-F314AFE1D7EF}" dt="2024-02-13T15:10:15.329" v="314"/>
          <ac:inkMkLst>
            <pc:docMk/>
            <pc:sldMk cId="2106785650" sldId="261"/>
            <ac:inkMk id="262" creationId="{2F941AF9-6755-D6A4-FEEC-AD4BCDCEA7D6}"/>
          </ac:inkMkLst>
        </pc:inkChg>
        <pc:inkChg chg="add del">
          <ac:chgData name="Tasha Roberts (2317127)" userId="940ce18a-e35c-4c73-961a-bd216cb0e916" providerId="ADAL" clId="{4ED3FF9C-E919-2647-93AC-F314AFE1D7EF}" dt="2024-02-13T15:10:15.329" v="314"/>
          <ac:inkMkLst>
            <pc:docMk/>
            <pc:sldMk cId="2106785650" sldId="261"/>
            <ac:inkMk id="263" creationId="{488142ED-3A9B-A509-218E-AAE8F02EBE4C}"/>
          </ac:inkMkLst>
        </pc:inkChg>
        <pc:inkChg chg="add del">
          <ac:chgData name="Tasha Roberts (2317127)" userId="940ce18a-e35c-4c73-961a-bd216cb0e916" providerId="ADAL" clId="{4ED3FF9C-E919-2647-93AC-F314AFE1D7EF}" dt="2024-02-13T15:10:15.329" v="314"/>
          <ac:inkMkLst>
            <pc:docMk/>
            <pc:sldMk cId="2106785650" sldId="261"/>
            <ac:inkMk id="264" creationId="{41F17CED-7A2C-A4C0-960D-A7D899B26A68}"/>
          </ac:inkMkLst>
        </pc:inkChg>
        <pc:inkChg chg="add del">
          <ac:chgData name="Tasha Roberts (2317127)" userId="940ce18a-e35c-4c73-961a-bd216cb0e916" providerId="ADAL" clId="{4ED3FF9C-E919-2647-93AC-F314AFE1D7EF}" dt="2024-02-13T15:10:15.329" v="314"/>
          <ac:inkMkLst>
            <pc:docMk/>
            <pc:sldMk cId="2106785650" sldId="261"/>
            <ac:inkMk id="265" creationId="{A311D1B1-9986-D4E7-03F2-8E9CB203AEFB}"/>
          </ac:inkMkLst>
        </pc:inkChg>
        <pc:inkChg chg="add del mod reco modStrokes">
          <ac:chgData name="Tasha Roberts (2317127)" userId="940ce18a-e35c-4c73-961a-bd216cb0e916" providerId="ADAL" clId="{4ED3FF9C-E919-2647-93AC-F314AFE1D7EF}" dt="2024-02-13T15:11:12.561" v="372"/>
          <ac:inkMkLst>
            <pc:docMk/>
            <pc:sldMk cId="2106785650" sldId="261"/>
            <ac:inkMk id="266" creationId="{9BCB6F68-D182-0547-EBB4-BB1870567FE8}"/>
          </ac:inkMkLst>
        </pc:inkChg>
        <pc:inkChg chg="add del mod reco modStrokes">
          <ac:chgData name="Tasha Roberts (2317127)" userId="940ce18a-e35c-4c73-961a-bd216cb0e916" providerId="ADAL" clId="{4ED3FF9C-E919-2647-93AC-F314AFE1D7EF}" dt="2024-02-13T15:11:13.608" v="373"/>
          <ac:inkMkLst>
            <pc:docMk/>
            <pc:sldMk cId="2106785650" sldId="261"/>
            <ac:inkMk id="267" creationId="{9D7705C7-D8BF-E467-C362-50B9C21A8E94}"/>
          </ac:inkMkLst>
        </pc:inkChg>
        <pc:inkChg chg="add del">
          <ac:chgData name="Tasha Roberts (2317127)" userId="940ce18a-e35c-4c73-961a-bd216cb0e916" providerId="ADAL" clId="{4ED3FF9C-E919-2647-93AC-F314AFE1D7EF}" dt="2024-02-13T15:10:21.125" v="317"/>
          <ac:inkMkLst>
            <pc:docMk/>
            <pc:sldMk cId="2106785650" sldId="261"/>
            <ac:inkMk id="268" creationId="{D27B02B0-EB4A-F146-5492-2DE4D0A1A13E}"/>
          </ac:inkMkLst>
        </pc:inkChg>
        <pc:inkChg chg="add del">
          <ac:chgData name="Tasha Roberts (2317127)" userId="940ce18a-e35c-4c73-961a-bd216cb0e916" providerId="ADAL" clId="{4ED3FF9C-E919-2647-93AC-F314AFE1D7EF}" dt="2024-02-13T15:10:21.125" v="317"/>
          <ac:inkMkLst>
            <pc:docMk/>
            <pc:sldMk cId="2106785650" sldId="261"/>
            <ac:inkMk id="269" creationId="{B8D2CC31-B6A1-4404-B890-DE355BEC275D}"/>
          </ac:inkMkLst>
        </pc:inkChg>
        <pc:inkChg chg="add del reco">
          <ac:chgData name="Tasha Roberts (2317127)" userId="940ce18a-e35c-4c73-961a-bd216cb0e916" providerId="ADAL" clId="{4ED3FF9C-E919-2647-93AC-F314AFE1D7EF}" dt="2024-02-13T15:10:22.272" v="318"/>
          <ac:inkMkLst>
            <pc:docMk/>
            <pc:sldMk cId="2106785650" sldId="261"/>
            <ac:inkMk id="270" creationId="{6EE2D112-0941-E200-94AA-6FB411C07FAA}"/>
          </ac:inkMkLst>
        </pc:inkChg>
        <pc:inkChg chg="add del">
          <ac:chgData name="Tasha Roberts (2317127)" userId="940ce18a-e35c-4c73-961a-bd216cb0e916" providerId="ADAL" clId="{4ED3FF9C-E919-2647-93AC-F314AFE1D7EF}" dt="2024-02-13T15:10:34.803" v="321"/>
          <ac:inkMkLst>
            <pc:docMk/>
            <pc:sldMk cId="2106785650" sldId="261"/>
            <ac:inkMk id="271" creationId="{874182D3-9324-CF0A-97D0-7BC870B4A709}"/>
          </ac:inkMkLst>
        </pc:inkChg>
        <pc:inkChg chg="add del">
          <ac:chgData name="Tasha Roberts (2317127)" userId="940ce18a-e35c-4c73-961a-bd216cb0e916" providerId="ADAL" clId="{4ED3FF9C-E919-2647-93AC-F314AFE1D7EF}" dt="2024-02-13T15:10:34.806" v="322"/>
          <ac:inkMkLst>
            <pc:docMk/>
            <pc:sldMk cId="2106785650" sldId="261"/>
            <ac:inkMk id="272" creationId="{67AC1335-8F35-9C24-42E1-C59A9F3C4E33}"/>
          </ac:inkMkLst>
        </pc:inkChg>
        <pc:inkChg chg="add del">
          <ac:chgData name="Tasha Roberts (2317127)" userId="940ce18a-e35c-4c73-961a-bd216cb0e916" providerId="ADAL" clId="{4ED3FF9C-E919-2647-93AC-F314AFE1D7EF}" dt="2024-02-13T15:21:17.833" v="665"/>
          <ac:inkMkLst>
            <pc:docMk/>
            <pc:sldMk cId="2106785650" sldId="261"/>
            <ac:inkMk id="273" creationId="{D9A21A3B-0C4F-2CDC-32E1-C24E5702112A}"/>
          </ac:inkMkLst>
        </pc:inkChg>
        <pc:inkChg chg="add del">
          <ac:chgData name="Tasha Roberts (2317127)" userId="940ce18a-e35c-4c73-961a-bd216cb0e916" providerId="ADAL" clId="{4ED3FF9C-E919-2647-93AC-F314AFE1D7EF}" dt="2024-02-13T15:21:17.832" v="664"/>
          <ac:inkMkLst>
            <pc:docMk/>
            <pc:sldMk cId="2106785650" sldId="261"/>
            <ac:inkMk id="274" creationId="{CF1A94C0-0246-2AA7-5DC8-7E66D5351913}"/>
          </ac:inkMkLst>
        </pc:inkChg>
        <pc:inkChg chg="add del">
          <ac:chgData name="Tasha Roberts (2317127)" userId="940ce18a-e35c-4c73-961a-bd216cb0e916" providerId="ADAL" clId="{4ED3FF9C-E919-2647-93AC-F314AFE1D7EF}" dt="2024-02-13T15:10:47.046" v="326"/>
          <ac:inkMkLst>
            <pc:docMk/>
            <pc:sldMk cId="2106785650" sldId="261"/>
            <ac:inkMk id="275" creationId="{F7BF0E65-E095-907F-AE22-923955F5E283}"/>
          </ac:inkMkLst>
        </pc:inkChg>
        <pc:inkChg chg="add del">
          <ac:chgData name="Tasha Roberts (2317127)" userId="940ce18a-e35c-4c73-961a-bd216cb0e916" providerId="ADAL" clId="{4ED3FF9C-E919-2647-93AC-F314AFE1D7EF}" dt="2024-02-13T15:21:17.829" v="663"/>
          <ac:inkMkLst>
            <pc:docMk/>
            <pc:sldMk cId="2106785650" sldId="261"/>
            <ac:inkMk id="276" creationId="{3FC85ABF-1D62-DA14-6BE7-B01C76FEEE9F}"/>
          </ac:inkMkLst>
        </pc:inkChg>
        <pc:inkChg chg="add del">
          <ac:chgData name="Tasha Roberts (2317127)" userId="940ce18a-e35c-4c73-961a-bd216cb0e916" providerId="ADAL" clId="{4ED3FF9C-E919-2647-93AC-F314AFE1D7EF}" dt="2024-02-13T15:21:17.826" v="662"/>
          <ac:inkMkLst>
            <pc:docMk/>
            <pc:sldMk cId="2106785650" sldId="261"/>
            <ac:inkMk id="277" creationId="{DD251B2F-BD92-44D4-FFCB-A161F4C8C3AC}"/>
          </ac:inkMkLst>
        </pc:inkChg>
        <pc:inkChg chg="add del">
          <ac:chgData name="Tasha Roberts (2317127)" userId="940ce18a-e35c-4c73-961a-bd216cb0e916" providerId="ADAL" clId="{4ED3FF9C-E919-2647-93AC-F314AFE1D7EF}" dt="2024-02-13T15:11:30.993" v="379"/>
          <ac:inkMkLst>
            <pc:docMk/>
            <pc:sldMk cId="2106785650" sldId="261"/>
            <ac:inkMk id="278" creationId="{239015FC-230E-A37D-1164-3BFDDAA1D45F}"/>
          </ac:inkMkLst>
        </pc:inkChg>
        <pc:inkChg chg="add del">
          <ac:chgData name="Tasha Roberts (2317127)" userId="940ce18a-e35c-4c73-961a-bd216cb0e916" providerId="ADAL" clId="{4ED3FF9C-E919-2647-93AC-F314AFE1D7EF}" dt="2024-02-13T15:11:30.993" v="379"/>
          <ac:inkMkLst>
            <pc:docMk/>
            <pc:sldMk cId="2106785650" sldId="261"/>
            <ac:inkMk id="279" creationId="{264A09EA-6B3B-F98C-9A3A-8A73886BD14A}"/>
          </ac:inkMkLst>
        </pc:inkChg>
        <pc:inkChg chg="add del">
          <ac:chgData name="Tasha Roberts (2317127)" userId="940ce18a-e35c-4c73-961a-bd216cb0e916" providerId="ADAL" clId="{4ED3FF9C-E919-2647-93AC-F314AFE1D7EF}" dt="2024-02-13T15:11:30.993" v="379"/>
          <ac:inkMkLst>
            <pc:docMk/>
            <pc:sldMk cId="2106785650" sldId="261"/>
            <ac:inkMk id="280" creationId="{5228C346-E1AF-5C5C-74C2-20773BF2A799}"/>
          </ac:inkMkLst>
        </pc:inkChg>
        <pc:inkChg chg="add del">
          <ac:chgData name="Tasha Roberts (2317127)" userId="940ce18a-e35c-4c73-961a-bd216cb0e916" providerId="ADAL" clId="{4ED3FF9C-E919-2647-93AC-F314AFE1D7EF}" dt="2024-02-13T15:11:30.993" v="379"/>
          <ac:inkMkLst>
            <pc:docMk/>
            <pc:sldMk cId="2106785650" sldId="261"/>
            <ac:inkMk id="281" creationId="{3A577FC5-EA9F-4D3A-4525-AC47AE0336FA}"/>
          </ac:inkMkLst>
        </pc:inkChg>
        <pc:inkChg chg="add del reco">
          <ac:chgData name="Tasha Roberts (2317127)" userId="940ce18a-e35c-4c73-961a-bd216cb0e916" providerId="ADAL" clId="{4ED3FF9C-E919-2647-93AC-F314AFE1D7EF}" dt="2024-02-13T15:13:30.007" v="555"/>
          <ac:inkMkLst>
            <pc:docMk/>
            <pc:sldMk cId="2106785650" sldId="261"/>
            <ac:inkMk id="282" creationId="{6D290067-0D57-0DBA-2628-001E374583EB}"/>
          </ac:inkMkLst>
        </pc:inkChg>
        <pc:inkChg chg="add del">
          <ac:chgData name="Tasha Roberts (2317127)" userId="940ce18a-e35c-4c73-961a-bd216cb0e916" providerId="ADAL" clId="{4ED3FF9C-E919-2647-93AC-F314AFE1D7EF}" dt="2024-02-13T15:11:34.787" v="385"/>
          <ac:inkMkLst>
            <pc:docMk/>
            <pc:sldMk cId="2106785650" sldId="261"/>
            <ac:inkMk id="283" creationId="{0D880370-9354-8093-7D3C-1F76AFCD0D71}"/>
          </ac:inkMkLst>
        </pc:inkChg>
        <pc:inkChg chg="add del">
          <ac:chgData name="Tasha Roberts (2317127)" userId="940ce18a-e35c-4c73-961a-bd216cb0e916" providerId="ADAL" clId="{4ED3FF9C-E919-2647-93AC-F314AFE1D7EF}" dt="2024-02-13T15:11:34.787" v="385"/>
          <ac:inkMkLst>
            <pc:docMk/>
            <pc:sldMk cId="2106785650" sldId="261"/>
            <ac:inkMk id="284" creationId="{2C3FC398-BC54-242F-000A-28360486E80E}"/>
          </ac:inkMkLst>
        </pc:inkChg>
        <pc:inkChg chg="add del">
          <ac:chgData name="Tasha Roberts (2317127)" userId="940ce18a-e35c-4c73-961a-bd216cb0e916" providerId="ADAL" clId="{4ED3FF9C-E919-2647-93AC-F314AFE1D7EF}" dt="2024-02-13T15:11:34.787" v="385"/>
          <ac:inkMkLst>
            <pc:docMk/>
            <pc:sldMk cId="2106785650" sldId="261"/>
            <ac:inkMk id="285" creationId="{C72B0336-4634-8495-96EA-61BEA9FC968C}"/>
          </ac:inkMkLst>
        </pc:inkChg>
        <pc:inkChg chg="add del">
          <ac:chgData name="Tasha Roberts (2317127)" userId="940ce18a-e35c-4c73-961a-bd216cb0e916" providerId="ADAL" clId="{4ED3FF9C-E919-2647-93AC-F314AFE1D7EF}" dt="2024-02-13T15:11:34.787" v="385"/>
          <ac:inkMkLst>
            <pc:docMk/>
            <pc:sldMk cId="2106785650" sldId="261"/>
            <ac:inkMk id="286" creationId="{7C3086E1-DDC0-5419-FC07-EF56F0DFE919}"/>
          </ac:inkMkLst>
        </pc:inkChg>
        <pc:inkChg chg="add del">
          <ac:chgData name="Tasha Roberts (2317127)" userId="940ce18a-e35c-4c73-961a-bd216cb0e916" providerId="ADAL" clId="{4ED3FF9C-E919-2647-93AC-F314AFE1D7EF}" dt="2024-02-13T15:11:34.787" v="385"/>
          <ac:inkMkLst>
            <pc:docMk/>
            <pc:sldMk cId="2106785650" sldId="261"/>
            <ac:inkMk id="287" creationId="{ED61E933-37D7-A6C1-5502-30C083373D20}"/>
          </ac:inkMkLst>
        </pc:inkChg>
        <pc:inkChg chg="add del reco">
          <ac:chgData name="Tasha Roberts (2317127)" userId="940ce18a-e35c-4c73-961a-bd216cb0e916" providerId="ADAL" clId="{4ED3FF9C-E919-2647-93AC-F314AFE1D7EF}" dt="2024-02-13T15:13:30.006" v="554"/>
          <ac:inkMkLst>
            <pc:docMk/>
            <pc:sldMk cId="2106785650" sldId="261"/>
            <ac:inkMk id="288" creationId="{A5BEE335-363A-CA38-BA8F-FFE76F64A422}"/>
          </ac:inkMkLst>
        </pc:inkChg>
        <pc:inkChg chg="add del">
          <ac:chgData name="Tasha Roberts (2317127)" userId="940ce18a-e35c-4c73-961a-bd216cb0e916" providerId="ADAL" clId="{4ED3FF9C-E919-2647-93AC-F314AFE1D7EF}" dt="2024-02-13T15:13:14.743" v="510"/>
          <ac:inkMkLst>
            <pc:docMk/>
            <pc:sldMk cId="2106785650" sldId="261"/>
            <ac:inkMk id="289" creationId="{3E238DA8-1D85-FBF5-445B-BA63FA848557}"/>
          </ac:inkMkLst>
        </pc:inkChg>
        <pc:inkChg chg="add del">
          <ac:chgData name="Tasha Roberts (2317127)" userId="940ce18a-e35c-4c73-961a-bd216cb0e916" providerId="ADAL" clId="{4ED3FF9C-E919-2647-93AC-F314AFE1D7EF}" dt="2024-02-13T15:13:14.743" v="510"/>
          <ac:inkMkLst>
            <pc:docMk/>
            <pc:sldMk cId="2106785650" sldId="261"/>
            <ac:inkMk id="290" creationId="{3664A0E0-BB9E-D1DD-6013-847B114C488D}"/>
          </ac:inkMkLst>
        </pc:inkChg>
        <pc:inkChg chg="add del">
          <ac:chgData name="Tasha Roberts (2317127)" userId="940ce18a-e35c-4c73-961a-bd216cb0e916" providerId="ADAL" clId="{4ED3FF9C-E919-2647-93AC-F314AFE1D7EF}" dt="2024-02-13T15:13:14.743" v="510"/>
          <ac:inkMkLst>
            <pc:docMk/>
            <pc:sldMk cId="2106785650" sldId="261"/>
            <ac:inkMk id="291" creationId="{89170D50-3A57-80BA-3789-853A4D43C40A}"/>
          </ac:inkMkLst>
        </pc:inkChg>
        <pc:inkChg chg="add del">
          <ac:chgData name="Tasha Roberts (2317127)" userId="940ce18a-e35c-4c73-961a-bd216cb0e916" providerId="ADAL" clId="{4ED3FF9C-E919-2647-93AC-F314AFE1D7EF}" dt="2024-02-13T15:13:14.743" v="510"/>
          <ac:inkMkLst>
            <pc:docMk/>
            <pc:sldMk cId="2106785650" sldId="261"/>
            <ac:inkMk id="292" creationId="{DE502835-7C50-F026-D946-C1EE073C2B83}"/>
          </ac:inkMkLst>
        </pc:inkChg>
        <pc:inkChg chg="add del">
          <ac:chgData name="Tasha Roberts (2317127)" userId="940ce18a-e35c-4c73-961a-bd216cb0e916" providerId="ADAL" clId="{4ED3FF9C-E919-2647-93AC-F314AFE1D7EF}" dt="2024-02-13T15:13:14.743" v="510"/>
          <ac:inkMkLst>
            <pc:docMk/>
            <pc:sldMk cId="2106785650" sldId="261"/>
            <ac:inkMk id="293" creationId="{399C4A77-8851-32F3-D456-1004AA288738}"/>
          </ac:inkMkLst>
        </pc:inkChg>
        <pc:inkChg chg="add del">
          <ac:chgData name="Tasha Roberts (2317127)" userId="940ce18a-e35c-4c73-961a-bd216cb0e916" providerId="ADAL" clId="{4ED3FF9C-E919-2647-93AC-F314AFE1D7EF}" dt="2024-02-13T15:13:14.743" v="510"/>
          <ac:inkMkLst>
            <pc:docMk/>
            <pc:sldMk cId="2106785650" sldId="261"/>
            <ac:inkMk id="294" creationId="{BD361033-85B8-0F18-150E-3DB986FDA07D}"/>
          </ac:inkMkLst>
        </pc:inkChg>
        <pc:inkChg chg="add del">
          <ac:chgData name="Tasha Roberts (2317127)" userId="940ce18a-e35c-4c73-961a-bd216cb0e916" providerId="ADAL" clId="{4ED3FF9C-E919-2647-93AC-F314AFE1D7EF}" dt="2024-02-13T15:13:14.743" v="510"/>
          <ac:inkMkLst>
            <pc:docMk/>
            <pc:sldMk cId="2106785650" sldId="261"/>
            <ac:inkMk id="295" creationId="{AC488A0F-CA01-867F-9FD1-13559F3AC6C7}"/>
          </ac:inkMkLst>
        </pc:inkChg>
        <pc:inkChg chg="add del">
          <ac:chgData name="Tasha Roberts (2317127)" userId="940ce18a-e35c-4c73-961a-bd216cb0e916" providerId="ADAL" clId="{4ED3FF9C-E919-2647-93AC-F314AFE1D7EF}" dt="2024-02-13T15:13:14.743" v="510"/>
          <ac:inkMkLst>
            <pc:docMk/>
            <pc:sldMk cId="2106785650" sldId="261"/>
            <ac:inkMk id="296" creationId="{348D99C1-8387-93A5-8A3C-EB903B30236F}"/>
          </ac:inkMkLst>
        </pc:inkChg>
        <pc:inkChg chg="add del">
          <ac:chgData name="Tasha Roberts (2317127)" userId="940ce18a-e35c-4c73-961a-bd216cb0e916" providerId="ADAL" clId="{4ED3FF9C-E919-2647-93AC-F314AFE1D7EF}" dt="2024-02-13T15:13:14.743" v="510"/>
          <ac:inkMkLst>
            <pc:docMk/>
            <pc:sldMk cId="2106785650" sldId="261"/>
            <ac:inkMk id="297" creationId="{A87ACD7C-1779-3C77-15BE-037C4C80EB3A}"/>
          </ac:inkMkLst>
        </pc:inkChg>
        <pc:inkChg chg="add del">
          <ac:chgData name="Tasha Roberts (2317127)" userId="940ce18a-e35c-4c73-961a-bd216cb0e916" providerId="ADAL" clId="{4ED3FF9C-E919-2647-93AC-F314AFE1D7EF}" dt="2024-02-13T15:13:14.743" v="510"/>
          <ac:inkMkLst>
            <pc:docMk/>
            <pc:sldMk cId="2106785650" sldId="261"/>
            <ac:inkMk id="298" creationId="{56F7AC3D-04CE-BECC-67E1-1715276FC4ED}"/>
          </ac:inkMkLst>
        </pc:inkChg>
        <pc:inkChg chg="add del">
          <ac:chgData name="Tasha Roberts (2317127)" userId="940ce18a-e35c-4c73-961a-bd216cb0e916" providerId="ADAL" clId="{4ED3FF9C-E919-2647-93AC-F314AFE1D7EF}" dt="2024-02-13T15:13:14.743" v="510"/>
          <ac:inkMkLst>
            <pc:docMk/>
            <pc:sldMk cId="2106785650" sldId="261"/>
            <ac:inkMk id="299" creationId="{D270B879-609D-6EFA-CB90-B19229308F6A}"/>
          </ac:inkMkLst>
        </pc:inkChg>
        <pc:inkChg chg="add del">
          <ac:chgData name="Tasha Roberts (2317127)" userId="940ce18a-e35c-4c73-961a-bd216cb0e916" providerId="ADAL" clId="{4ED3FF9C-E919-2647-93AC-F314AFE1D7EF}" dt="2024-02-13T15:13:14.743" v="510"/>
          <ac:inkMkLst>
            <pc:docMk/>
            <pc:sldMk cId="2106785650" sldId="261"/>
            <ac:inkMk id="300" creationId="{FD4109E8-9492-8CF6-588E-354F11AA8B39}"/>
          </ac:inkMkLst>
        </pc:inkChg>
        <pc:inkChg chg="add del">
          <ac:chgData name="Tasha Roberts (2317127)" userId="940ce18a-e35c-4c73-961a-bd216cb0e916" providerId="ADAL" clId="{4ED3FF9C-E919-2647-93AC-F314AFE1D7EF}" dt="2024-02-13T15:13:14.743" v="510"/>
          <ac:inkMkLst>
            <pc:docMk/>
            <pc:sldMk cId="2106785650" sldId="261"/>
            <ac:inkMk id="301" creationId="{1625B9AF-1ED7-1474-2EEA-A4A860206189}"/>
          </ac:inkMkLst>
        </pc:inkChg>
        <pc:inkChg chg="add del">
          <ac:chgData name="Tasha Roberts (2317127)" userId="940ce18a-e35c-4c73-961a-bd216cb0e916" providerId="ADAL" clId="{4ED3FF9C-E919-2647-93AC-F314AFE1D7EF}" dt="2024-02-13T15:13:14.743" v="510"/>
          <ac:inkMkLst>
            <pc:docMk/>
            <pc:sldMk cId="2106785650" sldId="261"/>
            <ac:inkMk id="302" creationId="{EC521EC4-000C-7F4A-CBCA-F0DC4EEEED99}"/>
          </ac:inkMkLst>
        </pc:inkChg>
        <pc:inkChg chg="add del">
          <ac:chgData name="Tasha Roberts (2317127)" userId="940ce18a-e35c-4c73-961a-bd216cb0e916" providerId="ADAL" clId="{4ED3FF9C-E919-2647-93AC-F314AFE1D7EF}" dt="2024-02-13T15:13:14.743" v="510"/>
          <ac:inkMkLst>
            <pc:docMk/>
            <pc:sldMk cId="2106785650" sldId="261"/>
            <ac:inkMk id="303" creationId="{AF86102B-21C9-F469-1F3F-EE82A4E3CC92}"/>
          </ac:inkMkLst>
        </pc:inkChg>
        <pc:inkChg chg="add del">
          <ac:chgData name="Tasha Roberts (2317127)" userId="940ce18a-e35c-4c73-961a-bd216cb0e916" providerId="ADAL" clId="{4ED3FF9C-E919-2647-93AC-F314AFE1D7EF}" dt="2024-02-13T15:13:14.743" v="510"/>
          <ac:inkMkLst>
            <pc:docMk/>
            <pc:sldMk cId="2106785650" sldId="261"/>
            <ac:inkMk id="304" creationId="{386E38FA-1693-B245-D219-AE14BD6F1261}"/>
          </ac:inkMkLst>
        </pc:inkChg>
        <pc:inkChg chg="add del">
          <ac:chgData name="Tasha Roberts (2317127)" userId="940ce18a-e35c-4c73-961a-bd216cb0e916" providerId="ADAL" clId="{4ED3FF9C-E919-2647-93AC-F314AFE1D7EF}" dt="2024-02-13T15:13:14.743" v="510"/>
          <ac:inkMkLst>
            <pc:docMk/>
            <pc:sldMk cId="2106785650" sldId="261"/>
            <ac:inkMk id="305" creationId="{99EF2541-E700-7D9C-75F6-8AD7FD8C9788}"/>
          </ac:inkMkLst>
        </pc:inkChg>
        <pc:inkChg chg="add del">
          <ac:chgData name="Tasha Roberts (2317127)" userId="940ce18a-e35c-4c73-961a-bd216cb0e916" providerId="ADAL" clId="{4ED3FF9C-E919-2647-93AC-F314AFE1D7EF}" dt="2024-02-13T15:13:14.743" v="510"/>
          <ac:inkMkLst>
            <pc:docMk/>
            <pc:sldMk cId="2106785650" sldId="261"/>
            <ac:inkMk id="306" creationId="{A012EF6A-7ABC-E72B-8CF1-BD47867E4BA2}"/>
          </ac:inkMkLst>
        </pc:inkChg>
        <pc:inkChg chg="add del">
          <ac:chgData name="Tasha Roberts (2317127)" userId="940ce18a-e35c-4c73-961a-bd216cb0e916" providerId="ADAL" clId="{4ED3FF9C-E919-2647-93AC-F314AFE1D7EF}" dt="2024-02-13T15:13:14.743" v="510"/>
          <ac:inkMkLst>
            <pc:docMk/>
            <pc:sldMk cId="2106785650" sldId="261"/>
            <ac:inkMk id="307" creationId="{AABAEBE3-9D12-3560-EB13-27540E6F24F0}"/>
          </ac:inkMkLst>
        </pc:inkChg>
        <pc:inkChg chg="add del">
          <ac:chgData name="Tasha Roberts (2317127)" userId="940ce18a-e35c-4c73-961a-bd216cb0e916" providerId="ADAL" clId="{4ED3FF9C-E919-2647-93AC-F314AFE1D7EF}" dt="2024-02-13T15:13:14.743" v="510"/>
          <ac:inkMkLst>
            <pc:docMk/>
            <pc:sldMk cId="2106785650" sldId="261"/>
            <ac:inkMk id="308" creationId="{3E09A3FE-826D-404F-4776-4A329E8E809B}"/>
          </ac:inkMkLst>
        </pc:inkChg>
        <pc:inkChg chg="add del">
          <ac:chgData name="Tasha Roberts (2317127)" userId="940ce18a-e35c-4c73-961a-bd216cb0e916" providerId="ADAL" clId="{4ED3FF9C-E919-2647-93AC-F314AFE1D7EF}" dt="2024-02-13T15:13:14.743" v="510"/>
          <ac:inkMkLst>
            <pc:docMk/>
            <pc:sldMk cId="2106785650" sldId="261"/>
            <ac:inkMk id="309" creationId="{9EB5763F-15FB-2BE9-0A42-2FEE851D7F82}"/>
          </ac:inkMkLst>
        </pc:inkChg>
        <pc:inkChg chg="add del">
          <ac:chgData name="Tasha Roberts (2317127)" userId="940ce18a-e35c-4c73-961a-bd216cb0e916" providerId="ADAL" clId="{4ED3FF9C-E919-2647-93AC-F314AFE1D7EF}" dt="2024-02-13T15:13:14.743" v="510"/>
          <ac:inkMkLst>
            <pc:docMk/>
            <pc:sldMk cId="2106785650" sldId="261"/>
            <ac:inkMk id="310" creationId="{219C0409-99BD-815C-AE58-CEF3258A5C0B}"/>
          </ac:inkMkLst>
        </pc:inkChg>
        <pc:inkChg chg="add del">
          <ac:chgData name="Tasha Roberts (2317127)" userId="940ce18a-e35c-4c73-961a-bd216cb0e916" providerId="ADAL" clId="{4ED3FF9C-E919-2647-93AC-F314AFE1D7EF}" dt="2024-02-13T15:13:14.743" v="510"/>
          <ac:inkMkLst>
            <pc:docMk/>
            <pc:sldMk cId="2106785650" sldId="261"/>
            <ac:inkMk id="311" creationId="{02FDE92F-203D-1C75-66F6-BBE7313272F8}"/>
          </ac:inkMkLst>
        </pc:inkChg>
        <pc:inkChg chg="add del">
          <ac:chgData name="Tasha Roberts (2317127)" userId="940ce18a-e35c-4c73-961a-bd216cb0e916" providerId="ADAL" clId="{4ED3FF9C-E919-2647-93AC-F314AFE1D7EF}" dt="2024-02-13T15:13:30.005" v="553"/>
          <ac:inkMkLst>
            <pc:docMk/>
            <pc:sldMk cId="2106785650" sldId="261"/>
            <ac:inkMk id="312" creationId="{EE292ED1-5FC6-1EA2-9899-BB6152F3FAA7}"/>
          </ac:inkMkLst>
        </pc:inkChg>
        <pc:inkChg chg="add del">
          <ac:chgData name="Tasha Roberts (2317127)" userId="940ce18a-e35c-4c73-961a-bd216cb0e916" providerId="ADAL" clId="{4ED3FF9C-E919-2647-93AC-F314AFE1D7EF}" dt="2024-02-13T15:13:30.005" v="552"/>
          <ac:inkMkLst>
            <pc:docMk/>
            <pc:sldMk cId="2106785650" sldId="261"/>
            <ac:inkMk id="313" creationId="{7242C2DC-88E5-A476-8200-19E21F9DEEB0}"/>
          </ac:inkMkLst>
        </pc:inkChg>
        <pc:inkChg chg="add del">
          <ac:chgData name="Tasha Roberts (2317127)" userId="940ce18a-e35c-4c73-961a-bd216cb0e916" providerId="ADAL" clId="{4ED3FF9C-E919-2647-93AC-F314AFE1D7EF}" dt="2024-02-13T15:13:30.004" v="551"/>
          <ac:inkMkLst>
            <pc:docMk/>
            <pc:sldMk cId="2106785650" sldId="261"/>
            <ac:inkMk id="314" creationId="{83E73FA7-4ABE-F7CB-1449-2DBAE1F009FB}"/>
          </ac:inkMkLst>
        </pc:inkChg>
        <pc:inkChg chg="add del">
          <ac:chgData name="Tasha Roberts (2317127)" userId="940ce18a-e35c-4c73-961a-bd216cb0e916" providerId="ADAL" clId="{4ED3FF9C-E919-2647-93AC-F314AFE1D7EF}" dt="2024-02-13T15:13:30.004" v="550"/>
          <ac:inkMkLst>
            <pc:docMk/>
            <pc:sldMk cId="2106785650" sldId="261"/>
            <ac:inkMk id="315" creationId="{C3484FCD-0F88-3E98-A524-289F7D0CC05E}"/>
          </ac:inkMkLst>
        </pc:inkChg>
        <pc:inkChg chg="add del">
          <ac:chgData name="Tasha Roberts (2317127)" userId="940ce18a-e35c-4c73-961a-bd216cb0e916" providerId="ADAL" clId="{4ED3FF9C-E919-2647-93AC-F314AFE1D7EF}" dt="2024-02-13T15:13:30.003" v="549"/>
          <ac:inkMkLst>
            <pc:docMk/>
            <pc:sldMk cId="2106785650" sldId="261"/>
            <ac:inkMk id="316" creationId="{4132F618-FA3C-EAAD-DD8F-168026ACFA64}"/>
          </ac:inkMkLst>
        </pc:inkChg>
        <pc:inkChg chg="add del">
          <ac:chgData name="Tasha Roberts (2317127)" userId="940ce18a-e35c-4c73-961a-bd216cb0e916" providerId="ADAL" clId="{4ED3FF9C-E919-2647-93AC-F314AFE1D7EF}" dt="2024-02-13T15:13:30.003" v="548"/>
          <ac:inkMkLst>
            <pc:docMk/>
            <pc:sldMk cId="2106785650" sldId="261"/>
            <ac:inkMk id="317" creationId="{224CF71F-B8E2-415C-00A9-39D11D992A4E}"/>
          </ac:inkMkLst>
        </pc:inkChg>
        <pc:inkChg chg="add del">
          <ac:chgData name="Tasha Roberts (2317127)" userId="940ce18a-e35c-4c73-961a-bd216cb0e916" providerId="ADAL" clId="{4ED3FF9C-E919-2647-93AC-F314AFE1D7EF}" dt="2024-02-13T15:13:30.002" v="547"/>
          <ac:inkMkLst>
            <pc:docMk/>
            <pc:sldMk cId="2106785650" sldId="261"/>
            <ac:inkMk id="318" creationId="{0192E2D8-46D4-AA01-93E9-F665622D645C}"/>
          </ac:inkMkLst>
        </pc:inkChg>
        <pc:inkChg chg="add del">
          <ac:chgData name="Tasha Roberts (2317127)" userId="940ce18a-e35c-4c73-961a-bd216cb0e916" providerId="ADAL" clId="{4ED3FF9C-E919-2647-93AC-F314AFE1D7EF}" dt="2024-02-13T15:13:30.001" v="546"/>
          <ac:inkMkLst>
            <pc:docMk/>
            <pc:sldMk cId="2106785650" sldId="261"/>
            <ac:inkMk id="319" creationId="{6EDD6384-33EA-2695-513C-81D98DDBA38D}"/>
          </ac:inkMkLst>
        </pc:inkChg>
        <pc:inkChg chg="add del">
          <ac:chgData name="Tasha Roberts (2317127)" userId="940ce18a-e35c-4c73-961a-bd216cb0e916" providerId="ADAL" clId="{4ED3FF9C-E919-2647-93AC-F314AFE1D7EF}" dt="2024-02-13T15:13:30.001" v="545"/>
          <ac:inkMkLst>
            <pc:docMk/>
            <pc:sldMk cId="2106785650" sldId="261"/>
            <ac:inkMk id="320" creationId="{0C31981D-732E-6136-52FD-2583E056F789}"/>
          </ac:inkMkLst>
        </pc:inkChg>
        <pc:inkChg chg="add del">
          <ac:chgData name="Tasha Roberts (2317127)" userId="940ce18a-e35c-4c73-961a-bd216cb0e916" providerId="ADAL" clId="{4ED3FF9C-E919-2647-93AC-F314AFE1D7EF}" dt="2024-02-13T15:13:30" v="544"/>
          <ac:inkMkLst>
            <pc:docMk/>
            <pc:sldMk cId="2106785650" sldId="261"/>
            <ac:inkMk id="321" creationId="{C1714396-6349-A1E1-0C18-B9CBE3896928}"/>
          </ac:inkMkLst>
        </pc:inkChg>
        <pc:inkChg chg="add del">
          <ac:chgData name="Tasha Roberts (2317127)" userId="940ce18a-e35c-4c73-961a-bd216cb0e916" providerId="ADAL" clId="{4ED3FF9C-E919-2647-93AC-F314AFE1D7EF}" dt="2024-02-13T15:13:30" v="543"/>
          <ac:inkMkLst>
            <pc:docMk/>
            <pc:sldMk cId="2106785650" sldId="261"/>
            <ac:inkMk id="322" creationId="{AECE7064-2473-284E-7675-649060303DA3}"/>
          </ac:inkMkLst>
        </pc:inkChg>
        <pc:inkChg chg="add del">
          <ac:chgData name="Tasha Roberts (2317127)" userId="940ce18a-e35c-4c73-961a-bd216cb0e916" providerId="ADAL" clId="{4ED3FF9C-E919-2647-93AC-F314AFE1D7EF}" dt="2024-02-13T15:13:30" v="542"/>
          <ac:inkMkLst>
            <pc:docMk/>
            <pc:sldMk cId="2106785650" sldId="261"/>
            <ac:inkMk id="323" creationId="{88CA0111-26DC-77F8-D2E0-2313AA9E11FF}"/>
          </ac:inkMkLst>
        </pc:inkChg>
        <pc:inkChg chg="add del">
          <ac:chgData name="Tasha Roberts (2317127)" userId="940ce18a-e35c-4c73-961a-bd216cb0e916" providerId="ADAL" clId="{4ED3FF9C-E919-2647-93AC-F314AFE1D7EF}" dt="2024-02-13T15:13:29.999" v="541"/>
          <ac:inkMkLst>
            <pc:docMk/>
            <pc:sldMk cId="2106785650" sldId="261"/>
            <ac:inkMk id="324" creationId="{4CA1D6AF-2239-3BB3-EF0A-5E00307ED814}"/>
          </ac:inkMkLst>
        </pc:inkChg>
        <pc:inkChg chg="add del">
          <ac:chgData name="Tasha Roberts (2317127)" userId="940ce18a-e35c-4c73-961a-bd216cb0e916" providerId="ADAL" clId="{4ED3FF9C-E919-2647-93AC-F314AFE1D7EF}" dt="2024-02-13T15:11:58.862" v="426"/>
          <ac:inkMkLst>
            <pc:docMk/>
            <pc:sldMk cId="2106785650" sldId="261"/>
            <ac:inkMk id="330" creationId="{67DD967F-D154-60B2-CD65-1E81EFF3CFF3}"/>
          </ac:inkMkLst>
        </pc:inkChg>
        <pc:inkChg chg="add del">
          <ac:chgData name="Tasha Roberts (2317127)" userId="940ce18a-e35c-4c73-961a-bd216cb0e916" providerId="ADAL" clId="{4ED3FF9C-E919-2647-93AC-F314AFE1D7EF}" dt="2024-02-13T15:11:58.862" v="426"/>
          <ac:inkMkLst>
            <pc:docMk/>
            <pc:sldMk cId="2106785650" sldId="261"/>
            <ac:inkMk id="331" creationId="{44F4F93E-D65C-3101-5899-A5042C8F7289}"/>
          </ac:inkMkLst>
        </pc:inkChg>
        <pc:inkChg chg="add del">
          <ac:chgData name="Tasha Roberts (2317127)" userId="940ce18a-e35c-4c73-961a-bd216cb0e916" providerId="ADAL" clId="{4ED3FF9C-E919-2647-93AC-F314AFE1D7EF}" dt="2024-02-13T15:11:58.862" v="426"/>
          <ac:inkMkLst>
            <pc:docMk/>
            <pc:sldMk cId="2106785650" sldId="261"/>
            <ac:inkMk id="332" creationId="{F324F1CC-689D-C5BC-66A8-85B0BAA39532}"/>
          </ac:inkMkLst>
        </pc:inkChg>
        <pc:inkChg chg="add del">
          <ac:chgData name="Tasha Roberts (2317127)" userId="940ce18a-e35c-4c73-961a-bd216cb0e916" providerId="ADAL" clId="{4ED3FF9C-E919-2647-93AC-F314AFE1D7EF}" dt="2024-02-13T15:11:58.862" v="426"/>
          <ac:inkMkLst>
            <pc:docMk/>
            <pc:sldMk cId="2106785650" sldId="261"/>
            <ac:inkMk id="333" creationId="{1208E37F-757B-838B-0E25-73FFFA7681E8}"/>
          </ac:inkMkLst>
        </pc:inkChg>
        <pc:inkChg chg="add del reco">
          <ac:chgData name="Tasha Roberts (2317127)" userId="940ce18a-e35c-4c73-961a-bd216cb0e916" providerId="ADAL" clId="{4ED3FF9C-E919-2647-93AC-F314AFE1D7EF}" dt="2024-02-13T15:13:29.998" v="540"/>
          <ac:inkMkLst>
            <pc:docMk/>
            <pc:sldMk cId="2106785650" sldId="261"/>
            <ac:inkMk id="334" creationId="{44CF0DB8-9862-A190-A996-42EDBB4489E2}"/>
          </ac:inkMkLst>
        </pc:inkChg>
        <pc:inkChg chg="add del">
          <ac:chgData name="Tasha Roberts (2317127)" userId="940ce18a-e35c-4c73-961a-bd216cb0e916" providerId="ADAL" clId="{4ED3FF9C-E919-2647-93AC-F314AFE1D7EF}" dt="2024-02-13T15:13:29.997" v="539"/>
          <ac:inkMkLst>
            <pc:docMk/>
            <pc:sldMk cId="2106785650" sldId="261"/>
            <ac:inkMk id="335" creationId="{D9550D66-33AD-1276-BDF7-ADD2846BD9BE}"/>
          </ac:inkMkLst>
        </pc:inkChg>
        <pc:inkChg chg="add del">
          <ac:chgData name="Tasha Roberts (2317127)" userId="940ce18a-e35c-4c73-961a-bd216cb0e916" providerId="ADAL" clId="{4ED3FF9C-E919-2647-93AC-F314AFE1D7EF}" dt="2024-02-13T15:12:04.450" v="435"/>
          <ac:inkMkLst>
            <pc:docMk/>
            <pc:sldMk cId="2106785650" sldId="261"/>
            <ac:inkMk id="336" creationId="{234D15B1-F945-AA34-6C65-D4AFFB2C5D08}"/>
          </ac:inkMkLst>
        </pc:inkChg>
        <pc:inkChg chg="add del">
          <ac:chgData name="Tasha Roberts (2317127)" userId="940ce18a-e35c-4c73-961a-bd216cb0e916" providerId="ADAL" clId="{4ED3FF9C-E919-2647-93AC-F314AFE1D7EF}" dt="2024-02-13T15:12:04.450" v="435"/>
          <ac:inkMkLst>
            <pc:docMk/>
            <pc:sldMk cId="2106785650" sldId="261"/>
            <ac:inkMk id="337" creationId="{CDAFA1DE-F1AD-1011-8036-E644F9C2309B}"/>
          </ac:inkMkLst>
        </pc:inkChg>
        <pc:inkChg chg="add del">
          <ac:chgData name="Tasha Roberts (2317127)" userId="940ce18a-e35c-4c73-961a-bd216cb0e916" providerId="ADAL" clId="{4ED3FF9C-E919-2647-93AC-F314AFE1D7EF}" dt="2024-02-13T15:12:04.450" v="435"/>
          <ac:inkMkLst>
            <pc:docMk/>
            <pc:sldMk cId="2106785650" sldId="261"/>
            <ac:inkMk id="338" creationId="{E8973EAD-6453-7299-1180-386AD283F906}"/>
          </ac:inkMkLst>
        </pc:inkChg>
        <pc:inkChg chg="add del">
          <ac:chgData name="Tasha Roberts (2317127)" userId="940ce18a-e35c-4c73-961a-bd216cb0e916" providerId="ADAL" clId="{4ED3FF9C-E919-2647-93AC-F314AFE1D7EF}" dt="2024-02-13T15:12:04.450" v="435"/>
          <ac:inkMkLst>
            <pc:docMk/>
            <pc:sldMk cId="2106785650" sldId="261"/>
            <ac:inkMk id="339" creationId="{14B9BD1F-3B7D-90C9-DE77-CAB2CE639A45}"/>
          </ac:inkMkLst>
        </pc:inkChg>
        <pc:inkChg chg="add del">
          <ac:chgData name="Tasha Roberts (2317127)" userId="940ce18a-e35c-4c73-961a-bd216cb0e916" providerId="ADAL" clId="{4ED3FF9C-E919-2647-93AC-F314AFE1D7EF}" dt="2024-02-13T15:12:04.450" v="435"/>
          <ac:inkMkLst>
            <pc:docMk/>
            <pc:sldMk cId="2106785650" sldId="261"/>
            <ac:inkMk id="340" creationId="{D54BD67C-A710-2D5E-63FF-F8A71F186E54}"/>
          </ac:inkMkLst>
        </pc:inkChg>
        <pc:inkChg chg="add del">
          <ac:chgData name="Tasha Roberts (2317127)" userId="940ce18a-e35c-4c73-961a-bd216cb0e916" providerId="ADAL" clId="{4ED3FF9C-E919-2647-93AC-F314AFE1D7EF}" dt="2024-02-13T15:12:04.450" v="435"/>
          <ac:inkMkLst>
            <pc:docMk/>
            <pc:sldMk cId="2106785650" sldId="261"/>
            <ac:inkMk id="341" creationId="{B0723116-F279-01A4-F1AE-42B2D6D0B238}"/>
          </ac:inkMkLst>
        </pc:inkChg>
        <pc:inkChg chg="add del">
          <ac:chgData name="Tasha Roberts (2317127)" userId="940ce18a-e35c-4c73-961a-bd216cb0e916" providerId="ADAL" clId="{4ED3FF9C-E919-2647-93AC-F314AFE1D7EF}" dt="2024-02-13T15:13:29.997" v="538"/>
          <ac:inkMkLst>
            <pc:docMk/>
            <pc:sldMk cId="2106785650" sldId="261"/>
            <ac:inkMk id="342" creationId="{D0BC15EF-A33F-56AA-87D9-F1203F44D59C}"/>
          </ac:inkMkLst>
        </pc:inkChg>
        <pc:inkChg chg="add del reco">
          <ac:chgData name="Tasha Roberts (2317127)" userId="940ce18a-e35c-4c73-961a-bd216cb0e916" providerId="ADAL" clId="{4ED3FF9C-E919-2647-93AC-F314AFE1D7EF}" dt="2024-02-13T15:13:29.996" v="537"/>
          <ac:inkMkLst>
            <pc:docMk/>
            <pc:sldMk cId="2106785650" sldId="261"/>
            <ac:inkMk id="343" creationId="{D81DC952-5F7F-DCB0-77F5-02E847B2A7A2}"/>
          </ac:inkMkLst>
        </pc:inkChg>
        <pc:inkChg chg="add del">
          <ac:chgData name="Tasha Roberts (2317127)" userId="940ce18a-e35c-4c73-961a-bd216cb0e916" providerId="ADAL" clId="{4ED3FF9C-E919-2647-93AC-F314AFE1D7EF}" dt="2024-02-13T15:13:29.994" v="536"/>
          <ac:inkMkLst>
            <pc:docMk/>
            <pc:sldMk cId="2106785650" sldId="261"/>
            <ac:inkMk id="344" creationId="{22AADBDC-996F-37D4-22EB-E73BA3CB7EDA}"/>
          </ac:inkMkLst>
        </pc:inkChg>
        <pc:inkChg chg="add del">
          <ac:chgData name="Tasha Roberts (2317127)" userId="940ce18a-e35c-4c73-961a-bd216cb0e916" providerId="ADAL" clId="{4ED3FF9C-E919-2647-93AC-F314AFE1D7EF}" dt="2024-02-13T15:13:29.994" v="535"/>
          <ac:inkMkLst>
            <pc:docMk/>
            <pc:sldMk cId="2106785650" sldId="261"/>
            <ac:inkMk id="345" creationId="{CD9BBDDD-EC68-3D23-D14B-A4C4C0E882CC}"/>
          </ac:inkMkLst>
        </pc:inkChg>
        <pc:inkChg chg="add del">
          <ac:chgData name="Tasha Roberts (2317127)" userId="940ce18a-e35c-4c73-961a-bd216cb0e916" providerId="ADAL" clId="{4ED3FF9C-E919-2647-93AC-F314AFE1D7EF}" dt="2024-02-13T15:13:29.993" v="534"/>
          <ac:inkMkLst>
            <pc:docMk/>
            <pc:sldMk cId="2106785650" sldId="261"/>
            <ac:inkMk id="346" creationId="{C9F98A13-8E53-79F5-8B33-F2A622A7F845}"/>
          </ac:inkMkLst>
        </pc:inkChg>
        <pc:inkChg chg="add del">
          <ac:chgData name="Tasha Roberts (2317127)" userId="940ce18a-e35c-4c73-961a-bd216cb0e916" providerId="ADAL" clId="{4ED3FF9C-E919-2647-93AC-F314AFE1D7EF}" dt="2024-02-13T15:13:29.992" v="533"/>
          <ac:inkMkLst>
            <pc:docMk/>
            <pc:sldMk cId="2106785650" sldId="261"/>
            <ac:inkMk id="347" creationId="{BB0F5FEF-D29D-2FB6-9CF5-AF6FD278FB59}"/>
          </ac:inkMkLst>
        </pc:inkChg>
        <pc:inkChg chg="add del">
          <ac:chgData name="Tasha Roberts (2317127)" userId="940ce18a-e35c-4c73-961a-bd216cb0e916" providerId="ADAL" clId="{4ED3FF9C-E919-2647-93AC-F314AFE1D7EF}" dt="2024-02-13T15:13:29.992" v="532"/>
          <ac:inkMkLst>
            <pc:docMk/>
            <pc:sldMk cId="2106785650" sldId="261"/>
            <ac:inkMk id="348" creationId="{D3969F44-2407-1FDA-4ACD-74C291429646}"/>
          </ac:inkMkLst>
        </pc:inkChg>
        <pc:inkChg chg="add del">
          <ac:chgData name="Tasha Roberts (2317127)" userId="940ce18a-e35c-4c73-961a-bd216cb0e916" providerId="ADAL" clId="{4ED3FF9C-E919-2647-93AC-F314AFE1D7EF}" dt="2024-02-13T15:13:29.991" v="531"/>
          <ac:inkMkLst>
            <pc:docMk/>
            <pc:sldMk cId="2106785650" sldId="261"/>
            <ac:inkMk id="349" creationId="{6EF1EA0F-FA7D-E936-C6BF-64ABDE283207}"/>
          </ac:inkMkLst>
        </pc:inkChg>
        <pc:inkChg chg="add del">
          <ac:chgData name="Tasha Roberts (2317127)" userId="940ce18a-e35c-4c73-961a-bd216cb0e916" providerId="ADAL" clId="{4ED3FF9C-E919-2647-93AC-F314AFE1D7EF}" dt="2024-02-13T15:13:29.990" v="530"/>
          <ac:inkMkLst>
            <pc:docMk/>
            <pc:sldMk cId="2106785650" sldId="261"/>
            <ac:inkMk id="350" creationId="{3838B9D2-8DE2-FB43-BF5C-9AC079F7F332}"/>
          </ac:inkMkLst>
        </pc:inkChg>
        <pc:inkChg chg="add del">
          <ac:chgData name="Tasha Roberts (2317127)" userId="940ce18a-e35c-4c73-961a-bd216cb0e916" providerId="ADAL" clId="{4ED3FF9C-E919-2647-93AC-F314AFE1D7EF}" dt="2024-02-13T15:13:29.989" v="529"/>
          <ac:inkMkLst>
            <pc:docMk/>
            <pc:sldMk cId="2106785650" sldId="261"/>
            <ac:inkMk id="351" creationId="{2863AF25-A944-1856-7136-A6DD8A0040F0}"/>
          </ac:inkMkLst>
        </pc:inkChg>
        <pc:inkChg chg="add del">
          <ac:chgData name="Tasha Roberts (2317127)" userId="940ce18a-e35c-4c73-961a-bd216cb0e916" providerId="ADAL" clId="{4ED3FF9C-E919-2647-93AC-F314AFE1D7EF}" dt="2024-02-13T15:13:29.988" v="528"/>
          <ac:inkMkLst>
            <pc:docMk/>
            <pc:sldMk cId="2106785650" sldId="261"/>
            <ac:inkMk id="352" creationId="{412DF3A1-3EF9-9525-3A6A-DB5D8B28340B}"/>
          </ac:inkMkLst>
        </pc:inkChg>
        <pc:inkChg chg="add del">
          <ac:chgData name="Tasha Roberts (2317127)" userId="940ce18a-e35c-4c73-961a-bd216cb0e916" providerId="ADAL" clId="{4ED3FF9C-E919-2647-93AC-F314AFE1D7EF}" dt="2024-02-13T15:13:29.988" v="527"/>
          <ac:inkMkLst>
            <pc:docMk/>
            <pc:sldMk cId="2106785650" sldId="261"/>
            <ac:inkMk id="353" creationId="{41EC7FE8-05C5-72B6-1437-0453D4F6D3FE}"/>
          </ac:inkMkLst>
        </pc:inkChg>
        <pc:inkChg chg="add del">
          <ac:chgData name="Tasha Roberts (2317127)" userId="940ce18a-e35c-4c73-961a-bd216cb0e916" providerId="ADAL" clId="{4ED3FF9C-E919-2647-93AC-F314AFE1D7EF}" dt="2024-02-13T15:13:29.987" v="526"/>
          <ac:inkMkLst>
            <pc:docMk/>
            <pc:sldMk cId="2106785650" sldId="261"/>
            <ac:inkMk id="354" creationId="{CB8CD3BE-BBC3-CED5-951C-F68DC871FCF8}"/>
          </ac:inkMkLst>
        </pc:inkChg>
        <pc:inkChg chg="add del">
          <ac:chgData name="Tasha Roberts (2317127)" userId="940ce18a-e35c-4c73-961a-bd216cb0e916" providerId="ADAL" clId="{4ED3FF9C-E919-2647-93AC-F314AFE1D7EF}" dt="2024-02-13T15:13:29.986" v="525"/>
          <ac:inkMkLst>
            <pc:docMk/>
            <pc:sldMk cId="2106785650" sldId="261"/>
            <ac:inkMk id="355" creationId="{1FF5D870-1030-F74A-3155-A6A2150D29A0}"/>
          </ac:inkMkLst>
        </pc:inkChg>
        <pc:inkChg chg="add del">
          <ac:chgData name="Tasha Roberts (2317127)" userId="940ce18a-e35c-4c73-961a-bd216cb0e916" providerId="ADAL" clId="{4ED3FF9C-E919-2647-93AC-F314AFE1D7EF}" dt="2024-02-13T15:13:29.986" v="524"/>
          <ac:inkMkLst>
            <pc:docMk/>
            <pc:sldMk cId="2106785650" sldId="261"/>
            <ac:inkMk id="356" creationId="{EBE505DC-C3F6-12E1-574E-90A203FE8D0F}"/>
          </ac:inkMkLst>
        </pc:inkChg>
        <pc:inkChg chg="add del">
          <ac:chgData name="Tasha Roberts (2317127)" userId="940ce18a-e35c-4c73-961a-bd216cb0e916" providerId="ADAL" clId="{4ED3FF9C-E919-2647-93AC-F314AFE1D7EF}" dt="2024-02-13T15:13:29.985" v="523"/>
          <ac:inkMkLst>
            <pc:docMk/>
            <pc:sldMk cId="2106785650" sldId="261"/>
            <ac:inkMk id="357" creationId="{B4A9CC51-A03D-79B7-E024-A38342D21135}"/>
          </ac:inkMkLst>
        </pc:inkChg>
        <pc:inkChg chg="add del">
          <ac:chgData name="Tasha Roberts (2317127)" userId="940ce18a-e35c-4c73-961a-bd216cb0e916" providerId="ADAL" clId="{4ED3FF9C-E919-2647-93AC-F314AFE1D7EF}" dt="2024-02-13T15:13:29.984" v="522"/>
          <ac:inkMkLst>
            <pc:docMk/>
            <pc:sldMk cId="2106785650" sldId="261"/>
            <ac:inkMk id="358" creationId="{F24190DF-ADA9-68B4-0364-F88304B5BCAA}"/>
          </ac:inkMkLst>
        </pc:inkChg>
        <pc:inkChg chg="add del">
          <ac:chgData name="Tasha Roberts (2317127)" userId="940ce18a-e35c-4c73-961a-bd216cb0e916" providerId="ADAL" clId="{4ED3FF9C-E919-2647-93AC-F314AFE1D7EF}" dt="2024-02-13T15:13:29.984" v="521"/>
          <ac:inkMkLst>
            <pc:docMk/>
            <pc:sldMk cId="2106785650" sldId="261"/>
            <ac:inkMk id="359" creationId="{422360A0-9DAD-78C3-F038-B43F25AF3C72}"/>
          </ac:inkMkLst>
        </pc:inkChg>
        <pc:inkChg chg="add del">
          <ac:chgData name="Tasha Roberts (2317127)" userId="940ce18a-e35c-4c73-961a-bd216cb0e916" providerId="ADAL" clId="{4ED3FF9C-E919-2647-93AC-F314AFE1D7EF}" dt="2024-02-13T15:13:29.983" v="520"/>
          <ac:inkMkLst>
            <pc:docMk/>
            <pc:sldMk cId="2106785650" sldId="261"/>
            <ac:inkMk id="360" creationId="{A2CF871B-4E24-8D50-DFAC-B2A58BB5644A}"/>
          </ac:inkMkLst>
        </pc:inkChg>
        <pc:inkChg chg="add del">
          <ac:chgData name="Tasha Roberts (2317127)" userId="940ce18a-e35c-4c73-961a-bd216cb0e916" providerId="ADAL" clId="{4ED3FF9C-E919-2647-93AC-F314AFE1D7EF}" dt="2024-02-13T15:13:29.982" v="519"/>
          <ac:inkMkLst>
            <pc:docMk/>
            <pc:sldMk cId="2106785650" sldId="261"/>
            <ac:inkMk id="361" creationId="{0DBB6257-359C-59A8-7F65-030898E92278}"/>
          </ac:inkMkLst>
        </pc:inkChg>
        <pc:inkChg chg="add del">
          <ac:chgData name="Tasha Roberts (2317127)" userId="940ce18a-e35c-4c73-961a-bd216cb0e916" providerId="ADAL" clId="{4ED3FF9C-E919-2647-93AC-F314AFE1D7EF}" dt="2024-02-13T15:13:29.981" v="518"/>
          <ac:inkMkLst>
            <pc:docMk/>
            <pc:sldMk cId="2106785650" sldId="261"/>
            <ac:inkMk id="362" creationId="{595556CD-318D-BD3B-749F-53D527EF9C41}"/>
          </ac:inkMkLst>
        </pc:inkChg>
        <pc:inkChg chg="add del">
          <ac:chgData name="Tasha Roberts (2317127)" userId="940ce18a-e35c-4c73-961a-bd216cb0e916" providerId="ADAL" clId="{4ED3FF9C-E919-2647-93AC-F314AFE1D7EF}" dt="2024-02-13T15:13:29.981" v="517"/>
          <ac:inkMkLst>
            <pc:docMk/>
            <pc:sldMk cId="2106785650" sldId="261"/>
            <ac:inkMk id="363" creationId="{553CE611-C01D-AB6A-CCE1-7E696B80379F}"/>
          </ac:inkMkLst>
        </pc:inkChg>
        <pc:inkChg chg="add del">
          <ac:chgData name="Tasha Roberts (2317127)" userId="940ce18a-e35c-4c73-961a-bd216cb0e916" providerId="ADAL" clId="{4ED3FF9C-E919-2647-93AC-F314AFE1D7EF}" dt="2024-02-13T15:12:34.848" v="460"/>
          <ac:inkMkLst>
            <pc:docMk/>
            <pc:sldMk cId="2106785650" sldId="261"/>
            <ac:inkMk id="364" creationId="{F4C442FB-F663-4CD6-6FDC-5BAA0332AC51}"/>
          </ac:inkMkLst>
        </pc:inkChg>
        <pc:inkChg chg="add del reco">
          <ac:chgData name="Tasha Roberts (2317127)" userId="940ce18a-e35c-4c73-961a-bd216cb0e916" providerId="ADAL" clId="{4ED3FF9C-E919-2647-93AC-F314AFE1D7EF}" dt="2024-02-13T15:12:34.848" v="460"/>
          <ac:inkMkLst>
            <pc:docMk/>
            <pc:sldMk cId="2106785650" sldId="261"/>
            <ac:inkMk id="365" creationId="{72693A79-DEEB-99C5-E388-792C4A00C116}"/>
          </ac:inkMkLst>
        </pc:inkChg>
        <pc:inkChg chg="add del reco">
          <ac:chgData name="Tasha Roberts (2317127)" userId="940ce18a-e35c-4c73-961a-bd216cb0e916" providerId="ADAL" clId="{4ED3FF9C-E919-2647-93AC-F314AFE1D7EF}" dt="2024-02-13T15:12:34.848" v="460"/>
          <ac:inkMkLst>
            <pc:docMk/>
            <pc:sldMk cId="2106785650" sldId="261"/>
            <ac:inkMk id="366" creationId="{D0202888-52FF-FE75-E30B-86C0503C13A5}"/>
          </ac:inkMkLst>
        </pc:inkChg>
        <pc:inkChg chg="add del reco">
          <ac:chgData name="Tasha Roberts (2317127)" userId="940ce18a-e35c-4c73-961a-bd216cb0e916" providerId="ADAL" clId="{4ED3FF9C-E919-2647-93AC-F314AFE1D7EF}" dt="2024-02-13T15:12:34.848" v="460"/>
          <ac:inkMkLst>
            <pc:docMk/>
            <pc:sldMk cId="2106785650" sldId="261"/>
            <ac:inkMk id="367" creationId="{BA1E7299-8AAD-6A11-A4AE-8C6733D3E7E7}"/>
          </ac:inkMkLst>
        </pc:inkChg>
        <pc:inkChg chg="add del reco">
          <ac:chgData name="Tasha Roberts (2317127)" userId="940ce18a-e35c-4c73-961a-bd216cb0e916" providerId="ADAL" clId="{4ED3FF9C-E919-2647-93AC-F314AFE1D7EF}" dt="2024-02-13T15:12:34.848" v="460"/>
          <ac:inkMkLst>
            <pc:docMk/>
            <pc:sldMk cId="2106785650" sldId="261"/>
            <ac:inkMk id="368" creationId="{067D297E-5678-3DE5-CE3E-7307E16C5F38}"/>
          </ac:inkMkLst>
        </pc:inkChg>
        <pc:inkChg chg="add del reco">
          <ac:chgData name="Tasha Roberts (2317127)" userId="940ce18a-e35c-4c73-961a-bd216cb0e916" providerId="ADAL" clId="{4ED3FF9C-E919-2647-93AC-F314AFE1D7EF}" dt="2024-02-13T15:12:34.848" v="460"/>
          <ac:inkMkLst>
            <pc:docMk/>
            <pc:sldMk cId="2106785650" sldId="261"/>
            <ac:inkMk id="369" creationId="{5D07BD89-A4D8-F080-88D9-FF404D3C516B}"/>
          </ac:inkMkLst>
        </pc:inkChg>
        <pc:inkChg chg="add del">
          <ac:chgData name="Tasha Roberts (2317127)" userId="940ce18a-e35c-4c73-961a-bd216cb0e916" providerId="ADAL" clId="{4ED3FF9C-E919-2647-93AC-F314AFE1D7EF}" dt="2024-02-13T15:12:34.513" v="459"/>
          <ac:inkMkLst>
            <pc:docMk/>
            <pc:sldMk cId="2106785650" sldId="261"/>
            <ac:inkMk id="370" creationId="{32107D91-A8E4-4A73-06A4-08442266D839}"/>
          </ac:inkMkLst>
        </pc:inkChg>
        <pc:inkChg chg="add del">
          <ac:chgData name="Tasha Roberts (2317127)" userId="940ce18a-e35c-4c73-961a-bd216cb0e916" providerId="ADAL" clId="{4ED3FF9C-E919-2647-93AC-F314AFE1D7EF}" dt="2024-02-13T15:12:39.445" v="463"/>
          <ac:inkMkLst>
            <pc:docMk/>
            <pc:sldMk cId="2106785650" sldId="261"/>
            <ac:inkMk id="371" creationId="{CBB19798-E59D-0DC5-020E-1E22B8F668C1}"/>
          </ac:inkMkLst>
        </pc:inkChg>
        <pc:inkChg chg="add del">
          <ac:chgData name="Tasha Roberts (2317127)" userId="940ce18a-e35c-4c73-961a-bd216cb0e916" providerId="ADAL" clId="{4ED3FF9C-E919-2647-93AC-F314AFE1D7EF}" dt="2024-02-13T15:12:39.445" v="463"/>
          <ac:inkMkLst>
            <pc:docMk/>
            <pc:sldMk cId="2106785650" sldId="261"/>
            <ac:inkMk id="372" creationId="{DA306EA2-1054-6DF1-B59B-CCA16FED7505}"/>
          </ac:inkMkLst>
        </pc:inkChg>
        <pc:inkChg chg="add del reco">
          <ac:chgData name="Tasha Roberts (2317127)" userId="940ce18a-e35c-4c73-961a-bd216cb0e916" providerId="ADAL" clId="{4ED3FF9C-E919-2647-93AC-F314AFE1D7EF}" dt="2024-02-13T15:13:29.980" v="516"/>
          <ac:inkMkLst>
            <pc:docMk/>
            <pc:sldMk cId="2106785650" sldId="261"/>
            <ac:inkMk id="373" creationId="{3CEBEA88-17C5-37F7-E206-78E135D49E63}"/>
          </ac:inkMkLst>
        </pc:inkChg>
        <pc:inkChg chg="add del">
          <ac:chgData name="Tasha Roberts (2317127)" userId="940ce18a-e35c-4c73-961a-bd216cb0e916" providerId="ADAL" clId="{4ED3FF9C-E919-2647-93AC-F314AFE1D7EF}" dt="2024-02-13T15:12:42.683" v="470"/>
          <ac:inkMkLst>
            <pc:docMk/>
            <pc:sldMk cId="2106785650" sldId="261"/>
            <ac:inkMk id="374" creationId="{4973295E-8363-2B74-16CE-DC1B75523131}"/>
          </ac:inkMkLst>
        </pc:inkChg>
        <pc:inkChg chg="add del">
          <ac:chgData name="Tasha Roberts (2317127)" userId="940ce18a-e35c-4c73-961a-bd216cb0e916" providerId="ADAL" clId="{4ED3FF9C-E919-2647-93AC-F314AFE1D7EF}" dt="2024-02-13T15:12:42.433" v="469"/>
          <ac:inkMkLst>
            <pc:docMk/>
            <pc:sldMk cId="2106785650" sldId="261"/>
            <ac:inkMk id="375" creationId="{A10318EF-97BD-C5F2-30C4-ADBFDEAEF071}"/>
          </ac:inkMkLst>
        </pc:inkChg>
        <pc:inkChg chg="add del">
          <ac:chgData name="Tasha Roberts (2317127)" userId="940ce18a-e35c-4c73-961a-bd216cb0e916" providerId="ADAL" clId="{4ED3FF9C-E919-2647-93AC-F314AFE1D7EF}" dt="2024-02-13T15:12:42.288" v="468"/>
          <ac:inkMkLst>
            <pc:docMk/>
            <pc:sldMk cId="2106785650" sldId="261"/>
            <ac:inkMk id="376" creationId="{917E2DB3-A38F-E68A-0708-48135D45D433}"/>
          </ac:inkMkLst>
        </pc:inkChg>
        <pc:inkChg chg="add del reco">
          <ac:chgData name="Tasha Roberts (2317127)" userId="940ce18a-e35c-4c73-961a-bd216cb0e916" providerId="ADAL" clId="{4ED3FF9C-E919-2647-93AC-F314AFE1D7EF}" dt="2024-02-13T15:12:42.288" v="468"/>
          <ac:inkMkLst>
            <pc:docMk/>
            <pc:sldMk cId="2106785650" sldId="261"/>
            <ac:inkMk id="377" creationId="{A86AC584-A2EF-D4B0-74C2-CA3B6C15A622}"/>
          </ac:inkMkLst>
        </pc:inkChg>
        <pc:inkChg chg="add del">
          <ac:chgData name="Tasha Roberts (2317127)" userId="940ce18a-e35c-4c73-961a-bd216cb0e916" providerId="ADAL" clId="{4ED3FF9C-E919-2647-93AC-F314AFE1D7EF}" dt="2024-02-13T15:12:51.990" v="482"/>
          <ac:inkMkLst>
            <pc:docMk/>
            <pc:sldMk cId="2106785650" sldId="261"/>
            <ac:inkMk id="378" creationId="{D2FA96C8-CF9C-0679-0B0F-C0BBBBBEBE68}"/>
          </ac:inkMkLst>
        </pc:inkChg>
        <pc:inkChg chg="add del">
          <ac:chgData name="Tasha Roberts (2317127)" userId="940ce18a-e35c-4c73-961a-bd216cb0e916" providerId="ADAL" clId="{4ED3FF9C-E919-2647-93AC-F314AFE1D7EF}" dt="2024-02-13T15:12:51.990" v="482"/>
          <ac:inkMkLst>
            <pc:docMk/>
            <pc:sldMk cId="2106785650" sldId="261"/>
            <ac:inkMk id="379" creationId="{F191DAE6-1726-3DDD-1F30-CBBD9B575CC0}"/>
          </ac:inkMkLst>
        </pc:inkChg>
        <pc:inkChg chg="add del">
          <ac:chgData name="Tasha Roberts (2317127)" userId="940ce18a-e35c-4c73-961a-bd216cb0e916" providerId="ADAL" clId="{4ED3FF9C-E919-2647-93AC-F314AFE1D7EF}" dt="2024-02-13T15:12:51.990" v="482"/>
          <ac:inkMkLst>
            <pc:docMk/>
            <pc:sldMk cId="2106785650" sldId="261"/>
            <ac:inkMk id="380" creationId="{53938568-FC04-1E7A-3569-AC954E9A2EFC}"/>
          </ac:inkMkLst>
        </pc:inkChg>
        <pc:inkChg chg="add del">
          <ac:chgData name="Tasha Roberts (2317127)" userId="940ce18a-e35c-4c73-961a-bd216cb0e916" providerId="ADAL" clId="{4ED3FF9C-E919-2647-93AC-F314AFE1D7EF}" dt="2024-02-13T15:12:51.990" v="482"/>
          <ac:inkMkLst>
            <pc:docMk/>
            <pc:sldMk cId="2106785650" sldId="261"/>
            <ac:inkMk id="381" creationId="{50E600BD-6B8E-781D-6327-A6D68AB2CD0F}"/>
          </ac:inkMkLst>
        </pc:inkChg>
        <pc:inkChg chg="add del">
          <ac:chgData name="Tasha Roberts (2317127)" userId="940ce18a-e35c-4c73-961a-bd216cb0e916" providerId="ADAL" clId="{4ED3FF9C-E919-2647-93AC-F314AFE1D7EF}" dt="2024-02-13T15:12:51.990" v="482"/>
          <ac:inkMkLst>
            <pc:docMk/>
            <pc:sldMk cId="2106785650" sldId="261"/>
            <ac:inkMk id="382" creationId="{757C3E69-FB82-AC2A-01FD-2176E29FF460}"/>
          </ac:inkMkLst>
        </pc:inkChg>
        <pc:inkChg chg="add del">
          <ac:chgData name="Tasha Roberts (2317127)" userId="940ce18a-e35c-4c73-961a-bd216cb0e916" providerId="ADAL" clId="{4ED3FF9C-E919-2647-93AC-F314AFE1D7EF}" dt="2024-02-13T15:12:51.990" v="482"/>
          <ac:inkMkLst>
            <pc:docMk/>
            <pc:sldMk cId="2106785650" sldId="261"/>
            <ac:inkMk id="383" creationId="{D05BD9E0-88E8-221E-898B-2F778247D80E}"/>
          </ac:inkMkLst>
        </pc:inkChg>
        <pc:inkChg chg="add del">
          <ac:chgData name="Tasha Roberts (2317127)" userId="940ce18a-e35c-4c73-961a-bd216cb0e916" providerId="ADAL" clId="{4ED3FF9C-E919-2647-93AC-F314AFE1D7EF}" dt="2024-02-13T15:12:51.990" v="482"/>
          <ac:inkMkLst>
            <pc:docMk/>
            <pc:sldMk cId="2106785650" sldId="261"/>
            <ac:inkMk id="384" creationId="{7FE89B65-2B08-115D-B07C-79AB78CC1CDF}"/>
          </ac:inkMkLst>
        </pc:inkChg>
        <pc:inkChg chg="add del">
          <ac:chgData name="Tasha Roberts (2317127)" userId="940ce18a-e35c-4c73-961a-bd216cb0e916" providerId="ADAL" clId="{4ED3FF9C-E919-2647-93AC-F314AFE1D7EF}" dt="2024-02-13T15:12:51.990" v="482"/>
          <ac:inkMkLst>
            <pc:docMk/>
            <pc:sldMk cId="2106785650" sldId="261"/>
            <ac:inkMk id="385" creationId="{A8E31736-1430-8975-3F67-06167327E6AA}"/>
          </ac:inkMkLst>
        </pc:inkChg>
        <pc:inkChg chg="add del">
          <ac:chgData name="Tasha Roberts (2317127)" userId="940ce18a-e35c-4c73-961a-bd216cb0e916" providerId="ADAL" clId="{4ED3FF9C-E919-2647-93AC-F314AFE1D7EF}" dt="2024-02-13T15:12:51.990" v="482"/>
          <ac:inkMkLst>
            <pc:docMk/>
            <pc:sldMk cId="2106785650" sldId="261"/>
            <ac:inkMk id="386" creationId="{FC84CB74-F612-E0BA-8831-976ADAAE1482}"/>
          </ac:inkMkLst>
        </pc:inkChg>
        <pc:inkChg chg="add del">
          <ac:chgData name="Tasha Roberts (2317127)" userId="940ce18a-e35c-4c73-961a-bd216cb0e916" providerId="ADAL" clId="{4ED3FF9C-E919-2647-93AC-F314AFE1D7EF}" dt="2024-02-13T15:12:51.990" v="482"/>
          <ac:inkMkLst>
            <pc:docMk/>
            <pc:sldMk cId="2106785650" sldId="261"/>
            <ac:inkMk id="387" creationId="{8B8B54D2-1C43-429B-8C08-E6E0F212B0C6}"/>
          </ac:inkMkLst>
        </pc:inkChg>
        <pc:inkChg chg="add del">
          <ac:chgData name="Tasha Roberts (2317127)" userId="940ce18a-e35c-4c73-961a-bd216cb0e916" providerId="ADAL" clId="{4ED3FF9C-E919-2647-93AC-F314AFE1D7EF}" dt="2024-02-13T15:12:51.990" v="482"/>
          <ac:inkMkLst>
            <pc:docMk/>
            <pc:sldMk cId="2106785650" sldId="261"/>
            <ac:inkMk id="388" creationId="{E6874882-FF28-833A-431A-F9DD177921FA}"/>
          </ac:inkMkLst>
        </pc:inkChg>
        <pc:inkChg chg="add del reco">
          <ac:chgData name="Tasha Roberts (2317127)" userId="940ce18a-e35c-4c73-961a-bd216cb0e916" providerId="ADAL" clId="{4ED3FF9C-E919-2647-93AC-F314AFE1D7EF}" dt="2024-02-13T15:13:29.979" v="515"/>
          <ac:inkMkLst>
            <pc:docMk/>
            <pc:sldMk cId="2106785650" sldId="261"/>
            <ac:inkMk id="389" creationId="{C6D3DBCD-C966-A844-1E37-C5647C011616}"/>
          </ac:inkMkLst>
        </pc:inkChg>
        <pc:inkChg chg="add del reco">
          <ac:chgData name="Tasha Roberts (2317127)" userId="940ce18a-e35c-4c73-961a-bd216cb0e916" providerId="ADAL" clId="{4ED3FF9C-E919-2647-93AC-F314AFE1D7EF}" dt="2024-02-13T15:13:29.977" v="514"/>
          <ac:inkMkLst>
            <pc:docMk/>
            <pc:sldMk cId="2106785650" sldId="261"/>
            <ac:inkMk id="390" creationId="{E6BA0571-C88B-82CB-7C28-2B544B2B57BF}"/>
          </ac:inkMkLst>
        </pc:inkChg>
        <pc:inkChg chg="add del">
          <ac:chgData name="Tasha Roberts (2317127)" userId="940ce18a-e35c-4c73-961a-bd216cb0e916" providerId="ADAL" clId="{4ED3FF9C-E919-2647-93AC-F314AFE1D7EF}" dt="2024-02-13T15:13:02.657" v="500"/>
          <ac:inkMkLst>
            <pc:docMk/>
            <pc:sldMk cId="2106785650" sldId="261"/>
            <ac:inkMk id="391" creationId="{D1FF4B29-0315-C50A-9E27-72B9F735D7D1}"/>
          </ac:inkMkLst>
        </pc:inkChg>
        <pc:inkChg chg="add del">
          <ac:chgData name="Tasha Roberts (2317127)" userId="940ce18a-e35c-4c73-961a-bd216cb0e916" providerId="ADAL" clId="{4ED3FF9C-E919-2647-93AC-F314AFE1D7EF}" dt="2024-02-13T15:13:02.657" v="500"/>
          <ac:inkMkLst>
            <pc:docMk/>
            <pc:sldMk cId="2106785650" sldId="261"/>
            <ac:inkMk id="392" creationId="{FC81994B-2381-A741-5D69-EE910F0B0E3E}"/>
          </ac:inkMkLst>
        </pc:inkChg>
        <pc:inkChg chg="add del">
          <ac:chgData name="Tasha Roberts (2317127)" userId="940ce18a-e35c-4c73-961a-bd216cb0e916" providerId="ADAL" clId="{4ED3FF9C-E919-2647-93AC-F314AFE1D7EF}" dt="2024-02-13T15:13:02.657" v="500"/>
          <ac:inkMkLst>
            <pc:docMk/>
            <pc:sldMk cId="2106785650" sldId="261"/>
            <ac:inkMk id="393" creationId="{B0C81CD9-2FB4-CD90-940E-89FAD918207A}"/>
          </ac:inkMkLst>
        </pc:inkChg>
        <pc:inkChg chg="add del">
          <ac:chgData name="Tasha Roberts (2317127)" userId="940ce18a-e35c-4c73-961a-bd216cb0e916" providerId="ADAL" clId="{4ED3FF9C-E919-2647-93AC-F314AFE1D7EF}" dt="2024-02-13T15:13:02.657" v="500"/>
          <ac:inkMkLst>
            <pc:docMk/>
            <pc:sldMk cId="2106785650" sldId="261"/>
            <ac:inkMk id="394" creationId="{541D06A4-BDE6-3BA9-8B33-76A5910F7569}"/>
          </ac:inkMkLst>
        </pc:inkChg>
        <pc:inkChg chg="add del">
          <ac:chgData name="Tasha Roberts (2317127)" userId="940ce18a-e35c-4c73-961a-bd216cb0e916" providerId="ADAL" clId="{4ED3FF9C-E919-2647-93AC-F314AFE1D7EF}" dt="2024-02-13T15:13:02.657" v="500"/>
          <ac:inkMkLst>
            <pc:docMk/>
            <pc:sldMk cId="2106785650" sldId="261"/>
            <ac:inkMk id="395" creationId="{A1BAF2C9-7245-7681-5814-94E8EDB205E5}"/>
          </ac:inkMkLst>
        </pc:inkChg>
        <pc:inkChg chg="add del">
          <ac:chgData name="Tasha Roberts (2317127)" userId="940ce18a-e35c-4c73-961a-bd216cb0e916" providerId="ADAL" clId="{4ED3FF9C-E919-2647-93AC-F314AFE1D7EF}" dt="2024-02-13T15:13:02.657" v="500"/>
          <ac:inkMkLst>
            <pc:docMk/>
            <pc:sldMk cId="2106785650" sldId="261"/>
            <ac:inkMk id="396" creationId="{27A10359-4CCC-8D6B-FD68-C5F8591A77B8}"/>
          </ac:inkMkLst>
        </pc:inkChg>
        <pc:inkChg chg="add del">
          <ac:chgData name="Tasha Roberts (2317127)" userId="940ce18a-e35c-4c73-961a-bd216cb0e916" providerId="ADAL" clId="{4ED3FF9C-E919-2647-93AC-F314AFE1D7EF}" dt="2024-02-13T15:13:02.657" v="500"/>
          <ac:inkMkLst>
            <pc:docMk/>
            <pc:sldMk cId="2106785650" sldId="261"/>
            <ac:inkMk id="397" creationId="{CB192403-8E1F-FD13-CD2F-EAD9C8867468}"/>
          </ac:inkMkLst>
        </pc:inkChg>
        <pc:inkChg chg="add del">
          <ac:chgData name="Tasha Roberts (2317127)" userId="940ce18a-e35c-4c73-961a-bd216cb0e916" providerId="ADAL" clId="{4ED3FF9C-E919-2647-93AC-F314AFE1D7EF}" dt="2024-02-13T15:13:02.657" v="500"/>
          <ac:inkMkLst>
            <pc:docMk/>
            <pc:sldMk cId="2106785650" sldId="261"/>
            <ac:inkMk id="398" creationId="{2E335912-E907-6DDC-64CE-41BEB82847D9}"/>
          </ac:inkMkLst>
        </pc:inkChg>
        <pc:inkChg chg="add del">
          <ac:chgData name="Tasha Roberts (2317127)" userId="940ce18a-e35c-4c73-961a-bd216cb0e916" providerId="ADAL" clId="{4ED3FF9C-E919-2647-93AC-F314AFE1D7EF}" dt="2024-02-13T15:13:02.657" v="500"/>
          <ac:inkMkLst>
            <pc:docMk/>
            <pc:sldMk cId="2106785650" sldId="261"/>
            <ac:inkMk id="399" creationId="{9078793B-3676-BE25-CE59-D4B903992842}"/>
          </ac:inkMkLst>
        </pc:inkChg>
        <pc:inkChg chg="add del">
          <ac:chgData name="Tasha Roberts (2317127)" userId="940ce18a-e35c-4c73-961a-bd216cb0e916" providerId="ADAL" clId="{4ED3FF9C-E919-2647-93AC-F314AFE1D7EF}" dt="2024-02-13T15:13:02.657" v="500"/>
          <ac:inkMkLst>
            <pc:docMk/>
            <pc:sldMk cId="2106785650" sldId="261"/>
            <ac:inkMk id="400" creationId="{B220C931-0CD3-DE33-738A-68EBC8A212D5}"/>
          </ac:inkMkLst>
        </pc:inkChg>
        <pc:inkChg chg="add del">
          <ac:chgData name="Tasha Roberts (2317127)" userId="940ce18a-e35c-4c73-961a-bd216cb0e916" providerId="ADAL" clId="{4ED3FF9C-E919-2647-93AC-F314AFE1D7EF}" dt="2024-02-13T15:13:02.657" v="500"/>
          <ac:inkMkLst>
            <pc:docMk/>
            <pc:sldMk cId="2106785650" sldId="261"/>
            <ac:inkMk id="401" creationId="{FF661F6C-7EB1-27C9-D96F-A61A40EB88C2}"/>
          </ac:inkMkLst>
        </pc:inkChg>
        <pc:inkChg chg="add del">
          <ac:chgData name="Tasha Roberts (2317127)" userId="940ce18a-e35c-4c73-961a-bd216cb0e916" providerId="ADAL" clId="{4ED3FF9C-E919-2647-93AC-F314AFE1D7EF}" dt="2024-02-13T15:13:02.657" v="500"/>
          <ac:inkMkLst>
            <pc:docMk/>
            <pc:sldMk cId="2106785650" sldId="261"/>
            <ac:inkMk id="402" creationId="{E57F598F-FAFC-0C9E-D1EA-4DCEA3A5C2D6}"/>
          </ac:inkMkLst>
        </pc:inkChg>
        <pc:inkChg chg="add del">
          <ac:chgData name="Tasha Roberts (2317127)" userId="940ce18a-e35c-4c73-961a-bd216cb0e916" providerId="ADAL" clId="{4ED3FF9C-E919-2647-93AC-F314AFE1D7EF}" dt="2024-02-13T15:13:02.657" v="500"/>
          <ac:inkMkLst>
            <pc:docMk/>
            <pc:sldMk cId="2106785650" sldId="261"/>
            <ac:inkMk id="403" creationId="{ED18E743-474C-72EB-25CF-8DC1D46C4952}"/>
          </ac:inkMkLst>
        </pc:inkChg>
        <pc:inkChg chg="add del">
          <ac:chgData name="Tasha Roberts (2317127)" userId="940ce18a-e35c-4c73-961a-bd216cb0e916" providerId="ADAL" clId="{4ED3FF9C-E919-2647-93AC-F314AFE1D7EF}" dt="2024-02-13T15:13:02.657" v="500"/>
          <ac:inkMkLst>
            <pc:docMk/>
            <pc:sldMk cId="2106785650" sldId="261"/>
            <ac:inkMk id="404" creationId="{1F24E186-E1E3-F893-AAB8-9AC1E369B3F6}"/>
          </ac:inkMkLst>
        </pc:inkChg>
        <pc:inkChg chg="add del">
          <ac:chgData name="Tasha Roberts (2317127)" userId="940ce18a-e35c-4c73-961a-bd216cb0e916" providerId="ADAL" clId="{4ED3FF9C-E919-2647-93AC-F314AFE1D7EF}" dt="2024-02-13T15:13:02.657" v="500"/>
          <ac:inkMkLst>
            <pc:docMk/>
            <pc:sldMk cId="2106785650" sldId="261"/>
            <ac:inkMk id="405" creationId="{55BABA2F-0F15-764B-AAC0-B7554C23E34C}"/>
          </ac:inkMkLst>
        </pc:inkChg>
        <pc:inkChg chg="add del">
          <ac:chgData name="Tasha Roberts (2317127)" userId="940ce18a-e35c-4c73-961a-bd216cb0e916" providerId="ADAL" clId="{4ED3FF9C-E919-2647-93AC-F314AFE1D7EF}" dt="2024-02-13T15:13:02.657" v="500"/>
          <ac:inkMkLst>
            <pc:docMk/>
            <pc:sldMk cId="2106785650" sldId="261"/>
            <ac:inkMk id="406" creationId="{37EC43D0-CD31-3224-8A08-FC9F806EA962}"/>
          </ac:inkMkLst>
        </pc:inkChg>
        <pc:inkChg chg="add del">
          <ac:chgData name="Tasha Roberts (2317127)" userId="940ce18a-e35c-4c73-961a-bd216cb0e916" providerId="ADAL" clId="{4ED3FF9C-E919-2647-93AC-F314AFE1D7EF}" dt="2024-02-13T15:13:02.657" v="500"/>
          <ac:inkMkLst>
            <pc:docMk/>
            <pc:sldMk cId="2106785650" sldId="261"/>
            <ac:inkMk id="407" creationId="{3F68E4CF-A694-8277-EA83-0CF862DC3E46}"/>
          </ac:inkMkLst>
        </pc:inkChg>
        <pc:inkChg chg="add del reco">
          <ac:chgData name="Tasha Roberts (2317127)" userId="940ce18a-e35c-4c73-961a-bd216cb0e916" providerId="ADAL" clId="{4ED3FF9C-E919-2647-93AC-F314AFE1D7EF}" dt="2024-02-13T15:13:04.375" v="501"/>
          <ac:inkMkLst>
            <pc:docMk/>
            <pc:sldMk cId="2106785650" sldId="261"/>
            <ac:inkMk id="408" creationId="{E6E0F4B9-2CC2-34ED-649B-7AD82CC48D4E}"/>
          </ac:inkMkLst>
        </pc:inkChg>
        <pc:inkChg chg="add del reco">
          <ac:chgData name="Tasha Roberts (2317127)" userId="940ce18a-e35c-4c73-961a-bd216cb0e916" providerId="ADAL" clId="{4ED3FF9C-E919-2647-93AC-F314AFE1D7EF}" dt="2024-02-13T15:13:29.974" v="513"/>
          <ac:inkMkLst>
            <pc:docMk/>
            <pc:sldMk cId="2106785650" sldId="261"/>
            <ac:inkMk id="409" creationId="{29123C73-D228-E2EF-8F75-A0F3BDA616AF}"/>
          </ac:inkMkLst>
        </pc:inkChg>
        <pc:inkChg chg="add del">
          <ac:chgData name="Tasha Roberts (2317127)" userId="940ce18a-e35c-4c73-961a-bd216cb0e916" providerId="ADAL" clId="{4ED3FF9C-E919-2647-93AC-F314AFE1D7EF}" dt="2024-02-13T15:13:09.876" v="507"/>
          <ac:inkMkLst>
            <pc:docMk/>
            <pc:sldMk cId="2106785650" sldId="261"/>
            <ac:inkMk id="410" creationId="{3A7BF65E-0A3C-C6BB-8CF1-12CD454BE2FE}"/>
          </ac:inkMkLst>
        </pc:inkChg>
        <pc:inkChg chg="add del">
          <ac:chgData name="Tasha Roberts (2317127)" userId="940ce18a-e35c-4c73-961a-bd216cb0e916" providerId="ADAL" clId="{4ED3FF9C-E919-2647-93AC-F314AFE1D7EF}" dt="2024-02-13T15:13:09.876" v="507"/>
          <ac:inkMkLst>
            <pc:docMk/>
            <pc:sldMk cId="2106785650" sldId="261"/>
            <ac:inkMk id="411" creationId="{D0DB5587-7324-7FC1-BEE3-17E016FB65AA}"/>
          </ac:inkMkLst>
        </pc:inkChg>
        <pc:inkChg chg="add del">
          <ac:chgData name="Tasha Roberts (2317127)" userId="940ce18a-e35c-4c73-961a-bd216cb0e916" providerId="ADAL" clId="{4ED3FF9C-E919-2647-93AC-F314AFE1D7EF}" dt="2024-02-13T15:13:09.876" v="507"/>
          <ac:inkMkLst>
            <pc:docMk/>
            <pc:sldMk cId="2106785650" sldId="261"/>
            <ac:inkMk id="412" creationId="{24D6CF2B-FCC8-2E2E-FB9A-19014C12F73D}"/>
          </ac:inkMkLst>
        </pc:inkChg>
        <pc:inkChg chg="add del">
          <ac:chgData name="Tasha Roberts (2317127)" userId="940ce18a-e35c-4c73-961a-bd216cb0e916" providerId="ADAL" clId="{4ED3FF9C-E919-2647-93AC-F314AFE1D7EF}" dt="2024-02-13T15:13:09.876" v="507"/>
          <ac:inkMkLst>
            <pc:docMk/>
            <pc:sldMk cId="2106785650" sldId="261"/>
            <ac:inkMk id="413" creationId="{C704FD7D-9828-AC72-781F-B65DF96110BB}"/>
          </ac:inkMkLst>
        </pc:inkChg>
        <pc:inkChg chg="add del">
          <ac:chgData name="Tasha Roberts (2317127)" userId="940ce18a-e35c-4c73-961a-bd216cb0e916" providerId="ADAL" clId="{4ED3FF9C-E919-2647-93AC-F314AFE1D7EF}" dt="2024-02-13T15:13:09.876" v="507"/>
          <ac:inkMkLst>
            <pc:docMk/>
            <pc:sldMk cId="2106785650" sldId="261"/>
            <ac:inkMk id="414" creationId="{EE5571C5-1173-72A6-4EE0-F9DEEEA7D05B}"/>
          </ac:inkMkLst>
        </pc:inkChg>
        <pc:inkChg chg="add del reco">
          <ac:chgData name="Tasha Roberts (2317127)" userId="940ce18a-e35c-4c73-961a-bd216cb0e916" providerId="ADAL" clId="{4ED3FF9C-E919-2647-93AC-F314AFE1D7EF}" dt="2024-02-13T15:13:29.968" v="512"/>
          <ac:inkMkLst>
            <pc:docMk/>
            <pc:sldMk cId="2106785650" sldId="261"/>
            <ac:inkMk id="415" creationId="{A596EA2A-E84D-E142-4AE0-CE00547BE40E}"/>
          </ac:inkMkLst>
        </pc:inkChg>
        <pc:inkChg chg="add del">
          <ac:chgData name="Tasha Roberts (2317127)" userId="940ce18a-e35c-4c73-961a-bd216cb0e916" providerId="ADAL" clId="{4ED3FF9C-E919-2647-93AC-F314AFE1D7EF}" dt="2024-02-13T15:13:14.743" v="510"/>
          <ac:inkMkLst>
            <pc:docMk/>
            <pc:sldMk cId="2106785650" sldId="261"/>
            <ac:inkMk id="416" creationId="{1831FE24-FB8D-505C-6315-A2AF2D4C8484}"/>
          </ac:inkMkLst>
        </pc:inkChg>
        <pc:inkChg chg="add del">
          <ac:chgData name="Tasha Roberts (2317127)" userId="940ce18a-e35c-4c73-961a-bd216cb0e916" providerId="ADAL" clId="{4ED3FF9C-E919-2647-93AC-F314AFE1D7EF}" dt="2024-02-13T15:13:14.743" v="510"/>
          <ac:inkMkLst>
            <pc:docMk/>
            <pc:sldMk cId="2106785650" sldId="261"/>
            <ac:inkMk id="417" creationId="{AC4BA200-BEAD-D6D6-27B5-2B11EA45AC26}"/>
          </ac:inkMkLst>
        </pc:inkChg>
        <pc:inkChg chg="add del reco">
          <ac:chgData name="Tasha Roberts (2317127)" userId="940ce18a-e35c-4c73-961a-bd216cb0e916" providerId="ADAL" clId="{4ED3FF9C-E919-2647-93AC-F314AFE1D7EF}" dt="2024-02-13T15:13:29.965" v="511"/>
          <ac:inkMkLst>
            <pc:docMk/>
            <pc:sldMk cId="2106785650" sldId="261"/>
            <ac:inkMk id="418" creationId="{31655D37-904F-F099-5049-F10A7334E69B}"/>
          </ac:inkMkLst>
        </pc:inkChg>
        <pc:inkChg chg="add del">
          <ac:chgData name="Tasha Roberts (2317127)" userId="940ce18a-e35c-4c73-961a-bd216cb0e916" providerId="ADAL" clId="{4ED3FF9C-E919-2647-93AC-F314AFE1D7EF}" dt="2024-02-13T15:13:31.550" v="556"/>
          <ac:inkMkLst>
            <pc:docMk/>
            <pc:sldMk cId="2106785650" sldId="261"/>
            <ac:inkMk id="419" creationId="{C35E43B4-7AC9-8D28-6457-8621574012D0}"/>
          </ac:inkMkLst>
        </pc:inkChg>
        <pc:inkChg chg="add del">
          <ac:chgData name="Tasha Roberts (2317127)" userId="940ce18a-e35c-4c73-961a-bd216cb0e916" providerId="ADAL" clId="{4ED3FF9C-E919-2647-93AC-F314AFE1D7EF}" dt="2024-02-13T15:13:37.840" v="561"/>
          <ac:inkMkLst>
            <pc:docMk/>
            <pc:sldMk cId="2106785650" sldId="261"/>
            <ac:inkMk id="420" creationId="{E9642F76-533F-EDAC-0B7D-5D18AB0A686B}"/>
          </ac:inkMkLst>
        </pc:inkChg>
        <pc:inkChg chg="add del">
          <ac:chgData name="Tasha Roberts (2317127)" userId="940ce18a-e35c-4c73-961a-bd216cb0e916" providerId="ADAL" clId="{4ED3FF9C-E919-2647-93AC-F314AFE1D7EF}" dt="2024-02-13T15:13:37.840" v="561"/>
          <ac:inkMkLst>
            <pc:docMk/>
            <pc:sldMk cId="2106785650" sldId="261"/>
            <ac:inkMk id="421" creationId="{DDF50966-6597-DE45-43A5-3247B293C99A}"/>
          </ac:inkMkLst>
        </pc:inkChg>
        <pc:inkChg chg="add del">
          <ac:chgData name="Tasha Roberts (2317127)" userId="940ce18a-e35c-4c73-961a-bd216cb0e916" providerId="ADAL" clId="{4ED3FF9C-E919-2647-93AC-F314AFE1D7EF}" dt="2024-02-13T15:13:37.840" v="561"/>
          <ac:inkMkLst>
            <pc:docMk/>
            <pc:sldMk cId="2106785650" sldId="261"/>
            <ac:inkMk id="422" creationId="{EAC55479-36A9-307D-6568-3F166D9ED918}"/>
          </ac:inkMkLst>
        </pc:inkChg>
        <pc:inkChg chg="add del">
          <ac:chgData name="Tasha Roberts (2317127)" userId="940ce18a-e35c-4c73-961a-bd216cb0e916" providerId="ADAL" clId="{4ED3FF9C-E919-2647-93AC-F314AFE1D7EF}" dt="2024-02-13T15:13:37.840" v="561"/>
          <ac:inkMkLst>
            <pc:docMk/>
            <pc:sldMk cId="2106785650" sldId="261"/>
            <ac:inkMk id="423" creationId="{3F805220-9AE8-3969-0B93-974ED3D0B9FB}"/>
          </ac:inkMkLst>
        </pc:inkChg>
        <pc:inkChg chg="add reco">
          <ac:chgData name="Tasha Roberts (2317127)" userId="940ce18a-e35c-4c73-961a-bd216cb0e916" providerId="ADAL" clId="{4ED3FF9C-E919-2647-93AC-F314AFE1D7EF}" dt="2024-02-13T15:13:37.840" v="561"/>
          <ac:inkMkLst>
            <pc:docMk/>
            <pc:sldMk cId="2106785650" sldId="261"/>
            <ac:inkMk id="424" creationId="{BBF6BB35-730E-3342-8D9E-8A784E30E23E}"/>
          </ac:inkMkLst>
        </pc:inkChg>
        <pc:inkChg chg="add del">
          <ac:chgData name="Tasha Roberts (2317127)" userId="940ce18a-e35c-4c73-961a-bd216cb0e916" providerId="ADAL" clId="{4ED3FF9C-E919-2647-93AC-F314AFE1D7EF}" dt="2024-02-13T15:13:46.229" v="571"/>
          <ac:inkMkLst>
            <pc:docMk/>
            <pc:sldMk cId="2106785650" sldId="261"/>
            <ac:inkMk id="425" creationId="{B846E2EB-660D-22F2-9485-4E55D190E1DA}"/>
          </ac:inkMkLst>
        </pc:inkChg>
        <pc:inkChg chg="add del">
          <ac:chgData name="Tasha Roberts (2317127)" userId="940ce18a-e35c-4c73-961a-bd216cb0e916" providerId="ADAL" clId="{4ED3FF9C-E919-2647-93AC-F314AFE1D7EF}" dt="2024-02-13T15:13:46.229" v="571"/>
          <ac:inkMkLst>
            <pc:docMk/>
            <pc:sldMk cId="2106785650" sldId="261"/>
            <ac:inkMk id="426" creationId="{38DD192D-225B-58C1-01D0-956E09567AB5}"/>
          </ac:inkMkLst>
        </pc:inkChg>
        <pc:inkChg chg="add del">
          <ac:chgData name="Tasha Roberts (2317127)" userId="940ce18a-e35c-4c73-961a-bd216cb0e916" providerId="ADAL" clId="{4ED3FF9C-E919-2647-93AC-F314AFE1D7EF}" dt="2024-02-13T15:13:46.229" v="571"/>
          <ac:inkMkLst>
            <pc:docMk/>
            <pc:sldMk cId="2106785650" sldId="261"/>
            <ac:inkMk id="427" creationId="{3E9C27EB-DDEA-D065-98E0-24B86223EA6D}"/>
          </ac:inkMkLst>
        </pc:inkChg>
        <pc:inkChg chg="add del">
          <ac:chgData name="Tasha Roberts (2317127)" userId="940ce18a-e35c-4c73-961a-bd216cb0e916" providerId="ADAL" clId="{4ED3FF9C-E919-2647-93AC-F314AFE1D7EF}" dt="2024-02-13T15:13:46.229" v="571"/>
          <ac:inkMkLst>
            <pc:docMk/>
            <pc:sldMk cId="2106785650" sldId="261"/>
            <ac:inkMk id="428" creationId="{FE985DAF-2633-0263-A2A2-40AADB9EAE9B}"/>
          </ac:inkMkLst>
        </pc:inkChg>
        <pc:inkChg chg="add del">
          <ac:chgData name="Tasha Roberts (2317127)" userId="940ce18a-e35c-4c73-961a-bd216cb0e916" providerId="ADAL" clId="{4ED3FF9C-E919-2647-93AC-F314AFE1D7EF}" dt="2024-02-13T15:13:46.229" v="571"/>
          <ac:inkMkLst>
            <pc:docMk/>
            <pc:sldMk cId="2106785650" sldId="261"/>
            <ac:inkMk id="429" creationId="{031926B2-8855-16FB-553F-A81344F85261}"/>
          </ac:inkMkLst>
        </pc:inkChg>
        <pc:inkChg chg="add del">
          <ac:chgData name="Tasha Roberts (2317127)" userId="940ce18a-e35c-4c73-961a-bd216cb0e916" providerId="ADAL" clId="{4ED3FF9C-E919-2647-93AC-F314AFE1D7EF}" dt="2024-02-13T15:13:46.229" v="571"/>
          <ac:inkMkLst>
            <pc:docMk/>
            <pc:sldMk cId="2106785650" sldId="261"/>
            <ac:inkMk id="430" creationId="{52FF78F2-8D9B-4859-E3D6-FF7B8811616D}"/>
          </ac:inkMkLst>
        </pc:inkChg>
        <pc:inkChg chg="add del">
          <ac:chgData name="Tasha Roberts (2317127)" userId="940ce18a-e35c-4c73-961a-bd216cb0e916" providerId="ADAL" clId="{4ED3FF9C-E919-2647-93AC-F314AFE1D7EF}" dt="2024-02-13T15:13:46.229" v="571"/>
          <ac:inkMkLst>
            <pc:docMk/>
            <pc:sldMk cId="2106785650" sldId="261"/>
            <ac:inkMk id="431" creationId="{112F0B5C-A41E-C27F-7F34-0FF649249FFC}"/>
          </ac:inkMkLst>
        </pc:inkChg>
        <pc:inkChg chg="add del">
          <ac:chgData name="Tasha Roberts (2317127)" userId="940ce18a-e35c-4c73-961a-bd216cb0e916" providerId="ADAL" clId="{4ED3FF9C-E919-2647-93AC-F314AFE1D7EF}" dt="2024-02-13T15:13:46.229" v="571"/>
          <ac:inkMkLst>
            <pc:docMk/>
            <pc:sldMk cId="2106785650" sldId="261"/>
            <ac:inkMk id="432" creationId="{2409045B-FE09-FEAB-9184-617AD35F390F}"/>
          </ac:inkMkLst>
        </pc:inkChg>
        <pc:inkChg chg="add del">
          <ac:chgData name="Tasha Roberts (2317127)" userId="940ce18a-e35c-4c73-961a-bd216cb0e916" providerId="ADAL" clId="{4ED3FF9C-E919-2647-93AC-F314AFE1D7EF}" dt="2024-02-13T15:13:46.229" v="571"/>
          <ac:inkMkLst>
            <pc:docMk/>
            <pc:sldMk cId="2106785650" sldId="261"/>
            <ac:inkMk id="433" creationId="{DD3ABC25-027F-2ACC-1CDB-07957E48E070}"/>
          </ac:inkMkLst>
        </pc:inkChg>
        <pc:inkChg chg="add reco">
          <ac:chgData name="Tasha Roberts (2317127)" userId="940ce18a-e35c-4c73-961a-bd216cb0e916" providerId="ADAL" clId="{4ED3FF9C-E919-2647-93AC-F314AFE1D7EF}" dt="2024-02-13T15:13:46.229" v="571"/>
          <ac:inkMkLst>
            <pc:docMk/>
            <pc:sldMk cId="2106785650" sldId="261"/>
            <ac:inkMk id="434" creationId="{8D77A821-53E6-50EE-AD05-B6E04A86A817}"/>
          </ac:inkMkLst>
        </pc:inkChg>
        <pc:inkChg chg="add del">
          <ac:chgData name="Tasha Roberts (2317127)" userId="940ce18a-e35c-4c73-961a-bd216cb0e916" providerId="ADAL" clId="{4ED3FF9C-E919-2647-93AC-F314AFE1D7EF}" dt="2024-02-13T15:13:50.457" v="577"/>
          <ac:inkMkLst>
            <pc:docMk/>
            <pc:sldMk cId="2106785650" sldId="261"/>
            <ac:inkMk id="435" creationId="{4F4D8A7C-6F6D-6938-9F9D-7DF6A8833FE0}"/>
          </ac:inkMkLst>
        </pc:inkChg>
        <pc:inkChg chg="add del">
          <ac:chgData name="Tasha Roberts (2317127)" userId="940ce18a-e35c-4c73-961a-bd216cb0e916" providerId="ADAL" clId="{4ED3FF9C-E919-2647-93AC-F314AFE1D7EF}" dt="2024-02-13T15:13:50.457" v="577"/>
          <ac:inkMkLst>
            <pc:docMk/>
            <pc:sldMk cId="2106785650" sldId="261"/>
            <ac:inkMk id="436" creationId="{BE07CEBA-CF71-C4E1-9509-11F2B2B19795}"/>
          </ac:inkMkLst>
        </pc:inkChg>
        <pc:inkChg chg="add del">
          <ac:chgData name="Tasha Roberts (2317127)" userId="940ce18a-e35c-4c73-961a-bd216cb0e916" providerId="ADAL" clId="{4ED3FF9C-E919-2647-93AC-F314AFE1D7EF}" dt="2024-02-13T15:13:50.457" v="577"/>
          <ac:inkMkLst>
            <pc:docMk/>
            <pc:sldMk cId="2106785650" sldId="261"/>
            <ac:inkMk id="437" creationId="{74AB5F82-E280-E55F-4C88-1824606C8C16}"/>
          </ac:inkMkLst>
        </pc:inkChg>
        <pc:inkChg chg="add del">
          <ac:chgData name="Tasha Roberts (2317127)" userId="940ce18a-e35c-4c73-961a-bd216cb0e916" providerId="ADAL" clId="{4ED3FF9C-E919-2647-93AC-F314AFE1D7EF}" dt="2024-02-13T15:13:50.457" v="577"/>
          <ac:inkMkLst>
            <pc:docMk/>
            <pc:sldMk cId="2106785650" sldId="261"/>
            <ac:inkMk id="438" creationId="{2A40154C-AF5B-C06B-BF6F-3B1DF38389E9}"/>
          </ac:inkMkLst>
        </pc:inkChg>
        <pc:inkChg chg="add del">
          <ac:chgData name="Tasha Roberts (2317127)" userId="940ce18a-e35c-4c73-961a-bd216cb0e916" providerId="ADAL" clId="{4ED3FF9C-E919-2647-93AC-F314AFE1D7EF}" dt="2024-02-13T15:13:50.457" v="577"/>
          <ac:inkMkLst>
            <pc:docMk/>
            <pc:sldMk cId="2106785650" sldId="261"/>
            <ac:inkMk id="439" creationId="{A4FD5524-CAFD-62A1-7373-26C7A0E1FF35}"/>
          </ac:inkMkLst>
        </pc:inkChg>
        <pc:inkChg chg="add reco">
          <ac:chgData name="Tasha Roberts (2317127)" userId="940ce18a-e35c-4c73-961a-bd216cb0e916" providerId="ADAL" clId="{4ED3FF9C-E919-2647-93AC-F314AFE1D7EF}" dt="2024-02-13T15:13:50.457" v="577"/>
          <ac:inkMkLst>
            <pc:docMk/>
            <pc:sldMk cId="2106785650" sldId="261"/>
            <ac:inkMk id="440" creationId="{10011EB7-011D-5877-9192-6DABC767020D}"/>
          </ac:inkMkLst>
        </pc:inkChg>
        <pc:inkChg chg="add del">
          <ac:chgData name="Tasha Roberts (2317127)" userId="940ce18a-e35c-4c73-961a-bd216cb0e916" providerId="ADAL" clId="{4ED3FF9C-E919-2647-93AC-F314AFE1D7EF}" dt="2024-02-13T15:13:54.984" v="586"/>
          <ac:inkMkLst>
            <pc:docMk/>
            <pc:sldMk cId="2106785650" sldId="261"/>
            <ac:inkMk id="441" creationId="{FEB6FD53-4BFE-EF5F-A45C-572A2F1D4B05}"/>
          </ac:inkMkLst>
        </pc:inkChg>
        <pc:inkChg chg="add del">
          <ac:chgData name="Tasha Roberts (2317127)" userId="940ce18a-e35c-4c73-961a-bd216cb0e916" providerId="ADAL" clId="{4ED3FF9C-E919-2647-93AC-F314AFE1D7EF}" dt="2024-02-13T15:13:54.984" v="586"/>
          <ac:inkMkLst>
            <pc:docMk/>
            <pc:sldMk cId="2106785650" sldId="261"/>
            <ac:inkMk id="442" creationId="{151FC2C7-2712-1702-D131-53A48161323F}"/>
          </ac:inkMkLst>
        </pc:inkChg>
        <pc:inkChg chg="add del">
          <ac:chgData name="Tasha Roberts (2317127)" userId="940ce18a-e35c-4c73-961a-bd216cb0e916" providerId="ADAL" clId="{4ED3FF9C-E919-2647-93AC-F314AFE1D7EF}" dt="2024-02-13T15:13:54.984" v="586"/>
          <ac:inkMkLst>
            <pc:docMk/>
            <pc:sldMk cId="2106785650" sldId="261"/>
            <ac:inkMk id="443" creationId="{6B9AA17B-6219-5D7C-A30D-14F902C0C4F8}"/>
          </ac:inkMkLst>
        </pc:inkChg>
        <pc:inkChg chg="add del">
          <ac:chgData name="Tasha Roberts (2317127)" userId="940ce18a-e35c-4c73-961a-bd216cb0e916" providerId="ADAL" clId="{4ED3FF9C-E919-2647-93AC-F314AFE1D7EF}" dt="2024-02-13T15:13:54.984" v="586"/>
          <ac:inkMkLst>
            <pc:docMk/>
            <pc:sldMk cId="2106785650" sldId="261"/>
            <ac:inkMk id="444" creationId="{00834B7F-40A9-F2D4-1218-A41FA9E87E7B}"/>
          </ac:inkMkLst>
        </pc:inkChg>
        <pc:inkChg chg="add del">
          <ac:chgData name="Tasha Roberts (2317127)" userId="940ce18a-e35c-4c73-961a-bd216cb0e916" providerId="ADAL" clId="{4ED3FF9C-E919-2647-93AC-F314AFE1D7EF}" dt="2024-02-13T15:13:54.984" v="586"/>
          <ac:inkMkLst>
            <pc:docMk/>
            <pc:sldMk cId="2106785650" sldId="261"/>
            <ac:inkMk id="445" creationId="{464E6C9E-388D-7DF2-32F2-39CB4205A73E}"/>
          </ac:inkMkLst>
        </pc:inkChg>
        <pc:inkChg chg="add del">
          <ac:chgData name="Tasha Roberts (2317127)" userId="940ce18a-e35c-4c73-961a-bd216cb0e916" providerId="ADAL" clId="{4ED3FF9C-E919-2647-93AC-F314AFE1D7EF}" dt="2024-02-13T15:13:54.984" v="586"/>
          <ac:inkMkLst>
            <pc:docMk/>
            <pc:sldMk cId="2106785650" sldId="261"/>
            <ac:inkMk id="446" creationId="{4682999B-77A1-6396-31D9-FAB3AC9A51AB}"/>
          </ac:inkMkLst>
        </pc:inkChg>
        <pc:inkChg chg="add del">
          <ac:chgData name="Tasha Roberts (2317127)" userId="940ce18a-e35c-4c73-961a-bd216cb0e916" providerId="ADAL" clId="{4ED3FF9C-E919-2647-93AC-F314AFE1D7EF}" dt="2024-02-13T15:13:54.984" v="586"/>
          <ac:inkMkLst>
            <pc:docMk/>
            <pc:sldMk cId="2106785650" sldId="261"/>
            <ac:inkMk id="447" creationId="{4CABB1C8-AB5D-48CD-6B32-AE8406E90539}"/>
          </ac:inkMkLst>
        </pc:inkChg>
        <pc:inkChg chg="add del">
          <ac:chgData name="Tasha Roberts (2317127)" userId="940ce18a-e35c-4c73-961a-bd216cb0e916" providerId="ADAL" clId="{4ED3FF9C-E919-2647-93AC-F314AFE1D7EF}" dt="2024-02-13T15:13:54.984" v="586"/>
          <ac:inkMkLst>
            <pc:docMk/>
            <pc:sldMk cId="2106785650" sldId="261"/>
            <ac:inkMk id="448" creationId="{1807B54B-1C3F-D5F3-3C99-F29DA4F220C1}"/>
          </ac:inkMkLst>
        </pc:inkChg>
        <pc:inkChg chg="add reco">
          <ac:chgData name="Tasha Roberts (2317127)" userId="940ce18a-e35c-4c73-961a-bd216cb0e916" providerId="ADAL" clId="{4ED3FF9C-E919-2647-93AC-F314AFE1D7EF}" dt="2024-02-13T15:13:54.984" v="586"/>
          <ac:inkMkLst>
            <pc:docMk/>
            <pc:sldMk cId="2106785650" sldId="261"/>
            <ac:inkMk id="449" creationId="{0AD38377-49EB-0467-BE2E-BF9EEC8E98FE}"/>
          </ac:inkMkLst>
        </pc:inkChg>
        <pc:inkChg chg="add del">
          <ac:chgData name="Tasha Roberts (2317127)" userId="940ce18a-e35c-4c73-961a-bd216cb0e916" providerId="ADAL" clId="{4ED3FF9C-E919-2647-93AC-F314AFE1D7EF}" dt="2024-02-13T15:14:07.344" v="607"/>
          <ac:inkMkLst>
            <pc:docMk/>
            <pc:sldMk cId="2106785650" sldId="261"/>
            <ac:inkMk id="450" creationId="{7EC44716-5D6C-0B67-7216-9C89BFD77227}"/>
          </ac:inkMkLst>
        </pc:inkChg>
        <pc:inkChg chg="add del">
          <ac:chgData name="Tasha Roberts (2317127)" userId="940ce18a-e35c-4c73-961a-bd216cb0e916" providerId="ADAL" clId="{4ED3FF9C-E919-2647-93AC-F314AFE1D7EF}" dt="2024-02-13T15:14:07.344" v="607"/>
          <ac:inkMkLst>
            <pc:docMk/>
            <pc:sldMk cId="2106785650" sldId="261"/>
            <ac:inkMk id="451" creationId="{892AD6A4-837E-D0B6-7C8F-E30295898AD5}"/>
          </ac:inkMkLst>
        </pc:inkChg>
        <pc:inkChg chg="add del">
          <ac:chgData name="Tasha Roberts (2317127)" userId="940ce18a-e35c-4c73-961a-bd216cb0e916" providerId="ADAL" clId="{4ED3FF9C-E919-2647-93AC-F314AFE1D7EF}" dt="2024-02-13T15:14:07.344" v="607"/>
          <ac:inkMkLst>
            <pc:docMk/>
            <pc:sldMk cId="2106785650" sldId="261"/>
            <ac:inkMk id="452" creationId="{AC4D0569-A0E1-54C4-E72F-9C0640C3D2AF}"/>
          </ac:inkMkLst>
        </pc:inkChg>
        <pc:inkChg chg="add del">
          <ac:chgData name="Tasha Roberts (2317127)" userId="940ce18a-e35c-4c73-961a-bd216cb0e916" providerId="ADAL" clId="{4ED3FF9C-E919-2647-93AC-F314AFE1D7EF}" dt="2024-02-13T15:14:07.344" v="607"/>
          <ac:inkMkLst>
            <pc:docMk/>
            <pc:sldMk cId="2106785650" sldId="261"/>
            <ac:inkMk id="453" creationId="{5E0E46AD-BD38-7EFB-DB61-79B3069A6153}"/>
          </ac:inkMkLst>
        </pc:inkChg>
        <pc:inkChg chg="add del">
          <ac:chgData name="Tasha Roberts (2317127)" userId="940ce18a-e35c-4c73-961a-bd216cb0e916" providerId="ADAL" clId="{4ED3FF9C-E919-2647-93AC-F314AFE1D7EF}" dt="2024-02-13T15:14:07.344" v="607"/>
          <ac:inkMkLst>
            <pc:docMk/>
            <pc:sldMk cId="2106785650" sldId="261"/>
            <ac:inkMk id="454" creationId="{CA159B40-949B-3686-C7B2-A47337766BA9}"/>
          </ac:inkMkLst>
        </pc:inkChg>
        <pc:inkChg chg="add del">
          <ac:chgData name="Tasha Roberts (2317127)" userId="940ce18a-e35c-4c73-961a-bd216cb0e916" providerId="ADAL" clId="{4ED3FF9C-E919-2647-93AC-F314AFE1D7EF}" dt="2024-02-13T15:14:07.344" v="607"/>
          <ac:inkMkLst>
            <pc:docMk/>
            <pc:sldMk cId="2106785650" sldId="261"/>
            <ac:inkMk id="455" creationId="{414780EC-87A2-6048-4A88-ECD011506C3F}"/>
          </ac:inkMkLst>
        </pc:inkChg>
        <pc:inkChg chg="add del">
          <ac:chgData name="Tasha Roberts (2317127)" userId="940ce18a-e35c-4c73-961a-bd216cb0e916" providerId="ADAL" clId="{4ED3FF9C-E919-2647-93AC-F314AFE1D7EF}" dt="2024-02-13T15:14:07.344" v="607"/>
          <ac:inkMkLst>
            <pc:docMk/>
            <pc:sldMk cId="2106785650" sldId="261"/>
            <ac:inkMk id="456" creationId="{92770AE9-4BB2-8CBB-004B-600881F07AEA}"/>
          </ac:inkMkLst>
        </pc:inkChg>
        <pc:inkChg chg="add del">
          <ac:chgData name="Tasha Roberts (2317127)" userId="940ce18a-e35c-4c73-961a-bd216cb0e916" providerId="ADAL" clId="{4ED3FF9C-E919-2647-93AC-F314AFE1D7EF}" dt="2024-02-13T15:14:07.344" v="607"/>
          <ac:inkMkLst>
            <pc:docMk/>
            <pc:sldMk cId="2106785650" sldId="261"/>
            <ac:inkMk id="457" creationId="{A61F843B-0AFF-DF33-5AF5-B62C1A2DF1E2}"/>
          </ac:inkMkLst>
        </pc:inkChg>
        <pc:inkChg chg="add del">
          <ac:chgData name="Tasha Roberts (2317127)" userId="940ce18a-e35c-4c73-961a-bd216cb0e916" providerId="ADAL" clId="{4ED3FF9C-E919-2647-93AC-F314AFE1D7EF}" dt="2024-02-13T15:14:07.344" v="607"/>
          <ac:inkMkLst>
            <pc:docMk/>
            <pc:sldMk cId="2106785650" sldId="261"/>
            <ac:inkMk id="458" creationId="{CC749387-6597-0EC1-0E4F-979E33D5076D}"/>
          </ac:inkMkLst>
        </pc:inkChg>
        <pc:inkChg chg="add del">
          <ac:chgData name="Tasha Roberts (2317127)" userId="940ce18a-e35c-4c73-961a-bd216cb0e916" providerId="ADAL" clId="{4ED3FF9C-E919-2647-93AC-F314AFE1D7EF}" dt="2024-02-13T15:14:07.344" v="607"/>
          <ac:inkMkLst>
            <pc:docMk/>
            <pc:sldMk cId="2106785650" sldId="261"/>
            <ac:inkMk id="459" creationId="{AA3BDD8D-4A13-E063-C080-49D6B9EFFD9E}"/>
          </ac:inkMkLst>
        </pc:inkChg>
        <pc:inkChg chg="add del">
          <ac:chgData name="Tasha Roberts (2317127)" userId="940ce18a-e35c-4c73-961a-bd216cb0e916" providerId="ADAL" clId="{4ED3FF9C-E919-2647-93AC-F314AFE1D7EF}" dt="2024-02-13T15:14:07.344" v="607"/>
          <ac:inkMkLst>
            <pc:docMk/>
            <pc:sldMk cId="2106785650" sldId="261"/>
            <ac:inkMk id="460" creationId="{89C4B785-9A1B-58E1-4CF9-EE4FEF20B5E0}"/>
          </ac:inkMkLst>
        </pc:inkChg>
        <pc:inkChg chg="add del">
          <ac:chgData name="Tasha Roberts (2317127)" userId="940ce18a-e35c-4c73-961a-bd216cb0e916" providerId="ADAL" clId="{4ED3FF9C-E919-2647-93AC-F314AFE1D7EF}" dt="2024-02-13T15:14:07.344" v="607"/>
          <ac:inkMkLst>
            <pc:docMk/>
            <pc:sldMk cId="2106785650" sldId="261"/>
            <ac:inkMk id="461" creationId="{DC71D441-5EC4-C692-336E-EC0F82119630}"/>
          </ac:inkMkLst>
        </pc:inkChg>
        <pc:inkChg chg="add del">
          <ac:chgData name="Tasha Roberts (2317127)" userId="940ce18a-e35c-4c73-961a-bd216cb0e916" providerId="ADAL" clId="{4ED3FF9C-E919-2647-93AC-F314AFE1D7EF}" dt="2024-02-13T15:14:07.344" v="607"/>
          <ac:inkMkLst>
            <pc:docMk/>
            <pc:sldMk cId="2106785650" sldId="261"/>
            <ac:inkMk id="462" creationId="{DA87FE92-A886-2636-4D83-BD9F2DCD41F8}"/>
          </ac:inkMkLst>
        </pc:inkChg>
        <pc:inkChg chg="add del">
          <ac:chgData name="Tasha Roberts (2317127)" userId="940ce18a-e35c-4c73-961a-bd216cb0e916" providerId="ADAL" clId="{4ED3FF9C-E919-2647-93AC-F314AFE1D7EF}" dt="2024-02-13T15:14:07.344" v="607"/>
          <ac:inkMkLst>
            <pc:docMk/>
            <pc:sldMk cId="2106785650" sldId="261"/>
            <ac:inkMk id="463" creationId="{ECE28C8E-37EA-4643-00B2-9848C7B68009}"/>
          </ac:inkMkLst>
        </pc:inkChg>
        <pc:inkChg chg="add del">
          <ac:chgData name="Tasha Roberts (2317127)" userId="940ce18a-e35c-4c73-961a-bd216cb0e916" providerId="ADAL" clId="{4ED3FF9C-E919-2647-93AC-F314AFE1D7EF}" dt="2024-02-13T15:14:07.344" v="607"/>
          <ac:inkMkLst>
            <pc:docMk/>
            <pc:sldMk cId="2106785650" sldId="261"/>
            <ac:inkMk id="464" creationId="{364F3237-19DD-1451-25BF-DDC62B408296}"/>
          </ac:inkMkLst>
        </pc:inkChg>
        <pc:inkChg chg="add del">
          <ac:chgData name="Tasha Roberts (2317127)" userId="940ce18a-e35c-4c73-961a-bd216cb0e916" providerId="ADAL" clId="{4ED3FF9C-E919-2647-93AC-F314AFE1D7EF}" dt="2024-02-13T15:14:07.344" v="607"/>
          <ac:inkMkLst>
            <pc:docMk/>
            <pc:sldMk cId="2106785650" sldId="261"/>
            <ac:inkMk id="465" creationId="{1D0B3AC2-8FA4-DC93-BAB0-C27D4DF0FDC0}"/>
          </ac:inkMkLst>
        </pc:inkChg>
        <pc:inkChg chg="add del">
          <ac:chgData name="Tasha Roberts (2317127)" userId="940ce18a-e35c-4c73-961a-bd216cb0e916" providerId="ADAL" clId="{4ED3FF9C-E919-2647-93AC-F314AFE1D7EF}" dt="2024-02-13T15:14:07.344" v="607"/>
          <ac:inkMkLst>
            <pc:docMk/>
            <pc:sldMk cId="2106785650" sldId="261"/>
            <ac:inkMk id="466" creationId="{6107529A-1C59-1632-4BAD-57F1686BF5FF}"/>
          </ac:inkMkLst>
        </pc:inkChg>
        <pc:inkChg chg="add del">
          <ac:chgData name="Tasha Roberts (2317127)" userId="940ce18a-e35c-4c73-961a-bd216cb0e916" providerId="ADAL" clId="{4ED3FF9C-E919-2647-93AC-F314AFE1D7EF}" dt="2024-02-13T15:14:07.344" v="607"/>
          <ac:inkMkLst>
            <pc:docMk/>
            <pc:sldMk cId="2106785650" sldId="261"/>
            <ac:inkMk id="467" creationId="{6862C226-F0D5-FBFF-767B-373DF118F919}"/>
          </ac:inkMkLst>
        </pc:inkChg>
        <pc:inkChg chg="add del">
          <ac:chgData name="Tasha Roberts (2317127)" userId="940ce18a-e35c-4c73-961a-bd216cb0e916" providerId="ADAL" clId="{4ED3FF9C-E919-2647-93AC-F314AFE1D7EF}" dt="2024-02-13T15:14:07.344" v="607"/>
          <ac:inkMkLst>
            <pc:docMk/>
            <pc:sldMk cId="2106785650" sldId="261"/>
            <ac:inkMk id="468" creationId="{8EBED5E6-D4C4-B66C-B694-50A94187B5E5}"/>
          </ac:inkMkLst>
        </pc:inkChg>
        <pc:inkChg chg="add del">
          <ac:chgData name="Tasha Roberts (2317127)" userId="940ce18a-e35c-4c73-961a-bd216cb0e916" providerId="ADAL" clId="{4ED3FF9C-E919-2647-93AC-F314AFE1D7EF}" dt="2024-02-13T15:14:07.344" v="607"/>
          <ac:inkMkLst>
            <pc:docMk/>
            <pc:sldMk cId="2106785650" sldId="261"/>
            <ac:inkMk id="469" creationId="{DFC3765E-716A-DBB0-765E-16B3D33E35F9}"/>
          </ac:inkMkLst>
        </pc:inkChg>
        <pc:inkChg chg="add reco">
          <ac:chgData name="Tasha Roberts (2317127)" userId="940ce18a-e35c-4c73-961a-bd216cb0e916" providerId="ADAL" clId="{4ED3FF9C-E919-2647-93AC-F314AFE1D7EF}" dt="2024-02-13T15:14:07.344" v="607"/>
          <ac:inkMkLst>
            <pc:docMk/>
            <pc:sldMk cId="2106785650" sldId="261"/>
            <ac:inkMk id="470" creationId="{EFAF8C95-547D-06AD-0983-E3E732D4759C}"/>
          </ac:inkMkLst>
        </pc:inkChg>
        <pc:inkChg chg="add reco">
          <ac:chgData name="Tasha Roberts (2317127)" userId="940ce18a-e35c-4c73-961a-bd216cb0e916" providerId="ADAL" clId="{4ED3FF9C-E919-2647-93AC-F314AFE1D7EF}" dt="2024-02-13T15:14:07.344" v="607"/>
          <ac:inkMkLst>
            <pc:docMk/>
            <pc:sldMk cId="2106785650" sldId="261"/>
            <ac:inkMk id="471" creationId="{D4C9B25A-FAD9-FEBE-F13C-88F929C800EC}"/>
          </ac:inkMkLst>
        </pc:inkChg>
        <pc:inkChg chg="add reco">
          <ac:chgData name="Tasha Roberts (2317127)" userId="940ce18a-e35c-4c73-961a-bd216cb0e916" providerId="ADAL" clId="{4ED3FF9C-E919-2647-93AC-F314AFE1D7EF}" dt="2024-02-13T15:14:07.344" v="607"/>
          <ac:inkMkLst>
            <pc:docMk/>
            <pc:sldMk cId="2106785650" sldId="261"/>
            <ac:inkMk id="472" creationId="{82CECBA5-1E71-1CF6-2FC0-85B124BE0CF6}"/>
          </ac:inkMkLst>
        </pc:inkChg>
        <pc:inkChg chg="add reco">
          <ac:chgData name="Tasha Roberts (2317127)" userId="940ce18a-e35c-4c73-961a-bd216cb0e916" providerId="ADAL" clId="{4ED3FF9C-E919-2647-93AC-F314AFE1D7EF}" dt="2024-02-13T15:14:07.344" v="607"/>
          <ac:inkMkLst>
            <pc:docMk/>
            <pc:sldMk cId="2106785650" sldId="261"/>
            <ac:inkMk id="473" creationId="{24F2407B-21FE-FDCC-921B-ED2F34573279}"/>
          </ac:inkMkLst>
        </pc:inkChg>
        <pc:inkChg chg="add del">
          <ac:chgData name="Tasha Roberts (2317127)" userId="940ce18a-e35c-4c73-961a-bd216cb0e916" providerId="ADAL" clId="{4ED3FF9C-E919-2647-93AC-F314AFE1D7EF}" dt="2024-02-13T15:14:10.454" v="609"/>
          <ac:inkMkLst>
            <pc:docMk/>
            <pc:sldMk cId="2106785650" sldId="261"/>
            <ac:inkMk id="474" creationId="{29EBD38D-CBCB-D668-95E8-D33443D4FD58}"/>
          </ac:inkMkLst>
        </pc:inkChg>
        <pc:inkChg chg="add">
          <ac:chgData name="Tasha Roberts (2317127)" userId="940ce18a-e35c-4c73-961a-bd216cb0e916" providerId="ADAL" clId="{4ED3FF9C-E919-2647-93AC-F314AFE1D7EF}" dt="2024-02-13T15:14:14.889" v="610"/>
          <ac:inkMkLst>
            <pc:docMk/>
            <pc:sldMk cId="2106785650" sldId="261"/>
            <ac:inkMk id="475" creationId="{419F5371-FD45-9723-6A1D-3146CCF1DB95}"/>
          </ac:inkMkLst>
        </pc:inkChg>
        <pc:inkChg chg="add del">
          <ac:chgData name="Tasha Roberts (2317127)" userId="940ce18a-e35c-4c73-961a-bd216cb0e916" providerId="ADAL" clId="{4ED3FF9C-E919-2647-93AC-F314AFE1D7EF}" dt="2024-02-13T15:14:23.788" v="620"/>
          <ac:inkMkLst>
            <pc:docMk/>
            <pc:sldMk cId="2106785650" sldId="261"/>
            <ac:inkMk id="476" creationId="{D6CBF597-D703-EC37-E6A1-0511D982154C}"/>
          </ac:inkMkLst>
        </pc:inkChg>
        <pc:inkChg chg="add del">
          <ac:chgData name="Tasha Roberts (2317127)" userId="940ce18a-e35c-4c73-961a-bd216cb0e916" providerId="ADAL" clId="{4ED3FF9C-E919-2647-93AC-F314AFE1D7EF}" dt="2024-02-13T15:14:23.788" v="620"/>
          <ac:inkMkLst>
            <pc:docMk/>
            <pc:sldMk cId="2106785650" sldId="261"/>
            <ac:inkMk id="477" creationId="{2FC98C80-2CFF-CAA4-3A3E-BEBCD8263530}"/>
          </ac:inkMkLst>
        </pc:inkChg>
        <pc:inkChg chg="add del">
          <ac:chgData name="Tasha Roberts (2317127)" userId="940ce18a-e35c-4c73-961a-bd216cb0e916" providerId="ADAL" clId="{4ED3FF9C-E919-2647-93AC-F314AFE1D7EF}" dt="2024-02-13T15:14:23.788" v="620"/>
          <ac:inkMkLst>
            <pc:docMk/>
            <pc:sldMk cId="2106785650" sldId="261"/>
            <ac:inkMk id="478" creationId="{3C3D1609-9D11-D915-5A81-A06D912C9A9B}"/>
          </ac:inkMkLst>
        </pc:inkChg>
        <pc:inkChg chg="add del">
          <ac:chgData name="Tasha Roberts (2317127)" userId="940ce18a-e35c-4c73-961a-bd216cb0e916" providerId="ADAL" clId="{4ED3FF9C-E919-2647-93AC-F314AFE1D7EF}" dt="2024-02-13T15:14:23.788" v="620"/>
          <ac:inkMkLst>
            <pc:docMk/>
            <pc:sldMk cId="2106785650" sldId="261"/>
            <ac:inkMk id="479" creationId="{F87AE2EB-DC5C-3C22-ADBF-AB4D7E2B0FED}"/>
          </ac:inkMkLst>
        </pc:inkChg>
        <pc:inkChg chg="add del">
          <ac:chgData name="Tasha Roberts (2317127)" userId="940ce18a-e35c-4c73-961a-bd216cb0e916" providerId="ADAL" clId="{4ED3FF9C-E919-2647-93AC-F314AFE1D7EF}" dt="2024-02-13T15:14:23.788" v="620"/>
          <ac:inkMkLst>
            <pc:docMk/>
            <pc:sldMk cId="2106785650" sldId="261"/>
            <ac:inkMk id="480" creationId="{09FF1569-599E-B790-707F-9BFD8466E7B5}"/>
          </ac:inkMkLst>
        </pc:inkChg>
        <pc:inkChg chg="add del">
          <ac:chgData name="Tasha Roberts (2317127)" userId="940ce18a-e35c-4c73-961a-bd216cb0e916" providerId="ADAL" clId="{4ED3FF9C-E919-2647-93AC-F314AFE1D7EF}" dt="2024-02-13T15:14:23.788" v="620"/>
          <ac:inkMkLst>
            <pc:docMk/>
            <pc:sldMk cId="2106785650" sldId="261"/>
            <ac:inkMk id="481" creationId="{C6DA2017-6C6A-6F61-518D-FC6046481E60}"/>
          </ac:inkMkLst>
        </pc:inkChg>
        <pc:inkChg chg="add del">
          <ac:chgData name="Tasha Roberts (2317127)" userId="940ce18a-e35c-4c73-961a-bd216cb0e916" providerId="ADAL" clId="{4ED3FF9C-E919-2647-93AC-F314AFE1D7EF}" dt="2024-02-13T15:14:23.788" v="620"/>
          <ac:inkMkLst>
            <pc:docMk/>
            <pc:sldMk cId="2106785650" sldId="261"/>
            <ac:inkMk id="482" creationId="{CAE18D34-20E8-5C28-5F5B-4D00DB640998}"/>
          </ac:inkMkLst>
        </pc:inkChg>
        <pc:inkChg chg="add del">
          <ac:chgData name="Tasha Roberts (2317127)" userId="940ce18a-e35c-4c73-961a-bd216cb0e916" providerId="ADAL" clId="{4ED3FF9C-E919-2647-93AC-F314AFE1D7EF}" dt="2024-02-13T15:14:23.788" v="620"/>
          <ac:inkMkLst>
            <pc:docMk/>
            <pc:sldMk cId="2106785650" sldId="261"/>
            <ac:inkMk id="483" creationId="{C888D361-C0BA-AB61-8926-2CAA95ED47FA}"/>
          </ac:inkMkLst>
        </pc:inkChg>
        <pc:inkChg chg="add del">
          <ac:chgData name="Tasha Roberts (2317127)" userId="940ce18a-e35c-4c73-961a-bd216cb0e916" providerId="ADAL" clId="{4ED3FF9C-E919-2647-93AC-F314AFE1D7EF}" dt="2024-02-13T15:14:23.788" v="620"/>
          <ac:inkMkLst>
            <pc:docMk/>
            <pc:sldMk cId="2106785650" sldId="261"/>
            <ac:inkMk id="484" creationId="{2E0E40AE-9F60-6417-159E-CF206C0B1B9B}"/>
          </ac:inkMkLst>
        </pc:inkChg>
        <pc:inkChg chg="add reco">
          <ac:chgData name="Tasha Roberts (2317127)" userId="940ce18a-e35c-4c73-961a-bd216cb0e916" providerId="ADAL" clId="{4ED3FF9C-E919-2647-93AC-F314AFE1D7EF}" dt="2024-02-13T15:14:23.788" v="620"/>
          <ac:inkMkLst>
            <pc:docMk/>
            <pc:sldMk cId="2106785650" sldId="261"/>
            <ac:inkMk id="485" creationId="{3E026564-0B1C-B1D6-D1D2-B40C3659AD7F}"/>
          </ac:inkMkLst>
        </pc:inkChg>
        <pc:inkChg chg="add del">
          <ac:chgData name="Tasha Roberts (2317127)" userId="940ce18a-e35c-4c73-961a-bd216cb0e916" providerId="ADAL" clId="{4ED3FF9C-E919-2647-93AC-F314AFE1D7EF}" dt="2024-02-13T15:14:31.460" v="625"/>
          <ac:inkMkLst>
            <pc:docMk/>
            <pc:sldMk cId="2106785650" sldId="261"/>
            <ac:inkMk id="486" creationId="{ECD4EA8D-14CF-C273-B58D-9DFBE95E55B4}"/>
          </ac:inkMkLst>
        </pc:inkChg>
        <pc:inkChg chg="add del">
          <ac:chgData name="Tasha Roberts (2317127)" userId="940ce18a-e35c-4c73-961a-bd216cb0e916" providerId="ADAL" clId="{4ED3FF9C-E919-2647-93AC-F314AFE1D7EF}" dt="2024-02-13T15:14:31.460" v="625"/>
          <ac:inkMkLst>
            <pc:docMk/>
            <pc:sldMk cId="2106785650" sldId="261"/>
            <ac:inkMk id="487" creationId="{B08830C5-8744-73C5-5C0D-B245F3BB7936}"/>
          </ac:inkMkLst>
        </pc:inkChg>
        <pc:inkChg chg="add del">
          <ac:chgData name="Tasha Roberts (2317127)" userId="940ce18a-e35c-4c73-961a-bd216cb0e916" providerId="ADAL" clId="{4ED3FF9C-E919-2647-93AC-F314AFE1D7EF}" dt="2024-02-13T15:14:31.460" v="625"/>
          <ac:inkMkLst>
            <pc:docMk/>
            <pc:sldMk cId="2106785650" sldId="261"/>
            <ac:inkMk id="488" creationId="{FBA789B6-188C-2C71-2E7E-A09DBAA93471}"/>
          </ac:inkMkLst>
        </pc:inkChg>
        <pc:inkChg chg="add del reco">
          <ac:chgData name="Tasha Roberts (2317127)" userId="940ce18a-e35c-4c73-961a-bd216cb0e916" providerId="ADAL" clId="{4ED3FF9C-E919-2647-93AC-F314AFE1D7EF}" dt="2024-02-13T15:14:31.460" v="625"/>
          <ac:inkMkLst>
            <pc:docMk/>
            <pc:sldMk cId="2106785650" sldId="261"/>
            <ac:inkMk id="489" creationId="{B3872D89-0B1B-5CA0-F0C0-D765564C1A6D}"/>
          </ac:inkMkLst>
        </pc:inkChg>
        <pc:inkChg chg="add del">
          <ac:chgData name="Tasha Roberts (2317127)" userId="940ce18a-e35c-4c73-961a-bd216cb0e916" providerId="ADAL" clId="{4ED3FF9C-E919-2647-93AC-F314AFE1D7EF}" dt="2024-02-13T15:14:39.261" v="630"/>
          <ac:inkMkLst>
            <pc:docMk/>
            <pc:sldMk cId="2106785650" sldId="261"/>
            <ac:inkMk id="490" creationId="{D57A588C-7D83-A659-0FF3-A9C8310EFAF2}"/>
          </ac:inkMkLst>
        </pc:inkChg>
        <pc:inkChg chg="add del">
          <ac:chgData name="Tasha Roberts (2317127)" userId="940ce18a-e35c-4c73-961a-bd216cb0e916" providerId="ADAL" clId="{4ED3FF9C-E919-2647-93AC-F314AFE1D7EF}" dt="2024-02-13T15:14:36.807" v="629"/>
          <ac:inkMkLst>
            <pc:docMk/>
            <pc:sldMk cId="2106785650" sldId="261"/>
            <ac:inkMk id="491" creationId="{2C2F4343-6663-F04E-8D9D-5E301AB2B667}"/>
          </ac:inkMkLst>
        </pc:inkChg>
        <pc:inkChg chg="add del reco">
          <ac:chgData name="Tasha Roberts (2317127)" userId="940ce18a-e35c-4c73-961a-bd216cb0e916" providerId="ADAL" clId="{4ED3FF9C-E919-2647-93AC-F314AFE1D7EF}" dt="2024-02-13T15:14:36.807" v="629"/>
          <ac:inkMkLst>
            <pc:docMk/>
            <pc:sldMk cId="2106785650" sldId="261"/>
            <ac:inkMk id="492" creationId="{0B2BB708-9519-2E2C-70EB-4700A2BB30F8}"/>
          </ac:inkMkLst>
        </pc:inkChg>
        <pc:inkChg chg="add del">
          <ac:chgData name="Tasha Roberts (2317127)" userId="940ce18a-e35c-4c73-961a-bd216cb0e916" providerId="ADAL" clId="{4ED3FF9C-E919-2647-93AC-F314AFE1D7EF}" dt="2024-02-13T15:14:42.762" v="634"/>
          <ac:inkMkLst>
            <pc:docMk/>
            <pc:sldMk cId="2106785650" sldId="261"/>
            <ac:inkMk id="493" creationId="{B4995981-A9E8-8473-513E-8332EB603C22}"/>
          </ac:inkMkLst>
        </pc:inkChg>
        <pc:inkChg chg="add del">
          <ac:chgData name="Tasha Roberts (2317127)" userId="940ce18a-e35c-4c73-961a-bd216cb0e916" providerId="ADAL" clId="{4ED3FF9C-E919-2647-93AC-F314AFE1D7EF}" dt="2024-02-13T15:14:42.762" v="634"/>
          <ac:inkMkLst>
            <pc:docMk/>
            <pc:sldMk cId="2106785650" sldId="261"/>
            <ac:inkMk id="494" creationId="{3123EC98-A82A-3B94-155C-D6CE9526F825}"/>
          </ac:inkMkLst>
        </pc:inkChg>
        <pc:inkChg chg="add del">
          <ac:chgData name="Tasha Roberts (2317127)" userId="940ce18a-e35c-4c73-961a-bd216cb0e916" providerId="ADAL" clId="{4ED3FF9C-E919-2647-93AC-F314AFE1D7EF}" dt="2024-02-13T15:14:42.762" v="634"/>
          <ac:inkMkLst>
            <pc:docMk/>
            <pc:sldMk cId="2106785650" sldId="261"/>
            <ac:inkMk id="495" creationId="{94BDCEF3-3925-45DD-C86D-11D18D02AC8C}"/>
          </ac:inkMkLst>
        </pc:inkChg>
        <pc:inkChg chg="add reco">
          <ac:chgData name="Tasha Roberts (2317127)" userId="940ce18a-e35c-4c73-961a-bd216cb0e916" providerId="ADAL" clId="{4ED3FF9C-E919-2647-93AC-F314AFE1D7EF}" dt="2024-02-13T15:14:42.762" v="634"/>
          <ac:inkMkLst>
            <pc:docMk/>
            <pc:sldMk cId="2106785650" sldId="261"/>
            <ac:inkMk id="496" creationId="{BA5B0C84-4060-3744-3C4A-B11C565F5E07}"/>
          </ac:inkMkLst>
        </pc:inkChg>
        <pc:inkChg chg="add del">
          <ac:chgData name="Tasha Roberts (2317127)" userId="940ce18a-e35c-4c73-961a-bd216cb0e916" providerId="ADAL" clId="{4ED3FF9C-E919-2647-93AC-F314AFE1D7EF}" dt="2024-02-13T15:14:47.885" v="645"/>
          <ac:inkMkLst>
            <pc:docMk/>
            <pc:sldMk cId="2106785650" sldId="261"/>
            <ac:inkMk id="497" creationId="{EC6F02C9-B6C1-F26F-283F-A130E0206949}"/>
          </ac:inkMkLst>
        </pc:inkChg>
        <pc:inkChg chg="add del">
          <ac:chgData name="Tasha Roberts (2317127)" userId="940ce18a-e35c-4c73-961a-bd216cb0e916" providerId="ADAL" clId="{4ED3FF9C-E919-2647-93AC-F314AFE1D7EF}" dt="2024-02-13T15:14:47.885" v="645"/>
          <ac:inkMkLst>
            <pc:docMk/>
            <pc:sldMk cId="2106785650" sldId="261"/>
            <ac:inkMk id="498" creationId="{50CAAB88-21CC-6C0E-05CF-0500145416EE}"/>
          </ac:inkMkLst>
        </pc:inkChg>
        <pc:inkChg chg="add del">
          <ac:chgData name="Tasha Roberts (2317127)" userId="940ce18a-e35c-4c73-961a-bd216cb0e916" providerId="ADAL" clId="{4ED3FF9C-E919-2647-93AC-F314AFE1D7EF}" dt="2024-02-13T15:14:47.885" v="645"/>
          <ac:inkMkLst>
            <pc:docMk/>
            <pc:sldMk cId="2106785650" sldId="261"/>
            <ac:inkMk id="499" creationId="{96F15BB4-80E4-92CF-5754-9D2825913AB5}"/>
          </ac:inkMkLst>
        </pc:inkChg>
        <pc:inkChg chg="add del">
          <ac:chgData name="Tasha Roberts (2317127)" userId="940ce18a-e35c-4c73-961a-bd216cb0e916" providerId="ADAL" clId="{4ED3FF9C-E919-2647-93AC-F314AFE1D7EF}" dt="2024-02-13T15:14:47.885" v="645"/>
          <ac:inkMkLst>
            <pc:docMk/>
            <pc:sldMk cId="2106785650" sldId="261"/>
            <ac:inkMk id="500" creationId="{B03B5883-93E2-1936-E7C6-71032EE12991}"/>
          </ac:inkMkLst>
        </pc:inkChg>
        <pc:inkChg chg="add del">
          <ac:chgData name="Tasha Roberts (2317127)" userId="940ce18a-e35c-4c73-961a-bd216cb0e916" providerId="ADAL" clId="{4ED3FF9C-E919-2647-93AC-F314AFE1D7EF}" dt="2024-02-13T15:14:47.885" v="645"/>
          <ac:inkMkLst>
            <pc:docMk/>
            <pc:sldMk cId="2106785650" sldId="261"/>
            <ac:inkMk id="501" creationId="{4EBE93F1-11BA-6AD7-A097-93A01908D891}"/>
          </ac:inkMkLst>
        </pc:inkChg>
        <pc:inkChg chg="add del">
          <ac:chgData name="Tasha Roberts (2317127)" userId="940ce18a-e35c-4c73-961a-bd216cb0e916" providerId="ADAL" clId="{4ED3FF9C-E919-2647-93AC-F314AFE1D7EF}" dt="2024-02-13T15:14:47.885" v="645"/>
          <ac:inkMkLst>
            <pc:docMk/>
            <pc:sldMk cId="2106785650" sldId="261"/>
            <ac:inkMk id="502" creationId="{9F77DD97-84EC-54C5-B48B-6151401C2E55}"/>
          </ac:inkMkLst>
        </pc:inkChg>
        <pc:inkChg chg="add del">
          <ac:chgData name="Tasha Roberts (2317127)" userId="940ce18a-e35c-4c73-961a-bd216cb0e916" providerId="ADAL" clId="{4ED3FF9C-E919-2647-93AC-F314AFE1D7EF}" dt="2024-02-13T15:14:47.885" v="645"/>
          <ac:inkMkLst>
            <pc:docMk/>
            <pc:sldMk cId="2106785650" sldId="261"/>
            <ac:inkMk id="503" creationId="{BFF626A3-8F11-93AC-CDDD-70526EC9C662}"/>
          </ac:inkMkLst>
        </pc:inkChg>
        <pc:inkChg chg="add del">
          <ac:chgData name="Tasha Roberts (2317127)" userId="940ce18a-e35c-4c73-961a-bd216cb0e916" providerId="ADAL" clId="{4ED3FF9C-E919-2647-93AC-F314AFE1D7EF}" dt="2024-02-13T15:14:47.885" v="645"/>
          <ac:inkMkLst>
            <pc:docMk/>
            <pc:sldMk cId="2106785650" sldId="261"/>
            <ac:inkMk id="504" creationId="{1E1D82D4-00FC-45D6-1AFA-0BE8808AB871}"/>
          </ac:inkMkLst>
        </pc:inkChg>
        <pc:inkChg chg="add del">
          <ac:chgData name="Tasha Roberts (2317127)" userId="940ce18a-e35c-4c73-961a-bd216cb0e916" providerId="ADAL" clId="{4ED3FF9C-E919-2647-93AC-F314AFE1D7EF}" dt="2024-02-13T15:14:47.885" v="645"/>
          <ac:inkMkLst>
            <pc:docMk/>
            <pc:sldMk cId="2106785650" sldId="261"/>
            <ac:inkMk id="505" creationId="{DBF5B70D-FE8C-E6D7-A339-38697F4C4B81}"/>
          </ac:inkMkLst>
        </pc:inkChg>
        <pc:inkChg chg="add del">
          <ac:chgData name="Tasha Roberts (2317127)" userId="940ce18a-e35c-4c73-961a-bd216cb0e916" providerId="ADAL" clId="{4ED3FF9C-E919-2647-93AC-F314AFE1D7EF}" dt="2024-02-13T15:14:47.885" v="645"/>
          <ac:inkMkLst>
            <pc:docMk/>
            <pc:sldMk cId="2106785650" sldId="261"/>
            <ac:inkMk id="506" creationId="{49BF746E-B006-68AA-AF0B-7CAE60F8FF19}"/>
          </ac:inkMkLst>
        </pc:inkChg>
        <pc:inkChg chg="add reco">
          <ac:chgData name="Tasha Roberts (2317127)" userId="940ce18a-e35c-4c73-961a-bd216cb0e916" providerId="ADAL" clId="{4ED3FF9C-E919-2647-93AC-F314AFE1D7EF}" dt="2024-02-13T15:14:47.885" v="645"/>
          <ac:inkMkLst>
            <pc:docMk/>
            <pc:sldMk cId="2106785650" sldId="261"/>
            <ac:inkMk id="507" creationId="{00FE95C7-BC17-1FE2-06DE-1BA8225AAB00}"/>
          </ac:inkMkLst>
        </pc:inkChg>
        <pc:inkChg chg="add reco">
          <ac:chgData name="Tasha Roberts (2317127)" userId="940ce18a-e35c-4c73-961a-bd216cb0e916" providerId="ADAL" clId="{4ED3FF9C-E919-2647-93AC-F314AFE1D7EF}" dt="2024-02-13T15:14:47.885" v="645"/>
          <ac:inkMkLst>
            <pc:docMk/>
            <pc:sldMk cId="2106785650" sldId="261"/>
            <ac:inkMk id="508" creationId="{D1D26F76-DC8A-F0B9-5F08-0F106F5AB214}"/>
          </ac:inkMkLst>
        </pc:inkChg>
        <pc:inkChg chg="add del">
          <ac:chgData name="Tasha Roberts (2317127)" userId="940ce18a-e35c-4c73-961a-bd216cb0e916" providerId="ADAL" clId="{4ED3FF9C-E919-2647-93AC-F314AFE1D7EF}" dt="2024-02-13T15:20:58.972" v="655"/>
          <ac:inkMkLst>
            <pc:docMk/>
            <pc:sldMk cId="2106785650" sldId="261"/>
            <ac:inkMk id="509" creationId="{3F55B064-B47F-1CF5-5EE9-3654C04C1286}"/>
          </ac:inkMkLst>
        </pc:inkChg>
        <pc:inkChg chg="add del">
          <ac:chgData name="Tasha Roberts (2317127)" userId="940ce18a-e35c-4c73-961a-bd216cb0e916" providerId="ADAL" clId="{4ED3FF9C-E919-2647-93AC-F314AFE1D7EF}" dt="2024-02-13T15:20:58.972" v="655"/>
          <ac:inkMkLst>
            <pc:docMk/>
            <pc:sldMk cId="2106785650" sldId="261"/>
            <ac:inkMk id="510" creationId="{88A2600A-39C3-31FC-9F7B-FBCB2D11ED0B}"/>
          </ac:inkMkLst>
        </pc:inkChg>
        <pc:inkChg chg="add del">
          <ac:chgData name="Tasha Roberts (2317127)" userId="940ce18a-e35c-4c73-961a-bd216cb0e916" providerId="ADAL" clId="{4ED3FF9C-E919-2647-93AC-F314AFE1D7EF}" dt="2024-02-13T15:20:58.972" v="655"/>
          <ac:inkMkLst>
            <pc:docMk/>
            <pc:sldMk cId="2106785650" sldId="261"/>
            <ac:inkMk id="511" creationId="{F9CBF322-FFDC-43E4-F639-4897AD42B47F}"/>
          </ac:inkMkLst>
        </pc:inkChg>
        <pc:inkChg chg="add del">
          <ac:chgData name="Tasha Roberts (2317127)" userId="940ce18a-e35c-4c73-961a-bd216cb0e916" providerId="ADAL" clId="{4ED3FF9C-E919-2647-93AC-F314AFE1D7EF}" dt="2024-02-13T15:20:58.972" v="655"/>
          <ac:inkMkLst>
            <pc:docMk/>
            <pc:sldMk cId="2106785650" sldId="261"/>
            <ac:inkMk id="512" creationId="{B16A5271-A808-1717-07C0-FB89FBC3BA7C}"/>
          </ac:inkMkLst>
        </pc:inkChg>
        <pc:inkChg chg="add del">
          <ac:chgData name="Tasha Roberts (2317127)" userId="940ce18a-e35c-4c73-961a-bd216cb0e916" providerId="ADAL" clId="{4ED3FF9C-E919-2647-93AC-F314AFE1D7EF}" dt="2024-02-13T15:20:58.972" v="655"/>
          <ac:inkMkLst>
            <pc:docMk/>
            <pc:sldMk cId="2106785650" sldId="261"/>
            <ac:inkMk id="513" creationId="{C451523A-FA7E-B990-85F8-141F2ABA96C5}"/>
          </ac:inkMkLst>
        </pc:inkChg>
        <pc:inkChg chg="add del">
          <ac:chgData name="Tasha Roberts (2317127)" userId="940ce18a-e35c-4c73-961a-bd216cb0e916" providerId="ADAL" clId="{4ED3FF9C-E919-2647-93AC-F314AFE1D7EF}" dt="2024-02-13T15:20:58.972" v="655"/>
          <ac:inkMkLst>
            <pc:docMk/>
            <pc:sldMk cId="2106785650" sldId="261"/>
            <ac:inkMk id="514" creationId="{D782CC36-3869-5F6E-8938-C5A69756A039}"/>
          </ac:inkMkLst>
        </pc:inkChg>
        <pc:inkChg chg="add del">
          <ac:chgData name="Tasha Roberts (2317127)" userId="940ce18a-e35c-4c73-961a-bd216cb0e916" providerId="ADAL" clId="{4ED3FF9C-E919-2647-93AC-F314AFE1D7EF}" dt="2024-02-13T15:20:58.972" v="655"/>
          <ac:inkMkLst>
            <pc:docMk/>
            <pc:sldMk cId="2106785650" sldId="261"/>
            <ac:inkMk id="515" creationId="{AC4D5BEF-7FA6-4F8F-EB40-3B4546286AA7}"/>
          </ac:inkMkLst>
        </pc:inkChg>
        <pc:inkChg chg="add del">
          <ac:chgData name="Tasha Roberts (2317127)" userId="940ce18a-e35c-4c73-961a-bd216cb0e916" providerId="ADAL" clId="{4ED3FF9C-E919-2647-93AC-F314AFE1D7EF}" dt="2024-02-13T15:20:58.972" v="655"/>
          <ac:inkMkLst>
            <pc:docMk/>
            <pc:sldMk cId="2106785650" sldId="261"/>
            <ac:inkMk id="516" creationId="{A6D06A17-939F-CF9E-8AFB-6A790328951A}"/>
          </ac:inkMkLst>
        </pc:inkChg>
        <pc:inkChg chg="add del">
          <ac:chgData name="Tasha Roberts (2317127)" userId="940ce18a-e35c-4c73-961a-bd216cb0e916" providerId="ADAL" clId="{4ED3FF9C-E919-2647-93AC-F314AFE1D7EF}" dt="2024-02-13T15:20:58.972" v="655"/>
          <ac:inkMkLst>
            <pc:docMk/>
            <pc:sldMk cId="2106785650" sldId="261"/>
            <ac:inkMk id="517" creationId="{B42C0D47-2B56-DBBA-61AD-60F9CF39F94E}"/>
          </ac:inkMkLst>
        </pc:inkChg>
        <pc:inkChg chg="add del reco">
          <ac:chgData name="Tasha Roberts (2317127)" userId="940ce18a-e35c-4c73-961a-bd216cb0e916" providerId="ADAL" clId="{4ED3FF9C-E919-2647-93AC-F314AFE1D7EF}" dt="2024-02-13T15:21:05.063" v="658"/>
          <ac:inkMkLst>
            <pc:docMk/>
            <pc:sldMk cId="2106785650" sldId="261"/>
            <ac:inkMk id="518" creationId="{E904EC65-B900-427F-74EF-DD454A2C55C4}"/>
          </ac:inkMkLst>
        </pc:inkChg>
        <pc:inkChg chg="add del">
          <ac:chgData name="Tasha Roberts (2317127)" userId="940ce18a-e35c-4c73-961a-bd216cb0e916" providerId="ADAL" clId="{4ED3FF9C-E919-2647-93AC-F314AFE1D7EF}" dt="2024-02-13T15:21:05.061" v="657"/>
          <ac:inkMkLst>
            <pc:docMk/>
            <pc:sldMk cId="2106785650" sldId="261"/>
            <ac:inkMk id="519" creationId="{CE018027-F07C-8E18-9AAA-32D624DF75DD}"/>
          </ac:inkMkLst>
        </pc:inkChg>
        <pc:inkChg chg="add del">
          <ac:chgData name="Tasha Roberts (2317127)" userId="940ce18a-e35c-4c73-961a-bd216cb0e916" providerId="ADAL" clId="{4ED3FF9C-E919-2647-93AC-F314AFE1D7EF}" dt="2024-02-13T15:21:05.736" v="659"/>
          <ac:inkMkLst>
            <pc:docMk/>
            <pc:sldMk cId="2106785650" sldId="261"/>
            <ac:inkMk id="520" creationId="{4064693A-98FB-43BD-1BF9-3217D297D029}"/>
          </ac:inkMkLst>
        </pc:inkChg>
        <pc:inkChg chg="add del">
          <ac:chgData name="Tasha Roberts (2317127)" userId="940ce18a-e35c-4c73-961a-bd216cb0e916" providerId="ADAL" clId="{4ED3FF9C-E919-2647-93AC-F314AFE1D7EF}" dt="2024-02-13T15:21:06.111" v="660"/>
          <ac:inkMkLst>
            <pc:docMk/>
            <pc:sldMk cId="2106785650" sldId="261"/>
            <ac:inkMk id="521" creationId="{661EB1D1-FD12-2A01-6B30-660CD641CF68}"/>
          </ac:inkMkLst>
        </pc:inkChg>
        <pc:inkChg chg="add del">
          <ac:chgData name="Tasha Roberts (2317127)" userId="940ce18a-e35c-4c73-961a-bd216cb0e916" providerId="ADAL" clId="{4ED3FF9C-E919-2647-93AC-F314AFE1D7EF}" dt="2024-02-13T15:21:06.376" v="661"/>
          <ac:inkMkLst>
            <pc:docMk/>
            <pc:sldMk cId="2106785650" sldId="261"/>
            <ac:inkMk id="522" creationId="{9AFC8D95-4553-DD67-A22D-9CF9DE42832B}"/>
          </ac:inkMkLst>
        </pc:inkChg>
      </pc:sldChg>
    </pc:docChg>
  </pc:docChgLst>
  <pc:docChgLst>
    <pc:chgData name="Tasha Roberts (2317127)" userId="S::2317127@student.uwtsd.ac.uk::940ce18a-e35c-4c73-961a-bd216cb0e916" providerId="AD" clId="Web-{A74567DD-3F91-8167-C0C7-16F00DC578EE}"/>
    <pc:docChg chg="modSld">
      <pc:chgData name="Tasha Roberts (2317127)" userId="S::2317127@student.uwtsd.ac.uk::940ce18a-e35c-4c73-961a-bd216cb0e916" providerId="AD" clId="Web-{A74567DD-3F91-8167-C0C7-16F00DC578EE}" dt="2024-02-13T14:06:26.722" v="364" actId="1076"/>
      <pc:docMkLst>
        <pc:docMk/>
      </pc:docMkLst>
      <pc:sldChg chg="modSp">
        <pc:chgData name="Tasha Roberts (2317127)" userId="S::2317127@student.uwtsd.ac.uk::940ce18a-e35c-4c73-961a-bd216cb0e916" providerId="AD" clId="Web-{A74567DD-3F91-8167-C0C7-16F00DC578EE}" dt="2024-02-13T14:06:26.722" v="364" actId="1076"/>
        <pc:sldMkLst>
          <pc:docMk/>
          <pc:sldMk cId="2106785650" sldId="261"/>
        </pc:sldMkLst>
        <pc:spChg chg="mod">
          <ac:chgData name="Tasha Roberts (2317127)" userId="S::2317127@student.uwtsd.ac.uk::940ce18a-e35c-4c73-961a-bd216cb0e916" providerId="AD" clId="Web-{A74567DD-3F91-8167-C0C7-16F00DC578EE}" dt="2024-02-13T14:06:26.722" v="364" actId="1076"/>
          <ac:spMkLst>
            <pc:docMk/>
            <pc:sldMk cId="2106785650" sldId="261"/>
            <ac:spMk id="7" creationId="{38F06590-8B31-E58A-26FC-18C7BA297B9D}"/>
          </ac:spMkLst>
        </pc:spChg>
        <pc:spChg chg="mod">
          <ac:chgData name="Tasha Roberts (2317127)" userId="S::2317127@student.uwtsd.ac.uk::940ce18a-e35c-4c73-961a-bd216cb0e916" providerId="AD" clId="Web-{A74567DD-3F91-8167-C0C7-16F00DC578EE}" dt="2024-02-13T14:06:15.331" v="363" actId="1076"/>
          <ac:spMkLst>
            <pc:docMk/>
            <pc:sldMk cId="2106785650" sldId="261"/>
            <ac:spMk id="8" creationId="{E5547AF3-8FE8-2938-98DD-DD57303B8274}"/>
          </ac:spMkLst>
        </pc:spChg>
      </pc:sldChg>
    </pc:docChg>
  </pc:docChgLst>
  <pc:docChgLst>
    <pc:chgData clId="Web-{46ACB17B-400E-4419-933E-B9C4942FE4C8}"/>
    <pc:docChg chg="modSld">
      <pc:chgData name="" userId="" providerId="" clId="Web-{46ACB17B-400E-4419-933E-B9C4942FE4C8}" dt="2024-01-31T16:01:04.884" v="8" actId="20577"/>
      <pc:docMkLst>
        <pc:docMk/>
      </pc:docMkLst>
      <pc:sldChg chg="modSp">
        <pc:chgData name="" userId="" providerId="" clId="Web-{46ACB17B-400E-4419-933E-B9C4942FE4C8}" dt="2024-01-31T16:01:04.884" v="8" actId="20577"/>
        <pc:sldMkLst>
          <pc:docMk/>
          <pc:sldMk cId="109857222" sldId="256"/>
        </pc:sldMkLst>
        <pc:spChg chg="mod">
          <ac:chgData name="" userId="" providerId="" clId="Web-{46ACB17B-400E-4419-933E-B9C4942FE4C8}" dt="2024-01-31T16:01:04.884" v="8" actId="20577"/>
          <ac:spMkLst>
            <pc:docMk/>
            <pc:sldMk cId="109857222" sldId="256"/>
            <ac:spMk id="2" creationId="{00000000-0000-0000-0000-000000000000}"/>
          </ac:spMkLst>
        </pc:spChg>
      </pc:sldChg>
    </pc:docChg>
  </pc:docChgLst>
  <pc:docChgLst>
    <pc:chgData name="Tasha Roberts (2317127)" userId="S::2317127@student.uwtsd.ac.uk::940ce18a-e35c-4c73-961a-bd216cb0e916" providerId="AD" clId="Web-{CDD47EBE-AB06-8C35-1842-30DE01DEEC2D}"/>
    <pc:docChg chg="addSld delSld modSld">
      <pc:chgData name="Tasha Roberts (2317127)" userId="S::2317127@student.uwtsd.ac.uk::940ce18a-e35c-4c73-961a-bd216cb0e916" providerId="AD" clId="Web-{CDD47EBE-AB06-8C35-1842-30DE01DEEC2D}" dt="2024-02-19T18:30:47.061" v="1942" actId="20577"/>
      <pc:docMkLst>
        <pc:docMk/>
      </pc:docMkLst>
      <pc:sldChg chg="addSp delSp modSp add del">
        <pc:chgData name="Tasha Roberts (2317127)" userId="S::2317127@student.uwtsd.ac.uk::940ce18a-e35c-4c73-961a-bd216cb0e916" providerId="AD" clId="Web-{CDD47EBE-AB06-8C35-1842-30DE01DEEC2D}" dt="2024-02-19T12:49:51.171" v="120" actId="20577"/>
        <pc:sldMkLst>
          <pc:docMk/>
          <pc:sldMk cId="3860646131" sldId="257"/>
        </pc:sldMkLst>
        <pc:spChg chg="mod">
          <ac:chgData name="Tasha Roberts (2317127)" userId="S::2317127@student.uwtsd.ac.uk::940ce18a-e35c-4c73-961a-bd216cb0e916" providerId="AD" clId="Web-{CDD47EBE-AB06-8C35-1842-30DE01DEEC2D}" dt="2024-02-19T12:49:51.171" v="120" actId="20577"/>
          <ac:spMkLst>
            <pc:docMk/>
            <pc:sldMk cId="3860646131" sldId="257"/>
            <ac:spMk id="2" creationId="{B7E8417B-F8C5-4F72-0881-A1F7BB3BE466}"/>
          </ac:spMkLst>
        </pc:spChg>
        <pc:spChg chg="add del mod">
          <ac:chgData name="Tasha Roberts (2317127)" userId="S::2317127@student.uwtsd.ac.uk::940ce18a-e35c-4c73-961a-bd216cb0e916" providerId="AD" clId="Web-{CDD47EBE-AB06-8C35-1842-30DE01DEEC2D}" dt="2024-02-19T12:47:25.668" v="57"/>
          <ac:spMkLst>
            <pc:docMk/>
            <pc:sldMk cId="3860646131" sldId="257"/>
            <ac:spMk id="4" creationId="{1C36397A-6B4C-C6E1-8287-7044FBFAFE4F}"/>
          </ac:spMkLst>
        </pc:spChg>
        <pc:picChg chg="add mod ord">
          <ac:chgData name="Tasha Roberts (2317127)" userId="S::2317127@student.uwtsd.ac.uk::940ce18a-e35c-4c73-961a-bd216cb0e916" providerId="AD" clId="Web-{CDD47EBE-AB06-8C35-1842-30DE01DEEC2D}" dt="2024-02-19T12:47:44.934" v="60" actId="1076"/>
          <ac:picMkLst>
            <pc:docMk/>
            <pc:sldMk cId="3860646131" sldId="257"/>
            <ac:picMk id="5" creationId="{591FD390-9895-162F-438D-C592AD6E70B2}"/>
          </ac:picMkLst>
        </pc:picChg>
        <pc:picChg chg="del mod">
          <ac:chgData name="Tasha Roberts (2317127)" userId="S::2317127@student.uwtsd.ac.uk::940ce18a-e35c-4c73-961a-bd216cb0e916" providerId="AD" clId="Web-{CDD47EBE-AB06-8C35-1842-30DE01DEEC2D}" dt="2024-02-19T12:46:06.166" v="52"/>
          <ac:picMkLst>
            <pc:docMk/>
            <pc:sldMk cId="3860646131" sldId="257"/>
            <ac:picMk id="8" creationId="{4476FD14-580D-6CAE-72A6-551DD7032DFD}"/>
          </ac:picMkLst>
        </pc:picChg>
      </pc:sldChg>
      <pc:sldChg chg="modSp">
        <pc:chgData name="Tasha Roberts (2317127)" userId="S::2317127@student.uwtsd.ac.uk::940ce18a-e35c-4c73-961a-bd216cb0e916" providerId="AD" clId="Web-{CDD47EBE-AB06-8C35-1842-30DE01DEEC2D}" dt="2024-02-19T18:30:07.466" v="1938" actId="20577"/>
        <pc:sldMkLst>
          <pc:docMk/>
          <pc:sldMk cId="1680280228" sldId="258"/>
        </pc:sldMkLst>
        <pc:spChg chg="mod">
          <ac:chgData name="Tasha Roberts (2317127)" userId="S::2317127@student.uwtsd.ac.uk::940ce18a-e35c-4c73-961a-bd216cb0e916" providerId="AD" clId="Web-{CDD47EBE-AB06-8C35-1842-30DE01DEEC2D}" dt="2024-02-19T18:25:37.397" v="1794" actId="1076"/>
          <ac:spMkLst>
            <pc:docMk/>
            <pc:sldMk cId="1680280228" sldId="258"/>
            <ac:spMk id="5" creationId="{586894D0-A917-21EA-C140-E15E27A0162B}"/>
          </ac:spMkLst>
        </pc:spChg>
        <pc:spChg chg="mod">
          <ac:chgData name="Tasha Roberts (2317127)" userId="S::2317127@student.uwtsd.ac.uk::940ce18a-e35c-4c73-961a-bd216cb0e916" providerId="AD" clId="Web-{CDD47EBE-AB06-8C35-1842-30DE01DEEC2D}" dt="2024-02-19T18:30:07.466" v="1938" actId="20577"/>
          <ac:spMkLst>
            <pc:docMk/>
            <pc:sldMk cId="1680280228" sldId="258"/>
            <ac:spMk id="6" creationId="{0DA27B38-B366-7047-A637-B5F9E42D361C}"/>
          </ac:spMkLst>
        </pc:spChg>
        <pc:spChg chg="mod">
          <ac:chgData name="Tasha Roberts (2317127)" userId="S::2317127@student.uwtsd.ac.uk::940ce18a-e35c-4c73-961a-bd216cb0e916" providerId="AD" clId="Web-{CDD47EBE-AB06-8C35-1842-30DE01DEEC2D}" dt="2024-02-19T18:27:59.026" v="1817" actId="20577"/>
          <ac:spMkLst>
            <pc:docMk/>
            <pc:sldMk cId="1680280228" sldId="258"/>
            <ac:spMk id="7" creationId="{9186C1BD-2EDF-E11F-8DE3-EE2C6633C73A}"/>
          </ac:spMkLst>
        </pc:spChg>
        <pc:spChg chg="mod">
          <ac:chgData name="Tasha Roberts (2317127)" userId="S::2317127@student.uwtsd.ac.uk::940ce18a-e35c-4c73-961a-bd216cb0e916" providerId="AD" clId="Web-{CDD47EBE-AB06-8C35-1842-30DE01DEEC2D}" dt="2024-02-19T18:25:57.617" v="1797" actId="1076"/>
          <ac:spMkLst>
            <pc:docMk/>
            <pc:sldMk cId="1680280228" sldId="258"/>
            <ac:spMk id="8" creationId="{A4C5ADAA-C20A-8989-F568-40A913BA2A5B}"/>
          </ac:spMkLst>
        </pc:spChg>
      </pc:sldChg>
      <pc:sldChg chg="modSp">
        <pc:chgData name="Tasha Roberts (2317127)" userId="S::2317127@student.uwtsd.ac.uk::940ce18a-e35c-4c73-961a-bd216cb0e916" providerId="AD" clId="Web-{CDD47EBE-AB06-8C35-1842-30DE01DEEC2D}" dt="2024-02-19T11:54:56.907" v="48" actId="20577"/>
        <pc:sldMkLst>
          <pc:docMk/>
          <pc:sldMk cId="2106785650" sldId="261"/>
        </pc:sldMkLst>
        <pc:spChg chg="mod">
          <ac:chgData name="Tasha Roberts (2317127)" userId="S::2317127@student.uwtsd.ac.uk::940ce18a-e35c-4c73-961a-bd216cb0e916" providerId="AD" clId="Web-{CDD47EBE-AB06-8C35-1842-30DE01DEEC2D}" dt="2024-02-19T11:54:56.907" v="48" actId="20577"/>
          <ac:spMkLst>
            <pc:docMk/>
            <pc:sldMk cId="2106785650" sldId="261"/>
            <ac:spMk id="13" creationId="{B315472E-AE3C-2AC9-2C05-2A4A8FA9688F}"/>
          </ac:spMkLst>
        </pc:spChg>
      </pc:sldChg>
      <pc:sldChg chg="modSp new">
        <pc:chgData name="Tasha Roberts (2317127)" userId="S::2317127@student.uwtsd.ac.uk::940ce18a-e35c-4c73-961a-bd216cb0e916" providerId="AD" clId="Web-{CDD47EBE-AB06-8C35-1842-30DE01DEEC2D}" dt="2024-02-19T18:30:47.061" v="1942" actId="20577"/>
        <pc:sldMkLst>
          <pc:docMk/>
          <pc:sldMk cId="2267093949" sldId="262"/>
        </pc:sldMkLst>
        <pc:spChg chg="mod">
          <ac:chgData name="Tasha Roberts (2317127)" userId="S::2317127@student.uwtsd.ac.uk::940ce18a-e35c-4c73-961a-bd216cb0e916" providerId="AD" clId="Web-{CDD47EBE-AB06-8C35-1842-30DE01DEEC2D}" dt="2024-02-19T15:26:42.669" v="970" actId="20577"/>
          <ac:spMkLst>
            <pc:docMk/>
            <pc:sldMk cId="2267093949" sldId="262"/>
            <ac:spMk id="2" creationId="{23ACA3D0-C84F-1A72-168B-37B8CD7DC13C}"/>
          </ac:spMkLst>
        </pc:spChg>
        <pc:spChg chg="mod">
          <ac:chgData name="Tasha Roberts (2317127)" userId="S::2317127@student.uwtsd.ac.uk::940ce18a-e35c-4c73-961a-bd216cb0e916" providerId="AD" clId="Web-{CDD47EBE-AB06-8C35-1842-30DE01DEEC2D}" dt="2024-02-19T18:30:47.061" v="1942" actId="20577"/>
          <ac:spMkLst>
            <pc:docMk/>
            <pc:sldMk cId="2267093949" sldId="262"/>
            <ac:spMk id="3" creationId="{C18BFC64-5062-99C9-0B95-E1F997A5D930}"/>
          </ac:spMkLst>
        </pc:spChg>
      </pc:sldChg>
    </pc:docChg>
  </pc:docChgLst>
  <pc:docChgLst>
    <pc:chgData name="Tasha Roberts (2317127)" userId="S::2317127@student.uwtsd.ac.uk::940ce18a-e35c-4c73-961a-bd216cb0e916" providerId="AD" clId="Web-{30273889-083A-4B21-83AA-E38D7F2BDD19}"/>
    <pc:docChg chg="addSld modSld">
      <pc:chgData name="Tasha Roberts (2317127)" userId="S::2317127@student.uwtsd.ac.uk::940ce18a-e35c-4c73-961a-bd216cb0e916" providerId="AD" clId="Web-{30273889-083A-4B21-83AA-E38D7F2BDD19}" dt="2024-02-12T18:35:37.010" v="243" actId="20577"/>
      <pc:docMkLst>
        <pc:docMk/>
      </pc:docMkLst>
      <pc:sldChg chg="addSp delSp modSp new">
        <pc:chgData name="Tasha Roberts (2317127)" userId="S::2317127@student.uwtsd.ac.uk::940ce18a-e35c-4c73-961a-bd216cb0e916" providerId="AD" clId="Web-{30273889-083A-4B21-83AA-E38D7F2BDD19}" dt="2024-02-12T15:57:53.362" v="117" actId="1076"/>
        <pc:sldMkLst>
          <pc:docMk/>
          <pc:sldMk cId="1680280228" sldId="258"/>
        </pc:sldMkLst>
        <pc:spChg chg="del">
          <ac:chgData name="Tasha Roberts (2317127)" userId="S::2317127@student.uwtsd.ac.uk::940ce18a-e35c-4c73-961a-bd216cb0e916" providerId="AD" clId="Web-{30273889-083A-4B21-83AA-E38D7F2BDD19}" dt="2024-02-12T15:55:02.358" v="1"/>
          <ac:spMkLst>
            <pc:docMk/>
            <pc:sldMk cId="1680280228" sldId="258"/>
            <ac:spMk id="2" creationId="{221E1EF6-9F05-8216-A8F4-3C0DF7F3EA5E}"/>
          </ac:spMkLst>
        </pc:spChg>
        <pc:spChg chg="del">
          <ac:chgData name="Tasha Roberts (2317127)" userId="S::2317127@student.uwtsd.ac.uk::940ce18a-e35c-4c73-961a-bd216cb0e916" providerId="AD" clId="Web-{30273889-083A-4B21-83AA-E38D7F2BDD19}" dt="2024-02-12T15:55:04.718" v="2"/>
          <ac:spMkLst>
            <pc:docMk/>
            <pc:sldMk cId="1680280228" sldId="258"/>
            <ac:spMk id="3" creationId="{B2E80F3E-9655-D234-90B5-801DAD9E08E9}"/>
          </ac:spMkLst>
        </pc:spChg>
        <pc:spChg chg="add del">
          <ac:chgData name="Tasha Roberts (2317127)" userId="S::2317127@student.uwtsd.ac.uk::940ce18a-e35c-4c73-961a-bd216cb0e916" providerId="AD" clId="Web-{30273889-083A-4B21-83AA-E38D7F2BDD19}" dt="2024-02-12T15:55:10.124" v="4"/>
          <ac:spMkLst>
            <pc:docMk/>
            <pc:sldMk cId="1680280228" sldId="258"/>
            <ac:spMk id="4" creationId="{21335487-FADC-7F7A-DEB8-C262DE96CFE9}"/>
          </ac:spMkLst>
        </pc:spChg>
        <pc:spChg chg="add mod">
          <ac:chgData name="Tasha Roberts (2317127)" userId="S::2317127@student.uwtsd.ac.uk::940ce18a-e35c-4c73-961a-bd216cb0e916" providerId="AD" clId="Web-{30273889-083A-4B21-83AA-E38D7F2BDD19}" dt="2024-02-12T15:55:40.672" v="30" actId="1076"/>
          <ac:spMkLst>
            <pc:docMk/>
            <pc:sldMk cId="1680280228" sldId="258"/>
            <ac:spMk id="5" creationId="{586894D0-A917-21EA-C140-E15E27A0162B}"/>
          </ac:spMkLst>
        </pc:spChg>
        <pc:spChg chg="add mod">
          <ac:chgData name="Tasha Roberts (2317127)" userId="S::2317127@student.uwtsd.ac.uk::940ce18a-e35c-4c73-961a-bd216cb0e916" providerId="AD" clId="Web-{30273889-083A-4B21-83AA-E38D7F2BDD19}" dt="2024-02-12T15:56:35.064" v="67" actId="1076"/>
          <ac:spMkLst>
            <pc:docMk/>
            <pc:sldMk cId="1680280228" sldId="258"/>
            <ac:spMk id="6" creationId="{0DA27B38-B366-7047-A637-B5F9E42D361C}"/>
          </ac:spMkLst>
        </pc:spChg>
        <pc:spChg chg="add mod">
          <ac:chgData name="Tasha Roberts (2317127)" userId="S::2317127@student.uwtsd.ac.uk::940ce18a-e35c-4c73-961a-bd216cb0e916" providerId="AD" clId="Web-{30273889-083A-4B21-83AA-E38D7F2BDD19}" dt="2024-02-12T15:57:23.127" v="100" actId="1076"/>
          <ac:spMkLst>
            <pc:docMk/>
            <pc:sldMk cId="1680280228" sldId="258"/>
            <ac:spMk id="7" creationId="{9186C1BD-2EDF-E11F-8DE3-EE2C6633C73A}"/>
          </ac:spMkLst>
        </pc:spChg>
        <pc:spChg chg="add mod">
          <ac:chgData name="Tasha Roberts (2317127)" userId="S::2317127@student.uwtsd.ac.uk::940ce18a-e35c-4c73-961a-bd216cb0e916" providerId="AD" clId="Web-{30273889-083A-4B21-83AA-E38D7F2BDD19}" dt="2024-02-12T15:57:53.362" v="117" actId="1076"/>
          <ac:spMkLst>
            <pc:docMk/>
            <pc:sldMk cId="1680280228" sldId="258"/>
            <ac:spMk id="8" creationId="{A4C5ADAA-C20A-8989-F568-40A913BA2A5B}"/>
          </ac:spMkLst>
        </pc:spChg>
      </pc:sldChg>
      <pc:sldChg chg="addSp delSp modSp new mod setBg">
        <pc:chgData name="Tasha Roberts (2317127)" userId="S::2317127@student.uwtsd.ac.uk::940ce18a-e35c-4c73-961a-bd216cb0e916" providerId="AD" clId="Web-{30273889-083A-4B21-83AA-E38D7F2BDD19}" dt="2024-02-12T18:35:37.010" v="243" actId="20577"/>
        <pc:sldMkLst>
          <pc:docMk/>
          <pc:sldMk cId="4187004198" sldId="259"/>
        </pc:sldMkLst>
        <pc:spChg chg="mod">
          <ac:chgData name="Tasha Roberts (2317127)" userId="S::2317127@student.uwtsd.ac.uk::940ce18a-e35c-4c73-961a-bd216cb0e916" providerId="AD" clId="Web-{30273889-083A-4B21-83AA-E38D7F2BDD19}" dt="2024-02-12T16:10:43.270" v="165" actId="20577"/>
          <ac:spMkLst>
            <pc:docMk/>
            <pc:sldMk cId="4187004198" sldId="259"/>
            <ac:spMk id="2" creationId="{4C7CADDC-A6A4-3D88-CAA6-F7450689E7D5}"/>
          </ac:spMkLst>
        </pc:spChg>
        <pc:spChg chg="del mod">
          <ac:chgData name="Tasha Roberts (2317127)" userId="S::2317127@student.uwtsd.ac.uk::940ce18a-e35c-4c73-961a-bd216cb0e916" providerId="AD" clId="Web-{30273889-083A-4B21-83AA-E38D7F2BDD19}" dt="2024-02-12T16:09:24.674" v="133"/>
          <ac:spMkLst>
            <pc:docMk/>
            <pc:sldMk cId="4187004198" sldId="259"/>
            <ac:spMk id="3" creationId="{94C3F4B5-FBCD-DE4C-1C93-4922D9588C1E}"/>
          </ac:spMkLst>
        </pc:spChg>
        <pc:spChg chg="add mod">
          <ac:chgData name="Tasha Roberts (2317127)" userId="S::2317127@student.uwtsd.ac.uk::940ce18a-e35c-4c73-961a-bd216cb0e916" providerId="AD" clId="Web-{30273889-083A-4B21-83AA-E38D7F2BDD19}" dt="2024-02-12T18:35:37.010" v="243" actId="20577"/>
          <ac:spMkLst>
            <pc:docMk/>
            <pc:sldMk cId="4187004198" sldId="259"/>
            <ac:spMk id="8" creationId="{38BD9000-0259-C524-E1B5-16062F88BBA4}"/>
          </ac:spMkLst>
        </pc:spChg>
        <pc:grpChg chg="add">
          <ac:chgData name="Tasha Roberts (2317127)" userId="S::2317127@student.uwtsd.ac.uk::940ce18a-e35c-4c73-961a-bd216cb0e916" providerId="AD" clId="Web-{30273889-083A-4B21-83AA-E38D7F2BDD19}" dt="2024-02-12T16:09:32.331" v="134"/>
          <ac:grpSpMkLst>
            <pc:docMk/>
            <pc:sldMk cId="4187004198" sldId="259"/>
            <ac:grpSpMk id="11" creationId="{434FA563-76F6-CDCF-AEA0-A7B78E44647B}"/>
          </ac:grpSpMkLst>
        </pc:grpChg>
        <pc:picChg chg="add mod ord">
          <ac:chgData name="Tasha Roberts (2317127)" userId="S::2317127@student.uwtsd.ac.uk::940ce18a-e35c-4c73-961a-bd216cb0e916" providerId="AD" clId="Web-{30273889-083A-4B21-83AA-E38D7F2BDD19}" dt="2024-02-12T16:09:32.331" v="134"/>
          <ac:picMkLst>
            <pc:docMk/>
            <pc:sldMk cId="4187004198" sldId="259"/>
            <ac:picMk id="4" creationId="{E472908A-70DF-BF65-B939-70408DCD55E3}"/>
          </ac:picMkLst>
        </pc:picChg>
      </pc:sldChg>
    </pc:docChg>
  </pc:docChgLst>
  <pc:docChgLst>
    <pc:chgData name="Tasha Roberts (2317127)" userId="S::2317127@student.uwtsd.ac.uk::940ce18a-e35c-4c73-961a-bd216cb0e916" providerId="AD" clId="Web-{7C079142-CAF8-A650-946B-9A0E7856E894}"/>
    <pc:docChg chg="addSld modSld">
      <pc:chgData name="Tasha Roberts (2317127)" userId="S::2317127@student.uwtsd.ac.uk::940ce18a-e35c-4c73-961a-bd216cb0e916" providerId="AD" clId="Web-{7C079142-CAF8-A650-946B-9A0E7856E894}" dt="2024-02-13T15:59:42.669" v="1083" actId="20577"/>
      <pc:docMkLst>
        <pc:docMk/>
      </pc:docMkLst>
      <pc:sldChg chg="modSp">
        <pc:chgData name="Tasha Roberts (2317127)" userId="S::2317127@student.uwtsd.ac.uk::940ce18a-e35c-4c73-961a-bd216cb0e916" providerId="AD" clId="Web-{7C079142-CAF8-A650-946B-9A0E7856E894}" dt="2024-02-13T14:06:52.111" v="442" actId="20577"/>
        <pc:sldMkLst>
          <pc:docMk/>
          <pc:sldMk cId="1680280228" sldId="258"/>
        </pc:sldMkLst>
        <pc:spChg chg="mod">
          <ac:chgData name="Tasha Roberts (2317127)" userId="S::2317127@student.uwtsd.ac.uk::940ce18a-e35c-4c73-961a-bd216cb0e916" providerId="AD" clId="Web-{7C079142-CAF8-A650-946B-9A0E7856E894}" dt="2024-02-13T14:06:52.111" v="442" actId="20577"/>
          <ac:spMkLst>
            <pc:docMk/>
            <pc:sldMk cId="1680280228" sldId="258"/>
            <ac:spMk id="5" creationId="{586894D0-A917-21EA-C140-E15E27A0162B}"/>
          </ac:spMkLst>
        </pc:spChg>
        <pc:spChg chg="mod">
          <ac:chgData name="Tasha Roberts (2317127)" userId="S::2317127@student.uwtsd.ac.uk::940ce18a-e35c-4c73-961a-bd216cb0e916" providerId="AD" clId="Web-{7C079142-CAF8-A650-946B-9A0E7856E894}" dt="2024-02-13T13:28:39.950" v="2" actId="1076"/>
          <ac:spMkLst>
            <pc:docMk/>
            <pc:sldMk cId="1680280228" sldId="258"/>
            <ac:spMk id="6" creationId="{0DA27B38-B366-7047-A637-B5F9E42D361C}"/>
          </ac:spMkLst>
        </pc:spChg>
        <pc:spChg chg="mod">
          <ac:chgData name="Tasha Roberts (2317127)" userId="S::2317127@student.uwtsd.ac.uk::940ce18a-e35c-4c73-961a-bd216cb0e916" providerId="AD" clId="Web-{7C079142-CAF8-A650-946B-9A0E7856E894}" dt="2024-02-13T13:28:31.340" v="1" actId="1076"/>
          <ac:spMkLst>
            <pc:docMk/>
            <pc:sldMk cId="1680280228" sldId="258"/>
            <ac:spMk id="7" creationId="{9186C1BD-2EDF-E11F-8DE3-EE2C6633C73A}"/>
          </ac:spMkLst>
        </pc:spChg>
        <pc:spChg chg="mod">
          <ac:chgData name="Tasha Roberts (2317127)" userId="S::2317127@student.uwtsd.ac.uk::940ce18a-e35c-4c73-961a-bd216cb0e916" providerId="AD" clId="Web-{7C079142-CAF8-A650-946B-9A0E7856E894}" dt="2024-02-13T13:28:18.261" v="0" actId="1076"/>
          <ac:spMkLst>
            <pc:docMk/>
            <pc:sldMk cId="1680280228" sldId="258"/>
            <ac:spMk id="8" creationId="{A4C5ADAA-C20A-8989-F568-40A913BA2A5B}"/>
          </ac:spMkLst>
        </pc:spChg>
      </pc:sldChg>
      <pc:sldChg chg="modSp">
        <pc:chgData name="Tasha Roberts (2317127)" userId="S::2317127@student.uwtsd.ac.uk::940ce18a-e35c-4c73-961a-bd216cb0e916" providerId="AD" clId="Web-{7C079142-CAF8-A650-946B-9A0E7856E894}" dt="2024-02-13T15:59:00.636" v="1081" actId="20577"/>
        <pc:sldMkLst>
          <pc:docMk/>
          <pc:sldMk cId="4187004198" sldId="259"/>
        </pc:sldMkLst>
        <pc:spChg chg="mod">
          <ac:chgData name="Tasha Roberts (2317127)" userId="S::2317127@student.uwtsd.ac.uk::940ce18a-e35c-4c73-961a-bd216cb0e916" providerId="AD" clId="Web-{7C079142-CAF8-A650-946B-9A0E7856E894}" dt="2024-02-13T15:59:00.636" v="1081" actId="20577"/>
          <ac:spMkLst>
            <pc:docMk/>
            <pc:sldMk cId="4187004198" sldId="259"/>
            <ac:spMk id="8" creationId="{38BD9000-0259-C524-E1B5-16062F88BBA4}"/>
          </ac:spMkLst>
        </pc:spChg>
      </pc:sldChg>
      <pc:sldChg chg="addSp delSp modSp new mod setBg">
        <pc:chgData name="Tasha Roberts (2317127)" userId="S::2317127@student.uwtsd.ac.uk::940ce18a-e35c-4c73-961a-bd216cb0e916" providerId="AD" clId="Web-{7C079142-CAF8-A650-946B-9A0E7856E894}" dt="2024-02-13T13:39:41.318" v="371" actId="20577"/>
        <pc:sldMkLst>
          <pc:docMk/>
          <pc:sldMk cId="627859725" sldId="260"/>
        </pc:sldMkLst>
        <pc:spChg chg="mod">
          <ac:chgData name="Tasha Roberts (2317127)" userId="S::2317127@student.uwtsd.ac.uk::940ce18a-e35c-4c73-961a-bd216cb0e916" providerId="AD" clId="Web-{7C079142-CAF8-A650-946B-9A0E7856E894}" dt="2024-02-13T13:36:28.005" v="154" actId="20577"/>
          <ac:spMkLst>
            <pc:docMk/>
            <pc:sldMk cId="627859725" sldId="260"/>
            <ac:spMk id="2" creationId="{F7B6F00B-2453-FA33-31BA-8038250F5285}"/>
          </ac:spMkLst>
        </pc:spChg>
        <pc:spChg chg="del">
          <ac:chgData name="Tasha Roberts (2317127)" userId="S::2317127@student.uwtsd.ac.uk::940ce18a-e35c-4c73-961a-bd216cb0e916" providerId="AD" clId="Web-{7C079142-CAF8-A650-946B-9A0E7856E894}" dt="2024-02-13T13:34:14.369" v="127"/>
          <ac:spMkLst>
            <pc:docMk/>
            <pc:sldMk cId="627859725" sldId="260"/>
            <ac:spMk id="3" creationId="{6C835C0B-F6F9-857D-B050-47E995A9EEF3}"/>
          </ac:spMkLst>
        </pc:spChg>
        <pc:spChg chg="add del">
          <ac:chgData name="Tasha Roberts (2317127)" userId="S::2317127@student.uwtsd.ac.uk::940ce18a-e35c-4c73-961a-bd216cb0e916" providerId="AD" clId="Web-{7C079142-CAF8-A650-946B-9A0E7856E894}" dt="2024-02-13T13:35:36.110" v="137"/>
          <ac:spMkLst>
            <pc:docMk/>
            <pc:sldMk cId="627859725" sldId="260"/>
            <ac:spMk id="6" creationId="{0295F874-A8A5-4A14-8CFC-828968DE64C4}"/>
          </ac:spMkLst>
        </pc:spChg>
        <pc:spChg chg="add del">
          <ac:chgData name="Tasha Roberts (2317127)" userId="S::2317127@student.uwtsd.ac.uk::940ce18a-e35c-4c73-961a-bd216cb0e916" providerId="AD" clId="Web-{7C079142-CAF8-A650-946B-9A0E7856E894}" dt="2024-02-13T13:35:25.922" v="135"/>
          <ac:spMkLst>
            <pc:docMk/>
            <pc:sldMk cId="627859725" sldId="260"/>
            <ac:spMk id="8" creationId="{C0C5D658-AE48-587A-A2CD-888ACCA5B83B}"/>
          </ac:spMkLst>
        </pc:spChg>
        <pc:spChg chg="add del">
          <ac:chgData name="Tasha Roberts (2317127)" userId="S::2317127@student.uwtsd.ac.uk::940ce18a-e35c-4c73-961a-bd216cb0e916" providerId="AD" clId="Web-{7C079142-CAF8-A650-946B-9A0E7856E894}" dt="2024-02-13T13:35:36.110" v="137"/>
          <ac:spMkLst>
            <pc:docMk/>
            <pc:sldMk cId="627859725" sldId="260"/>
            <ac:spMk id="9" creationId="{C6FC42E6-6C25-4922-95D2-B97B1E123559}"/>
          </ac:spMkLst>
        </pc:spChg>
        <pc:spChg chg="add del">
          <ac:chgData name="Tasha Roberts (2317127)" userId="S::2317127@student.uwtsd.ac.uk::940ce18a-e35c-4c73-961a-bd216cb0e916" providerId="AD" clId="Web-{7C079142-CAF8-A650-946B-9A0E7856E894}" dt="2024-02-13T13:35:25.922" v="135"/>
          <ac:spMkLst>
            <pc:docMk/>
            <pc:sldMk cId="627859725" sldId="260"/>
            <ac:spMk id="11" creationId="{C0763A76-9F1C-4FC5-82B7-DD475DA461B2}"/>
          </ac:spMkLst>
        </pc:spChg>
        <pc:spChg chg="add">
          <ac:chgData name="Tasha Roberts (2317127)" userId="S::2317127@student.uwtsd.ac.uk::940ce18a-e35c-4c73-961a-bd216cb0e916" providerId="AD" clId="Web-{7C079142-CAF8-A650-946B-9A0E7856E894}" dt="2024-02-13T13:35:36.110" v="138"/>
          <ac:spMkLst>
            <pc:docMk/>
            <pc:sldMk cId="627859725" sldId="260"/>
            <ac:spMk id="12" creationId="{9F7D5CDA-D291-4307-BF55-1381FED29634}"/>
          </ac:spMkLst>
        </pc:spChg>
        <pc:spChg chg="add del">
          <ac:chgData name="Tasha Roberts (2317127)" userId="S::2317127@student.uwtsd.ac.uk::940ce18a-e35c-4c73-961a-bd216cb0e916" providerId="AD" clId="Web-{7C079142-CAF8-A650-946B-9A0E7856E894}" dt="2024-02-13T13:35:25.922" v="135"/>
          <ac:spMkLst>
            <pc:docMk/>
            <pc:sldMk cId="627859725" sldId="260"/>
            <ac:spMk id="13" creationId="{E81BF4F6-F2CF-4984-9D14-D6966D92F99F}"/>
          </ac:spMkLst>
        </pc:spChg>
        <pc:spChg chg="add mod">
          <ac:chgData name="Tasha Roberts (2317127)" userId="S::2317127@student.uwtsd.ac.uk::940ce18a-e35c-4c73-961a-bd216cb0e916" providerId="AD" clId="Web-{7C079142-CAF8-A650-946B-9A0E7856E894}" dt="2024-02-13T13:39:41.318" v="371" actId="20577"/>
          <ac:spMkLst>
            <pc:docMk/>
            <pc:sldMk cId="627859725" sldId="260"/>
            <ac:spMk id="14" creationId="{1B206ED8-97C2-570E-91AB-1823712030F9}"/>
          </ac:spMkLst>
        </pc:spChg>
        <pc:picChg chg="add mod ord modCrop">
          <ac:chgData name="Tasha Roberts (2317127)" userId="S::2317127@student.uwtsd.ac.uk::940ce18a-e35c-4c73-961a-bd216cb0e916" providerId="AD" clId="Web-{7C079142-CAF8-A650-946B-9A0E7856E894}" dt="2024-02-13T13:35:36.110" v="138"/>
          <ac:picMkLst>
            <pc:docMk/>
            <pc:sldMk cId="627859725" sldId="260"/>
            <ac:picMk id="4" creationId="{E0BB101A-65FD-BF28-CD12-E19FBC7D110F}"/>
          </ac:picMkLst>
        </pc:picChg>
      </pc:sldChg>
      <pc:sldChg chg="addSp delSp modSp new">
        <pc:chgData name="Tasha Roberts (2317127)" userId="S::2317127@student.uwtsd.ac.uk::940ce18a-e35c-4c73-961a-bd216cb0e916" providerId="AD" clId="Web-{7C079142-CAF8-A650-946B-9A0E7856E894}" dt="2024-02-13T15:59:42.669" v="1083" actId="20577"/>
        <pc:sldMkLst>
          <pc:docMk/>
          <pc:sldMk cId="2106785650" sldId="261"/>
        </pc:sldMkLst>
        <pc:spChg chg="del mod">
          <ac:chgData name="Tasha Roberts (2317127)" userId="S::2317127@student.uwtsd.ac.uk::940ce18a-e35c-4c73-961a-bd216cb0e916" providerId="AD" clId="Web-{7C079142-CAF8-A650-946B-9A0E7856E894}" dt="2024-02-13T13:39:56.616" v="374"/>
          <ac:spMkLst>
            <pc:docMk/>
            <pc:sldMk cId="2106785650" sldId="261"/>
            <ac:spMk id="2" creationId="{176748E5-48FD-F74A-6D80-5FB468D7C46D}"/>
          </ac:spMkLst>
        </pc:spChg>
        <pc:spChg chg="del mod">
          <ac:chgData name="Tasha Roberts (2317127)" userId="S::2317127@student.uwtsd.ac.uk::940ce18a-e35c-4c73-961a-bd216cb0e916" providerId="AD" clId="Web-{7C079142-CAF8-A650-946B-9A0E7856E894}" dt="2024-02-13T13:40:15.368" v="377"/>
          <ac:spMkLst>
            <pc:docMk/>
            <pc:sldMk cId="2106785650" sldId="261"/>
            <ac:spMk id="3" creationId="{ED0BD223-ACBE-3E17-A050-8E58F6187172}"/>
          </ac:spMkLst>
        </pc:spChg>
        <pc:spChg chg="add">
          <ac:chgData name="Tasha Roberts (2317127)" userId="S::2317127@student.uwtsd.ac.uk::940ce18a-e35c-4c73-961a-bd216cb0e916" providerId="AD" clId="Web-{7C079142-CAF8-A650-946B-9A0E7856E894}" dt="2024-02-13T15:53:20.929" v="447"/>
          <ac:spMkLst>
            <pc:docMk/>
            <pc:sldMk cId="2106785650" sldId="261"/>
            <ac:spMk id="4" creationId="{B3A878F0-8353-427F-5AB4-D66AD988DB34}"/>
          </ac:spMkLst>
        </pc:spChg>
        <pc:spChg chg="add del mod">
          <ac:chgData name="Tasha Roberts (2317127)" userId="S::2317127@student.uwtsd.ac.uk::940ce18a-e35c-4c73-961a-bd216cb0e916" providerId="AD" clId="Web-{7C079142-CAF8-A650-946B-9A0E7856E894}" dt="2024-02-13T13:40:07.414" v="375"/>
          <ac:spMkLst>
            <pc:docMk/>
            <pc:sldMk cId="2106785650" sldId="261"/>
            <ac:spMk id="5" creationId="{D781EBE6-780B-CA7E-CDA1-4025F172E018}"/>
          </ac:spMkLst>
        </pc:spChg>
        <pc:spChg chg="add mod">
          <ac:chgData name="Tasha Roberts (2317127)" userId="S::2317127@student.uwtsd.ac.uk::940ce18a-e35c-4c73-961a-bd216cb0e916" providerId="AD" clId="Web-{7C079142-CAF8-A650-946B-9A0E7856E894}" dt="2024-02-13T13:40:58.684" v="393" actId="20577"/>
          <ac:spMkLst>
            <pc:docMk/>
            <pc:sldMk cId="2106785650" sldId="261"/>
            <ac:spMk id="6" creationId="{B767151F-1CC0-70EB-1E3B-1B9A62DE7725}"/>
          </ac:spMkLst>
        </pc:spChg>
        <pc:spChg chg="add mod">
          <ac:chgData name="Tasha Roberts (2317127)" userId="S::2317127@student.uwtsd.ac.uk::940ce18a-e35c-4c73-961a-bd216cb0e916" providerId="AD" clId="Web-{7C079142-CAF8-A650-946B-9A0E7856E894}" dt="2024-02-13T13:56:12.651" v="439" actId="20577"/>
          <ac:spMkLst>
            <pc:docMk/>
            <pc:sldMk cId="2106785650" sldId="261"/>
            <ac:spMk id="7" creationId="{38F06590-8B31-E58A-26FC-18C7BA297B9D}"/>
          </ac:spMkLst>
        </pc:spChg>
        <pc:spChg chg="add">
          <ac:chgData name="Tasha Roberts (2317127)" userId="S::2317127@student.uwtsd.ac.uk::940ce18a-e35c-4c73-961a-bd216cb0e916" providerId="AD" clId="Web-{7C079142-CAF8-A650-946B-9A0E7856E894}" dt="2024-02-13T13:56:25.464" v="440"/>
          <ac:spMkLst>
            <pc:docMk/>
            <pc:sldMk cId="2106785650" sldId="261"/>
            <ac:spMk id="8" creationId="{E5547AF3-8FE8-2938-98DD-DD57303B8274}"/>
          </ac:spMkLst>
        </pc:spChg>
        <pc:spChg chg="add mod">
          <ac:chgData name="Tasha Roberts (2317127)" userId="S::2317127@student.uwtsd.ac.uk::940ce18a-e35c-4c73-961a-bd216cb0e916" providerId="AD" clId="Web-{7C079142-CAF8-A650-946B-9A0E7856E894}" dt="2024-02-13T15:59:42.669" v="1083" actId="20577"/>
          <ac:spMkLst>
            <pc:docMk/>
            <pc:sldMk cId="2106785650" sldId="261"/>
            <ac:spMk id="13" creationId="{B315472E-AE3C-2AC9-2C05-2A4A8FA9688F}"/>
          </ac:spMkLst>
        </pc:spChg>
        <pc:inkChg chg="add del">
          <ac:chgData name="Tasha Roberts (2317127)" userId="S::2317127@student.uwtsd.ac.uk::940ce18a-e35c-4c73-961a-bd216cb0e916" providerId="AD" clId="Web-{7C079142-CAF8-A650-946B-9A0E7856E894}" dt="2024-02-13T14:58:04.050" v="444"/>
          <ac:inkMkLst>
            <pc:docMk/>
            <pc:sldMk cId="2106785650" sldId="261"/>
            <ac:inkMk id="2" creationId="{C1329737-9AA7-F46C-90D7-8C89A075164B}"/>
          </ac:inkMkLst>
        </pc:inkChg>
        <pc:inkChg chg="add">
          <ac:chgData name="Tasha Roberts (2317127)" userId="S::2317127@student.uwtsd.ac.uk::940ce18a-e35c-4c73-961a-bd216cb0e916" providerId="AD" clId="Web-{7C079142-CAF8-A650-946B-9A0E7856E894}" dt="2024-02-13T15:53:19.882" v="445"/>
          <ac:inkMkLst>
            <pc:docMk/>
            <pc:sldMk cId="2106785650" sldId="261"/>
            <ac:inkMk id="2" creationId="{F5DCA80B-F0FB-D99B-8072-EA269F7792D8}"/>
          </ac:inkMkLst>
        </pc:inkChg>
        <pc:inkChg chg="add">
          <ac:chgData name="Tasha Roberts (2317127)" userId="S::2317127@student.uwtsd.ac.uk::940ce18a-e35c-4c73-961a-bd216cb0e916" providerId="AD" clId="Web-{7C079142-CAF8-A650-946B-9A0E7856E894}" dt="2024-02-13T15:53:19.929" v="446"/>
          <ac:inkMkLst>
            <pc:docMk/>
            <pc:sldMk cId="2106785650" sldId="261"/>
            <ac:inkMk id="3" creationId="{4A02DD4F-1B99-5BBC-BC35-16BEBB50E804}"/>
          </ac:inkMkLst>
        </pc:inkChg>
        <pc:inkChg chg="add del">
          <ac:chgData name="Tasha Roberts (2317127)" userId="S::2317127@student.uwtsd.ac.uk::940ce18a-e35c-4c73-961a-bd216cb0e916" providerId="AD" clId="Web-{7C079142-CAF8-A650-946B-9A0E7856E894}" dt="2024-02-13T15:53:42.868" v="457"/>
          <ac:inkMkLst>
            <pc:docMk/>
            <pc:sldMk cId="2106785650" sldId="261"/>
            <ac:inkMk id="5" creationId="{E924264B-0CAA-64EE-26D4-CE9660C8B6A2}"/>
          </ac:inkMkLst>
        </pc:inkChg>
        <pc:inkChg chg="add del">
          <ac:chgData name="Tasha Roberts (2317127)" userId="S::2317127@student.uwtsd.ac.uk::940ce18a-e35c-4c73-961a-bd216cb0e916" providerId="AD" clId="Web-{7C079142-CAF8-A650-946B-9A0E7856E894}" dt="2024-02-13T15:53:49.727" v="472"/>
          <ac:inkMkLst>
            <pc:docMk/>
            <pc:sldMk cId="2106785650" sldId="261"/>
            <ac:inkMk id="9" creationId="{1BB34D82-CE38-9D63-A143-49443A3D20D3}"/>
          </ac:inkMkLst>
        </pc:inkChg>
        <pc:inkChg chg="add del">
          <ac:chgData name="Tasha Roberts (2317127)" userId="S::2317127@student.uwtsd.ac.uk::940ce18a-e35c-4c73-961a-bd216cb0e916" providerId="AD" clId="Web-{7C079142-CAF8-A650-946B-9A0E7856E894}" dt="2024-02-13T15:53:48.571" v="466"/>
          <ac:inkMkLst>
            <pc:docMk/>
            <pc:sldMk cId="2106785650" sldId="261"/>
            <ac:inkMk id="10" creationId="{81D37B47-40F2-ACB9-16E1-F8D2556E49C8}"/>
          </ac:inkMkLst>
        </pc:inkChg>
        <pc:inkChg chg="add del">
          <ac:chgData name="Tasha Roberts (2317127)" userId="S::2317127@student.uwtsd.ac.uk::940ce18a-e35c-4c73-961a-bd216cb0e916" providerId="AD" clId="Web-{7C079142-CAF8-A650-946B-9A0E7856E894}" dt="2024-02-13T15:53:46.180" v="462"/>
          <ac:inkMkLst>
            <pc:docMk/>
            <pc:sldMk cId="2106785650" sldId="261"/>
            <ac:inkMk id="11" creationId="{ACB25CBF-5FF0-8C0E-88CD-DCCACF3FADD3}"/>
          </ac:inkMkLst>
        </pc:inkChg>
        <pc:inkChg chg="add del">
          <ac:chgData name="Tasha Roberts (2317127)" userId="S::2317127@student.uwtsd.ac.uk::940ce18a-e35c-4c73-961a-bd216cb0e916" providerId="AD" clId="Web-{7C079142-CAF8-A650-946B-9A0E7856E894}" dt="2024-02-13T15:53:44.540" v="459"/>
          <ac:inkMkLst>
            <pc:docMk/>
            <pc:sldMk cId="2106785650" sldId="261"/>
            <ac:inkMk id="12" creationId="{DF2E79E2-6C8E-EE90-856E-4C4075167F14}"/>
          </ac:inkMkLst>
        </pc:inkChg>
        <pc:inkChg chg="del">
          <ac:chgData name="Tasha Roberts (2317127)" userId="S::2317127@student.uwtsd.ac.uk::940ce18a-e35c-4c73-961a-bd216cb0e916" providerId="AD" clId="Web-{7C079142-CAF8-A650-946B-9A0E7856E894}" dt="2024-02-13T15:53:40.883" v="455"/>
          <ac:inkMkLst>
            <pc:docMk/>
            <pc:sldMk cId="2106785650" sldId="261"/>
            <ac:inkMk id="424" creationId="{BBF6BB35-730E-3342-8D9E-8A784E30E23E}"/>
          </ac:inkMkLst>
        </pc:inkChg>
        <pc:inkChg chg="del">
          <ac:chgData name="Tasha Roberts (2317127)" userId="S::2317127@student.uwtsd.ac.uk::940ce18a-e35c-4c73-961a-bd216cb0e916" providerId="AD" clId="Web-{7C079142-CAF8-A650-946B-9A0E7856E894}" dt="2024-02-13T15:53:40.883" v="454"/>
          <ac:inkMkLst>
            <pc:docMk/>
            <pc:sldMk cId="2106785650" sldId="261"/>
            <ac:inkMk id="434" creationId="{8D77A821-53E6-50EE-AD05-B6E04A86A817}"/>
          </ac:inkMkLst>
        </pc:inkChg>
        <pc:inkChg chg="del">
          <ac:chgData name="Tasha Roberts (2317127)" userId="S::2317127@student.uwtsd.ac.uk::940ce18a-e35c-4c73-961a-bd216cb0e916" providerId="AD" clId="Web-{7C079142-CAF8-A650-946B-9A0E7856E894}" dt="2024-02-13T15:53:41.289" v="456"/>
          <ac:inkMkLst>
            <pc:docMk/>
            <pc:sldMk cId="2106785650" sldId="261"/>
            <ac:inkMk id="440" creationId="{10011EB7-011D-5877-9192-6DABC767020D}"/>
          </ac:inkMkLst>
        </pc:inkChg>
        <pc:inkChg chg="del">
          <ac:chgData name="Tasha Roberts (2317127)" userId="S::2317127@student.uwtsd.ac.uk::940ce18a-e35c-4c73-961a-bd216cb0e916" providerId="AD" clId="Web-{7C079142-CAF8-A650-946B-9A0E7856E894}" dt="2024-02-13T15:53:46.180" v="465"/>
          <ac:inkMkLst>
            <pc:docMk/>
            <pc:sldMk cId="2106785650" sldId="261"/>
            <ac:inkMk id="449" creationId="{0AD38377-49EB-0467-BE2E-BF9EEC8E98FE}"/>
          </ac:inkMkLst>
        </pc:inkChg>
        <pc:inkChg chg="del">
          <ac:chgData name="Tasha Roberts (2317127)" userId="S::2317127@student.uwtsd.ac.uk::940ce18a-e35c-4c73-961a-bd216cb0e916" providerId="AD" clId="Web-{7C079142-CAF8-A650-946B-9A0E7856E894}" dt="2024-02-13T15:53:46.180" v="464"/>
          <ac:inkMkLst>
            <pc:docMk/>
            <pc:sldMk cId="2106785650" sldId="261"/>
            <ac:inkMk id="470" creationId="{EFAF8C95-547D-06AD-0983-E3E732D4759C}"/>
          </ac:inkMkLst>
        </pc:inkChg>
        <pc:inkChg chg="del">
          <ac:chgData name="Tasha Roberts (2317127)" userId="S::2317127@student.uwtsd.ac.uk::940ce18a-e35c-4c73-961a-bd216cb0e916" providerId="AD" clId="Web-{7C079142-CAF8-A650-946B-9A0E7856E894}" dt="2024-02-13T15:53:44.540" v="461"/>
          <ac:inkMkLst>
            <pc:docMk/>
            <pc:sldMk cId="2106785650" sldId="261"/>
            <ac:inkMk id="471" creationId="{D4C9B25A-FAD9-FEBE-F13C-88F929C800EC}"/>
          </ac:inkMkLst>
        </pc:inkChg>
        <pc:inkChg chg="del">
          <ac:chgData name="Tasha Roberts (2317127)" userId="S::2317127@student.uwtsd.ac.uk::940ce18a-e35c-4c73-961a-bd216cb0e916" providerId="AD" clId="Web-{7C079142-CAF8-A650-946B-9A0E7856E894}" dt="2024-02-13T15:53:42.868" v="458"/>
          <ac:inkMkLst>
            <pc:docMk/>
            <pc:sldMk cId="2106785650" sldId="261"/>
            <ac:inkMk id="472" creationId="{82CECBA5-1E71-1CF6-2FC0-85B124BE0CF6}"/>
          </ac:inkMkLst>
        </pc:inkChg>
        <pc:inkChg chg="del">
          <ac:chgData name="Tasha Roberts (2317127)" userId="S::2317127@student.uwtsd.ac.uk::940ce18a-e35c-4c73-961a-bd216cb0e916" providerId="AD" clId="Web-{7C079142-CAF8-A650-946B-9A0E7856E894}" dt="2024-02-13T15:53:46.180" v="463"/>
          <ac:inkMkLst>
            <pc:docMk/>
            <pc:sldMk cId="2106785650" sldId="261"/>
            <ac:inkMk id="473" creationId="{24F2407B-21FE-FDCC-921B-ED2F34573279}"/>
          </ac:inkMkLst>
        </pc:inkChg>
        <pc:inkChg chg="del">
          <ac:chgData name="Tasha Roberts (2317127)" userId="S::2317127@student.uwtsd.ac.uk::940ce18a-e35c-4c73-961a-bd216cb0e916" providerId="AD" clId="Web-{7C079142-CAF8-A650-946B-9A0E7856E894}" dt="2024-02-13T15:53:40.883" v="453"/>
          <ac:inkMkLst>
            <pc:docMk/>
            <pc:sldMk cId="2106785650" sldId="261"/>
            <ac:inkMk id="475" creationId="{419F5371-FD45-9723-6A1D-3146CCF1DB95}"/>
          </ac:inkMkLst>
        </pc:inkChg>
        <pc:inkChg chg="del">
          <ac:chgData name="Tasha Roberts (2317127)" userId="S::2317127@student.uwtsd.ac.uk::940ce18a-e35c-4c73-961a-bd216cb0e916" providerId="AD" clId="Web-{7C079142-CAF8-A650-946B-9A0E7856E894}" dt="2024-02-13T15:53:44.540" v="460"/>
          <ac:inkMkLst>
            <pc:docMk/>
            <pc:sldMk cId="2106785650" sldId="261"/>
            <ac:inkMk id="485" creationId="{3E026564-0B1C-B1D6-D1D2-B40C3659AD7F}"/>
          </ac:inkMkLst>
        </pc:inkChg>
        <pc:inkChg chg="del">
          <ac:chgData name="Tasha Roberts (2317127)" userId="S::2317127@student.uwtsd.ac.uk::940ce18a-e35c-4c73-961a-bd216cb0e916" providerId="AD" clId="Web-{7C079142-CAF8-A650-946B-9A0E7856E894}" dt="2024-02-13T15:53:48.571" v="471"/>
          <ac:inkMkLst>
            <pc:docMk/>
            <pc:sldMk cId="2106785650" sldId="261"/>
            <ac:inkMk id="486" creationId="{ECD4EA8D-14CF-C273-B58D-9DFBE95E55B4}"/>
          </ac:inkMkLst>
        </pc:inkChg>
        <pc:inkChg chg="del">
          <ac:chgData name="Tasha Roberts (2317127)" userId="S::2317127@student.uwtsd.ac.uk::940ce18a-e35c-4c73-961a-bd216cb0e916" providerId="AD" clId="Web-{7C079142-CAF8-A650-946B-9A0E7856E894}" dt="2024-02-13T15:53:48.571" v="470"/>
          <ac:inkMkLst>
            <pc:docMk/>
            <pc:sldMk cId="2106785650" sldId="261"/>
            <ac:inkMk id="487" creationId="{B08830C5-8744-73C5-5C0D-B245F3BB7936}"/>
          </ac:inkMkLst>
        </pc:inkChg>
        <pc:inkChg chg="del">
          <ac:chgData name="Tasha Roberts (2317127)" userId="S::2317127@student.uwtsd.ac.uk::940ce18a-e35c-4c73-961a-bd216cb0e916" providerId="AD" clId="Web-{7C079142-CAF8-A650-946B-9A0E7856E894}" dt="2024-02-13T15:53:48.571" v="469"/>
          <ac:inkMkLst>
            <pc:docMk/>
            <pc:sldMk cId="2106785650" sldId="261"/>
            <ac:inkMk id="496" creationId="{BA5B0C84-4060-3744-3C4A-B11C565F5E07}"/>
          </ac:inkMkLst>
        </pc:inkChg>
        <pc:inkChg chg="del">
          <ac:chgData name="Tasha Roberts (2317127)" userId="S::2317127@student.uwtsd.ac.uk::940ce18a-e35c-4c73-961a-bd216cb0e916" providerId="AD" clId="Web-{7C079142-CAF8-A650-946B-9A0E7856E894}" dt="2024-02-13T15:53:48.571" v="468"/>
          <ac:inkMkLst>
            <pc:docMk/>
            <pc:sldMk cId="2106785650" sldId="261"/>
            <ac:inkMk id="507" creationId="{00FE95C7-BC17-1FE2-06DE-1BA8225AAB00}"/>
          </ac:inkMkLst>
        </pc:inkChg>
        <pc:inkChg chg="del">
          <ac:chgData name="Tasha Roberts (2317127)" userId="S::2317127@student.uwtsd.ac.uk::940ce18a-e35c-4c73-961a-bd216cb0e916" providerId="AD" clId="Web-{7C079142-CAF8-A650-946B-9A0E7856E894}" dt="2024-02-13T15:53:48.571" v="467"/>
          <ac:inkMkLst>
            <pc:docMk/>
            <pc:sldMk cId="2106785650" sldId="261"/>
            <ac:inkMk id="508" creationId="{D1D26F76-DC8A-F0B9-5F08-0F106F5AB214}"/>
          </ac:inkMkLst>
        </pc:inkChg>
      </pc:sldChg>
    </pc:docChg>
  </pc:docChgLst>
  <pc:docChgLst>
    <pc:chgData name="Tasha Roberts (2317127)" userId="S::2317127@student.uwtsd.ac.uk::940ce18a-e35c-4c73-961a-bd216cb0e916" providerId="AD" clId="Web-{4EC912E3-BF36-F173-E7D3-58D0B907521D}"/>
    <pc:docChg chg="addSld modSld">
      <pc:chgData name="Tasha Roberts (2317127)" userId="S::2317127@student.uwtsd.ac.uk::940ce18a-e35c-4c73-961a-bd216cb0e916" providerId="AD" clId="Web-{4EC912E3-BF36-F173-E7D3-58D0B907521D}" dt="2024-03-02T15:30:43.492" v="58" actId="1076"/>
      <pc:docMkLst>
        <pc:docMk/>
      </pc:docMkLst>
      <pc:sldChg chg="addSp delSp modSp new">
        <pc:chgData name="Tasha Roberts (2317127)" userId="S::2317127@student.uwtsd.ac.uk::940ce18a-e35c-4c73-961a-bd216cb0e916" providerId="AD" clId="Web-{4EC912E3-BF36-F173-E7D3-58D0B907521D}" dt="2024-03-02T15:28:16.730" v="25"/>
        <pc:sldMkLst>
          <pc:docMk/>
          <pc:sldMk cId="58134626" sldId="266"/>
        </pc:sldMkLst>
        <pc:spChg chg="del">
          <ac:chgData name="Tasha Roberts (2317127)" userId="S::2317127@student.uwtsd.ac.uk::940ce18a-e35c-4c73-961a-bd216cb0e916" providerId="AD" clId="Web-{4EC912E3-BF36-F173-E7D3-58D0B907521D}" dt="2024-03-02T15:26:37.551" v="2"/>
          <ac:spMkLst>
            <pc:docMk/>
            <pc:sldMk cId="58134626" sldId="266"/>
            <ac:spMk id="2" creationId="{1DA6AC51-5989-7FD5-CE89-CE9F88215489}"/>
          </ac:spMkLst>
        </pc:spChg>
        <pc:spChg chg="del">
          <ac:chgData name="Tasha Roberts (2317127)" userId="S::2317127@student.uwtsd.ac.uk::940ce18a-e35c-4c73-961a-bd216cb0e916" providerId="AD" clId="Web-{4EC912E3-BF36-F173-E7D3-58D0B907521D}" dt="2024-03-02T15:26:37.551" v="1"/>
          <ac:spMkLst>
            <pc:docMk/>
            <pc:sldMk cId="58134626" sldId="266"/>
            <ac:spMk id="3" creationId="{605E8664-2933-4455-E724-2C7A72590ECF}"/>
          </ac:spMkLst>
        </pc:spChg>
        <pc:picChg chg="add mod">
          <ac:chgData name="Tasha Roberts (2317127)" userId="S::2317127@student.uwtsd.ac.uk::940ce18a-e35c-4c73-961a-bd216cb0e916" providerId="AD" clId="Web-{4EC912E3-BF36-F173-E7D3-58D0B907521D}" dt="2024-03-02T15:27:27.305" v="15" actId="14100"/>
          <ac:picMkLst>
            <pc:docMk/>
            <pc:sldMk cId="58134626" sldId="266"/>
            <ac:picMk id="4" creationId="{2BD808B8-9043-4EE6-6621-A583F8AF8F7F}"/>
          </ac:picMkLst>
        </pc:picChg>
        <pc:picChg chg="add mod">
          <ac:chgData name="Tasha Roberts (2317127)" userId="S::2317127@student.uwtsd.ac.uk::940ce18a-e35c-4c73-961a-bd216cb0e916" providerId="AD" clId="Web-{4EC912E3-BF36-F173-E7D3-58D0B907521D}" dt="2024-03-02T15:27:56.323" v="21" actId="14100"/>
          <ac:picMkLst>
            <pc:docMk/>
            <pc:sldMk cId="58134626" sldId="266"/>
            <ac:picMk id="5" creationId="{F992F5EA-FB74-4F4B-1B52-00DD46AE5935}"/>
          </ac:picMkLst>
        </pc:picChg>
        <pc:picChg chg="add del mod">
          <ac:chgData name="Tasha Roberts (2317127)" userId="S::2317127@student.uwtsd.ac.uk::940ce18a-e35c-4c73-961a-bd216cb0e916" providerId="AD" clId="Web-{4EC912E3-BF36-F173-E7D3-58D0B907521D}" dt="2024-03-02T15:28:16.730" v="25"/>
          <ac:picMkLst>
            <pc:docMk/>
            <pc:sldMk cId="58134626" sldId="266"/>
            <ac:picMk id="6" creationId="{AF69F841-1868-F09B-AD7A-2D87392D0A1D}"/>
          </ac:picMkLst>
        </pc:picChg>
        <pc:picChg chg="add del mod">
          <ac:chgData name="Tasha Roberts (2317127)" userId="S::2317127@student.uwtsd.ac.uk::940ce18a-e35c-4c73-961a-bd216cb0e916" providerId="AD" clId="Web-{4EC912E3-BF36-F173-E7D3-58D0B907521D}" dt="2024-03-02T15:28:14.058" v="24"/>
          <ac:picMkLst>
            <pc:docMk/>
            <pc:sldMk cId="58134626" sldId="266"/>
            <ac:picMk id="7" creationId="{80701701-DCF6-9095-1FDA-F42F9A010E84}"/>
          </ac:picMkLst>
        </pc:picChg>
        <pc:picChg chg="add del mod">
          <ac:chgData name="Tasha Roberts (2317127)" userId="S::2317127@student.uwtsd.ac.uk::940ce18a-e35c-4c73-961a-bd216cb0e916" providerId="AD" clId="Web-{4EC912E3-BF36-F173-E7D3-58D0B907521D}" dt="2024-03-02T15:28:11.777" v="23"/>
          <ac:picMkLst>
            <pc:docMk/>
            <pc:sldMk cId="58134626" sldId="266"/>
            <ac:picMk id="8" creationId="{D54459C4-1933-BDFB-36F1-D5A1164124F5}"/>
          </ac:picMkLst>
        </pc:picChg>
      </pc:sldChg>
      <pc:sldChg chg="addSp delSp modSp new">
        <pc:chgData name="Tasha Roberts (2317127)" userId="S::2317127@student.uwtsd.ac.uk::940ce18a-e35c-4c73-961a-bd216cb0e916" providerId="AD" clId="Web-{4EC912E3-BF36-F173-E7D3-58D0B907521D}" dt="2024-03-02T15:30:18.178" v="53"/>
        <pc:sldMkLst>
          <pc:docMk/>
          <pc:sldMk cId="1328614898" sldId="267"/>
        </pc:sldMkLst>
        <pc:spChg chg="del">
          <ac:chgData name="Tasha Roberts (2317127)" userId="S::2317127@student.uwtsd.ac.uk::940ce18a-e35c-4c73-961a-bd216cb0e916" providerId="AD" clId="Web-{4EC912E3-BF36-F173-E7D3-58D0B907521D}" dt="2024-03-02T15:30:18.178" v="53"/>
          <ac:spMkLst>
            <pc:docMk/>
            <pc:sldMk cId="1328614898" sldId="267"/>
            <ac:spMk id="2" creationId="{04FE1433-C921-5212-DBB7-D63FEC950BCD}"/>
          </ac:spMkLst>
        </pc:spChg>
        <pc:spChg chg="del">
          <ac:chgData name="Tasha Roberts (2317127)" userId="S::2317127@student.uwtsd.ac.uk::940ce18a-e35c-4c73-961a-bd216cb0e916" providerId="AD" clId="Web-{4EC912E3-BF36-F173-E7D3-58D0B907521D}" dt="2024-03-02T15:28:33.200" v="26"/>
          <ac:spMkLst>
            <pc:docMk/>
            <pc:sldMk cId="1328614898" sldId="267"/>
            <ac:spMk id="3" creationId="{5E1F96ED-C3C9-A981-3308-4F393965A56D}"/>
          </ac:spMkLst>
        </pc:spChg>
        <pc:picChg chg="add mod ord">
          <ac:chgData name="Tasha Roberts (2317127)" userId="S::2317127@student.uwtsd.ac.uk::940ce18a-e35c-4c73-961a-bd216cb0e916" providerId="AD" clId="Web-{4EC912E3-BF36-F173-E7D3-58D0B907521D}" dt="2024-03-02T15:28:48.842" v="33" actId="14100"/>
          <ac:picMkLst>
            <pc:docMk/>
            <pc:sldMk cId="1328614898" sldId="267"/>
            <ac:picMk id="4" creationId="{00EA7F5A-D225-AA79-2CA4-5B9CE200ED06}"/>
          </ac:picMkLst>
        </pc:picChg>
        <pc:picChg chg="add mod">
          <ac:chgData name="Tasha Roberts (2317127)" userId="S::2317127@student.uwtsd.ac.uk::940ce18a-e35c-4c73-961a-bd216cb0e916" providerId="AD" clId="Web-{4EC912E3-BF36-F173-E7D3-58D0B907521D}" dt="2024-03-02T15:29:06.328" v="37" actId="14100"/>
          <ac:picMkLst>
            <pc:docMk/>
            <pc:sldMk cId="1328614898" sldId="267"/>
            <ac:picMk id="5" creationId="{006A6E02-1615-CD1B-BF83-66B68A150198}"/>
          </ac:picMkLst>
        </pc:picChg>
        <pc:picChg chg="add del mod modCrop">
          <ac:chgData name="Tasha Roberts (2317127)" userId="S::2317127@student.uwtsd.ac.uk::940ce18a-e35c-4c73-961a-bd216cb0e916" providerId="AD" clId="Web-{4EC912E3-BF36-F173-E7D3-58D0B907521D}" dt="2024-03-02T15:30:14.506" v="52"/>
          <ac:picMkLst>
            <pc:docMk/>
            <pc:sldMk cId="1328614898" sldId="267"/>
            <ac:picMk id="6" creationId="{4C884F04-3FE4-2A22-68E1-8BBFB59A74F0}"/>
          </ac:picMkLst>
        </pc:picChg>
      </pc:sldChg>
      <pc:sldChg chg="modSp new">
        <pc:chgData name="Tasha Roberts (2317127)" userId="S::2317127@student.uwtsd.ac.uk::940ce18a-e35c-4c73-961a-bd216cb0e916" providerId="AD" clId="Web-{4EC912E3-BF36-F173-E7D3-58D0B907521D}" dt="2024-03-02T15:30:43.492" v="58" actId="1076"/>
        <pc:sldMkLst>
          <pc:docMk/>
          <pc:sldMk cId="3983968759" sldId="268"/>
        </pc:sldMkLst>
        <pc:spChg chg="mod">
          <ac:chgData name="Tasha Roberts (2317127)" userId="S::2317127@student.uwtsd.ac.uk::940ce18a-e35c-4c73-961a-bd216cb0e916" providerId="AD" clId="Web-{4EC912E3-BF36-F173-E7D3-58D0B907521D}" dt="2024-03-02T15:30:43.492" v="58" actId="1076"/>
          <ac:spMkLst>
            <pc:docMk/>
            <pc:sldMk cId="3983968759" sldId="268"/>
            <ac:spMk id="2" creationId="{D7BB2F5D-0D54-CDD0-66F3-17DF044F8A80}"/>
          </ac:spMkLst>
        </pc:spChg>
      </pc:sldChg>
    </pc:docChg>
  </pc:docChgLst>
  <pc:docChgLst>
    <pc:chgData name="Tasha Roberts (2317127)" userId="940ce18a-e35c-4c73-961a-bd216cb0e916" providerId="ADAL" clId="{20DE3850-79EA-E54D-A005-9A128591F8C0}"/>
    <pc:docChg chg="undo redo custSel addSld delSld modSld">
      <pc:chgData name="Tasha Roberts (2317127)" userId="940ce18a-e35c-4c73-961a-bd216cb0e916" providerId="ADAL" clId="{20DE3850-79EA-E54D-A005-9A128591F8C0}" dt="2024-02-29T11:25:12.210" v="1231" actId="1076"/>
      <pc:docMkLst>
        <pc:docMk/>
      </pc:docMkLst>
      <pc:sldChg chg="addSp delSp">
        <pc:chgData name="Tasha Roberts (2317127)" userId="940ce18a-e35c-4c73-961a-bd216cb0e916" providerId="ADAL" clId="{20DE3850-79EA-E54D-A005-9A128591F8C0}" dt="2024-02-22T09:49:07.795" v="49"/>
        <pc:sldMkLst>
          <pc:docMk/>
          <pc:sldMk cId="109857222" sldId="256"/>
        </pc:sldMkLst>
        <pc:inkChg chg="add del">
          <ac:chgData name="Tasha Roberts (2317127)" userId="940ce18a-e35c-4c73-961a-bd216cb0e916" providerId="ADAL" clId="{20DE3850-79EA-E54D-A005-9A128591F8C0}" dt="2024-02-22T09:49:07.795" v="49"/>
          <ac:inkMkLst>
            <pc:docMk/>
            <pc:sldMk cId="109857222" sldId="256"/>
            <ac:inkMk id="4" creationId="{C43E2F46-967C-D758-92B1-1A6448044F62}"/>
          </ac:inkMkLst>
        </pc:inkChg>
        <pc:inkChg chg="add del">
          <ac:chgData name="Tasha Roberts (2317127)" userId="940ce18a-e35c-4c73-961a-bd216cb0e916" providerId="ADAL" clId="{20DE3850-79EA-E54D-A005-9A128591F8C0}" dt="2024-02-22T09:49:06.965" v="48"/>
          <ac:inkMkLst>
            <pc:docMk/>
            <pc:sldMk cId="109857222" sldId="256"/>
            <ac:inkMk id="5" creationId="{A0DC9738-C3F5-3DD0-364D-77D16C0EA51E}"/>
          </ac:inkMkLst>
        </pc:inkChg>
        <pc:inkChg chg="add del reco">
          <ac:chgData name="Tasha Roberts (2317127)" userId="940ce18a-e35c-4c73-961a-bd216cb0e916" providerId="ADAL" clId="{20DE3850-79EA-E54D-A005-9A128591F8C0}" dt="2024-02-22T09:49:06.965" v="48"/>
          <ac:inkMkLst>
            <pc:docMk/>
            <pc:sldMk cId="109857222" sldId="256"/>
            <ac:inkMk id="6" creationId="{4FC8BA9C-4389-6D6D-783D-119C5243C565}"/>
          </ac:inkMkLst>
        </pc:inkChg>
      </pc:sldChg>
      <pc:sldChg chg="modSp">
        <pc:chgData name="Tasha Roberts (2317127)" userId="940ce18a-e35c-4c73-961a-bd216cb0e916" providerId="ADAL" clId="{20DE3850-79EA-E54D-A005-9A128591F8C0}" dt="2024-02-22T18:12:49.539" v="1227" actId="20577"/>
        <pc:sldMkLst>
          <pc:docMk/>
          <pc:sldMk cId="1680280228" sldId="258"/>
        </pc:sldMkLst>
        <pc:spChg chg="mod">
          <ac:chgData name="Tasha Roberts (2317127)" userId="940ce18a-e35c-4c73-961a-bd216cb0e916" providerId="ADAL" clId="{20DE3850-79EA-E54D-A005-9A128591F8C0}" dt="2024-02-22T18:12:49.539" v="1227" actId="20577"/>
          <ac:spMkLst>
            <pc:docMk/>
            <pc:sldMk cId="1680280228" sldId="258"/>
            <ac:spMk id="6" creationId="{0DA27B38-B366-7047-A637-B5F9E42D361C}"/>
          </ac:spMkLst>
        </pc:spChg>
      </pc:sldChg>
      <pc:sldChg chg="modSp">
        <pc:chgData name="Tasha Roberts (2317127)" userId="940ce18a-e35c-4c73-961a-bd216cb0e916" providerId="ADAL" clId="{20DE3850-79EA-E54D-A005-9A128591F8C0}" dt="2024-02-29T11:25:12.210" v="1231" actId="1076"/>
        <pc:sldMkLst>
          <pc:docMk/>
          <pc:sldMk cId="4187004198" sldId="259"/>
        </pc:sldMkLst>
        <pc:picChg chg="mod">
          <ac:chgData name="Tasha Roberts (2317127)" userId="940ce18a-e35c-4c73-961a-bd216cb0e916" providerId="ADAL" clId="{20DE3850-79EA-E54D-A005-9A128591F8C0}" dt="2024-02-29T11:25:12.210" v="1231" actId="1076"/>
          <ac:picMkLst>
            <pc:docMk/>
            <pc:sldMk cId="4187004198" sldId="259"/>
            <ac:picMk id="4" creationId="{E472908A-70DF-BF65-B939-70408DCD55E3}"/>
          </ac:picMkLst>
        </pc:picChg>
      </pc:sldChg>
      <pc:sldChg chg="modSp">
        <pc:chgData name="Tasha Roberts (2317127)" userId="940ce18a-e35c-4c73-961a-bd216cb0e916" providerId="ADAL" clId="{20DE3850-79EA-E54D-A005-9A128591F8C0}" dt="2024-02-22T15:07:26.875" v="1177" actId="1076"/>
        <pc:sldMkLst>
          <pc:docMk/>
          <pc:sldMk cId="2106785650" sldId="261"/>
        </pc:sldMkLst>
        <pc:spChg chg="mod">
          <ac:chgData name="Tasha Roberts (2317127)" userId="940ce18a-e35c-4c73-961a-bd216cb0e916" providerId="ADAL" clId="{20DE3850-79EA-E54D-A005-9A128591F8C0}" dt="2024-02-22T15:07:26.875" v="1177" actId="1076"/>
          <ac:spMkLst>
            <pc:docMk/>
            <pc:sldMk cId="2106785650" sldId="261"/>
            <ac:spMk id="7" creationId="{38F06590-8B31-E58A-26FC-18C7BA297B9D}"/>
          </ac:spMkLst>
        </pc:spChg>
        <pc:spChg chg="mod">
          <ac:chgData name="Tasha Roberts (2317127)" userId="940ce18a-e35c-4c73-961a-bd216cb0e916" providerId="ADAL" clId="{20DE3850-79EA-E54D-A005-9A128591F8C0}" dt="2024-02-22T15:07:09.640" v="1173" actId="1076"/>
          <ac:spMkLst>
            <pc:docMk/>
            <pc:sldMk cId="2106785650" sldId="261"/>
            <ac:spMk id="13" creationId="{B315472E-AE3C-2AC9-2C05-2A4A8FA9688F}"/>
          </ac:spMkLst>
        </pc:spChg>
      </pc:sldChg>
      <pc:sldChg chg="addSp delSp modSp">
        <pc:chgData name="Tasha Roberts (2317127)" userId="940ce18a-e35c-4c73-961a-bd216cb0e916" providerId="ADAL" clId="{20DE3850-79EA-E54D-A005-9A128591F8C0}" dt="2024-02-29T11:24:43.140" v="1228" actId="1076"/>
        <pc:sldMkLst>
          <pc:docMk/>
          <pc:sldMk cId="4227761136" sldId="263"/>
        </pc:sldMkLst>
        <pc:spChg chg="mod">
          <ac:chgData name="Tasha Roberts (2317127)" userId="940ce18a-e35c-4c73-961a-bd216cb0e916" providerId="ADAL" clId="{20DE3850-79EA-E54D-A005-9A128591F8C0}" dt="2024-02-29T11:24:43.140" v="1228" actId="1076"/>
          <ac:spMkLst>
            <pc:docMk/>
            <pc:sldMk cId="4227761136" sldId="263"/>
            <ac:spMk id="3" creationId="{3F2503ED-2C65-B6E1-F9AE-801F29BF2881}"/>
          </ac:spMkLst>
        </pc:spChg>
        <pc:inkChg chg="add del">
          <ac:chgData name="Tasha Roberts (2317127)" userId="940ce18a-e35c-4c73-961a-bd216cb0e916" providerId="ADAL" clId="{20DE3850-79EA-E54D-A005-9A128591F8C0}" dt="2024-02-21T20:46:15.351" v="1"/>
          <ac:inkMkLst>
            <pc:docMk/>
            <pc:sldMk cId="4227761136" sldId="263"/>
            <ac:inkMk id="5" creationId="{365881FC-2A72-A944-08E1-14F4A6CB6D35}"/>
          </ac:inkMkLst>
        </pc:inkChg>
        <pc:inkChg chg="add del">
          <ac:chgData name="Tasha Roberts (2317127)" userId="940ce18a-e35c-4c73-961a-bd216cb0e916" providerId="ADAL" clId="{20DE3850-79EA-E54D-A005-9A128591F8C0}" dt="2024-02-21T20:46:19.466" v="3"/>
          <ac:inkMkLst>
            <pc:docMk/>
            <pc:sldMk cId="4227761136" sldId="263"/>
            <ac:inkMk id="7" creationId="{CB8258C0-E2F3-E509-F82D-9AC7226D3670}"/>
          </ac:inkMkLst>
        </pc:inkChg>
        <pc:inkChg chg="add del">
          <ac:chgData name="Tasha Roberts (2317127)" userId="940ce18a-e35c-4c73-961a-bd216cb0e916" providerId="ADAL" clId="{20DE3850-79EA-E54D-A005-9A128591F8C0}" dt="2024-02-21T20:46:27.648" v="10"/>
          <ac:inkMkLst>
            <pc:docMk/>
            <pc:sldMk cId="4227761136" sldId="263"/>
            <ac:inkMk id="8" creationId="{3582A08B-FC1E-B5F8-D67B-5751BEF16F4D}"/>
          </ac:inkMkLst>
        </pc:inkChg>
        <pc:inkChg chg="add del">
          <ac:chgData name="Tasha Roberts (2317127)" userId="940ce18a-e35c-4c73-961a-bd216cb0e916" providerId="ADAL" clId="{20DE3850-79EA-E54D-A005-9A128591F8C0}" dt="2024-02-21T20:46:26.558" v="9"/>
          <ac:inkMkLst>
            <pc:docMk/>
            <pc:sldMk cId="4227761136" sldId="263"/>
            <ac:inkMk id="10" creationId="{DA98AC7C-42D5-1872-DB4F-CA88C014EE16}"/>
          </ac:inkMkLst>
        </pc:inkChg>
        <pc:inkChg chg="add del">
          <ac:chgData name="Tasha Roberts (2317127)" userId="940ce18a-e35c-4c73-961a-bd216cb0e916" providerId="ADAL" clId="{20DE3850-79EA-E54D-A005-9A128591F8C0}" dt="2024-02-21T20:46:25.965" v="8"/>
          <ac:inkMkLst>
            <pc:docMk/>
            <pc:sldMk cId="4227761136" sldId="263"/>
            <ac:inkMk id="11" creationId="{77E8CA65-2CA1-35A7-C398-BC9CF6729AA1}"/>
          </ac:inkMkLst>
        </pc:inkChg>
        <pc:inkChg chg="add del reco">
          <ac:chgData name="Tasha Roberts (2317127)" userId="940ce18a-e35c-4c73-961a-bd216cb0e916" providerId="ADAL" clId="{20DE3850-79EA-E54D-A005-9A128591F8C0}" dt="2024-02-21T20:46:25.965" v="8"/>
          <ac:inkMkLst>
            <pc:docMk/>
            <pc:sldMk cId="4227761136" sldId="263"/>
            <ac:inkMk id="12" creationId="{5E55A1BC-CE97-51A8-75CC-AFA0EAC8396C}"/>
          </ac:inkMkLst>
        </pc:inkChg>
        <pc:inkChg chg="add del">
          <ac:chgData name="Tasha Roberts (2317127)" userId="940ce18a-e35c-4c73-961a-bd216cb0e916" providerId="ADAL" clId="{20DE3850-79EA-E54D-A005-9A128591F8C0}" dt="2024-02-21T20:46:38.899" v="12"/>
          <ac:inkMkLst>
            <pc:docMk/>
            <pc:sldMk cId="4227761136" sldId="263"/>
            <ac:inkMk id="13" creationId="{488CD588-E14A-FC78-6B5B-028F7B95002C}"/>
          </ac:inkMkLst>
        </pc:inkChg>
        <pc:inkChg chg="add del">
          <ac:chgData name="Tasha Roberts (2317127)" userId="940ce18a-e35c-4c73-961a-bd216cb0e916" providerId="ADAL" clId="{20DE3850-79EA-E54D-A005-9A128591F8C0}" dt="2024-02-21T20:47:15.613" v="30"/>
          <ac:inkMkLst>
            <pc:docMk/>
            <pc:sldMk cId="4227761136" sldId="263"/>
            <ac:inkMk id="14" creationId="{06CEB71E-43D7-60E7-AFF8-E5620A96F58B}"/>
          </ac:inkMkLst>
        </pc:inkChg>
        <pc:inkChg chg="add del">
          <ac:chgData name="Tasha Roberts (2317127)" userId="940ce18a-e35c-4c73-961a-bd216cb0e916" providerId="ADAL" clId="{20DE3850-79EA-E54D-A005-9A128591F8C0}" dt="2024-02-21T20:46:52.971" v="17"/>
          <ac:inkMkLst>
            <pc:docMk/>
            <pc:sldMk cId="4227761136" sldId="263"/>
            <ac:inkMk id="15" creationId="{8238990F-8DC7-8D73-C844-9020F9A43ED6}"/>
          </ac:inkMkLst>
        </pc:inkChg>
        <pc:inkChg chg="add del">
          <ac:chgData name="Tasha Roberts (2317127)" userId="940ce18a-e35c-4c73-961a-bd216cb0e916" providerId="ADAL" clId="{20DE3850-79EA-E54D-A005-9A128591F8C0}" dt="2024-02-21T20:46:52.971" v="17"/>
          <ac:inkMkLst>
            <pc:docMk/>
            <pc:sldMk cId="4227761136" sldId="263"/>
            <ac:inkMk id="16" creationId="{3400D8D2-5549-4A09-A428-7EF3AFC127F5}"/>
          </ac:inkMkLst>
        </pc:inkChg>
        <pc:inkChg chg="add del">
          <ac:chgData name="Tasha Roberts (2317127)" userId="940ce18a-e35c-4c73-961a-bd216cb0e916" providerId="ADAL" clId="{20DE3850-79EA-E54D-A005-9A128591F8C0}" dt="2024-02-21T20:46:52.971" v="17"/>
          <ac:inkMkLst>
            <pc:docMk/>
            <pc:sldMk cId="4227761136" sldId="263"/>
            <ac:inkMk id="17" creationId="{9A5D545A-FA97-42B7-7FC3-0F5BB5F7B31B}"/>
          </ac:inkMkLst>
        </pc:inkChg>
        <pc:inkChg chg="add del reco">
          <ac:chgData name="Tasha Roberts (2317127)" userId="940ce18a-e35c-4c73-961a-bd216cb0e916" providerId="ADAL" clId="{20DE3850-79EA-E54D-A005-9A128591F8C0}" dt="2024-02-21T20:47:13.207" v="28"/>
          <ac:inkMkLst>
            <pc:docMk/>
            <pc:sldMk cId="4227761136" sldId="263"/>
            <ac:inkMk id="18" creationId="{B4A71318-4355-FA1A-EBB7-CB20EF80E075}"/>
          </ac:inkMkLst>
        </pc:inkChg>
        <pc:inkChg chg="add del">
          <ac:chgData name="Tasha Roberts (2317127)" userId="940ce18a-e35c-4c73-961a-bd216cb0e916" providerId="ADAL" clId="{20DE3850-79EA-E54D-A005-9A128591F8C0}" dt="2024-02-21T20:47:01.982" v="22"/>
          <ac:inkMkLst>
            <pc:docMk/>
            <pc:sldMk cId="4227761136" sldId="263"/>
            <ac:inkMk id="19" creationId="{E7179FF3-4BAE-9502-105A-DA5B9DC1D335}"/>
          </ac:inkMkLst>
        </pc:inkChg>
        <pc:inkChg chg="add del">
          <ac:chgData name="Tasha Roberts (2317127)" userId="940ce18a-e35c-4c73-961a-bd216cb0e916" providerId="ADAL" clId="{20DE3850-79EA-E54D-A005-9A128591F8C0}" dt="2024-02-21T20:47:01.982" v="22"/>
          <ac:inkMkLst>
            <pc:docMk/>
            <pc:sldMk cId="4227761136" sldId="263"/>
            <ac:inkMk id="20" creationId="{B83FBBE0-54A9-0F6A-F2B7-5101FBE34B05}"/>
          </ac:inkMkLst>
        </pc:inkChg>
        <pc:inkChg chg="add del">
          <ac:chgData name="Tasha Roberts (2317127)" userId="940ce18a-e35c-4c73-961a-bd216cb0e916" providerId="ADAL" clId="{20DE3850-79EA-E54D-A005-9A128591F8C0}" dt="2024-02-21T20:47:01.982" v="22"/>
          <ac:inkMkLst>
            <pc:docMk/>
            <pc:sldMk cId="4227761136" sldId="263"/>
            <ac:inkMk id="21" creationId="{3B771291-4C80-A1D4-9ADF-365ADB09B228}"/>
          </ac:inkMkLst>
        </pc:inkChg>
        <pc:inkChg chg="add del">
          <ac:chgData name="Tasha Roberts (2317127)" userId="940ce18a-e35c-4c73-961a-bd216cb0e916" providerId="ADAL" clId="{20DE3850-79EA-E54D-A005-9A128591F8C0}" dt="2024-02-21T20:47:01.982" v="22"/>
          <ac:inkMkLst>
            <pc:docMk/>
            <pc:sldMk cId="4227761136" sldId="263"/>
            <ac:inkMk id="22" creationId="{DF0F0A8A-7446-D03F-E0AE-13F094444CF7}"/>
          </ac:inkMkLst>
        </pc:inkChg>
        <pc:inkChg chg="add del reco">
          <ac:chgData name="Tasha Roberts (2317127)" userId="940ce18a-e35c-4c73-961a-bd216cb0e916" providerId="ADAL" clId="{20DE3850-79EA-E54D-A005-9A128591F8C0}" dt="2024-02-21T20:47:13.204" v="27"/>
          <ac:inkMkLst>
            <pc:docMk/>
            <pc:sldMk cId="4227761136" sldId="263"/>
            <ac:inkMk id="23" creationId="{0C456413-2D10-CD0C-30A5-FDA24B7EB5C4}"/>
          </ac:inkMkLst>
        </pc:inkChg>
        <pc:inkChg chg="add del">
          <ac:chgData name="Tasha Roberts (2317127)" userId="940ce18a-e35c-4c73-961a-bd216cb0e916" providerId="ADAL" clId="{20DE3850-79EA-E54D-A005-9A128591F8C0}" dt="2024-02-21T20:47:06.310" v="26"/>
          <ac:inkMkLst>
            <pc:docMk/>
            <pc:sldMk cId="4227761136" sldId="263"/>
            <ac:inkMk id="24" creationId="{1C2CAFD3-3087-2BB3-8BEA-8E9C1D6A1652}"/>
          </ac:inkMkLst>
        </pc:inkChg>
        <pc:inkChg chg="add del">
          <ac:chgData name="Tasha Roberts (2317127)" userId="940ce18a-e35c-4c73-961a-bd216cb0e916" providerId="ADAL" clId="{20DE3850-79EA-E54D-A005-9A128591F8C0}" dt="2024-02-21T20:47:06.310" v="26"/>
          <ac:inkMkLst>
            <pc:docMk/>
            <pc:sldMk cId="4227761136" sldId="263"/>
            <ac:inkMk id="25" creationId="{EB1656FD-BED1-B2D6-D0E4-D2D19CD2F6A8}"/>
          </ac:inkMkLst>
        </pc:inkChg>
        <pc:inkChg chg="add del">
          <ac:chgData name="Tasha Roberts (2317127)" userId="940ce18a-e35c-4c73-961a-bd216cb0e916" providerId="ADAL" clId="{20DE3850-79EA-E54D-A005-9A128591F8C0}" dt="2024-02-21T20:47:06.310" v="26"/>
          <ac:inkMkLst>
            <pc:docMk/>
            <pc:sldMk cId="4227761136" sldId="263"/>
            <ac:inkMk id="26" creationId="{34A632E5-E604-AEB4-3314-E0C4A13CA205}"/>
          </ac:inkMkLst>
        </pc:inkChg>
        <pc:inkChg chg="add del reco">
          <ac:chgData name="Tasha Roberts (2317127)" userId="940ce18a-e35c-4c73-961a-bd216cb0e916" providerId="ADAL" clId="{20DE3850-79EA-E54D-A005-9A128591F8C0}" dt="2024-02-21T20:47:13.210" v="29"/>
          <ac:inkMkLst>
            <pc:docMk/>
            <pc:sldMk cId="4227761136" sldId="263"/>
            <ac:inkMk id="27" creationId="{9C0B25B3-6F25-6E93-EAEA-16A8CC396FEC}"/>
          </ac:inkMkLst>
        </pc:inkChg>
        <pc:inkChg chg="add">
          <ac:chgData name="Tasha Roberts (2317127)" userId="940ce18a-e35c-4c73-961a-bd216cb0e916" providerId="ADAL" clId="{20DE3850-79EA-E54D-A005-9A128591F8C0}" dt="2024-02-21T20:47:28.378" v="31"/>
          <ac:inkMkLst>
            <pc:docMk/>
            <pc:sldMk cId="4227761136" sldId="263"/>
            <ac:inkMk id="28" creationId="{632E9B23-A3BE-A32B-CDF5-309B03BD4B4F}"/>
          </ac:inkMkLst>
        </pc:inkChg>
        <pc:inkChg chg="add del">
          <ac:chgData name="Tasha Roberts (2317127)" userId="940ce18a-e35c-4c73-961a-bd216cb0e916" providerId="ADAL" clId="{20DE3850-79EA-E54D-A005-9A128591F8C0}" dt="2024-02-21T20:47:41.502" v="34"/>
          <ac:inkMkLst>
            <pc:docMk/>
            <pc:sldMk cId="4227761136" sldId="263"/>
            <ac:inkMk id="29" creationId="{79BC205A-B667-EC95-ED62-908BCA48D42F}"/>
          </ac:inkMkLst>
        </pc:inkChg>
        <pc:inkChg chg="add del">
          <ac:chgData name="Tasha Roberts (2317127)" userId="940ce18a-e35c-4c73-961a-bd216cb0e916" providerId="ADAL" clId="{20DE3850-79EA-E54D-A005-9A128591F8C0}" dt="2024-02-21T20:47:41.502" v="34"/>
          <ac:inkMkLst>
            <pc:docMk/>
            <pc:sldMk cId="4227761136" sldId="263"/>
            <ac:inkMk id="30" creationId="{4968EA45-3A2B-3B21-D68A-FCD0BCBAFBF8}"/>
          </ac:inkMkLst>
        </pc:inkChg>
        <pc:inkChg chg="add del reco">
          <ac:chgData name="Tasha Roberts (2317127)" userId="940ce18a-e35c-4c73-961a-bd216cb0e916" providerId="ADAL" clId="{20DE3850-79EA-E54D-A005-9A128591F8C0}" dt="2024-02-21T20:47:42.995" v="35"/>
          <ac:inkMkLst>
            <pc:docMk/>
            <pc:sldMk cId="4227761136" sldId="263"/>
            <ac:inkMk id="31" creationId="{05344C68-0B1B-F0D4-E66E-5AD06C076822}"/>
          </ac:inkMkLst>
        </pc:inkChg>
        <pc:inkChg chg="add del">
          <ac:chgData name="Tasha Roberts (2317127)" userId="940ce18a-e35c-4c73-961a-bd216cb0e916" providerId="ADAL" clId="{20DE3850-79EA-E54D-A005-9A128591F8C0}" dt="2024-02-21T20:47:50.206" v="37"/>
          <ac:inkMkLst>
            <pc:docMk/>
            <pc:sldMk cId="4227761136" sldId="263"/>
            <ac:inkMk id="32" creationId="{C3A6EB9D-DDA0-2313-27EC-35DE2E2286C3}"/>
          </ac:inkMkLst>
        </pc:inkChg>
        <pc:inkChg chg="add del">
          <ac:chgData name="Tasha Roberts (2317127)" userId="940ce18a-e35c-4c73-961a-bd216cb0e916" providerId="ADAL" clId="{20DE3850-79EA-E54D-A005-9A128591F8C0}" dt="2024-02-21T20:47:59.655" v="41"/>
          <ac:inkMkLst>
            <pc:docMk/>
            <pc:sldMk cId="4227761136" sldId="263"/>
            <ac:inkMk id="33" creationId="{50811A42-6613-7992-6C9C-0F995B8B9937}"/>
          </ac:inkMkLst>
        </pc:inkChg>
        <pc:inkChg chg="add del">
          <ac:chgData name="Tasha Roberts (2317127)" userId="940ce18a-e35c-4c73-961a-bd216cb0e916" providerId="ADAL" clId="{20DE3850-79EA-E54D-A005-9A128591F8C0}" dt="2024-02-21T20:47:59.655" v="41"/>
          <ac:inkMkLst>
            <pc:docMk/>
            <pc:sldMk cId="4227761136" sldId="263"/>
            <ac:inkMk id="34" creationId="{1A3AF474-3564-DC38-6DC2-7BBF106C19A3}"/>
          </ac:inkMkLst>
        </pc:inkChg>
        <pc:inkChg chg="add del">
          <ac:chgData name="Tasha Roberts (2317127)" userId="940ce18a-e35c-4c73-961a-bd216cb0e916" providerId="ADAL" clId="{20DE3850-79EA-E54D-A005-9A128591F8C0}" dt="2024-02-21T20:48:02.777" v="42"/>
          <ac:inkMkLst>
            <pc:docMk/>
            <pc:sldMk cId="4227761136" sldId="263"/>
            <ac:inkMk id="35" creationId="{71936A53-EC47-AE5F-465A-5797A780C8C5}"/>
          </ac:inkMkLst>
        </pc:inkChg>
        <pc:inkChg chg="add del mod reco modStrokes">
          <ac:chgData name="Tasha Roberts (2317127)" userId="940ce18a-e35c-4c73-961a-bd216cb0e916" providerId="ADAL" clId="{20DE3850-79EA-E54D-A005-9A128591F8C0}" dt="2024-02-21T20:48:03.537" v="44"/>
          <ac:inkMkLst>
            <pc:docMk/>
            <pc:sldMk cId="4227761136" sldId="263"/>
            <ac:inkMk id="36" creationId="{91A632B4-7032-89EB-970F-42983750247F}"/>
          </ac:inkMkLst>
        </pc:inkChg>
      </pc:sldChg>
      <pc:sldChg chg="addSp delSp modSp new">
        <pc:chgData name="Tasha Roberts (2317127)" userId="940ce18a-e35c-4c73-961a-bd216cb0e916" providerId="ADAL" clId="{20DE3850-79EA-E54D-A005-9A128591F8C0}" dt="2024-02-22T18:12:02.067" v="1186" actId="20577"/>
        <pc:sldMkLst>
          <pc:docMk/>
          <pc:sldMk cId="3034007735" sldId="264"/>
        </pc:sldMkLst>
        <pc:spChg chg="add del mod">
          <ac:chgData name="Tasha Roberts (2317127)" userId="940ce18a-e35c-4c73-961a-bd216cb0e916" providerId="ADAL" clId="{20DE3850-79EA-E54D-A005-9A128591F8C0}" dt="2024-02-22T13:00:12.330" v="96" actId="1076"/>
          <ac:spMkLst>
            <pc:docMk/>
            <pc:sldMk cId="3034007735" sldId="264"/>
            <ac:spMk id="2" creationId="{B6C24BD5-783B-3BAB-E8CF-B1401FD99E17}"/>
          </ac:spMkLst>
        </pc:spChg>
        <pc:spChg chg="mod">
          <ac:chgData name="Tasha Roberts (2317127)" userId="940ce18a-e35c-4c73-961a-bd216cb0e916" providerId="ADAL" clId="{20DE3850-79EA-E54D-A005-9A128591F8C0}" dt="2024-02-22T18:12:02.067" v="1186" actId="20577"/>
          <ac:spMkLst>
            <pc:docMk/>
            <pc:sldMk cId="3034007735" sldId="264"/>
            <ac:spMk id="3" creationId="{0AA92AB3-CF17-AC45-7308-69CFDC5D698A}"/>
          </ac:spMkLst>
        </pc:spChg>
      </pc:sldChg>
      <pc:sldChg chg="addSp delSp modSp new">
        <pc:chgData name="Tasha Roberts (2317127)" userId="940ce18a-e35c-4c73-961a-bd216cb0e916" providerId="ADAL" clId="{20DE3850-79EA-E54D-A005-9A128591F8C0}" dt="2024-02-22T15:04:57.653" v="1171" actId="1076"/>
        <pc:sldMkLst>
          <pc:docMk/>
          <pc:sldMk cId="1758930718" sldId="265"/>
        </pc:sldMkLst>
        <pc:spChg chg="del">
          <ac:chgData name="Tasha Roberts (2317127)" userId="940ce18a-e35c-4c73-961a-bd216cb0e916" providerId="ADAL" clId="{20DE3850-79EA-E54D-A005-9A128591F8C0}" dt="2024-02-22T13:15:44.874" v="959" actId="478"/>
          <ac:spMkLst>
            <pc:docMk/>
            <pc:sldMk cId="1758930718" sldId="265"/>
            <ac:spMk id="2" creationId="{8531C3B7-0196-E8EB-9927-435C021A3D20}"/>
          </ac:spMkLst>
        </pc:spChg>
        <pc:spChg chg="del">
          <ac:chgData name="Tasha Roberts (2317127)" userId="940ce18a-e35c-4c73-961a-bd216cb0e916" providerId="ADAL" clId="{20DE3850-79EA-E54D-A005-9A128591F8C0}" dt="2024-02-22T13:15:49.736" v="960" actId="931"/>
          <ac:spMkLst>
            <pc:docMk/>
            <pc:sldMk cId="1758930718" sldId="265"/>
            <ac:spMk id="3" creationId="{894AE6BD-35D4-1F2B-1440-55D257BC76F1}"/>
          </ac:spMkLst>
        </pc:spChg>
        <pc:spChg chg="add mod">
          <ac:chgData name="Tasha Roberts (2317127)" userId="940ce18a-e35c-4c73-961a-bd216cb0e916" providerId="ADAL" clId="{20DE3850-79EA-E54D-A005-9A128591F8C0}" dt="2024-02-22T15:04:57.653" v="1171" actId="1076"/>
          <ac:spMkLst>
            <pc:docMk/>
            <pc:sldMk cId="1758930718" sldId="265"/>
            <ac:spMk id="109" creationId="{4F89DE0F-6E92-AD1C-E931-1918C6F0A4D3}"/>
          </ac:spMkLst>
        </pc:spChg>
        <pc:picChg chg="add mod ord">
          <ac:chgData name="Tasha Roberts (2317127)" userId="940ce18a-e35c-4c73-961a-bd216cb0e916" providerId="ADAL" clId="{20DE3850-79EA-E54D-A005-9A128591F8C0}" dt="2024-02-22T13:15:55.068" v="962" actId="14100"/>
          <ac:picMkLst>
            <pc:docMk/>
            <pc:sldMk cId="1758930718" sldId="265"/>
            <ac:picMk id="4" creationId="{05A648B4-032B-0AD5-7911-4B3784689222}"/>
          </ac:picMkLst>
        </pc:picChg>
        <pc:picChg chg="add mod">
          <ac:chgData name="Tasha Roberts (2317127)" userId="940ce18a-e35c-4c73-961a-bd216cb0e916" providerId="ADAL" clId="{20DE3850-79EA-E54D-A005-9A128591F8C0}" dt="2024-02-22T13:16:49.996" v="968" actId="1076"/>
          <ac:picMkLst>
            <pc:docMk/>
            <pc:sldMk cId="1758930718" sldId="265"/>
            <ac:picMk id="5" creationId="{97737306-748A-E3DE-0F60-59FDFDD702B0}"/>
          </ac:picMkLst>
        </pc:picChg>
        <pc:picChg chg="add mod">
          <ac:chgData name="Tasha Roberts (2317127)" userId="940ce18a-e35c-4c73-961a-bd216cb0e916" providerId="ADAL" clId="{20DE3850-79EA-E54D-A005-9A128591F8C0}" dt="2024-02-22T13:18:17.120" v="975" actId="14100"/>
          <ac:picMkLst>
            <pc:docMk/>
            <pc:sldMk cId="1758930718" sldId="265"/>
            <ac:picMk id="6" creationId="{03B0BC9A-8EDB-36AA-9D51-75CF2247DE95}"/>
          </ac:picMkLst>
        </pc:picChg>
        <pc:inkChg chg="add del">
          <ac:chgData name="Tasha Roberts (2317127)" userId="940ce18a-e35c-4c73-961a-bd216cb0e916" providerId="ADAL" clId="{20DE3850-79EA-E54D-A005-9A128591F8C0}" dt="2024-02-22T13:20:27.412" v="981"/>
          <ac:inkMkLst>
            <pc:docMk/>
            <pc:sldMk cId="1758930718" sldId="265"/>
            <ac:inkMk id="7" creationId="{3997B300-47E7-394F-F4A0-B2AFEF41DA51}"/>
          </ac:inkMkLst>
        </pc:inkChg>
        <pc:inkChg chg="add del">
          <ac:chgData name="Tasha Roberts (2317127)" userId="940ce18a-e35c-4c73-961a-bd216cb0e916" providerId="ADAL" clId="{20DE3850-79EA-E54D-A005-9A128591F8C0}" dt="2024-02-22T13:20:26.375" v="980"/>
          <ac:inkMkLst>
            <pc:docMk/>
            <pc:sldMk cId="1758930718" sldId="265"/>
            <ac:inkMk id="8" creationId="{EA829689-DEC3-041A-3FBF-0AFEC6200909}"/>
          </ac:inkMkLst>
        </pc:inkChg>
        <pc:inkChg chg="add del">
          <ac:chgData name="Tasha Roberts (2317127)" userId="940ce18a-e35c-4c73-961a-bd216cb0e916" providerId="ADAL" clId="{20DE3850-79EA-E54D-A005-9A128591F8C0}" dt="2024-02-22T13:20:26.229" v="979"/>
          <ac:inkMkLst>
            <pc:docMk/>
            <pc:sldMk cId="1758930718" sldId="265"/>
            <ac:inkMk id="9" creationId="{E7BF4ABA-1ADD-4BDD-BD21-1859EBCA0FF6}"/>
          </ac:inkMkLst>
        </pc:inkChg>
        <pc:inkChg chg="add del">
          <ac:chgData name="Tasha Roberts (2317127)" userId="940ce18a-e35c-4c73-961a-bd216cb0e916" providerId="ADAL" clId="{20DE3850-79EA-E54D-A005-9A128591F8C0}" dt="2024-02-22T13:20:34.409" v="985"/>
          <ac:inkMkLst>
            <pc:docMk/>
            <pc:sldMk cId="1758930718" sldId="265"/>
            <ac:inkMk id="10" creationId="{89D71294-08E2-06AC-9357-D640C9A1B876}"/>
          </ac:inkMkLst>
        </pc:inkChg>
        <pc:inkChg chg="add del">
          <ac:chgData name="Tasha Roberts (2317127)" userId="940ce18a-e35c-4c73-961a-bd216cb0e916" providerId="ADAL" clId="{20DE3850-79EA-E54D-A005-9A128591F8C0}" dt="2024-02-22T13:20:34.409" v="985"/>
          <ac:inkMkLst>
            <pc:docMk/>
            <pc:sldMk cId="1758930718" sldId="265"/>
            <ac:inkMk id="11" creationId="{5D3BBBF5-02E0-8FF3-096D-81285DEA307E}"/>
          </ac:inkMkLst>
        </pc:inkChg>
        <pc:inkChg chg="add del">
          <ac:chgData name="Tasha Roberts (2317127)" userId="940ce18a-e35c-4c73-961a-bd216cb0e916" providerId="ADAL" clId="{20DE3850-79EA-E54D-A005-9A128591F8C0}" dt="2024-02-22T13:20:34.409" v="985"/>
          <ac:inkMkLst>
            <pc:docMk/>
            <pc:sldMk cId="1758930718" sldId="265"/>
            <ac:inkMk id="12" creationId="{2BBD6F71-5203-19F8-E169-D673AFEF00F8}"/>
          </ac:inkMkLst>
        </pc:inkChg>
        <pc:inkChg chg="add del reco">
          <ac:chgData name="Tasha Roberts (2317127)" userId="940ce18a-e35c-4c73-961a-bd216cb0e916" providerId="ADAL" clId="{20DE3850-79EA-E54D-A005-9A128591F8C0}" dt="2024-02-22T13:20:36.097" v="986"/>
          <ac:inkMkLst>
            <pc:docMk/>
            <pc:sldMk cId="1758930718" sldId="265"/>
            <ac:inkMk id="13" creationId="{2DF94D65-9668-30B3-C062-D51E9AE669EC}"/>
          </ac:inkMkLst>
        </pc:inkChg>
        <pc:inkChg chg="add del">
          <ac:chgData name="Tasha Roberts (2317127)" userId="940ce18a-e35c-4c73-961a-bd216cb0e916" providerId="ADAL" clId="{20DE3850-79EA-E54D-A005-9A128591F8C0}" dt="2024-02-22T13:20:47.353" v="992"/>
          <ac:inkMkLst>
            <pc:docMk/>
            <pc:sldMk cId="1758930718" sldId="265"/>
            <ac:inkMk id="14" creationId="{E2A6E3BF-A807-3744-7A38-8E0300E61BEF}"/>
          </ac:inkMkLst>
        </pc:inkChg>
        <pc:inkChg chg="add del">
          <ac:chgData name="Tasha Roberts (2317127)" userId="940ce18a-e35c-4c73-961a-bd216cb0e916" providerId="ADAL" clId="{20DE3850-79EA-E54D-A005-9A128591F8C0}" dt="2024-02-22T13:20:47.353" v="992"/>
          <ac:inkMkLst>
            <pc:docMk/>
            <pc:sldMk cId="1758930718" sldId="265"/>
            <ac:inkMk id="15" creationId="{5B2BC6C4-F0E6-5FEC-C9FC-5DA1C9AECE2B}"/>
          </ac:inkMkLst>
        </pc:inkChg>
        <pc:inkChg chg="add del">
          <ac:chgData name="Tasha Roberts (2317127)" userId="940ce18a-e35c-4c73-961a-bd216cb0e916" providerId="ADAL" clId="{20DE3850-79EA-E54D-A005-9A128591F8C0}" dt="2024-02-22T13:20:47.353" v="992"/>
          <ac:inkMkLst>
            <pc:docMk/>
            <pc:sldMk cId="1758930718" sldId="265"/>
            <ac:inkMk id="16" creationId="{1FE54404-D438-D040-C1F4-47EEAB2ED4F6}"/>
          </ac:inkMkLst>
        </pc:inkChg>
        <pc:inkChg chg="add del">
          <ac:chgData name="Tasha Roberts (2317127)" userId="940ce18a-e35c-4c73-961a-bd216cb0e916" providerId="ADAL" clId="{20DE3850-79EA-E54D-A005-9A128591F8C0}" dt="2024-02-22T13:20:47.353" v="992"/>
          <ac:inkMkLst>
            <pc:docMk/>
            <pc:sldMk cId="1758930718" sldId="265"/>
            <ac:inkMk id="17" creationId="{75E090E4-5FAE-03A7-A285-75DA97A8095C}"/>
          </ac:inkMkLst>
        </pc:inkChg>
        <pc:inkChg chg="add del">
          <ac:chgData name="Tasha Roberts (2317127)" userId="940ce18a-e35c-4c73-961a-bd216cb0e916" providerId="ADAL" clId="{20DE3850-79EA-E54D-A005-9A128591F8C0}" dt="2024-02-22T13:20:47.353" v="992"/>
          <ac:inkMkLst>
            <pc:docMk/>
            <pc:sldMk cId="1758930718" sldId="265"/>
            <ac:inkMk id="18" creationId="{4BCB1A60-BAB5-DE7B-14A2-7B66C0F642C5}"/>
          </ac:inkMkLst>
        </pc:inkChg>
        <pc:inkChg chg="add del reco">
          <ac:chgData name="Tasha Roberts (2317127)" userId="940ce18a-e35c-4c73-961a-bd216cb0e916" providerId="ADAL" clId="{20DE3850-79EA-E54D-A005-9A128591F8C0}" dt="2024-02-22T13:22:08.782" v="1030"/>
          <ac:inkMkLst>
            <pc:docMk/>
            <pc:sldMk cId="1758930718" sldId="265"/>
            <ac:inkMk id="19" creationId="{7DD8DFFA-B70F-16B3-5E25-FB56A2A1B8B6}"/>
          </ac:inkMkLst>
        </pc:inkChg>
        <pc:inkChg chg="add del">
          <ac:chgData name="Tasha Roberts (2317127)" userId="940ce18a-e35c-4c73-961a-bd216cb0e916" providerId="ADAL" clId="{20DE3850-79EA-E54D-A005-9A128591F8C0}" dt="2024-02-22T13:20:51.335" v="998"/>
          <ac:inkMkLst>
            <pc:docMk/>
            <pc:sldMk cId="1758930718" sldId="265"/>
            <ac:inkMk id="20" creationId="{976A3512-478F-B2B9-E32B-16BF2134159C}"/>
          </ac:inkMkLst>
        </pc:inkChg>
        <pc:inkChg chg="add del">
          <ac:chgData name="Tasha Roberts (2317127)" userId="940ce18a-e35c-4c73-961a-bd216cb0e916" providerId="ADAL" clId="{20DE3850-79EA-E54D-A005-9A128591F8C0}" dt="2024-02-22T13:20:51.335" v="998"/>
          <ac:inkMkLst>
            <pc:docMk/>
            <pc:sldMk cId="1758930718" sldId="265"/>
            <ac:inkMk id="21" creationId="{69037059-AE73-770E-306B-43759A311A59}"/>
          </ac:inkMkLst>
        </pc:inkChg>
        <pc:inkChg chg="add del">
          <ac:chgData name="Tasha Roberts (2317127)" userId="940ce18a-e35c-4c73-961a-bd216cb0e916" providerId="ADAL" clId="{20DE3850-79EA-E54D-A005-9A128591F8C0}" dt="2024-02-22T13:20:51.335" v="998"/>
          <ac:inkMkLst>
            <pc:docMk/>
            <pc:sldMk cId="1758930718" sldId="265"/>
            <ac:inkMk id="22" creationId="{52F944C7-5A97-1614-9C93-708EFA3A4C1C}"/>
          </ac:inkMkLst>
        </pc:inkChg>
        <pc:inkChg chg="add del">
          <ac:chgData name="Tasha Roberts (2317127)" userId="940ce18a-e35c-4c73-961a-bd216cb0e916" providerId="ADAL" clId="{20DE3850-79EA-E54D-A005-9A128591F8C0}" dt="2024-02-22T13:20:51.335" v="998"/>
          <ac:inkMkLst>
            <pc:docMk/>
            <pc:sldMk cId="1758930718" sldId="265"/>
            <ac:inkMk id="23" creationId="{830F33C1-E445-8ADF-D371-842C8A4D8698}"/>
          </ac:inkMkLst>
        </pc:inkChg>
        <pc:inkChg chg="add del">
          <ac:chgData name="Tasha Roberts (2317127)" userId="940ce18a-e35c-4c73-961a-bd216cb0e916" providerId="ADAL" clId="{20DE3850-79EA-E54D-A005-9A128591F8C0}" dt="2024-02-22T13:20:51.335" v="998"/>
          <ac:inkMkLst>
            <pc:docMk/>
            <pc:sldMk cId="1758930718" sldId="265"/>
            <ac:inkMk id="24" creationId="{A84EB62E-797B-77C1-EAC1-CAAD6785585D}"/>
          </ac:inkMkLst>
        </pc:inkChg>
        <pc:inkChg chg="add del reco">
          <ac:chgData name="Tasha Roberts (2317127)" userId="940ce18a-e35c-4c73-961a-bd216cb0e916" providerId="ADAL" clId="{20DE3850-79EA-E54D-A005-9A128591F8C0}" dt="2024-02-22T13:21:51.594" v="1021"/>
          <ac:inkMkLst>
            <pc:docMk/>
            <pc:sldMk cId="1758930718" sldId="265"/>
            <ac:inkMk id="25" creationId="{4F558D4E-BD8A-CDD6-4EC9-452B6D90744C}"/>
          </ac:inkMkLst>
        </pc:inkChg>
        <pc:inkChg chg="add del">
          <ac:chgData name="Tasha Roberts (2317127)" userId="940ce18a-e35c-4c73-961a-bd216cb0e916" providerId="ADAL" clId="{20DE3850-79EA-E54D-A005-9A128591F8C0}" dt="2024-02-22T13:21:04.344" v="1005"/>
          <ac:inkMkLst>
            <pc:docMk/>
            <pc:sldMk cId="1758930718" sldId="265"/>
            <ac:inkMk id="26" creationId="{B77704CB-2FD5-6945-D4EB-5B0CCD9FCF74}"/>
          </ac:inkMkLst>
        </pc:inkChg>
        <pc:inkChg chg="add del">
          <ac:chgData name="Tasha Roberts (2317127)" userId="940ce18a-e35c-4c73-961a-bd216cb0e916" providerId="ADAL" clId="{20DE3850-79EA-E54D-A005-9A128591F8C0}" dt="2024-02-22T13:21:02.265" v="1004"/>
          <ac:inkMkLst>
            <pc:docMk/>
            <pc:sldMk cId="1758930718" sldId="265"/>
            <ac:inkMk id="27" creationId="{54A180A6-BF3E-911A-B084-1F78BC055C7D}"/>
          </ac:inkMkLst>
        </pc:inkChg>
        <pc:inkChg chg="add del">
          <ac:chgData name="Tasha Roberts (2317127)" userId="940ce18a-e35c-4c73-961a-bd216cb0e916" providerId="ADAL" clId="{20DE3850-79EA-E54D-A005-9A128591F8C0}" dt="2024-02-22T13:21:02.265" v="1004"/>
          <ac:inkMkLst>
            <pc:docMk/>
            <pc:sldMk cId="1758930718" sldId="265"/>
            <ac:inkMk id="28" creationId="{D5521316-2FB9-0D0B-21C2-84EF692F196C}"/>
          </ac:inkMkLst>
        </pc:inkChg>
        <pc:inkChg chg="add del">
          <ac:chgData name="Tasha Roberts (2317127)" userId="940ce18a-e35c-4c73-961a-bd216cb0e916" providerId="ADAL" clId="{20DE3850-79EA-E54D-A005-9A128591F8C0}" dt="2024-02-22T13:21:02.265" v="1004"/>
          <ac:inkMkLst>
            <pc:docMk/>
            <pc:sldMk cId="1758930718" sldId="265"/>
            <ac:inkMk id="29" creationId="{4ECEC172-DBAD-69CE-CF97-A491C15697D7}"/>
          </ac:inkMkLst>
        </pc:inkChg>
        <pc:inkChg chg="add del">
          <ac:chgData name="Tasha Roberts (2317127)" userId="940ce18a-e35c-4c73-961a-bd216cb0e916" providerId="ADAL" clId="{20DE3850-79EA-E54D-A005-9A128591F8C0}" dt="2024-02-22T13:21:02.265" v="1004"/>
          <ac:inkMkLst>
            <pc:docMk/>
            <pc:sldMk cId="1758930718" sldId="265"/>
            <ac:inkMk id="30" creationId="{FD8B5B00-59FD-6016-AE86-29EA3A874DFB}"/>
          </ac:inkMkLst>
        </pc:inkChg>
        <pc:inkChg chg="add del mod reco modStrokes">
          <ac:chgData name="Tasha Roberts (2317127)" userId="940ce18a-e35c-4c73-961a-bd216cb0e916" providerId="ADAL" clId="{20DE3850-79EA-E54D-A005-9A128591F8C0}" dt="2024-02-22T13:21:05.494" v="1007"/>
          <ac:inkMkLst>
            <pc:docMk/>
            <pc:sldMk cId="1758930718" sldId="265"/>
            <ac:inkMk id="31" creationId="{9BB6466C-0394-80BE-B23D-F7BBD64C1887}"/>
          </ac:inkMkLst>
        </pc:inkChg>
        <pc:inkChg chg="add del">
          <ac:chgData name="Tasha Roberts (2317127)" userId="940ce18a-e35c-4c73-961a-bd216cb0e916" providerId="ADAL" clId="{20DE3850-79EA-E54D-A005-9A128591F8C0}" dt="2024-02-22T13:23:17.193" v="1061"/>
          <ac:inkMkLst>
            <pc:docMk/>
            <pc:sldMk cId="1758930718" sldId="265"/>
            <ac:inkMk id="32" creationId="{55F1B19D-D8D5-87F7-9ADC-3030EB4CF676}"/>
          </ac:inkMkLst>
        </pc:inkChg>
        <pc:inkChg chg="add del">
          <ac:chgData name="Tasha Roberts (2317127)" userId="940ce18a-e35c-4c73-961a-bd216cb0e916" providerId="ADAL" clId="{20DE3850-79EA-E54D-A005-9A128591F8C0}" dt="2024-02-22T13:21:19.562" v="1015"/>
          <ac:inkMkLst>
            <pc:docMk/>
            <pc:sldMk cId="1758930718" sldId="265"/>
            <ac:inkMk id="33" creationId="{3FED707A-D66D-4BC0-4C8E-D696A55033E7}"/>
          </ac:inkMkLst>
        </pc:inkChg>
        <pc:inkChg chg="add del">
          <ac:chgData name="Tasha Roberts (2317127)" userId="940ce18a-e35c-4c73-961a-bd216cb0e916" providerId="ADAL" clId="{20DE3850-79EA-E54D-A005-9A128591F8C0}" dt="2024-02-22T13:21:19.562" v="1015"/>
          <ac:inkMkLst>
            <pc:docMk/>
            <pc:sldMk cId="1758930718" sldId="265"/>
            <ac:inkMk id="34" creationId="{BE8ED989-389A-9478-6C8B-3126A10CAF24}"/>
          </ac:inkMkLst>
        </pc:inkChg>
        <pc:inkChg chg="add del">
          <ac:chgData name="Tasha Roberts (2317127)" userId="940ce18a-e35c-4c73-961a-bd216cb0e916" providerId="ADAL" clId="{20DE3850-79EA-E54D-A005-9A128591F8C0}" dt="2024-02-22T13:21:19.562" v="1015"/>
          <ac:inkMkLst>
            <pc:docMk/>
            <pc:sldMk cId="1758930718" sldId="265"/>
            <ac:inkMk id="35" creationId="{7CBD076A-1D03-C263-1727-93AAC64F6A0B}"/>
          </ac:inkMkLst>
        </pc:inkChg>
        <pc:inkChg chg="add del">
          <ac:chgData name="Tasha Roberts (2317127)" userId="940ce18a-e35c-4c73-961a-bd216cb0e916" providerId="ADAL" clId="{20DE3850-79EA-E54D-A005-9A128591F8C0}" dt="2024-02-22T13:21:19.562" v="1015"/>
          <ac:inkMkLst>
            <pc:docMk/>
            <pc:sldMk cId="1758930718" sldId="265"/>
            <ac:inkMk id="36" creationId="{83758445-6ECE-AF3D-F97D-167D0AE752A8}"/>
          </ac:inkMkLst>
        </pc:inkChg>
        <pc:inkChg chg="add del">
          <ac:chgData name="Tasha Roberts (2317127)" userId="940ce18a-e35c-4c73-961a-bd216cb0e916" providerId="ADAL" clId="{20DE3850-79EA-E54D-A005-9A128591F8C0}" dt="2024-02-22T13:21:19.562" v="1015"/>
          <ac:inkMkLst>
            <pc:docMk/>
            <pc:sldMk cId="1758930718" sldId="265"/>
            <ac:inkMk id="37" creationId="{7A826878-21A0-82BA-69E4-7B9BA099583E}"/>
          </ac:inkMkLst>
        </pc:inkChg>
        <pc:inkChg chg="add del">
          <ac:chgData name="Tasha Roberts (2317127)" userId="940ce18a-e35c-4c73-961a-bd216cb0e916" providerId="ADAL" clId="{20DE3850-79EA-E54D-A005-9A128591F8C0}" dt="2024-02-22T13:21:19.562" v="1015"/>
          <ac:inkMkLst>
            <pc:docMk/>
            <pc:sldMk cId="1758930718" sldId="265"/>
            <ac:inkMk id="38" creationId="{1CCB7CC6-F9B9-F8CB-6FE5-5457EA0B6B4A}"/>
          </ac:inkMkLst>
        </pc:inkChg>
        <pc:inkChg chg="add del reco">
          <ac:chgData name="Tasha Roberts (2317127)" userId="940ce18a-e35c-4c73-961a-bd216cb0e916" providerId="ADAL" clId="{20DE3850-79EA-E54D-A005-9A128591F8C0}" dt="2024-02-22T13:21:28.859" v="1016"/>
          <ac:inkMkLst>
            <pc:docMk/>
            <pc:sldMk cId="1758930718" sldId="265"/>
            <ac:inkMk id="39" creationId="{CFA3C9E4-6548-2EE3-80B6-742E947513DF}"/>
          </ac:inkMkLst>
        </pc:inkChg>
        <pc:inkChg chg="add del">
          <ac:chgData name="Tasha Roberts (2317127)" userId="940ce18a-e35c-4c73-961a-bd216cb0e916" providerId="ADAL" clId="{20DE3850-79EA-E54D-A005-9A128591F8C0}" dt="2024-02-22T13:21:32.283" v="1017"/>
          <ac:inkMkLst>
            <pc:docMk/>
            <pc:sldMk cId="1758930718" sldId="265"/>
            <ac:inkMk id="40" creationId="{D3C7DB8E-DCBD-BF8C-2AFE-1FA314F521BD}"/>
          </ac:inkMkLst>
        </pc:inkChg>
        <pc:inkChg chg="add del">
          <ac:chgData name="Tasha Roberts (2317127)" userId="940ce18a-e35c-4c73-961a-bd216cb0e916" providerId="ADAL" clId="{20DE3850-79EA-E54D-A005-9A128591F8C0}" dt="2024-02-22T13:21:32.976" v="1018"/>
          <ac:inkMkLst>
            <pc:docMk/>
            <pc:sldMk cId="1758930718" sldId="265"/>
            <ac:inkMk id="41" creationId="{33D93D59-335E-0B8B-E31B-0DE026D83846}"/>
          </ac:inkMkLst>
        </pc:inkChg>
        <pc:inkChg chg="add del">
          <ac:chgData name="Tasha Roberts (2317127)" userId="940ce18a-e35c-4c73-961a-bd216cb0e916" providerId="ADAL" clId="{20DE3850-79EA-E54D-A005-9A128591F8C0}" dt="2024-02-22T13:21:35.288" v="1019"/>
          <ac:inkMkLst>
            <pc:docMk/>
            <pc:sldMk cId="1758930718" sldId="265"/>
            <ac:inkMk id="42" creationId="{CBB6125B-D907-7736-D769-6B505BE4B4F1}"/>
          </ac:inkMkLst>
        </pc:inkChg>
        <pc:inkChg chg="add del">
          <ac:chgData name="Tasha Roberts (2317127)" userId="940ce18a-e35c-4c73-961a-bd216cb0e916" providerId="ADAL" clId="{20DE3850-79EA-E54D-A005-9A128591F8C0}" dt="2024-02-22T13:23:17.191" v="1060"/>
          <ac:inkMkLst>
            <pc:docMk/>
            <pc:sldMk cId="1758930718" sldId="265"/>
            <ac:inkMk id="43" creationId="{9F6A80DA-2553-1E32-9BFE-6E0D17B90F10}"/>
          </ac:inkMkLst>
        </pc:inkChg>
        <pc:inkChg chg="add del">
          <ac:chgData name="Tasha Roberts (2317127)" userId="940ce18a-e35c-4c73-961a-bd216cb0e916" providerId="ADAL" clId="{20DE3850-79EA-E54D-A005-9A128591F8C0}" dt="2024-02-22T13:23:17.187" v="1059"/>
          <ac:inkMkLst>
            <pc:docMk/>
            <pc:sldMk cId="1758930718" sldId="265"/>
            <ac:inkMk id="44" creationId="{21A54DD9-B0D0-2168-00F1-98C5C470F95F}"/>
          </ac:inkMkLst>
        </pc:inkChg>
        <pc:inkChg chg="add del">
          <ac:chgData name="Tasha Roberts (2317127)" userId="940ce18a-e35c-4c73-961a-bd216cb0e916" providerId="ADAL" clId="{20DE3850-79EA-E54D-A005-9A128591F8C0}" dt="2024-02-22T13:21:58.321" v="1029"/>
          <ac:inkMkLst>
            <pc:docMk/>
            <pc:sldMk cId="1758930718" sldId="265"/>
            <ac:inkMk id="45" creationId="{A69D8E53-84F6-A29A-DE03-5E8672B026ED}"/>
          </ac:inkMkLst>
        </pc:inkChg>
        <pc:inkChg chg="add del">
          <ac:chgData name="Tasha Roberts (2317127)" userId="940ce18a-e35c-4c73-961a-bd216cb0e916" providerId="ADAL" clId="{20DE3850-79EA-E54D-A005-9A128591F8C0}" dt="2024-02-22T13:21:58.321" v="1029"/>
          <ac:inkMkLst>
            <pc:docMk/>
            <pc:sldMk cId="1758930718" sldId="265"/>
            <ac:inkMk id="46" creationId="{640A543C-8E5A-B792-1C47-090C3B9C6CC5}"/>
          </ac:inkMkLst>
        </pc:inkChg>
        <pc:inkChg chg="add del">
          <ac:chgData name="Tasha Roberts (2317127)" userId="940ce18a-e35c-4c73-961a-bd216cb0e916" providerId="ADAL" clId="{20DE3850-79EA-E54D-A005-9A128591F8C0}" dt="2024-02-22T13:21:58.321" v="1029"/>
          <ac:inkMkLst>
            <pc:docMk/>
            <pc:sldMk cId="1758930718" sldId="265"/>
            <ac:inkMk id="47" creationId="{E3F7361D-4B3D-5AB7-5C6F-5973871ED4DE}"/>
          </ac:inkMkLst>
        </pc:inkChg>
        <pc:inkChg chg="add del">
          <ac:chgData name="Tasha Roberts (2317127)" userId="940ce18a-e35c-4c73-961a-bd216cb0e916" providerId="ADAL" clId="{20DE3850-79EA-E54D-A005-9A128591F8C0}" dt="2024-02-22T13:21:58.321" v="1029"/>
          <ac:inkMkLst>
            <pc:docMk/>
            <pc:sldMk cId="1758930718" sldId="265"/>
            <ac:inkMk id="48" creationId="{9E911CD6-62D5-6F3E-AF98-53F9537E6EFD}"/>
          </ac:inkMkLst>
        </pc:inkChg>
        <pc:inkChg chg="add del">
          <ac:chgData name="Tasha Roberts (2317127)" userId="940ce18a-e35c-4c73-961a-bd216cb0e916" providerId="ADAL" clId="{20DE3850-79EA-E54D-A005-9A128591F8C0}" dt="2024-02-22T13:21:58.321" v="1029"/>
          <ac:inkMkLst>
            <pc:docMk/>
            <pc:sldMk cId="1758930718" sldId="265"/>
            <ac:inkMk id="49" creationId="{791CCF64-853F-7DCE-FDD9-3654E2E66555}"/>
          </ac:inkMkLst>
        </pc:inkChg>
        <pc:inkChg chg="add del">
          <ac:chgData name="Tasha Roberts (2317127)" userId="940ce18a-e35c-4c73-961a-bd216cb0e916" providerId="ADAL" clId="{20DE3850-79EA-E54D-A005-9A128591F8C0}" dt="2024-02-22T13:21:58.321" v="1029"/>
          <ac:inkMkLst>
            <pc:docMk/>
            <pc:sldMk cId="1758930718" sldId="265"/>
            <ac:inkMk id="50" creationId="{45C7435A-F345-4747-B619-69B228647538}"/>
          </ac:inkMkLst>
        </pc:inkChg>
        <pc:inkChg chg="add del">
          <ac:chgData name="Tasha Roberts (2317127)" userId="940ce18a-e35c-4c73-961a-bd216cb0e916" providerId="ADAL" clId="{20DE3850-79EA-E54D-A005-9A128591F8C0}" dt="2024-02-22T13:21:58.321" v="1029"/>
          <ac:inkMkLst>
            <pc:docMk/>
            <pc:sldMk cId="1758930718" sldId="265"/>
            <ac:inkMk id="51" creationId="{4373631D-D6D4-2F51-AD74-6CAC00BD2AC9}"/>
          </ac:inkMkLst>
        </pc:inkChg>
        <pc:inkChg chg="add del reco">
          <ac:chgData name="Tasha Roberts (2317127)" userId="940ce18a-e35c-4c73-961a-bd216cb0e916" providerId="ADAL" clId="{20DE3850-79EA-E54D-A005-9A128591F8C0}" dt="2024-02-22T13:23:17.184" v="1058"/>
          <ac:inkMkLst>
            <pc:docMk/>
            <pc:sldMk cId="1758930718" sldId="265"/>
            <ac:inkMk id="52" creationId="{D7E70AD3-1CB1-4EA7-1BEB-6104770427D7}"/>
          </ac:inkMkLst>
        </pc:inkChg>
        <pc:inkChg chg="add del">
          <ac:chgData name="Tasha Roberts (2317127)" userId="940ce18a-e35c-4c73-961a-bd216cb0e916" providerId="ADAL" clId="{20DE3850-79EA-E54D-A005-9A128591F8C0}" dt="2024-02-22T13:22:16.139" v="1039"/>
          <ac:inkMkLst>
            <pc:docMk/>
            <pc:sldMk cId="1758930718" sldId="265"/>
            <ac:inkMk id="53" creationId="{90E7CEC7-7EC9-F716-EECA-7B0595F1D52F}"/>
          </ac:inkMkLst>
        </pc:inkChg>
        <pc:inkChg chg="add del">
          <ac:chgData name="Tasha Roberts (2317127)" userId="940ce18a-e35c-4c73-961a-bd216cb0e916" providerId="ADAL" clId="{20DE3850-79EA-E54D-A005-9A128591F8C0}" dt="2024-02-22T13:22:16.139" v="1039"/>
          <ac:inkMkLst>
            <pc:docMk/>
            <pc:sldMk cId="1758930718" sldId="265"/>
            <ac:inkMk id="54" creationId="{BD1BCF35-92DB-846B-7AB0-5F9F95DBA9A6}"/>
          </ac:inkMkLst>
        </pc:inkChg>
        <pc:inkChg chg="add del">
          <ac:chgData name="Tasha Roberts (2317127)" userId="940ce18a-e35c-4c73-961a-bd216cb0e916" providerId="ADAL" clId="{20DE3850-79EA-E54D-A005-9A128591F8C0}" dt="2024-02-22T13:22:16.139" v="1039"/>
          <ac:inkMkLst>
            <pc:docMk/>
            <pc:sldMk cId="1758930718" sldId="265"/>
            <ac:inkMk id="55" creationId="{8BCFBE50-2D5B-5A0D-2853-5E444C3E9A30}"/>
          </ac:inkMkLst>
        </pc:inkChg>
        <pc:inkChg chg="add del">
          <ac:chgData name="Tasha Roberts (2317127)" userId="940ce18a-e35c-4c73-961a-bd216cb0e916" providerId="ADAL" clId="{20DE3850-79EA-E54D-A005-9A128591F8C0}" dt="2024-02-22T13:22:16.139" v="1039"/>
          <ac:inkMkLst>
            <pc:docMk/>
            <pc:sldMk cId="1758930718" sldId="265"/>
            <ac:inkMk id="56" creationId="{A914B693-9DD7-BC52-E018-FA5382D328E5}"/>
          </ac:inkMkLst>
        </pc:inkChg>
        <pc:inkChg chg="add del">
          <ac:chgData name="Tasha Roberts (2317127)" userId="940ce18a-e35c-4c73-961a-bd216cb0e916" providerId="ADAL" clId="{20DE3850-79EA-E54D-A005-9A128591F8C0}" dt="2024-02-22T13:22:16.139" v="1039"/>
          <ac:inkMkLst>
            <pc:docMk/>
            <pc:sldMk cId="1758930718" sldId="265"/>
            <ac:inkMk id="57" creationId="{69441C82-A9FD-756F-9F7F-A743DA5182D1}"/>
          </ac:inkMkLst>
        </pc:inkChg>
        <pc:inkChg chg="add del">
          <ac:chgData name="Tasha Roberts (2317127)" userId="940ce18a-e35c-4c73-961a-bd216cb0e916" providerId="ADAL" clId="{20DE3850-79EA-E54D-A005-9A128591F8C0}" dt="2024-02-22T13:22:16.139" v="1039"/>
          <ac:inkMkLst>
            <pc:docMk/>
            <pc:sldMk cId="1758930718" sldId="265"/>
            <ac:inkMk id="58" creationId="{4A6559F3-216A-7B87-7662-4B31FCC61FCC}"/>
          </ac:inkMkLst>
        </pc:inkChg>
        <pc:inkChg chg="add del">
          <ac:chgData name="Tasha Roberts (2317127)" userId="940ce18a-e35c-4c73-961a-bd216cb0e916" providerId="ADAL" clId="{20DE3850-79EA-E54D-A005-9A128591F8C0}" dt="2024-02-22T13:22:16.139" v="1039"/>
          <ac:inkMkLst>
            <pc:docMk/>
            <pc:sldMk cId="1758930718" sldId="265"/>
            <ac:inkMk id="59" creationId="{F1A17CC2-C6A8-3AEA-144E-99956DA83A59}"/>
          </ac:inkMkLst>
        </pc:inkChg>
        <pc:inkChg chg="add del">
          <ac:chgData name="Tasha Roberts (2317127)" userId="940ce18a-e35c-4c73-961a-bd216cb0e916" providerId="ADAL" clId="{20DE3850-79EA-E54D-A005-9A128591F8C0}" dt="2024-02-22T13:22:16.139" v="1039"/>
          <ac:inkMkLst>
            <pc:docMk/>
            <pc:sldMk cId="1758930718" sldId="265"/>
            <ac:inkMk id="60" creationId="{EEE069A8-C55F-E9AC-5AC7-F1D93370F2F4}"/>
          </ac:inkMkLst>
        </pc:inkChg>
        <pc:inkChg chg="add del reco">
          <ac:chgData name="Tasha Roberts (2317127)" userId="940ce18a-e35c-4c73-961a-bd216cb0e916" providerId="ADAL" clId="{20DE3850-79EA-E54D-A005-9A128591F8C0}" dt="2024-02-22T13:23:17.180" v="1057"/>
          <ac:inkMkLst>
            <pc:docMk/>
            <pc:sldMk cId="1758930718" sldId="265"/>
            <ac:inkMk id="61" creationId="{99136917-8BEB-B43D-0F78-5AB33880D16F}"/>
          </ac:inkMkLst>
        </pc:inkChg>
        <pc:inkChg chg="add del">
          <ac:chgData name="Tasha Roberts (2317127)" userId="940ce18a-e35c-4c73-961a-bd216cb0e916" providerId="ADAL" clId="{20DE3850-79EA-E54D-A005-9A128591F8C0}" dt="2024-02-22T13:23:17.176" v="1056"/>
          <ac:inkMkLst>
            <pc:docMk/>
            <pc:sldMk cId="1758930718" sldId="265"/>
            <ac:inkMk id="62" creationId="{920E0D89-4CF6-9AAC-17D7-F67592C8F4D8}"/>
          </ac:inkMkLst>
        </pc:inkChg>
        <pc:inkChg chg="add del">
          <ac:chgData name="Tasha Roberts (2317127)" userId="940ce18a-e35c-4c73-961a-bd216cb0e916" providerId="ADAL" clId="{20DE3850-79EA-E54D-A005-9A128591F8C0}" dt="2024-02-22T13:23:17.171" v="1055"/>
          <ac:inkMkLst>
            <pc:docMk/>
            <pc:sldMk cId="1758930718" sldId="265"/>
            <ac:inkMk id="63" creationId="{72966EB3-2C8D-72AB-7734-72A2CFE87372}"/>
          </ac:inkMkLst>
        </pc:inkChg>
        <pc:inkChg chg="add del">
          <ac:chgData name="Tasha Roberts (2317127)" userId="940ce18a-e35c-4c73-961a-bd216cb0e916" providerId="ADAL" clId="{20DE3850-79EA-E54D-A005-9A128591F8C0}" dt="2024-02-22T13:22:47.355" v="1045"/>
          <ac:inkMkLst>
            <pc:docMk/>
            <pc:sldMk cId="1758930718" sldId="265"/>
            <ac:inkMk id="64" creationId="{D83CB1AA-DB95-CF9C-4AEF-D1E65E784F38}"/>
          </ac:inkMkLst>
        </pc:inkChg>
        <pc:inkChg chg="add del">
          <ac:chgData name="Tasha Roberts (2317127)" userId="940ce18a-e35c-4c73-961a-bd216cb0e916" providerId="ADAL" clId="{20DE3850-79EA-E54D-A005-9A128591F8C0}" dt="2024-02-22T13:22:47.355" v="1045"/>
          <ac:inkMkLst>
            <pc:docMk/>
            <pc:sldMk cId="1758930718" sldId="265"/>
            <ac:inkMk id="65" creationId="{EC396BA5-F6B3-63F6-D096-E68852565B73}"/>
          </ac:inkMkLst>
        </pc:inkChg>
        <pc:inkChg chg="add del">
          <ac:chgData name="Tasha Roberts (2317127)" userId="940ce18a-e35c-4c73-961a-bd216cb0e916" providerId="ADAL" clId="{20DE3850-79EA-E54D-A005-9A128591F8C0}" dt="2024-02-22T13:22:47.355" v="1045"/>
          <ac:inkMkLst>
            <pc:docMk/>
            <pc:sldMk cId="1758930718" sldId="265"/>
            <ac:inkMk id="66" creationId="{F89B272F-D9AB-EE4F-D0F7-DFF803D4C31F}"/>
          </ac:inkMkLst>
        </pc:inkChg>
        <pc:inkChg chg="add del reco">
          <ac:chgData name="Tasha Roberts (2317127)" userId="940ce18a-e35c-4c73-961a-bd216cb0e916" providerId="ADAL" clId="{20DE3850-79EA-E54D-A005-9A128591F8C0}" dt="2024-02-22T13:23:17.167" v="1054"/>
          <ac:inkMkLst>
            <pc:docMk/>
            <pc:sldMk cId="1758930718" sldId="265"/>
            <ac:inkMk id="67" creationId="{014B2DFE-CDD3-1CF3-F45D-EB33650B0BAA}"/>
          </ac:inkMkLst>
        </pc:inkChg>
        <pc:inkChg chg="add del">
          <ac:chgData name="Tasha Roberts (2317127)" userId="940ce18a-e35c-4c73-961a-bd216cb0e916" providerId="ADAL" clId="{20DE3850-79EA-E54D-A005-9A128591F8C0}" dt="2024-02-22T13:22:57.330" v="1047"/>
          <ac:inkMkLst>
            <pc:docMk/>
            <pc:sldMk cId="1758930718" sldId="265"/>
            <ac:inkMk id="68" creationId="{215FF5D1-F84C-D445-80F9-260ED85FBF60}"/>
          </ac:inkMkLst>
        </pc:inkChg>
        <pc:inkChg chg="add del">
          <ac:chgData name="Tasha Roberts (2317127)" userId="940ce18a-e35c-4c73-961a-bd216cb0e916" providerId="ADAL" clId="{20DE3850-79EA-E54D-A005-9A128591F8C0}" dt="2024-02-22T13:23:04.218" v="1050"/>
          <ac:inkMkLst>
            <pc:docMk/>
            <pc:sldMk cId="1758930718" sldId="265"/>
            <ac:inkMk id="69" creationId="{7127D3F0-801F-EFFF-F415-E44EB5A7F257}"/>
          </ac:inkMkLst>
        </pc:inkChg>
        <pc:inkChg chg="add del">
          <ac:chgData name="Tasha Roberts (2317127)" userId="940ce18a-e35c-4c73-961a-bd216cb0e916" providerId="ADAL" clId="{20DE3850-79EA-E54D-A005-9A128591F8C0}" dt="2024-02-22T13:23:04.218" v="1050"/>
          <ac:inkMkLst>
            <pc:docMk/>
            <pc:sldMk cId="1758930718" sldId="265"/>
            <ac:inkMk id="70" creationId="{BC7778C1-EC9F-2604-F54B-C23942B5C90D}"/>
          </ac:inkMkLst>
        </pc:inkChg>
        <pc:inkChg chg="add del reco">
          <ac:chgData name="Tasha Roberts (2317127)" userId="940ce18a-e35c-4c73-961a-bd216cb0e916" providerId="ADAL" clId="{20DE3850-79EA-E54D-A005-9A128591F8C0}" dt="2024-02-22T13:23:17.161" v="1053"/>
          <ac:inkMkLst>
            <pc:docMk/>
            <pc:sldMk cId="1758930718" sldId="265"/>
            <ac:inkMk id="71" creationId="{0311E496-8755-1C8C-A1BC-F2E65673110E}"/>
          </ac:inkMkLst>
        </pc:inkChg>
        <pc:inkChg chg="add del">
          <ac:chgData name="Tasha Roberts (2317127)" userId="940ce18a-e35c-4c73-961a-bd216cb0e916" providerId="ADAL" clId="{20DE3850-79EA-E54D-A005-9A128591F8C0}" dt="2024-02-22T13:23:17.155" v="1052"/>
          <ac:inkMkLst>
            <pc:docMk/>
            <pc:sldMk cId="1758930718" sldId="265"/>
            <ac:inkMk id="72" creationId="{AC694D6B-DD57-F40A-1160-2F0FC98E79F4}"/>
          </ac:inkMkLst>
        </pc:inkChg>
        <pc:inkChg chg="add del">
          <ac:chgData name="Tasha Roberts (2317127)" userId="940ce18a-e35c-4c73-961a-bd216cb0e916" providerId="ADAL" clId="{20DE3850-79EA-E54D-A005-9A128591F8C0}" dt="2024-02-22T13:23:30.178" v="1075"/>
          <ac:inkMkLst>
            <pc:docMk/>
            <pc:sldMk cId="1758930718" sldId="265"/>
            <ac:inkMk id="73" creationId="{4D81A00B-4B55-09CC-4EB7-90796FE71B21}"/>
          </ac:inkMkLst>
        </pc:inkChg>
        <pc:inkChg chg="add del">
          <ac:chgData name="Tasha Roberts (2317127)" userId="940ce18a-e35c-4c73-961a-bd216cb0e916" providerId="ADAL" clId="{20DE3850-79EA-E54D-A005-9A128591F8C0}" dt="2024-02-22T13:23:30.178" v="1075"/>
          <ac:inkMkLst>
            <pc:docMk/>
            <pc:sldMk cId="1758930718" sldId="265"/>
            <ac:inkMk id="74" creationId="{1320545B-B121-057F-0F3F-F4EA2A390984}"/>
          </ac:inkMkLst>
        </pc:inkChg>
        <pc:inkChg chg="add del">
          <ac:chgData name="Tasha Roberts (2317127)" userId="940ce18a-e35c-4c73-961a-bd216cb0e916" providerId="ADAL" clId="{20DE3850-79EA-E54D-A005-9A128591F8C0}" dt="2024-02-22T13:23:30.178" v="1075"/>
          <ac:inkMkLst>
            <pc:docMk/>
            <pc:sldMk cId="1758930718" sldId="265"/>
            <ac:inkMk id="75" creationId="{D5BD501C-76AC-A31A-6864-949135F608D4}"/>
          </ac:inkMkLst>
        </pc:inkChg>
        <pc:inkChg chg="add del">
          <ac:chgData name="Tasha Roberts (2317127)" userId="940ce18a-e35c-4c73-961a-bd216cb0e916" providerId="ADAL" clId="{20DE3850-79EA-E54D-A005-9A128591F8C0}" dt="2024-02-22T13:23:30.178" v="1075"/>
          <ac:inkMkLst>
            <pc:docMk/>
            <pc:sldMk cId="1758930718" sldId="265"/>
            <ac:inkMk id="76" creationId="{329ABA8B-87CD-3F0E-4A72-7508DAFDDFB5}"/>
          </ac:inkMkLst>
        </pc:inkChg>
        <pc:inkChg chg="add del">
          <ac:chgData name="Tasha Roberts (2317127)" userId="940ce18a-e35c-4c73-961a-bd216cb0e916" providerId="ADAL" clId="{20DE3850-79EA-E54D-A005-9A128591F8C0}" dt="2024-02-22T13:23:30.178" v="1075"/>
          <ac:inkMkLst>
            <pc:docMk/>
            <pc:sldMk cId="1758930718" sldId="265"/>
            <ac:inkMk id="77" creationId="{6CFD004F-FEAE-7337-2B62-7EB9B2102047}"/>
          </ac:inkMkLst>
        </pc:inkChg>
        <pc:inkChg chg="add del">
          <ac:chgData name="Tasha Roberts (2317127)" userId="940ce18a-e35c-4c73-961a-bd216cb0e916" providerId="ADAL" clId="{20DE3850-79EA-E54D-A005-9A128591F8C0}" dt="2024-02-22T13:23:30.178" v="1075"/>
          <ac:inkMkLst>
            <pc:docMk/>
            <pc:sldMk cId="1758930718" sldId="265"/>
            <ac:inkMk id="78" creationId="{C5DBDA71-D3AB-1951-DB87-27319578406C}"/>
          </ac:inkMkLst>
        </pc:inkChg>
        <pc:inkChg chg="add del">
          <ac:chgData name="Tasha Roberts (2317127)" userId="940ce18a-e35c-4c73-961a-bd216cb0e916" providerId="ADAL" clId="{20DE3850-79EA-E54D-A005-9A128591F8C0}" dt="2024-02-22T13:23:30.178" v="1075"/>
          <ac:inkMkLst>
            <pc:docMk/>
            <pc:sldMk cId="1758930718" sldId="265"/>
            <ac:inkMk id="79" creationId="{8CEC84EB-4F17-8313-DD94-2BB09DB34BEE}"/>
          </ac:inkMkLst>
        </pc:inkChg>
        <pc:inkChg chg="add del">
          <ac:chgData name="Tasha Roberts (2317127)" userId="940ce18a-e35c-4c73-961a-bd216cb0e916" providerId="ADAL" clId="{20DE3850-79EA-E54D-A005-9A128591F8C0}" dt="2024-02-22T13:23:30.178" v="1075"/>
          <ac:inkMkLst>
            <pc:docMk/>
            <pc:sldMk cId="1758930718" sldId="265"/>
            <ac:inkMk id="80" creationId="{91EF6955-97EC-B61B-E19D-5B1D54987942}"/>
          </ac:inkMkLst>
        </pc:inkChg>
        <pc:inkChg chg="add del">
          <ac:chgData name="Tasha Roberts (2317127)" userId="940ce18a-e35c-4c73-961a-bd216cb0e916" providerId="ADAL" clId="{20DE3850-79EA-E54D-A005-9A128591F8C0}" dt="2024-02-22T13:23:30.178" v="1075"/>
          <ac:inkMkLst>
            <pc:docMk/>
            <pc:sldMk cId="1758930718" sldId="265"/>
            <ac:inkMk id="81" creationId="{507834E1-EC22-0050-57EF-626315E84249}"/>
          </ac:inkMkLst>
        </pc:inkChg>
        <pc:inkChg chg="add del">
          <ac:chgData name="Tasha Roberts (2317127)" userId="940ce18a-e35c-4c73-961a-bd216cb0e916" providerId="ADAL" clId="{20DE3850-79EA-E54D-A005-9A128591F8C0}" dt="2024-02-22T13:23:30.178" v="1075"/>
          <ac:inkMkLst>
            <pc:docMk/>
            <pc:sldMk cId="1758930718" sldId="265"/>
            <ac:inkMk id="82" creationId="{D4E06A11-069A-3AA9-6FB1-4C107288086D}"/>
          </ac:inkMkLst>
        </pc:inkChg>
        <pc:inkChg chg="add del">
          <ac:chgData name="Tasha Roberts (2317127)" userId="940ce18a-e35c-4c73-961a-bd216cb0e916" providerId="ADAL" clId="{20DE3850-79EA-E54D-A005-9A128591F8C0}" dt="2024-02-22T13:23:30.178" v="1075"/>
          <ac:inkMkLst>
            <pc:docMk/>
            <pc:sldMk cId="1758930718" sldId="265"/>
            <ac:inkMk id="83" creationId="{B05D774C-92CB-2D95-78B4-B3808F497267}"/>
          </ac:inkMkLst>
        </pc:inkChg>
        <pc:inkChg chg="add del">
          <ac:chgData name="Tasha Roberts (2317127)" userId="940ce18a-e35c-4c73-961a-bd216cb0e916" providerId="ADAL" clId="{20DE3850-79EA-E54D-A005-9A128591F8C0}" dt="2024-02-22T13:23:30.178" v="1075"/>
          <ac:inkMkLst>
            <pc:docMk/>
            <pc:sldMk cId="1758930718" sldId="265"/>
            <ac:inkMk id="84" creationId="{39F1A85E-F38A-3D74-8A9D-E4725632071A}"/>
          </ac:inkMkLst>
        </pc:inkChg>
        <pc:inkChg chg="add del">
          <ac:chgData name="Tasha Roberts (2317127)" userId="940ce18a-e35c-4c73-961a-bd216cb0e916" providerId="ADAL" clId="{20DE3850-79EA-E54D-A005-9A128591F8C0}" dt="2024-02-22T13:23:30.178" v="1075"/>
          <ac:inkMkLst>
            <pc:docMk/>
            <pc:sldMk cId="1758930718" sldId="265"/>
            <ac:inkMk id="85" creationId="{5AA2BBCC-6055-6413-2609-E9BEEBF361BA}"/>
          </ac:inkMkLst>
        </pc:inkChg>
        <pc:inkChg chg="add del reco">
          <ac:chgData name="Tasha Roberts (2317127)" userId="940ce18a-e35c-4c73-961a-bd216cb0e916" providerId="ADAL" clId="{20DE3850-79EA-E54D-A005-9A128591F8C0}" dt="2024-02-22T13:23:41.356" v="1082"/>
          <ac:inkMkLst>
            <pc:docMk/>
            <pc:sldMk cId="1758930718" sldId="265"/>
            <ac:inkMk id="86" creationId="{7C198C8A-359F-21FE-EB38-44AE777922AB}"/>
          </ac:inkMkLst>
        </pc:inkChg>
        <pc:inkChg chg="add del">
          <ac:chgData name="Tasha Roberts (2317127)" userId="940ce18a-e35c-4c73-961a-bd216cb0e916" providerId="ADAL" clId="{20DE3850-79EA-E54D-A005-9A128591F8C0}" dt="2024-02-22T13:23:34.087" v="1080"/>
          <ac:inkMkLst>
            <pc:docMk/>
            <pc:sldMk cId="1758930718" sldId="265"/>
            <ac:inkMk id="87" creationId="{5F1D5ED1-835C-CF78-B30B-2E8F60793914}"/>
          </ac:inkMkLst>
        </pc:inkChg>
        <pc:inkChg chg="add del">
          <ac:chgData name="Tasha Roberts (2317127)" userId="940ce18a-e35c-4c73-961a-bd216cb0e916" providerId="ADAL" clId="{20DE3850-79EA-E54D-A005-9A128591F8C0}" dt="2024-02-22T13:23:34.087" v="1080"/>
          <ac:inkMkLst>
            <pc:docMk/>
            <pc:sldMk cId="1758930718" sldId="265"/>
            <ac:inkMk id="88" creationId="{78EBE453-AB36-AC73-D9B7-E62B7658222A}"/>
          </ac:inkMkLst>
        </pc:inkChg>
        <pc:inkChg chg="add del">
          <ac:chgData name="Tasha Roberts (2317127)" userId="940ce18a-e35c-4c73-961a-bd216cb0e916" providerId="ADAL" clId="{20DE3850-79EA-E54D-A005-9A128591F8C0}" dt="2024-02-22T13:23:34.087" v="1080"/>
          <ac:inkMkLst>
            <pc:docMk/>
            <pc:sldMk cId="1758930718" sldId="265"/>
            <ac:inkMk id="89" creationId="{3A6BABF7-27A2-04DE-8C10-C7B969D2BD24}"/>
          </ac:inkMkLst>
        </pc:inkChg>
        <pc:inkChg chg="add del">
          <ac:chgData name="Tasha Roberts (2317127)" userId="940ce18a-e35c-4c73-961a-bd216cb0e916" providerId="ADAL" clId="{20DE3850-79EA-E54D-A005-9A128591F8C0}" dt="2024-02-22T13:23:34.087" v="1080"/>
          <ac:inkMkLst>
            <pc:docMk/>
            <pc:sldMk cId="1758930718" sldId="265"/>
            <ac:inkMk id="90" creationId="{B23F9CA4-DCD4-33CE-D7C1-2D93464F6C5C}"/>
          </ac:inkMkLst>
        </pc:inkChg>
        <pc:inkChg chg="add del reco">
          <ac:chgData name="Tasha Roberts (2317127)" userId="940ce18a-e35c-4c73-961a-bd216cb0e916" providerId="ADAL" clId="{20DE3850-79EA-E54D-A005-9A128591F8C0}" dt="2024-02-22T13:23:41.344" v="1081"/>
          <ac:inkMkLst>
            <pc:docMk/>
            <pc:sldMk cId="1758930718" sldId="265"/>
            <ac:inkMk id="91" creationId="{8BB70CE1-23BA-9E9A-778E-99249BDD8B29}"/>
          </ac:inkMkLst>
        </pc:inkChg>
        <pc:inkChg chg="add del">
          <ac:chgData name="Tasha Roberts (2317127)" userId="940ce18a-e35c-4c73-961a-bd216cb0e916" providerId="ADAL" clId="{20DE3850-79EA-E54D-A005-9A128591F8C0}" dt="2024-02-22T13:23:49.270" v="1088"/>
          <ac:inkMkLst>
            <pc:docMk/>
            <pc:sldMk cId="1758930718" sldId="265"/>
            <ac:inkMk id="92" creationId="{24CD1ABC-256A-DD1C-4D96-993FB03F06CC}"/>
          </ac:inkMkLst>
        </pc:inkChg>
        <pc:inkChg chg="add del">
          <ac:chgData name="Tasha Roberts (2317127)" userId="940ce18a-e35c-4c73-961a-bd216cb0e916" providerId="ADAL" clId="{20DE3850-79EA-E54D-A005-9A128591F8C0}" dt="2024-02-22T13:23:49.270" v="1088"/>
          <ac:inkMkLst>
            <pc:docMk/>
            <pc:sldMk cId="1758930718" sldId="265"/>
            <ac:inkMk id="93" creationId="{862AE20A-7C90-E755-7BEB-67383881B206}"/>
          </ac:inkMkLst>
        </pc:inkChg>
        <pc:inkChg chg="add del">
          <ac:chgData name="Tasha Roberts (2317127)" userId="940ce18a-e35c-4c73-961a-bd216cb0e916" providerId="ADAL" clId="{20DE3850-79EA-E54D-A005-9A128591F8C0}" dt="2024-02-22T13:23:49.270" v="1088"/>
          <ac:inkMkLst>
            <pc:docMk/>
            <pc:sldMk cId="1758930718" sldId="265"/>
            <ac:inkMk id="94" creationId="{F841898B-2E8E-6C77-4845-C2C5CA009D96}"/>
          </ac:inkMkLst>
        </pc:inkChg>
        <pc:inkChg chg="add del">
          <ac:chgData name="Tasha Roberts (2317127)" userId="940ce18a-e35c-4c73-961a-bd216cb0e916" providerId="ADAL" clId="{20DE3850-79EA-E54D-A005-9A128591F8C0}" dt="2024-02-22T13:23:49.270" v="1088"/>
          <ac:inkMkLst>
            <pc:docMk/>
            <pc:sldMk cId="1758930718" sldId="265"/>
            <ac:inkMk id="95" creationId="{0D7A1EE6-9861-BD51-D7EB-85E0496DA93F}"/>
          </ac:inkMkLst>
        </pc:inkChg>
        <pc:inkChg chg="add del">
          <ac:chgData name="Tasha Roberts (2317127)" userId="940ce18a-e35c-4c73-961a-bd216cb0e916" providerId="ADAL" clId="{20DE3850-79EA-E54D-A005-9A128591F8C0}" dt="2024-02-22T13:23:49.270" v="1088"/>
          <ac:inkMkLst>
            <pc:docMk/>
            <pc:sldMk cId="1758930718" sldId="265"/>
            <ac:inkMk id="96" creationId="{980AC05B-9F0D-9F7A-3A9C-792141D5C1CA}"/>
          </ac:inkMkLst>
        </pc:inkChg>
        <pc:inkChg chg="add del reco">
          <ac:chgData name="Tasha Roberts (2317127)" userId="940ce18a-e35c-4c73-961a-bd216cb0e916" providerId="ADAL" clId="{20DE3850-79EA-E54D-A005-9A128591F8C0}" dt="2024-02-22T15:03:19.277" v="1104"/>
          <ac:inkMkLst>
            <pc:docMk/>
            <pc:sldMk cId="1758930718" sldId="265"/>
            <ac:inkMk id="97" creationId="{9E0B9CDF-D66C-2C21-CDF4-06EF4EEFBC03}"/>
          </ac:inkMkLst>
        </pc:inkChg>
        <pc:inkChg chg="add del">
          <ac:chgData name="Tasha Roberts (2317127)" userId="940ce18a-e35c-4c73-961a-bd216cb0e916" providerId="ADAL" clId="{20DE3850-79EA-E54D-A005-9A128591F8C0}" dt="2024-02-22T13:23:53.322" v="1095"/>
          <ac:inkMkLst>
            <pc:docMk/>
            <pc:sldMk cId="1758930718" sldId="265"/>
            <ac:inkMk id="98" creationId="{BBE3F748-F9DD-8A49-6279-19A86C93411C}"/>
          </ac:inkMkLst>
        </pc:inkChg>
        <pc:inkChg chg="add del">
          <ac:chgData name="Tasha Roberts (2317127)" userId="940ce18a-e35c-4c73-961a-bd216cb0e916" providerId="ADAL" clId="{20DE3850-79EA-E54D-A005-9A128591F8C0}" dt="2024-02-22T13:23:53.322" v="1095"/>
          <ac:inkMkLst>
            <pc:docMk/>
            <pc:sldMk cId="1758930718" sldId="265"/>
            <ac:inkMk id="99" creationId="{1C7CC348-49D2-A3AA-CDC9-A9E4A964E3AB}"/>
          </ac:inkMkLst>
        </pc:inkChg>
        <pc:inkChg chg="add del">
          <ac:chgData name="Tasha Roberts (2317127)" userId="940ce18a-e35c-4c73-961a-bd216cb0e916" providerId="ADAL" clId="{20DE3850-79EA-E54D-A005-9A128591F8C0}" dt="2024-02-22T13:23:53.322" v="1095"/>
          <ac:inkMkLst>
            <pc:docMk/>
            <pc:sldMk cId="1758930718" sldId="265"/>
            <ac:inkMk id="100" creationId="{20250243-B341-36E9-00A3-F748DB8CB2F5}"/>
          </ac:inkMkLst>
        </pc:inkChg>
        <pc:inkChg chg="add del">
          <ac:chgData name="Tasha Roberts (2317127)" userId="940ce18a-e35c-4c73-961a-bd216cb0e916" providerId="ADAL" clId="{20DE3850-79EA-E54D-A005-9A128591F8C0}" dt="2024-02-22T13:23:53.322" v="1095"/>
          <ac:inkMkLst>
            <pc:docMk/>
            <pc:sldMk cId="1758930718" sldId="265"/>
            <ac:inkMk id="101" creationId="{CED09C16-254F-7368-7381-E6308C710721}"/>
          </ac:inkMkLst>
        </pc:inkChg>
        <pc:inkChg chg="add del">
          <ac:chgData name="Tasha Roberts (2317127)" userId="940ce18a-e35c-4c73-961a-bd216cb0e916" providerId="ADAL" clId="{20DE3850-79EA-E54D-A005-9A128591F8C0}" dt="2024-02-22T13:23:53.322" v="1095"/>
          <ac:inkMkLst>
            <pc:docMk/>
            <pc:sldMk cId="1758930718" sldId="265"/>
            <ac:inkMk id="102" creationId="{F1E3F03C-C10B-06C9-A89C-6C20203D5C7C}"/>
          </ac:inkMkLst>
        </pc:inkChg>
        <pc:inkChg chg="add del">
          <ac:chgData name="Tasha Roberts (2317127)" userId="940ce18a-e35c-4c73-961a-bd216cb0e916" providerId="ADAL" clId="{20DE3850-79EA-E54D-A005-9A128591F8C0}" dt="2024-02-22T13:23:53.322" v="1095"/>
          <ac:inkMkLst>
            <pc:docMk/>
            <pc:sldMk cId="1758930718" sldId="265"/>
            <ac:inkMk id="103" creationId="{344B3111-DFF6-A91B-8F8C-9C654805ADFD}"/>
          </ac:inkMkLst>
        </pc:inkChg>
        <pc:inkChg chg="add del reco">
          <ac:chgData name="Tasha Roberts (2317127)" userId="940ce18a-e35c-4c73-961a-bd216cb0e916" providerId="ADAL" clId="{20DE3850-79EA-E54D-A005-9A128591F8C0}" dt="2024-02-22T15:03:16.446" v="1101"/>
          <ac:inkMkLst>
            <pc:docMk/>
            <pc:sldMk cId="1758930718" sldId="265"/>
            <ac:inkMk id="104" creationId="{4F91C6A5-8F44-D438-D312-103410E8E289}"/>
          </ac:inkMkLst>
        </pc:inkChg>
        <pc:inkChg chg="add del">
          <ac:chgData name="Tasha Roberts (2317127)" userId="940ce18a-e35c-4c73-961a-bd216cb0e916" providerId="ADAL" clId="{20DE3850-79EA-E54D-A005-9A128591F8C0}" dt="2024-02-22T13:24:03.134" v="1099"/>
          <ac:inkMkLst>
            <pc:docMk/>
            <pc:sldMk cId="1758930718" sldId="265"/>
            <ac:inkMk id="105" creationId="{671A3690-B19E-F976-38AA-5D11412957FF}"/>
          </ac:inkMkLst>
        </pc:inkChg>
        <pc:inkChg chg="add del">
          <ac:chgData name="Tasha Roberts (2317127)" userId="940ce18a-e35c-4c73-961a-bd216cb0e916" providerId="ADAL" clId="{20DE3850-79EA-E54D-A005-9A128591F8C0}" dt="2024-02-22T13:24:03.134" v="1099"/>
          <ac:inkMkLst>
            <pc:docMk/>
            <pc:sldMk cId="1758930718" sldId="265"/>
            <ac:inkMk id="106" creationId="{5755D45A-6DE9-8053-70A1-54DEF89F8DB8}"/>
          </ac:inkMkLst>
        </pc:inkChg>
        <pc:inkChg chg="add del">
          <ac:chgData name="Tasha Roberts (2317127)" userId="940ce18a-e35c-4c73-961a-bd216cb0e916" providerId="ADAL" clId="{20DE3850-79EA-E54D-A005-9A128591F8C0}" dt="2024-02-22T13:24:03.134" v="1099"/>
          <ac:inkMkLst>
            <pc:docMk/>
            <pc:sldMk cId="1758930718" sldId="265"/>
            <ac:inkMk id="107" creationId="{64C4AEB7-2C3C-2F15-0149-82EBFBBCCE88}"/>
          </ac:inkMkLst>
        </pc:inkChg>
        <pc:inkChg chg="add del reco">
          <ac:chgData name="Tasha Roberts (2317127)" userId="940ce18a-e35c-4c73-961a-bd216cb0e916" providerId="ADAL" clId="{20DE3850-79EA-E54D-A005-9A128591F8C0}" dt="2024-02-22T15:03:16.439" v="1100"/>
          <ac:inkMkLst>
            <pc:docMk/>
            <pc:sldMk cId="1758930718" sldId="265"/>
            <ac:inkMk id="108" creationId="{323819FB-94D6-35A3-CA78-4A1B9E103284}"/>
          </ac:inkMkLst>
        </pc:inkChg>
      </pc:sldChg>
      <pc:sldChg chg="new del">
        <pc:chgData name="Tasha Roberts (2317127)" userId="940ce18a-e35c-4c73-961a-bd216cb0e916" providerId="ADAL" clId="{20DE3850-79EA-E54D-A005-9A128591F8C0}" dt="2024-02-22T13:15:37.291" v="957" actId="2696"/>
        <pc:sldMkLst>
          <pc:docMk/>
          <pc:sldMk cId="2093857632" sldId="265"/>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13T16:14:24.739"/>
    </inkml:context>
    <inkml:brush xml:id="br0">
      <inkml:brushProperty name="width" value="0.1" units="cm"/>
      <inkml:brushProperty name="height" value="0.1" units="cm"/>
    </inkml:brush>
  </inkml:definitions>
  <inkml:trace contextRef="#ctx0" brushRef="#br0">4577 4180 0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13T16:14:24.740"/>
    </inkml:context>
    <inkml:brush xml:id="br0">
      <inkml:brushProperty name="width" value="0.1" units="cm"/>
      <inkml:brushProperty name="height" value="0.1" units="cm"/>
    </inkml:brush>
  </inkml:definitions>
  <inkml:trace contextRef="#ctx0" brushRef="#br0">4101 5212 0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1T20:45:41.773"/>
    </inkml:context>
    <inkml:brush xml:id="br0">
      <inkml:brushProperty name="width" value="0.1" units="cm"/>
      <inkml:brushProperty name="height" value="0.1" units="cm"/>
      <inkml:brushProperty name="color" value="#E71224"/>
    </inkml:brush>
  </inkml:definitions>
  <inkml:trace contextRef="#ctx0" brushRef="#br0">8546 476 0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1T20:47:28.375"/>
    </inkml:context>
    <inkml:brush xml:id="br0">
      <inkml:brushProperty name="width" value="0.08571" units="cm"/>
      <inkml:brushProperty name="height" value="0.08571" units="cm"/>
      <inkml:brushProperty name="color" value="#33CCFF"/>
    </inkml:brush>
  </inkml:definitions>
  <inkml:trace contextRef="#ctx0" brushRef="#br0">270 988 6274,'4'0'938,"-2"0"0,-1 0-625,1 0 163,-1 0-173,2 0 1,-7-1 0,-1 0-1,0-1-275,-1 0 0,-2-1 0,0 1 1,-1 0 27,0-1 1,-1 2 0,-1-3-1,0-1 3,0-1 1,1-1-1,-1 1 1,1 0-3,0-1 0,-2-1 0,3-2 0,0 1 17,-1 0 1,0-2-1,1 2 1,1-1-22,1-2 0,1 0 1,-1 0-1,1-1-50,0 0 0,0 0 1,1 0-1,1-2 7,-1-3 1,0 2 0,0-1-1,1 0-30,1 0 1,-1-2-1,2 1 1,0 0-1,2-1 0,0 3 1,0-1-1,0 0 34,0 0 0,0 0 0,3 2 0,0 0 99,1-1 0,1 2 0,0-3 0,1 2-53,3 0 1,-2 1 0,3 0 0,0-1-3,0 1 0,1 0 0,1 1 0,0 0-42,-2 1 1,3-1 0,2 2 0,-1 1-16,0 1 0,-1-2 0,0 2 0,1 0 13,1-1 0,0 2 0,-2 2 0,1 1 15,1 1 0,-1 2 0,2 0 0,0 2-7,-2 0 1,0 0 0,-1 0-1,2 0-27,0 0 1,0 0 0,-3 0-1,1 2-78,0 0 1,1 2 0,0-1 0,-3 1 43,-1 1 0,1 0 0,-2 2 0,0 2 16,1 2 1,0-1-1,-1 0 1,-1 0 33,-1-1 0,-1-1 0,-1 1 1,-1-2 28,1-1 1,-2 1 0,0-1 0,-1-1 90,0-1-115,0-3 12,-2 2-21,0-9 1,0 2 0,1-4 0,0 3-22,1 0 0,0-1 0,-2-3 0,1 1 26,1-2 0,0 3 0,1-3 0,1 0 44,-1 0 1,2 1 0,1-1 0,1 0 35,-1 0 1,1 2-1,1-2 1,1 0-23,1 3 1,1-1-1,2 1 1,0 0-2,2 1 0,-1-1 0,1 4 0,0 0-3,0 0 1,2-1 0,-2 1 0,0 0-13,1 0 1,-2 1 0,3 1-1,-1 0 5,0-1 1,-1-1 0,0 2-1,0-2-28,0 2 0,2 0 0,-2 1 0,0 0-35,-2 0 1,-1 0-1,0 0 1,0 1-20,-1 1 1,2 0-1,-4 1 1,1 1-30,2-1 1,-2-1 0,0 3-1,1 0 30,-1 0 0,1 2 1,-1-1-1,-1 0 26,0-2 0,2 2 0,-3-2 0,1 2-2,0 0 0,-2 1 0,2-1 1,-2 1-22,0-1 1,-1 0 0,0-1 0,1 1-3,-1 1 0,0 1 0,-1-2 0,-2 1-3,0-1 1,2 1-1,-3-2 1,1 0 16,0 0 1,1-1 0,-1 2-1,0 1 23,0-1 0,1-2 0,-1 1-3,1 0 1,-2-2 0,2 1 7,1-1 0,-1 0 28,0-1 34,0-2 1,0 3-49,1-6 0,-4 0 0,1-4-34,-1 1 1,-1 0 0,0-2 0,1 1-6,1-2 1,-1-2 0,4 0 0,0-1-19,0-1 1,2 0-1,0 0 1,1 1-20,3-1 0,1 0 0,1 0 0,0 1 68,0 1 1,2 0 0,0 2 0,1-1 30,0 1 0,1 1 0,-2 1 1,2 1 4,1-1 0,-2 3 1,0 0-1,1-1-28,-1 2 0,1-2 1,0 2-1,0 0-10,-2 0 0,3 0 0,-1 2 0,1-1-93,-1 0 1,1 2 0,-2 0 0,-1 0 26,1 0 1,1 0-1,-1 2 1,0 1 48,-1 0 0,1-1 1,-2 3-1,1-1 9,-1 0 0,0 1 0,-1-3 0,-1 2 46,-1 1 0,0 1 0,-2 0 0,-2 1 0,1-1 1,-2 0 0,0 1 0,1 1-126,-1 1 1,-2-1-1,0-1 1,-1-1-42,-2 1 0,2-1 0,0 0 79,1 1 1,-3-1-1,2 1 1,-1-1 12,0 1 0,2-3 0,-1 0 0,-1 1 26,1 1 0,-2-2 1,3 0-13,-2 1 0,1-1-306,-1 0-97,-1-2 0,3 0 431,-2-2 1,-2 0 0,3-2 0,-1-1 89,1 0 0,1 1 0,-1-3 0,0 0-111,-1 0 1,3-2 0,0 1 0,0-1-67,2-2 0,-1 2 1,1-2-1,-1 0 22,0-2 0,3 1 1,0-1-1,1 0-27,2-1 1,0-1-1,1 0 1,2 0 26,0 0 0,2 1 0,-2 2 1,2 1 131,1 2 0,-2 1 0,0 2 1,1 2-37,-1 1 1,-1 1 0,2 0 0,0 0-52,0 0 1,-1 2 0,-2 1 0,2 0-6,0 0 0,-1 2 1,0-1-1,0 1-9,0-1 0,1 2 0,-2-1 0,1 1-39,-1 1 0,0 1 1,-1-2-1,0 2 36,-1 0 1,-1 1-1,-1 0 1,-1-1 52,-1 1 0,-1 1 0,0 3 0,-1 0 53,1 0 1,-2 0-1,0 0 1,0 0-67,0 2 1,-2-1 0,1 1 0,-1-2-67,1 0 1,-2 0 0,1 0 0,1-1 0,0 1 0,-3 0 0,1 0 0,-1 0 24,-1 0 0,0-1 0,0-1 0,0 0 99,0 0 1,-2-1-1,-1 0 1,0-1 14,0-1 0,-1-3 0,1-1-29,-1 1-236,3-2 0,-2 0-55,0-3 44,3 0 0,-3-1 136,3-1 0,1-1 0,0-2 41,1 1 1,1 2 24,-1-2 0,2 0-57,2 0 0,0 1 0,1 3-41,-1 0 1,1 0 0,-1 0 0,1 0 19,-1 0 0,0 1 1,1 1-1,-1 2 30,1 2 1,-1 1-1,0 1 1,1 1-22,-1 1 1,-1 1-1,-1 2 1,1 2-18,1 2 1,0 2 0,0 0 0,0-2-1,-2 0 1,0 1 0,-3 1 0,1-1-48,0-1 1,-1 1-1,-2-3 1,-1 0 171,0 1 0,-2-5 0,1 2 0,0-2 58,-2-1 1,-1 3 0,0-3-1,-1 0-45,1 1 1,-1-3 0,1 2 0,-1 0-59,1 0 1,0 0-1,-1 1 1,0-2-48,-1-2 0,0 2 0,0 1 1,0 0 0,-1-1 1,2-2 0,-4 1 0,0 1 38,-2-1 1,3-1 0,-1-1 0,0 1 12,-2-1 1,1 0-1,-1 1 1,0-1-2,0 1 1,0-3 0,1 0-1,-2 1-28,-1 1 1,1-2-1,0 0 1,-1-1-14,0 1 1,1-2-1,-2 2 1,0-2 32,2 0 0,0-1 0,1-1 1,1 0 13,-1 0 1,0 2 0,0 0 0,0-1-33,0 0 1,1-1 0,-1 0 0,2-1-31,0-1 0,1 1 1,-2-3-1,0 1-44,1-1 0,1 0 0,-1-1 0,1 1-25,1-1 0,-2 2 1,3-2-1,-1 0 18,0 0 0,4 0 0,-2 1 100,2-1 1,2 2 69,1-2-127,1 4 0,2-2-12,1 3 0,1 1 47,4 1 0,-3 1 1,0 2 23,-2-1 0,1 0 0,-3 3 0,2-1 49,0 0 1,0-1 0,-2-1 0,0 1-33,0 1 1,-2 0 0,-1 1-1,-1-1-46,-1 0 0,-1 0 0,-2-1 0,-1-1-23,-1 1 1,-1 0 0,-2 0 0,1-3-58,-1 1 0,-3-1 0,0 1 1,-1 0 58,0-1 0,2-1 0,-2 0 0,1 2-2,-1-2 1,3 0-1,-2-1 1,1 2 107,1 0 1,-1 0 0,2-2 0,0 0-71,0 0 1,-2 0 0,0 0 0,0 0 29,-1 0 1,1 0-1,-3 0 1,1 0 138,-1 0 0,0 0 0,-2 0 0,1 0 18,0 0 0,0 0 1,0 0-1,1 0-149,1 0 1,1 0-1,-2-1 1,2-1-89,0-2 0,-1 0 0,1 0 0,0-1 56,1-1 0,0 0 1,2-1-1,-1-1-105,-1-1 1,2 0-1,-1 1 1,1-1-118,3-1 0,-1 2 1,-2-3-1,1 0 251,1 1 1,-1 0-1,2 2 1,0 0 2,-1 0 1,2 1 0,-1 0 0,1 1-55,1 0 1,1 1-1,-1 2 1,-1 0 31,1 2 0,3-1 1,1 1 104,-1-1 0,-1-1-126,0 3 0,2 0-44,-1 0 2,4 0 1,-2 3 0,2 2-1,0 0 18,-1 2 0,0-1 0,2 0 0,0 1 4,0-1 0,-2 1 0,-1-1 0,2 1 11,0-1 1,1 0 0,0 1 0,0-1-9,-3 1 1,2 1-1,-3 1 1,1-1-22,-1-1 1,2-1 0,-2 1-1,-1-1 3,-1 0 1,0 1 0,-1-1-1,1 1 14,0-1 0,-2 0 0,1 0 0,-2-1-30,1-1 1,-1 0 0,0 1 0,-1-1-8,1-2 0,-2 1 0,1-1 0,-1 0-31,0-1 0,1 0 0,-2-1 1,0 0 43,1 0 1,1 0 0,-3 0 0,0 0 31,0 0 1,1 0 0,1 0 0,0 0 41,0 0 0,1 0 1,-1 0-1,0 0-16,-2 0 0,3-2 0,-1-1 0,-1 0-67,-2 0 0,0 0 1,-1 2-1,2-2-68,0 0 0,0 1 0,0-1 0,1 1 101,1 0 1,-1-2-1,2 1 1,0-1 22,-1-1 1,3 0 0,0 0 0,3 1-6,0-1 0,1-1 1,-2 0-1,0 0-15,2-1 0,-1 1 1,2 0-1,0 1-40,0 1 0,-1-1 0,1 0 25,-1 0 0,3 0 1,-2 1-17,0 1-9,3 0 50,-3 3 32,3 3 1,0-2 0,-1 3 37,-1-2 0,1 3-51,-1 0 0,1 0 1,-1 0-1,0-1-13,1 1 1,-2-1 0,0-1 0,0 1-18,0-1 1,-2-1 0,1 3 4,-2 0 0,0-2 0,-1 1 2,1 1 1,0 0 0,-1 0 0,1-2 3,-1-1 1,1-1-1,-1 2 1,1-1 8,0 0 0,-1 0 0,1-2 1,-1 0 23,1 0 1,0 0 0,-1 0 0,1 0 10,-1 0 0,1 0 1,0 0-33,-1 0 1,1 0 0,-1 0-29,1 0 0,-1 0 0,1-2 0,0 0-22,-1 1 0,1-2 0,-1 1 0,1 0 24,0-1 0,1 1 1,1-1-1,-1 0-16,-1 1 0,0-1 33,-1-1 0,1 0 0,0 1-11,-1 0 1,1-2 0,-1 1-50,1 1 1,2 0 0,0 2 0,1 0 18,-1-2 1,2 1 0,-2 0-23,-1 0 1,1-3-138,0 1 0,2 0-231,0 0 0,1 2 1,1-3-147,0 1 0,0 0 0,0 0 0,0-1-1349,0-1 1923,3 0 0,4-4 0,3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customXml" Target="../ink/ink2.xml"/></Relationships>
</file>

<file path=ppt/slides/_rels/slide9.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customXml" Target="../ink/ink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hyperlink" Target="https://aboutphotography.blog/blog/2019/12/9/identical-twins-by-diane-arbus-story-behind-the-iconic-photograp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0718" y="1042151"/>
            <a:ext cx="9144000" cy="2387600"/>
          </a:xfrm>
        </p:spPr>
        <p:txBody>
          <a:bodyPr/>
          <a:lstStyle/>
          <a:p>
            <a:r>
              <a:rPr lang="en-US">
                <a:cs typeface="Calibri Light"/>
              </a:rPr>
              <a:t>Visual diary </a:t>
            </a:r>
            <a:endParaRPr lang="en-US"/>
          </a:p>
        </p:txBody>
      </p:sp>
      <p:sp>
        <p:nvSpPr>
          <p:cNvPr id="3" name="Subtitle 2"/>
          <p:cNvSpPr>
            <a:spLocks noGrp="1"/>
          </p:cNvSpPr>
          <p:nvPr>
            <p:ph type="subTitle" idx="1"/>
          </p:nvPr>
        </p:nvSpPr>
        <p:spPr/>
        <p:txBody>
          <a:bodyPr vert="horz" lIns="91440" tIns="45720" rIns="91440" bIns="45720" rtlCol="0" anchor="t">
            <a:normAutofit/>
          </a:bodyPr>
          <a:lstStyle/>
          <a:p>
            <a:r>
              <a:rPr lang="en-US">
                <a:cs typeface="Calibri"/>
              </a:rPr>
              <a:t>Tasha Roberts: 2317127</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4BD5-783B-3BAB-E8CF-B1401FD99E17}"/>
              </a:ext>
            </a:extLst>
          </p:cNvPr>
          <p:cNvSpPr>
            <a:spLocks noGrp="1"/>
          </p:cNvSpPr>
          <p:nvPr>
            <p:ph type="title"/>
          </p:nvPr>
        </p:nvSpPr>
        <p:spPr>
          <a:xfrm>
            <a:off x="838200" y="176922"/>
            <a:ext cx="10515600" cy="1325563"/>
          </a:xfrm>
        </p:spPr>
        <p:txBody>
          <a:bodyPr/>
          <a:lstStyle/>
          <a:p>
            <a:r>
              <a:rPr lang="en-GB" dirty="0"/>
              <a:t>Feedback from semester one visual diary </a:t>
            </a:r>
            <a:endParaRPr lang="en-US" dirty="0"/>
          </a:p>
        </p:txBody>
      </p:sp>
      <p:sp>
        <p:nvSpPr>
          <p:cNvPr id="3" name="Content Placeholder 2">
            <a:extLst>
              <a:ext uri="{FF2B5EF4-FFF2-40B4-BE49-F238E27FC236}">
                <a16:creationId xmlns:a16="http://schemas.microsoft.com/office/drawing/2014/main" id="{0AA92AB3-CF17-AC45-7308-69CFDC5D698A}"/>
              </a:ext>
            </a:extLst>
          </p:cNvPr>
          <p:cNvSpPr>
            <a:spLocks noGrp="1"/>
          </p:cNvSpPr>
          <p:nvPr>
            <p:ph idx="1"/>
          </p:nvPr>
        </p:nvSpPr>
        <p:spPr/>
        <p:txBody>
          <a:bodyPr>
            <a:normAutofit lnSpcReduction="10000"/>
          </a:bodyPr>
          <a:lstStyle/>
          <a:p>
            <a:r>
              <a:rPr lang="en-GB" dirty="0"/>
              <a:t>1. Use in text citation when referencing.</a:t>
            </a:r>
          </a:p>
          <a:p>
            <a:r>
              <a:rPr lang="en-GB" dirty="0"/>
              <a:t>2. Use same font and size in my bibliography. </a:t>
            </a:r>
          </a:p>
          <a:p>
            <a:r>
              <a:rPr lang="en-GB" dirty="0"/>
              <a:t>3. Explains how my own images make me feel and how it is supposed to be portrayed. </a:t>
            </a:r>
          </a:p>
          <a:p>
            <a:r>
              <a:rPr lang="en-GB" dirty="0"/>
              <a:t>4. Input multiple screenshot of my photoshop process. To help encourage multiple outcomes. </a:t>
            </a:r>
          </a:p>
          <a:p>
            <a:r>
              <a:rPr lang="en-GB" dirty="0"/>
              <a:t>5. Do more studio work by renting out the studio. </a:t>
            </a:r>
          </a:p>
          <a:p>
            <a:r>
              <a:rPr lang="en-GB" dirty="0"/>
              <a:t>6. Continue to spend time looking at work in terms of technical skill and composition. </a:t>
            </a:r>
          </a:p>
          <a:p>
            <a:r>
              <a:rPr lang="en-GB" dirty="0"/>
              <a:t>7. I need to start linking research to my own work. </a:t>
            </a:r>
            <a:endParaRPr lang="en-US" dirty="0"/>
          </a:p>
        </p:txBody>
      </p:sp>
    </p:spTree>
    <p:extLst>
      <p:ext uri="{BB962C8B-B14F-4D97-AF65-F5344CB8AC3E}">
        <p14:creationId xmlns:p14="http://schemas.microsoft.com/office/powerpoint/2010/main" val="3034007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C5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8417B-F8C5-4F72-0881-A1F7BB3BE466}"/>
              </a:ext>
            </a:extLst>
          </p:cNvPr>
          <p:cNvSpPr>
            <a:spLocks noGrp="1"/>
          </p:cNvSpPr>
          <p:nvPr>
            <p:ph type="title"/>
          </p:nvPr>
        </p:nvSpPr>
        <p:spPr>
          <a:xfrm>
            <a:off x="9093496" y="618681"/>
            <a:ext cx="2704857" cy="5511074"/>
          </a:xfrm>
        </p:spPr>
        <p:txBody>
          <a:bodyPr vert="horz" lIns="91440" tIns="45720" rIns="91440" bIns="45720" rtlCol="0" anchor="ctr">
            <a:normAutofit/>
          </a:bodyPr>
          <a:lstStyle/>
          <a:p>
            <a:pPr marL="571500" indent="-571500" algn="r"/>
            <a:r>
              <a:rPr lang="en-US" sz="2400">
                <a:solidFill>
                  <a:srgbClr val="FFFFFF"/>
                </a:solidFill>
                <a:latin typeface="Calibri"/>
                <a:cs typeface="Calibri Light"/>
              </a:rPr>
              <a:t>Artwork Study - </a:t>
            </a:r>
            <a:r>
              <a:rPr lang="en-US" sz="2400">
                <a:solidFill>
                  <a:schemeClr val="bg1"/>
                </a:solidFill>
                <a:latin typeface="Calibri"/>
                <a:cs typeface="Calibri"/>
              </a:rPr>
              <a:t>Identical twins, Roselle, NJ, 1967.</a:t>
            </a:r>
          </a:p>
          <a:p>
            <a:pPr marL="571500" indent="-571500" algn="r"/>
            <a:r>
              <a:rPr lang="en-US" sz="2400">
                <a:solidFill>
                  <a:schemeClr val="bg1"/>
                </a:solidFill>
                <a:latin typeface="Calibri"/>
                <a:cs typeface="Calibri Light" panose="020F0302020204030204"/>
              </a:rPr>
              <a:t>Diane Arbus</a:t>
            </a:r>
          </a:p>
          <a:p>
            <a:endParaRPr lang="en-US" sz="3600" b="1">
              <a:solidFill>
                <a:srgbClr val="FFFFFF"/>
              </a:solidFill>
            </a:endParaRPr>
          </a:p>
        </p:txBody>
      </p:sp>
      <p:sp>
        <p:nvSpPr>
          <p:cNvPr id="15"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F9B83D9B-1E44-3AD8-D787-C9C88E6DB3EF}"/>
              </a:ext>
            </a:extLst>
          </p:cNvPr>
          <p:cNvSpPr/>
          <p:nvPr/>
        </p:nvSpPr>
        <p:spPr>
          <a:xfrm>
            <a:off x="10241506" y="6209732"/>
            <a:ext cx="1694597" cy="409432"/>
          </a:xfrm>
          <a:prstGeom prst="rightArrow">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ouple of girls in black dresses&#10;&#10;Description automatically generated">
            <a:extLst>
              <a:ext uri="{FF2B5EF4-FFF2-40B4-BE49-F238E27FC236}">
                <a16:creationId xmlns:a16="http://schemas.microsoft.com/office/drawing/2014/main" id="{591FD390-9895-162F-438D-C592AD6E70B2}"/>
              </a:ext>
            </a:extLst>
          </p:cNvPr>
          <p:cNvPicPr>
            <a:picLocks noGrp="1" noChangeAspect="1"/>
          </p:cNvPicPr>
          <p:nvPr>
            <p:ph idx="1"/>
          </p:nvPr>
        </p:nvPicPr>
        <p:blipFill>
          <a:blip r:embed="rId2"/>
          <a:stretch>
            <a:fillRect/>
          </a:stretch>
        </p:blipFill>
        <p:spPr>
          <a:xfrm>
            <a:off x="1795133" y="748677"/>
            <a:ext cx="5193101" cy="5193101"/>
          </a:xfrm>
        </p:spPr>
      </p:pic>
    </p:spTree>
    <p:extLst>
      <p:ext uri="{BB962C8B-B14F-4D97-AF65-F5344CB8AC3E}">
        <p14:creationId xmlns:p14="http://schemas.microsoft.com/office/powerpoint/2010/main" val="3860646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6894D0-A917-21EA-C140-E15E27A0162B}"/>
              </a:ext>
            </a:extLst>
          </p:cNvPr>
          <p:cNvSpPr txBox="1"/>
          <p:nvPr/>
        </p:nvSpPr>
        <p:spPr>
          <a:xfrm>
            <a:off x="199465" y="213592"/>
            <a:ext cx="501291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Content – The image contains 7-year-old twins, both = wearing a black dress with white collars, white tights and a white head band. The both have their hairs cut above their shoulders with a flick at the bottom. </a:t>
            </a:r>
          </a:p>
          <a:p>
            <a:r>
              <a:rPr lang="en-US">
                <a:ea typeface="Calibri"/>
                <a:cs typeface="Calibri"/>
              </a:rPr>
              <a:t>They are standing in an upright position with while one girl is slightly smiling the other has a straight face/slight frown. The photo has been taken by a white wall which you can see a part of the ground. </a:t>
            </a:r>
          </a:p>
          <a:p>
            <a:endParaRPr lang="en-US">
              <a:ea typeface="Calibri"/>
              <a:cs typeface="Calibri"/>
            </a:endParaRPr>
          </a:p>
          <a:p>
            <a:endParaRPr lang="en-US">
              <a:ea typeface="Calibri"/>
              <a:cs typeface="Calibri"/>
            </a:endParaRPr>
          </a:p>
          <a:p>
            <a:endParaRPr lang="en-US">
              <a:ea typeface="Calibri"/>
              <a:cs typeface="Calibri"/>
            </a:endParaRPr>
          </a:p>
          <a:p>
            <a:endParaRPr lang="en-US">
              <a:cs typeface="Calibri"/>
            </a:endParaRPr>
          </a:p>
        </p:txBody>
      </p:sp>
      <p:sp>
        <p:nvSpPr>
          <p:cNvPr id="6" name="TextBox 5">
            <a:extLst>
              <a:ext uri="{FF2B5EF4-FFF2-40B4-BE49-F238E27FC236}">
                <a16:creationId xmlns:a16="http://schemas.microsoft.com/office/drawing/2014/main" id="{0DA27B38-B366-7047-A637-B5F9E42D361C}"/>
              </a:ext>
            </a:extLst>
          </p:cNvPr>
          <p:cNvSpPr txBox="1"/>
          <p:nvPr/>
        </p:nvSpPr>
        <p:spPr>
          <a:xfrm>
            <a:off x="6021593" y="211624"/>
            <a:ext cx="562622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The girls in the image are slightly off the right of the frame. The </a:t>
            </a:r>
            <a:r>
              <a:rPr lang="en-US" dirty="0" err="1">
                <a:ea typeface="Calibri"/>
                <a:cs typeface="Calibri"/>
              </a:rPr>
              <a:t>colour</a:t>
            </a:r>
            <a:r>
              <a:rPr lang="en-US" dirty="0">
                <a:ea typeface="Calibri"/>
                <a:cs typeface="Calibri"/>
              </a:rPr>
              <a:t> is in black and white. There is symmetry in the image with the twins. The image is exposed perfectly. The lighting and </a:t>
            </a:r>
            <a:r>
              <a:rPr lang="en-US" dirty="0" err="1">
                <a:ea typeface="Calibri"/>
                <a:cs typeface="Calibri"/>
              </a:rPr>
              <a:t>colour</a:t>
            </a:r>
            <a:r>
              <a:rPr lang="en-US" dirty="0">
                <a:ea typeface="Calibri"/>
                <a:cs typeface="Calibri"/>
              </a:rPr>
              <a:t> of the image works well especially with the contrast of the dresses with the white wall. She took this image with a medium format camera. The image is well focused as she has a clear shot of the twins where their face is clear</a:t>
            </a:r>
            <a:r>
              <a:rPr lang="en-GB" dirty="0">
                <a:ea typeface="Calibri"/>
                <a:cs typeface="Calibri"/>
              </a:rPr>
              <a:t> but still has slight grain to it. </a:t>
            </a:r>
            <a:endParaRPr lang="en-US" dirty="0">
              <a:ea typeface="Calibri"/>
              <a:cs typeface="Calibri"/>
            </a:endParaRPr>
          </a:p>
          <a:p>
            <a:endParaRPr lang="en-US" dirty="0">
              <a:ea typeface="Calibri"/>
              <a:cs typeface="Calibri"/>
            </a:endParaRPr>
          </a:p>
          <a:p>
            <a:endParaRPr lang="en-US" dirty="0">
              <a:cs typeface="Calibri"/>
            </a:endParaRPr>
          </a:p>
        </p:txBody>
      </p:sp>
      <p:sp>
        <p:nvSpPr>
          <p:cNvPr id="7" name="TextBox 6">
            <a:extLst>
              <a:ext uri="{FF2B5EF4-FFF2-40B4-BE49-F238E27FC236}">
                <a16:creationId xmlns:a16="http://schemas.microsoft.com/office/drawing/2014/main" id="{9186C1BD-2EDF-E11F-8DE3-EE2C6633C73A}"/>
              </a:ext>
            </a:extLst>
          </p:cNvPr>
          <p:cNvSpPr txBox="1"/>
          <p:nvPr/>
        </p:nvSpPr>
        <p:spPr>
          <a:xfrm>
            <a:off x="6021472" y="3227679"/>
            <a:ext cx="584332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As I mentioned previously Diane Arbus was known for photographing people with medical problems disabilities etc. She was referred to as the photographer of the freaks. Back in that time it was more frowned upon and seen as a mental illness. There was no equality. So, it is quite interesting to see someone form that time take an interest in photography people with disabilities instead of models etc. And now to look back and see that there is representation of people with disabilities even from back in the 60's when people would try and hide their children with those types of disabilities. </a:t>
            </a:r>
          </a:p>
          <a:p>
            <a:endParaRPr lang="en-US">
              <a:cs typeface="Calibri"/>
            </a:endParaRPr>
          </a:p>
        </p:txBody>
      </p:sp>
      <p:sp>
        <p:nvSpPr>
          <p:cNvPr id="8" name="TextBox 7">
            <a:extLst>
              <a:ext uri="{FF2B5EF4-FFF2-40B4-BE49-F238E27FC236}">
                <a16:creationId xmlns:a16="http://schemas.microsoft.com/office/drawing/2014/main" id="{A4C5ADAA-C20A-8989-F568-40A913BA2A5B}"/>
              </a:ext>
            </a:extLst>
          </p:cNvPr>
          <p:cNvSpPr txBox="1"/>
          <p:nvPr/>
        </p:nvSpPr>
        <p:spPr>
          <a:xfrm>
            <a:off x="156044" y="3225229"/>
            <a:ext cx="570751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Diane Arbus was at a Christmas party for twins and triplets. Where she met these two twins. </a:t>
            </a:r>
            <a:endParaRPr lang="en-US">
              <a:solidFill>
                <a:srgbClr val="000000"/>
              </a:solidFill>
              <a:latin typeface="Calibri"/>
              <a:ea typeface="+mn-lt"/>
              <a:cs typeface="+mn-lt"/>
            </a:endParaRPr>
          </a:p>
          <a:p>
            <a:r>
              <a:rPr lang="en-US">
                <a:solidFill>
                  <a:srgbClr val="222222"/>
                </a:solidFill>
                <a:latin typeface="Calibri"/>
                <a:ea typeface="+mn-lt"/>
                <a:cs typeface="+mn-lt"/>
              </a:rPr>
              <a:t>"Arbus was known to photograph “different” subjects, outsiders, or people on the fringes of society". </a:t>
            </a:r>
            <a:r>
              <a:rPr lang="en-US">
                <a:solidFill>
                  <a:srgbClr val="222222"/>
                </a:solidFill>
                <a:ea typeface="+mn-lt"/>
                <a:cs typeface="+mn-lt"/>
              </a:rPr>
              <a:t>(Martin, 2024)</a:t>
            </a:r>
            <a:endParaRPr lang="en-US" sz="1200">
              <a:solidFill>
                <a:srgbClr val="222222"/>
              </a:solidFill>
              <a:latin typeface="Times New Roman"/>
              <a:ea typeface="Calibri"/>
              <a:cs typeface="Times New Roman"/>
            </a:endParaRPr>
          </a:p>
          <a:p>
            <a:r>
              <a:rPr lang="en-US">
                <a:solidFill>
                  <a:srgbClr val="222222"/>
                </a:solidFill>
                <a:ea typeface="Calibri"/>
                <a:cs typeface="Calibri"/>
              </a:rPr>
              <a:t>In the image you can see that one twin is smiling while the other is expressionless. Which shows that even though they seem like identical twins they both have different personalities showing that they are not the same but one individual. </a:t>
            </a:r>
          </a:p>
        </p:txBody>
      </p:sp>
    </p:spTree>
    <p:extLst>
      <p:ext uri="{BB962C8B-B14F-4D97-AF65-F5344CB8AC3E}">
        <p14:creationId xmlns:p14="http://schemas.microsoft.com/office/powerpoint/2010/main" val="1680280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CADDC-A6A4-3D88-CAA6-F7450689E7D5}"/>
              </a:ext>
            </a:extLst>
          </p:cNvPr>
          <p:cNvSpPr>
            <a:spLocks noGrp="1"/>
          </p:cNvSpPr>
          <p:nvPr>
            <p:ph type="title"/>
          </p:nvPr>
        </p:nvSpPr>
        <p:spPr>
          <a:xfrm>
            <a:off x="5856452" y="-182554"/>
            <a:ext cx="5864226" cy="928287"/>
          </a:xfrm>
        </p:spPr>
        <p:txBody>
          <a:bodyPr vert="horz" lIns="91440" tIns="45720" rIns="91440" bIns="45720" rtlCol="0" anchor="b">
            <a:noAutofit/>
          </a:bodyPr>
          <a:lstStyle/>
          <a:p>
            <a:r>
              <a:rPr lang="en-US" sz="2400" b="1" u="sng">
                <a:ea typeface="Calibri Light"/>
                <a:cs typeface="Calibri Light"/>
              </a:rPr>
              <a:t>Trish Morrisey – Seven Years 2001-2004</a:t>
            </a:r>
          </a:p>
        </p:txBody>
      </p:sp>
      <p:sp>
        <p:nvSpPr>
          <p:cNvPr id="8" name="Content Placeholder 7">
            <a:extLst>
              <a:ext uri="{FF2B5EF4-FFF2-40B4-BE49-F238E27FC236}">
                <a16:creationId xmlns:a16="http://schemas.microsoft.com/office/drawing/2014/main" id="{38BD9000-0259-C524-E1B5-16062F88BBA4}"/>
              </a:ext>
            </a:extLst>
          </p:cNvPr>
          <p:cNvSpPr>
            <a:spLocks noGrp="1"/>
          </p:cNvSpPr>
          <p:nvPr>
            <p:ph idx="1"/>
          </p:nvPr>
        </p:nvSpPr>
        <p:spPr>
          <a:xfrm>
            <a:off x="209943" y="279226"/>
            <a:ext cx="5303310" cy="5596248"/>
          </a:xfrm>
        </p:spPr>
        <p:txBody>
          <a:bodyPr anchor="t">
            <a:normAutofit/>
          </a:bodyPr>
          <a:lstStyle/>
          <a:p>
            <a:r>
              <a:rPr lang="en-US" sz="2000">
                <a:ea typeface="Calibri"/>
                <a:cs typeface="Calibri"/>
              </a:rPr>
              <a:t>In this series of work Trish Morrisey created a series of images, she create images based on images from her childhood or from memories. She used herself and her sister to be the models for the project both switching gender roles to create the image she wanted.</a:t>
            </a:r>
          </a:p>
        </p:txBody>
      </p:sp>
      <p:pic>
        <p:nvPicPr>
          <p:cNvPr id="4" name="Content Placeholder 3" descr="January 25th 1979 (2003). © Trish Morrissey">
            <a:extLst>
              <a:ext uri="{FF2B5EF4-FFF2-40B4-BE49-F238E27FC236}">
                <a16:creationId xmlns:a16="http://schemas.microsoft.com/office/drawing/2014/main" id="{E472908A-70DF-BF65-B939-70408DCD55E3}"/>
              </a:ext>
            </a:extLst>
          </p:cNvPr>
          <p:cNvPicPr>
            <a:picLocks noChangeAspect="1"/>
          </p:cNvPicPr>
          <p:nvPr/>
        </p:nvPicPr>
        <p:blipFill rotWithShape="1">
          <a:blip r:embed="rId2"/>
          <a:srcRect l="12749"/>
          <a:stretch/>
        </p:blipFill>
        <p:spPr>
          <a:xfrm>
            <a:off x="5856452" y="936658"/>
            <a:ext cx="5453545" cy="4984683"/>
          </a:xfrm>
          <a:prstGeom prst="rect">
            <a:avLst/>
          </a:prstGeom>
        </p:spPr>
      </p:pic>
      <p:grpSp>
        <p:nvGrpSpPr>
          <p:cNvPr id="11" name="Group 1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87004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5A648B4-032B-0AD5-7911-4B378468922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2802346" cy="3626184"/>
          </a:xfrm>
        </p:spPr>
      </p:pic>
      <p:pic>
        <p:nvPicPr>
          <p:cNvPr id="5" name="Picture 4">
            <a:extLst>
              <a:ext uri="{FF2B5EF4-FFF2-40B4-BE49-F238E27FC236}">
                <a16:creationId xmlns:a16="http://schemas.microsoft.com/office/drawing/2014/main" id="{97737306-748A-E3DE-0F60-59FDFDD702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29000"/>
            <a:ext cx="5207612" cy="3438639"/>
          </a:xfrm>
          <a:prstGeom prst="rect">
            <a:avLst/>
          </a:prstGeom>
        </p:spPr>
      </p:pic>
      <p:pic>
        <p:nvPicPr>
          <p:cNvPr id="6" name="Picture 5">
            <a:extLst>
              <a:ext uri="{FF2B5EF4-FFF2-40B4-BE49-F238E27FC236}">
                <a16:creationId xmlns:a16="http://schemas.microsoft.com/office/drawing/2014/main" id="{03B0BC9A-8EDB-36AA-9D51-75CF2247DE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2347" y="-9639"/>
            <a:ext cx="5010770" cy="3438639"/>
          </a:xfrm>
          <a:prstGeom prst="rect">
            <a:avLst/>
          </a:prstGeom>
        </p:spPr>
      </p:pic>
      <p:sp>
        <p:nvSpPr>
          <p:cNvPr id="109" name="TextBox 108">
            <a:extLst>
              <a:ext uri="{FF2B5EF4-FFF2-40B4-BE49-F238E27FC236}">
                <a16:creationId xmlns:a16="http://schemas.microsoft.com/office/drawing/2014/main" id="{4F89DE0F-6E92-AD1C-E931-1918C6F0A4D3}"/>
              </a:ext>
            </a:extLst>
          </p:cNvPr>
          <p:cNvSpPr txBox="1"/>
          <p:nvPr/>
        </p:nvSpPr>
        <p:spPr>
          <a:xfrm>
            <a:off x="3688134" y="2881262"/>
            <a:ext cx="3833118" cy="430887"/>
          </a:xfrm>
          <a:prstGeom prst="rect">
            <a:avLst/>
          </a:prstGeom>
          <a:noFill/>
        </p:spPr>
        <p:txBody>
          <a:bodyPr wrap="square" rtlCol="0">
            <a:spAutoFit/>
          </a:bodyPr>
          <a:lstStyle/>
          <a:p>
            <a:pPr algn="l"/>
            <a:r>
              <a:rPr lang="en-GB" sz="2200" b="1" dirty="0"/>
              <a:t>Research method – image </a:t>
            </a:r>
            <a:r>
              <a:rPr lang="en-GB" sz="2200" dirty="0"/>
              <a:t> </a:t>
            </a:r>
            <a:endParaRPr lang="en-US" sz="2200" dirty="0"/>
          </a:p>
        </p:txBody>
      </p:sp>
    </p:spTree>
    <p:extLst>
      <p:ext uri="{BB962C8B-B14F-4D97-AF65-F5344CB8AC3E}">
        <p14:creationId xmlns:p14="http://schemas.microsoft.com/office/powerpoint/2010/main" val="1758930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6F00B-2453-FA33-31BA-8038250F5285}"/>
              </a:ext>
            </a:extLst>
          </p:cNvPr>
          <p:cNvSpPr>
            <a:spLocks noGrp="1"/>
          </p:cNvSpPr>
          <p:nvPr>
            <p:ph type="title"/>
          </p:nvPr>
        </p:nvSpPr>
        <p:spPr>
          <a:xfrm>
            <a:off x="797800" y="138001"/>
            <a:ext cx="5334197" cy="1708242"/>
          </a:xfrm>
        </p:spPr>
        <p:txBody>
          <a:bodyPr anchor="ctr">
            <a:normAutofit/>
          </a:bodyPr>
          <a:lstStyle/>
          <a:p>
            <a:pPr algn="ctr"/>
            <a:r>
              <a:rPr lang="en-US" sz="3200" b="1">
                <a:cs typeface="Calibri Light"/>
              </a:rPr>
              <a:t>Fugitive testimonies – </a:t>
            </a:r>
            <a:br>
              <a:rPr lang="en-US" sz="3200" b="1">
                <a:cs typeface="Calibri Light"/>
              </a:rPr>
            </a:br>
            <a:r>
              <a:rPr lang="en-US" sz="3200" b="1">
                <a:cs typeface="Calibri Light"/>
              </a:rPr>
              <a:t>found photo </a:t>
            </a:r>
          </a:p>
        </p:txBody>
      </p:sp>
      <p:sp>
        <p:nvSpPr>
          <p:cNvPr id="14" name="Content Placeholder 7">
            <a:extLst>
              <a:ext uri="{FF2B5EF4-FFF2-40B4-BE49-F238E27FC236}">
                <a16:creationId xmlns:a16="http://schemas.microsoft.com/office/drawing/2014/main" id="{1B206ED8-97C2-570E-91AB-1823712030F9}"/>
              </a:ext>
            </a:extLst>
          </p:cNvPr>
          <p:cNvSpPr>
            <a:spLocks noGrp="1"/>
          </p:cNvSpPr>
          <p:nvPr>
            <p:ph idx="1"/>
          </p:nvPr>
        </p:nvSpPr>
        <p:spPr>
          <a:xfrm>
            <a:off x="761800" y="2470244"/>
            <a:ext cx="5334197" cy="3769835"/>
          </a:xfrm>
        </p:spPr>
        <p:txBody>
          <a:bodyPr anchor="ctr">
            <a:normAutofit/>
          </a:bodyPr>
          <a:lstStyle/>
          <a:p>
            <a:r>
              <a:rPr lang="en-US" sz="2000">
                <a:cs typeface="Calibri"/>
              </a:rPr>
              <a:t>This Is the photo I have been given to create my series of images based on. In the image there is a field surrounded by trees, with a pile of rocks in the middle of the image. </a:t>
            </a:r>
          </a:p>
          <a:p>
            <a:r>
              <a:rPr lang="en-US" sz="2000">
                <a:cs typeface="Calibri"/>
              </a:rPr>
              <a:t>It looks as though it was taken on an older camera, and the image itself looks a bit old as the image has stains on it. </a:t>
            </a:r>
          </a:p>
        </p:txBody>
      </p:sp>
      <p:pic>
        <p:nvPicPr>
          <p:cNvPr id="4" name="Content Placeholder 3" descr="A black and white photo of a field with rocks&#10;&#10;Description automatically generated">
            <a:extLst>
              <a:ext uri="{FF2B5EF4-FFF2-40B4-BE49-F238E27FC236}">
                <a16:creationId xmlns:a16="http://schemas.microsoft.com/office/drawing/2014/main" id="{E0BB101A-65FD-BF28-CD12-E19FBC7D110F}"/>
              </a:ext>
            </a:extLst>
          </p:cNvPr>
          <p:cNvPicPr>
            <a:picLocks noChangeAspect="1"/>
          </p:cNvPicPr>
          <p:nvPr/>
        </p:nvPicPr>
        <p:blipFill rotWithShape="1">
          <a:blip r:embed="rId2"/>
          <a:srcRect r="3424" b="2"/>
          <a:stretch/>
        </p:blipFill>
        <p:spPr>
          <a:xfrm rot="5400000">
            <a:off x="6090456" y="756455"/>
            <a:ext cx="6868886" cy="5334204"/>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27859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767151F-1CC0-70EB-1E3B-1B9A62DE7725}"/>
              </a:ext>
            </a:extLst>
          </p:cNvPr>
          <p:cNvSpPr txBox="1"/>
          <p:nvPr/>
        </p:nvSpPr>
        <p:spPr>
          <a:xfrm>
            <a:off x="4884000" y="2844000"/>
            <a:ext cx="158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Found Photo</a:t>
            </a:r>
            <a:endParaRPr lang="en-US"/>
          </a:p>
        </p:txBody>
      </p:sp>
      <p:sp>
        <p:nvSpPr>
          <p:cNvPr id="7" name="TextBox 6">
            <a:extLst>
              <a:ext uri="{FF2B5EF4-FFF2-40B4-BE49-F238E27FC236}">
                <a16:creationId xmlns:a16="http://schemas.microsoft.com/office/drawing/2014/main" id="{38F06590-8B31-E58A-26FC-18C7BA297B9D}"/>
              </a:ext>
            </a:extLst>
          </p:cNvPr>
          <p:cNvSpPr txBox="1"/>
          <p:nvPr/>
        </p:nvSpPr>
        <p:spPr>
          <a:xfrm>
            <a:off x="6468000" y="273674"/>
            <a:ext cx="1702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70C0"/>
                </a:solidFill>
                <a:cs typeface="Calibri"/>
              </a:rPr>
              <a:t>Content </a:t>
            </a:r>
          </a:p>
          <a:p>
            <a:pPr marL="342900" indent="-342900">
              <a:buAutoNum type="arabicPeriod"/>
            </a:pPr>
            <a:r>
              <a:rPr lang="en-US" dirty="0">
                <a:cs typeface="Calibri"/>
              </a:rPr>
              <a:t>Grass </a:t>
            </a:r>
          </a:p>
          <a:p>
            <a:pPr marL="342900" indent="-342900">
              <a:buAutoNum type="arabicPeriod"/>
            </a:pPr>
            <a:r>
              <a:rPr lang="en-US" dirty="0">
                <a:cs typeface="Calibri"/>
              </a:rPr>
              <a:t>Trees</a:t>
            </a:r>
          </a:p>
          <a:p>
            <a:pPr marL="342900" indent="-342900">
              <a:buAutoNum type="arabicPeriod"/>
            </a:pPr>
            <a:r>
              <a:rPr lang="en-US" dirty="0">
                <a:cs typeface="Calibri"/>
              </a:rPr>
              <a:t>Rocks </a:t>
            </a:r>
          </a:p>
          <a:p>
            <a:pPr marL="342900" indent="-342900">
              <a:buAutoNum type="arabicPeriod"/>
            </a:pPr>
            <a:r>
              <a:rPr lang="en-US" dirty="0">
                <a:cs typeface="Calibri"/>
              </a:rPr>
              <a:t>Nature</a:t>
            </a:r>
          </a:p>
          <a:p>
            <a:pPr marL="342900" indent="-342900">
              <a:buAutoNum type="arabicPeriod"/>
            </a:pPr>
            <a:r>
              <a:rPr lang="en-US" dirty="0">
                <a:cs typeface="Calibri"/>
              </a:rPr>
              <a:t>Sky </a:t>
            </a:r>
          </a:p>
        </p:txBody>
      </p:sp>
      <p:sp>
        <p:nvSpPr>
          <p:cNvPr id="8" name="TextBox 7">
            <a:extLst>
              <a:ext uri="{FF2B5EF4-FFF2-40B4-BE49-F238E27FC236}">
                <a16:creationId xmlns:a16="http://schemas.microsoft.com/office/drawing/2014/main" id="{E5547AF3-8FE8-2938-98DD-DD57303B8274}"/>
              </a:ext>
            </a:extLst>
          </p:cNvPr>
          <p:cNvSpPr txBox="1"/>
          <p:nvPr/>
        </p:nvSpPr>
        <p:spPr>
          <a:xfrm>
            <a:off x="120000" y="3432000"/>
            <a:ext cx="27240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ea typeface="Calibri"/>
                <a:cs typeface="Calibri"/>
              </a:rPr>
              <a:t>Style </a:t>
            </a:r>
          </a:p>
          <a:p>
            <a:pPr marL="342900" indent="-342900">
              <a:buAutoNum type="arabicPeriod"/>
            </a:pPr>
            <a:r>
              <a:rPr lang="en-US">
                <a:ea typeface="Calibri"/>
                <a:cs typeface="Calibri"/>
              </a:rPr>
              <a:t>The image is black and white </a:t>
            </a:r>
          </a:p>
          <a:p>
            <a:pPr marL="342900" indent="-342900">
              <a:buAutoNum type="arabicPeriod"/>
            </a:pPr>
            <a:r>
              <a:rPr lang="en-US">
                <a:ea typeface="Calibri"/>
                <a:cs typeface="Calibri"/>
              </a:rPr>
              <a:t>The image is printed </a:t>
            </a:r>
          </a:p>
          <a:p>
            <a:pPr marL="342900" indent="-342900">
              <a:buAutoNum type="arabicPeriod"/>
            </a:pPr>
            <a:r>
              <a:rPr lang="en-US">
                <a:ea typeface="Calibri"/>
                <a:cs typeface="Calibri"/>
              </a:rPr>
              <a:t>The image has stains, so it is more than likely an old image. </a:t>
            </a:r>
          </a:p>
          <a:p>
            <a:pPr marL="342900" indent="-342900">
              <a:buAutoNum type="arabicPeriod"/>
            </a:pPr>
            <a:r>
              <a:rPr lang="en-US">
                <a:ea typeface="Calibri"/>
                <a:cs typeface="Calibri"/>
              </a:rPr>
              <a:t>The image Is a small printed picture.</a:t>
            </a:r>
          </a:p>
        </p:txBody>
      </p:sp>
      <p:sp>
        <p:nvSpPr>
          <p:cNvPr id="114" name="TextBox 113">
            <a:extLst>
              <a:ext uri="{FF2B5EF4-FFF2-40B4-BE49-F238E27FC236}">
                <a16:creationId xmlns:a16="http://schemas.microsoft.com/office/drawing/2014/main" id="{AB990DD0-67A0-E96C-E36F-41D4C6A23850}"/>
              </a:ext>
            </a:extLst>
          </p:cNvPr>
          <p:cNvSpPr txBox="1"/>
          <p:nvPr/>
        </p:nvSpPr>
        <p:spPr>
          <a:xfrm>
            <a:off x="3571089" y="528119"/>
            <a:ext cx="914400" cy="914400"/>
          </a:xfrm>
          <a:prstGeom prst="rect">
            <a:avLst/>
          </a:prstGeom>
          <a:noFill/>
        </p:spPr>
        <p:txBody>
          <a:bodyPr wrap="none" rtlCol="0">
            <a:spAutoFit/>
          </a:bodyPr>
          <a:lstStyle/>
          <a:p>
            <a:pPr algn="l"/>
            <a:endParaRPr lang="en-US"/>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F5DCA80B-F0FB-D99B-8072-EA269F7792D8}"/>
                  </a:ext>
                </a:extLst>
              </p14:cNvPr>
              <p14:cNvContentPartPr/>
              <p14:nvPr/>
            </p14:nvContentPartPr>
            <p14:xfrm>
              <a:off x="1656000" y="1560000"/>
              <a:ext cx="12000" cy="12000"/>
            </p14:xfrm>
          </p:contentPart>
        </mc:Choice>
        <mc:Fallback xmlns="">
          <p:pic>
            <p:nvPicPr>
              <p:cNvPr id="2" name="Ink 1">
                <a:extLst>
                  <a:ext uri="{FF2B5EF4-FFF2-40B4-BE49-F238E27FC236}">
                    <a16:creationId xmlns:a16="http://schemas.microsoft.com/office/drawing/2014/main" id="{F5DCA80B-F0FB-D99B-8072-EA269F7792D8}"/>
                  </a:ext>
                </a:extLst>
              </p:cNvPr>
              <p:cNvPicPr/>
              <p:nvPr/>
            </p:nvPicPr>
            <p:blipFill>
              <a:blip r:embed="rId3"/>
              <a:stretch>
                <a:fillRect/>
              </a:stretch>
            </p:blipFill>
            <p:spPr>
              <a:xfrm>
                <a:off x="1056000" y="960000"/>
                <a:ext cx="1200000" cy="1200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4A02DD4F-1B99-5BBC-BC35-16BEBB50E804}"/>
                  </a:ext>
                </a:extLst>
              </p14:cNvPr>
              <p14:cNvContentPartPr/>
              <p14:nvPr/>
            </p14:nvContentPartPr>
            <p14:xfrm>
              <a:off x="1440000" y="2028000"/>
              <a:ext cx="12000" cy="12000"/>
            </p14:xfrm>
          </p:contentPart>
        </mc:Choice>
        <mc:Fallback xmlns="">
          <p:pic>
            <p:nvPicPr>
              <p:cNvPr id="3" name="Ink 2">
                <a:extLst>
                  <a:ext uri="{FF2B5EF4-FFF2-40B4-BE49-F238E27FC236}">
                    <a16:creationId xmlns:a16="http://schemas.microsoft.com/office/drawing/2014/main" id="{4A02DD4F-1B99-5BBC-BC35-16BEBB50E804}"/>
                  </a:ext>
                </a:extLst>
              </p:cNvPr>
              <p:cNvPicPr/>
              <p:nvPr/>
            </p:nvPicPr>
            <p:blipFill>
              <a:blip r:embed="rId3"/>
              <a:stretch>
                <a:fillRect/>
              </a:stretch>
            </p:blipFill>
            <p:spPr>
              <a:xfrm>
                <a:off x="840000" y="1428000"/>
                <a:ext cx="1200000" cy="1200000"/>
              </a:xfrm>
              <a:prstGeom prst="rect">
                <a:avLst/>
              </a:prstGeom>
            </p:spPr>
          </p:pic>
        </mc:Fallback>
      </mc:AlternateContent>
      <p:sp>
        <p:nvSpPr>
          <p:cNvPr id="4" name="TextBox 3">
            <a:extLst>
              <a:ext uri="{FF2B5EF4-FFF2-40B4-BE49-F238E27FC236}">
                <a16:creationId xmlns:a16="http://schemas.microsoft.com/office/drawing/2014/main" id="{B3A878F0-8353-427F-5AB4-D66AD988DB34}"/>
              </a:ext>
            </a:extLst>
          </p:cNvPr>
          <p:cNvSpPr txBox="1"/>
          <p:nvPr/>
        </p:nvSpPr>
        <p:spPr>
          <a:xfrm>
            <a:off x="5700000" y="1176000"/>
            <a:ext cx="1140000" cy="120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3" name="TextBox 12">
            <a:extLst>
              <a:ext uri="{FF2B5EF4-FFF2-40B4-BE49-F238E27FC236}">
                <a16:creationId xmlns:a16="http://schemas.microsoft.com/office/drawing/2014/main" id="{B315472E-AE3C-2AC9-2C05-2A4A8FA9688F}"/>
              </a:ext>
            </a:extLst>
          </p:cNvPr>
          <p:cNvSpPr txBox="1"/>
          <p:nvPr/>
        </p:nvSpPr>
        <p:spPr>
          <a:xfrm>
            <a:off x="102000" y="9680"/>
            <a:ext cx="54840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cs typeface="Calibri"/>
              </a:rPr>
              <a:t>Ideas </a:t>
            </a:r>
          </a:p>
          <a:p>
            <a:pPr marL="342900" indent="-342900">
              <a:buAutoNum type="arabicPeriod"/>
            </a:pPr>
            <a:r>
              <a:rPr lang="en-US" dirty="0">
                <a:cs typeface="Calibri"/>
              </a:rPr>
              <a:t>The image could be of somewhere important or to the person who photographed it. So, I could photograph places that are important to me. </a:t>
            </a:r>
            <a:endParaRPr lang="en-US" dirty="0">
              <a:ea typeface="Calibri"/>
              <a:cs typeface="Calibri"/>
            </a:endParaRPr>
          </a:p>
          <a:p>
            <a:pPr marL="342900" indent="-342900">
              <a:buAutoNum type="arabicPeriod"/>
            </a:pPr>
            <a:r>
              <a:rPr lang="en-US" dirty="0">
                <a:cs typeface="Calibri"/>
              </a:rPr>
              <a:t>There is a tree that my grandmother has always talked about which was planted when her cousin died, which is located in Singleton Park. </a:t>
            </a:r>
            <a:endParaRPr lang="en-US" dirty="0">
              <a:ea typeface="Calibri"/>
              <a:cs typeface="Calibri"/>
            </a:endParaRPr>
          </a:p>
          <a:p>
            <a:pPr marL="342900" indent="-342900">
              <a:buAutoNum type="arabicPeriod"/>
            </a:pPr>
            <a:r>
              <a:rPr lang="en-US" dirty="0">
                <a:ea typeface="Calibri"/>
                <a:cs typeface="Calibri"/>
              </a:rPr>
              <a:t>I'm thinking of photographing places I used to hang around with my friends outdoors/places which were important to my childhood.</a:t>
            </a:r>
          </a:p>
          <a:p>
            <a:pPr marL="342900" indent="-342900">
              <a:buAutoNum type="arabicPeriod"/>
            </a:pPr>
            <a:endParaRPr lang="en-US" dirty="0">
              <a:cs typeface="Calibri"/>
            </a:endParaRPr>
          </a:p>
          <a:p>
            <a:pPr marL="342900" indent="-342900">
              <a:buAutoNum type="arabicPeriod"/>
            </a:pPr>
            <a:endParaRPr lang="en-US" dirty="0">
              <a:ea typeface="Calibri" panose="020F0502020204030204"/>
              <a:cs typeface="Calibri"/>
            </a:endParaRPr>
          </a:p>
        </p:txBody>
      </p:sp>
    </p:spTree>
    <p:extLst>
      <p:ext uri="{BB962C8B-B14F-4D97-AF65-F5344CB8AC3E}">
        <p14:creationId xmlns:p14="http://schemas.microsoft.com/office/powerpoint/2010/main" val="2106785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50DD5-2C7A-E6B8-306F-563316BFE22D}"/>
              </a:ext>
            </a:extLst>
          </p:cNvPr>
          <p:cNvSpPr>
            <a:spLocks noGrp="1"/>
          </p:cNvSpPr>
          <p:nvPr>
            <p:ph type="title"/>
          </p:nvPr>
        </p:nvSpPr>
        <p:spPr>
          <a:xfrm>
            <a:off x="2049062" y="199749"/>
            <a:ext cx="2286197" cy="702107"/>
          </a:xfrm>
        </p:spPr>
        <p:txBody>
          <a:bodyPr anchor="ctr">
            <a:normAutofit/>
          </a:bodyPr>
          <a:lstStyle/>
          <a:p>
            <a:pPr algn="ctr"/>
            <a:r>
              <a:rPr lang="en-US" sz="4000">
                <a:ea typeface="Calibri Light"/>
                <a:cs typeface="Calibri Light"/>
              </a:rPr>
              <a:t>Plan</a:t>
            </a:r>
          </a:p>
        </p:txBody>
      </p:sp>
      <p:sp>
        <p:nvSpPr>
          <p:cNvPr id="3" name="Content Placeholder 2">
            <a:extLst>
              <a:ext uri="{FF2B5EF4-FFF2-40B4-BE49-F238E27FC236}">
                <a16:creationId xmlns:a16="http://schemas.microsoft.com/office/drawing/2014/main" id="{3F2503ED-2C65-B6E1-F9AE-801F29BF2881}"/>
              </a:ext>
            </a:extLst>
          </p:cNvPr>
          <p:cNvSpPr>
            <a:spLocks noGrp="1"/>
          </p:cNvSpPr>
          <p:nvPr>
            <p:ph idx="1"/>
          </p:nvPr>
        </p:nvSpPr>
        <p:spPr>
          <a:xfrm>
            <a:off x="251933" y="758187"/>
            <a:ext cx="6353932" cy="5562776"/>
          </a:xfrm>
        </p:spPr>
        <p:txBody>
          <a:bodyPr vert="horz" lIns="91440" tIns="45720" rIns="91440" bIns="45720" rtlCol="0" anchor="ctr">
            <a:normAutofit/>
          </a:bodyPr>
          <a:lstStyle/>
          <a:p>
            <a:r>
              <a:rPr lang="en-US" sz="2000" dirty="0">
                <a:ea typeface="Calibri"/>
                <a:cs typeface="Calibri"/>
              </a:rPr>
              <a:t>As I still live locally to where I grew up my plan is to drive or walk to the places that were important to my childhood. Some of these places are, Singleton park, </a:t>
            </a:r>
            <a:r>
              <a:rPr lang="en-US" sz="2000" dirty="0" err="1">
                <a:ea typeface="Calibri"/>
                <a:cs typeface="Calibri"/>
              </a:rPr>
              <a:t>Morriston</a:t>
            </a:r>
            <a:r>
              <a:rPr lang="en-US" sz="2000" dirty="0">
                <a:ea typeface="Calibri"/>
                <a:cs typeface="Calibri"/>
              </a:rPr>
              <a:t> park, </a:t>
            </a:r>
            <a:r>
              <a:rPr lang="en-US" sz="2000" dirty="0" err="1">
                <a:ea typeface="Calibri"/>
                <a:cs typeface="Calibri"/>
              </a:rPr>
              <a:t>Ynastawe</a:t>
            </a:r>
            <a:r>
              <a:rPr lang="en-US" sz="2000" dirty="0">
                <a:ea typeface="Calibri"/>
                <a:cs typeface="Calibri"/>
              </a:rPr>
              <a:t> park the field behind my grandmother's house, </a:t>
            </a:r>
            <a:r>
              <a:rPr lang="en-US" sz="2000" dirty="0" err="1">
                <a:ea typeface="Calibri"/>
                <a:cs typeface="Calibri"/>
              </a:rPr>
              <a:t>Morfa</a:t>
            </a:r>
            <a:r>
              <a:rPr lang="en-US" sz="2000" dirty="0">
                <a:ea typeface="Calibri"/>
                <a:cs typeface="Calibri"/>
              </a:rPr>
              <a:t>, My grandfather's garden etc. These places are so important from my childhood as these places played a huge part in my life as a kid for a number of reasons. I'm planning to go on Saturday as that is the only day this week that it isn't raining.</a:t>
            </a:r>
            <a:r>
              <a:rPr lang="en-GB" sz="2000" dirty="0">
                <a:ea typeface="Calibri"/>
                <a:cs typeface="Calibri"/>
              </a:rPr>
              <a:t> I think I might look into doing portraits of some of my family/important people in these places. Trish </a:t>
            </a:r>
            <a:r>
              <a:rPr lang="en-GB" sz="2000" dirty="0" err="1">
                <a:ea typeface="Calibri"/>
                <a:cs typeface="Calibri"/>
              </a:rPr>
              <a:t>Morrisey’s</a:t>
            </a:r>
            <a:r>
              <a:rPr lang="en-GB" sz="2000" dirty="0">
                <a:ea typeface="Calibri"/>
                <a:cs typeface="Calibri"/>
              </a:rPr>
              <a:t> seven years has given me the initial idea as 7 years is based on photographs and memories from her childhood using herself and her sister as the subjects. I really enjoy taking portraits of people so I think this might fit well into my shoot. </a:t>
            </a:r>
            <a:endParaRPr lang="en-US" sz="2000" dirty="0">
              <a:ea typeface="Calibri"/>
              <a:cs typeface="Calibri"/>
            </a:endParaRPr>
          </a:p>
        </p:txBody>
      </p:sp>
      <p:pic>
        <p:nvPicPr>
          <p:cNvPr id="4" name="Picture 3" descr="A screenshot of a weather forecast&#10;&#10;Description automatically generated">
            <a:extLst>
              <a:ext uri="{FF2B5EF4-FFF2-40B4-BE49-F238E27FC236}">
                <a16:creationId xmlns:a16="http://schemas.microsoft.com/office/drawing/2014/main" id="{7AEE8D24-9C35-336F-8882-3589C45B5CD9}"/>
              </a:ext>
            </a:extLst>
          </p:cNvPr>
          <p:cNvPicPr>
            <a:picLocks noChangeAspect="1"/>
          </p:cNvPicPr>
          <p:nvPr/>
        </p:nvPicPr>
        <p:blipFill rotWithShape="1">
          <a:blip r:embed="rId2"/>
          <a:srcRect t="10504" r="1" b="1"/>
          <a:stretch/>
        </p:blipFill>
        <p:spPr>
          <a:xfrm>
            <a:off x="6857797" y="319"/>
            <a:ext cx="5334204" cy="6857681"/>
          </a:xfrm>
          <a:prstGeom prst="rect">
            <a:avLst/>
          </a:prstGeom>
          <a:effectLst>
            <a:outerShdw blurRad="127000" dist="50800" dir="10800000" sx="99000" sy="99000" algn="r" rotWithShape="0">
              <a:prstClr val="black">
                <a:alpha val="40000"/>
              </a:prstClr>
            </a:outerShdw>
          </a:effectLst>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9C81A6E-043B-A04A-8A38-680D6972C78D}"/>
                  </a:ext>
                </a:extLst>
              </p14:cNvPr>
              <p14:cNvContentPartPr/>
              <p14:nvPr/>
            </p14:nvContentPartPr>
            <p14:xfrm>
              <a:off x="2924735" y="-358587"/>
              <a:ext cx="11205" cy="11205"/>
            </p14:xfrm>
          </p:contentPart>
        </mc:Choice>
        <mc:Fallback xmlns="">
          <p:pic>
            <p:nvPicPr>
              <p:cNvPr id="6" name="Ink 5">
                <a:extLst>
                  <a:ext uri="{FF2B5EF4-FFF2-40B4-BE49-F238E27FC236}">
                    <a16:creationId xmlns:a16="http://schemas.microsoft.com/office/drawing/2014/main" id="{E9C81A6E-043B-A04A-8A38-680D6972C78D}"/>
                  </a:ext>
                </a:extLst>
              </p:cNvPr>
              <p:cNvPicPr/>
              <p:nvPr/>
            </p:nvPicPr>
            <p:blipFill>
              <a:blip r:embed="rId4"/>
              <a:stretch>
                <a:fillRect/>
              </a:stretch>
            </p:blipFill>
            <p:spPr>
              <a:xfrm>
                <a:off x="2364485" y="-918837"/>
                <a:ext cx="1120500" cy="11205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8" name="Ink 27">
                <a:extLst>
                  <a:ext uri="{FF2B5EF4-FFF2-40B4-BE49-F238E27FC236}">
                    <a16:creationId xmlns:a16="http://schemas.microsoft.com/office/drawing/2014/main" id="{632E9B23-A3BE-A32B-CDF5-309B03BD4B4F}"/>
                  </a:ext>
                </a:extLst>
              </p14:cNvPr>
              <p14:cNvContentPartPr/>
              <p14:nvPr/>
            </p14:nvContentPartPr>
            <p14:xfrm>
              <a:off x="7058644" y="4315647"/>
              <a:ext cx="1092600" cy="423000"/>
            </p14:xfrm>
          </p:contentPart>
        </mc:Choice>
        <mc:Fallback xmlns="">
          <p:pic>
            <p:nvPicPr>
              <p:cNvPr id="28" name="Ink 27">
                <a:extLst>
                  <a:ext uri="{FF2B5EF4-FFF2-40B4-BE49-F238E27FC236}">
                    <a16:creationId xmlns:a16="http://schemas.microsoft.com/office/drawing/2014/main" id="{632E9B23-A3BE-A32B-CDF5-309B03BD4B4F}"/>
                  </a:ext>
                </a:extLst>
              </p:cNvPr>
              <p:cNvPicPr/>
              <p:nvPr/>
            </p:nvPicPr>
            <p:blipFill>
              <a:blip r:embed="rId6"/>
              <a:stretch>
                <a:fillRect/>
              </a:stretch>
            </p:blipFill>
            <p:spPr>
              <a:xfrm>
                <a:off x="7043164" y="4300167"/>
                <a:ext cx="1123200" cy="453600"/>
              </a:xfrm>
              <a:prstGeom prst="rect">
                <a:avLst/>
              </a:prstGeom>
            </p:spPr>
          </p:pic>
        </mc:Fallback>
      </mc:AlternateContent>
    </p:spTree>
    <p:extLst>
      <p:ext uri="{BB962C8B-B14F-4D97-AF65-F5344CB8AC3E}">
        <p14:creationId xmlns:p14="http://schemas.microsoft.com/office/powerpoint/2010/main" val="4227761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ollage of pictures of a bridge&#10;&#10;Description automatically generated">
            <a:extLst>
              <a:ext uri="{FF2B5EF4-FFF2-40B4-BE49-F238E27FC236}">
                <a16:creationId xmlns:a16="http://schemas.microsoft.com/office/drawing/2014/main" id="{2BD808B8-9043-4EE6-6621-A583F8AF8F7F}"/>
              </a:ext>
            </a:extLst>
          </p:cNvPr>
          <p:cNvPicPr>
            <a:picLocks noChangeAspect="1"/>
          </p:cNvPicPr>
          <p:nvPr/>
        </p:nvPicPr>
        <p:blipFill>
          <a:blip r:embed="rId2"/>
          <a:stretch>
            <a:fillRect/>
          </a:stretch>
        </p:blipFill>
        <p:spPr>
          <a:xfrm>
            <a:off x="53926" y="0"/>
            <a:ext cx="5144086" cy="6430107"/>
          </a:xfrm>
          <a:prstGeom prst="rect">
            <a:avLst/>
          </a:prstGeom>
        </p:spPr>
      </p:pic>
      <p:pic>
        <p:nvPicPr>
          <p:cNvPr id="5" name="Picture 4" descr="A collage of pictures of a skateboard ramp&#10;&#10;Description automatically generated">
            <a:extLst>
              <a:ext uri="{FF2B5EF4-FFF2-40B4-BE49-F238E27FC236}">
                <a16:creationId xmlns:a16="http://schemas.microsoft.com/office/drawing/2014/main" id="{F992F5EA-FB74-4F4B-1B52-00DD46AE5935}"/>
              </a:ext>
            </a:extLst>
          </p:cNvPr>
          <p:cNvPicPr>
            <a:picLocks noChangeAspect="1"/>
          </p:cNvPicPr>
          <p:nvPr/>
        </p:nvPicPr>
        <p:blipFill>
          <a:blip r:embed="rId3"/>
          <a:stretch>
            <a:fillRect/>
          </a:stretch>
        </p:blipFill>
        <p:spPr>
          <a:xfrm>
            <a:off x="5323642" y="54860"/>
            <a:ext cx="5056163" cy="6318738"/>
          </a:xfrm>
          <a:prstGeom prst="rect">
            <a:avLst/>
          </a:prstGeom>
        </p:spPr>
      </p:pic>
    </p:spTree>
    <p:extLst>
      <p:ext uri="{BB962C8B-B14F-4D97-AF65-F5344CB8AC3E}">
        <p14:creationId xmlns:p14="http://schemas.microsoft.com/office/powerpoint/2010/main" val="58134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ollage of a person walking in a garden&#10;&#10;Description automatically generated">
            <a:extLst>
              <a:ext uri="{FF2B5EF4-FFF2-40B4-BE49-F238E27FC236}">
                <a16:creationId xmlns:a16="http://schemas.microsoft.com/office/drawing/2014/main" id="{00EA7F5A-D225-AA79-2CA4-5B9CE200ED06}"/>
              </a:ext>
            </a:extLst>
          </p:cNvPr>
          <p:cNvPicPr>
            <a:picLocks noGrp="1" noChangeAspect="1"/>
          </p:cNvPicPr>
          <p:nvPr>
            <p:ph idx="1"/>
          </p:nvPr>
        </p:nvPicPr>
        <p:blipFill>
          <a:blip r:embed="rId2"/>
          <a:stretch>
            <a:fillRect/>
          </a:stretch>
        </p:blipFill>
        <p:spPr>
          <a:xfrm>
            <a:off x="571618" y="51331"/>
            <a:ext cx="5138224" cy="6424246"/>
          </a:xfrm>
        </p:spPr>
      </p:pic>
      <p:pic>
        <p:nvPicPr>
          <p:cNvPr id="5" name="Picture 4">
            <a:extLst>
              <a:ext uri="{FF2B5EF4-FFF2-40B4-BE49-F238E27FC236}">
                <a16:creationId xmlns:a16="http://schemas.microsoft.com/office/drawing/2014/main" id="{006A6E02-1615-CD1B-BF83-66B68A150198}"/>
              </a:ext>
            </a:extLst>
          </p:cNvPr>
          <p:cNvPicPr>
            <a:picLocks noChangeAspect="1"/>
          </p:cNvPicPr>
          <p:nvPr/>
        </p:nvPicPr>
        <p:blipFill>
          <a:blip r:embed="rId3"/>
          <a:stretch>
            <a:fillRect/>
          </a:stretch>
        </p:blipFill>
        <p:spPr>
          <a:xfrm>
            <a:off x="6408244" y="143651"/>
            <a:ext cx="5067886" cy="6330461"/>
          </a:xfrm>
          <a:prstGeom prst="rect">
            <a:avLst/>
          </a:prstGeom>
        </p:spPr>
      </p:pic>
    </p:spTree>
    <p:extLst>
      <p:ext uri="{BB962C8B-B14F-4D97-AF65-F5344CB8AC3E}">
        <p14:creationId xmlns:p14="http://schemas.microsoft.com/office/powerpoint/2010/main" val="1328614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C0F2C-E86F-8C84-F0AC-A2134BD85670}"/>
              </a:ext>
            </a:extLst>
          </p:cNvPr>
          <p:cNvSpPr>
            <a:spLocks noGrp="1"/>
          </p:cNvSpPr>
          <p:nvPr>
            <p:ph type="title"/>
          </p:nvPr>
        </p:nvSpPr>
        <p:spPr>
          <a:xfrm>
            <a:off x="193431" y="130663"/>
            <a:ext cx="10515600" cy="1325563"/>
          </a:xfrm>
        </p:spPr>
        <p:txBody>
          <a:bodyPr/>
          <a:lstStyle/>
          <a:p>
            <a:r>
              <a:rPr lang="en-US" dirty="0">
                <a:cs typeface="Calibri Light"/>
              </a:rPr>
              <a:t>Shoot review</a:t>
            </a:r>
          </a:p>
        </p:txBody>
      </p:sp>
      <p:sp>
        <p:nvSpPr>
          <p:cNvPr id="3" name="Content Placeholder 2">
            <a:extLst>
              <a:ext uri="{FF2B5EF4-FFF2-40B4-BE49-F238E27FC236}">
                <a16:creationId xmlns:a16="http://schemas.microsoft.com/office/drawing/2014/main" id="{58A76EB5-587E-C389-BFED-D995D4C95480}"/>
              </a:ext>
            </a:extLst>
          </p:cNvPr>
          <p:cNvSpPr>
            <a:spLocks noGrp="1"/>
          </p:cNvSpPr>
          <p:nvPr>
            <p:ph idx="1"/>
          </p:nvPr>
        </p:nvSpPr>
        <p:spPr>
          <a:xfrm>
            <a:off x="193431" y="1204302"/>
            <a:ext cx="11664461" cy="5465030"/>
          </a:xfrm>
        </p:spPr>
        <p:txBody>
          <a:bodyPr vert="horz" lIns="91440" tIns="45720" rIns="91440" bIns="45720" rtlCol="0" anchor="t">
            <a:normAutofit/>
          </a:bodyPr>
          <a:lstStyle/>
          <a:p>
            <a:r>
              <a:rPr lang="en-US" dirty="0">
                <a:cs typeface="Calibri"/>
              </a:rPr>
              <a:t>After reviewing my contact sheets, I </a:t>
            </a:r>
            <a:r>
              <a:rPr lang="en-US" dirty="0" err="1">
                <a:cs typeface="Calibri"/>
              </a:rPr>
              <a:t>realised</a:t>
            </a:r>
            <a:r>
              <a:rPr lang="en-US" dirty="0">
                <a:cs typeface="Calibri"/>
              </a:rPr>
              <a:t> I didn’t particularly like the images with no subjects in them, I want my final outcomes to show my </a:t>
            </a:r>
            <a:r>
              <a:rPr lang="en-US" dirty="0" err="1">
                <a:cs typeface="Calibri"/>
              </a:rPr>
              <a:t>favourite</a:t>
            </a:r>
            <a:r>
              <a:rPr lang="en-US" dirty="0">
                <a:cs typeface="Calibri"/>
              </a:rPr>
              <a:t> places from my childhood, however just photographing the places by themselves with no one in them doesn’t feel right. Mid way through my shoot I contacted my grandfather to see if he was available, which he was. I then went over to his house and photographed him in his garden. </a:t>
            </a:r>
          </a:p>
        </p:txBody>
      </p:sp>
    </p:spTree>
    <p:extLst>
      <p:ext uri="{BB962C8B-B14F-4D97-AF65-F5344CB8AC3E}">
        <p14:creationId xmlns:p14="http://schemas.microsoft.com/office/powerpoint/2010/main" val="2413649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holding a shovel&#10;&#10;Description automatically generated">
            <a:extLst>
              <a:ext uri="{FF2B5EF4-FFF2-40B4-BE49-F238E27FC236}">
                <a16:creationId xmlns:a16="http://schemas.microsoft.com/office/drawing/2014/main" id="{EF2F0889-084E-74EB-31EC-3618001DABB6}"/>
              </a:ext>
            </a:extLst>
          </p:cNvPr>
          <p:cNvPicPr>
            <a:picLocks noChangeAspect="1"/>
          </p:cNvPicPr>
          <p:nvPr/>
        </p:nvPicPr>
        <p:blipFill>
          <a:blip r:embed="rId2"/>
          <a:stretch>
            <a:fillRect/>
          </a:stretch>
        </p:blipFill>
        <p:spPr>
          <a:xfrm>
            <a:off x="965200" y="1272383"/>
            <a:ext cx="2879083" cy="4313232"/>
          </a:xfrm>
          <a:prstGeom prst="rect">
            <a:avLst/>
          </a:prstGeom>
        </p:spPr>
      </p:pic>
      <p:sp>
        <p:nvSpPr>
          <p:cNvPr id="15" name="Rectangle 14">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rocks in a river&#10;&#10;Description automatically generated">
            <a:extLst>
              <a:ext uri="{FF2B5EF4-FFF2-40B4-BE49-F238E27FC236}">
                <a16:creationId xmlns:a16="http://schemas.microsoft.com/office/drawing/2014/main" id="{07FE8962-C115-BF0D-4F27-6B314EE8B16F}"/>
              </a:ext>
            </a:extLst>
          </p:cNvPr>
          <p:cNvPicPr>
            <a:picLocks noGrp="1" noChangeAspect="1"/>
          </p:cNvPicPr>
          <p:nvPr>
            <p:ph idx="1"/>
          </p:nvPr>
        </p:nvPicPr>
        <p:blipFill>
          <a:blip r:embed="rId3"/>
          <a:stretch>
            <a:fillRect/>
          </a:stretch>
        </p:blipFill>
        <p:spPr>
          <a:xfrm>
            <a:off x="4647976" y="1271934"/>
            <a:ext cx="2880360" cy="4315146"/>
          </a:xfrm>
          <a:prstGeom prst="rect">
            <a:avLst/>
          </a:prstGeom>
        </p:spPr>
      </p:pic>
      <p:sp>
        <p:nvSpPr>
          <p:cNvPr id="17" name="Rectangle 16">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in front of a glass greenhouse&#10;&#10;Description automatically generated">
            <a:extLst>
              <a:ext uri="{FF2B5EF4-FFF2-40B4-BE49-F238E27FC236}">
                <a16:creationId xmlns:a16="http://schemas.microsoft.com/office/drawing/2014/main" id="{052BA7A4-0FE6-1FDD-9C65-70DAB08055D1}"/>
              </a:ext>
            </a:extLst>
          </p:cNvPr>
          <p:cNvPicPr>
            <a:picLocks noChangeAspect="1"/>
          </p:cNvPicPr>
          <p:nvPr/>
        </p:nvPicPr>
        <p:blipFill>
          <a:blip r:embed="rId4"/>
          <a:stretch>
            <a:fillRect/>
          </a:stretch>
        </p:blipFill>
        <p:spPr>
          <a:xfrm>
            <a:off x="8343941" y="1271426"/>
            <a:ext cx="2880360" cy="4315146"/>
          </a:xfrm>
          <a:prstGeom prst="rect">
            <a:avLst/>
          </a:prstGeom>
        </p:spPr>
      </p:pic>
    </p:spTree>
    <p:extLst>
      <p:ext uri="{BB962C8B-B14F-4D97-AF65-F5344CB8AC3E}">
        <p14:creationId xmlns:p14="http://schemas.microsoft.com/office/powerpoint/2010/main" val="3983968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CA3D0-C84F-1A72-168B-37B8CD7DC13C}"/>
              </a:ext>
            </a:extLst>
          </p:cNvPr>
          <p:cNvSpPr>
            <a:spLocks noGrp="1"/>
          </p:cNvSpPr>
          <p:nvPr>
            <p:ph type="title"/>
          </p:nvPr>
        </p:nvSpPr>
        <p:spPr>
          <a:xfrm>
            <a:off x="2117" y="0"/>
            <a:ext cx="10515600" cy="1325563"/>
          </a:xfrm>
        </p:spPr>
        <p:txBody>
          <a:bodyPr>
            <a:normAutofit/>
          </a:bodyPr>
          <a:lstStyle/>
          <a:p>
            <a:r>
              <a:rPr lang="en-US" sz="4000" b="1" u="sng">
                <a:cs typeface="Calibri Light"/>
              </a:rPr>
              <a:t>Bibliography</a:t>
            </a:r>
          </a:p>
        </p:txBody>
      </p:sp>
      <p:sp>
        <p:nvSpPr>
          <p:cNvPr id="3" name="Content Placeholder 2">
            <a:extLst>
              <a:ext uri="{FF2B5EF4-FFF2-40B4-BE49-F238E27FC236}">
                <a16:creationId xmlns:a16="http://schemas.microsoft.com/office/drawing/2014/main" id="{C18BFC64-5062-99C9-0B95-E1F997A5D930}"/>
              </a:ext>
            </a:extLst>
          </p:cNvPr>
          <p:cNvSpPr>
            <a:spLocks noGrp="1"/>
          </p:cNvSpPr>
          <p:nvPr>
            <p:ph idx="1"/>
          </p:nvPr>
        </p:nvSpPr>
        <p:spPr>
          <a:xfrm>
            <a:off x="118534" y="1084792"/>
            <a:ext cx="11902016" cy="5642504"/>
          </a:xfrm>
        </p:spPr>
        <p:txBody>
          <a:bodyPr vert="horz" lIns="91440" tIns="45720" rIns="91440" bIns="45720" rtlCol="0" anchor="t">
            <a:normAutofit/>
          </a:bodyPr>
          <a:lstStyle/>
          <a:p>
            <a:r>
              <a:rPr lang="en-US" sz="1200">
                <a:latin typeface="Times New Roman"/>
                <a:cs typeface="Times New Roman"/>
              </a:rPr>
              <a:t>Martin (2024) </a:t>
            </a:r>
            <a:r>
              <a:rPr lang="en-US" sz="1200" i="1">
                <a:latin typeface="Times New Roman"/>
                <a:cs typeface="Times New Roman"/>
              </a:rPr>
              <a:t>Identical Twins by Diane Arbus - Story Behind the Iconic Photograph — about photography blog</a:t>
            </a:r>
            <a:r>
              <a:rPr lang="en-US" sz="1200">
                <a:latin typeface="Times New Roman"/>
                <a:cs typeface="Times New Roman"/>
              </a:rPr>
              <a:t>. </a:t>
            </a:r>
            <a:r>
              <a:rPr lang="en-US" sz="1200">
                <a:latin typeface="Times New Roman"/>
                <a:cs typeface="Times New Roman"/>
                <a:hlinkClick r:id="rId2"/>
              </a:rPr>
              <a:t>https://aboutphotography.blog/blog/2019/12/9/identical-twins-by-diane-arbus-story-behind-the-iconic-photograph</a:t>
            </a:r>
            <a:r>
              <a:rPr lang="en-US" sz="1200">
                <a:latin typeface="Times New Roman"/>
                <a:cs typeface="Times New Roman"/>
              </a:rPr>
              <a:t>#.</a:t>
            </a:r>
            <a:endParaRPr lang="en-US">
              <a:cs typeface="Calibri"/>
            </a:endParaRPr>
          </a:p>
          <a:p>
            <a:endParaRPr lang="en-US">
              <a:cs typeface="Calibri"/>
            </a:endParaRPr>
          </a:p>
        </p:txBody>
      </p:sp>
    </p:spTree>
    <p:extLst>
      <p:ext uri="{BB962C8B-B14F-4D97-AF65-F5344CB8AC3E}">
        <p14:creationId xmlns:p14="http://schemas.microsoft.com/office/powerpoint/2010/main" val="2267093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Visual diary </vt:lpstr>
      <vt:lpstr>Feedback from semester one visual diary </vt:lpstr>
      <vt:lpstr>Artwork Study - Identical twins, Roselle, NJ, 1967. Diane Arbus </vt:lpstr>
      <vt:lpstr>PowerPoint Presentation</vt:lpstr>
      <vt:lpstr>Trish Morrisey – Seven Years 2001-2004</vt:lpstr>
      <vt:lpstr>PowerPoint Presentation</vt:lpstr>
      <vt:lpstr>Fugitive testimonies –  found photo </vt:lpstr>
      <vt:lpstr>PowerPoint Presentation</vt:lpstr>
      <vt:lpstr>Plan</vt:lpstr>
      <vt:lpstr>PowerPoint Presentation</vt:lpstr>
      <vt:lpstr>PowerPoint Presentation</vt:lpstr>
      <vt:lpstr>Shoot review</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c:title>
  <dc:creator/>
  <cp:lastModifiedBy>Tasha Roberts (2317127)</cp:lastModifiedBy>
  <cp:revision>98</cp:revision>
  <dcterms:created xsi:type="dcterms:W3CDTF">2024-01-31T16:00:45Z</dcterms:created>
  <dcterms:modified xsi:type="dcterms:W3CDTF">2024-03-04T15:49:33Z</dcterms:modified>
</cp:coreProperties>
</file>