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7C2ADDB-DE13-2C9B-D736-85C2722E71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2A23A7A1-810C-06FF-FD21-C1E42AA48F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18A2275-4B9E-71F5-3F55-01242DF38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6A23DBD7-36DF-AFAF-ADB3-8E685DB10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1FD880B-E3F7-05E5-2A62-F790341D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9114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F424332-6373-EC5A-8D18-573C253BC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613C1F78-47D1-6C44-26B4-299CD5EFE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4D9DDA4-5ED6-D15C-543D-C00808302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958D9A8-53C5-BE9F-E202-AA13A21B4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6F6D6A4F-AC75-E461-E014-3282CE209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96814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09FBE96-919B-14CB-FFD6-FDDB3A543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5484E47-508A-A27E-C441-577DCDC7C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E2F6CC6-4AD6-613D-EE28-C0FFEC54C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74A8182C-176A-0B02-DACF-88F421D2E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8C096BCF-4566-E8C3-9AAD-BA7EE2D34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6011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995716D-5612-17BC-D6C1-9E42A6B56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7E1A804-2D83-F844-B275-EDAA31133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0C46F318-6C66-0F1A-42D3-95103BC14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9234AC6-5074-A926-8A82-7AE647C84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566D07BD-33AE-985A-FF7F-94AD91EF7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4E198101-9AC1-51C7-647D-21533F3DE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45187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4755E4D-E44E-5BA1-CC8A-E5D308E3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0A04983C-6AE0-955A-9D00-FF71758C7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DE10DDE-C815-09D2-B6EB-2C69EAB1AB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EF04598B-EA18-1543-636A-AF7025DAED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E4C00D9E-C6AF-6AD8-7D3A-E2C24DDC19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DEEF3DD7-E659-3095-1782-29C09BDE9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3C920667-7E97-0DC3-3DDB-FCB7D5105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259B35F5-787F-BC49-CF8E-8CFB88CE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5864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66DEBF7-EB46-55C7-1ADD-C285BF7E2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27A9941E-87C2-EA5D-95BB-A10F988FD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7C3A14A6-6C5E-0144-59AA-9716BE2AD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62E574C-B4B4-915D-56D1-6F2F058AE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9318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17535BA4-76A2-E621-20A0-CCB2583D0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1A9431CB-4686-90B0-77F0-0A8762A79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F5D19C02-1C8C-B02C-74B3-C40920005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26578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EB391EF-F129-227A-2B87-911E10436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E23BF8E-AA91-CFF6-F47C-A6D74DCB6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BAF44AC5-539E-DA95-C82C-07B06C0C2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03AD54F-746D-AF04-BA3B-0219604E4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5553ABF4-7F3D-07A3-2A96-406174A8E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DA9EB537-C93B-CBFE-D0F4-96F01AC45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3894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78E1E79-B910-B0D3-A685-1974DEA59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A7FAE142-E652-A627-CAF0-DB17E91BB8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69D27A8-2605-D9D3-82AF-EE81458E28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89743D5E-2A57-FB21-F7B0-AE95097B8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CC786E96-9050-8451-BBB2-B48DB4C80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B6087E39-98A3-20EE-67AB-79213EC81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4067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AC8867F-7CA8-0796-4876-7FE945014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6428BCD7-491D-CEE8-A5FF-1A0F6B8092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CB9575CD-4457-A0C2-1630-B76FAB1F0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CF8F474-BFA1-967C-3509-7E39C1E15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4397754-41DB-5562-9816-24B2B1D3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44689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CE46B58A-8E82-2CD5-2702-CC4DF96F23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0BD4270E-4349-5B1A-42D8-8CB51F5E0F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5630E05D-B3E5-FAA4-3798-0A7D50013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5AA1D7CE-9239-D03D-C940-E7678CAB0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4B715F4-C362-0452-0D17-C4286F963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6893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66509E94-5CCB-DE0F-E15B-7354D9A6E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28D11744-677D-2869-6141-FF45005E4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0FDEFBC-EC0F-7894-66BB-E3E26EFF9C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27331-59B7-404C-8668-DE6263C079F5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2A47842-10F3-92FB-597A-2A2DA99EF0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5349292-32C6-3767-A213-D5AD2B72F0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AB605-2704-419B-BA92-7F0BB4EDE8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8164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2E131991-0730-1499-D9C9-4118D31B6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dirty="0" err="1">
                <a:solidFill>
                  <a:srgbClr val="FFFFFF"/>
                </a:solidFill>
              </a:rPr>
              <a:t>Meicrowers</a:t>
            </a:r>
            <a:r>
              <a:rPr lang="cy-GB" dirty="0">
                <a:solidFill>
                  <a:srgbClr val="FFFFFF"/>
                </a:solidFill>
              </a:rPr>
              <a:t> hanner tymor 30 munud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14DF2AB3-74C6-9B3D-04AD-5C71BECA4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40245"/>
            <a:ext cx="7613796" cy="603671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cy-GB" sz="1500" b="1" dirty="0"/>
              <a:t>Testun</a:t>
            </a:r>
          </a:p>
          <a:p>
            <a:pPr marL="0" indent="0">
              <a:buNone/>
            </a:pPr>
            <a:r>
              <a:rPr lang="cy-GB" sz="1500" b="1" dirty="0" err="1"/>
              <a:t>Unrhywbeth</a:t>
            </a:r>
            <a:r>
              <a:rPr lang="cy-GB" sz="1500" b="1" dirty="0"/>
              <a:t> chi eisiau! Beth am dreialu gwers fyddwch chi yn dysgu yn </a:t>
            </a:r>
            <a:r>
              <a:rPr lang="cy-GB" sz="1500" b="1"/>
              <a:t>yr ysgol?</a:t>
            </a:r>
            <a:endParaRPr lang="cy-GB" sz="1500" b="1" dirty="0"/>
          </a:p>
          <a:p>
            <a:pPr marL="0" indent="0">
              <a:buNone/>
            </a:pPr>
            <a:r>
              <a:rPr lang="cy-GB" sz="1500" b="1" dirty="0"/>
              <a:t>Thema Cymru neu Cyfathrebu os ydych chi’n </a:t>
            </a:r>
            <a:r>
              <a:rPr lang="cy-GB" sz="1500" b="1" dirty="0" err="1"/>
              <a:t>styc</a:t>
            </a:r>
            <a:endParaRPr lang="cy-GB" sz="1500" b="1" dirty="0"/>
          </a:p>
          <a:p>
            <a:pPr marL="0" indent="0">
              <a:buNone/>
            </a:pPr>
            <a:r>
              <a:rPr lang="cy-GB" sz="1500" b="1" dirty="0"/>
              <a:t>Ffocws ar:</a:t>
            </a:r>
          </a:p>
          <a:p>
            <a:r>
              <a:rPr lang="cy-GB" sz="1500" dirty="0"/>
              <a:t>Un o’r pedwar diben</a:t>
            </a:r>
          </a:p>
          <a:p>
            <a:r>
              <a:rPr lang="cy-GB" sz="1500" dirty="0"/>
              <a:t>Un o’r egwyddorion </a:t>
            </a:r>
            <a:r>
              <a:rPr lang="cy-GB" sz="1500" dirty="0" err="1"/>
              <a:t>addysgegol</a:t>
            </a:r>
            <a:endParaRPr lang="cy-GB" sz="1500" dirty="0"/>
          </a:p>
          <a:p>
            <a:r>
              <a:rPr lang="cy-GB" sz="1500" dirty="0"/>
              <a:t>Un elfen o’r Fframwaith Llythrennedd</a:t>
            </a:r>
          </a:p>
          <a:p>
            <a:r>
              <a:rPr lang="cy-GB" sz="1500" dirty="0"/>
              <a:t>Gwahaniaethu ar gyfer dau lefel gallu (tri os yn bosibl)</a:t>
            </a:r>
          </a:p>
          <a:p>
            <a:r>
              <a:rPr lang="cy-GB" sz="1500" dirty="0"/>
              <a:t>Asesu cyrhaeddiad y disgyblion </a:t>
            </a:r>
          </a:p>
          <a:p>
            <a:endParaRPr lang="cy-GB" sz="1500" dirty="0"/>
          </a:p>
          <a:p>
            <a:pPr marL="0" indent="0">
              <a:buNone/>
            </a:pPr>
            <a:r>
              <a:rPr lang="cy-GB" sz="1500" b="1" dirty="0"/>
              <a:t>Dewisol</a:t>
            </a:r>
            <a:r>
              <a:rPr lang="cy-GB" sz="1500" dirty="0"/>
              <a:t>:</a:t>
            </a:r>
          </a:p>
          <a:p>
            <a:r>
              <a:rPr lang="cy-GB" sz="1500" dirty="0"/>
              <a:t>Un elfen o’r Fframwaith Rhifedd</a:t>
            </a:r>
          </a:p>
          <a:p>
            <a:r>
              <a:rPr lang="cy-GB" sz="1500" dirty="0"/>
              <a:t>Un elfen o’r Fframwaith Cymhwysedd Digidol</a:t>
            </a:r>
          </a:p>
          <a:p>
            <a:r>
              <a:rPr lang="cy-GB" sz="1500" dirty="0"/>
              <a:t>Defnyddio strategaeth ymddygiad</a:t>
            </a:r>
          </a:p>
          <a:p>
            <a:r>
              <a:rPr lang="cy-GB" sz="1500" dirty="0"/>
              <a:t>Defnyddio strategaeth cwestiynu</a:t>
            </a:r>
          </a:p>
          <a:p>
            <a:endParaRPr lang="cy-GB" sz="1500" dirty="0"/>
          </a:p>
          <a:p>
            <a:pPr marL="0" indent="0">
              <a:buNone/>
            </a:pPr>
            <a:r>
              <a:rPr lang="cy-GB" sz="1500" b="1" dirty="0"/>
              <a:t>Mae angen</a:t>
            </a:r>
            <a:r>
              <a:rPr lang="cy-GB" sz="1500" dirty="0"/>
              <a:t>:</a:t>
            </a:r>
          </a:p>
          <a:p>
            <a:r>
              <a:rPr lang="cy-GB" sz="1500" dirty="0"/>
              <a:t>Llenwi’r ffurflen Cynllunio gwers</a:t>
            </a:r>
          </a:p>
          <a:p>
            <a:r>
              <a:rPr lang="cy-GB" sz="1500" dirty="0"/>
              <a:t>Gosod cynllun y wers ac unrhyw PPT/adnoddau yn y ffolder OneDrive (</a:t>
            </a:r>
            <a:r>
              <a:rPr lang="cy-GB" sz="1500" dirty="0" err="1"/>
              <a:t>Moodle</a:t>
            </a:r>
            <a:r>
              <a:rPr lang="cy-GB" sz="1500" dirty="0"/>
              <a:t>&gt;ECAD6008&gt;Cymraeg&gt; Sesiwn 6)</a:t>
            </a:r>
          </a:p>
        </p:txBody>
      </p:sp>
    </p:spTree>
    <p:extLst>
      <p:ext uri="{BB962C8B-B14F-4D97-AF65-F5344CB8AC3E}">
        <p14:creationId xmlns:p14="http://schemas.microsoft.com/office/powerpoint/2010/main" val="2689246456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1640</TotalTime>
  <Words>111</Words>
  <Application>Microsoft Office PowerPoint</Application>
  <PresentationFormat>Sgrin Lydan</PresentationFormat>
  <Paragraphs>20</Paragraphs>
  <Slides>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Thema Office</vt:lpstr>
      <vt:lpstr>Meicrowers hanner tymor 30 munud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Cyflwyno gwers 5-10 munud – dydd Llun</dc:title>
  <dc:creator>Aled P Williams</dc:creator>
  <cp:lastModifiedBy>Aled P Williams</cp:lastModifiedBy>
  <cp:revision>3</cp:revision>
  <dcterms:created xsi:type="dcterms:W3CDTF">2022-10-06T14:15:00Z</dcterms:created>
  <dcterms:modified xsi:type="dcterms:W3CDTF">2022-10-10T14:12:31Z</dcterms:modified>
</cp:coreProperties>
</file>