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45D9CF-88EB-8C3F-295B-7FC7FF17769D}" v="141" dt="2025-10-18T19:47:51.438"/>
    <p1510:client id="{ABD996F8-2DBF-B24B-A574-F8E53E0DDE9A}" v="175" dt="2025-10-19T09:52:37.1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rhat Jabeen (2330976)" userId="S::2330976@student.uwtsd.ac.uk::323e2d01-27a6-4349-9d0c-685b3a3a1418" providerId="AD" clId="Web-{3145D9CF-88EB-8C3F-295B-7FC7FF17769D}"/>
    <pc:docChg chg="addSld modSld">
      <pc:chgData name="Farhat Jabeen (2330976)" userId="S::2330976@student.uwtsd.ac.uk::323e2d01-27a6-4349-9d0c-685b3a3a1418" providerId="AD" clId="Web-{3145D9CF-88EB-8C3F-295B-7FC7FF17769D}" dt="2025-10-18T19:47:51.438" v="145" actId="20577"/>
      <pc:docMkLst>
        <pc:docMk/>
      </pc:docMkLst>
      <pc:sldChg chg="modSp">
        <pc:chgData name="Farhat Jabeen (2330976)" userId="S::2330976@student.uwtsd.ac.uk::323e2d01-27a6-4349-9d0c-685b3a3a1418" providerId="AD" clId="Web-{3145D9CF-88EB-8C3F-295B-7FC7FF17769D}" dt="2025-10-18T19:47:51.438" v="145" actId="20577"/>
        <pc:sldMkLst>
          <pc:docMk/>
          <pc:sldMk cId="109857222" sldId="256"/>
        </pc:sldMkLst>
        <pc:spChg chg="mod">
          <ac:chgData name="Farhat Jabeen (2330976)" userId="S::2330976@student.uwtsd.ac.uk::323e2d01-27a6-4349-9d0c-685b3a3a1418" providerId="AD" clId="Web-{3145D9CF-88EB-8C3F-295B-7FC7FF17769D}" dt="2025-10-18T19:46:33.468" v="12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Farhat Jabeen (2330976)" userId="S::2330976@student.uwtsd.ac.uk::323e2d01-27a6-4349-9d0c-685b3a3a1418" providerId="AD" clId="Web-{3145D9CF-88EB-8C3F-295B-7FC7FF17769D}" dt="2025-10-18T19:47:51.438" v="14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">
        <pc:chgData name="Farhat Jabeen (2330976)" userId="S::2330976@student.uwtsd.ac.uk::323e2d01-27a6-4349-9d0c-685b3a3a1418" providerId="AD" clId="Web-{3145D9CF-88EB-8C3F-295B-7FC7FF17769D}" dt="2025-10-18T19:09:09.334" v="27"/>
        <pc:sldMkLst>
          <pc:docMk/>
          <pc:sldMk cId="2783955232" sldId="257"/>
        </pc:sldMkLst>
        <pc:spChg chg="add mod">
          <ac:chgData name="Farhat Jabeen (2330976)" userId="S::2330976@student.uwtsd.ac.uk::323e2d01-27a6-4349-9d0c-685b3a3a1418" providerId="AD" clId="Web-{3145D9CF-88EB-8C3F-295B-7FC7FF17769D}" dt="2025-10-18T19:09:09.334" v="27"/>
          <ac:spMkLst>
            <pc:docMk/>
            <pc:sldMk cId="2783955232" sldId="257"/>
            <ac:spMk id="2" creationId="{84BD496B-1B14-6114-2175-078B603CA17B}"/>
          </ac:spMkLst>
        </pc:spChg>
        <pc:spChg chg="add del">
          <ac:chgData name="Farhat Jabeen (2330976)" userId="S::2330976@student.uwtsd.ac.uk::323e2d01-27a6-4349-9d0c-685b3a3a1418" providerId="AD" clId="Web-{3145D9CF-88EB-8C3F-295B-7FC7FF17769D}" dt="2025-10-18T19:07:38.411" v="21"/>
          <ac:spMkLst>
            <pc:docMk/>
            <pc:sldMk cId="2783955232" sldId="257"/>
            <ac:spMk id="3" creationId="{F7DF0DF3-DCAB-2ABE-CACE-6A01B2C9DD4F}"/>
          </ac:spMkLst>
        </pc:spChg>
        <pc:spChg chg="add mod">
          <ac:chgData name="Farhat Jabeen (2330976)" userId="S::2330976@student.uwtsd.ac.uk::323e2d01-27a6-4349-9d0c-685b3a3a1418" providerId="AD" clId="Web-{3145D9CF-88EB-8C3F-295B-7FC7FF17769D}" dt="2025-10-18T19:09:09.318" v="26"/>
          <ac:spMkLst>
            <pc:docMk/>
            <pc:sldMk cId="2783955232" sldId="257"/>
            <ac:spMk id="5" creationId="{03E4B477-3F84-0493-E862-128D68C8C512}"/>
          </ac:spMkLst>
        </pc:spChg>
        <pc:spChg chg="add del">
          <ac:chgData name="Farhat Jabeen (2330976)" userId="S::2330976@student.uwtsd.ac.uk::323e2d01-27a6-4349-9d0c-685b3a3a1418" providerId="AD" clId="Web-{3145D9CF-88EB-8C3F-295B-7FC7FF17769D}" dt="2025-10-18T19:07:03.066" v="14"/>
          <ac:spMkLst>
            <pc:docMk/>
            <pc:sldMk cId="2783955232" sldId="257"/>
            <ac:spMk id="7" creationId="{C7D023E4-8DE1-436E-9847-ED6A4B4B04FD}"/>
          </ac:spMkLst>
        </pc:spChg>
        <pc:spChg chg="add del">
          <ac:chgData name="Farhat Jabeen (2330976)" userId="S::2330976@student.uwtsd.ac.uk::323e2d01-27a6-4349-9d0c-685b3a3a1418" providerId="AD" clId="Web-{3145D9CF-88EB-8C3F-295B-7FC7FF17769D}" dt="2025-10-18T19:07:07.285" v="16"/>
          <ac:spMkLst>
            <pc:docMk/>
            <pc:sldMk cId="2783955232" sldId="257"/>
            <ac:spMk id="8" creationId="{8870DEF6-46A2-D4F8-8BE6-91165D93ECC4}"/>
          </ac:spMkLst>
        </pc:spChg>
        <pc:spChg chg="add del">
          <ac:chgData name="Farhat Jabeen (2330976)" userId="S::2330976@student.uwtsd.ac.uk::323e2d01-27a6-4349-9d0c-685b3a3a1418" providerId="AD" clId="Web-{3145D9CF-88EB-8C3F-295B-7FC7FF17769D}" dt="2025-10-18T19:07:03.066" v="14"/>
          <ac:spMkLst>
            <pc:docMk/>
            <pc:sldMk cId="2783955232" sldId="257"/>
            <ac:spMk id="9" creationId="{63C1F321-BB96-4700-B3CE-1A6156067F44}"/>
          </ac:spMkLst>
        </pc:spChg>
        <pc:spChg chg="add del">
          <ac:chgData name="Farhat Jabeen (2330976)" userId="S::2330976@student.uwtsd.ac.uk::323e2d01-27a6-4349-9d0c-685b3a3a1418" providerId="AD" clId="Web-{3145D9CF-88EB-8C3F-295B-7FC7FF17769D}" dt="2025-10-18T19:07:21.629" v="18"/>
          <ac:spMkLst>
            <pc:docMk/>
            <pc:sldMk cId="2783955232" sldId="257"/>
            <ac:spMk id="12" creationId="{1740453C-744F-DB3A-47EC-15EACE1DC117}"/>
          </ac:spMkLst>
        </pc:spChg>
        <pc:spChg chg="add del">
          <ac:chgData name="Farhat Jabeen (2330976)" userId="S::2330976@student.uwtsd.ac.uk::323e2d01-27a6-4349-9d0c-685b3a3a1418" providerId="AD" clId="Web-{3145D9CF-88EB-8C3F-295B-7FC7FF17769D}" dt="2025-10-18T19:07:21.629" v="18"/>
          <ac:spMkLst>
            <pc:docMk/>
            <pc:sldMk cId="2783955232" sldId="257"/>
            <ac:spMk id="14" creationId="{01EB5855-8EB7-1AE5-9030-5D0AA3C1AF4B}"/>
          </ac:spMkLst>
        </pc:spChg>
        <pc:spChg chg="add del">
          <ac:chgData name="Farhat Jabeen (2330976)" userId="S::2330976@student.uwtsd.ac.uk::323e2d01-27a6-4349-9d0c-685b3a3a1418" providerId="AD" clId="Web-{3145D9CF-88EB-8C3F-295B-7FC7FF17769D}" dt="2025-10-18T19:07:21.629" v="18"/>
          <ac:spMkLst>
            <pc:docMk/>
            <pc:sldMk cId="2783955232" sldId="257"/>
            <ac:spMk id="16" creationId="{B6924B03-77BD-EAE3-2854-43363FF8E6BB}"/>
          </ac:spMkLst>
        </pc:spChg>
        <pc:spChg chg="add del">
          <ac:chgData name="Farhat Jabeen (2330976)" userId="S::2330976@student.uwtsd.ac.uk::323e2d01-27a6-4349-9d0c-685b3a3a1418" providerId="AD" clId="Web-{3145D9CF-88EB-8C3F-295B-7FC7FF17769D}" dt="2025-10-18T19:07:21.629" v="18"/>
          <ac:spMkLst>
            <pc:docMk/>
            <pc:sldMk cId="2783955232" sldId="257"/>
            <ac:spMk id="17" creationId="{4D60F200-5EB0-B223-2439-C96C67F0FEE1}"/>
          </ac:spMkLst>
        </pc:spChg>
        <pc:spChg chg="add del">
          <ac:chgData name="Farhat Jabeen (2330976)" userId="S::2330976@student.uwtsd.ac.uk::323e2d01-27a6-4349-9d0c-685b3a3a1418" providerId="AD" clId="Web-{3145D9CF-88EB-8C3F-295B-7FC7FF17769D}" dt="2025-10-18T19:09:09.334" v="27"/>
          <ac:spMkLst>
            <pc:docMk/>
            <pc:sldMk cId="2783955232" sldId="257"/>
            <ac:spMk id="19" creationId="{3FBAD350-5664-4811-A208-657FB882D350}"/>
          </ac:spMkLst>
        </pc:spChg>
        <pc:spChg chg="add del">
          <ac:chgData name="Farhat Jabeen (2330976)" userId="S::2330976@student.uwtsd.ac.uk::323e2d01-27a6-4349-9d0c-685b3a3a1418" providerId="AD" clId="Web-{3145D9CF-88EB-8C3F-295B-7FC7FF17769D}" dt="2025-10-18T19:09:09.318" v="26"/>
          <ac:spMkLst>
            <pc:docMk/>
            <pc:sldMk cId="2783955232" sldId="257"/>
            <ac:spMk id="20" creationId="{1A3C89F8-0D2F-47FF-B903-151248265F47}"/>
          </ac:spMkLst>
        </pc:spChg>
        <pc:spChg chg="add del">
          <ac:chgData name="Farhat Jabeen (2330976)" userId="S::2330976@student.uwtsd.ac.uk::323e2d01-27a6-4349-9d0c-685b3a3a1418" providerId="AD" clId="Web-{3145D9CF-88EB-8C3F-295B-7FC7FF17769D}" dt="2025-10-18T19:09:09.318" v="26"/>
          <ac:spMkLst>
            <pc:docMk/>
            <pc:sldMk cId="2783955232" sldId="257"/>
            <ac:spMk id="21" creationId="{C39ADB8F-D187-49D7-BDCF-C1B6DC727068}"/>
          </ac:spMkLst>
        </pc:spChg>
        <pc:spChg chg="add del">
          <ac:chgData name="Farhat Jabeen (2330976)" userId="S::2330976@student.uwtsd.ac.uk::323e2d01-27a6-4349-9d0c-685b3a3a1418" providerId="AD" clId="Web-{3145D9CF-88EB-8C3F-295B-7FC7FF17769D}" dt="2025-10-18T19:09:09.334" v="27"/>
          <ac:spMkLst>
            <pc:docMk/>
            <pc:sldMk cId="2783955232" sldId="257"/>
            <ac:spMk id="22" creationId="{C5CB530E-515E-412C-9DF1-5F8FFBD6F383}"/>
          </ac:spMkLst>
        </pc:spChg>
        <pc:spChg chg="add del">
          <ac:chgData name="Farhat Jabeen (2330976)" userId="S::2330976@student.uwtsd.ac.uk::323e2d01-27a6-4349-9d0c-685b3a3a1418" providerId="AD" clId="Web-{3145D9CF-88EB-8C3F-295B-7FC7FF17769D}" dt="2025-10-18T19:09:09.334" v="27"/>
          <ac:spMkLst>
            <pc:docMk/>
            <pc:sldMk cId="2783955232" sldId="257"/>
            <ac:spMk id="23" creationId="{712D4376-A578-4FF1-94FC-245E7A6A489F}"/>
          </ac:spMkLst>
        </pc:spChg>
        <pc:spChg chg="add del">
          <ac:chgData name="Farhat Jabeen (2330976)" userId="S::2330976@student.uwtsd.ac.uk::323e2d01-27a6-4349-9d0c-685b3a3a1418" providerId="AD" clId="Web-{3145D9CF-88EB-8C3F-295B-7FC7FF17769D}" dt="2025-10-18T19:09:09.334" v="27"/>
          <ac:spMkLst>
            <pc:docMk/>
            <pc:sldMk cId="2783955232" sldId="257"/>
            <ac:spMk id="24" creationId="{AEA7509D-F04F-40CB-A0B3-EEF16499CC9F}"/>
          </ac:spMkLst>
        </pc:spChg>
        <pc:spChg chg="add del">
          <ac:chgData name="Farhat Jabeen (2330976)" userId="S::2330976@student.uwtsd.ac.uk::323e2d01-27a6-4349-9d0c-685b3a3a1418" providerId="AD" clId="Web-{3145D9CF-88EB-8C3F-295B-7FC7FF17769D}" dt="2025-10-18T19:09:09.334" v="27"/>
          <ac:spMkLst>
            <pc:docMk/>
            <pc:sldMk cId="2783955232" sldId="257"/>
            <ac:spMk id="26" creationId="{508BEF50-7B1E-49A4-BC19-5F4F1D755E64}"/>
          </ac:spMkLst>
        </pc:spChg>
        <pc:spChg chg="add">
          <ac:chgData name="Farhat Jabeen (2330976)" userId="S::2330976@student.uwtsd.ac.uk::323e2d01-27a6-4349-9d0c-685b3a3a1418" providerId="AD" clId="Web-{3145D9CF-88EB-8C3F-295B-7FC7FF17769D}" dt="2025-10-18T19:09:09.334" v="27"/>
          <ac:spMkLst>
            <pc:docMk/>
            <pc:sldMk cId="2783955232" sldId="257"/>
            <ac:spMk id="31" creationId="{DEE2AD96-B495-4E06-9291-B71706F728CB}"/>
          </ac:spMkLst>
        </pc:spChg>
        <pc:spChg chg="add">
          <ac:chgData name="Farhat Jabeen (2330976)" userId="S::2330976@student.uwtsd.ac.uk::323e2d01-27a6-4349-9d0c-685b3a3a1418" providerId="AD" clId="Web-{3145D9CF-88EB-8C3F-295B-7FC7FF17769D}" dt="2025-10-18T19:09:09.334" v="27"/>
          <ac:spMkLst>
            <pc:docMk/>
            <pc:sldMk cId="2783955232" sldId="257"/>
            <ac:spMk id="33" creationId="{53CF6D67-C5A8-4ADD-9E8E-1E38CA1D3166}"/>
          </ac:spMkLst>
        </pc:spChg>
        <pc:spChg chg="add">
          <ac:chgData name="Farhat Jabeen (2330976)" userId="S::2330976@student.uwtsd.ac.uk::323e2d01-27a6-4349-9d0c-685b3a3a1418" providerId="AD" clId="Web-{3145D9CF-88EB-8C3F-295B-7FC7FF17769D}" dt="2025-10-18T19:09:09.334" v="27"/>
          <ac:spMkLst>
            <pc:docMk/>
            <pc:sldMk cId="2783955232" sldId="257"/>
            <ac:spMk id="37" creationId="{21C9FE86-FCC3-4A31-AA1C-C882262B7FE7}"/>
          </ac:spMkLst>
        </pc:spChg>
        <pc:spChg chg="add">
          <ac:chgData name="Farhat Jabeen (2330976)" userId="S::2330976@student.uwtsd.ac.uk::323e2d01-27a6-4349-9d0c-685b3a3a1418" providerId="AD" clId="Web-{3145D9CF-88EB-8C3F-295B-7FC7FF17769D}" dt="2025-10-18T19:09:09.334" v="27"/>
          <ac:spMkLst>
            <pc:docMk/>
            <pc:sldMk cId="2783955232" sldId="257"/>
            <ac:spMk id="41" creationId="{A09989E4-EFDC-4A90-A633-E0525FB4139E}"/>
          </ac:spMkLst>
        </pc:spChg>
        <pc:grpChg chg="add del">
          <ac:chgData name="Farhat Jabeen (2330976)" userId="S::2330976@student.uwtsd.ac.uk::323e2d01-27a6-4349-9d0c-685b3a3a1418" providerId="AD" clId="Web-{3145D9CF-88EB-8C3F-295B-7FC7FF17769D}" dt="2025-10-18T19:07:03.066" v="14"/>
          <ac:grpSpMkLst>
            <pc:docMk/>
            <pc:sldMk cId="2783955232" sldId="257"/>
            <ac:grpSpMk id="11" creationId="{3FA1AD64-F15F-417D-956C-B2C211FC905E}"/>
          </ac:grpSpMkLst>
        </pc:grpChg>
        <pc:grpChg chg="add del">
          <ac:chgData name="Farhat Jabeen (2330976)" userId="S::2330976@student.uwtsd.ac.uk::323e2d01-27a6-4349-9d0c-685b3a3a1418" providerId="AD" clId="Web-{3145D9CF-88EB-8C3F-295B-7FC7FF17769D}" dt="2025-10-18T19:07:03.066" v="14"/>
          <ac:grpSpMkLst>
            <pc:docMk/>
            <pc:sldMk cId="2783955232" sldId="257"/>
            <ac:grpSpMk id="15" creationId="{43F5E015-E085-4624-B431-B42414448684}"/>
          </ac:grpSpMkLst>
        </pc:grpChg>
        <pc:picChg chg="add del">
          <ac:chgData name="Farhat Jabeen (2330976)" userId="S::2330976@student.uwtsd.ac.uk::323e2d01-27a6-4349-9d0c-685b3a3a1418" providerId="AD" clId="Web-{3145D9CF-88EB-8C3F-295B-7FC7FF17769D}" dt="2025-10-18T19:07:07.285" v="16"/>
          <ac:picMkLst>
            <pc:docMk/>
            <pc:sldMk cId="2783955232" sldId="257"/>
            <ac:picMk id="4" creationId="{996FF3D2-CF5F-D511-99AB-EB4A7E40708F}"/>
          </ac:picMkLst>
        </pc:picChg>
        <pc:picChg chg="add del">
          <ac:chgData name="Farhat Jabeen (2330976)" userId="S::2330976@student.uwtsd.ac.uk::323e2d01-27a6-4349-9d0c-685b3a3a1418" providerId="AD" clId="Web-{3145D9CF-88EB-8C3F-295B-7FC7FF17769D}" dt="2025-10-18T19:07:21.629" v="18"/>
          <ac:picMkLst>
            <pc:docMk/>
            <pc:sldMk cId="2783955232" sldId="257"/>
            <ac:picMk id="13" creationId="{2DCA462B-5A85-95D9-6C22-09D91DCB65DF}"/>
          </ac:picMkLst>
        </pc:picChg>
        <pc:picChg chg="add del">
          <ac:chgData name="Farhat Jabeen (2330976)" userId="S::2330976@student.uwtsd.ac.uk::323e2d01-27a6-4349-9d0c-685b3a3a1418" providerId="AD" clId="Web-{3145D9CF-88EB-8C3F-295B-7FC7FF17769D}" dt="2025-10-18T19:09:09.318" v="26"/>
          <ac:picMkLst>
            <pc:docMk/>
            <pc:sldMk cId="2783955232" sldId="257"/>
            <ac:picMk id="28" creationId="{20463AE0-87BB-1B8D-E66B-B0B83A6ECD5A}"/>
          </ac:picMkLst>
        </pc:picChg>
        <pc:cxnChg chg="add del">
          <ac:chgData name="Farhat Jabeen (2330976)" userId="S::2330976@student.uwtsd.ac.uk::323e2d01-27a6-4349-9d0c-685b3a3a1418" providerId="AD" clId="Web-{3145D9CF-88EB-8C3F-295B-7FC7FF17769D}" dt="2025-10-18T19:07:07.285" v="16"/>
          <ac:cxnSpMkLst>
            <pc:docMk/>
            <pc:sldMk cId="2783955232" sldId="257"/>
            <ac:cxnSpMk id="10" creationId="{8748256A-88AC-4254-406B-0E8EE2CC2B50}"/>
          </ac:cxnSpMkLst>
        </pc:cxnChg>
        <pc:cxnChg chg="add">
          <ac:chgData name="Farhat Jabeen (2330976)" userId="S::2330976@student.uwtsd.ac.uk::323e2d01-27a6-4349-9d0c-685b3a3a1418" providerId="AD" clId="Web-{3145D9CF-88EB-8C3F-295B-7FC7FF17769D}" dt="2025-10-18T19:07:21.660" v="19"/>
          <ac:cxnSpMkLst>
            <pc:docMk/>
            <pc:sldMk cId="2783955232" sldId="257"/>
            <ac:cxnSpMk id="25" creationId="{56020367-4FD5-4596-8E10-C5F095CD8DBF}"/>
          </ac:cxnSpMkLst>
        </pc:cxnChg>
      </pc:sldChg>
    </pc:docChg>
  </pc:docChgLst>
  <pc:docChgLst>
    <pc:chgData name="Farhat Jabeen (2330976)" userId="S::2330976@student.uwtsd.ac.uk::323e2d01-27a6-4349-9d0c-685b3a3a1418" providerId="AD" clId="Web-{ABD996F8-2DBF-B24B-A574-F8E53E0DDE9A}"/>
    <pc:docChg chg="addSld modSld">
      <pc:chgData name="Farhat Jabeen (2330976)" userId="S::2330976@student.uwtsd.ac.uk::323e2d01-27a6-4349-9d0c-685b3a3a1418" providerId="AD" clId="Web-{ABD996F8-2DBF-B24B-A574-F8E53E0DDE9A}" dt="2025-10-19T09:52:36.640" v="164" actId="20577"/>
      <pc:docMkLst>
        <pc:docMk/>
      </pc:docMkLst>
      <pc:sldChg chg="modSp">
        <pc:chgData name="Farhat Jabeen (2330976)" userId="S::2330976@student.uwtsd.ac.uk::323e2d01-27a6-4349-9d0c-685b3a3a1418" providerId="AD" clId="Web-{ABD996F8-2DBF-B24B-A574-F8E53E0DDE9A}" dt="2025-10-19T09:52:36.640" v="164" actId="20577"/>
        <pc:sldMkLst>
          <pc:docMk/>
          <pc:sldMk cId="109857222" sldId="256"/>
        </pc:sldMkLst>
        <pc:spChg chg="mod">
          <ac:chgData name="Farhat Jabeen (2330976)" userId="S::2330976@student.uwtsd.ac.uk::323e2d01-27a6-4349-9d0c-685b3a3a1418" providerId="AD" clId="Web-{ABD996F8-2DBF-B24B-A574-F8E53E0DDE9A}" dt="2025-10-19T09:52:36.640" v="16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Farhat Jabeen (2330976)" userId="S::2330976@student.uwtsd.ac.uk::323e2d01-27a6-4349-9d0c-685b3a3a1418" providerId="AD" clId="Web-{ABD996F8-2DBF-B24B-A574-F8E53E0DDE9A}" dt="2025-10-19T09:22:14.275" v="9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">
        <pc:chgData name="Farhat Jabeen (2330976)" userId="S::2330976@student.uwtsd.ac.uk::323e2d01-27a6-4349-9d0c-685b3a3a1418" providerId="AD" clId="Web-{ABD996F8-2DBF-B24B-A574-F8E53E0DDE9A}" dt="2025-10-19T09:49:07.013" v="136" actId="20577"/>
        <pc:sldMkLst>
          <pc:docMk/>
          <pc:sldMk cId="2783955232" sldId="257"/>
        </pc:sldMkLst>
        <pc:spChg chg="mod">
          <ac:chgData name="Farhat Jabeen (2330976)" userId="S::2330976@student.uwtsd.ac.uk::323e2d01-27a6-4349-9d0c-685b3a3a1418" providerId="AD" clId="Web-{ABD996F8-2DBF-B24B-A574-F8E53E0DDE9A}" dt="2025-10-19T09:32:26.389" v="111"/>
          <ac:spMkLst>
            <pc:docMk/>
            <pc:sldMk cId="2783955232" sldId="257"/>
            <ac:spMk id="2" creationId="{84BD496B-1B14-6114-2175-078B603CA17B}"/>
          </ac:spMkLst>
        </pc:spChg>
        <pc:spChg chg="add mod">
          <ac:chgData name="Farhat Jabeen (2330976)" userId="S::2330976@student.uwtsd.ac.uk::323e2d01-27a6-4349-9d0c-685b3a3a1418" providerId="AD" clId="Web-{ABD996F8-2DBF-B24B-A574-F8E53E0DDE9A}" dt="2025-10-19T09:49:07.013" v="136" actId="20577"/>
          <ac:spMkLst>
            <pc:docMk/>
            <pc:sldMk cId="2783955232" sldId="257"/>
            <ac:spMk id="3" creationId="{39F01A79-0BAF-667E-2EE1-5F1445AE8E1C}"/>
          </ac:spMkLst>
        </pc:spChg>
        <pc:spChg chg="del mod">
          <ac:chgData name="Farhat Jabeen (2330976)" userId="S::2330976@student.uwtsd.ac.uk::323e2d01-27a6-4349-9d0c-685b3a3a1418" providerId="AD" clId="Web-{ABD996F8-2DBF-B24B-A574-F8E53E0DDE9A}" dt="2025-10-19T09:48:17.528" v="127"/>
          <ac:spMkLst>
            <pc:docMk/>
            <pc:sldMk cId="2783955232" sldId="257"/>
            <ac:spMk id="5" creationId="{03E4B477-3F84-0493-E862-128D68C8C512}"/>
          </ac:spMkLst>
        </pc:spChg>
        <pc:spChg chg="del">
          <ac:chgData name="Farhat Jabeen (2330976)" userId="S::2330976@student.uwtsd.ac.uk::323e2d01-27a6-4349-9d0c-685b3a3a1418" providerId="AD" clId="Web-{ABD996F8-2DBF-B24B-A574-F8E53E0DDE9A}" dt="2025-10-19T09:32:26.389" v="111"/>
          <ac:spMkLst>
            <pc:docMk/>
            <pc:sldMk cId="2783955232" sldId="257"/>
            <ac:spMk id="31" creationId="{DEE2AD96-B495-4E06-9291-B71706F728CB}"/>
          </ac:spMkLst>
        </pc:spChg>
        <pc:spChg chg="del">
          <ac:chgData name="Farhat Jabeen (2330976)" userId="S::2330976@student.uwtsd.ac.uk::323e2d01-27a6-4349-9d0c-685b3a3a1418" providerId="AD" clId="Web-{ABD996F8-2DBF-B24B-A574-F8E53E0DDE9A}" dt="2025-10-19T09:32:26.389" v="111"/>
          <ac:spMkLst>
            <pc:docMk/>
            <pc:sldMk cId="2783955232" sldId="257"/>
            <ac:spMk id="33" creationId="{53CF6D67-C5A8-4ADD-9E8E-1E38CA1D3166}"/>
          </ac:spMkLst>
        </pc:spChg>
        <pc:spChg chg="del">
          <ac:chgData name="Farhat Jabeen (2330976)" userId="S::2330976@student.uwtsd.ac.uk::323e2d01-27a6-4349-9d0c-685b3a3a1418" providerId="AD" clId="Web-{ABD996F8-2DBF-B24B-A574-F8E53E0DDE9A}" dt="2025-10-19T09:32:26.389" v="111"/>
          <ac:spMkLst>
            <pc:docMk/>
            <pc:sldMk cId="2783955232" sldId="257"/>
            <ac:spMk id="35" creationId="{86909FA0-B515-4681-B7A8-FA281D133B94}"/>
          </ac:spMkLst>
        </pc:spChg>
        <pc:spChg chg="del">
          <ac:chgData name="Farhat Jabeen (2330976)" userId="S::2330976@student.uwtsd.ac.uk::323e2d01-27a6-4349-9d0c-685b3a3a1418" providerId="AD" clId="Web-{ABD996F8-2DBF-B24B-A574-F8E53E0DDE9A}" dt="2025-10-19T09:32:26.389" v="111"/>
          <ac:spMkLst>
            <pc:docMk/>
            <pc:sldMk cId="2783955232" sldId="257"/>
            <ac:spMk id="37" creationId="{21C9FE86-FCC3-4A31-AA1C-C882262B7FE7}"/>
          </ac:spMkLst>
        </pc:spChg>
        <pc:spChg chg="del">
          <ac:chgData name="Farhat Jabeen (2330976)" userId="S::2330976@student.uwtsd.ac.uk::323e2d01-27a6-4349-9d0c-685b3a3a1418" providerId="AD" clId="Web-{ABD996F8-2DBF-B24B-A574-F8E53E0DDE9A}" dt="2025-10-19T09:32:26.389" v="111"/>
          <ac:spMkLst>
            <pc:docMk/>
            <pc:sldMk cId="2783955232" sldId="257"/>
            <ac:spMk id="41" creationId="{A09989E4-EFDC-4A90-A633-E0525FB4139E}"/>
          </ac:spMkLst>
        </pc:spChg>
        <pc:spChg chg="add">
          <ac:chgData name="Farhat Jabeen (2330976)" userId="S::2330976@student.uwtsd.ac.uk::323e2d01-27a6-4349-9d0c-685b3a3a1418" providerId="AD" clId="Web-{ABD996F8-2DBF-B24B-A574-F8E53E0DDE9A}" dt="2025-10-19T09:32:26.389" v="111"/>
          <ac:spMkLst>
            <pc:docMk/>
            <pc:sldMk cId="2783955232" sldId="257"/>
            <ac:spMk id="46" creationId="{70DFC902-7D23-471A-B557-B6B6917D7A0D}"/>
          </ac:spMkLst>
        </pc:spChg>
        <pc:spChg chg="add">
          <ac:chgData name="Farhat Jabeen (2330976)" userId="S::2330976@student.uwtsd.ac.uk::323e2d01-27a6-4349-9d0c-685b3a3a1418" providerId="AD" clId="Web-{ABD996F8-2DBF-B24B-A574-F8E53E0DDE9A}" dt="2025-10-19T09:32:26.389" v="111"/>
          <ac:spMkLst>
            <pc:docMk/>
            <pc:sldMk cId="2783955232" sldId="257"/>
            <ac:spMk id="48" creationId="{A55D5633-D557-4DCA-982C-FF36EB7A1C00}"/>
          </ac:spMkLst>
        </pc:spChg>
        <pc:spChg chg="add">
          <ac:chgData name="Farhat Jabeen (2330976)" userId="S::2330976@student.uwtsd.ac.uk::323e2d01-27a6-4349-9d0c-685b3a3a1418" providerId="AD" clId="Web-{ABD996F8-2DBF-B24B-A574-F8E53E0DDE9A}" dt="2025-10-19T09:32:26.389" v="111"/>
          <ac:spMkLst>
            <pc:docMk/>
            <pc:sldMk cId="2783955232" sldId="257"/>
            <ac:spMk id="50" creationId="{450D3AD2-FA80-415F-A9CE-54D884561CD7}"/>
          </ac:spMkLst>
        </pc:spChg>
      </pc:sldChg>
      <pc:sldChg chg="addSp modSp new mod setBg">
        <pc:chgData name="Farhat Jabeen (2330976)" userId="S::2330976@student.uwtsd.ac.uk::323e2d01-27a6-4349-9d0c-685b3a3a1418" providerId="AD" clId="Web-{ABD996F8-2DBF-B24B-A574-F8E53E0DDE9A}" dt="2025-10-19T09:50:27.920" v="144" actId="14100"/>
        <pc:sldMkLst>
          <pc:docMk/>
          <pc:sldMk cId="2250651675" sldId="258"/>
        </pc:sldMkLst>
        <pc:spChg chg="add mod">
          <ac:chgData name="Farhat Jabeen (2330976)" userId="S::2330976@student.uwtsd.ac.uk::323e2d01-27a6-4349-9d0c-685b3a3a1418" providerId="AD" clId="Web-{ABD996F8-2DBF-B24B-A574-F8E53E0DDE9A}" dt="2025-10-19T09:47:53.840" v="125" actId="20577"/>
          <ac:spMkLst>
            <pc:docMk/>
            <pc:sldMk cId="2250651675" sldId="258"/>
            <ac:spMk id="2" creationId="{AB64FFDA-5A1B-3DA9-4FD6-428D3CE64CE5}"/>
          </ac:spMkLst>
        </pc:spChg>
        <pc:spChg chg="add mod">
          <ac:chgData name="Farhat Jabeen (2330976)" userId="S::2330976@student.uwtsd.ac.uk::323e2d01-27a6-4349-9d0c-685b3a3a1418" providerId="AD" clId="Web-{ABD996F8-2DBF-B24B-A574-F8E53E0DDE9A}" dt="2025-10-19T09:50:27.920" v="144" actId="14100"/>
          <ac:spMkLst>
            <pc:docMk/>
            <pc:sldMk cId="2250651675" sldId="258"/>
            <ac:spMk id="3" creationId="{3927CE39-8135-5AF2-8C3F-C7930F20E12E}"/>
          </ac:spMkLst>
        </pc:spChg>
        <pc:spChg chg="add">
          <ac:chgData name="Farhat Jabeen (2330976)" userId="S::2330976@student.uwtsd.ac.uk::323e2d01-27a6-4349-9d0c-685b3a3a1418" providerId="AD" clId="Web-{ABD996F8-2DBF-B24B-A574-F8E53E0DDE9A}" dt="2025-10-19T09:32:06.639" v="110"/>
          <ac:spMkLst>
            <pc:docMk/>
            <pc:sldMk cId="2250651675" sldId="258"/>
            <ac:spMk id="7" creationId="{D038248A-211C-4EEC-8401-C761B929FB52}"/>
          </ac:spMkLst>
        </pc:spChg>
        <pc:spChg chg="add">
          <ac:chgData name="Farhat Jabeen (2330976)" userId="S::2330976@student.uwtsd.ac.uk::323e2d01-27a6-4349-9d0c-685b3a3a1418" providerId="AD" clId="Web-{ABD996F8-2DBF-B24B-A574-F8E53E0DDE9A}" dt="2025-10-19T09:32:06.639" v="110"/>
          <ac:spMkLst>
            <pc:docMk/>
            <pc:sldMk cId="2250651675" sldId="258"/>
            <ac:spMk id="9" creationId="{C30A849F-66D9-40C8-BEC8-35AFF8F4568F}"/>
          </ac:spMkLst>
        </pc:spChg>
        <pc:grpChg chg="add">
          <ac:chgData name="Farhat Jabeen (2330976)" userId="S::2330976@student.uwtsd.ac.uk::323e2d01-27a6-4349-9d0c-685b3a3a1418" providerId="AD" clId="Web-{ABD996F8-2DBF-B24B-A574-F8E53E0DDE9A}" dt="2025-10-19T09:32:06.639" v="110"/>
          <ac:grpSpMkLst>
            <pc:docMk/>
            <pc:sldMk cId="2250651675" sldId="258"/>
            <ac:grpSpMk id="11" creationId="{04542298-A2B1-480F-A11C-A40EDD19B857}"/>
          </ac:grpSpMkLst>
        </pc:grpChg>
        <pc:grpChg chg="add">
          <ac:chgData name="Farhat Jabeen (2330976)" userId="S::2330976@student.uwtsd.ac.uk::323e2d01-27a6-4349-9d0c-685b3a3a1418" providerId="AD" clId="Web-{ABD996F8-2DBF-B24B-A574-F8E53E0DDE9A}" dt="2025-10-19T09:32:06.639" v="110"/>
          <ac:grpSpMkLst>
            <pc:docMk/>
            <pc:sldMk cId="2250651675" sldId="258"/>
            <ac:grpSpMk id="17" creationId="{2A5C9C35-2375-49EB-B99C-17C87D42FE7C}"/>
          </ac:grpSpMkLst>
        </pc:gr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hmiprobation.justiceinspectorates.gov.uk/publications/adultification-bias/" TargetMode="External"/><Relationship Id="rId2" Type="http://schemas.openxmlformats.org/officeDocument/2006/relationships/hyperlink" Target="https://www.basw.co.uk/about-basw/code-ethic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gov.uk/government/publications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qip.org.uk/national-programmes" TargetMode="External"/><Relationship Id="rId3" Type="http://schemas.openxmlformats.org/officeDocument/2006/relationships/hyperlink" Target="https://www.legislation.gov.uk/" TargetMode="External"/><Relationship Id="rId7" Type="http://schemas.openxmlformats.org/officeDocument/2006/relationships/hyperlink" Target="https://doi.org/10.1080/09540253.2018.1484444" TargetMode="External"/><Relationship Id="rId2" Type="http://schemas.openxmlformats.org/officeDocument/2006/relationships/hyperlink" Target="https://www.ddscp.org.uk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researchinpractice.org.uk/media/1123/difficult_age_rip_2014.pdf" TargetMode="External"/><Relationship Id="rId11" Type="http://schemas.openxmlformats.org/officeDocument/2006/relationships/hyperlink" Target="https://www.gov.uk/government/statistics/youth-justice-statistics-2019-to-2020" TargetMode="External"/><Relationship Id="rId5" Type="http://schemas.openxmlformats.org/officeDocument/2006/relationships/hyperlink" Target="https://www.gov.uk/government/publications" TargetMode="External"/><Relationship Id="rId10" Type="http://schemas.openxmlformats.org/officeDocument/2006/relationships/hyperlink" Target="https://www.scie.org.uk/" TargetMode="External"/><Relationship Id="rId4" Type="http://schemas.openxmlformats.org/officeDocument/2006/relationships/hyperlink" Target="https://doi.org/10.1111/cfs.12356" TargetMode="External"/><Relationship Id="rId9" Type="http://schemas.openxmlformats.org/officeDocument/2006/relationships/hyperlink" Target="https://www.gov.uk/government/publications/covid-19-mental-health-and-wellbeing-surveillance-repo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7945" y="1049294"/>
            <a:ext cx="9144000" cy="2387600"/>
          </a:xfrm>
        </p:spPr>
        <p:txBody>
          <a:bodyPr>
            <a:normAutofit/>
          </a:bodyPr>
          <a:lstStyle/>
          <a:p>
            <a:r>
              <a:rPr lang="en-GB" sz="2400" b="1" dirty="0"/>
              <a:t>Module name-</a:t>
            </a:r>
            <a:r>
              <a:rPr lang="en-GB" b="1" dirty="0">
                <a:solidFill>
                  <a:srgbClr val="1D2125"/>
                </a:solidFill>
              </a:rPr>
              <a:t> </a:t>
            </a:r>
            <a:r>
              <a:rPr lang="en-GB" sz="2400" b="1" dirty="0">
                <a:solidFill>
                  <a:srgbClr val="1D2125"/>
                </a:solidFill>
              </a:rPr>
              <a:t>Protecting and Supporting Families in Health and Care (BMHP5021_BIRM)</a:t>
            </a:r>
            <a:endParaRPr lang="en-GB" sz="2400" dirty="0"/>
          </a:p>
          <a:p>
            <a:pPr algn="l"/>
            <a:r>
              <a:rPr lang="en-GB" sz="2400" dirty="0">
                <a:solidFill>
                  <a:srgbClr val="1D2125"/>
                </a:solidFill>
                <a:ea typeface="+mj-lt"/>
                <a:cs typeface="+mj-lt"/>
              </a:rPr>
              <a:t>.</a:t>
            </a:r>
            <a:endParaRPr lang="en-GB" sz="2400" dirty="0"/>
          </a:p>
          <a:p>
            <a:r>
              <a:rPr lang="en-GB" sz="2400" b="1" dirty="0"/>
              <a:t>Lecturer name-Robert </a:t>
            </a:r>
            <a:r>
              <a:rPr lang="en-GB" sz="2400" b="1" dirty="0" err="1"/>
              <a:t>Nartowski</a:t>
            </a:r>
            <a:br>
              <a:rPr lang="en-GB" sz="2400" b="1" dirty="0"/>
            </a:br>
            <a:r>
              <a:rPr lang="en-GB" sz="2400" b="1" dirty="0"/>
              <a:t>Assignment Title-Component 1(Group Discussion)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b="1" dirty="0"/>
              <a:t>Farhat Jabeen(2330976) -Police officer </a:t>
            </a:r>
          </a:p>
          <a:p>
            <a:r>
              <a:rPr lang="en-GB" b="1" dirty="0"/>
              <a:t>Cherry spencer(2315880) -Mental health practitioner</a:t>
            </a:r>
          </a:p>
          <a:p>
            <a:r>
              <a:rPr lang="en-GB" b="1" dirty="0"/>
              <a:t>Agnes </a:t>
            </a:r>
            <a:r>
              <a:rPr lang="en-GB" b="1" dirty="0" err="1"/>
              <a:t>Boasiako</a:t>
            </a:r>
            <a:r>
              <a:rPr lang="en-GB" b="1" dirty="0"/>
              <a:t>(2334150) -Social worker</a:t>
            </a:r>
          </a:p>
          <a:p>
            <a:r>
              <a:rPr lang="en-GB" b="1" dirty="0"/>
              <a:t>Caroline Zeini(2331122)-GP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4BD496B-1B14-6114-2175-078B603CA17B}"/>
              </a:ext>
            </a:extLst>
          </p:cNvPr>
          <p:cNvSpPr txBox="1"/>
          <p:nvPr/>
        </p:nvSpPr>
        <p:spPr>
          <a:xfrm>
            <a:off x="1156851" y="637762"/>
            <a:ext cx="9888496" cy="90013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References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F01A79-0BAF-667E-2EE1-5F1445AE8E1C}"/>
              </a:ext>
            </a:extLst>
          </p:cNvPr>
          <p:cNvSpPr txBox="1"/>
          <p:nvPr/>
        </p:nvSpPr>
        <p:spPr>
          <a:xfrm>
            <a:off x="1565753" y="2030261"/>
            <a:ext cx="9478027" cy="28931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/>
              <a:t>Birmingham Safeguarding Children Partnership (2023) </a:t>
            </a:r>
            <a:r>
              <a:rPr lang="en-US" sz="1400" i="1" dirty="0"/>
              <a:t>Child Safeguarding Practice Review: Adult A / Child A (BSCP 2020/21-02).</a:t>
            </a:r>
            <a:r>
              <a:rPr lang="en-US" sz="1400" dirty="0"/>
              <a:t> Birmingham: Birmingham Safeguarding Children Partnership.</a:t>
            </a:r>
          </a:p>
          <a:p>
            <a:r>
              <a:rPr lang="en-US" sz="1400" dirty="0"/>
              <a:t>British Association of Social Workers (2021) </a:t>
            </a:r>
            <a:r>
              <a:rPr lang="en-US" sz="1400" i="1" dirty="0"/>
              <a:t>Code of ethics for social work.</a:t>
            </a:r>
            <a:r>
              <a:rPr lang="en-US" sz="1400" dirty="0"/>
              <a:t> Birmingham: BASW. Available at: </a:t>
            </a:r>
            <a:r>
              <a:rPr lang="en-US" sz="1400" dirty="0">
                <a:hlinkClick r:id="rId2"/>
              </a:rPr>
              <a:t>https://www.basw.co.uk/about-basw/code-ethics</a:t>
            </a:r>
            <a:r>
              <a:rPr lang="en-US" sz="1400" dirty="0"/>
              <a:t> (Accessed: 11 October 2025).</a:t>
            </a:r>
          </a:p>
          <a:p>
            <a:r>
              <a:rPr lang="en-US" sz="1400" err="1"/>
              <a:t>Cafcass</a:t>
            </a:r>
            <a:r>
              <a:rPr lang="en-US" sz="1400" dirty="0"/>
              <a:t> (2024) </a:t>
            </a:r>
            <a:r>
              <a:rPr lang="en-US" sz="1400" i="1" dirty="0"/>
              <a:t>Home Conditions – Assessment Tool.</a:t>
            </a:r>
            <a:r>
              <a:rPr lang="en-US" sz="1400" dirty="0"/>
              <a:t> Available at: https://www.cafcass.gov.uk (Accessed: 18 October 2025).</a:t>
            </a:r>
          </a:p>
          <a:p>
            <a:r>
              <a:rPr lang="en-US" sz="1400" dirty="0"/>
              <a:t>Davis, J. (2022) </a:t>
            </a:r>
            <a:r>
              <a:rPr lang="en-US" sz="1400" i="1" dirty="0"/>
              <a:t>Adultification bias within child protection and safeguarding.</a:t>
            </a:r>
            <a:r>
              <a:rPr lang="en-US" sz="1400" dirty="0"/>
              <a:t> [online] HM Inspectorate of Probation. Available at: </a:t>
            </a:r>
            <a:r>
              <a:rPr lang="en-US" sz="1400" dirty="0">
                <a:hlinkClick r:id="rId3"/>
              </a:rPr>
              <a:t>https://hmiprobation.justiceinspectorates.gov.uk/publications/adultification-bias/</a:t>
            </a:r>
            <a:r>
              <a:rPr lang="en-US" sz="1400" dirty="0"/>
              <a:t> (Accessed: 18 October 2025).</a:t>
            </a:r>
          </a:p>
          <a:p>
            <a:r>
              <a:rPr lang="en-US" sz="1400" dirty="0"/>
              <a:t>Department for Education (DfE) (2023) </a:t>
            </a:r>
            <a:r>
              <a:rPr lang="en-US" sz="1400" i="1" dirty="0"/>
              <a:t>Working Together to Safeguard Children: Statutory Guidance.</a:t>
            </a:r>
            <a:r>
              <a:rPr lang="en-US" sz="1400" dirty="0"/>
              <a:t> [online] Available at: https://www.gov.uk/government/publications/working-together-to-safeguard-children (Accessed: 18 October 2025).</a:t>
            </a:r>
          </a:p>
          <a:p>
            <a:r>
              <a:rPr lang="en-US" sz="1400" dirty="0"/>
              <a:t>Department for Education (DfE) (2024) </a:t>
            </a:r>
            <a:r>
              <a:rPr lang="en-US" sz="1400" i="1" dirty="0"/>
              <a:t>Information sharing advice for safeguarding practitioners.</a:t>
            </a:r>
            <a:r>
              <a:rPr lang="en-US" sz="1400" dirty="0"/>
              <a:t> [online] Available at: </a:t>
            </a:r>
            <a:r>
              <a:rPr lang="en-US" sz="1400" dirty="0">
                <a:hlinkClick r:id="rId4"/>
              </a:rPr>
              <a:t>https://www.gov.uk/government/publications</a:t>
            </a:r>
            <a:r>
              <a:rPr lang="en-US" sz="1400" dirty="0"/>
              <a:t> (Accessed: 18 October 2025).</a:t>
            </a:r>
          </a:p>
        </p:txBody>
      </p:sp>
    </p:spTree>
    <p:extLst>
      <p:ext uri="{BB962C8B-B14F-4D97-AF65-F5344CB8AC3E}">
        <p14:creationId xmlns:p14="http://schemas.microsoft.com/office/powerpoint/2010/main" val="27839552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AB64FFDA-5A1B-3DA9-4FD6-428D3CE64CE5}"/>
              </a:ext>
            </a:extLst>
          </p:cNvPr>
          <p:cNvSpPr txBox="1"/>
          <p:nvPr/>
        </p:nvSpPr>
        <p:spPr>
          <a:xfrm>
            <a:off x="1179226" y="792870"/>
            <a:ext cx="9833548" cy="557496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>
                <a:solidFill>
                  <a:schemeClr val="tx2"/>
                </a:solidFill>
              </a:rPr>
              <a:t>References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>
              <a:solidFill>
                <a:schemeClr val="tx2"/>
              </a:solidFill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3927CE39-8135-5AF2-8C3F-C7930F20E12E}"/>
              </a:ext>
            </a:extLst>
          </p:cNvPr>
          <p:cNvSpPr txBox="1"/>
          <p:nvPr/>
        </p:nvSpPr>
        <p:spPr>
          <a:xfrm>
            <a:off x="1179534" y="1184753"/>
            <a:ext cx="9697232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/>
              <a:t>Derby &amp; Derbyshire Safeguarding Children Partnership (2024) </a:t>
            </a:r>
            <a:r>
              <a:rPr lang="en-US" sz="1200" i="1" dirty="0"/>
              <a:t>Local Child Safeguarding Practice Review (LCSPR): TDS20 “Theo” (Final, 14 March/July 2024).</a:t>
            </a:r>
            <a:r>
              <a:rPr lang="en-US" sz="1200" dirty="0"/>
              <a:t> Available at: </a:t>
            </a:r>
            <a:r>
              <a:rPr lang="en-US" sz="1200" dirty="0">
                <a:hlinkClick r:id="rId2"/>
              </a:rPr>
              <a:t>https://www.ddscp.org.uk</a:t>
            </a:r>
            <a:r>
              <a:rPr lang="en-US" sz="1200" dirty="0"/>
              <a:t> (Accessed: 18 October 2025).</a:t>
            </a:r>
          </a:p>
          <a:p>
            <a:r>
              <a:rPr lang="en-US" sz="1200" dirty="0"/>
              <a:t>Domestic Abuse Act 2021 and Statutory Guidance (2021) [online] Available at: </a:t>
            </a:r>
            <a:r>
              <a:rPr lang="en-US" sz="1200" dirty="0">
                <a:hlinkClick r:id="rId3"/>
              </a:rPr>
              <a:t>https://www.legislation.gov.uk</a:t>
            </a:r>
            <a:r>
              <a:rPr lang="en-US" sz="1200" dirty="0"/>
              <a:t> (Accessed: 18 October 2025).</a:t>
            </a:r>
          </a:p>
          <a:p>
            <a:r>
              <a:rPr lang="en-US" sz="1200" dirty="0"/>
              <a:t>Epstein, R., Blake, J.J. and González, T. (no date) </a:t>
            </a:r>
            <a:r>
              <a:rPr lang="en-US" sz="1200" i="1" dirty="0"/>
              <a:t>Girlhood Interrupted: The Erasure of Black Girls’ Childhood.</a:t>
            </a:r>
            <a:r>
              <a:rPr lang="en-US" sz="1200" dirty="0"/>
              <a:t> [online] Available at: https://www.law.georgetown.edu (Accessed: 18 October 2025).</a:t>
            </a:r>
          </a:p>
          <a:p>
            <a:r>
              <a:rPr lang="en-US" sz="1200" dirty="0"/>
              <a:t>Firmin, C. (2019) ‘Contextual Safeguarding: A framework for responding to the extra-familial abuse of children’, </a:t>
            </a:r>
            <a:r>
              <a:rPr lang="en-US" sz="1200" i="1" dirty="0"/>
              <a:t>Child &amp; Family Social Work</a:t>
            </a:r>
            <a:r>
              <a:rPr lang="en-US" sz="1200" dirty="0"/>
              <a:t>, 24(1), pp. 123–132. Available at: </a:t>
            </a:r>
            <a:r>
              <a:rPr lang="en-US" sz="1200" dirty="0">
                <a:hlinkClick r:id="rId4"/>
              </a:rPr>
              <a:t>https://doi.org/10.1111/cfs.12356</a:t>
            </a:r>
            <a:r>
              <a:rPr lang="en-US" sz="1200" dirty="0"/>
              <a:t> (Accessed: 18 October 2025).</a:t>
            </a:r>
          </a:p>
          <a:p>
            <a:r>
              <a:rPr lang="en-US" sz="1200" dirty="0"/>
              <a:t>GOV.UK (2022) </a:t>
            </a:r>
            <a:r>
              <a:rPr lang="en-US" sz="1200" i="1" dirty="0"/>
              <a:t>The independent review of children’s social care: Final report.</a:t>
            </a:r>
            <a:r>
              <a:rPr lang="en-US" sz="1200" dirty="0"/>
              <a:t> [online] Available at: https://www.gov.uk/government/publications/the-independent-review-of-childrens-social-care-final-report (Accessed: 18 October 2025).</a:t>
            </a:r>
          </a:p>
          <a:p>
            <a:r>
              <a:rPr lang="en-US" sz="1200" dirty="0"/>
              <a:t>GOV.UK (2024) </a:t>
            </a:r>
            <a:r>
              <a:rPr lang="en-US" sz="1200" i="1" dirty="0"/>
              <a:t>Working together to improve school attendance: Statutory guidance for maintained schools, academies, independent schools and local authorities.</a:t>
            </a:r>
            <a:r>
              <a:rPr lang="en-US" sz="1200" dirty="0"/>
              <a:t> [online] Available at: </a:t>
            </a:r>
            <a:r>
              <a:rPr lang="en-US" sz="1200" dirty="0">
                <a:hlinkClick r:id="rId5"/>
              </a:rPr>
              <a:t>https://www.gov.uk/government/publications</a:t>
            </a:r>
            <a:r>
              <a:rPr lang="en-US" sz="1200" dirty="0"/>
              <a:t> (Accessed: 18 October 2025).</a:t>
            </a:r>
          </a:p>
          <a:p>
            <a:r>
              <a:rPr lang="en-US" sz="1200" dirty="0"/>
              <a:t>Hanson, E. and Holmes, D. (2014) </a:t>
            </a:r>
            <a:r>
              <a:rPr lang="en-US" sz="1200" i="1" dirty="0"/>
              <a:t>That Difficult Age: Developing a more effective response to risks in adolescence.</a:t>
            </a:r>
            <a:r>
              <a:rPr lang="en-US" sz="1200" dirty="0"/>
              <a:t> [pdf] Research in Practice. Available at: </a:t>
            </a:r>
            <a:r>
              <a:rPr lang="en-US" sz="1200" dirty="0">
                <a:hlinkClick r:id="rId6"/>
              </a:rPr>
              <a:t>https://www.researchinpractice.org.uk/media/1123/difficult_age_rip_2014.pdf</a:t>
            </a:r>
            <a:r>
              <a:rPr lang="en-US" sz="1200" dirty="0"/>
              <a:t> (Accessed: 18 October 2025).</a:t>
            </a:r>
          </a:p>
          <a:p>
            <a:r>
              <a:rPr lang="en-US" sz="1200" dirty="0"/>
              <a:t>Johansson, T. and </a:t>
            </a:r>
            <a:r>
              <a:rPr lang="en-US" sz="1200" err="1"/>
              <a:t>Lunneblad</a:t>
            </a:r>
            <a:r>
              <a:rPr lang="en-US" sz="1200" dirty="0"/>
              <a:t>, J. (2018) ‘Gendered violence in schools: The adultification of girls and the </a:t>
            </a:r>
            <a:r>
              <a:rPr lang="en-US" sz="1200" err="1"/>
              <a:t>marginalisation</a:t>
            </a:r>
            <a:r>
              <a:rPr lang="en-US" sz="1200" dirty="0"/>
              <a:t> of boys’, </a:t>
            </a:r>
            <a:r>
              <a:rPr lang="en-US" sz="1200" i="1" dirty="0"/>
              <a:t>Gender and Education</a:t>
            </a:r>
            <a:r>
              <a:rPr lang="en-US" sz="1200" dirty="0"/>
              <a:t>, 30(7), pp. 899–915. Available at: </a:t>
            </a:r>
            <a:r>
              <a:rPr lang="en-US" sz="1200" dirty="0">
                <a:hlinkClick r:id="rId7"/>
              </a:rPr>
              <a:t>https://doi.org/10.1080/09540253.2018.1484444</a:t>
            </a:r>
            <a:r>
              <a:rPr lang="en-US" sz="1200" dirty="0"/>
              <a:t> (Accessed: 18 October 2025).</a:t>
            </a:r>
          </a:p>
          <a:p>
            <a:r>
              <a:rPr lang="en-US" sz="1200" dirty="0"/>
              <a:t>Knight, M. </a:t>
            </a:r>
            <a:r>
              <a:rPr lang="en-US" sz="1200" i="1" dirty="0"/>
              <a:t>et al.</a:t>
            </a:r>
            <a:r>
              <a:rPr lang="en-US" sz="1200" dirty="0"/>
              <a:t> (2020) </a:t>
            </a:r>
            <a:r>
              <a:rPr lang="en-US" sz="1200" i="1" dirty="0"/>
              <a:t>Saving Lives, Improving Mothers’ Care: Maternal, Newborn and Infant Clinical Outcome Review </a:t>
            </a:r>
            <a:r>
              <a:rPr lang="en-US" sz="1200" i="1" err="1"/>
              <a:t>Programme</a:t>
            </a:r>
            <a:r>
              <a:rPr lang="en-US" sz="1200" i="1" dirty="0"/>
              <a:t>.</a:t>
            </a:r>
            <a:r>
              <a:rPr lang="en-US" sz="1200" dirty="0"/>
              <a:t> Available at: </a:t>
            </a:r>
            <a:r>
              <a:rPr lang="en-US" sz="1200" dirty="0">
                <a:hlinkClick r:id="rId8"/>
              </a:rPr>
              <a:t>https://www.hqip.org.uk/national-programmes</a:t>
            </a:r>
            <a:r>
              <a:rPr lang="en-US" sz="1200" dirty="0"/>
              <a:t> (Accessed: 18 October 2025).</a:t>
            </a:r>
          </a:p>
          <a:p>
            <a:r>
              <a:rPr lang="en-US" sz="1200" dirty="0"/>
              <a:t>NSPCC Learning (no date) </a:t>
            </a:r>
            <a:r>
              <a:rPr lang="en-US" sz="1200" i="1" dirty="0"/>
              <a:t>Recently published case reviews; Voice of the Child; Housing: learning from case reviews; Neglect: learning from case reviews.</a:t>
            </a:r>
            <a:r>
              <a:rPr lang="en-US" sz="1200" dirty="0"/>
              <a:t> [online] Available at: https://learning.nspcc.org.uk (Accessed: 18 October 2025).</a:t>
            </a:r>
          </a:p>
          <a:p>
            <a:r>
              <a:rPr lang="en-US" sz="1200" dirty="0"/>
              <a:t>Public Health England (2021) </a:t>
            </a:r>
            <a:r>
              <a:rPr lang="en-US" sz="1200" i="1" dirty="0"/>
              <a:t>The impact of COVID-19 on children and young people’s mental health.</a:t>
            </a:r>
            <a:r>
              <a:rPr lang="en-US" sz="1200" dirty="0"/>
              <a:t> [online] Available at: </a:t>
            </a:r>
            <a:r>
              <a:rPr lang="en-US" sz="1200" dirty="0">
                <a:hlinkClick r:id="rId9"/>
              </a:rPr>
              <a:t>https://www.gov.uk/government/publications/covid-19-mental-health-and-wellbeing-surveillance-report</a:t>
            </a:r>
            <a:r>
              <a:rPr lang="en-US" sz="1200" dirty="0"/>
              <a:t> (Accessed: 18 October 2025).</a:t>
            </a:r>
          </a:p>
          <a:p>
            <a:r>
              <a:rPr lang="en-US" sz="1200" dirty="0"/>
              <a:t>Think child, think parent, think family (2009) [online] Available at: </a:t>
            </a:r>
            <a:r>
              <a:rPr lang="en-US" sz="1200" dirty="0">
                <a:hlinkClick r:id="rId10"/>
              </a:rPr>
              <a:t>https://www.scie.org.uk</a:t>
            </a:r>
            <a:r>
              <a:rPr lang="en-US" sz="1200" dirty="0"/>
              <a:t> (Accessed: 18 October 2025).</a:t>
            </a:r>
          </a:p>
          <a:p>
            <a:r>
              <a:rPr lang="en-US" sz="1200" dirty="0"/>
              <a:t>Working Together to Safeguard Children (2023) </a:t>
            </a:r>
            <a:r>
              <a:rPr lang="en-US" sz="1200" i="1" dirty="0"/>
              <a:t>A guide to multi-agency working to help, protect and promote the welfare of children.</a:t>
            </a:r>
            <a:r>
              <a:rPr lang="en-US" sz="1200" dirty="0"/>
              <a:t> [online] Available at: https://www.gov.uk/government/publications/working-together-to-safeguard-children (Accessed: 18 October 2025).</a:t>
            </a:r>
          </a:p>
          <a:p>
            <a:r>
              <a:rPr lang="en-US" sz="1200" dirty="0"/>
              <a:t>Youth Justice Board for England and Wales (2021) </a:t>
            </a:r>
            <a:r>
              <a:rPr lang="en-US" sz="1200" i="1" dirty="0"/>
              <a:t>Youth Justice Statistics: 2019 to 2020.</a:t>
            </a:r>
            <a:r>
              <a:rPr lang="en-US" sz="1200" dirty="0"/>
              <a:t> [pdf] Ministry of Justice. Available at: </a:t>
            </a:r>
            <a:r>
              <a:rPr lang="en-US" sz="1200" dirty="0">
                <a:hlinkClick r:id="rId11"/>
              </a:rPr>
              <a:t>https://www.gov.uk/government/statistics/youth-justice-statistics-2019-to-2020</a:t>
            </a:r>
            <a:r>
              <a:rPr lang="en-US" sz="1200" dirty="0"/>
              <a:t> (Accessed: 18 October 2025).</a:t>
            </a:r>
          </a:p>
        </p:txBody>
      </p:sp>
    </p:spTree>
    <p:extLst>
      <p:ext uri="{BB962C8B-B14F-4D97-AF65-F5344CB8AC3E}">
        <p14:creationId xmlns:p14="http://schemas.microsoft.com/office/powerpoint/2010/main" val="22506516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Module name- Protecting and Supporting Families in Health and Care (BMHP5021_BIRM) . Lecturer name-Robert Nartowski Assignment Title-Component 1(Group Discussion)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142</cp:revision>
  <dcterms:created xsi:type="dcterms:W3CDTF">2025-10-18T18:56:35Z</dcterms:created>
  <dcterms:modified xsi:type="dcterms:W3CDTF">2025-10-19T09:52:43Z</dcterms:modified>
</cp:coreProperties>
</file>