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6" r:id="rId2"/>
    <p:sldId id="257" r:id="rId3"/>
  </p:sldIdLst>
  <p:sldSz cx="6858000" cy="12192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6" autoAdjust="0"/>
    <p:restoredTop sz="94660"/>
  </p:normalViewPr>
  <p:slideViewPr>
    <p:cSldViewPr snapToGrid="0">
      <p:cViewPr varScale="1">
        <p:scale>
          <a:sx n="41" d="100"/>
          <a:sy n="41" d="100"/>
        </p:scale>
        <p:origin x="23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1A1CBD-61A1-4195-A132-6532C919E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995312"/>
            <a:ext cx="5143500" cy="4244622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29D636-082B-4FAB-B26E-9C78D8ACAF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34D5E0-E667-49C5-89E0-24A2928626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2E411-3AC8-45F4-8380-C80521B9AE54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CC89CA-920A-4427-9A99-CFCDDAF5AE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91259E-03FE-43BA-AEA4-666397691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D1386-445E-46A9-B74A-E57A45433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109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DD949E-F5FB-4D52-BEEA-B584EB6CC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B08C24-FA08-42B5-9594-31F1804FE9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A3F9B9-3095-49DD-B2B0-1F171B8D6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2E411-3AC8-45F4-8380-C80521B9AE54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8E4E5D-D4BD-4AC9-9ECE-9DB216E70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6AE405-E793-40BA-A06D-612B38D31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D1386-445E-46A9-B74A-E57A45433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554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9611EF-F9FB-420C-8C78-9F102E5A36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916" y="3039535"/>
            <a:ext cx="5915025" cy="5071532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292950-71A3-4995-8749-156DF06A34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7916" y="8159046"/>
            <a:ext cx="5915025" cy="2666999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6615C2-0640-40DD-A1FF-4B799ED35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2E411-3AC8-45F4-8380-C80521B9AE54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68DD57-C806-4352-8A27-949F5159A0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5960A5-C130-4BAB-A389-965518C5F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D1386-445E-46A9-B74A-E57A45433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0620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B72B7F-C5BE-4288-83AE-E92DCCB1E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3DBBE8-8D36-4745-8969-5269EBAB79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8D9DC4-8CFB-4FE4-84B8-4DBD53367E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3970D-FDF9-4EEF-942D-EA990188F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2E411-3AC8-45F4-8380-C80521B9AE54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5FAB50-3BB1-41E6-9138-6DDAA4BD6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7E5205-2438-4922-9C4E-7C8B9BD74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D1386-445E-46A9-B74A-E57A45433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652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F87968-8EE5-4830-9782-B64E3F0EB1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649112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C3A37E-FD67-4BD4-A6FB-93CF0E0FA2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3B72BC-A6C8-4EC0-B77B-55C0C219A7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44B543-27D5-4BEF-9546-4699BD2082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A621FC5-9B48-4A52-B144-26719A67F6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0447E2F-9F53-412E-90C0-68BDA8FACA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2E411-3AC8-45F4-8380-C80521B9AE54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201D06-DDF5-473D-BD41-E910E9174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A685F95-BFB1-44B7-BAEF-A114C6E9F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D1386-445E-46A9-B74A-E57A45433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197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24FAF-85CF-4F88-824C-5E1CD47C2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B2F239C-730C-4F9B-9628-DDF42AFC71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2E411-3AC8-45F4-8380-C80521B9AE54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D98FCA-DE5E-4AAA-BDD8-5F5FBEC47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785387-6842-44DD-A52C-CD37AF5FC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D1386-445E-46A9-B74A-E57A45433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647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16FF14-20C2-4895-8B2B-E7ABDFE4D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2E411-3AC8-45F4-8380-C80521B9AE54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59C20D0-8D50-48B4-9342-4C458EFE6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0F8F55-F26C-454D-B40B-F60180B54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D1386-445E-46A9-B74A-E57A45433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8168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6E99DC-5647-44C1-9324-59F474FE5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63058-DDA4-4EE8-BDE4-6A55FCF2AD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1787F6-8057-4B1B-B389-A831264EEF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168514-A37D-4711-ADC5-8D6EF9E4D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2E411-3AC8-45F4-8380-C80521B9AE54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438640-79C8-47E0-80DC-78A867391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6CB0B0-316E-41AA-AE71-5F3E50C642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D1386-445E-46A9-B74A-E57A45433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9530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F6528-5435-497F-9743-DF0F7AD75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911D524-FB87-4201-B9CD-C8D08F6B17B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9860A5-FEF7-4CA2-9608-5A3473EBBA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E19820-6BF3-4F95-9690-9F07E2A84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2E411-3AC8-45F4-8380-C80521B9AE54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4A1647-2DBC-47BA-BB86-77428DF75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3C4395-E340-4B14-A369-60AAECEFA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D1386-445E-46A9-B74A-E57A45433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761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0AB5ED-8A7F-48AA-9C51-4D17C4929D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DE9CED-30D3-43A4-902D-F8508FAE82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E61097-0EDB-4973-BEF7-4F73A5FA9C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2E411-3AC8-45F4-8380-C80521B9AE54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63795B-A9E8-4F53-9FD7-50DA783A9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09D8E7-9761-498C-B020-FC55B2A46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D1386-445E-46A9-B74A-E57A45433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815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2563885-7319-44AB-A227-9C38E9D7A9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7756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5E954A-95FA-4C65-9A50-1BA2B1AEF0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7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387CE8-65C1-42E3-A42B-F64D8D298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2E411-3AC8-45F4-8380-C80521B9AE54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F15047-815A-4658-82AA-59A46B3C1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922E9F-ACC3-4912-BFD3-6EB539EA7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D1386-445E-46A9-B74A-E57A45433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331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5814E5-1CBD-4A36-ABDA-E61C2632C2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649112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3835A3-8B3A-4AA9-A1AF-E0927019F6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2BC53C-4251-449D-A681-59CA3B9EA9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1488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C2E411-3AC8-45F4-8380-C80521B9AE54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855292-39C6-4F93-A7C8-EB6AA641BE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71713" y="11300179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E8A2D5-FC04-40E0-BEE2-EFF652FACE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D1386-445E-46A9-B74A-E57A45433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308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programmes/p08gthqb" TargetMode="External"/><Relationship Id="rId2" Type="http://schemas.openxmlformats.org/officeDocument/2006/relationships/hyperlink" Target="https://www.vecteezy.com/free-vector/poster-background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shutterstock.com/image-vector/young-woman-wheelchair-front-cafe-stairs-393155347" TargetMode="External"/><Relationship Id="rId4" Type="http://schemas.openxmlformats.org/officeDocument/2006/relationships/hyperlink" Target="https://www.clipartkey.com/search/opinio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12E029-CE5B-43C8-8F27-82E6FDA081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12192000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A122A6EA-507A-41EB-A760-6405CE322B51}"/>
              </a:ext>
            </a:extLst>
          </p:cNvPr>
          <p:cNvSpPr/>
          <p:nvPr/>
        </p:nvSpPr>
        <p:spPr>
          <a:xfrm>
            <a:off x="0" y="0"/>
            <a:ext cx="2198914" cy="13716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Social model of disability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B407D4-3210-4CF6-AE63-CE7EA07B04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9693" y="454137"/>
            <a:ext cx="2198914" cy="2048655"/>
          </a:xfrm>
          <a:prstGeom prst="rect">
            <a:avLst/>
          </a:prstGeom>
        </p:spPr>
      </p:pic>
      <p:graphicFrame>
        <p:nvGraphicFramePr>
          <p:cNvPr id="15" name="Table 15">
            <a:extLst>
              <a:ext uri="{FF2B5EF4-FFF2-40B4-BE49-F238E27FC236}">
                <a16:creationId xmlns:a16="http://schemas.microsoft.com/office/drawing/2014/main" id="{41BB7FC2-9DE9-4783-B806-4894642AF0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7341254"/>
              </p:ext>
            </p:extLst>
          </p:nvPr>
        </p:nvGraphicFramePr>
        <p:xfrm>
          <a:off x="163285" y="10711542"/>
          <a:ext cx="6498772" cy="12823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9386">
                  <a:extLst>
                    <a:ext uri="{9D8B030D-6E8A-4147-A177-3AD203B41FA5}">
                      <a16:colId xmlns:a16="http://schemas.microsoft.com/office/drawing/2014/main" val="3097198490"/>
                    </a:ext>
                  </a:extLst>
                </a:gridCol>
                <a:gridCol w="3249386">
                  <a:extLst>
                    <a:ext uri="{9D8B030D-6E8A-4147-A177-3AD203B41FA5}">
                      <a16:colId xmlns:a16="http://schemas.microsoft.com/office/drawing/2014/main" val="3188158418"/>
                    </a:ext>
                  </a:extLst>
                </a:gridCol>
              </a:tblGrid>
              <a:tr h="337458">
                <a:tc>
                  <a:txBody>
                    <a:bodyPr/>
                    <a:lstStyle/>
                    <a:p>
                      <a:r>
                        <a:rPr lang="en-GB" sz="1400" dirty="0"/>
                        <a:t>Medical model of disability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Social model of disability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6414455"/>
                  </a:ext>
                </a:extLst>
              </a:tr>
              <a:tr h="337458">
                <a:tc>
                  <a:txBody>
                    <a:bodyPr/>
                    <a:lstStyle/>
                    <a:p>
                      <a:r>
                        <a:rPr lang="en-GB" sz="1400" dirty="0"/>
                        <a:t>You cant do this because: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Your in a wheel chair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Limited control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Mentally incapable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You can do this if we change theses to: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Introduce a ramp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Change to make it easier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Changes to explain 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2528632"/>
                  </a:ext>
                </a:extLst>
              </a:tr>
            </a:tbl>
          </a:graphicData>
        </a:graphic>
      </p:graphicFrame>
      <p:pic>
        <p:nvPicPr>
          <p:cNvPr id="16" name="Picture 15">
            <a:extLst>
              <a:ext uri="{FF2B5EF4-FFF2-40B4-BE49-F238E27FC236}">
                <a16:creationId xmlns:a16="http://schemas.microsoft.com/office/drawing/2014/main" id="{0F803E91-3BC8-4AC7-A2D0-15EBFECF29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1093" y="7086567"/>
            <a:ext cx="3048000" cy="17145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0A304DF8-E319-4474-B5DD-5E0B44171189}"/>
              </a:ext>
            </a:extLst>
          </p:cNvPr>
          <p:cNvSpPr txBox="1"/>
          <p:nvPr/>
        </p:nvSpPr>
        <p:spPr>
          <a:xfrm>
            <a:off x="3865939" y="2447964"/>
            <a:ext cx="246642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0" i="0" dirty="0">
                <a:effectLst/>
                <a:latin typeface="Shutterstock-DINNextW1G"/>
              </a:rPr>
              <a:t>© 2003-2020 Shutterstock, Inc.</a:t>
            </a:r>
            <a:endParaRPr lang="en-GB" sz="14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60DC20F-2C67-493D-9A82-214AD1A3B090}"/>
              </a:ext>
            </a:extLst>
          </p:cNvPr>
          <p:cNvSpPr/>
          <p:nvPr/>
        </p:nvSpPr>
        <p:spPr>
          <a:xfrm>
            <a:off x="3147404" y="8801067"/>
            <a:ext cx="355289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First </a:t>
            </a:r>
            <a:r>
              <a:rPr lang="en-US" sz="2000" b="1" cap="none" spc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WCMX</a:t>
            </a:r>
            <a:r>
              <a:rPr lang="en-US" sz="2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champion of the uk</a:t>
            </a:r>
          </a:p>
          <a:p>
            <a:pPr algn="ctr"/>
            <a:r>
              <a:rPr lang="en-US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Lily Rice</a:t>
            </a:r>
            <a:endParaRPr lang="en-US" sz="2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386CD7E-3255-4BDD-9310-34D2633F6BEC}"/>
              </a:ext>
            </a:extLst>
          </p:cNvPr>
          <p:cNvSpPr txBox="1"/>
          <p:nvPr/>
        </p:nvSpPr>
        <p:spPr>
          <a:xfrm>
            <a:off x="3749321" y="9404693"/>
            <a:ext cx="26996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i="1" dirty="0">
                <a:effectLst/>
                <a:latin typeface="ReithSans"/>
              </a:rPr>
              <a:t>Copyright © 2020 BBC</a:t>
            </a:r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EDDE4F3-ABA2-4CB2-B58E-6E102FC5B615}"/>
              </a:ext>
            </a:extLst>
          </p:cNvPr>
          <p:cNvSpPr/>
          <p:nvPr/>
        </p:nvSpPr>
        <p:spPr>
          <a:xfrm>
            <a:off x="147943" y="2021070"/>
            <a:ext cx="303897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Environment </a:t>
            </a:r>
          </a:p>
          <a:p>
            <a:pPr algn="ctr"/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Not </a:t>
            </a:r>
          </a:p>
          <a:p>
            <a:pPr algn="ctr"/>
            <a:r>
              <a:rPr lang="en-US" sz="4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Person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CCAB4F5-D1E4-421B-A1B5-86BDF43846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2979" y="4594642"/>
            <a:ext cx="2628900" cy="173355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8D86862C-BFA0-4E4B-BD70-9EF82CED8FF7}"/>
              </a:ext>
            </a:extLst>
          </p:cNvPr>
          <p:cNvSpPr txBox="1"/>
          <p:nvPr/>
        </p:nvSpPr>
        <p:spPr>
          <a:xfrm>
            <a:off x="331208" y="6285593"/>
            <a:ext cx="26289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888888"/>
                </a:solidFill>
                <a:effectLst/>
                <a:latin typeface="open sans"/>
              </a:rPr>
              <a:t> © 2019 clipartkey.com</a:t>
            </a:r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94086AB-EC94-4A36-9A06-7909EF1D7A8E}"/>
              </a:ext>
            </a:extLst>
          </p:cNvPr>
          <p:cNvSpPr/>
          <p:nvPr/>
        </p:nvSpPr>
        <p:spPr>
          <a:xfrm>
            <a:off x="3775728" y="4348864"/>
            <a:ext cx="189526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Fact</a:t>
            </a:r>
          </a:p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Or </a:t>
            </a:r>
          </a:p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Views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008188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E7D38AF-48CC-4682-B589-D90B5EC86BAF}"/>
              </a:ext>
            </a:extLst>
          </p:cNvPr>
          <p:cNvSpPr txBox="1"/>
          <p:nvPr/>
        </p:nvSpPr>
        <p:spPr>
          <a:xfrm>
            <a:off x="0" y="0"/>
            <a:ext cx="6858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hlinkClick r:id="rId2"/>
              </a:rPr>
              <a:t>https://www.vecteezy.com/free-vector/poster-background</a:t>
            </a:r>
            <a:endParaRPr lang="en-GB" dirty="0"/>
          </a:p>
          <a:p>
            <a:r>
              <a:rPr lang="en-GB" b="0" i="0" dirty="0">
                <a:solidFill>
                  <a:srgbClr val="777777"/>
                </a:solidFill>
                <a:effectLst/>
                <a:latin typeface="-apple-system"/>
              </a:rPr>
              <a:t>	© 2020 </a:t>
            </a:r>
            <a:r>
              <a:rPr lang="en-GB" b="0" i="0" dirty="0" err="1">
                <a:solidFill>
                  <a:srgbClr val="777777"/>
                </a:solidFill>
                <a:effectLst/>
                <a:latin typeface="-apple-system"/>
              </a:rPr>
              <a:t>Eezy</a:t>
            </a:r>
            <a:r>
              <a:rPr lang="en-GB" b="0" i="0" dirty="0">
                <a:solidFill>
                  <a:srgbClr val="777777"/>
                </a:solidFill>
                <a:effectLst/>
                <a:latin typeface="-apple-system"/>
              </a:rPr>
              <a:t> Inc. All rights reserved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hlinkClick r:id="rId3"/>
              </a:rPr>
              <a:t>https://www.bbc.co.uk/programmes/p08gthqb</a:t>
            </a:r>
            <a:endParaRPr lang="en-GB" dirty="0"/>
          </a:p>
          <a:p>
            <a:r>
              <a:rPr lang="en-GB" dirty="0">
                <a:effectLst/>
                <a:latin typeface="ReithSans"/>
              </a:rPr>
              <a:t>	Copyright © 2020 BBC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hlinkClick r:id="rId4"/>
              </a:rPr>
              <a:t>https://www.clipartkey.com/search/opinion/</a:t>
            </a:r>
            <a:endParaRPr lang="en-GB" dirty="0"/>
          </a:p>
          <a:p>
            <a:r>
              <a:rPr lang="en-GB" b="0" i="0" dirty="0">
                <a:solidFill>
                  <a:srgbClr val="888888"/>
                </a:solidFill>
                <a:effectLst/>
                <a:latin typeface="open sans"/>
              </a:rPr>
              <a:t>	© 2019 clipartkey.com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hlinkClick r:id="rId5"/>
              </a:rPr>
              <a:t>https://www.shutterstock.com/image-vector/young-woman-wheelchair-front-cafe-stairs-393155347</a:t>
            </a:r>
            <a:endParaRPr lang="en-GB" dirty="0"/>
          </a:p>
          <a:p>
            <a:r>
              <a:rPr lang="en-GB" b="0" i="0" dirty="0">
                <a:solidFill>
                  <a:srgbClr val="777777"/>
                </a:solidFill>
                <a:effectLst/>
                <a:latin typeface="-apple-system"/>
              </a:rPr>
              <a:t>	</a:t>
            </a:r>
            <a:r>
              <a:rPr lang="en-GB" b="0" i="0" dirty="0">
                <a:effectLst/>
                <a:latin typeface="Shutterstock-DINNextW1G"/>
              </a:rPr>
              <a:t>© 2003-2020 Shutterstock, Inc.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0" i="0" dirty="0">
              <a:solidFill>
                <a:srgbClr val="777777"/>
              </a:solidFill>
              <a:effectLst/>
              <a:latin typeface="-apple-system"/>
            </a:endParaRPr>
          </a:p>
        </p:txBody>
      </p:sp>
    </p:spTree>
    <p:extLst>
      <p:ext uri="{BB962C8B-B14F-4D97-AF65-F5344CB8AC3E}">
        <p14:creationId xmlns:p14="http://schemas.microsoft.com/office/powerpoint/2010/main" val="8934849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9938</TotalTime>
  <Words>153</Words>
  <Application>Microsoft Office PowerPoint</Application>
  <PresentationFormat>Widescreen</PresentationFormat>
  <Paragraphs>30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-apple-system</vt:lpstr>
      <vt:lpstr>Arial</vt:lpstr>
      <vt:lpstr>Calibri</vt:lpstr>
      <vt:lpstr>Calibri Light</vt:lpstr>
      <vt:lpstr>open sans</vt:lpstr>
      <vt:lpstr>ReithSans</vt:lpstr>
      <vt:lpstr>Shutterstock-DINNextW1G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 Church</dc:creator>
  <cp:lastModifiedBy>Joel Church</cp:lastModifiedBy>
  <cp:revision>21</cp:revision>
  <dcterms:created xsi:type="dcterms:W3CDTF">2020-07-01T12:08:03Z</dcterms:created>
  <dcterms:modified xsi:type="dcterms:W3CDTF">2020-08-25T18:34:32Z</dcterms:modified>
</cp:coreProperties>
</file>