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17" r:id="rId2"/>
    <p:sldId id="322" r:id="rId3"/>
    <p:sldId id="318" r:id="rId4"/>
    <p:sldId id="293" r:id="rId5"/>
    <p:sldId id="294" r:id="rId6"/>
    <p:sldId id="295" r:id="rId7"/>
    <p:sldId id="296" r:id="rId8"/>
    <p:sldId id="297" r:id="rId9"/>
    <p:sldId id="337" r:id="rId10"/>
    <p:sldId id="298" r:id="rId11"/>
    <p:sldId id="299" r:id="rId12"/>
    <p:sldId id="263" r:id="rId13"/>
    <p:sldId id="265" r:id="rId14"/>
    <p:sldId id="300" r:id="rId15"/>
    <p:sldId id="334" r:id="rId16"/>
    <p:sldId id="301" r:id="rId17"/>
    <p:sldId id="302" r:id="rId18"/>
    <p:sldId id="303" r:id="rId19"/>
    <p:sldId id="304" r:id="rId20"/>
    <p:sldId id="305" r:id="rId21"/>
    <p:sldId id="306" r:id="rId22"/>
    <p:sldId id="307" r:id="rId23"/>
    <p:sldId id="308" r:id="rId24"/>
    <p:sldId id="309" r:id="rId25"/>
    <p:sldId id="335" r:id="rId26"/>
    <p:sldId id="310" r:id="rId27"/>
    <p:sldId id="312" r:id="rId28"/>
    <p:sldId id="262" r:id="rId29"/>
    <p:sldId id="313" r:id="rId30"/>
    <p:sldId id="314" r:id="rId31"/>
    <p:sldId id="316" r:id="rId32"/>
    <p:sldId id="315" r:id="rId33"/>
    <p:sldId id="258" r:id="rId34"/>
    <p:sldId id="340" r:id="rId35"/>
    <p:sldId id="282" r:id="rId36"/>
    <p:sldId id="283" r:id="rId37"/>
    <p:sldId id="284" r:id="rId38"/>
    <p:sldId id="331" r:id="rId39"/>
    <p:sldId id="286" r:id="rId40"/>
    <p:sldId id="287" r:id="rId41"/>
    <p:sldId id="285" r:id="rId42"/>
    <p:sldId id="341" r:id="rId43"/>
    <p:sldId id="288" r:id="rId44"/>
    <p:sldId id="290" r:id="rId45"/>
    <p:sldId id="339" r:id="rId46"/>
    <p:sldId id="291" r:id="rId47"/>
    <p:sldId id="260" r:id="rId48"/>
    <p:sldId id="292" r:id="rId49"/>
    <p:sldId id="321" r:id="rId50"/>
    <p:sldId id="266" r:id="rId51"/>
    <p:sldId id="267" r:id="rId52"/>
    <p:sldId id="277" r:id="rId53"/>
    <p:sldId id="268" r:id="rId54"/>
    <p:sldId id="269" r:id="rId55"/>
    <p:sldId id="323" r:id="rId56"/>
    <p:sldId id="324" r:id="rId57"/>
    <p:sldId id="270" r:id="rId58"/>
    <p:sldId id="271" r:id="rId59"/>
    <p:sldId id="272" r:id="rId60"/>
    <p:sldId id="273" r:id="rId61"/>
    <p:sldId id="274" r:id="rId62"/>
    <p:sldId id="276" r:id="rId63"/>
    <p:sldId id="275" r:id="rId64"/>
    <p:sldId id="333" r:id="rId65"/>
    <p:sldId id="327" r:id="rId6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AF5579-B8AC-21D8-8A9D-760105A37867}" v="202" dt="2025-10-28T11:56:07.5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7" autoAdjust="0"/>
    <p:restoredTop sz="94660"/>
  </p:normalViewPr>
  <p:slideViewPr>
    <p:cSldViewPr snapToGrid="0">
      <p:cViewPr varScale="1">
        <p:scale>
          <a:sx n="91" d="100"/>
          <a:sy n="91" d="100"/>
        </p:scale>
        <p:origin x="63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F5AF5579-B8AC-21D8-8A9D-760105A37867}"/>
    <pc:docChg chg="addSld delSld modSld">
      <pc:chgData name="Moutushi Tanha" userId="S::m.tanha@uwtsd.ac.uk::62f9b1f3-ddcf-45d7-a6a4-b667feecf47e" providerId="AD" clId="Web-{F5AF5579-B8AC-21D8-8A9D-760105A37867}" dt="2025-10-28T11:56:07.565" v="205" actId="14100"/>
      <pc:docMkLst>
        <pc:docMk/>
      </pc:docMkLst>
      <pc:sldChg chg="modSp">
        <pc:chgData name="Moutushi Tanha" userId="S::m.tanha@uwtsd.ac.uk::62f9b1f3-ddcf-45d7-a6a4-b667feecf47e" providerId="AD" clId="Web-{F5AF5579-B8AC-21D8-8A9D-760105A37867}" dt="2025-10-28T10:23:03.349" v="21" actId="14100"/>
        <pc:sldMkLst>
          <pc:docMk/>
          <pc:sldMk cId="3683727056" sldId="258"/>
        </pc:sldMkLst>
        <pc:spChg chg="mod">
          <ac:chgData name="Moutushi Tanha" userId="S::m.tanha@uwtsd.ac.uk::62f9b1f3-ddcf-45d7-a6a4-b667feecf47e" providerId="AD" clId="Web-{F5AF5579-B8AC-21D8-8A9D-760105A37867}" dt="2025-10-28T10:22:49.177" v="18" actId="20577"/>
          <ac:spMkLst>
            <pc:docMk/>
            <pc:sldMk cId="3683727056" sldId="258"/>
            <ac:spMk id="2" creationId="{3E04F37F-CE4E-B283-6815-53C3D4907D16}"/>
          </ac:spMkLst>
        </pc:spChg>
        <pc:spChg chg="mod">
          <ac:chgData name="Moutushi Tanha" userId="S::m.tanha@uwtsd.ac.uk::62f9b1f3-ddcf-45d7-a6a4-b667feecf47e" providerId="AD" clId="Web-{F5AF5579-B8AC-21D8-8A9D-760105A37867}" dt="2025-10-28T10:23:03.349" v="21" actId="14100"/>
          <ac:spMkLst>
            <pc:docMk/>
            <pc:sldMk cId="3683727056" sldId="258"/>
            <ac:spMk id="3" creationId="{F0FEADD8-FFF8-7485-2686-CD120A1B1514}"/>
          </ac:spMkLst>
        </pc:spChg>
      </pc:sldChg>
      <pc:sldChg chg="modSp">
        <pc:chgData name="Moutushi Tanha" userId="S::m.tanha@uwtsd.ac.uk::62f9b1f3-ddcf-45d7-a6a4-b667feecf47e" providerId="AD" clId="Web-{F5AF5579-B8AC-21D8-8A9D-760105A37867}" dt="2025-10-28T10:27:07.683" v="45" actId="14100"/>
        <pc:sldMkLst>
          <pc:docMk/>
          <pc:sldMk cId="2512257098" sldId="260"/>
        </pc:sldMkLst>
        <pc:picChg chg="mod">
          <ac:chgData name="Moutushi Tanha" userId="S::m.tanha@uwtsd.ac.uk::62f9b1f3-ddcf-45d7-a6a4-b667feecf47e" providerId="AD" clId="Web-{F5AF5579-B8AC-21D8-8A9D-760105A37867}" dt="2025-10-28T10:27:07.683" v="45" actId="14100"/>
          <ac:picMkLst>
            <pc:docMk/>
            <pc:sldMk cId="2512257098" sldId="260"/>
            <ac:picMk id="2" creationId="{8531FA8E-3BB3-A7CB-4555-FC536C93735A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8:32.244" v="198" actId="14100"/>
        <pc:sldMkLst>
          <pc:docMk/>
          <pc:sldMk cId="864850389" sldId="263"/>
        </pc:sldMkLst>
        <pc:picChg chg="mod">
          <ac:chgData name="Moutushi Tanha" userId="S::m.tanha@uwtsd.ac.uk::62f9b1f3-ddcf-45d7-a6a4-b667feecf47e" providerId="AD" clId="Web-{F5AF5579-B8AC-21D8-8A9D-760105A37867}" dt="2025-10-28T11:18:32.244" v="198" actId="14100"/>
          <ac:picMkLst>
            <pc:docMk/>
            <pc:sldMk cId="864850389" sldId="263"/>
            <ac:picMk id="3" creationId="{CC62EE16-978A-2039-DAC7-D31005BCAFEE}"/>
          </ac:picMkLst>
        </pc:picChg>
      </pc:sldChg>
      <pc:sldChg chg="addSp delSp modSp del">
        <pc:chgData name="Moutushi Tanha" userId="S::m.tanha@uwtsd.ac.uk::62f9b1f3-ddcf-45d7-a6a4-b667feecf47e" providerId="AD" clId="Web-{F5AF5579-B8AC-21D8-8A9D-760105A37867}" dt="2025-10-28T10:49:17.699" v="57"/>
        <pc:sldMkLst>
          <pc:docMk/>
          <pc:sldMk cId="1141250086" sldId="264"/>
        </pc:sldMkLst>
        <pc:picChg chg="del mod">
          <ac:chgData name="Moutushi Tanha" userId="S::m.tanha@uwtsd.ac.uk::62f9b1f3-ddcf-45d7-a6a4-b667feecf47e" providerId="AD" clId="Web-{F5AF5579-B8AC-21D8-8A9D-760105A37867}" dt="2025-10-28T10:47:03.961" v="50"/>
          <ac:picMkLst>
            <pc:docMk/>
            <pc:sldMk cId="1141250086" sldId="264"/>
            <ac:picMk id="2" creationId="{659E6347-D300-D9E7-CAF4-D93292B0A56B}"/>
          </ac:picMkLst>
        </pc:picChg>
        <pc:picChg chg="add del mod">
          <ac:chgData name="Moutushi Tanha" userId="S::m.tanha@uwtsd.ac.uk::62f9b1f3-ddcf-45d7-a6a4-b667feecf47e" providerId="AD" clId="Web-{F5AF5579-B8AC-21D8-8A9D-760105A37867}" dt="2025-10-28T10:47:16.790" v="52"/>
          <ac:picMkLst>
            <pc:docMk/>
            <pc:sldMk cId="1141250086" sldId="264"/>
            <ac:picMk id="3" creationId="{14A58412-4473-5E5B-0AF7-3E7D75817A78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21:24.078" v="202" actId="14100"/>
        <pc:sldMkLst>
          <pc:docMk/>
          <pc:sldMk cId="1524150753" sldId="265"/>
        </pc:sldMkLst>
        <pc:picChg chg="mod">
          <ac:chgData name="Moutushi Tanha" userId="S::m.tanha@uwtsd.ac.uk::62f9b1f3-ddcf-45d7-a6a4-b667feecf47e" providerId="AD" clId="Web-{F5AF5579-B8AC-21D8-8A9D-760105A37867}" dt="2025-10-28T11:21:24.078" v="202" actId="14100"/>
          <ac:picMkLst>
            <pc:docMk/>
            <pc:sldMk cId="1524150753" sldId="265"/>
            <ac:picMk id="3" creationId="{D2B82A1D-3214-E888-3FF6-CC523C3F7854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0:53.308" v="109" actId="14100"/>
        <pc:sldMkLst>
          <pc:docMk/>
          <pc:sldMk cId="3411606316" sldId="266"/>
        </pc:sldMkLst>
        <pc:picChg chg="mod">
          <ac:chgData name="Moutushi Tanha" userId="S::m.tanha@uwtsd.ac.uk::62f9b1f3-ddcf-45d7-a6a4-b667feecf47e" providerId="AD" clId="Web-{F5AF5579-B8AC-21D8-8A9D-760105A37867}" dt="2025-10-28T11:10:53.308" v="109" actId="14100"/>
          <ac:picMkLst>
            <pc:docMk/>
            <pc:sldMk cId="3411606316" sldId="266"/>
            <ac:picMk id="3" creationId="{4FAEB48B-03B1-7C93-2BE8-004F09BF394E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1:26.762" v="115" actId="14100"/>
        <pc:sldMkLst>
          <pc:docMk/>
          <pc:sldMk cId="522968521" sldId="267"/>
        </pc:sldMkLst>
        <pc:picChg chg="mod">
          <ac:chgData name="Moutushi Tanha" userId="S::m.tanha@uwtsd.ac.uk::62f9b1f3-ddcf-45d7-a6a4-b667feecf47e" providerId="AD" clId="Web-{F5AF5579-B8AC-21D8-8A9D-760105A37867}" dt="2025-10-28T11:11:26.762" v="115" actId="14100"/>
          <ac:picMkLst>
            <pc:docMk/>
            <pc:sldMk cId="522968521" sldId="267"/>
            <ac:picMk id="3" creationId="{65E2E321-5CCE-4F4D-3E52-5B15179D9C7A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2:06.325" v="124" actId="14100"/>
        <pc:sldMkLst>
          <pc:docMk/>
          <pc:sldMk cId="771506663" sldId="268"/>
        </pc:sldMkLst>
        <pc:picChg chg="mod">
          <ac:chgData name="Moutushi Tanha" userId="S::m.tanha@uwtsd.ac.uk::62f9b1f3-ddcf-45d7-a6a4-b667feecf47e" providerId="AD" clId="Web-{F5AF5579-B8AC-21D8-8A9D-760105A37867}" dt="2025-10-28T11:12:06.325" v="124" actId="14100"/>
          <ac:picMkLst>
            <pc:docMk/>
            <pc:sldMk cId="771506663" sldId="268"/>
            <ac:picMk id="3" creationId="{991AD4B4-EEC4-B9DB-58F0-30B69E2CB8E9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2:24.200" v="128" actId="14100"/>
        <pc:sldMkLst>
          <pc:docMk/>
          <pc:sldMk cId="3408587151" sldId="269"/>
        </pc:sldMkLst>
        <pc:picChg chg="mod">
          <ac:chgData name="Moutushi Tanha" userId="S::m.tanha@uwtsd.ac.uk::62f9b1f3-ddcf-45d7-a6a4-b667feecf47e" providerId="AD" clId="Web-{F5AF5579-B8AC-21D8-8A9D-760105A37867}" dt="2025-10-28T11:12:24.200" v="128" actId="14100"/>
          <ac:picMkLst>
            <pc:docMk/>
            <pc:sldMk cId="3408587151" sldId="269"/>
            <ac:picMk id="3" creationId="{BDB1E485-7339-40BC-8BF0-7FD68DCC060B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3:24.825" v="141" actId="14100"/>
        <pc:sldMkLst>
          <pc:docMk/>
          <pc:sldMk cId="3083082828" sldId="270"/>
        </pc:sldMkLst>
        <pc:picChg chg="mod">
          <ac:chgData name="Moutushi Tanha" userId="S::m.tanha@uwtsd.ac.uk::62f9b1f3-ddcf-45d7-a6a4-b667feecf47e" providerId="AD" clId="Web-{F5AF5579-B8AC-21D8-8A9D-760105A37867}" dt="2025-10-28T11:13:24.825" v="141" actId="14100"/>
          <ac:picMkLst>
            <pc:docMk/>
            <pc:sldMk cId="3083082828" sldId="270"/>
            <ac:picMk id="3" creationId="{A2AC42C9-7C64-2AEC-7A98-AE53B8553B5E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3:46.029" v="146" actId="14100"/>
        <pc:sldMkLst>
          <pc:docMk/>
          <pc:sldMk cId="3081442293" sldId="271"/>
        </pc:sldMkLst>
        <pc:picChg chg="mod">
          <ac:chgData name="Moutushi Tanha" userId="S::m.tanha@uwtsd.ac.uk::62f9b1f3-ddcf-45d7-a6a4-b667feecf47e" providerId="AD" clId="Web-{F5AF5579-B8AC-21D8-8A9D-760105A37867}" dt="2025-10-28T11:13:46.029" v="146" actId="14100"/>
          <ac:picMkLst>
            <pc:docMk/>
            <pc:sldMk cId="3081442293" sldId="271"/>
            <ac:picMk id="3" creationId="{22769890-12F0-E5DA-C75D-F5808CAE332F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4:09.701" v="151" actId="14100"/>
        <pc:sldMkLst>
          <pc:docMk/>
          <pc:sldMk cId="3279071555" sldId="272"/>
        </pc:sldMkLst>
        <pc:picChg chg="mod">
          <ac:chgData name="Moutushi Tanha" userId="S::m.tanha@uwtsd.ac.uk::62f9b1f3-ddcf-45d7-a6a4-b667feecf47e" providerId="AD" clId="Web-{F5AF5579-B8AC-21D8-8A9D-760105A37867}" dt="2025-10-28T11:14:09.701" v="151" actId="14100"/>
          <ac:picMkLst>
            <pc:docMk/>
            <pc:sldMk cId="3279071555" sldId="272"/>
            <ac:picMk id="3" creationId="{1B67DDBE-8B7D-1BEE-1C2B-219ABE675FD9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4:33.248" v="156" actId="14100"/>
        <pc:sldMkLst>
          <pc:docMk/>
          <pc:sldMk cId="1702958133" sldId="273"/>
        </pc:sldMkLst>
        <pc:picChg chg="mod">
          <ac:chgData name="Moutushi Tanha" userId="S::m.tanha@uwtsd.ac.uk::62f9b1f3-ddcf-45d7-a6a4-b667feecf47e" providerId="AD" clId="Web-{F5AF5579-B8AC-21D8-8A9D-760105A37867}" dt="2025-10-28T11:14:33.248" v="156" actId="14100"/>
          <ac:picMkLst>
            <pc:docMk/>
            <pc:sldMk cId="1702958133" sldId="273"/>
            <ac:picMk id="3" creationId="{A616CFE0-7E4F-56CF-1EFC-F21CFFB9F219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4:48.748" v="160" actId="14100"/>
        <pc:sldMkLst>
          <pc:docMk/>
          <pc:sldMk cId="2736564926" sldId="274"/>
        </pc:sldMkLst>
        <pc:picChg chg="mod">
          <ac:chgData name="Moutushi Tanha" userId="S::m.tanha@uwtsd.ac.uk::62f9b1f3-ddcf-45d7-a6a4-b667feecf47e" providerId="AD" clId="Web-{F5AF5579-B8AC-21D8-8A9D-760105A37867}" dt="2025-10-28T11:14:48.748" v="160" actId="14100"/>
          <ac:picMkLst>
            <pc:docMk/>
            <pc:sldMk cId="2736564926" sldId="274"/>
            <ac:picMk id="3" creationId="{B31F22FB-1219-1519-E35D-7649356A4967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5:27.279" v="169" actId="14100"/>
        <pc:sldMkLst>
          <pc:docMk/>
          <pc:sldMk cId="3462480" sldId="275"/>
        </pc:sldMkLst>
        <pc:picChg chg="mod">
          <ac:chgData name="Moutushi Tanha" userId="S::m.tanha@uwtsd.ac.uk::62f9b1f3-ddcf-45d7-a6a4-b667feecf47e" providerId="AD" clId="Web-{F5AF5579-B8AC-21D8-8A9D-760105A37867}" dt="2025-10-28T11:15:27.279" v="169" actId="14100"/>
          <ac:picMkLst>
            <pc:docMk/>
            <pc:sldMk cId="3462480" sldId="275"/>
            <ac:picMk id="3" creationId="{7C1932D0-7DFB-3DE9-92C9-5C3DB31684CF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5:05.482" v="164" actId="14100"/>
        <pc:sldMkLst>
          <pc:docMk/>
          <pc:sldMk cId="3700163014" sldId="276"/>
        </pc:sldMkLst>
        <pc:picChg chg="mod">
          <ac:chgData name="Moutushi Tanha" userId="S::m.tanha@uwtsd.ac.uk::62f9b1f3-ddcf-45d7-a6a4-b667feecf47e" providerId="AD" clId="Web-{F5AF5579-B8AC-21D8-8A9D-760105A37867}" dt="2025-10-28T11:15:05.482" v="164" actId="14100"/>
          <ac:picMkLst>
            <pc:docMk/>
            <pc:sldMk cId="3700163014" sldId="276"/>
            <ac:picMk id="3" creationId="{EA85EC27-3A65-84BC-E24C-EC310B55D0AA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1:43.981" v="119" actId="14100"/>
        <pc:sldMkLst>
          <pc:docMk/>
          <pc:sldMk cId="1744417123" sldId="277"/>
        </pc:sldMkLst>
        <pc:picChg chg="mod">
          <ac:chgData name="Moutushi Tanha" userId="S::m.tanha@uwtsd.ac.uk::62f9b1f3-ddcf-45d7-a6a4-b667feecf47e" providerId="AD" clId="Web-{F5AF5579-B8AC-21D8-8A9D-760105A37867}" dt="2025-10-28T11:11:43.981" v="119" actId="14100"/>
          <ac:picMkLst>
            <pc:docMk/>
            <pc:sldMk cId="1744417123" sldId="277"/>
            <ac:picMk id="3" creationId="{283BB3D5-FABA-C3C6-14F3-2539CBCF5472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05:14.271" v="89" actId="14100"/>
        <pc:sldMkLst>
          <pc:docMk/>
          <pc:sldMk cId="796545378" sldId="282"/>
        </pc:sldMkLst>
        <pc:picChg chg="mod">
          <ac:chgData name="Moutushi Tanha" userId="S::m.tanha@uwtsd.ac.uk::62f9b1f3-ddcf-45d7-a6a4-b667feecf47e" providerId="AD" clId="Web-{F5AF5579-B8AC-21D8-8A9D-760105A37867}" dt="2025-10-28T11:05:14.271" v="89" actId="14100"/>
          <ac:picMkLst>
            <pc:docMk/>
            <pc:sldMk cId="796545378" sldId="282"/>
            <ac:picMk id="2" creationId="{0512CC27-A55D-0075-342E-E6099CF0CD90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08:56.151" v="97" actId="14100"/>
        <pc:sldMkLst>
          <pc:docMk/>
          <pc:sldMk cId="2544748478" sldId="283"/>
        </pc:sldMkLst>
        <pc:picChg chg="mod">
          <ac:chgData name="Moutushi Tanha" userId="S::m.tanha@uwtsd.ac.uk::62f9b1f3-ddcf-45d7-a6a4-b667feecf47e" providerId="AD" clId="Web-{F5AF5579-B8AC-21D8-8A9D-760105A37867}" dt="2025-10-28T11:08:56.151" v="97" actId="14100"/>
          <ac:picMkLst>
            <pc:docMk/>
            <pc:sldMk cId="2544748478" sldId="283"/>
            <ac:picMk id="2" creationId="{322EDB1F-84B4-DE43-61D9-810B6CEDA5A1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09:11.869" v="101" actId="14100"/>
        <pc:sldMkLst>
          <pc:docMk/>
          <pc:sldMk cId="4070126529" sldId="284"/>
        </pc:sldMkLst>
        <pc:picChg chg="mod">
          <ac:chgData name="Moutushi Tanha" userId="S::m.tanha@uwtsd.ac.uk::62f9b1f3-ddcf-45d7-a6a4-b667feecf47e" providerId="AD" clId="Web-{F5AF5579-B8AC-21D8-8A9D-760105A37867}" dt="2025-10-28T11:09:11.869" v="101" actId="14100"/>
          <ac:picMkLst>
            <pc:docMk/>
            <pc:sldMk cId="4070126529" sldId="284"/>
            <ac:picMk id="2" creationId="{570441ED-D283-E7E1-0643-78FE1ACAB0AE}"/>
          </ac:picMkLst>
        </pc:picChg>
      </pc:sldChg>
      <pc:sldChg chg="delSp modSp">
        <pc:chgData name="Moutushi Tanha" userId="S::m.tanha@uwtsd.ac.uk::62f9b1f3-ddcf-45d7-a6a4-b667feecf47e" providerId="AD" clId="Web-{F5AF5579-B8AC-21D8-8A9D-760105A37867}" dt="2025-10-28T11:03:48.363" v="81" actId="1076"/>
        <pc:sldMkLst>
          <pc:docMk/>
          <pc:sldMk cId="3686203255" sldId="285"/>
        </pc:sldMkLst>
        <pc:picChg chg="mod">
          <ac:chgData name="Moutushi Tanha" userId="S::m.tanha@uwtsd.ac.uk::62f9b1f3-ddcf-45d7-a6a4-b667feecf47e" providerId="AD" clId="Web-{F5AF5579-B8AC-21D8-8A9D-760105A37867}" dt="2025-10-28T11:03:48.363" v="81" actId="1076"/>
          <ac:picMkLst>
            <pc:docMk/>
            <pc:sldMk cId="3686203255" sldId="285"/>
            <ac:picMk id="2" creationId="{2F3D2A57-03C0-56AA-9E8F-93352436701D}"/>
          </ac:picMkLst>
        </pc:picChg>
        <pc:picChg chg="del mod">
          <ac:chgData name="Moutushi Tanha" userId="S::m.tanha@uwtsd.ac.uk::62f9b1f3-ddcf-45d7-a6a4-b667feecf47e" providerId="AD" clId="Web-{F5AF5579-B8AC-21D8-8A9D-760105A37867}" dt="2025-10-28T11:03:36.503" v="77"/>
          <ac:picMkLst>
            <pc:docMk/>
            <pc:sldMk cId="3686203255" sldId="285"/>
            <ac:picMk id="3" creationId="{45AF0DF8-4CC7-9D76-F4E9-DCDF7C1F9A0C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01:48.655" v="64" actId="14100"/>
        <pc:sldMkLst>
          <pc:docMk/>
          <pc:sldMk cId="2297495144" sldId="286"/>
        </pc:sldMkLst>
        <pc:picChg chg="mod">
          <ac:chgData name="Moutushi Tanha" userId="S::m.tanha@uwtsd.ac.uk::62f9b1f3-ddcf-45d7-a6a4-b667feecf47e" providerId="AD" clId="Web-{F5AF5579-B8AC-21D8-8A9D-760105A37867}" dt="2025-10-28T11:01:48.655" v="64" actId="14100"/>
          <ac:picMkLst>
            <pc:docMk/>
            <pc:sldMk cId="2297495144" sldId="286"/>
            <ac:picMk id="2" creationId="{05234A3D-87EC-32D3-4B96-76430742325A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04:31.098" v="84" actId="14100"/>
        <pc:sldMkLst>
          <pc:docMk/>
          <pc:sldMk cId="726034805" sldId="287"/>
        </pc:sldMkLst>
        <pc:picChg chg="mod">
          <ac:chgData name="Moutushi Tanha" userId="S::m.tanha@uwtsd.ac.uk::62f9b1f3-ddcf-45d7-a6a4-b667feecf47e" providerId="AD" clId="Web-{F5AF5579-B8AC-21D8-8A9D-760105A37867}" dt="2025-10-28T11:04:31.098" v="84" actId="14100"/>
          <ac:picMkLst>
            <pc:docMk/>
            <pc:sldMk cId="726034805" sldId="287"/>
            <ac:picMk id="2" creationId="{C01AB83A-D52D-353B-512D-EF3BD0523E32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02:26.422" v="68" actId="14100"/>
        <pc:sldMkLst>
          <pc:docMk/>
          <pc:sldMk cId="3418317126" sldId="288"/>
        </pc:sldMkLst>
        <pc:picChg chg="mod">
          <ac:chgData name="Moutushi Tanha" userId="S::m.tanha@uwtsd.ac.uk::62f9b1f3-ddcf-45d7-a6a4-b667feecf47e" providerId="AD" clId="Web-{F5AF5579-B8AC-21D8-8A9D-760105A37867}" dt="2025-10-28T11:02:26.422" v="68" actId="14100"/>
          <ac:picMkLst>
            <pc:docMk/>
            <pc:sldMk cId="3418317126" sldId="288"/>
            <ac:picMk id="2" creationId="{E9242129-7462-090A-FACB-AB76E445D70E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0:26:19.930" v="40" actId="14100"/>
        <pc:sldMkLst>
          <pc:docMk/>
          <pc:sldMk cId="3567808910" sldId="290"/>
        </pc:sldMkLst>
        <pc:picChg chg="mod">
          <ac:chgData name="Moutushi Tanha" userId="S::m.tanha@uwtsd.ac.uk::62f9b1f3-ddcf-45d7-a6a4-b667feecf47e" providerId="AD" clId="Web-{F5AF5579-B8AC-21D8-8A9D-760105A37867}" dt="2025-10-28T10:26:19.930" v="40" actId="14100"/>
          <ac:picMkLst>
            <pc:docMk/>
            <pc:sldMk cId="3567808910" sldId="290"/>
            <ac:picMk id="2" creationId="{3780E32E-7F46-1F8D-5B19-460FAC12562C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0:27:17.418" v="47" actId="14100"/>
        <pc:sldMkLst>
          <pc:docMk/>
          <pc:sldMk cId="1918683769" sldId="291"/>
        </pc:sldMkLst>
        <pc:picChg chg="mod">
          <ac:chgData name="Moutushi Tanha" userId="S::m.tanha@uwtsd.ac.uk::62f9b1f3-ddcf-45d7-a6a4-b667feecf47e" providerId="AD" clId="Web-{F5AF5579-B8AC-21D8-8A9D-760105A37867}" dt="2025-10-28T10:27:17.418" v="47" actId="14100"/>
          <ac:picMkLst>
            <pc:docMk/>
            <pc:sldMk cId="1918683769" sldId="291"/>
            <ac:picMk id="2" creationId="{08D7DF0B-E215-042C-4873-A38FC95E221D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0:26:53.745" v="43" actId="14100"/>
        <pc:sldMkLst>
          <pc:docMk/>
          <pc:sldMk cId="2669690835" sldId="292"/>
        </pc:sldMkLst>
        <pc:picChg chg="mod">
          <ac:chgData name="Moutushi Tanha" userId="S::m.tanha@uwtsd.ac.uk::62f9b1f3-ddcf-45d7-a6a4-b667feecf47e" providerId="AD" clId="Web-{F5AF5579-B8AC-21D8-8A9D-760105A37867}" dt="2025-10-28T10:26:53.745" v="43" actId="14100"/>
          <ac:picMkLst>
            <pc:docMk/>
            <pc:sldMk cId="2669690835" sldId="292"/>
            <ac:picMk id="2" creationId="{3C7DC72D-A09B-CBD0-0187-FFA61FBE8626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7:10.880" v="190" actId="14100"/>
        <pc:sldMkLst>
          <pc:docMk/>
          <pc:sldMk cId="112105866" sldId="293"/>
        </pc:sldMkLst>
        <pc:picChg chg="mod">
          <ac:chgData name="Moutushi Tanha" userId="S::m.tanha@uwtsd.ac.uk::62f9b1f3-ddcf-45d7-a6a4-b667feecf47e" providerId="AD" clId="Web-{F5AF5579-B8AC-21D8-8A9D-760105A37867}" dt="2025-10-28T11:17:10.880" v="190" actId="14100"/>
          <ac:picMkLst>
            <pc:docMk/>
            <pc:sldMk cId="112105866" sldId="293"/>
            <ac:picMk id="2" creationId="{A6E29D3B-E11F-72D1-14A7-BDC82160BFB5}"/>
          </ac:picMkLst>
        </pc:picChg>
      </pc:sldChg>
      <pc:sldChg chg="addSp delSp modSp">
        <pc:chgData name="Moutushi Tanha" userId="S::m.tanha@uwtsd.ac.uk::62f9b1f3-ddcf-45d7-a6a4-b667feecf47e" providerId="AD" clId="Web-{F5AF5579-B8AC-21D8-8A9D-760105A37867}" dt="2025-10-28T11:16:44.784" v="186" actId="14100"/>
        <pc:sldMkLst>
          <pc:docMk/>
          <pc:sldMk cId="2414799576" sldId="294"/>
        </pc:sldMkLst>
        <pc:spChg chg="del mod">
          <ac:chgData name="Moutushi Tanha" userId="S::m.tanha@uwtsd.ac.uk::62f9b1f3-ddcf-45d7-a6a4-b667feecf47e" providerId="AD" clId="Web-{F5AF5579-B8AC-21D8-8A9D-760105A37867}" dt="2025-10-28T09:44:09.250" v="6"/>
          <ac:spMkLst>
            <pc:docMk/>
            <pc:sldMk cId="2414799576" sldId="294"/>
            <ac:spMk id="4" creationId="{C8E564A4-FC86-7DB3-02E7-10F105218725}"/>
          </ac:spMkLst>
        </pc:spChg>
        <pc:spChg chg="del">
          <ac:chgData name="Moutushi Tanha" userId="S::m.tanha@uwtsd.ac.uk::62f9b1f3-ddcf-45d7-a6a4-b667feecf47e" providerId="AD" clId="Web-{F5AF5579-B8AC-21D8-8A9D-760105A37867}" dt="2025-10-28T11:16:30.955" v="182"/>
          <ac:spMkLst>
            <pc:docMk/>
            <pc:sldMk cId="2414799576" sldId="294"/>
            <ac:spMk id="9" creationId="{D1942232-83D0-49E2-AF9B-1F97E3C1EF8E}"/>
          </ac:spMkLst>
        </pc:spChg>
        <pc:spChg chg="del">
          <ac:chgData name="Moutushi Tanha" userId="S::m.tanha@uwtsd.ac.uk::62f9b1f3-ddcf-45d7-a6a4-b667feecf47e" providerId="AD" clId="Web-{F5AF5579-B8AC-21D8-8A9D-760105A37867}" dt="2025-10-28T11:16:30.955" v="182"/>
          <ac:spMkLst>
            <pc:docMk/>
            <pc:sldMk cId="2414799576" sldId="294"/>
            <ac:spMk id="11" creationId="{E9E70D72-6E23-4015-A4A6-85C120C19167}"/>
          </ac:spMkLst>
        </pc:spChg>
        <pc:spChg chg="add">
          <ac:chgData name="Moutushi Tanha" userId="S::m.tanha@uwtsd.ac.uk::62f9b1f3-ddcf-45d7-a6a4-b667feecf47e" providerId="AD" clId="Web-{F5AF5579-B8AC-21D8-8A9D-760105A37867}" dt="2025-10-28T11:16:30.955" v="182"/>
          <ac:spMkLst>
            <pc:docMk/>
            <pc:sldMk cId="2414799576" sldId="294"/>
            <ac:spMk id="28" creationId="{F3060C83-F051-4F0E-ABAD-AA0DFC48B218}"/>
          </ac:spMkLst>
        </pc:spChg>
        <pc:spChg chg="add">
          <ac:chgData name="Moutushi Tanha" userId="S::m.tanha@uwtsd.ac.uk::62f9b1f3-ddcf-45d7-a6a4-b667feecf47e" providerId="AD" clId="Web-{F5AF5579-B8AC-21D8-8A9D-760105A37867}" dt="2025-10-28T11:16:30.955" v="182"/>
          <ac:spMkLst>
            <pc:docMk/>
            <pc:sldMk cId="2414799576" sldId="294"/>
            <ac:spMk id="30" creationId="{83C98ABE-055B-441F-B07E-44F97F083C39}"/>
          </ac:spMkLst>
        </pc:spChg>
        <pc:spChg chg="add">
          <ac:chgData name="Moutushi Tanha" userId="S::m.tanha@uwtsd.ac.uk::62f9b1f3-ddcf-45d7-a6a4-b667feecf47e" providerId="AD" clId="Web-{F5AF5579-B8AC-21D8-8A9D-760105A37867}" dt="2025-10-28T11:16:30.955" v="182"/>
          <ac:spMkLst>
            <pc:docMk/>
            <pc:sldMk cId="2414799576" sldId="294"/>
            <ac:spMk id="32" creationId="{29FDB030-9B49-4CED-8CCD-4D99382388AC}"/>
          </ac:spMkLst>
        </pc:spChg>
        <pc:spChg chg="add">
          <ac:chgData name="Moutushi Tanha" userId="S::m.tanha@uwtsd.ac.uk::62f9b1f3-ddcf-45d7-a6a4-b667feecf47e" providerId="AD" clId="Web-{F5AF5579-B8AC-21D8-8A9D-760105A37867}" dt="2025-10-28T11:16:30.955" v="182"/>
          <ac:spMkLst>
            <pc:docMk/>
            <pc:sldMk cId="2414799576" sldId="294"/>
            <ac:spMk id="34" creationId="{3783CA14-24A1-485C-8B30-D6A5D87987AD}"/>
          </ac:spMkLst>
        </pc:spChg>
        <pc:spChg chg="add">
          <ac:chgData name="Moutushi Tanha" userId="S::m.tanha@uwtsd.ac.uk::62f9b1f3-ddcf-45d7-a6a4-b667feecf47e" providerId="AD" clId="Web-{F5AF5579-B8AC-21D8-8A9D-760105A37867}" dt="2025-10-28T11:16:30.955" v="182"/>
          <ac:spMkLst>
            <pc:docMk/>
            <pc:sldMk cId="2414799576" sldId="294"/>
            <ac:spMk id="36" creationId="{9A97C86A-04D6-40F7-AE84-31AB43E6A846}"/>
          </ac:spMkLst>
        </pc:spChg>
        <pc:spChg chg="add">
          <ac:chgData name="Moutushi Tanha" userId="S::m.tanha@uwtsd.ac.uk::62f9b1f3-ddcf-45d7-a6a4-b667feecf47e" providerId="AD" clId="Web-{F5AF5579-B8AC-21D8-8A9D-760105A37867}" dt="2025-10-28T11:16:30.955" v="182"/>
          <ac:spMkLst>
            <pc:docMk/>
            <pc:sldMk cId="2414799576" sldId="294"/>
            <ac:spMk id="38" creationId="{FF9F2414-84E8-453E-B1F3-389FDE8192D9}"/>
          </ac:spMkLst>
        </pc:spChg>
        <pc:spChg chg="add">
          <ac:chgData name="Moutushi Tanha" userId="S::m.tanha@uwtsd.ac.uk::62f9b1f3-ddcf-45d7-a6a4-b667feecf47e" providerId="AD" clId="Web-{F5AF5579-B8AC-21D8-8A9D-760105A37867}" dt="2025-10-28T11:16:30.955" v="182"/>
          <ac:spMkLst>
            <pc:docMk/>
            <pc:sldMk cId="2414799576" sldId="294"/>
            <ac:spMk id="40" creationId="{3ECA69A1-7536-43AC-85EF-C7106179F5ED}"/>
          </ac:spMkLst>
        </pc:spChg>
        <pc:picChg chg="mod">
          <ac:chgData name="Moutushi Tanha" userId="S::m.tanha@uwtsd.ac.uk::62f9b1f3-ddcf-45d7-a6a4-b667feecf47e" providerId="AD" clId="Web-{F5AF5579-B8AC-21D8-8A9D-760105A37867}" dt="2025-10-28T11:16:44.784" v="186" actId="14100"/>
          <ac:picMkLst>
            <pc:docMk/>
            <pc:sldMk cId="2414799576" sldId="294"/>
            <ac:picMk id="2" creationId="{5E8C16F0-F8AD-1058-6CB7-28AF0EB1C2E0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6:23.001" v="181" actId="14100"/>
        <pc:sldMkLst>
          <pc:docMk/>
          <pc:sldMk cId="2025907757" sldId="295"/>
        </pc:sldMkLst>
        <pc:picChg chg="mod">
          <ac:chgData name="Moutushi Tanha" userId="S::m.tanha@uwtsd.ac.uk::62f9b1f3-ddcf-45d7-a6a4-b667feecf47e" providerId="AD" clId="Web-{F5AF5579-B8AC-21D8-8A9D-760105A37867}" dt="2025-10-28T11:16:23.001" v="181" actId="14100"/>
          <ac:picMkLst>
            <pc:docMk/>
            <pc:sldMk cId="2025907757" sldId="295"/>
            <ac:picMk id="2" creationId="{16D887F9-4E08-92D1-4090-6FA5A5E8C498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8:23.603" v="196" actId="14100"/>
        <pc:sldMkLst>
          <pc:docMk/>
          <pc:sldMk cId="4183479121" sldId="298"/>
        </pc:sldMkLst>
        <pc:picChg chg="mod">
          <ac:chgData name="Moutushi Tanha" userId="S::m.tanha@uwtsd.ac.uk::62f9b1f3-ddcf-45d7-a6a4-b667feecf47e" providerId="AD" clId="Web-{F5AF5579-B8AC-21D8-8A9D-760105A37867}" dt="2025-10-28T11:18:23.603" v="196" actId="14100"/>
          <ac:picMkLst>
            <pc:docMk/>
            <pc:sldMk cId="4183479121" sldId="298"/>
            <ac:picMk id="2" creationId="{01CC5468-0755-9D6B-13E4-56C856673229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56:07.565" v="205" actId="14100"/>
        <pc:sldMkLst>
          <pc:docMk/>
          <pc:sldMk cId="2019982299" sldId="306"/>
        </pc:sldMkLst>
        <pc:picChg chg="mod">
          <ac:chgData name="Moutushi Tanha" userId="S::m.tanha@uwtsd.ac.uk::62f9b1f3-ddcf-45d7-a6a4-b667feecf47e" providerId="AD" clId="Web-{F5AF5579-B8AC-21D8-8A9D-760105A37867}" dt="2025-10-28T11:56:07.565" v="205" actId="14100"/>
          <ac:picMkLst>
            <pc:docMk/>
            <pc:sldMk cId="2019982299" sldId="306"/>
            <ac:picMk id="2" creationId="{5722C0D2-D7C5-0CCB-27E3-478ABEE134E3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7:29.647" v="193" actId="14100"/>
        <pc:sldMkLst>
          <pc:docMk/>
          <pc:sldMk cId="3786802801" sldId="318"/>
        </pc:sldMkLst>
        <pc:spChg chg="mod">
          <ac:chgData name="Moutushi Tanha" userId="S::m.tanha@uwtsd.ac.uk::62f9b1f3-ddcf-45d7-a6a4-b667feecf47e" providerId="AD" clId="Web-{F5AF5579-B8AC-21D8-8A9D-760105A37867}" dt="2025-10-28T11:17:29.647" v="193" actId="14100"/>
          <ac:spMkLst>
            <pc:docMk/>
            <pc:sldMk cId="3786802801" sldId="318"/>
            <ac:spMk id="3" creationId="{8DC6D1D6-1AC4-1595-7543-35644C5A3C48}"/>
          </ac:spMkLst>
        </pc:spChg>
      </pc:sldChg>
      <pc:sldChg chg="modSp">
        <pc:chgData name="Moutushi Tanha" userId="S::m.tanha@uwtsd.ac.uk::62f9b1f3-ddcf-45d7-a6a4-b667feecf47e" providerId="AD" clId="Web-{F5AF5579-B8AC-21D8-8A9D-760105A37867}" dt="2025-10-28T11:12:48.231" v="133" actId="14100"/>
        <pc:sldMkLst>
          <pc:docMk/>
          <pc:sldMk cId="289822971" sldId="323"/>
        </pc:sldMkLst>
        <pc:picChg chg="mod">
          <ac:chgData name="Moutushi Tanha" userId="S::m.tanha@uwtsd.ac.uk::62f9b1f3-ddcf-45d7-a6a4-b667feecf47e" providerId="AD" clId="Web-{F5AF5579-B8AC-21D8-8A9D-760105A37867}" dt="2025-10-28T11:12:48.231" v="133" actId="14100"/>
          <ac:picMkLst>
            <pc:docMk/>
            <pc:sldMk cId="289822971" sldId="323"/>
            <ac:picMk id="2" creationId="{ADD0EE71-F4CA-775B-D97D-C858F10FD0B0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3:06.981" v="137" actId="14100"/>
        <pc:sldMkLst>
          <pc:docMk/>
          <pc:sldMk cId="1885341708" sldId="324"/>
        </pc:sldMkLst>
        <pc:picChg chg="mod">
          <ac:chgData name="Moutushi Tanha" userId="S::m.tanha@uwtsd.ac.uk::62f9b1f3-ddcf-45d7-a6a4-b667feecf47e" providerId="AD" clId="Web-{F5AF5579-B8AC-21D8-8A9D-760105A37867}" dt="2025-10-28T11:13:06.981" v="137" actId="14100"/>
          <ac:picMkLst>
            <pc:docMk/>
            <pc:sldMk cId="1885341708" sldId="324"/>
            <ac:picMk id="2" creationId="{8084254A-5325-2A70-764B-7BF98867E09D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6:03.297" v="177" actId="14100"/>
        <pc:sldMkLst>
          <pc:docMk/>
          <pc:sldMk cId="1699878267" sldId="327"/>
        </pc:sldMkLst>
        <pc:picChg chg="mod">
          <ac:chgData name="Moutushi Tanha" userId="S::m.tanha@uwtsd.ac.uk::62f9b1f3-ddcf-45d7-a6a4-b667feecf47e" providerId="AD" clId="Web-{F5AF5579-B8AC-21D8-8A9D-760105A37867}" dt="2025-10-28T11:16:03.297" v="177" actId="14100"/>
          <ac:picMkLst>
            <pc:docMk/>
            <pc:sldMk cId="1699878267" sldId="327"/>
            <ac:picMk id="3" creationId="{A8AF2C43-F48D-D763-66D9-FF54E91AB973}"/>
          </ac:picMkLst>
        </pc:picChg>
      </pc:sldChg>
      <pc:sldChg chg="modSp">
        <pc:chgData name="Moutushi Tanha" userId="S::m.tanha@uwtsd.ac.uk::62f9b1f3-ddcf-45d7-a6a4-b667feecf47e" providerId="AD" clId="Web-{F5AF5579-B8AC-21D8-8A9D-760105A37867}" dt="2025-10-28T11:15:44.061" v="173" actId="14100"/>
        <pc:sldMkLst>
          <pc:docMk/>
          <pc:sldMk cId="2795111609" sldId="333"/>
        </pc:sldMkLst>
        <pc:picChg chg="mod">
          <ac:chgData name="Moutushi Tanha" userId="S::m.tanha@uwtsd.ac.uk::62f9b1f3-ddcf-45d7-a6a4-b667feecf47e" providerId="AD" clId="Web-{F5AF5579-B8AC-21D8-8A9D-760105A37867}" dt="2025-10-28T11:15:44.061" v="173" actId="14100"/>
          <ac:picMkLst>
            <pc:docMk/>
            <pc:sldMk cId="2795111609" sldId="333"/>
            <ac:picMk id="3" creationId="{1E0F347A-507A-074E-0DF0-EDBDD6A40421}"/>
          </ac:picMkLst>
        </pc:picChg>
      </pc:sldChg>
      <pc:sldChg chg="addSp modSp new add del mod setBg">
        <pc:chgData name="Moutushi Tanha" userId="S::m.tanha@uwtsd.ac.uk::62f9b1f3-ddcf-45d7-a6a4-b667feecf47e" providerId="AD" clId="Web-{F5AF5579-B8AC-21D8-8A9D-760105A37867}" dt="2025-10-28T11:07:07.196" v="91" actId="14100"/>
        <pc:sldMkLst>
          <pc:docMk/>
          <pc:sldMk cId="1385943144" sldId="340"/>
        </pc:sldMkLst>
        <pc:spChg chg="add">
          <ac:chgData name="Moutushi Tanha" userId="S::m.tanha@uwtsd.ac.uk::62f9b1f3-ddcf-45d7-a6a4-b667feecf47e" providerId="AD" clId="Web-{F5AF5579-B8AC-21D8-8A9D-760105A37867}" dt="2025-10-28T10:49:34.387" v="58"/>
          <ac:spMkLst>
            <pc:docMk/>
            <pc:sldMk cId="1385943144" sldId="340"/>
            <ac:spMk id="7" creationId="{F3060C83-F051-4F0E-ABAD-AA0DFC48B218}"/>
          </ac:spMkLst>
        </pc:spChg>
        <pc:spChg chg="add">
          <ac:chgData name="Moutushi Tanha" userId="S::m.tanha@uwtsd.ac.uk::62f9b1f3-ddcf-45d7-a6a4-b667feecf47e" providerId="AD" clId="Web-{F5AF5579-B8AC-21D8-8A9D-760105A37867}" dt="2025-10-28T10:49:34.387" v="58"/>
          <ac:spMkLst>
            <pc:docMk/>
            <pc:sldMk cId="1385943144" sldId="340"/>
            <ac:spMk id="9" creationId="{83C98ABE-055B-441F-B07E-44F97F083C39}"/>
          </ac:spMkLst>
        </pc:spChg>
        <pc:spChg chg="add">
          <ac:chgData name="Moutushi Tanha" userId="S::m.tanha@uwtsd.ac.uk::62f9b1f3-ddcf-45d7-a6a4-b667feecf47e" providerId="AD" clId="Web-{F5AF5579-B8AC-21D8-8A9D-760105A37867}" dt="2025-10-28T10:49:34.387" v="58"/>
          <ac:spMkLst>
            <pc:docMk/>
            <pc:sldMk cId="1385943144" sldId="340"/>
            <ac:spMk id="11" creationId="{29FDB030-9B49-4CED-8CCD-4D99382388AC}"/>
          </ac:spMkLst>
        </pc:spChg>
        <pc:spChg chg="add">
          <ac:chgData name="Moutushi Tanha" userId="S::m.tanha@uwtsd.ac.uk::62f9b1f3-ddcf-45d7-a6a4-b667feecf47e" providerId="AD" clId="Web-{F5AF5579-B8AC-21D8-8A9D-760105A37867}" dt="2025-10-28T10:49:34.387" v="58"/>
          <ac:spMkLst>
            <pc:docMk/>
            <pc:sldMk cId="1385943144" sldId="340"/>
            <ac:spMk id="13" creationId="{3783CA14-24A1-485C-8B30-D6A5D87987AD}"/>
          </ac:spMkLst>
        </pc:spChg>
        <pc:spChg chg="add">
          <ac:chgData name="Moutushi Tanha" userId="S::m.tanha@uwtsd.ac.uk::62f9b1f3-ddcf-45d7-a6a4-b667feecf47e" providerId="AD" clId="Web-{F5AF5579-B8AC-21D8-8A9D-760105A37867}" dt="2025-10-28T10:49:34.387" v="58"/>
          <ac:spMkLst>
            <pc:docMk/>
            <pc:sldMk cId="1385943144" sldId="340"/>
            <ac:spMk id="15" creationId="{9A97C86A-04D6-40F7-AE84-31AB43E6A846}"/>
          </ac:spMkLst>
        </pc:spChg>
        <pc:spChg chg="add">
          <ac:chgData name="Moutushi Tanha" userId="S::m.tanha@uwtsd.ac.uk::62f9b1f3-ddcf-45d7-a6a4-b667feecf47e" providerId="AD" clId="Web-{F5AF5579-B8AC-21D8-8A9D-760105A37867}" dt="2025-10-28T10:49:34.387" v="58"/>
          <ac:spMkLst>
            <pc:docMk/>
            <pc:sldMk cId="1385943144" sldId="340"/>
            <ac:spMk id="17" creationId="{FF9F2414-84E8-453E-B1F3-389FDE8192D9}"/>
          </ac:spMkLst>
        </pc:spChg>
        <pc:spChg chg="add">
          <ac:chgData name="Moutushi Tanha" userId="S::m.tanha@uwtsd.ac.uk::62f9b1f3-ddcf-45d7-a6a4-b667feecf47e" providerId="AD" clId="Web-{F5AF5579-B8AC-21D8-8A9D-760105A37867}" dt="2025-10-28T10:49:34.387" v="58"/>
          <ac:spMkLst>
            <pc:docMk/>
            <pc:sldMk cId="1385943144" sldId="340"/>
            <ac:spMk id="19" creationId="{3ECA69A1-7536-43AC-85EF-C7106179F5ED}"/>
          </ac:spMkLst>
        </pc:spChg>
        <pc:picChg chg="add mod">
          <ac:chgData name="Moutushi Tanha" userId="S::m.tanha@uwtsd.ac.uk::62f9b1f3-ddcf-45d7-a6a4-b667feecf47e" providerId="AD" clId="Web-{F5AF5579-B8AC-21D8-8A9D-760105A37867}" dt="2025-10-28T11:07:07.196" v="91" actId="14100"/>
          <ac:picMkLst>
            <pc:docMk/>
            <pc:sldMk cId="1385943144" sldId="340"/>
            <ac:picMk id="2" creationId="{29D34989-42E3-6805-D69C-4A902C65710F}"/>
          </ac:picMkLst>
        </pc:picChg>
      </pc:sldChg>
      <pc:sldChg chg="addSp modSp new mod setBg">
        <pc:chgData name="Moutushi Tanha" userId="S::m.tanha@uwtsd.ac.uk::62f9b1f3-ddcf-45d7-a6a4-b667feecf47e" providerId="AD" clId="Web-{F5AF5579-B8AC-21D8-8A9D-760105A37867}" dt="2025-10-28T11:04:47.474" v="86" actId="14100"/>
        <pc:sldMkLst>
          <pc:docMk/>
          <pc:sldMk cId="4195154280" sldId="341"/>
        </pc:sldMkLst>
        <pc:spChg chg="add">
          <ac:chgData name="Moutushi Tanha" userId="S::m.tanha@uwtsd.ac.uk::62f9b1f3-ddcf-45d7-a6a4-b667feecf47e" providerId="AD" clId="Web-{F5AF5579-B8AC-21D8-8A9D-760105A37867}" dt="2025-10-28T11:02:43.767" v="71"/>
          <ac:spMkLst>
            <pc:docMk/>
            <pc:sldMk cId="4195154280" sldId="341"/>
            <ac:spMk id="8" creationId="{F3060C83-F051-4F0E-ABAD-AA0DFC48B218}"/>
          </ac:spMkLst>
        </pc:spChg>
        <pc:spChg chg="add">
          <ac:chgData name="Moutushi Tanha" userId="S::m.tanha@uwtsd.ac.uk::62f9b1f3-ddcf-45d7-a6a4-b667feecf47e" providerId="AD" clId="Web-{F5AF5579-B8AC-21D8-8A9D-760105A37867}" dt="2025-10-28T11:02:43.767" v="71"/>
          <ac:spMkLst>
            <pc:docMk/>
            <pc:sldMk cId="4195154280" sldId="341"/>
            <ac:spMk id="10" creationId="{83C98ABE-055B-441F-B07E-44F97F083C39}"/>
          </ac:spMkLst>
        </pc:spChg>
        <pc:spChg chg="add">
          <ac:chgData name="Moutushi Tanha" userId="S::m.tanha@uwtsd.ac.uk::62f9b1f3-ddcf-45d7-a6a4-b667feecf47e" providerId="AD" clId="Web-{F5AF5579-B8AC-21D8-8A9D-760105A37867}" dt="2025-10-28T11:02:43.767" v="71"/>
          <ac:spMkLst>
            <pc:docMk/>
            <pc:sldMk cId="4195154280" sldId="341"/>
            <ac:spMk id="12" creationId="{29FDB030-9B49-4CED-8CCD-4D99382388AC}"/>
          </ac:spMkLst>
        </pc:spChg>
        <pc:spChg chg="add">
          <ac:chgData name="Moutushi Tanha" userId="S::m.tanha@uwtsd.ac.uk::62f9b1f3-ddcf-45d7-a6a4-b667feecf47e" providerId="AD" clId="Web-{F5AF5579-B8AC-21D8-8A9D-760105A37867}" dt="2025-10-28T11:02:43.767" v="71"/>
          <ac:spMkLst>
            <pc:docMk/>
            <pc:sldMk cId="4195154280" sldId="341"/>
            <ac:spMk id="14" creationId="{3783CA14-24A1-485C-8B30-D6A5D87987AD}"/>
          </ac:spMkLst>
        </pc:spChg>
        <pc:spChg chg="add">
          <ac:chgData name="Moutushi Tanha" userId="S::m.tanha@uwtsd.ac.uk::62f9b1f3-ddcf-45d7-a6a4-b667feecf47e" providerId="AD" clId="Web-{F5AF5579-B8AC-21D8-8A9D-760105A37867}" dt="2025-10-28T11:02:43.767" v="71"/>
          <ac:spMkLst>
            <pc:docMk/>
            <pc:sldMk cId="4195154280" sldId="341"/>
            <ac:spMk id="16" creationId="{9A97C86A-04D6-40F7-AE84-31AB43E6A846}"/>
          </ac:spMkLst>
        </pc:spChg>
        <pc:spChg chg="add">
          <ac:chgData name="Moutushi Tanha" userId="S::m.tanha@uwtsd.ac.uk::62f9b1f3-ddcf-45d7-a6a4-b667feecf47e" providerId="AD" clId="Web-{F5AF5579-B8AC-21D8-8A9D-760105A37867}" dt="2025-10-28T11:02:43.767" v="71"/>
          <ac:spMkLst>
            <pc:docMk/>
            <pc:sldMk cId="4195154280" sldId="341"/>
            <ac:spMk id="18" creationId="{FF9F2414-84E8-453E-B1F3-389FDE8192D9}"/>
          </ac:spMkLst>
        </pc:spChg>
        <pc:spChg chg="add">
          <ac:chgData name="Moutushi Tanha" userId="S::m.tanha@uwtsd.ac.uk::62f9b1f3-ddcf-45d7-a6a4-b667feecf47e" providerId="AD" clId="Web-{F5AF5579-B8AC-21D8-8A9D-760105A37867}" dt="2025-10-28T11:02:43.767" v="71"/>
          <ac:spMkLst>
            <pc:docMk/>
            <pc:sldMk cId="4195154280" sldId="341"/>
            <ac:spMk id="20" creationId="{3ECA69A1-7536-43AC-85EF-C7106179F5ED}"/>
          </ac:spMkLst>
        </pc:spChg>
        <pc:picChg chg="add mod">
          <ac:chgData name="Moutushi Tanha" userId="S::m.tanha@uwtsd.ac.uk::62f9b1f3-ddcf-45d7-a6a4-b667feecf47e" providerId="AD" clId="Web-{F5AF5579-B8AC-21D8-8A9D-760105A37867}" dt="2025-10-28T11:04:47.474" v="86" actId="14100"/>
          <ac:picMkLst>
            <pc:docMk/>
            <pc:sldMk cId="4195154280" sldId="341"/>
            <ac:picMk id="3" creationId="{CEF457FC-D4AA-DC05-9C31-DC9C9012675B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94DA17-A287-464E-8331-F67CFAD5BE10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83909CF-DDD4-4D5E-83F4-28052BDC321E}">
      <dgm:prSet/>
      <dgm:spPr/>
      <dgm:t>
        <a:bodyPr/>
        <a:lstStyle/>
        <a:p>
          <a:pPr>
            <a:defRPr cap="all"/>
          </a:pPr>
          <a:r>
            <a:rPr lang="en-US"/>
            <a:t>Topic 1: Products and Services</a:t>
          </a:r>
        </a:p>
      </dgm:t>
    </dgm:pt>
    <dgm:pt modelId="{9837E96C-A2A2-4950-BDF0-E6FD4E76135A}" type="parTrans" cxnId="{B1164103-10CD-4D8A-9216-BA8E6674B824}">
      <dgm:prSet/>
      <dgm:spPr/>
      <dgm:t>
        <a:bodyPr/>
        <a:lstStyle/>
        <a:p>
          <a:endParaRPr lang="en-US"/>
        </a:p>
      </dgm:t>
    </dgm:pt>
    <dgm:pt modelId="{F9287721-7D75-4298-A6DB-774A32D1A1F6}" type="sibTrans" cxnId="{B1164103-10CD-4D8A-9216-BA8E6674B824}">
      <dgm:prSet/>
      <dgm:spPr/>
      <dgm:t>
        <a:bodyPr/>
        <a:lstStyle/>
        <a:p>
          <a:endParaRPr lang="en-US"/>
        </a:p>
      </dgm:t>
    </dgm:pt>
    <dgm:pt modelId="{DC845AAD-BE4B-4F75-A394-C976C869C68A}">
      <dgm:prSet/>
      <dgm:spPr/>
      <dgm:t>
        <a:bodyPr/>
        <a:lstStyle/>
        <a:p>
          <a:pPr>
            <a:defRPr cap="all"/>
          </a:pPr>
          <a:r>
            <a:rPr lang="en-US"/>
            <a:t>Topic 2: Pricing</a:t>
          </a:r>
        </a:p>
      </dgm:t>
    </dgm:pt>
    <dgm:pt modelId="{B15693A7-2ED6-47D9-A389-F790DA04F701}" type="parTrans" cxnId="{91813025-83E9-47BC-A517-657F0FB7EDE5}">
      <dgm:prSet/>
      <dgm:spPr/>
      <dgm:t>
        <a:bodyPr/>
        <a:lstStyle/>
        <a:p>
          <a:endParaRPr lang="en-US"/>
        </a:p>
      </dgm:t>
    </dgm:pt>
    <dgm:pt modelId="{B6F6B43C-D828-47CB-ABB1-03C3B9222A48}" type="sibTrans" cxnId="{91813025-83E9-47BC-A517-657F0FB7EDE5}">
      <dgm:prSet/>
      <dgm:spPr/>
      <dgm:t>
        <a:bodyPr/>
        <a:lstStyle/>
        <a:p>
          <a:endParaRPr lang="en-US"/>
        </a:p>
      </dgm:t>
    </dgm:pt>
    <dgm:pt modelId="{B453570F-5727-4B88-8F89-D51475AF2932}">
      <dgm:prSet/>
      <dgm:spPr/>
      <dgm:t>
        <a:bodyPr/>
        <a:lstStyle/>
        <a:p>
          <a:pPr>
            <a:defRPr cap="all"/>
          </a:pPr>
          <a:r>
            <a:rPr lang="en-US"/>
            <a:t>Topic 3: Promotion</a:t>
          </a:r>
        </a:p>
      </dgm:t>
    </dgm:pt>
    <dgm:pt modelId="{F2B7D644-E917-4812-9210-27EF66BEFBAA}" type="parTrans" cxnId="{73802A6E-C72E-4219-98BF-23247F4AA59B}">
      <dgm:prSet/>
      <dgm:spPr/>
      <dgm:t>
        <a:bodyPr/>
        <a:lstStyle/>
        <a:p>
          <a:endParaRPr lang="en-US"/>
        </a:p>
      </dgm:t>
    </dgm:pt>
    <dgm:pt modelId="{AEEE6D67-D3D5-493C-940E-023435B6BCB2}" type="sibTrans" cxnId="{73802A6E-C72E-4219-98BF-23247F4AA59B}">
      <dgm:prSet/>
      <dgm:spPr/>
      <dgm:t>
        <a:bodyPr/>
        <a:lstStyle/>
        <a:p>
          <a:endParaRPr lang="en-US"/>
        </a:p>
      </dgm:t>
    </dgm:pt>
    <dgm:pt modelId="{C0772261-D69B-4D31-A640-B41E004F338D}">
      <dgm:prSet/>
      <dgm:spPr/>
      <dgm:t>
        <a:bodyPr/>
        <a:lstStyle/>
        <a:p>
          <a:pPr>
            <a:defRPr cap="all"/>
          </a:pPr>
          <a:r>
            <a:rPr lang="en-US"/>
            <a:t>Topic 4: Place and Distribution</a:t>
          </a:r>
        </a:p>
      </dgm:t>
    </dgm:pt>
    <dgm:pt modelId="{FCBF7FA4-8856-4398-859A-4B1F6A60F0D6}" type="parTrans" cxnId="{6E8E68AE-1B80-42A4-AB20-B240447A9C15}">
      <dgm:prSet/>
      <dgm:spPr/>
      <dgm:t>
        <a:bodyPr/>
        <a:lstStyle/>
        <a:p>
          <a:endParaRPr lang="en-US"/>
        </a:p>
      </dgm:t>
    </dgm:pt>
    <dgm:pt modelId="{175CA0DE-1694-4F30-8A43-0A05CC366906}" type="sibTrans" cxnId="{6E8E68AE-1B80-42A4-AB20-B240447A9C15}">
      <dgm:prSet/>
      <dgm:spPr/>
      <dgm:t>
        <a:bodyPr/>
        <a:lstStyle/>
        <a:p>
          <a:endParaRPr lang="en-US"/>
        </a:p>
      </dgm:t>
    </dgm:pt>
    <dgm:pt modelId="{AD805AFF-0F1C-409C-BE46-8C8C4D41A608}">
      <dgm:prSet/>
      <dgm:spPr/>
      <dgm:t>
        <a:bodyPr/>
        <a:lstStyle/>
        <a:p>
          <a:pPr>
            <a:defRPr cap="all"/>
          </a:pPr>
          <a:r>
            <a:rPr lang="en-US"/>
            <a:t>Topic 5: People, Process, Physical Environment</a:t>
          </a:r>
        </a:p>
      </dgm:t>
    </dgm:pt>
    <dgm:pt modelId="{E958B4B5-65E2-423B-990E-AB67C45E1D19}" type="parTrans" cxnId="{5324374E-63E7-456E-88FE-0D1C2E195454}">
      <dgm:prSet/>
      <dgm:spPr/>
      <dgm:t>
        <a:bodyPr/>
        <a:lstStyle/>
        <a:p>
          <a:endParaRPr lang="en-US"/>
        </a:p>
      </dgm:t>
    </dgm:pt>
    <dgm:pt modelId="{4AC387D7-3C49-4099-8441-51B2BCCD17D8}" type="sibTrans" cxnId="{5324374E-63E7-456E-88FE-0D1C2E195454}">
      <dgm:prSet/>
      <dgm:spPr/>
      <dgm:t>
        <a:bodyPr/>
        <a:lstStyle/>
        <a:p>
          <a:endParaRPr lang="en-US"/>
        </a:p>
      </dgm:t>
    </dgm:pt>
    <dgm:pt modelId="{EB3F9597-C0B2-4726-8A43-1031E4CE844C}">
      <dgm:prSet/>
      <dgm:spPr/>
      <dgm:t>
        <a:bodyPr/>
        <a:lstStyle/>
        <a:p>
          <a:pPr>
            <a:defRPr cap="all"/>
          </a:pPr>
          <a:r>
            <a:rPr lang="en-US"/>
            <a:t>Topic 6: Competing Online</a:t>
          </a:r>
        </a:p>
      </dgm:t>
    </dgm:pt>
    <dgm:pt modelId="{F870BD1F-387B-4E4B-9920-83FB21A31DC9}" type="parTrans" cxnId="{5D18D8A6-4D0D-4738-9BDE-E1B6183FD7F7}">
      <dgm:prSet/>
      <dgm:spPr/>
      <dgm:t>
        <a:bodyPr/>
        <a:lstStyle/>
        <a:p>
          <a:endParaRPr lang="en-US"/>
        </a:p>
      </dgm:t>
    </dgm:pt>
    <dgm:pt modelId="{5D811C8B-C9E5-4AC0-B070-617CC82B9E44}" type="sibTrans" cxnId="{5D18D8A6-4D0D-4738-9BDE-E1B6183FD7F7}">
      <dgm:prSet/>
      <dgm:spPr/>
      <dgm:t>
        <a:bodyPr/>
        <a:lstStyle/>
        <a:p>
          <a:endParaRPr lang="en-US"/>
        </a:p>
      </dgm:t>
    </dgm:pt>
    <dgm:pt modelId="{5A7D1D97-2572-4B28-ADD7-D68EBA746C58}" type="pres">
      <dgm:prSet presAssocID="{9094DA17-A287-464E-8331-F67CFAD5BE10}" presName="root" presStyleCnt="0">
        <dgm:presLayoutVars>
          <dgm:dir/>
          <dgm:resizeHandles val="exact"/>
        </dgm:presLayoutVars>
      </dgm:prSet>
      <dgm:spPr/>
    </dgm:pt>
    <dgm:pt modelId="{80372A5E-67DB-40CE-8059-358066F0D566}" type="pres">
      <dgm:prSet presAssocID="{E83909CF-DDD4-4D5E-83F4-28052BDC321E}" presName="compNode" presStyleCnt="0"/>
      <dgm:spPr/>
    </dgm:pt>
    <dgm:pt modelId="{FE1CDF70-8E95-4E86-8B5C-249BE4C174DE}" type="pres">
      <dgm:prSet presAssocID="{E83909CF-DDD4-4D5E-83F4-28052BDC321E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74205F8-D595-4B36-B487-D1E340EEFC6F}" type="pres">
      <dgm:prSet presAssocID="{E83909CF-DDD4-4D5E-83F4-28052BDC321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14A21D0D-670D-48A2-8CF5-BAB5851D9659}" type="pres">
      <dgm:prSet presAssocID="{E83909CF-DDD4-4D5E-83F4-28052BDC321E}" presName="spaceRect" presStyleCnt="0"/>
      <dgm:spPr/>
    </dgm:pt>
    <dgm:pt modelId="{39F57231-398D-46CD-80D4-E407A66C962B}" type="pres">
      <dgm:prSet presAssocID="{E83909CF-DDD4-4D5E-83F4-28052BDC321E}" presName="textRect" presStyleLbl="revTx" presStyleIdx="0" presStyleCnt="6">
        <dgm:presLayoutVars>
          <dgm:chMax val="1"/>
          <dgm:chPref val="1"/>
        </dgm:presLayoutVars>
      </dgm:prSet>
      <dgm:spPr/>
    </dgm:pt>
    <dgm:pt modelId="{CDDB7F5C-4AE7-4B7E-BD0B-5D5E1AE2230D}" type="pres">
      <dgm:prSet presAssocID="{F9287721-7D75-4298-A6DB-774A32D1A1F6}" presName="sibTrans" presStyleCnt="0"/>
      <dgm:spPr/>
    </dgm:pt>
    <dgm:pt modelId="{E99CBF89-4209-4C6B-B8A3-0A63F029AD20}" type="pres">
      <dgm:prSet presAssocID="{DC845AAD-BE4B-4F75-A394-C976C869C68A}" presName="compNode" presStyleCnt="0"/>
      <dgm:spPr/>
    </dgm:pt>
    <dgm:pt modelId="{16177A74-65F8-40B0-94AB-EB8C80D77900}" type="pres">
      <dgm:prSet presAssocID="{DC845AAD-BE4B-4F75-A394-C976C869C68A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9C71B1EF-EC7D-43CF-99AB-B836E51ADA44}" type="pres">
      <dgm:prSet presAssocID="{DC845AAD-BE4B-4F75-A394-C976C869C68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g"/>
        </a:ext>
      </dgm:extLst>
    </dgm:pt>
    <dgm:pt modelId="{E63682E7-8EEE-4CB5-A7C6-BEF5C1C52081}" type="pres">
      <dgm:prSet presAssocID="{DC845AAD-BE4B-4F75-A394-C976C869C68A}" presName="spaceRect" presStyleCnt="0"/>
      <dgm:spPr/>
    </dgm:pt>
    <dgm:pt modelId="{295A9D95-A037-481E-B222-FCA7F0791C60}" type="pres">
      <dgm:prSet presAssocID="{DC845AAD-BE4B-4F75-A394-C976C869C68A}" presName="textRect" presStyleLbl="revTx" presStyleIdx="1" presStyleCnt="6">
        <dgm:presLayoutVars>
          <dgm:chMax val="1"/>
          <dgm:chPref val="1"/>
        </dgm:presLayoutVars>
      </dgm:prSet>
      <dgm:spPr/>
    </dgm:pt>
    <dgm:pt modelId="{D68A01A5-571C-4966-9B8C-3F01BCA358F3}" type="pres">
      <dgm:prSet presAssocID="{B6F6B43C-D828-47CB-ABB1-03C3B9222A48}" presName="sibTrans" presStyleCnt="0"/>
      <dgm:spPr/>
    </dgm:pt>
    <dgm:pt modelId="{D1EF21C7-2386-427D-BEB7-F7E5787C3E13}" type="pres">
      <dgm:prSet presAssocID="{B453570F-5727-4B88-8F89-D51475AF2932}" presName="compNode" presStyleCnt="0"/>
      <dgm:spPr/>
    </dgm:pt>
    <dgm:pt modelId="{1DD8B00C-E6FF-42DD-B926-5F12B9741750}" type="pres">
      <dgm:prSet presAssocID="{B453570F-5727-4B88-8F89-D51475AF2932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951EF1A-9CCA-417B-9F2B-B14B3FA58D68}" type="pres">
      <dgm:prSet presAssocID="{B453570F-5727-4B88-8F89-D51475AF293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30F45098-7BD7-4872-A1F1-0A9F10D1249E}" type="pres">
      <dgm:prSet presAssocID="{B453570F-5727-4B88-8F89-D51475AF2932}" presName="spaceRect" presStyleCnt="0"/>
      <dgm:spPr/>
    </dgm:pt>
    <dgm:pt modelId="{44BB2ABC-0900-4E41-98EF-1C03DB712201}" type="pres">
      <dgm:prSet presAssocID="{B453570F-5727-4B88-8F89-D51475AF2932}" presName="textRect" presStyleLbl="revTx" presStyleIdx="2" presStyleCnt="6">
        <dgm:presLayoutVars>
          <dgm:chMax val="1"/>
          <dgm:chPref val="1"/>
        </dgm:presLayoutVars>
      </dgm:prSet>
      <dgm:spPr/>
    </dgm:pt>
    <dgm:pt modelId="{72F9FFF2-126B-4DA0-879C-E03B2469CDA5}" type="pres">
      <dgm:prSet presAssocID="{AEEE6D67-D3D5-493C-940E-023435B6BCB2}" presName="sibTrans" presStyleCnt="0"/>
      <dgm:spPr/>
    </dgm:pt>
    <dgm:pt modelId="{71E1B877-DBA6-494C-9417-83CA466ADA46}" type="pres">
      <dgm:prSet presAssocID="{C0772261-D69B-4D31-A640-B41E004F338D}" presName="compNode" presStyleCnt="0"/>
      <dgm:spPr/>
    </dgm:pt>
    <dgm:pt modelId="{81D0961D-0F09-43C3-8CF7-53B29514E7E5}" type="pres">
      <dgm:prSet presAssocID="{C0772261-D69B-4D31-A640-B41E004F338D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15532B47-D28A-4F89-A7A2-2D5182168B15}" type="pres">
      <dgm:prSet presAssocID="{C0772261-D69B-4D31-A640-B41E004F338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47AC0B91-9214-42E8-80A2-CBAF27114462}" type="pres">
      <dgm:prSet presAssocID="{C0772261-D69B-4D31-A640-B41E004F338D}" presName="spaceRect" presStyleCnt="0"/>
      <dgm:spPr/>
    </dgm:pt>
    <dgm:pt modelId="{9E91513A-3600-4D4A-AF4D-9F5647E69759}" type="pres">
      <dgm:prSet presAssocID="{C0772261-D69B-4D31-A640-B41E004F338D}" presName="textRect" presStyleLbl="revTx" presStyleIdx="3" presStyleCnt="6">
        <dgm:presLayoutVars>
          <dgm:chMax val="1"/>
          <dgm:chPref val="1"/>
        </dgm:presLayoutVars>
      </dgm:prSet>
      <dgm:spPr/>
    </dgm:pt>
    <dgm:pt modelId="{638B2729-BF0A-4DCD-A2A5-BC1CB4DF4CA8}" type="pres">
      <dgm:prSet presAssocID="{175CA0DE-1694-4F30-8A43-0A05CC366906}" presName="sibTrans" presStyleCnt="0"/>
      <dgm:spPr/>
    </dgm:pt>
    <dgm:pt modelId="{2CBC70F8-6B23-4B5E-9410-0ABFBE41B06E}" type="pres">
      <dgm:prSet presAssocID="{AD805AFF-0F1C-409C-BE46-8C8C4D41A608}" presName="compNode" presStyleCnt="0"/>
      <dgm:spPr/>
    </dgm:pt>
    <dgm:pt modelId="{A1112B54-9C93-47D6-97B2-C9BF1A42FE2E}" type="pres">
      <dgm:prSet presAssocID="{AD805AFF-0F1C-409C-BE46-8C8C4D41A608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9DCE00E4-D93B-46C6-8C61-4A3F34BAEBE0}" type="pres">
      <dgm:prSet presAssocID="{AD805AFF-0F1C-409C-BE46-8C8C4D41A60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D6503A52-6BFA-4180-B083-ED0E6F58F888}" type="pres">
      <dgm:prSet presAssocID="{AD805AFF-0F1C-409C-BE46-8C8C4D41A608}" presName="spaceRect" presStyleCnt="0"/>
      <dgm:spPr/>
    </dgm:pt>
    <dgm:pt modelId="{55F9F652-51C0-40F5-9A45-79F88ED716EF}" type="pres">
      <dgm:prSet presAssocID="{AD805AFF-0F1C-409C-BE46-8C8C4D41A608}" presName="textRect" presStyleLbl="revTx" presStyleIdx="4" presStyleCnt="6">
        <dgm:presLayoutVars>
          <dgm:chMax val="1"/>
          <dgm:chPref val="1"/>
        </dgm:presLayoutVars>
      </dgm:prSet>
      <dgm:spPr/>
    </dgm:pt>
    <dgm:pt modelId="{A2F93798-86FB-489F-92A4-E403F70D561A}" type="pres">
      <dgm:prSet presAssocID="{4AC387D7-3C49-4099-8441-51B2BCCD17D8}" presName="sibTrans" presStyleCnt="0"/>
      <dgm:spPr/>
    </dgm:pt>
    <dgm:pt modelId="{AA0539F8-3B0A-489B-8E8F-018C28FA2C86}" type="pres">
      <dgm:prSet presAssocID="{EB3F9597-C0B2-4726-8A43-1031E4CE844C}" presName="compNode" presStyleCnt="0"/>
      <dgm:spPr/>
    </dgm:pt>
    <dgm:pt modelId="{556F3B81-BFF9-4B76-9F33-BB97AA361E0F}" type="pres">
      <dgm:prSet presAssocID="{EB3F9597-C0B2-4726-8A43-1031E4CE844C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25734CF5-3E25-4A18-9AB3-01E2E2AA32E2}" type="pres">
      <dgm:prSet presAssocID="{EB3F9597-C0B2-4726-8A43-1031E4CE844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EA22DAA-F1BC-47BA-A6E6-0065247EAD35}" type="pres">
      <dgm:prSet presAssocID="{EB3F9597-C0B2-4726-8A43-1031E4CE844C}" presName="spaceRect" presStyleCnt="0"/>
      <dgm:spPr/>
    </dgm:pt>
    <dgm:pt modelId="{1E155390-F1F7-4580-91BC-1A0287031238}" type="pres">
      <dgm:prSet presAssocID="{EB3F9597-C0B2-4726-8A43-1031E4CE844C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1164103-10CD-4D8A-9216-BA8E6674B824}" srcId="{9094DA17-A287-464E-8331-F67CFAD5BE10}" destId="{E83909CF-DDD4-4D5E-83F4-28052BDC321E}" srcOrd="0" destOrd="0" parTransId="{9837E96C-A2A2-4950-BDF0-E6FD4E76135A}" sibTransId="{F9287721-7D75-4298-A6DB-774A32D1A1F6}"/>
    <dgm:cxn modelId="{4C69931A-109F-40EE-B9C9-098CFBECEBB9}" type="presOf" srcId="{9094DA17-A287-464E-8331-F67CFAD5BE10}" destId="{5A7D1D97-2572-4B28-ADD7-D68EBA746C58}" srcOrd="0" destOrd="0" presId="urn:microsoft.com/office/officeart/2018/5/layout/IconLeafLabelList"/>
    <dgm:cxn modelId="{91813025-83E9-47BC-A517-657F0FB7EDE5}" srcId="{9094DA17-A287-464E-8331-F67CFAD5BE10}" destId="{DC845AAD-BE4B-4F75-A394-C976C869C68A}" srcOrd="1" destOrd="0" parTransId="{B15693A7-2ED6-47D9-A389-F790DA04F701}" sibTransId="{B6F6B43C-D828-47CB-ABB1-03C3B9222A48}"/>
    <dgm:cxn modelId="{E3D16933-1C29-4388-A528-761016ABFB33}" type="presOf" srcId="{C0772261-D69B-4D31-A640-B41E004F338D}" destId="{9E91513A-3600-4D4A-AF4D-9F5647E69759}" srcOrd="0" destOrd="0" presId="urn:microsoft.com/office/officeart/2018/5/layout/IconLeafLabelList"/>
    <dgm:cxn modelId="{73802A6E-C72E-4219-98BF-23247F4AA59B}" srcId="{9094DA17-A287-464E-8331-F67CFAD5BE10}" destId="{B453570F-5727-4B88-8F89-D51475AF2932}" srcOrd="2" destOrd="0" parTransId="{F2B7D644-E917-4812-9210-27EF66BEFBAA}" sibTransId="{AEEE6D67-D3D5-493C-940E-023435B6BCB2}"/>
    <dgm:cxn modelId="{5324374E-63E7-456E-88FE-0D1C2E195454}" srcId="{9094DA17-A287-464E-8331-F67CFAD5BE10}" destId="{AD805AFF-0F1C-409C-BE46-8C8C4D41A608}" srcOrd="4" destOrd="0" parTransId="{E958B4B5-65E2-423B-990E-AB67C45E1D19}" sibTransId="{4AC387D7-3C49-4099-8441-51B2BCCD17D8}"/>
    <dgm:cxn modelId="{F59E2257-F6CE-465D-BD76-225AD6253ADB}" type="presOf" srcId="{E83909CF-DDD4-4D5E-83F4-28052BDC321E}" destId="{39F57231-398D-46CD-80D4-E407A66C962B}" srcOrd="0" destOrd="0" presId="urn:microsoft.com/office/officeart/2018/5/layout/IconLeafLabelList"/>
    <dgm:cxn modelId="{6E6AA681-7610-4A11-B6D5-F24CC93201CA}" type="presOf" srcId="{DC845AAD-BE4B-4F75-A394-C976C869C68A}" destId="{295A9D95-A037-481E-B222-FCA7F0791C60}" srcOrd="0" destOrd="0" presId="urn:microsoft.com/office/officeart/2018/5/layout/IconLeafLabelList"/>
    <dgm:cxn modelId="{5D18D8A6-4D0D-4738-9BDE-E1B6183FD7F7}" srcId="{9094DA17-A287-464E-8331-F67CFAD5BE10}" destId="{EB3F9597-C0B2-4726-8A43-1031E4CE844C}" srcOrd="5" destOrd="0" parTransId="{F870BD1F-387B-4E4B-9920-83FB21A31DC9}" sibTransId="{5D811C8B-C9E5-4AC0-B070-617CC82B9E44}"/>
    <dgm:cxn modelId="{315099AC-5DF6-486A-9758-AE3EDBE0CAF3}" type="presOf" srcId="{AD805AFF-0F1C-409C-BE46-8C8C4D41A608}" destId="{55F9F652-51C0-40F5-9A45-79F88ED716EF}" srcOrd="0" destOrd="0" presId="urn:microsoft.com/office/officeart/2018/5/layout/IconLeafLabelList"/>
    <dgm:cxn modelId="{6E8E68AE-1B80-42A4-AB20-B240447A9C15}" srcId="{9094DA17-A287-464E-8331-F67CFAD5BE10}" destId="{C0772261-D69B-4D31-A640-B41E004F338D}" srcOrd="3" destOrd="0" parTransId="{FCBF7FA4-8856-4398-859A-4B1F6A60F0D6}" sibTransId="{175CA0DE-1694-4F30-8A43-0A05CC366906}"/>
    <dgm:cxn modelId="{C8509ABE-5B57-4EA8-A398-90921FFAD179}" type="presOf" srcId="{EB3F9597-C0B2-4726-8A43-1031E4CE844C}" destId="{1E155390-F1F7-4580-91BC-1A0287031238}" srcOrd="0" destOrd="0" presId="urn:microsoft.com/office/officeart/2018/5/layout/IconLeafLabelList"/>
    <dgm:cxn modelId="{1E1F66DB-6C2B-4A3C-B24E-9D785208E15C}" type="presOf" srcId="{B453570F-5727-4B88-8F89-D51475AF2932}" destId="{44BB2ABC-0900-4E41-98EF-1C03DB712201}" srcOrd="0" destOrd="0" presId="urn:microsoft.com/office/officeart/2018/5/layout/IconLeafLabelList"/>
    <dgm:cxn modelId="{E06EBC7E-0CCE-4C2A-89C0-A7DAC8625907}" type="presParOf" srcId="{5A7D1D97-2572-4B28-ADD7-D68EBA746C58}" destId="{80372A5E-67DB-40CE-8059-358066F0D566}" srcOrd="0" destOrd="0" presId="urn:microsoft.com/office/officeart/2018/5/layout/IconLeafLabelList"/>
    <dgm:cxn modelId="{0D4D64A6-BDE2-4EB8-93E2-A8B7A42C9C33}" type="presParOf" srcId="{80372A5E-67DB-40CE-8059-358066F0D566}" destId="{FE1CDF70-8E95-4E86-8B5C-249BE4C174DE}" srcOrd="0" destOrd="0" presId="urn:microsoft.com/office/officeart/2018/5/layout/IconLeafLabelList"/>
    <dgm:cxn modelId="{023171BE-E044-4875-A03C-3392F6D25AF2}" type="presParOf" srcId="{80372A5E-67DB-40CE-8059-358066F0D566}" destId="{074205F8-D595-4B36-B487-D1E340EEFC6F}" srcOrd="1" destOrd="0" presId="urn:microsoft.com/office/officeart/2018/5/layout/IconLeafLabelList"/>
    <dgm:cxn modelId="{63F55A46-C39B-4FB1-8E35-D8000AFE00D0}" type="presParOf" srcId="{80372A5E-67DB-40CE-8059-358066F0D566}" destId="{14A21D0D-670D-48A2-8CF5-BAB5851D9659}" srcOrd="2" destOrd="0" presId="urn:microsoft.com/office/officeart/2018/5/layout/IconLeafLabelList"/>
    <dgm:cxn modelId="{BEDE33E6-5203-4AEE-8FE9-FAB4B20B64DC}" type="presParOf" srcId="{80372A5E-67DB-40CE-8059-358066F0D566}" destId="{39F57231-398D-46CD-80D4-E407A66C962B}" srcOrd="3" destOrd="0" presId="urn:microsoft.com/office/officeart/2018/5/layout/IconLeafLabelList"/>
    <dgm:cxn modelId="{69C5A3C3-1466-4D0D-A841-9DD69CDD697D}" type="presParOf" srcId="{5A7D1D97-2572-4B28-ADD7-D68EBA746C58}" destId="{CDDB7F5C-4AE7-4B7E-BD0B-5D5E1AE2230D}" srcOrd="1" destOrd="0" presId="urn:microsoft.com/office/officeart/2018/5/layout/IconLeafLabelList"/>
    <dgm:cxn modelId="{719E7F68-28EA-4F68-81EB-FAB3A18435E7}" type="presParOf" srcId="{5A7D1D97-2572-4B28-ADD7-D68EBA746C58}" destId="{E99CBF89-4209-4C6B-B8A3-0A63F029AD20}" srcOrd="2" destOrd="0" presId="urn:microsoft.com/office/officeart/2018/5/layout/IconLeafLabelList"/>
    <dgm:cxn modelId="{016CE4FF-760A-44E3-9DEE-129BC9F3B204}" type="presParOf" srcId="{E99CBF89-4209-4C6B-B8A3-0A63F029AD20}" destId="{16177A74-65F8-40B0-94AB-EB8C80D77900}" srcOrd="0" destOrd="0" presId="urn:microsoft.com/office/officeart/2018/5/layout/IconLeafLabelList"/>
    <dgm:cxn modelId="{55FB90E4-F170-4E8C-AD88-2A4E838775C4}" type="presParOf" srcId="{E99CBF89-4209-4C6B-B8A3-0A63F029AD20}" destId="{9C71B1EF-EC7D-43CF-99AB-B836E51ADA44}" srcOrd="1" destOrd="0" presId="urn:microsoft.com/office/officeart/2018/5/layout/IconLeafLabelList"/>
    <dgm:cxn modelId="{1DFE6EAF-C15F-4337-996E-2083C003BF74}" type="presParOf" srcId="{E99CBF89-4209-4C6B-B8A3-0A63F029AD20}" destId="{E63682E7-8EEE-4CB5-A7C6-BEF5C1C52081}" srcOrd="2" destOrd="0" presId="urn:microsoft.com/office/officeart/2018/5/layout/IconLeafLabelList"/>
    <dgm:cxn modelId="{A992D951-66ED-4B95-94D0-96B082971778}" type="presParOf" srcId="{E99CBF89-4209-4C6B-B8A3-0A63F029AD20}" destId="{295A9D95-A037-481E-B222-FCA7F0791C60}" srcOrd="3" destOrd="0" presId="urn:microsoft.com/office/officeart/2018/5/layout/IconLeafLabelList"/>
    <dgm:cxn modelId="{A7F41EDC-505B-4AB9-B59D-682DDD025CF8}" type="presParOf" srcId="{5A7D1D97-2572-4B28-ADD7-D68EBA746C58}" destId="{D68A01A5-571C-4966-9B8C-3F01BCA358F3}" srcOrd="3" destOrd="0" presId="urn:microsoft.com/office/officeart/2018/5/layout/IconLeafLabelList"/>
    <dgm:cxn modelId="{C6EBA2AB-8284-4A1C-9894-AF7232CF0D1C}" type="presParOf" srcId="{5A7D1D97-2572-4B28-ADD7-D68EBA746C58}" destId="{D1EF21C7-2386-427D-BEB7-F7E5787C3E13}" srcOrd="4" destOrd="0" presId="urn:microsoft.com/office/officeart/2018/5/layout/IconLeafLabelList"/>
    <dgm:cxn modelId="{A141813E-1631-4C5C-A338-C0230AE3265A}" type="presParOf" srcId="{D1EF21C7-2386-427D-BEB7-F7E5787C3E13}" destId="{1DD8B00C-E6FF-42DD-B926-5F12B9741750}" srcOrd="0" destOrd="0" presId="urn:microsoft.com/office/officeart/2018/5/layout/IconLeafLabelList"/>
    <dgm:cxn modelId="{529A16C1-6A73-440D-BF21-2B4658A9ED88}" type="presParOf" srcId="{D1EF21C7-2386-427D-BEB7-F7E5787C3E13}" destId="{E951EF1A-9CCA-417B-9F2B-B14B3FA58D68}" srcOrd="1" destOrd="0" presId="urn:microsoft.com/office/officeart/2018/5/layout/IconLeafLabelList"/>
    <dgm:cxn modelId="{EAA5FBF1-B466-43B5-B758-731F332D6C2B}" type="presParOf" srcId="{D1EF21C7-2386-427D-BEB7-F7E5787C3E13}" destId="{30F45098-7BD7-4872-A1F1-0A9F10D1249E}" srcOrd="2" destOrd="0" presId="urn:microsoft.com/office/officeart/2018/5/layout/IconLeafLabelList"/>
    <dgm:cxn modelId="{7D16FD1F-D228-4988-9B0D-9B0BE4552ECE}" type="presParOf" srcId="{D1EF21C7-2386-427D-BEB7-F7E5787C3E13}" destId="{44BB2ABC-0900-4E41-98EF-1C03DB712201}" srcOrd="3" destOrd="0" presId="urn:microsoft.com/office/officeart/2018/5/layout/IconLeafLabelList"/>
    <dgm:cxn modelId="{73760676-5FBA-41CA-B86A-FB297622E927}" type="presParOf" srcId="{5A7D1D97-2572-4B28-ADD7-D68EBA746C58}" destId="{72F9FFF2-126B-4DA0-879C-E03B2469CDA5}" srcOrd="5" destOrd="0" presId="urn:microsoft.com/office/officeart/2018/5/layout/IconLeafLabelList"/>
    <dgm:cxn modelId="{F38C8D50-3806-4130-9221-72F1B949C7E8}" type="presParOf" srcId="{5A7D1D97-2572-4B28-ADD7-D68EBA746C58}" destId="{71E1B877-DBA6-494C-9417-83CA466ADA46}" srcOrd="6" destOrd="0" presId="urn:microsoft.com/office/officeart/2018/5/layout/IconLeafLabelList"/>
    <dgm:cxn modelId="{CCA55C15-EF21-4459-8F67-E86965ED77AC}" type="presParOf" srcId="{71E1B877-DBA6-494C-9417-83CA466ADA46}" destId="{81D0961D-0F09-43C3-8CF7-53B29514E7E5}" srcOrd="0" destOrd="0" presId="urn:microsoft.com/office/officeart/2018/5/layout/IconLeafLabelList"/>
    <dgm:cxn modelId="{7B03152B-5350-44E6-98A8-DEFA389E26FC}" type="presParOf" srcId="{71E1B877-DBA6-494C-9417-83CA466ADA46}" destId="{15532B47-D28A-4F89-A7A2-2D5182168B15}" srcOrd="1" destOrd="0" presId="urn:microsoft.com/office/officeart/2018/5/layout/IconLeafLabelList"/>
    <dgm:cxn modelId="{E54D8FB2-464A-416A-9B3D-9FCB9F3DED7D}" type="presParOf" srcId="{71E1B877-DBA6-494C-9417-83CA466ADA46}" destId="{47AC0B91-9214-42E8-80A2-CBAF27114462}" srcOrd="2" destOrd="0" presId="urn:microsoft.com/office/officeart/2018/5/layout/IconLeafLabelList"/>
    <dgm:cxn modelId="{88B820FE-2E97-4A18-BDC4-71BE1A112037}" type="presParOf" srcId="{71E1B877-DBA6-494C-9417-83CA466ADA46}" destId="{9E91513A-3600-4D4A-AF4D-9F5647E69759}" srcOrd="3" destOrd="0" presId="urn:microsoft.com/office/officeart/2018/5/layout/IconLeafLabelList"/>
    <dgm:cxn modelId="{616492FD-BCE9-4389-A55B-DD3865DCEF51}" type="presParOf" srcId="{5A7D1D97-2572-4B28-ADD7-D68EBA746C58}" destId="{638B2729-BF0A-4DCD-A2A5-BC1CB4DF4CA8}" srcOrd="7" destOrd="0" presId="urn:microsoft.com/office/officeart/2018/5/layout/IconLeafLabelList"/>
    <dgm:cxn modelId="{40B32164-1AE9-402E-8C1B-F58A363A73DD}" type="presParOf" srcId="{5A7D1D97-2572-4B28-ADD7-D68EBA746C58}" destId="{2CBC70F8-6B23-4B5E-9410-0ABFBE41B06E}" srcOrd="8" destOrd="0" presId="urn:microsoft.com/office/officeart/2018/5/layout/IconLeafLabelList"/>
    <dgm:cxn modelId="{649B4861-601F-4D28-9FAE-6CA6F4077489}" type="presParOf" srcId="{2CBC70F8-6B23-4B5E-9410-0ABFBE41B06E}" destId="{A1112B54-9C93-47D6-97B2-C9BF1A42FE2E}" srcOrd="0" destOrd="0" presId="urn:microsoft.com/office/officeart/2018/5/layout/IconLeafLabelList"/>
    <dgm:cxn modelId="{78850BD7-2DD9-49BF-981D-85CEBF3B4983}" type="presParOf" srcId="{2CBC70F8-6B23-4B5E-9410-0ABFBE41B06E}" destId="{9DCE00E4-D93B-46C6-8C61-4A3F34BAEBE0}" srcOrd="1" destOrd="0" presId="urn:microsoft.com/office/officeart/2018/5/layout/IconLeafLabelList"/>
    <dgm:cxn modelId="{ED58384B-832A-4AF4-A7EF-081EE7F96044}" type="presParOf" srcId="{2CBC70F8-6B23-4B5E-9410-0ABFBE41B06E}" destId="{D6503A52-6BFA-4180-B083-ED0E6F58F888}" srcOrd="2" destOrd="0" presId="urn:microsoft.com/office/officeart/2018/5/layout/IconLeafLabelList"/>
    <dgm:cxn modelId="{D2887605-4576-4F11-AFDD-675C274D8AA5}" type="presParOf" srcId="{2CBC70F8-6B23-4B5E-9410-0ABFBE41B06E}" destId="{55F9F652-51C0-40F5-9A45-79F88ED716EF}" srcOrd="3" destOrd="0" presId="urn:microsoft.com/office/officeart/2018/5/layout/IconLeafLabelList"/>
    <dgm:cxn modelId="{036C0F78-3900-4C81-917F-1D9492557642}" type="presParOf" srcId="{5A7D1D97-2572-4B28-ADD7-D68EBA746C58}" destId="{A2F93798-86FB-489F-92A4-E403F70D561A}" srcOrd="9" destOrd="0" presId="urn:microsoft.com/office/officeart/2018/5/layout/IconLeafLabelList"/>
    <dgm:cxn modelId="{361EAFAB-9941-4523-BC07-225EC79CED12}" type="presParOf" srcId="{5A7D1D97-2572-4B28-ADD7-D68EBA746C58}" destId="{AA0539F8-3B0A-489B-8E8F-018C28FA2C86}" srcOrd="10" destOrd="0" presId="urn:microsoft.com/office/officeart/2018/5/layout/IconLeafLabelList"/>
    <dgm:cxn modelId="{1C5F4079-C8A5-4FC3-8AA3-F38F9DEC0F0F}" type="presParOf" srcId="{AA0539F8-3B0A-489B-8E8F-018C28FA2C86}" destId="{556F3B81-BFF9-4B76-9F33-BB97AA361E0F}" srcOrd="0" destOrd="0" presId="urn:microsoft.com/office/officeart/2018/5/layout/IconLeafLabelList"/>
    <dgm:cxn modelId="{C22FC959-61BF-40D5-A0D4-EEFA78C39CE9}" type="presParOf" srcId="{AA0539F8-3B0A-489B-8E8F-018C28FA2C86}" destId="{25734CF5-3E25-4A18-9AB3-01E2E2AA32E2}" srcOrd="1" destOrd="0" presId="urn:microsoft.com/office/officeart/2018/5/layout/IconLeafLabelList"/>
    <dgm:cxn modelId="{1346321A-0814-4903-BEFA-9B5F185EE423}" type="presParOf" srcId="{AA0539F8-3B0A-489B-8E8F-018C28FA2C86}" destId="{1EA22DAA-F1BC-47BA-A6E6-0065247EAD35}" srcOrd="2" destOrd="0" presId="urn:microsoft.com/office/officeart/2018/5/layout/IconLeafLabelList"/>
    <dgm:cxn modelId="{684B6B36-FB99-4479-9CB9-92D8CB762E05}" type="presParOf" srcId="{AA0539F8-3B0A-489B-8E8F-018C28FA2C86}" destId="{1E155390-F1F7-4580-91BC-1A028703123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D1074E6-72D5-4D94-82A4-5B626BE6DCF8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63B7C85-ED95-4332-8250-358480AEA41B}">
      <dgm:prSet/>
      <dgm:spPr/>
      <dgm:t>
        <a:bodyPr/>
        <a:lstStyle/>
        <a:p>
          <a:r>
            <a:rPr lang="en-US"/>
            <a:t>Advertising/promotion checklist</a:t>
          </a:r>
        </a:p>
      </dgm:t>
    </dgm:pt>
    <dgm:pt modelId="{AFC10816-79B1-41F5-9167-CAF7881C9064}" type="parTrans" cxnId="{FFFA7A55-A64A-4516-B569-D6045A681908}">
      <dgm:prSet/>
      <dgm:spPr/>
      <dgm:t>
        <a:bodyPr/>
        <a:lstStyle/>
        <a:p>
          <a:endParaRPr lang="en-US"/>
        </a:p>
      </dgm:t>
    </dgm:pt>
    <dgm:pt modelId="{A0B4D93D-5F0B-4D6F-972B-AFF8E5609312}" type="sibTrans" cxnId="{FFFA7A55-A64A-4516-B569-D6045A681908}">
      <dgm:prSet/>
      <dgm:spPr/>
      <dgm:t>
        <a:bodyPr/>
        <a:lstStyle/>
        <a:p>
          <a:endParaRPr lang="en-US"/>
        </a:p>
      </dgm:t>
    </dgm:pt>
    <dgm:pt modelId="{8B23713B-34DD-4B8E-B1B3-FF3435991CAB}">
      <dgm:prSet/>
      <dgm:spPr/>
      <dgm:t>
        <a:bodyPr/>
        <a:lstStyle/>
        <a:p>
          <a:r>
            <a:rPr lang="en-US"/>
            <a:t>What are your advertising objectives</a:t>
          </a:r>
        </a:p>
      </dgm:t>
    </dgm:pt>
    <dgm:pt modelId="{131E7F44-7E74-4293-B9B6-7D259CAD1076}" type="parTrans" cxnId="{A3D4AECD-4866-44C3-9A3C-BB26B07773D2}">
      <dgm:prSet/>
      <dgm:spPr/>
      <dgm:t>
        <a:bodyPr/>
        <a:lstStyle/>
        <a:p>
          <a:endParaRPr lang="en-US"/>
        </a:p>
      </dgm:t>
    </dgm:pt>
    <dgm:pt modelId="{65557F5B-1B5A-4FB5-A6AB-D356B5618B2D}" type="sibTrans" cxnId="{A3D4AECD-4866-44C3-9A3C-BB26B07773D2}">
      <dgm:prSet/>
      <dgm:spPr/>
      <dgm:t>
        <a:bodyPr/>
        <a:lstStyle/>
        <a:p>
          <a:endParaRPr lang="en-US"/>
        </a:p>
      </dgm:t>
    </dgm:pt>
    <dgm:pt modelId="{B301FD5F-E9AE-4413-ABF7-0D0B7FB12F6E}">
      <dgm:prSet/>
      <dgm:spPr/>
      <dgm:t>
        <a:bodyPr/>
        <a:lstStyle/>
        <a:p>
          <a:r>
            <a:rPr lang="en-US"/>
            <a:t>What message will help to achieve these objectives</a:t>
          </a:r>
        </a:p>
      </dgm:t>
    </dgm:pt>
    <dgm:pt modelId="{03E6DEC3-38B9-43BB-9D75-C49CA817E25C}" type="parTrans" cxnId="{A21602AD-E04D-4405-9722-0D07BB559980}">
      <dgm:prSet/>
      <dgm:spPr/>
      <dgm:t>
        <a:bodyPr/>
        <a:lstStyle/>
        <a:p>
          <a:endParaRPr lang="en-US"/>
        </a:p>
      </dgm:t>
    </dgm:pt>
    <dgm:pt modelId="{BC0AFBD6-2930-4848-8C85-02944F2EA639}" type="sibTrans" cxnId="{A21602AD-E04D-4405-9722-0D07BB559980}">
      <dgm:prSet/>
      <dgm:spPr/>
      <dgm:t>
        <a:bodyPr/>
        <a:lstStyle/>
        <a:p>
          <a:endParaRPr lang="en-US"/>
        </a:p>
      </dgm:t>
    </dgm:pt>
    <dgm:pt modelId="{3B0FFD79-F923-4A0C-89AF-D6DCF5F405F5}">
      <dgm:prSet/>
      <dgm:spPr/>
      <dgm:t>
        <a:bodyPr/>
        <a:lstStyle/>
        <a:p>
          <a:r>
            <a:rPr lang="en-US"/>
            <a:t>What media should you use</a:t>
          </a:r>
        </a:p>
      </dgm:t>
    </dgm:pt>
    <dgm:pt modelId="{D720B11E-2049-473A-B5AB-D7813DE64E02}" type="parTrans" cxnId="{D0A6E806-AEC7-46E1-8244-2203BF6DE34B}">
      <dgm:prSet/>
      <dgm:spPr/>
      <dgm:t>
        <a:bodyPr/>
        <a:lstStyle/>
        <a:p>
          <a:endParaRPr lang="en-US"/>
        </a:p>
      </dgm:t>
    </dgm:pt>
    <dgm:pt modelId="{4D63609E-6B4D-49B8-9349-91FD9C78F729}" type="sibTrans" cxnId="{D0A6E806-AEC7-46E1-8244-2203BF6DE34B}">
      <dgm:prSet/>
      <dgm:spPr/>
      <dgm:t>
        <a:bodyPr/>
        <a:lstStyle/>
        <a:p>
          <a:endParaRPr lang="en-US"/>
        </a:p>
      </dgm:t>
    </dgm:pt>
    <dgm:pt modelId="{E961AF76-27F4-4964-955C-D46FAA2B817A}">
      <dgm:prSet/>
      <dgm:spPr/>
      <dgm:t>
        <a:bodyPr/>
        <a:lstStyle/>
        <a:p>
          <a:r>
            <a:rPr lang="en-US"/>
            <a:t>How will the results be checked</a:t>
          </a:r>
        </a:p>
      </dgm:t>
    </dgm:pt>
    <dgm:pt modelId="{C1B01EF2-EA94-4F4B-BF09-160008A7F0BF}" type="parTrans" cxnId="{23864B09-4C7D-4E95-909E-484AECEDAFD1}">
      <dgm:prSet/>
      <dgm:spPr/>
      <dgm:t>
        <a:bodyPr/>
        <a:lstStyle/>
        <a:p>
          <a:endParaRPr lang="en-US"/>
        </a:p>
      </dgm:t>
    </dgm:pt>
    <dgm:pt modelId="{EDABE6A3-72E2-468E-9C6B-02BEDBCFEA05}" type="sibTrans" cxnId="{23864B09-4C7D-4E95-909E-484AECEDAFD1}">
      <dgm:prSet/>
      <dgm:spPr/>
      <dgm:t>
        <a:bodyPr/>
        <a:lstStyle/>
        <a:p>
          <a:endParaRPr lang="en-US"/>
        </a:p>
      </dgm:t>
    </dgm:pt>
    <dgm:pt modelId="{9A1CEC83-E5B4-409C-99BC-C33AF2EF2E3F}">
      <dgm:prSet/>
      <dgm:spPr/>
      <dgm:t>
        <a:bodyPr/>
        <a:lstStyle/>
        <a:p>
          <a:r>
            <a:rPr lang="en-US"/>
            <a:t>Print media</a:t>
          </a:r>
        </a:p>
      </dgm:t>
    </dgm:pt>
    <dgm:pt modelId="{B4C8E1AD-07E2-4AD9-B720-1D38B6AEB878}" type="parTrans" cxnId="{9F0DAE7A-9F5C-4159-A635-E1763C3AB69A}">
      <dgm:prSet/>
      <dgm:spPr/>
      <dgm:t>
        <a:bodyPr/>
        <a:lstStyle/>
        <a:p>
          <a:endParaRPr lang="en-US"/>
        </a:p>
      </dgm:t>
    </dgm:pt>
    <dgm:pt modelId="{45896D23-4502-414A-A646-82DF937A129B}" type="sibTrans" cxnId="{9F0DAE7A-9F5C-4159-A635-E1763C3AB69A}">
      <dgm:prSet/>
      <dgm:spPr/>
      <dgm:t>
        <a:bodyPr/>
        <a:lstStyle/>
        <a:p>
          <a:endParaRPr lang="en-US"/>
        </a:p>
      </dgm:t>
    </dgm:pt>
    <dgm:pt modelId="{583A6B33-5EB6-444A-B0E4-F2BD725EA804}">
      <dgm:prSet/>
      <dgm:spPr/>
      <dgm:t>
        <a:bodyPr/>
        <a:lstStyle/>
        <a:p>
          <a:r>
            <a:rPr lang="en-US"/>
            <a:t>Broadcast media</a:t>
          </a:r>
        </a:p>
      </dgm:t>
    </dgm:pt>
    <dgm:pt modelId="{8B12E736-EB0E-4E61-85E4-24B85B8A6D5C}" type="parTrans" cxnId="{D2B144A8-3A6C-4C0A-BEEF-761D29D50D22}">
      <dgm:prSet/>
      <dgm:spPr/>
      <dgm:t>
        <a:bodyPr/>
        <a:lstStyle/>
        <a:p>
          <a:endParaRPr lang="en-US"/>
        </a:p>
      </dgm:t>
    </dgm:pt>
    <dgm:pt modelId="{32DBDA46-BB98-46E7-979C-D733CD9BE557}" type="sibTrans" cxnId="{D2B144A8-3A6C-4C0A-BEEF-761D29D50D22}">
      <dgm:prSet/>
      <dgm:spPr/>
      <dgm:t>
        <a:bodyPr/>
        <a:lstStyle/>
        <a:p>
          <a:endParaRPr lang="en-US"/>
        </a:p>
      </dgm:t>
    </dgm:pt>
    <dgm:pt modelId="{6563F0EF-C1AF-4BFC-A9AA-49A44BBBFBD8}">
      <dgm:prSet/>
      <dgm:spPr/>
      <dgm:t>
        <a:bodyPr/>
        <a:lstStyle/>
        <a:p>
          <a:r>
            <a:rPr lang="en-US"/>
            <a:t>Tradeshows and exhibitions</a:t>
          </a:r>
        </a:p>
      </dgm:t>
    </dgm:pt>
    <dgm:pt modelId="{2B54EA99-F7D8-4DEC-BF5C-F24C6A086D0A}" type="parTrans" cxnId="{BEF5D8AC-C1AB-4302-92D7-FFC010E733CB}">
      <dgm:prSet/>
      <dgm:spPr/>
      <dgm:t>
        <a:bodyPr/>
        <a:lstStyle/>
        <a:p>
          <a:endParaRPr lang="en-US"/>
        </a:p>
      </dgm:t>
    </dgm:pt>
    <dgm:pt modelId="{5713C8E5-F79E-4483-82DE-672E11AD0BF2}" type="sibTrans" cxnId="{BEF5D8AC-C1AB-4302-92D7-FFC010E733CB}">
      <dgm:prSet/>
      <dgm:spPr/>
      <dgm:t>
        <a:bodyPr/>
        <a:lstStyle/>
        <a:p>
          <a:endParaRPr lang="en-US"/>
        </a:p>
      </dgm:t>
    </dgm:pt>
    <dgm:pt modelId="{19FED678-5D58-48C3-AC6A-849D7C4FF1CA}">
      <dgm:prSet/>
      <dgm:spPr/>
      <dgm:t>
        <a:bodyPr/>
        <a:lstStyle/>
        <a:p>
          <a:r>
            <a:rPr lang="en-US"/>
            <a:t>Favorable publicity</a:t>
          </a:r>
        </a:p>
      </dgm:t>
    </dgm:pt>
    <dgm:pt modelId="{3A23DB5C-455C-4B30-B0EE-E7F4DC40A767}" type="parTrans" cxnId="{CA9FBBA4-7B93-4E21-87FA-5BDFAA987A5C}">
      <dgm:prSet/>
      <dgm:spPr/>
      <dgm:t>
        <a:bodyPr/>
        <a:lstStyle/>
        <a:p>
          <a:endParaRPr lang="en-US"/>
        </a:p>
      </dgm:t>
    </dgm:pt>
    <dgm:pt modelId="{A64E56F5-A224-43A7-97EB-79629E36DA12}" type="sibTrans" cxnId="{CA9FBBA4-7B93-4E21-87FA-5BDFAA987A5C}">
      <dgm:prSet/>
      <dgm:spPr/>
      <dgm:t>
        <a:bodyPr/>
        <a:lstStyle/>
        <a:p>
          <a:endParaRPr lang="en-US"/>
        </a:p>
      </dgm:t>
    </dgm:pt>
    <dgm:pt modelId="{DDAF0956-78AA-4CD3-8469-718474D1281F}">
      <dgm:prSet/>
      <dgm:spPr/>
      <dgm:t>
        <a:bodyPr/>
        <a:lstStyle/>
        <a:p>
          <a:r>
            <a:rPr lang="en-US"/>
            <a:t>Press release</a:t>
          </a:r>
        </a:p>
      </dgm:t>
    </dgm:pt>
    <dgm:pt modelId="{34634CAC-8159-4D58-87F2-DCC4B3881653}" type="parTrans" cxnId="{52D36B4C-F2B5-450F-BC74-8B16C0ABA04E}">
      <dgm:prSet/>
      <dgm:spPr/>
      <dgm:t>
        <a:bodyPr/>
        <a:lstStyle/>
        <a:p>
          <a:endParaRPr lang="en-US"/>
        </a:p>
      </dgm:t>
    </dgm:pt>
    <dgm:pt modelId="{8D2F6B01-BF7F-4EDB-BFB0-88F28896AAAE}" type="sibTrans" cxnId="{52D36B4C-F2B5-450F-BC74-8B16C0ABA04E}">
      <dgm:prSet/>
      <dgm:spPr/>
      <dgm:t>
        <a:bodyPr/>
        <a:lstStyle/>
        <a:p>
          <a:endParaRPr lang="en-US"/>
        </a:p>
      </dgm:t>
    </dgm:pt>
    <dgm:pt modelId="{7FE31537-2CEB-44A6-99DB-D41A0CA4D188}" type="pres">
      <dgm:prSet presAssocID="{AD1074E6-72D5-4D94-82A4-5B626BE6DCF8}" presName="linear" presStyleCnt="0">
        <dgm:presLayoutVars>
          <dgm:animLvl val="lvl"/>
          <dgm:resizeHandles val="exact"/>
        </dgm:presLayoutVars>
      </dgm:prSet>
      <dgm:spPr/>
    </dgm:pt>
    <dgm:pt modelId="{9BB77BD0-2AEC-40CB-83FB-A90609486603}" type="pres">
      <dgm:prSet presAssocID="{963B7C85-ED95-4332-8250-358480AEA41B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B26F415A-3CBB-4AFA-AB23-52D8E0047B5C}" type="pres">
      <dgm:prSet presAssocID="{A0B4D93D-5F0B-4D6F-972B-AFF8E5609312}" presName="spacer" presStyleCnt="0"/>
      <dgm:spPr/>
    </dgm:pt>
    <dgm:pt modelId="{71CCDC3A-CC9C-4009-A73A-6A1C847BC6E7}" type="pres">
      <dgm:prSet presAssocID="{8B23713B-34DD-4B8E-B1B3-FF3435991CAB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482A4E95-FA71-4350-A35C-207CA96E134B}" type="pres">
      <dgm:prSet presAssocID="{65557F5B-1B5A-4FB5-A6AB-D356B5618B2D}" presName="spacer" presStyleCnt="0"/>
      <dgm:spPr/>
    </dgm:pt>
    <dgm:pt modelId="{2C03C9E5-71C0-42EC-B8ED-A5AF2CF69B60}" type="pres">
      <dgm:prSet presAssocID="{B301FD5F-E9AE-4413-ABF7-0D0B7FB12F6E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35005F67-DEFD-4B83-99D1-CD71E707EEA1}" type="pres">
      <dgm:prSet presAssocID="{BC0AFBD6-2930-4848-8C85-02944F2EA639}" presName="spacer" presStyleCnt="0"/>
      <dgm:spPr/>
    </dgm:pt>
    <dgm:pt modelId="{C5AFF14E-DD74-4308-A07B-F6574E0E4BAB}" type="pres">
      <dgm:prSet presAssocID="{3B0FFD79-F923-4A0C-89AF-D6DCF5F405F5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4BD96033-793A-45C3-A83F-AA0CFE54B357}" type="pres">
      <dgm:prSet presAssocID="{4D63609E-6B4D-49B8-9349-91FD9C78F729}" presName="spacer" presStyleCnt="0"/>
      <dgm:spPr/>
    </dgm:pt>
    <dgm:pt modelId="{0D153D99-01E5-4D65-947B-A6C84FC42B8B}" type="pres">
      <dgm:prSet presAssocID="{E961AF76-27F4-4964-955C-D46FAA2B817A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4A3A704D-95C5-4F70-BDE1-B1AA685ABD35}" type="pres">
      <dgm:prSet presAssocID="{EDABE6A3-72E2-468E-9C6B-02BEDBCFEA05}" presName="spacer" presStyleCnt="0"/>
      <dgm:spPr/>
    </dgm:pt>
    <dgm:pt modelId="{CDA0285A-ADB2-4701-9DB3-0E41846E480F}" type="pres">
      <dgm:prSet presAssocID="{9A1CEC83-E5B4-409C-99BC-C33AF2EF2E3F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0A4EB849-407E-43F9-9651-A9677D8AD67C}" type="pres">
      <dgm:prSet presAssocID="{45896D23-4502-414A-A646-82DF937A129B}" presName="spacer" presStyleCnt="0"/>
      <dgm:spPr/>
    </dgm:pt>
    <dgm:pt modelId="{25249090-9DAE-4529-BDEF-EF78A8F4250E}" type="pres">
      <dgm:prSet presAssocID="{583A6B33-5EB6-444A-B0E4-F2BD725EA804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91441D99-5DD4-4117-9854-B3A1B545730A}" type="pres">
      <dgm:prSet presAssocID="{32DBDA46-BB98-46E7-979C-D733CD9BE557}" presName="spacer" presStyleCnt="0"/>
      <dgm:spPr/>
    </dgm:pt>
    <dgm:pt modelId="{9752C46F-06CF-4686-BEBE-13BF1E2452C5}" type="pres">
      <dgm:prSet presAssocID="{6563F0EF-C1AF-4BFC-A9AA-49A44BBBFBD8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AC4DFC24-E806-43A0-A1BA-176D0E5C0E7F}" type="pres">
      <dgm:prSet presAssocID="{5713C8E5-F79E-4483-82DE-672E11AD0BF2}" presName="spacer" presStyleCnt="0"/>
      <dgm:spPr/>
    </dgm:pt>
    <dgm:pt modelId="{6E0EA189-4548-4BAB-B0E5-6449B4928AFB}" type="pres">
      <dgm:prSet presAssocID="{19FED678-5D58-48C3-AC6A-849D7C4FF1CA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688F9562-EFB8-4142-8F79-E9CFC51A4789}" type="pres">
      <dgm:prSet presAssocID="{A64E56F5-A224-43A7-97EB-79629E36DA12}" presName="spacer" presStyleCnt="0"/>
      <dgm:spPr/>
    </dgm:pt>
    <dgm:pt modelId="{7B1E0119-1D3A-4360-AB18-D18FE0467E38}" type="pres">
      <dgm:prSet presAssocID="{DDAF0956-78AA-4CD3-8469-718474D1281F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D0A6E806-AEC7-46E1-8244-2203BF6DE34B}" srcId="{AD1074E6-72D5-4D94-82A4-5B626BE6DCF8}" destId="{3B0FFD79-F923-4A0C-89AF-D6DCF5F405F5}" srcOrd="3" destOrd="0" parTransId="{D720B11E-2049-473A-B5AB-D7813DE64E02}" sibTransId="{4D63609E-6B4D-49B8-9349-91FD9C78F729}"/>
    <dgm:cxn modelId="{23864B09-4C7D-4E95-909E-484AECEDAFD1}" srcId="{AD1074E6-72D5-4D94-82A4-5B626BE6DCF8}" destId="{E961AF76-27F4-4964-955C-D46FAA2B817A}" srcOrd="4" destOrd="0" parTransId="{C1B01EF2-EA94-4F4B-BF09-160008A7F0BF}" sibTransId="{EDABE6A3-72E2-468E-9C6B-02BEDBCFEA05}"/>
    <dgm:cxn modelId="{14C0EA11-E396-42E0-8051-320A34779ADD}" type="presOf" srcId="{8B23713B-34DD-4B8E-B1B3-FF3435991CAB}" destId="{71CCDC3A-CC9C-4009-A73A-6A1C847BC6E7}" srcOrd="0" destOrd="0" presId="urn:microsoft.com/office/officeart/2005/8/layout/vList2"/>
    <dgm:cxn modelId="{52D36B4C-F2B5-450F-BC74-8B16C0ABA04E}" srcId="{AD1074E6-72D5-4D94-82A4-5B626BE6DCF8}" destId="{DDAF0956-78AA-4CD3-8469-718474D1281F}" srcOrd="9" destOrd="0" parTransId="{34634CAC-8159-4D58-87F2-DCC4B3881653}" sibTransId="{8D2F6B01-BF7F-4EDB-BFB0-88F28896AAAE}"/>
    <dgm:cxn modelId="{C5B03954-2D17-473C-83D2-0E73ADAF62F2}" type="presOf" srcId="{DDAF0956-78AA-4CD3-8469-718474D1281F}" destId="{7B1E0119-1D3A-4360-AB18-D18FE0467E38}" srcOrd="0" destOrd="0" presId="urn:microsoft.com/office/officeart/2005/8/layout/vList2"/>
    <dgm:cxn modelId="{FFFA7A55-A64A-4516-B569-D6045A681908}" srcId="{AD1074E6-72D5-4D94-82A4-5B626BE6DCF8}" destId="{963B7C85-ED95-4332-8250-358480AEA41B}" srcOrd="0" destOrd="0" parTransId="{AFC10816-79B1-41F5-9167-CAF7881C9064}" sibTransId="{A0B4D93D-5F0B-4D6F-972B-AFF8E5609312}"/>
    <dgm:cxn modelId="{9F0DAE7A-9F5C-4159-A635-E1763C3AB69A}" srcId="{AD1074E6-72D5-4D94-82A4-5B626BE6DCF8}" destId="{9A1CEC83-E5B4-409C-99BC-C33AF2EF2E3F}" srcOrd="5" destOrd="0" parTransId="{B4C8E1AD-07E2-4AD9-B720-1D38B6AEB878}" sibTransId="{45896D23-4502-414A-A646-82DF937A129B}"/>
    <dgm:cxn modelId="{52298F84-5490-4A68-A15D-6726B9AB0DD9}" type="presOf" srcId="{583A6B33-5EB6-444A-B0E4-F2BD725EA804}" destId="{25249090-9DAE-4529-BDEF-EF78A8F4250E}" srcOrd="0" destOrd="0" presId="urn:microsoft.com/office/officeart/2005/8/layout/vList2"/>
    <dgm:cxn modelId="{0252BA90-9C5A-4522-924F-040517EC47A2}" type="presOf" srcId="{963B7C85-ED95-4332-8250-358480AEA41B}" destId="{9BB77BD0-2AEC-40CB-83FB-A90609486603}" srcOrd="0" destOrd="0" presId="urn:microsoft.com/office/officeart/2005/8/layout/vList2"/>
    <dgm:cxn modelId="{CA9FBBA4-7B93-4E21-87FA-5BDFAA987A5C}" srcId="{AD1074E6-72D5-4D94-82A4-5B626BE6DCF8}" destId="{19FED678-5D58-48C3-AC6A-849D7C4FF1CA}" srcOrd="8" destOrd="0" parTransId="{3A23DB5C-455C-4B30-B0EE-E7F4DC40A767}" sibTransId="{A64E56F5-A224-43A7-97EB-79629E36DA12}"/>
    <dgm:cxn modelId="{D2B144A8-3A6C-4C0A-BEEF-761D29D50D22}" srcId="{AD1074E6-72D5-4D94-82A4-5B626BE6DCF8}" destId="{583A6B33-5EB6-444A-B0E4-F2BD725EA804}" srcOrd="6" destOrd="0" parTransId="{8B12E736-EB0E-4E61-85E4-24B85B8A6D5C}" sibTransId="{32DBDA46-BB98-46E7-979C-D733CD9BE557}"/>
    <dgm:cxn modelId="{BEF5D8AC-C1AB-4302-92D7-FFC010E733CB}" srcId="{AD1074E6-72D5-4D94-82A4-5B626BE6DCF8}" destId="{6563F0EF-C1AF-4BFC-A9AA-49A44BBBFBD8}" srcOrd="7" destOrd="0" parTransId="{2B54EA99-F7D8-4DEC-BF5C-F24C6A086D0A}" sibTransId="{5713C8E5-F79E-4483-82DE-672E11AD0BF2}"/>
    <dgm:cxn modelId="{A21602AD-E04D-4405-9722-0D07BB559980}" srcId="{AD1074E6-72D5-4D94-82A4-5B626BE6DCF8}" destId="{B301FD5F-E9AE-4413-ABF7-0D0B7FB12F6E}" srcOrd="2" destOrd="0" parTransId="{03E6DEC3-38B9-43BB-9D75-C49CA817E25C}" sibTransId="{BC0AFBD6-2930-4848-8C85-02944F2EA639}"/>
    <dgm:cxn modelId="{8DA960B6-1C9C-4724-8C9B-8B61651B9611}" type="presOf" srcId="{AD1074E6-72D5-4D94-82A4-5B626BE6DCF8}" destId="{7FE31537-2CEB-44A6-99DB-D41A0CA4D188}" srcOrd="0" destOrd="0" presId="urn:microsoft.com/office/officeart/2005/8/layout/vList2"/>
    <dgm:cxn modelId="{E7C2B3B7-AE10-4421-82CB-0AA59A910D21}" type="presOf" srcId="{3B0FFD79-F923-4A0C-89AF-D6DCF5F405F5}" destId="{C5AFF14E-DD74-4308-A07B-F6574E0E4BAB}" srcOrd="0" destOrd="0" presId="urn:microsoft.com/office/officeart/2005/8/layout/vList2"/>
    <dgm:cxn modelId="{E4657DB8-5430-4A02-9324-66DAC2FDD759}" type="presOf" srcId="{9A1CEC83-E5B4-409C-99BC-C33AF2EF2E3F}" destId="{CDA0285A-ADB2-4701-9DB3-0E41846E480F}" srcOrd="0" destOrd="0" presId="urn:microsoft.com/office/officeart/2005/8/layout/vList2"/>
    <dgm:cxn modelId="{E3F881C1-6331-429E-8712-5A7DF5D5FFCC}" type="presOf" srcId="{B301FD5F-E9AE-4413-ABF7-0D0B7FB12F6E}" destId="{2C03C9E5-71C0-42EC-B8ED-A5AF2CF69B60}" srcOrd="0" destOrd="0" presId="urn:microsoft.com/office/officeart/2005/8/layout/vList2"/>
    <dgm:cxn modelId="{A3D4AECD-4866-44C3-9A3C-BB26B07773D2}" srcId="{AD1074E6-72D5-4D94-82A4-5B626BE6DCF8}" destId="{8B23713B-34DD-4B8E-B1B3-FF3435991CAB}" srcOrd="1" destOrd="0" parTransId="{131E7F44-7E74-4293-B9B6-7D259CAD1076}" sibTransId="{65557F5B-1B5A-4FB5-A6AB-D356B5618B2D}"/>
    <dgm:cxn modelId="{6F9839EE-92E6-46B6-A984-85D2E133CD6F}" type="presOf" srcId="{6563F0EF-C1AF-4BFC-A9AA-49A44BBBFBD8}" destId="{9752C46F-06CF-4686-BEBE-13BF1E2452C5}" srcOrd="0" destOrd="0" presId="urn:microsoft.com/office/officeart/2005/8/layout/vList2"/>
    <dgm:cxn modelId="{61A1B3FB-52CC-4AA4-855D-F5349ABF57A8}" type="presOf" srcId="{19FED678-5D58-48C3-AC6A-849D7C4FF1CA}" destId="{6E0EA189-4548-4BAB-B0E5-6449B4928AFB}" srcOrd="0" destOrd="0" presId="urn:microsoft.com/office/officeart/2005/8/layout/vList2"/>
    <dgm:cxn modelId="{1F6248FD-EE1C-407A-8E76-7027F0CDBF98}" type="presOf" srcId="{E961AF76-27F4-4964-955C-D46FAA2B817A}" destId="{0D153D99-01E5-4D65-947B-A6C84FC42B8B}" srcOrd="0" destOrd="0" presId="urn:microsoft.com/office/officeart/2005/8/layout/vList2"/>
    <dgm:cxn modelId="{D93B93DE-0A92-4451-A45E-8950F6C56C88}" type="presParOf" srcId="{7FE31537-2CEB-44A6-99DB-D41A0CA4D188}" destId="{9BB77BD0-2AEC-40CB-83FB-A90609486603}" srcOrd="0" destOrd="0" presId="urn:microsoft.com/office/officeart/2005/8/layout/vList2"/>
    <dgm:cxn modelId="{27E33282-A56E-418E-BEEE-1066B9A604EF}" type="presParOf" srcId="{7FE31537-2CEB-44A6-99DB-D41A0CA4D188}" destId="{B26F415A-3CBB-4AFA-AB23-52D8E0047B5C}" srcOrd="1" destOrd="0" presId="urn:microsoft.com/office/officeart/2005/8/layout/vList2"/>
    <dgm:cxn modelId="{D3359C03-F929-4CF4-A8DD-2FC476475903}" type="presParOf" srcId="{7FE31537-2CEB-44A6-99DB-D41A0CA4D188}" destId="{71CCDC3A-CC9C-4009-A73A-6A1C847BC6E7}" srcOrd="2" destOrd="0" presId="urn:microsoft.com/office/officeart/2005/8/layout/vList2"/>
    <dgm:cxn modelId="{A2512F03-62D5-459D-8065-ED5DB46F1870}" type="presParOf" srcId="{7FE31537-2CEB-44A6-99DB-D41A0CA4D188}" destId="{482A4E95-FA71-4350-A35C-207CA96E134B}" srcOrd="3" destOrd="0" presId="urn:microsoft.com/office/officeart/2005/8/layout/vList2"/>
    <dgm:cxn modelId="{5ACAC823-1493-4D5E-80E6-75F5F714EBA2}" type="presParOf" srcId="{7FE31537-2CEB-44A6-99DB-D41A0CA4D188}" destId="{2C03C9E5-71C0-42EC-B8ED-A5AF2CF69B60}" srcOrd="4" destOrd="0" presId="urn:microsoft.com/office/officeart/2005/8/layout/vList2"/>
    <dgm:cxn modelId="{A15DF3E3-B247-4B43-BC24-0B682E8E2A56}" type="presParOf" srcId="{7FE31537-2CEB-44A6-99DB-D41A0CA4D188}" destId="{35005F67-DEFD-4B83-99D1-CD71E707EEA1}" srcOrd="5" destOrd="0" presId="urn:microsoft.com/office/officeart/2005/8/layout/vList2"/>
    <dgm:cxn modelId="{2A415226-5B7D-4636-BEB7-86A6C0EF4C09}" type="presParOf" srcId="{7FE31537-2CEB-44A6-99DB-D41A0CA4D188}" destId="{C5AFF14E-DD74-4308-A07B-F6574E0E4BAB}" srcOrd="6" destOrd="0" presId="urn:microsoft.com/office/officeart/2005/8/layout/vList2"/>
    <dgm:cxn modelId="{26EBC004-2C31-4BC2-81E2-268E52627D6E}" type="presParOf" srcId="{7FE31537-2CEB-44A6-99DB-D41A0CA4D188}" destId="{4BD96033-793A-45C3-A83F-AA0CFE54B357}" srcOrd="7" destOrd="0" presId="urn:microsoft.com/office/officeart/2005/8/layout/vList2"/>
    <dgm:cxn modelId="{7ABBA4FB-4F01-492C-B815-02041E08FCA6}" type="presParOf" srcId="{7FE31537-2CEB-44A6-99DB-D41A0CA4D188}" destId="{0D153D99-01E5-4D65-947B-A6C84FC42B8B}" srcOrd="8" destOrd="0" presId="urn:microsoft.com/office/officeart/2005/8/layout/vList2"/>
    <dgm:cxn modelId="{2E4F87D4-F6F8-44A8-BC81-1DD53CE3BB6B}" type="presParOf" srcId="{7FE31537-2CEB-44A6-99DB-D41A0CA4D188}" destId="{4A3A704D-95C5-4F70-BDE1-B1AA685ABD35}" srcOrd="9" destOrd="0" presId="urn:microsoft.com/office/officeart/2005/8/layout/vList2"/>
    <dgm:cxn modelId="{1938AD76-049B-469E-8453-21D1D8A02352}" type="presParOf" srcId="{7FE31537-2CEB-44A6-99DB-D41A0CA4D188}" destId="{CDA0285A-ADB2-4701-9DB3-0E41846E480F}" srcOrd="10" destOrd="0" presId="urn:microsoft.com/office/officeart/2005/8/layout/vList2"/>
    <dgm:cxn modelId="{BD2BA56E-23E3-4A3C-A2E3-7D9A7B23E6F0}" type="presParOf" srcId="{7FE31537-2CEB-44A6-99DB-D41A0CA4D188}" destId="{0A4EB849-407E-43F9-9651-A9677D8AD67C}" srcOrd="11" destOrd="0" presId="urn:microsoft.com/office/officeart/2005/8/layout/vList2"/>
    <dgm:cxn modelId="{99391E73-058C-4832-9D63-19589ECD955F}" type="presParOf" srcId="{7FE31537-2CEB-44A6-99DB-D41A0CA4D188}" destId="{25249090-9DAE-4529-BDEF-EF78A8F4250E}" srcOrd="12" destOrd="0" presId="urn:microsoft.com/office/officeart/2005/8/layout/vList2"/>
    <dgm:cxn modelId="{4D0B8296-9C2F-4BB2-ADA5-FA43CF05308A}" type="presParOf" srcId="{7FE31537-2CEB-44A6-99DB-D41A0CA4D188}" destId="{91441D99-5DD4-4117-9854-B3A1B545730A}" srcOrd="13" destOrd="0" presId="urn:microsoft.com/office/officeart/2005/8/layout/vList2"/>
    <dgm:cxn modelId="{3A897C73-6241-45D2-944B-6934235130E0}" type="presParOf" srcId="{7FE31537-2CEB-44A6-99DB-D41A0CA4D188}" destId="{9752C46F-06CF-4686-BEBE-13BF1E2452C5}" srcOrd="14" destOrd="0" presId="urn:microsoft.com/office/officeart/2005/8/layout/vList2"/>
    <dgm:cxn modelId="{748FE845-E65E-4792-AEE4-394CED2CBBD7}" type="presParOf" srcId="{7FE31537-2CEB-44A6-99DB-D41A0CA4D188}" destId="{AC4DFC24-E806-43A0-A1BA-176D0E5C0E7F}" srcOrd="15" destOrd="0" presId="urn:microsoft.com/office/officeart/2005/8/layout/vList2"/>
    <dgm:cxn modelId="{606EDEBE-8CB1-4057-9DEC-C883AAACA0A1}" type="presParOf" srcId="{7FE31537-2CEB-44A6-99DB-D41A0CA4D188}" destId="{6E0EA189-4548-4BAB-B0E5-6449B4928AFB}" srcOrd="16" destOrd="0" presId="urn:microsoft.com/office/officeart/2005/8/layout/vList2"/>
    <dgm:cxn modelId="{066DAA46-A57F-4CEB-8E4B-4C2817FE124B}" type="presParOf" srcId="{7FE31537-2CEB-44A6-99DB-D41A0CA4D188}" destId="{688F9562-EFB8-4142-8F79-E9CFC51A4789}" srcOrd="17" destOrd="0" presId="urn:microsoft.com/office/officeart/2005/8/layout/vList2"/>
    <dgm:cxn modelId="{5CCC2D3A-DADE-4B5D-8DC3-9D2609BDDF60}" type="presParOf" srcId="{7FE31537-2CEB-44A6-99DB-D41A0CA4D188}" destId="{7B1E0119-1D3A-4360-AB18-D18FE0467E38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1CDF70-8E95-4E86-8B5C-249BE4C174DE}">
      <dsp:nvSpPr>
        <dsp:cNvPr id="0" name=""/>
        <dsp:cNvSpPr/>
      </dsp:nvSpPr>
      <dsp:spPr>
        <a:xfrm>
          <a:off x="311379" y="891264"/>
          <a:ext cx="969328" cy="96932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4205F8-D595-4B36-B487-D1E340EEFC6F}">
      <dsp:nvSpPr>
        <dsp:cNvPr id="0" name=""/>
        <dsp:cNvSpPr/>
      </dsp:nvSpPr>
      <dsp:spPr>
        <a:xfrm>
          <a:off x="517957" y="1097843"/>
          <a:ext cx="556171" cy="5561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F57231-398D-46CD-80D4-E407A66C962B}">
      <dsp:nvSpPr>
        <dsp:cNvPr id="0" name=""/>
        <dsp:cNvSpPr/>
      </dsp:nvSpPr>
      <dsp:spPr>
        <a:xfrm>
          <a:off x="1512" y="21625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Topic 1: Products and Services</a:t>
          </a:r>
        </a:p>
      </dsp:txBody>
      <dsp:txXfrm>
        <a:off x="1512" y="2162515"/>
        <a:ext cx="1589062" cy="635625"/>
      </dsp:txXfrm>
    </dsp:sp>
    <dsp:sp modelId="{16177A74-65F8-40B0-94AB-EB8C80D77900}">
      <dsp:nvSpPr>
        <dsp:cNvPr id="0" name=""/>
        <dsp:cNvSpPr/>
      </dsp:nvSpPr>
      <dsp:spPr>
        <a:xfrm>
          <a:off x="2178527" y="891264"/>
          <a:ext cx="969328" cy="96932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71B1EF-EC7D-43CF-99AB-B836E51ADA44}">
      <dsp:nvSpPr>
        <dsp:cNvPr id="0" name=""/>
        <dsp:cNvSpPr/>
      </dsp:nvSpPr>
      <dsp:spPr>
        <a:xfrm>
          <a:off x="2385105" y="1097843"/>
          <a:ext cx="556171" cy="5561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5A9D95-A037-481E-B222-FCA7F0791C60}">
      <dsp:nvSpPr>
        <dsp:cNvPr id="0" name=""/>
        <dsp:cNvSpPr/>
      </dsp:nvSpPr>
      <dsp:spPr>
        <a:xfrm>
          <a:off x="1868660" y="21625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Topic 2: Pricing</a:t>
          </a:r>
        </a:p>
      </dsp:txBody>
      <dsp:txXfrm>
        <a:off x="1868660" y="2162515"/>
        <a:ext cx="1589062" cy="635625"/>
      </dsp:txXfrm>
    </dsp:sp>
    <dsp:sp modelId="{1DD8B00C-E6FF-42DD-B926-5F12B9741750}">
      <dsp:nvSpPr>
        <dsp:cNvPr id="0" name=""/>
        <dsp:cNvSpPr/>
      </dsp:nvSpPr>
      <dsp:spPr>
        <a:xfrm>
          <a:off x="4045676" y="891264"/>
          <a:ext cx="969328" cy="96932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51EF1A-9CCA-417B-9F2B-B14B3FA58D68}">
      <dsp:nvSpPr>
        <dsp:cNvPr id="0" name=""/>
        <dsp:cNvSpPr/>
      </dsp:nvSpPr>
      <dsp:spPr>
        <a:xfrm>
          <a:off x="4252254" y="1097843"/>
          <a:ext cx="556171" cy="5561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BB2ABC-0900-4E41-98EF-1C03DB712201}">
      <dsp:nvSpPr>
        <dsp:cNvPr id="0" name=""/>
        <dsp:cNvSpPr/>
      </dsp:nvSpPr>
      <dsp:spPr>
        <a:xfrm>
          <a:off x="3735809" y="21625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Topic 3: Promotion</a:t>
          </a:r>
        </a:p>
      </dsp:txBody>
      <dsp:txXfrm>
        <a:off x="3735809" y="2162515"/>
        <a:ext cx="1589062" cy="635625"/>
      </dsp:txXfrm>
    </dsp:sp>
    <dsp:sp modelId="{81D0961D-0F09-43C3-8CF7-53B29514E7E5}">
      <dsp:nvSpPr>
        <dsp:cNvPr id="0" name=""/>
        <dsp:cNvSpPr/>
      </dsp:nvSpPr>
      <dsp:spPr>
        <a:xfrm>
          <a:off x="5912824" y="891264"/>
          <a:ext cx="969328" cy="96932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532B47-D28A-4F89-A7A2-2D5182168B15}">
      <dsp:nvSpPr>
        <dsp:cNvPr id="0" name=""/>
        <dsp:cNvSpPr/>
      </dsp:nvSpPr>
      <dsp:spPr>
        <a:xfrm>
          <a:off x="6119402" y="1097843"/>
          <a:ext cx="556171" cy="5561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1513A-3600-4D4A-AF4D-9F5647E69759}">
      <dsp:nvSpPr>
        <dsp:cNvPr id="0" name=""/>
        <dsp:cNvSpPr/>
      </dsp:nvSpPr>
      <dsp:spPr>
        <a:xfrm>
          <a:off x="5602957" y="21625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Topic 4: Place and Distribution</a:t>
          </a:r>
        </a:p>
      </dsp:txBody>
      <dsp:txXfrm>
        <a:off x="5602957" y="2162515"/>
        <a:ext cx="1589062" cy="635625"/>
      </dsp:txXfrm>
    </dsp:sp>
    <dsp:sp modelId="{A1112B54-9C93-47D6-97B2-C9BF1A42FE2E}">
      <dsp:nvSpPr>
        <dsp:cNvPr id="0" name=""/>
        <dsp:cNvSpPr/>
      </dsp:nvSpPr>
      <dsp:spPr>
        <a:xfrm>
          <a:off x="7779973" y="891264"/>
          <a:ext cx="969328" cy="969328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CE00E4-D93B-46C6-8C61-4A3F34BAEBE0}">
      <dsp:nvSpPr>
        <dsp:cNvPr id="0" name=""/>
        <dsp:cNvSpPr/>
      </dsp:nvSpPr>
      <dsp:spPr>
        <a:xfrm>
          <a:off x="7986551" y="1097843"/>
          <a:ext cx="556171" cy="5561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F9F652-51C0-40F5-9A45-79F88ED716EF}">
      <dsp:nvSpPr>
        <dsp:cNvPr id="0" name=""/>
        <dsp:cNvSpPr/>
      </dsp:nvSpPr>
      <dsp:spPr>
        <a:xfrm>
          <a:off x="7470105" y="21625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Topic 5: People, Process, Physical Environment</a:t>
          </a:r>
        </a:p>
      </dsp:txBody>
      <dsp:txXfrm>
        <a:off x="7470105" y="2162515"/>
        <a:ext cx="1589062" cy="635625"/>
      </dsp:txXfrm>
    </dsp:sp>
    <dsp:sp modelId="{556F3B81-BFF9-4B76-9F33-BB97AA361E0F}">
      <dsp:nvSpPr>
        <dsp:cNvPr id="0" name=""/>
        <dsp:cNvSpPr/>
      </dsp:nvSpPr>
      <dsp:spPr>
        <a:xfrm>
          <a:off x="9647121" y="891264"/>
          <a:ext cx="969328" cy="96932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734CF5-3E25-4A18-9AB3-01E2E2AA32E2}">
      <dsp:nvSpPr>
        <dsp:cNvPr id="0" name=""/>
        <dsp:cNvSpPr/>
      </dsp:nvSpPr>
      <dsp:spPr>
        <a:xfrm>
          <a:off x="9853699" y="1097843"/>
          <a:ext cx="556171" cy="55617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155390-F1F7-4580-91BC-1A0287031238}">
      <dsp:nvSpPr>
        <dsp:cNvPr id="0" name=""/>
        <dsp:cNvSpPr/>
      </dsp:nvSpPr>
      <dsp:spPr>
        <a:xfrm>
          <a:off x="9337254" y="21625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Topic 6: Competing Online</a:t>
          </a:r>
        </a:p>
      </dsp:txBody>
      <dsp:txXfrm>
        <a:off x="9337254" y="2162515"/>
        <a:ext cx="1589062" cy="6356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B77BD0-2AEC-40CB-83FB-A90609486603}">
      <dsp:nvSpPr>
        <dsp:cNvPr id="0" name=""/>
        <dsp:cNvSpPr/>
      </dsp:nvSpPr>
      <dsp:spPr>
        <a:xfrm>
          <a:off x="0" y="69259"/>
          <a:ext cx="6666833" cy="4797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Advertising/promotion checklist</a:t>
          </a:r>
        </a:p>
      </dsp:txBody>
      <dsp:txXfrm>
        <a:off x="23417" y="92676"/>
        <a:ext cx="6619999" cy="432866"/>
      </dsp:txXfrm>
    </dsp:sp>
    <dsp:sp modelId="{71CCDC3A-CC9C-4009-A73A-6A1C847BC6E7}">
      <dsp:nvSpPr>
        <dsp:cNvPr id="0" name=""/>
        <dsp:cNvSpPr/>
      </dsp:nvSpPr>
      <dsp:spPr>
        <a:xfrm>
          <a:off x="0" y="606559"/>
          <a:ext cx="6666833" cy="479700"/>
        </a:xfrm>
        <a:prstGeom prst="roundRect">
          <a:avLst/>
        </a:prstGeom>
        <a:gradFill rotWithShape="0">
          <a:gsLst>
            <a:gs pos="0">
              <a:schemeClr val="accent5">
                <a:hueOff val="-750949"/>
                <a:satOff val="-1935"/>
                <a:lumOff val="-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50949"/>
                <a:satOff val="-1935"/>
                <a:lumOff val="-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50949"/>
                <a:satOff val="-1935"/>
                <a:lumOff val="-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What are your advertising objectives</a:t>
          </a:r>
        </a:p>
      </dsp:txBody>
      <dsp:txXfrm>
        <a:off x="23417" y="629976"/>
        <a:ext cx="6619999" cy="432866"/>
      </dsp:txXfrm>
    </dsp:sp>
    <dsp:sp modelId="{2C03C9E5-71C0-42EC-B8ED-A5AF2CF69B60}">
      <dsp:nvSpPr>
        <dsp:cNvPr id="0" name=""/>
        <dsp:cNvSpPr/>
      </dsp:nvSpPr>
      <dsp:spPr>
        <a:xfrm>
          <a:off x="0" y="1143859"/>
          <a:ext cx="6666833" cy="479700"/>
        </a:xfrm>
        <a:prstGeom prst="roundRect">
          <a:avLst/>
        </a:prstGeom>
        <a:gradFill rotWithShape="0">
          <a:gsLst>
            <a:gs pos="0">
              <a:schemeClr val="accent5">
                <a:hueOff val="-1501898"/>
                <a:satOff val="-3871"/>
                <a:lumOff val="-26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501898"/>
                <a:satOff val="-3871"/>
                <a:lumOff val="-26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501898"/>
                <a:satOff val="-3871"/>
                <a:lumOff val="-26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What message will help to achieve these objectives</a:t>
          </a:r>
        </a:p>
      </dsp:txBody>
      <dsp:txXfrm>
        <a:off x="23417" y="1167276"/>
        <a:ext cx="6619999" cy="432866"/>
      </dsp:txXfrm>
    </dsp:sp>
    <dsp:sp modelId="{C5AFF14E-DD74-4308-A07B-F6574E0E4BAB}">
      <dsp:nvSpPr>
        <dsp:cNvPr id="0" name=""/>
        <dsp:cNvSpPr/>
      </dsp:nvSpPr>
      <dsp:spPr>
        <a:xfrm>
          <a:off x="0" y="1681159"/>
          <a:ext cx="6666833" cy="479700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What media should you use</a:t>
          </a:r>
        </a:p>
      </dsp:txBody>
      <dsp:txXfrm>
        <a:off x="23417" y="1704576"/>
        <a:ext cx="6619999" cy="432866"/>
      </dsp:txXfrm>
    </dsp:sp>
    <dsp:sp modelId="{0D153D99-01E5-4D65-947B-A6C84FC42B8B}">
      <dsp:nvSpPr>
        <dsp:cNvPr id="0" name=""/>
        <dsp:cNvSpPr/>
      </dsp:nvSpPr>
      <dsp:spPr>
        <a:xfrm>
          <a:off x="0" y="2218460"/>
          <a:ext cx="6666833" cy="479700"/>
        </a:xfrm>
        <a:prstGeom prst="roundRect">
          <a:avLst/>
        </a:prstGeom>
        <a:gradFill rotWithShape="0">
          <a:gsLst>
            <a:gs pos="0">
              <a:schemeClr val="accent5">
                <a:hueOff val="-3003797"/>
                <a:satOff val="-7742"/>
                <a:lumOff val="-52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03797"/>
                <a:satOff val="-7742"/>
                <a:lumOff val="-52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03797"/>
                <a:satOff val="-7742"/>
                <a:lumOff val="-52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How will the results be checked</a:t>
          </a:r>
        </a:p>
      </dsp:txBody>
      <dsp:txXfrm>
        <a:off x="23417" y="2241877"/>
        <a:ext cx="6619999" cy="432866"/>
      </dsp:txXfrm>
    </dsp:sp>
    <dsp:sp modelId="{CDA0285A-ADB2-4701-9DB3-0E41846E480F}">
      <dsp:nvSpPr>
        <dsp:cNvPr id="0" name=""/>
        <dsp:cNvSpPr/>
      </dsp:nvSpPr>
      <dsp:spPr>
        <a:xfrm>
          <a:off x="0" y="2755759"/>
          <a:ext cx="6666833" cy="479700"/>
        </a:xfrm>
        <a:prstGeom prst="roundRect">
          <a:avLst/>
        </a:prstGeom>
        <a:gradFill rotWithShape="0">
          <a:gsLst>
            <a:gs pos="0">
              <a:schemeClr val="accent5">
                <a:hueOff val="-3754746"/>
                <a:satOff val="-9677"/>
                <a:lumOff val="-653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754746"/>
                <a:satOff val="-9677"/>
                <a:lumOff val="-653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754746"/>
                <a:satOff val="-9677"/>
                <a:lumOff val="-653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Print media</a:t>
          </a:r>
        </a:p>
      </dsp:txBody>
      <dsp:txXfrm>
        <a:off x="23417" y="2779176"/>
        <a:ext cx="6619999" cy="432866"/>
      </dsp:txXfrm>
    </dsp:sp>
    <dsp:sp modelId="{25249090-9DAE-4529-BDEF-EF78A8F4250E}">
      <dsp:nvSpPr>
        <dsp:cNvPr id="0" name=""/>
        <dsp:cNvSpPr/>
      </dsp:nvSpPr>
      <dsp:spPr>
        <a:xfrm>
          <a:off x="0" y="3293059"/>
          <a:ext cx="6666833" cy="479700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Broadcast media</a:t>
          </a:r>
        </a:p>
      </dsp:txBody>
      <dsp:txXfrm>
        <a:off x="23417" y="3316476"/>
        <a:ext cx="6619999" cy="432866"/>
      </dsp:txXfrm>
    </dsp:sp>
    <dsp:sp modelId="{9752C46F-06CF-4686-BEBE-13BF1E2452C5}">
      <dsp:nvSpPr>
        <dsp:cNvPr id="0" name=""/>
        <dsp:cNvSpPr/>
      </dsp:nvSpPr>
      <dsp:spPr>
        <a:xfrm>
          <a:off x="0" y="3830359"/>
          <a:ext cx="6666833" cy="479700"/>
        </a:xfrm>
        <a:prstGeom prst="roundRect">
          <a:avLst/>
        </a:prstGeom>
        <a:gradFill rotWithShape="0">
          <a:gsLst>
            <a:gs pos="0">
              <a:schemeClr val="accent5">
                <a:hueOff val="-5256644"/>
                <a:satOff val="-13548"/>
                <a:lumOff val="-91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56644"/>
                <a:satOff val="-13548"/>
                <a:lumOff val="-91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56644"/>
                <a:satOff val="-13548"/>
                <a:lumOff val="-91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Tradeshows and exhibitions</a:t>
          </a:r>
        </a:p>
      </dsp:txBody>
      <dsp:txXfrm>
        <a:off x="23417" y="3853776"/>
        <a:ext cx="6619999" cy="432866"/>
      </dsp:txXfrm>
    </dsp:sp>
    <dsp:sp modelId="{6E0EA189-4548-4BAB-B0E5-6449B4928AFB}">
      <dsp:nvSpPr>
        <dsp:cNvPr id="0" name=""/>
        <dsp:cNvSpPr/>
      </dsp:nvSpPr>
      <dsp:spPr>
        <a:xfrm>
          <a:off x="0" y="4367659"/>
          <a:ext cx="6666833" cy="479700"/>
        </a:xfrm>
        <a:prstGeom prst="roundRect">
          <a:avLst/>
        </a:prstGeom>
        <a:gradFill rotWithShape="0">
          <a:gsLst>
            <a:gs pos="0">
              <a:schemeClr val="accent5">
                <a:hueOff val="-6007594"/>
                <a:satOff val="-15484"/>
                <a:lumOff val="-1045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07594"/>
                <a:satOff val="-15484"/>
                <a:lumOff val="-1045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07594"/>
                <a:satOff val="-15484"/>
                <a:lumOff val="-1045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Favorable publicity</a:t>
          </a:r>
        </a:p>
      </dsp:txBody>
      <dsp:txXfrm>
        <a:off x="23417" y="4391076"/>
        <a:ext cx="6619999" cy="432866"/>
      </dsp:txXfrm>
    </dsp:sp>
    <dsp:sp modelId="{7B1E0119-1D3A-4360-AB18-D18FE0467E38}">
      <dsp:nvSpPr>
        <dsp:cNvPr id="0" name=""/>
        <dsp:cNvSpPr/>
      </dsp:nvSpPr>
      <dsp:spPr>
        <a:xfrm>
          <a:off x="0" y="4904959"/>
          <a:ext cx="6666833" cy="47970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Press release</a:t>
          </a:r>
        </a:p>
      </dsp:txBody>
      <dsp:txXfrm>
        <a:off x="23417" y="4928376"/>
        <a:ext cx="6619999" cy="4328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8EC0C-24CE-571A-C2D6-77C2283683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7401DE-D118-94D6-3091-1DB96DA0E0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99CC7E-4B75-86FF-6D20-AC7D1103F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C68A-DFB2-4FFD-823A-BAE933CAD8BD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7270A-C89A-0186-790C-BAD81505B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9D7592-24FF-D79A-B493-310734B89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2363A-4467-497D-9EE7-7321A3BD8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554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EE78D-2C98-36F0-172B-9BD51BC440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51C0A-4031-D941-1E8E-71CF536D6D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B20165-1B39-6C4F-02B8-8F962E72B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C68A-DFB2-4FFD-823A-BAE933CAD8BD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5CB32B-4207-8536-3447-09639FF1E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62DF5E-12A0-4C9D-5855-358A940D4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2363A-4467-497D-9EE7-7321A3BD8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409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B6BC3-FA79-9823-A996-3CBF453D5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5A87AF-A33A-1DC1-3C6C-B149DB9AC2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DEA206-BCF2-E211-BE4D-86670E968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C68A-DFB2-4FFD-823A-BAE933CAD8BD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7C205-69DE-F8A4-C5A8-9A317711A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D84A03-375D-13FA-CF56-F9799D815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2363A-4467-497D-9EE7-7321A3BD8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779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AC254-632A-3D17-AA75-A676426BD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316F24-65B8-AE36-FE01-B5B1F5BCF0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7F9DD9-7FC2-3133-6053-3B5C077971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F42216-EC82-2DA4-1B35-07E99985CA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C68A-DFB2-4FFD-823A-BAE933CAD8BD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A6F0C8-67A6-9C2C-E57E-3026B3621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0CC9FC-26DB-FC36-C289-E98CB91CF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2363A-4467-497D-9EE7-7321A3BD8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185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BEC84-70D9-CCDE-01B5-FF65BEAFF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A7F345-7595-C111-9425-35F6B1EB0A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E95BBB-59FB-DA5B-BECC-5FE417B550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CB7F99-7E2D-2204-EF7D-2B13CCCB6F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2DF7B4-F2F6-3F93-DCD6-CD4F011F8E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D343E3-7731-22A5-3A59-446F08601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C68A-DFB2-4FFD-823A-BAE933CAD8BD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02727E-38A3-1A8F-DE89-A029C1C50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17DB16-B530-BB73-F8FE-9EA30C077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2363A-4467-497D-9EE7-7321A3BD8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748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AFA97-7751-684C-0CDC-26879B492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4F7CE3-1277-DA04-B69B-67C30AA2FF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C68A-DFB2-4FFD-823A-BAE933CAD8BD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40A639-6483-629D-F914-8699AE9A7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BEDC33-237E-9852-D934-5D5AE4DB6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2363A-4467-497D-9EE7-7321A3BD8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480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1952FC-FC60-4A52-95D3-2786C3146D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C68A-DFB2-4FFD-823A-BAE933CAD8BD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8F558D-A7BB-ABAD-F757-BDA29889C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2E8653-4D93-3D56-CF18-F701BC140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2363A-4467-497D-9EE7-7321A3BD8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810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544E4-BC8B-A6D0-0A99-10690EBC6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3491C-45FA-B00F-5533-53234F4ACB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AD4DC0-F406-8D5A-876E-454102DD6F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910645-AC9A-07C7-684B-AB63B3438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C68A-DFB2-4FFD-823A-BAE933CAD8BD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E73C1A-10E3-4C4A-C0A0-1B8A68175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E03500-8B32-5052-AEE8-72EEC6149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2363A-4467-497D-9EE7-7321A3BD8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867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459E0-9A61-DA79-B71D-ED644A49B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84212B-0EF9-8B99-C4F4-86BD8ED01C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8F295B-069E-5973-B8A1-9D4B2E0B01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101873-FFEE-B9DC-C384-31DCA5DA0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C68A-DFB2-4FFD-823A-BAE933CAD8BD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73735D-71D7-5590-095B-708389D58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15018D-D613-AC09-3396-EB94444FB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2363A-4467-497D-9EE7-7321A3BD8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96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45AE4-3EC7-B8F0-D974-006D13F4E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3AD26D-8DAE-6ACE-AEFC-1CCAAE7FC6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1C183-9A1C-3129-E11C-BA33E403D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C68A-DFB2-4FFD-823A-BAE933CAD8BD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E7DEE5-5ECF-57C6-5CE3-B560045C5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CB4D2-1B19-E434-BDB7-46600A032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2363A-4467-497D-9EE7-7321A3BD8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964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BD595B-C29B-AB12-A0AE-7F4E018298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70721E-5EC7-6AAE-7F25-A6239E0D5C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824F57-D39D-2807-412A-F97C43D4F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C68A-DFB2-4FFD-823A-BAE933CAD8BD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C7755E-3AA6-230F-6796-D8FA7FBAC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DC663A-75CA-B40D-F3E6-AFE475154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2363A-4467-497D-9EE7-7321A3BD8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564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61CF7B-B40B-1CAF-A582-866B46CC1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A637A-5F1B-3338-4693-39B3FEA93F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F614F-F5FD-BC77-A8E4-F724070733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91C68A-DFB2-4FFD-823A-BAE933CAD8BD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722A9-2CE5-4133-9412-1678E7B7DE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A1DE36-42E9-0D07-C4C1-7110F4C3A9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62363A-4467-497D-9EE7-7321A3BD8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479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10CFA-2387-93E9-DDFA-B2F4DB62C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7476" y="797030"/>
            <a:ext cx="5255172" cy="774268"/>
          </a:xfrm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chemeClr val="tx2"/>
                </a:solidFill>
                <a:cs typeface="Calibri Light"/>
              </a:rPr>
              <a:t>Topic: Competitive Marketing Strategies for Your Business Idea (Phase 3 of </a:t>
            </a:r>
            <a:r>
              <a:rPr lang="en-US" sz="2400" b="1" dirty="0" err="1">
                <a:solidFill>
                  <a:schemeClr val="tx2"/>
                </a:solidFill>
                <a:cs typeface="Calibri Light"/>
              </a:rPr>
              <a:t>B.Plan</a:t>
            </a:r>
            <a:r>
              <a:rPr lang="en-US" sz="2400" b="1" dirty="0">
                <a:solidFill>
                  <a:schemeClr val="tx2"/>
                </a:solidFill>
                <a:cs typeface="Calibri Light"/>
              </a:rPr>
              <a:t>)</a:t>
            </a:r>
          </a:p>
        </p:txBody>
      </p:sp>
      <p:pic>
        <p:nvPicPr>
          <p:cNvPr id="7" name="Graphic 6" descr="Marketing">
            <a:extLst>
              <a:ext uri="{FF2B5EF4-FFF2-40B4-BE49-F238E27FC236}">
                <a16:creationId xmlns:a16="http://schemas.microsoft.com/office/drawing/2014/main" id="{505B421E-FD70-1C87-1AE1-A2B6475DB3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8C1EF-B878-0D63-C2F6-ECB9607FA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1793846"/>
            <a:ext cx="5581164" cy="4267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u="sng" dirty="0">
                <a:solidFill>
                  <a:schemeClr val="tx2"/>
                </a:solidFill>
                <a:cs typeface="Calibri"/>
              </a:rPr>
              <a:t>Learning Objectives: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2"/>
                </a:solidFill>
                <a:cs typeface="Calibri"/>
              </a:rPr>
              <a:t>To know, understand and apply Marketing Strategies and Marketing Mix</a:t>
            </a:r>
            <a:endParaRPr lang="en-US" sz="2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tx2"/>
                </a:solidFill>
                <a:cs typeface="Calibri"/>
              </a:rPr>
              <a:t>To know 7 Ps in Marketing (Product, Price, Promotion, Place, People, Process, Physical Environment)</a:t>
            </a:r>
            <a:endParaRPr lang="en-US" sz="2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2000" u="sng" dirty="0">
                <a:solidFill>
                  <a:schemeClr val="tx2"/>
                </a:solidFill>
                <a:cs typeface="Calibri"/>
              </a:rPr>
              <a:t>Learning Outcome: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2"/>
                </a:solidFill>
                <a:cs typeface="Calibri"/>
              </a:rPr>
              <a:t>KSBs on Marketing Strategy related issues</a:t>
            </a:r>
          </a:p>
          <a:p>
            <a:pPr marL="0" indent="0">
              <a:buNone/>
            </a:pPr>
            <a:r>
              <a:rPr lang="en-US" sz="2000" u="sng" dirty="0">
                <a:solidFill>
                  <a:schemeClr val="tx2"/>
                </a:solidFill>
                <a:cs typeface="Calibri"/>
              </a:rPr>
              <a:t>KSB Link: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2"/>
                </a:solidFill>
                <a:cs typeface="Calibri"/>
              </a:rPr>
              <a:t>K3, K7, K10, K15, K20, K22; S5, S7, S10, S15, S19, S20; B2, B4, B6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8904265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F884E9-E4FB-602A-059D-8D1A9D02C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br>
              <a:rPr lang="en-US" sz="4000">
                <a:solidFill>
                  <a:srgbClr val="FFFFFF"/>
                </a:solidFill>
                <a:cs typeface="Calibri Light"/>
              </a:rPr>
            </a:br>
            <a:r>
              <a:rPr lang="en-US" sz="4000" b="1">
                <a:solidFill>
                  <a:srgbClr val="FFFFFF"/>
                </a:solidFill>
                <a:cs typeface="Calibri Light"/>
              </a:rPr>
              <a:t>Phase 3: Competitive Marketing Strategies</a:t>
            </a:r>
          </a:p>
          <a:p>
            <a:endParaRPr lang="en-US" sz="4000">
              <a:solidFill>
                <a:srgbClr val="FFFFFF"/>
              </a:solidFill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3B4FCB-4FFD-94D0-43A8-B4B2F2416B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639808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8576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96CE6-2429-7A64-D063-911936836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>
              <a:spcBef>
                <a:spcPts val="1000"/>
              </a:spcBef>
            </a:pPr>
            <a:br>
              <a:rPr lang="en-US" sz="3700">
                <a:latin typeface="Calibri"/>
                <a:cs typeface="Calibri"/>
              </a:rPr>
            </a:br>
            <a:r>
              <a:rPr lang="en-US" sz="3700">
                <a:latin typeface="Calibri"/>
                <a:cs typeface="Calibri"/>
              </a:rPr>
              <a:t>Topic 1: Products and Services</a:t>
            </a:r>
            <a:endParaRPr lang="en-US" sz="3700">
              <a:cs typeface="Calibri Light"/>
            </a:endParaRPr>
          </a:p>
          <a:p>
            <a:endParaRPr lang="en-US" sz="37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6D1D6-1AC4-1595-7543-35644C5A3C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365065"/>
            <a:ext cx="4646905" cy="399128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 dirty="0">
                <a:cs typeface="Calibri"/>
              </a:rPr>
              <a:t>Description of Products and/or Services</a:t>
            </a:r>
            <a:endParaRPr lang="en-US" sz="2400" dirty="0">
              <a:ea typeface="Calibri"/>
              <a:cs typeface="Calibri"/>
            </a:endParaRPr>
          </a:p>
          <a:p>
            <a:r>
              <a:rPr lang="en-US" sz="2400" dirty="0">
                <a:cs typeface="Calibri"/>
              </a:rPr>
              <a:t>Readiness for Market</a:t>
            </a:r>
            <a:endParaRPr lang="en-US" sz="2400" dirty="0">
              <a:ea typeface="Calibri"/>
              <a:cs typeface="Calibri"/>
            </a:endParaRPr>
          </a:p>
          <a:p>
            <a:r>
              <a:rPr lang="en-US" sz="2400" dirty="0">
                <a:cs typeface="Calibri"/>
              </a:rPr>
              <a:t>Proprietary position</a:t>
            </a:r>
            <a:endParaRPr lang="en-US" sz="2400" dirty="0">
              <a:ea typeface="Calibri"/>
              <a:cs typeface="Calibri"/>
            </a:endParaRPr>
          </a:p>
          <a:p>
            <a:r>
              <a:rPr lang="en-US" sz="2400" dirty="0">
                <a:cs typeface="Calibri"/>
              </a:rPr>
              <a:t>Protecting internet assets</a:t>
            </a:r>
            <a:endParaRPr lang="en-US" sz="2400" dirty="0">
              <a:ea typeface="Calibri"/>
              <a:cs typeface="Calibri"/>
            </a:endParaRPr>
          </a:p>
          <a:p>
            <a:r>
              <a:rPr lang="en-US" sz="2400" dirty="0">
                <a:cs typeface="Calibri"/>
              </a:rPr>
              <a:t>Comparison with competitive products and services</a:t>
            </a:r>
            <a:endParaRPr lang="en-US" sz="2400" dirty="0">
              <a:ea typeface="Calibri"/>
              <a:cs typeface="Calibri"/>
            </a:endParaRPr>
          </a:p>
          <a:p>
            <a:r>
              <a:rPr lang="en-US" sz="2400" dirty="0">
                <a:cs typeface="Calibri"/>
              </a:rPr>
              <a:t>Some product turn-offs</a:t>
            </a:r>
            <a:endParaRPr lang="en-US" sz="2400" dirty="0">
              <a:ea typeface="Calibri"/>
              <a:cs typeface="Calibri"/>
            </a:endParaRPr>
          </a:p>
          <a:p>
            <a:r>
              <a:rPr lang="en-US" sz="2400" dirty="0">
                <a:cs typeface="Calibri"/>
              </a:rPr>
              <a:t>One product must: Quality</a:t>
            </a:r>
            <a:endParaRPr lang="en-US" sz="2400" dirty="0">
              <a:ea typeface="Calibri"/>
              <a:cs typeface="Calibri"/>
            </a:endParaRPr>
          </a:p>
        </p:txBody>
      </p:sp>
      <p:pic>
        <p:nvPicPr>
          <p:cNvPr id="13" name="Picture 4" descr="Cardboard boxes on conveyor belt">
            <a:extLst>
              <a:ext uri="{FF2B5EF4-FFF2-40B4-BE49-F238E27FC236}">
                <a16:creationId xmlns:a16="http://schemas.microsoft.com/office/drawing/2014/main" id="{9DCF6798-CE00-16DB-828C-5A2E934175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74" r="15226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802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A6E29D3B-E11F-72D1-14A7-BDC82160BF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166" y="1195651"/>
            <a:ext cx="11623933" cy="4754691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05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Isosceles Triangle 3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5E8C16F0-F8AD-1058-6CB7-28AF0EB1C2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208109"/>
            <a:ext cx="10905066" cy="4880291"/>
          </a:xfrm>
          <a:prstGeom prst="rect">
            <a:avLst/>
          </a:prstGeom>
          <a:ln>
            <a:noFill/>
          </a:ln>
        </p:spPr>
      </p:pic>
      <p:sp>
        <p:nvSpPr>
          <p:cNvPr id="40" name="Isosceles Triangle 3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799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16D887F9-4E08-92D1-4090-6FA5A5E8C4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144" y="147542"/>
            <a:ext cx="11982089" cy="6615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9077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6CA4B60F-0912-4567-C3D2-B24D33FA68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2266015"/>
            <a:ext cx="10905066" cy="2447653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7390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9177770B-37CC-2D9E-014C-C6CEAC94DD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36749"/>
            <a:ext cx="11277600" cy="4629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1344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6F8D056-976B-C279-A599-0B049DD7AC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296" y="1191297"/>
            <a:ext cx="11649075" cy="248649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16B58EC-9D4E-0175-E4AB-A93DE39702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296" y="3677790"/>
            <a:ext cx="11630025" cy="1621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1331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01CC5468-0755-9D6B-13E4-56C8566732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761770"/>
            <a:ext cx="10905066" cy="5430611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4791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E5044FDE-71C3-45EF-D196-63C1E95D88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81825"/>
            <a:ext cx="11277600" cy="4494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5097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62EE16-978A-2039-DAC7-D31005BCAF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997768"/>
            <a:ext cx="10905066" cy="497728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8503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B82A1D-3214-E888-3FF6-CC523C3F78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643044"/>
            <a:ext cx="10905066" cy="5801082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1507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86B3112B-A83B-B6BA-6B8B-0A27EEA52E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980" y="1057639"/>
            <a:ext cx="10905066" cy="3082919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pple Logo: The Evolution And Meaning Behind The Iconic ...">
            <a:extLst>
              <a:ext uri="{FF2B5EF4-FFF2-40B4-BE49-F238E27FC236}">
                <a16:creationId xmlns:a16="http://schemas.microsoft.com/office/drawing/2014/main" id="{992628DF-60EB-EBD3-010A-9BE57AEFEE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2105" y="4427860"/>
            <a:ext cx="1790700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ed Baker London png images | PNGEgg">
            <a:extLst>
              <a:ext uri="{FF2B5EF4-FFF2-40B4-BE49-F238E27FC236}">
                <a16:creationId xmlns:a16="http://schemas.microsoft.com/office/drawing/2014/main" id="{7E1C727C-53BF-C3CD-1423-397C6A8CC8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3708" y="4652679"/>
            <a:ext cx="2505075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vaboo-ikea-logo - BUILT ASSET MANAGEMENT">
            <a:extLst>
              <a:ext uri="{FF2B5EF4-FFF2-40B4-BE49-F238E27FC236}">
                <a16:creationId xmlns:a16="http://schemas.microsoft.com/office/drawing/2014/main" id="{5C188E57-7396-B748-71B5-F65B26B772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5168" y="4623559"/>
            <a:ext cx="2143125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The History of the Coca-Cola Logo">
            <a:extLst>
              <a:ext uri="{FF2B5EF4-FFF2-40B4-BE49-F238E27FC236}">
                <a16:creationId xmlns:a16="http://schemas.microsoft.com/office/drawing/2014/main" id="{F4DD11A9-0C27-866C-6632-A25260E03F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5846" y="4623559"/>
            <a:ext cx="14097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12005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9F29401-D0B9-A8FD-4221-A3FC027C3B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70834"/>
            <a:ext cx="11620500" cy="2971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01975A3-DF2D-1D8E-2A0A-70E00B3C63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0" y="3042634"/>
            <a:ext cx="11658600" cy="3815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3915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B3695CAA-CBCD-9CDA-8B4C-78B05D646C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538817"/>
            <a:ext cx="10905066" cy="3902507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2079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88E1A160-A82E-AD83-96CB-5B9E54B6B0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95082"/>
            <a:ext cx="11277600" cy="5093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7417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56FD3E6A-AF7C-154A-AD18-0EDAF08F78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2147653"/>
            <a:ext cx="10905066" cy="3145563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1604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F15A5409-852D-AFF7-5651-D43B86A111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818478"/>
            <a:ext cx="10905066" cy="3023977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5193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060E6DFB-EA98-1419-82E7-AD472A4457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567832"/>
            <a:ext cx="10905066" cy="3982962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2559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5722C0D2-D7C5-0CCB-27E3-478ABEE134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707631"/>
            <a:ext cx="10905066" cy="5505759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9822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EDC01C49-02BF-A6C5-722A-61A34F99F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769322"/>
            <a:ext cx="10905066" cy="3511016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0169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926716F5-D8B9-0012-0793-E821354103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422" y="1648496"/>
            <a:ext cx="10905066" cy="3561007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9395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white background&#10;&#10;Description automatically generated">
            <a:extLst>
              <a:ext uri="{FF2B5EF4-FFF2-40B4-BE49-F238E27FC236}">
                <a16:creationId xmlns:a16="http://schemas.microsoft.com/office/drawing/2014/main" id="{A809227A-96D1-07DC-3B12-32DCDB109E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50383"/>
            <a:ext cx="11277600" cy="5525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6195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1660C1-EE42-26A6-8FCB-0D3553F2BF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657350"/>
            <a:ext cx="11734800" cy="354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3728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7201999B-EB3F-3F4B-3E08-69C425759C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856317"/>
            <a:ext cx="10905066" cy="326947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0863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C86F65FC-267B-2CD2-791E-DF979D8A81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17" y="1375826"/>
            <a:ext cx="11020335" cy="3714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3472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99F49C-3F15-9964-E2E4-D10F86387F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214" y="457200"/>
            <a:ext cx="1061357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9671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314F59F7-0D0F-CE47-05C3-AE5B62D6DE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707494"/>
            <a:ext cx="10905066" cy="3276629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2327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white background&#10;&#10;Description automatically generated">
            <a:extLst>
              <a:ext uri="{FF2B5EF4-FFF2-40B4-BE49-F238E27FC236}">
                <a16:creationId xmlns:a16="http://schemas.microsoft.com/office/drawing/2014/main" id="{45157E60-CFE3-B989-7FE5-44F5621DF8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67048"/>
            <a:ext cx="11277600" cy="6123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6980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BD23D29E-6AE7-5516-CBF8-248ADD5B9C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088265"/>
            <a:ext cx="10905066" cy="4829577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8862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DD98D0F0-F580-B689-2692-223EF6444E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571223"/>
            <a:ext cx="11277600" cy="3818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0575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43EF1E84-1FD5-CC6D-AFE2-D2F74537A2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463" r="16878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4F37F-CE4E-B283-6815-53C3D4907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 fontScale="90000"/>
          </a:bodyPr>
          <a:lstStyle/>
          <a:p>
            <a:br>
              <a:rPr lang="en-GB" sz="1900" dirty="0">
                <a:cs typeface="Calibri Light"/>
              </a:rPr>
            </a:br>
            <a:br>
              <a:rPr lang="en-GB" sz="1900" dirty="0">
                <a:cs typeface="Calibri Light"/>
              </a:rPr>
            </a:br>
            <a:r>
              <a:rPr lang="en-GB" sz="2400" b="1" dirty="0">
                <a:cs typeface="Calibri Light"/>
              </a:rPr>
              <a:t>Topic 2: Pricing</a:t>
            </a:r>
            <a:br>
              <a:rPr lang="en-GB" sz="2400" b="1" dirty="0">
                <a:latin typeface="Calibri Light"/>
                <a:cs typeface="Calibri Light"/>
              </a:rPr>
            </a:br>
            <a:r>
              <a:rPr lang="en-GB" sz="2400" b="1" dirty="0">
                <a:latin typeface="Calibri"/>
                <a:cs typeface="Calibri"/>
              </a:rPr>
              <a:t>Important issues to consider when setting your selling price</a:t>
            </a:r>
            <a:endParaRPr lang="en-US" sz="2400" b="1">
              <a:latin typeface="Calibri Light"/>
              <a:ea typeface="Calibri Light"/>
              <a:cs typeface="Calibri Light"/>
            </a:endParaRPr>
          </a:p>
          <a:p>
            <a:endParaRPr lang="en-GB" sz="1900">
              <a:latin typeface="Calibri Light"/>
              <a:cs typeface="Calibri Light"/>
            </a:endParaRPr>
          </a:p>
          <a:p>
            <a:endParaRPr lang="en-GB" sz="19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EADD8-FFF8-7485-2686-CD120A1B1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3859" y="2468193"/>
            <a:ext cx="5258798" cy="377188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800" dirty="0"/>
              <a:t>Cost</a:t>
            </a:r>
            <a:endParaRPr lang="en-GB" sz="1800" dirty="0">
              <a:ea typeface="Calibri"/>
              <a:cs typeface="Calibri"/>
            </a:endParaRPr>
          </a:p>
          <a:p>
            <a:r>
              <a:rPr lang="en-GB" sz="1800" dirty="0"/>
              <a:t>Consumer Perceptions</a:t>
            </a:r>
            <a:endParaRPr lang="en-GB" sz="1800" dirty="0">
              <a:ea typeface="Calibri"/>
              <a:cs typeface="Calibri"/>
            </a:endParaRPr>
          </a:p>
          <a:p>
            <a:r>
              <a:rPr lang="en-GB" sz="1800" dirty="0"/>
              <a:t>Competition</a:t>
            </a:r>
            <a:endParaRPr lang="en-GB" sz="1800" dirty="0">
              <a:ea typeface="Calibri"/>
              <a:cs typeface="Calibri"/>
            </a:endParaRPr>
          </a:p>
          <a:p>
            <a:r>
              <a:rPr lang="en-GB" sz="1800" dirty="0"/>
              <a:t>Elasticity of Demand</a:t>
            </a:r>
            <a:endParaRPr lang="en-GB" sz="1800" dirty="0">
              <a:ea typeface="Calibri"/>
              <a:cs typeface="Calibri"/>
            </a:endParaRPr>
          </a:p>
          <a:p>
            <a:r>
              <a:rPr lang="en-GB" sz="1800" dirty="0"/>
              <a:t>Company Policy</a:t>
            </a:r>
            <a:endParaRPr lang="en-GB" sz="1800" dirty="0">
              <a:ea typeface="Calibri"/>
              <a:cs typeface="Calibri"/>
            </a:endParaRPr>
          </a:p>
          <a:p>
            <a:r>
              <a:rPr lang="en-GB" sz="1800" dirty="0"/>
              <a:t>Business Conditions</a:t>
            </a:r>
            <a:endParaRPr lang="en-GB" sz="1800" dirty="0">
              <a:ea typeface="Calibri"/>
              <a:cs typeface="Calibri"/>
            </a:endParaRPr>
          </a:p>
          <a:p>
            <a:r>
              <a:rPr lang="en-GB" sz="1800" dirty="0"/>
              <a:t>Channels of Distribution</a:t>
            </a:r>
            <a:endParaRPr lang="en-GB" sz="1800" dirty="0">
              <a:ea typeface="Calibri"/>
              <a:cs typeface="Calibri"/>
            </a:endParaRPr>
          </a:p>
          <a:p>
            <a:r>
              <a:rPr lang="en-GB" sz="1800" dirty="0"/>
              <a:t>Capacity</a:t>
            </a:r>
            <a:endParaRPr lang="en-GB" sz="1800" dirty="0">
              <a:ea typeface="Calibri"/>
              <a:cs typeface="Calibri"/>
            </a:endParaRPr>
          </a:p>
          <a:p>
            <a:r>
              <a:rPr lang="en-GB" sz="1800" dirty="0"/>
              <a:t>Margins and markets</a:t>
            </a:r>
            <a:endParaRPr lang="en-GB" sz="1800" dirty="0">
              <a:ea typeface="Calibri"/>
              <a:cs typeface="Calibri"/>
            </a:endParaRPr>
          </a:p>
          <a:p>
            <a:r>
              <a:rPr lang="en-GB" sz="1800" dirty="0"/>
              <a:t>Real-time Pricing</a:t>
            </a:r>
            <a:endParaRPr lang="en-GB" sz="18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837270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29D34989-42E3-6805-D69C-4A902C6571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742541"/>
            <a:ext cx="10905066" cy="5387294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94314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white background&#10;&#10;Description automatically generated">
            <a:extLst>
              <a:ext uri="{FF2B5EF4-FFF2-40B4-BE49-F238E27FC236}">
                <a16:creationId xmlns:a16="http://schemas.microsoft.com/office/drawing/2014/main" id="{0512CC27-A55D-0075-342E-E6099CF0CD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918" y="993242"/>
            <a:ext cx="11293254" cy="5129693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54537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322EDB1F-84B4-DE43-61D9-810B6CEDA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788" y="437493"/>
            <a:ext cx="11595178" cy="6059758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74847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570441ED-D283-E7E1-0643-78FE1ACAB0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411" y="440282"/>
            <a:ext cx="11566423" cy="6054698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12652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34A3148-660C-30A9-07FD-249E830C76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1428750"/>
            <a:ext cx="11715750" cy="400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54181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05234A3D-87EC-32D3-4B96-7643074232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197444"/>
            <a:ext cx="10905066" cy="4810468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49514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C01AB83A-D52D-353B-512D-EF3BD0523E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020699"/>
            <a:ext cx="10905066" cy="5213249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03480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black text&#10;&#10;Description automatically generated">
            <a:extLst>
              <a:ext uri="{FF2B5EF4-FFF2-40B4-BE49-F238E27FC236}">
                <a16:creationId xmlns:a16="http://schemas.microsoft.com/office/drawing/2014/main" id="{2F3D2A57-03C0-56AA-9E8F-9335243670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549" y="1486930"/>
            <a:ext cx="10905066" cy="4207172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20325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CEF457FC-D4AA-DC05-9C31-DC9C901267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003096"/>
            <a:ext cx="10905066" cy="4880562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15428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white background&#10;&#10;Description automatically generated">
            <a:extLst>
              <a:ext uri="{FF2B5EF4-FFF2-40B4-BE49-F238E27FC236}">
                <a16:creationId xmlns:a16="http://schemas.microsoft.com/office/drawing/2014/main" id="{E9242129-7462-090A-FACB-AB76E445D7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091525"/>
            <a:ext cx="10905066" cy="5109103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31712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graph&#10;&#10;Description automatically generated">
            <a:extLst>
              <a:ext uri="{FF2B5EF4-FFF2-40B4-BE49-F238E27FC236}">
                <a16:creationId xmlns:a16="http://schemas.microsoft.com/office/drawing/2014/main" id="{3780E32E-7F46-1F8D-5B19-460FAC1256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817" y="155676"/>
            <a:ext cx="11919283" cy="6576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80891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28F1CC-88A6-1869-ED5F-0B08AC30FF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26" y="508448"/>
            <a:ext cx="11696700" cy="22479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9945498-A059-9672-1B38-23C43E2083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726" y="2777677"/>
            <a:ext cx="11639550" cy="3571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51559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08D7DF0B-E215-042C-4873-A38FC95E22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751409"/>
            <a:ext cx="10905066" cy="5385777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68376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8531FA8E-3BB3-A7CB-4555-FC536C9373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35520"/>
            <a:ext cx="11277600" cy="5609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25709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3C7DC72D-A09B-CBD0-0187-FFA61FBE86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99254"/>
            <a:ext cx="11277600" cy="5064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69083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2B91DD-CECA-8C41-8FB8-BB1E5CB1A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  <a:cs typeface="Calibri Light"/>
              </a:rPr>
              <a:t>Topic 3:</a:t>
            </a:r>
            <a:br>
              <a:rPr lang="en-US" sz="4000" dirty="0">
                <a:solidFill>
                  <a:srgbClr val="FFFFFF"/>
                </a:solidFill>
                <a:cs typeface="Calibri Light"/>
              </a:rPr>
            </a:br>
            <a:r>
              <a:rPr lang="en-US" sz="4000" dirty="0">
                <a:solidFill>
                  <a:srgbClr val="FFFFFF"/>
                </a:solidFill>
                <a:cs typeface="Calibri Light"/>
              </a:rPr>
              <a:t>Promotion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E50B7E55-96C5-9D02-478A-EAFB330CB9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428215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240757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AEB48B-03B1-7C93-2BE8-004F09BF39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298" y="427162"/>
            <a:ext cx="11508914" cy="5995727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60631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E2E321-5CCE-4F4D-3E52-5B15179D9C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411" y="427161"/>
            <a:ext cx="11609555" cy="6225019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96852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3BB3D5-FABA-C3C6-14F3-2539CBCF54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279" y="512231"/>
            <a:ext cx="11609555" cy="6128270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41712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1AD4B4-EEC4-B9DB-58F0-30B69E2CB8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392" y="295548"/>
            <a:ext cx="11796461" cy="6204903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50666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1E485-7339-40BC-8BF0-7FD68DCC0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769" y="291377"/>
            <a:ext cx="11825216" cy="635608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58715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ADD0EE71-F4CA-775B-D97D-C858F10FD0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147" y="291554"/>
            <a:ext cx="11753329" cy="6188629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2297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8084254A-5325-2A70-764B-7BF98867E0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788" y="999838"/>
            <a:ext cx="11595178" cy="4621096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34170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AC42C9-7C64-2AEC-7A98-AE53B8553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392" y="1001400"/>
            <a:ext cx="11796461" cy="5121180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08282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769890-12F0-E5DA-C75D-F5808CAE33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392" y="613958"/>
            <a:ext cx="11738952" cy="5824177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44229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67DDBE-8B7D-1BEE-1C2B-219ABE675F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031" y="188251"/>
            <a:ext cx="11823938" cy="6409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07155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16CFE0-7E4F-56CF-1EFC-F21CFFB9F2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015" y="283688"/>
            <a:ext cx="11767706" cy="6355320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95813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1F22FB-1219-1519-E35D-7649356A49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901" y="294878"/>
            <a:ext cx="11710198" cy="6347318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564926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85EC27-3A65-84BC-E24C-EC310B55D0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279" y="1341638"/>
            <a:ext cx="11710197" cy="4419137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16301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C1932D0-7DFB-3DE9-92C9-5C3DB31684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392" y="276770"/>
            <a:ext cx="11853971" cy="6383532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48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0F347A-507A-074E-0DF0-EDBDD6A404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400" y="133979"/>
            <a:ext cx="11950557" cy="6618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11160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AF2C43-F48D-D763-66D9-FF54E91AB9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858" y="126521"/>
            <a:ext cx="11882283" cy="6604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8782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255</Words>
  <Application>Microsoft Office PowerPoint</Application>
  <PresentationFormat>Widescreen</PresentationFormat>
  <Paragraphs>46</Paragraphs>
  <Slides>65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66" baseType="lpstr">
      <vt:lpstr>Office Theme</vt:lpstr>
      <vt:lpstr>Topic: Competitive Marketing Strategies for Your Business Idea (Phase 3 of B.Plan)</vt:lpstr>
      <vt:lpstr> Phase 3: Competitive Marketing Strategies </vt:lpstr>
      <vt:lpstr> Topic 1: Products and Services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Topic 2: Pricing Important issues to consider when setting your selling price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Topic 3: Promotion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505</cp:revision>
  <dcterms:created xsi:type="dcterms:W3CDTF">2023-10-16T07:15:18Z</dcterms:created>
  <dcterms:modified xsi:type="dcterms:W3CDTF">2025-10-28T11:56:11Z</dcterms:modified>
</cp:coreProperties>
</file>