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56" r:id="rId5"/>
    <p:sldId id="257" r:id="rId6"/>
    <p:sldId id="258" r:id="rId7"/>
    <p:sldId id="262" r:id="rId8"/>
    <p:sldId id="288" r:id="rId9"/>
    <p:sldId id="289" r:id="rId10"/>
    <p:sldId id="295" r:id="rId11"/>
    <p:sldId id="261" r:id="rId12"/>
    <p:sldId id="273" r:id="rId13"/>
    <p:sldId id="276" r:id="rId14"/>
    <p:sldId id="274" r:id="rId15"/>
    <p:sldId id="290" r:id="rId16"/>
    <p:sldId id="275" r:id="rId17"/>
    <p:sldId id="268" r:id="rId18"/>
    <p:sldId id="277" r:id="rId19"/>
    <p:sldId id="291" r:id="rId20"/>
    <p:sldId id="279" r:id="rId21"/>
    <p:sldId id="280" r:id="rId22"/>
    <p:sldId id="281" r:id="rId23"/>
    <p:sldId id="283" r:id="rId24"/>
    <p:sldId id="292" r:id="rId25"/>
    <p:sldId id="293" r:id="rId26"/>
    <p:sldId id="284" r:id="rId27"/>
    <p:sldId id="270" r:id="rId28"/>
    <p:sldId id="286" r:id="rId29"/>
    <p:sldId id="287" r:id="rId30"/>
    <p:sldId id="299" r:id="rId31"/>
    <p:sldId id="300" r:id="rId32"/>
    <p:sldId id="302" r:id="rId33"/>
    <p:sldId id="294" r:id="rId34"/>
    <p:sldId id="297" r:id="rId35"/>
    <p:sldId id="296" r:id="rId36"/>
    <p:sldId id="298" r:id="rId37"/>
    <p:sldId id="301"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625E8B-5314-E4A2-0B65-476EAE33DF1F}" v="530" dt="2024-11-08T18:56:45.781"/>
    <p1510:client id="{8218FA98-B659-EA43-EC09-C63CAC0419AC}" v="4" dt="2024-11-09T13:24:40.066"/>
    <p1510:client id="{AA65173F-2C22-2999-0D2D-F4F3E0CD5A63}" v="8" dt="2024-11-10T11:43:53.1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hrine Williams-Kirby (2204818)" userId="S::2204818@student.uwtsd.ac.uk::2538546d-bf97-4aff-a82d-c368cf3ef5ff" providerId="AD" clId="Web-{75F711E4-C713-E682-9E37-451A458ACABD}"/>
    <pc:docChg chg="modSld">
      <pc:chgData name="Kathrine Williams-Kirby (2204818)" userId="S::2204818@student.uwtsd.ac.uk::2538546d-bf97-4aff-a82d-c368cf3ef5ff" providerId="AD" clId="Web-{75F711E4-C713-E682-9E37-451A458ACABD}" dt="2024-11-01T14:14:49.206" v="18"/>
      <pc:docMkLst>
        <pc:docMk/>
      </pc:docMkLst>
      <pc:sldChg chg="modSp">
        <pc:chgData name="Kathrine Williams-Kirby (2204818)" userId="S::2204818@student.uwtsd.ac.uk::2538546d-bf97-4aff-a82d-c368cf3ef5ff" providerId="AD" clId="Web-{75F711E4-C713-E682-9E37-451A458ACABD}" dt="2024-11-01T14:14:49.206" v="18"/>
        <pc:sldMkLst>
          <pc:docMk/>
          <pc:sldMk cId="4136559527" sldId="268"/>
        </pc:sldMkLst>
        <pc:picChg chg="mod">
          <ac:chgData name="Kathrine Williams-Kirby (2204818)" userId="S::2204818@student.uwtsd.ac.uk::2538546d-bf97-4aff-a82d-c368cf3ef5ff" providerId="AD" clId="Web-{75F711E4-C713-E682-9E37-451A458ACABD}" dt="2024-11-01T14:14:42.190" v="13"/>
          <ac:picMkLst>
            <pc:docMk/>
            <pc:sldMk cId="4136559527" sldId="268"/>
            <ac:picMk id="2" creationId="{C75C1DFC-FB51-894A-27B5-28B27478A451}"/>
          </ac:picMkLst>
        </pc:picChg>
        <pc:picChg chg="mod">
          <ac:chgData name="Kathrine Williams-Kirby (2204818)" userId="S::2204818@student.uwtsd.ac.uk::2538546d-bf97-4aff-a82d-c368cf3ef5ff" providerId="AD" clId="Web-{75F711E4-C713-E682-9E37-451A458ACABD}" dt="2024-11-01T14:14:49.206" v="18"/>
          <ac:picMkLst>
            <pc:docMk/>
            <pc:sldMk cId="4136559527" sldId="268"/>
            <ac:picMk id="5" creationId="{A2E5B631-3390-5382-C89B-C668CF2C0D9E}"/>
          </ac:picMkLst>
        </pc:picChg>
        <pc:picChg chg="mod">
          <ac:chgData name="Kathrine Williams-Kirby (2204818)" userId="S::2204818@student.uwtsd.ac.uk::2538546d-bf97-4aff-a82d-c368cf3ef5ff" providerId="AD" clId="Web-{75F711E4-C713-E682-9E37-451A458ACABD}" dt="2024-11-01T14:14:43.331" v="14"/>
          <ac:picMkLst>
            <pc:docMk/>
            <pc:sldMk cId="4136559527" sldId="268"/>
            <ac:picMk id="1026" creationId="{9F6BF038-CEDF-CD33-6BF7-4C8FC8FB2712}"/>
          </ac:picMkLst>
        </pc:picChg>
        <pc:picChg chg="mod">
          <ac:chgData name="Kathrine Williams-Kirby (2204818)" userId="S::2204818@student.uwtsd.ac.uk::2538546d-bf97-4aff-a82d-c368cf3ef5ff" providerId="AD" clId="Web-{75F711E4-C713-E682-9E37-451A458ACABD}" dt="2024-11-01T14:14:45.690" v="16"/>
          <ac:picMkLst>
            <pc:docMk/>
            <pc:sldMk cId="4136559527" sldId="268"/>
            <ac:picMk id="1028" creationId="{E81DB996-8B8E-E2D4-EBF0-87C83B7DFDE6}"/>
          </ac:picMkLst>
        </pc:picChg>
        <pc:picChg chg="mod">
          <ac:chgData name="Kathrine Williams-Kirby (2204818)" userId="S::2204818@student.uwtsd.ac.uk::2538546d-bf97-4aff-a82d-c368cf3ef5ff" providerId="AD" clId="Web-{75F711E4-C713-E682-9E37-451A458ACABD}" dt="2024-11-01T14:14:44.753" v="15"/>
          <ac:picMkLst>
            <pc:docMk/>
            <pc:sldMk cId="4136559527" sldId="268"/>
            <ac:picMk id="1030" creationId="{11194545-DD79-FB3F-9C6E-CE90B56BAA20}"/>
          </ac:picMkLst>
        </pc:picChg>
        <pc:picChg chg="mod">
          <ac:chgData name="Kathrine Williams-Kirby (2204818)" userId="S::2204818@student.uwtsd.ac.uk::2538546d-bf97-4aff-a82d-c368cf3ef5ff" providerId="AD" clId="Web-{75F711E4-C713-E682-9E37-451A458ACABD}" dt="2024-11-01T14:14:46.878" v="17"/>
          <ac:picMkLst>
            <pc:docMk/>
            <pc:sldMk cId="4136559527" sldId="268"/>
            <ac:picMk id="1032" creationId="{FBF61887-E18B-9414-5C83-6D18380C1D34}"/>
          </ac:picMkLst>
        </pc:picChg>
      </pc:sldChg>
      <pc:sldChg chg="modSp">
        <pc:chgData name="Kathrine Williams-Kirby (2204818)" userId="S::2204818@student.uwtsd.ac.uk::2538546d-bf97-4aff-a82d-c368cf3ef5ff" providerId="AD" clId="Web-{75F711E4-C713-E682-9E37-451A458ACABD}" dt="2024-11-01T14:14:34.080" v="12" actId="1076"/>
        <pc:sldMkLst>
          <pc:docMk/>
          <pc:sldMk cId="1292608414" sldId="277"/>
        </pc:sldMkLst>
        <pc:picChg chg="mod">
          <ac:chgData name="Kathrine Williams-Kirby (2204818)" userId="S::2204818@student.uwtsd.ac.uk::2538546d-bf97-4aff-a82d-c368cf3ef5ff" providerId="AD" clId="Web-{75F711E4-C713-E682-9E37-451A458ACABD}" dt="2024-11-01T14:14:30.846" v="10"/>
          <ac:picMkLst>
            <pc:docMk/>
            <pc:sldMk cId="1292608414" sldId="277"/>
            <ac:picMk id="9" creationId="{4D7C00D1-6DE2-3605-D69D-0F3A8A76449A}"/>
          </ac:picMkLst>
        </pc:picChg>
        <pc:picChg chg="mod">
          <ac:chgData name="Kathrine Williams-Kirby (2204818)" userId="S::2204818@student.uwtsd.ac.uk::2538546d-bf97-4aff-a82d-c368cf3ef5ff" providerId="AD" clId="Web-{75F711E4-C713-E682-9E37-451A458ACABD}" dt="2024-11-01T14:14:22.002" v="4"/>
          <ac:picMkLst>
            <pc:docMk/>
            <pc:sldMk cId="1292608414" sldId="277"/>
            <ac:picMk id="3074" creationId="{38725126-9579-B720-8032-4AAD0890BE40}"/>
          </ac:picMkLst>
        </pc:picChg>
        <pc:picChg chg="mod">
          <ac:chgData name="Kathrine Williams-Kirby (2204818)" userId="S::2204818@student.uwtsd.ac.uk::2538546d-bf97-4aff-a82d-c368cf3ef5ff" providerId="AD" clId="Web-{75F711E4-C713-E682-9E37-451A458ACABD}" dt="2024-11-01T14:14:26.799" v="7" actId="1076"/>
          <ac:picMkLst>
            <pc:docMk/>
            <pc:sldMk cId="1292608414" sldId="277"/>
            <ac:picMk id="3076" creationId="{8C968AFB-9B88-D969-05CD-1065098B438C}"/>
          </ac:picMkLst>
        </pc:picChg>
        <pc:picChg chg="mod">
          <ac:chgData name="Kathrine Williams-Kirby (2204818)" userId="S::2204818@student.uwtsd.ac.uk::2538546d-bf97-4aff-a82d-c368cf3ef5ff" providerId="AD" clId="Web-{75F711E4-C713-E682-9E37-451A458ACABD}" dt="2024-11-01T14:14:23.830" v="5"/>
          <ac:picMkLst>
            <pc:docMk/>
            <pc:sldMk cId="1292608414" sldId="277"/>
            <ac:picMk id="3078" creationId="{7EA60BAE-83AB-36AD-3551-F57B3E55153A}"/>
          </ac:picMkLst>
        </pc:picChg>
        <pc:picChg chg="mod">
          <ac:chgData name="Kathrine Williams-Kirby (2204818)" userId="S::2204818@student.uwtsd.ac.uk::2538546d-bf97-4aff-a82d-c368cf3ef5ff" providerId="AD" clId="Web-{75F711E4-C713-E682-9E37-451A458ACABD}" dt="2024-11-01T14:14:29.049" v="9" actId="1076"/>
          <ac:picMkLst>
            <pc:docMk/>
            <pc:sldMk cId="1292608414" sldId="277"/>
            <ac:picMk id="3080" creationId="{2535CCFF-225B-5756-77C5-53D750A25E44}"/>
          </ac:picMkLst>
        </pc:picChg>
        <pc:picChg chg="mod">
          <ac:chgData name="Kathrine Williams-Kirby (2204818)" userId="S::2204818@student.uwtsd.ac.uk::2538546d-bf97-4aff-a82d-c368cf3ef5ff" providerId="AD" clId="Web-{75F711E4-C713-E682-9E37-451A458ACABD}" dt="2024-11-01T14:14:34.080" v="12" actId="1076"/>
          <ac:picMkLst>
            <pc:docMk/>
            <pc:sldMk cId="1292608414" sldId="277"/>
            <ac:picMk id="3082" creationId="{BF6710BC-CD6C-BAF2-70F5-161D02636FF4}"/>
          </ac:picMkLst>
        </pc:picChg>
      </pc:sldChg>
      <pc:sldChg chg="modSp">
        <pc:chgData name="Kathrine Williams-Kirby (2204818)" userId="S::2204818@student.uwtsd.ac.uk::2538546d-bf97-4aff-a82d-c368cf3ef5ff" providerId="AD" clId="Web-{75F711E4-C713-E682-9E37-451A458ACABD}" dt="2024-11-01T14:08:21.379" v="3"/>
        <pc:sldMkLst>
          <pc:docMk/>
          <pc:sldMk cId="2351621739" sldId="291"/>
        </pc:sldMkLst>
        <pc:picChg chg="mod">
          <ac:chgData name="Kathrine Williams-Kirby (2204818)" userId="S::2204818@student.uwtsd.ac.uk::2538546d-bf97-4aff-a82d-c368cf3ef5ff" providerId="AD" clId="Web-{75F711E4-C713-E682-9E37-451A458ACABD}" dt="2024-11-01T14:08:21.379" v="3"/>
          <ac:picMkLst>
            <pc:docMk/>
            <pc:sldMk cId="2351621739" sldId="291"/>
            <ac:picMk id="10" creationId="{683D06D5-D831-1A74-A998-47FB2FEF3992}"/>
          </ac:picMkLst>
        </pc:picChg>
      </pc:sldChg>
    </pc:docChg>
  </pc:docChgLst>
  <pc:docChgLst>
    <pc:chgData name="Kathrine Williams-Kirby (2204818)" userId="S::2204818@student.uwtsd.ac.uk::2538546d-bf97-4aff-a82d-c368cf3ef5ff" providerId="AD" clId="Web-{FD34E262-6AD9-F0FC-986B-0A0802C8BFD1}"/>
    <pc:docChg chg="addSld modSld">
      <pc:chgData name="Kathrine Williams-Kirby (2204818)" userId="S::2204818@student.uwtsd.ac.uk::2538546d-bf97-4aff-a82d-c368cf3ef5ff" providerId="AD" clId="Web-{FD34E262-6AD9-F0FC-986B-0A0802C8BFD1}" dt="2024-10-28T20:19:11.389" v="16" actId="1076"/>
      <pc:docMkLst>
        <pc:docMk/>
      </pc:docMkLst>
      <pc:sldChg chg="addSp modSp new">
        <pc:chgData name="Kathrine Williams-Kirby (2204818)" userId="S::2204818@student.uwtsd.ac.uk::2538546d-bf97-4aff-a82d-c368cf3ef5ff" providerId="AD" clId="Web-{FD34E262-6AD9-F0FC-986B-0A0802C8BFD1}" dt="2024-10-28T20:19:11.389" v="16" actId="1076"/>
        <pc:sldMkLst>
          <pc:docMk/>
          <pc:sldMk cId="1366686927" sldId="290"/>
        </pc:sldMkLst>
        <pc:picChg chg="add mod">
          <ac:chgData name="Kathrine Williams-Kirby (2204818)" userId="S::2204818@student.uwtsd.ac.uk::2538546d-bf97-4aff-a82d-c368cf3ef5ff" providerId="AD" clId="Web-{FD34E262-6AD9-F0FC-986B-0A0802C8BFD1}" dt="2024-10-28T20:19:11.389" v="16" actId="1076"/>
          <ac:picMkLst>
            <pc:docMk/>
            <pc:sldMk cId="1366686927" sldId="290"/>
            <ac:picMk id="2" creationId="{971BD933-038D-17A6-0022-E2C3685E11F8}"/>
          </ac:picMkLst>
        </pc:picChg>
      </pc:sldChg>
    </pc:docChg>
  </pc:docChgLst>
  <pc:docChgLst>
    <pc:chgData name="Kathrine Williams-Kirby (2204818)" userId="S::2204818@student.uwtsd.ac.uk::2538546d-bf97-4aff-a82d-c368cf3ef5ff" providerId="AD" clId="Web-{50EA3F1A-C5AA-8CDF-4F1F-36562CB274A4}"/>
    <pc:docChg chg="modSld">
      <pc:chgData name="Kathrine Williams-Kirby (2204818)" userId="S::2204818@student.uwtsd.ac.uk::2538546d-bf97-4aff-a82d-c368cf3ef5ff" providerId="AD" clId="Web-{50EA3F1A-C5AA-8CDF-4F1F-36562CB274A4}" dt="2024-11-03T19:21:25.884" v="26" actId="1076"/>
      <pc:docMkLst>
        <pc:docMk/>
      </pc:docMkLst>
      <pc:sldChg chg="addSp modSp addAnim">
        <pc:chgData name="Kathrine Williams-Kirby (2204818)" userId="S::2204818@student.uwtsd.ac.uk::2538546d-bf97-4aff-a82d-c368cf3ef5ff" providerId="AD" clId="Web-{50EA3F1A-C5AA-8CDF-4F1F-36562CB274A4}" dt="2024-11-03T19:21:25.884" v="26" actId="1076"/>
        <pc:sldMkLst>
          <pc:docMk/>
          <pc:sldMk cId="482907066" sldId="294"/>
        </pc:sldMkLst>
        <pc:spChg chg="add mod">
          <ac:chgData name="Kathrine Williams-Kirby (2204818)" userId="S::2204818@student.uwtsd.ac.uk::2538546d-bf97-4aff-a82d-c368cf3ef5ff" providerId="AD" clId="Web-{50EA3F1A-C5AA-8CDF-4F1F-36562CB274A4}" dt="2024-11-03T19:21:25.884" v="26" actId="1076"/>
          <ac:spMkLst>
            <pc:docMk/>
            <pc:sldMk cId="482907066" sldId="294"/>
            <ac:spMk id="7" creationId="{1FF73712-5AF2-F5D0-D33A-2E9992589DDE}"/>
          </ac:spMkLst>
        </pc:spChg>
        <pc:picChg chg="add mod">
          <ac:chgData name="Kathrine Williams-Kirby (2204818)" userId="S::2204818@student.uwtsd.ac.uk::2538546d-bf97-4aff-a82d-c368cf3ef5ff" providerId="AD" clId="Web-{50EA3F1A-C5AA-8CDF-4F1F-36562CB274A4}" dt="2024-11-03T19:21:13.103" v="7" actId="1076"/>
          <ac:picMkLst>
            <pc:docMk/>
            <pc:sldMk cId="482907066" sldId="294"/>
            <ac:picMk id="6" creationId="{DE21F618-515B-1BDF-B718-2C7D1C3611AA}"/>
          </ac:picMkLst>
        </pc:picChg>
      </pc:sldChg>
    </pc:docChg>
  </pc:docChgLst>
  <pc:docChgLst>
    <pc:chgData name="Kathrine Williams-Kirby (2204818)" userId="S::2204818@student.uwtsd.ac.uk::2538546d-bf97-4aff-a82d-c368cf3ef5ff" providerId="AD" clId="Web-{45DD05EA-F0BB-63E7-7A72-B2ADB86C0D5C}"/>
    <pc:docChg chg="addSld modSld">
      <pc:chgData name="Kathrine Williams-Kirby (2204818)" userId="S::2204818@student.uwtsd.ac.uk::2538546d-bf97-4aff-a82d-c368cf3ef5ff" providerId="AD" clId="Web-{45DD05EA-F0BB-63E7-7A72-B2ADB86C0D5C}" dt="2024-11-04T10:38:49.846" v="1915" actId="1076"/>
      <pc:docMkLst>
        <pc:docMk/>
      </pc:docMkLst>
      <pc:sldChg chg="addSp modSp">
        <pc:chgData name="Kathrine Williams-Kirby (2204818)" userId="S::2204818@student.uwtsd.ac.uk::2538546d-bf97-4aff-a82d-c368cf3ef5ff" providerId="AD" clId="Web-{45DD05EA-F0BB-63E7-7A72-B2ADB86C0D5C}" dt="2024-11-04T09:11:01.973" v="134" actId="1076"/>
        <pc:sldMkLst>
          <pc:docMk/>
          <pc:sldMk cId="4136559527" sldId="268"/>
        </pc:sldMkLst>
        <pc:spChg chg="add mod">
          <ac:chgData name="Kathrine Williams-Kirby (2204818)" userId="S::2204818@student.uwtsd.ac.uk::2538546d-bf97-4aff-a82d-c368cf3ef5ff" providerId="AD" clId="Web-{45DD05EA-F0BB-63E7-7A72-B2ADB86C0D5C}" dt="2024-11-04T09:11:01.973" v="134" actId="1076"/>
          <ac:spMkLst>
            <pc:docMk/>
            <pc:sldMk cId="4136559527" sldId="268"/>
            <ac:spMk id="3" creationId="{D5B5948E-756C-49E5-ED0A-904076AA5BD6}"/>
          </ac:spMkLst>
        </pc:spChg>
      </pc:sldChg>
      <pc:sldChg chg="addSp delSp modSp">
        <pc:chgData name="Kathrine Williams-Kirby (2204818)" userId="S::2204818@student.uwtsd.ac.uk::2538546d-bf97-4aff-a82d-c368cf3ef5ff" providerId="AD" clId="Web-{45DD05EA-F0BB-63E7-7A72-B2ADB86C0D5C}" dt="2024-11-04T09:56:01.365" v="1037"/>
        <pc:sldMkLst>
          <pc:docMk/>
          <pc:sldMk cId="265477344" sldId="274"/>
        </pc:sldMkLst>
        <pc:spChg chg="add del mod">
          <ac:chgData name="Kathrine Williams-Kirby (2204818)" userId="S::2204818@student.uwtsd.ac.uk::2538546d-bf97-4aff-a82d-c368cf3ef5ff" providerId="AD" clId="Web-{45DD05EA-F0BB-63E7-7A72-B2ADB86C0D5C}" dt="2024-11-04T09:56:01.365" v="1037"/>
          <ac:spMkLst>
            <pc:docMk/>
            <pc:sldMk cId="265477344" sldId="274"/>
            <ac:spMk id="12" creationId="{FFBB5626-99AD-EEDB-5B55-BA8FD7BB8AA8}"/>
          </ac:spMkLst>
        </pc:spChg>
        <pc:picChg chg="add mod">
          <ac:chgData name="Kathrine Williams-Kirby (2204818)" userId="S::2204818@student.uwtsd.ac.uk::2538546d-bf97-4aff-a82d-c368cf3ef5ff" providerId="AD" clId="Web-{45DD05EA-F0BB-63E7-7A72-B2ADB86C0D5C}" dt="2024-11-04T09:53:34.220" v="1017" actId="1076"/>
          <ac:picMkLst>
            <pc:docMk/>
            <pc:sldMk cId="265477344" sldId="274"/>
            <ac:picMk id="4" creationId="{2D9CD031-1889-F20F-2564-07F4753B7ACA}"/>
          </ac:picMkLst>
        </pc:picChg>
        <pc:picChg chg="add mod">
          <ac:chgData name="Kathrine Williams-Kirby (2204818)" userId="S::2204818@student.uwtsd.ac.uk::2538546d-bf97-4aff-a82d-c368cf3ef5ff" providerId="AD" clId="Web-{45DD05EA-F0BB-63E7-7A72-B2ADB86C0D5C}" dt="2024-11-04T09:55:44.536" v="1031" actId="1076"/>
          <ac:picMkLst>
            <pc:docMk/>
            <pc:sldMk cId="265477344" sldId="274"/>
            <ac:picMk id="10" creationId="{B8A9E215-7726-0854-8269-BC0039B31F4C}"/>
          </ac:picMkLst>
        </pc:picChg>
        <pc:picChg chg="del">
          <ac:chgData name="Kathrine Williams-Kirby (2204818)" userId="S::2204818@student.uwtsd.ac.uk::2538546d-bf97-4aff-a82d-c368cf3ef5ff" providerId="AD" clId="Web-{45DD05EA-F0BB-63E7-7A72-B2ADB86C0D5C}" dt="2024-11-04T09:53:27.595" v="1013"/>
          <ac:picMkLst>
            <pc:docMk/>
            <pc:sldMk cId="265477344" sldId="274"/>
            <ac:picMk id="1026" creationId="{D7E704DA-0A10-02E7-3198-DD038CC3145F}"/>
          </ac:picMkLst>
        </pc:picChg>
        <pc:picChg chg="del">
          <ac:chgData name="Kathrine Williams-Kirby (2204818)" userId="S::2204818@student.uwtsd.ac.uk::2538546d-bf97-4aff-a82d-c368cf3ef5ff" providerId="AD" clId="Web-{45DD05EA-F0BB-63E7-7A72-B2ADB86C0D5C}" dt="2024-11-04T09:54:16.752" v="1020"/>
          <ac:picMkLst>
            <pc:docMk/>
            <pc:sldMk cId="265477344" sldId="274"/>
            <ac:picMk id="1028" creationId="{6212311C-92C7-9A1F-027E-7D11310978DC}"/>
          </ac:picMkLst>
        </pc:picChg>
      </pc:sldChg>
      <pc:sldChg chg="modSp">
        <pc:chgData name="Kathrine Williams-Kirby (2204818)" userId="S::2204818@student.uwtsd.ac.uk::2538546d-bf97-4aff-a82d-c368cf3ef5ff" providerId="AD" clId="Web-{45DD05EA-F0BB-63E7-7A72-B2ADB86C0D5C}" dt="2024-11-04T09:58:23.806" v="1158" actId="20577"/>
        <pc:sldMkLst>
          <pc:docMk/>
          <pc:sldMk cId="3925341703" sldId="275"/>
        </pc:sldMkLst>
        <pc:spChg chg="mod">
          <ac:chgData name="Kathrine Williams-Kirby (2204818)" userId="S::2204818@student.uwtsd.ac.uk::2538546d-bf97-4aff-a82d-c368cf3ef5ff" providerId="AD" clId="Web-{45DD05EA-F0BB-63E7-7A72-B2ADB86C0D5C}" dt="2024-11-04T09:58:23.806" v="1158" actId="20577"/>
          <ac:spMkLst>
            <pc:docMk/>
            <pc:sldMk cId="3925341703" sldId="275"/>
            <ac:spMk id="3" creationId="{76BB8F04-D561-3661-3AEF-C27D6FC6CAC1}"/>
          </ac:spMkLst>
        </pc:spChg>
      </pc:sldChg>
      <pc:sldChg chg="modSp">
        <pc:chgData name="Kathrine Williams-Kirby (2204818)" userId="S::2204818@student.uwtsd.ac.uk::2538546d-bf97-4aff-a82d-c368cf3ef5ff" providerId="AD" clId="Web-{45DD05EA-F0BB-63E7-7A72-B2ADB86C0D5C}" dt="2024-11-04T09:59:30.621" v="1283" actId="20577"/>
        <pc:sldMkLst>
          <pc:docMk/>
          <pc:sldMk cId="2316801804" sldId="276"/>
        </pc:sldMkLst>
        <pc:spChg chg="mod">
          <ac:chgData name="Kathrine Williams-Kirby (2204818)" userId="S::2204818@student.uwtsd.ac.uk::2538546d-bf97-4aff-a82d-c368cf3ef5ff" providerId="AD" clId="Web-{45DD05EA-F0BB-63E7-7A72-B2ADB86C0D5C}" dt="2024-11-04T09:59:30.621" v="1283" actId="20577"/>
          <ac:spMkLst>
            <pc:docMk/>
            <pc:sldMk cId="2316801804" sldId="276"/>
            <ac:spMk id="3" creationId="{243E1C06-979A-F3E7-92AC-F763CAD3B4D9}"/>
          </ac:spMkLst>
        </pc:spChg>
      </pc:sldChg>
      <pc:sldChg chg="addSp modSp">
        <pc:chgData name="Kathrine Williams-Kirby (2204818)" userId="S::2204818@student.uwtsd.ac.uk::2538546d-bf97-4aff-a82d-c368cf3ef5ff" providerId="AD" clId="Web-{45DD05EA-F0BB-63E7-7A72-B2ADB86C0D5C}" dt="2024-11-04T09:09:02.251" v="79" actId="1076"/>
        <pc:sldMkLst>
          <pc:docMk/>
          <pc:sldMk cId="1292608414" sldId="277"/>
        </pc:sldMkLst>
        <pc:spChg chg="add mod">
          <ac:chgData name="Kathrine Williams-Kirby (2204818)" userId="S::2204818@student.uwtsd.ac.uk::2538546d-bf97-4aff-a82d-c368cf3ef5ff" providerId="AD" clId="Web-{45DD05EA-F0BB-63E7-7A72-B2ADB86C0D5C}" dt="2024-11-04T09:09:02.251" v="79" actId="1076"/>
          <ac:spMkLst>
            <pc:docMk/>
            <pc:sldMk cId="1292608414" sldId="277"/>
            <ac:spMk id="3" creationId="{91A388AE-CF09-4388-FCDA-D45E88A8EEEA}"/>
          </ac:spMkLst>
        </pc:spChg>
        <pc:spChg chg="mod">
          <ac:chgData name="Kathrine Williams-Kirby (2204818)" userId="S::2204818@student.uwtsd.ac.uk::2538546d-bf97-4aff-a82d-c368cf3ef5ff" providerId="AD" clId="Web-{45DD05EA-F0BB-63E7-7A72-B2ADB86C0D5C}" dt="2024-11-04T09:08:56.235" v="77" actId="1076"/>
          <ac:spMkLst>
            <pc:docMk/>
            <pc:sldMk cId="1292608414" sldId="277"/>
            <ac:spMk id="13" creationId="{92D21E85-3390-4DAE-7099-FE7E7BA78EC4}"/>
          </ac:spMkLst>
        </pc:spChg>
      </pc:sldChg>
      <pc:sldChg chg="modSp">
        <pc:chgData name="Kathrine Williams-Kirby (2204818)" userId="S::2204818@student.uwtsd.ac.uk::2538546d-bf97-4aff-a82d-c368cf3ef5ff" providerId="AD" clId="Web-{45DD05EA-F0BB-63E7-7A72-B2ADB86C0D5C}" dt="2024-11-04T09:45:23.299" v="1012" actId="20577"/>
        <pc:sldMkLst>
          <pc:docMk/>
          <pc:sldMk cId="2021548081" sldId="279"/>
        </pc:sldMkLst>
        <pc:spChg chg="mod">
          <ac:chgData name="Kathrine Williams-Kirby (2204818)" userId="S::2204818@student.uwtsd.ac.uk::2538546d-bf97-4aff-a82d-c368cf3ef5ff" providerId="AD" clId="Web-{45DD05EA-F0BB-63E7-7A72-B2ADB86C0D5C}" dt="2024-11-04T09:45:23.299" v="1012" actId="20577"/>
          <ac:spMkLst>
            <pc:docMk/>
            <pc:sldMk cId="2021548081" sldId="279"/>
            <ac:spMk id="4" creationId="{E6368941-B1F7-4A40-1D8E-CB468CBE6B85}"/>
          </ac:spMkLst>
        </pc:spChg>
      </pc:sldChg>
      <pc:sldChg chg="addSp modSp">
        <pc:chgData name="Kathrine Williams-Kirby (2204818)" userId="S::2204818@student.uwtsd.ac.uk::2538546d-bf97-4aff-a82d-c368cf3ef5ff" providerId="AD" clId="Web-{45DD05EA-F0BB-63E7-7A72-B2ADB86C0D5C}" dt="2024-11-04T09:38:23.084" v="921" actId="20577"/>
        <pc:sldMkLst>
          <pc:docMk/>
          <pc:sldMk cId="2985265184" sldId="280"/>
        </pc:sldMkLst>
        <pc:spChg chg="add mod">
          <ac:chgData name="Kathrine Williams-Kirby (2204818)" userId="S::2204818@student.uwtsd.ac.uk::2538546d-bf97-4aff-a82d-c368cf3ef5ff" providerId="AD" clId="Web-{45DD05EA-F0BB-63E7-7A72-B2ADB86C0D5C}" dt="2024-11-04T09:38:23.084" v="921" actId="20577"/>
          <ac:spMkLst>
            <pc:docMk/>
            <pc:sldMk cId="2985265184" sldId="280"/>
            <ac:spMk id="8" creationId="{71CEB470-37AD-0B57-C485-FCACAADC1FC5}"/>
          </ac:spMkLst>
        </pc:spChg>
      </pc:sldChg>
      <pc:sldChg chg="addSp modSp">
        <pc:chgData name="Kathrine Williams-Kirby (2204818)" userId="S::2204818@student.uwtsd.ac.uk::2538546d-bf97-4aff-a82d-c368cf3ef5ff" providerId="AD" clId="Web-{45DD05EA-F0BB-63E7-7A72-B2ADB86C0D5C}" dt="2024-11-04T09:33:26.684" v="811" actId="20577"/>
        <pc:sldMkLst>
          <pc:docMk/>
          <pc:sldMk cId="684921660" sldId="283"/>
        </pc:sldMkLst>
        <pc:spChg chg="add mod">
          <ac:chgData name="Kathrine Williams-Kirby (2204818)" userId="S::2204818@student.uwtsd.ac.uk::2538546d-bf97-4aff-a82d-c368cf3ef5ff" providerId="AD" clId="Web-{45DD05EA-F0BB-63E7-7A72-B2ADB86C0D5C}" dt="2024-11-04T09:28:35.285" v="631" actId="1076"/>
          <ac:spMkLst>
            <pc:docMk/>
            <pc:sldMk cId="684921660" sldId="283"/>
            <ac:spMk id="11" creationId="{AAB053ED-4A1F-45CE-1B6A-EA8F3B9FAE1E}"/>
          </ac:spMkLst>
        </pc:spChg>
        <pc:spChg chg="add mod">
          <ac:chgData name="Kathrine Williams-Kirby (2204818)" userId="S::2204818@student.uwtsd.ac.uk::2538546d-bf97-4aff-a82d-c368cf3ef5ff" providerId="AD" clId="Web-{45DD05EA-F0BB-63E7-7A72-B2ADB86C0D5C}" dt="2024-11-04T09:33:26.684" v="811" actId="20577"/>
          <ac:spMkLst>
            <pc:docMk/>
            <pc:sldMk cId="684921660" sldId="283"/>
            <ac:spMk id="14" creationId="{241A2B79-3B41-CB7B-F9EA-FEBC06C36272}"/>
          </ac:spMkLst>
        </pc:spChg>
      </pc:sldChg>
      <pc:sldChg chg="addSp delSp modSp">
        <pc:chgData name="Kathrine Williams-Kirby (2204818)" userId="S::2204818@student.uwtsd.ac.uk::2538546d-bf97-4aff-a82d-c368cf3ef5ff" providerId="AD" clId="Web-{45DD05EA-F0BB-63E7-7A72-B2ADB86C0D5C}" dt="2024-11-04T09:43:35.358" v="925"/>
        <pc:sldMkLst>
          <pc:docMk/>
          <pc:sldMk cId="2351621739" sldId="291"/>
        </pc:sldMkLst>
        <pc:spChg chg="add del mod">
          <ac:chgData name="Kathrine Williams-Kirby (2204818)" userId="S::2204818@student.uwtsd.ac.uk::2538546d-bf97-4aff-a82d-c368cf3ef5ff" providerId="AD" clId="Web-{45DD05EA-F0BB-63E7-7A72-B2ADB86C0D5C}" dt="2024-11-04T09:43:35.358" v="925"/>
          <ac:spMkLst>
            <pc:docMk/>
            <pc:sldMk cId="2351621739" sldId="291"/>
            <ac:spMk id="9" creationId="{C3495E60-5185-F87B-4701-9DF766B5A35B}"/>
          </ac:spMkLst>
        </pc:spChg>
      </pc:sldChg>
      <pc:sldChg chg="modSp">
        <pc:chgData name="Kathrine Williams-Kirby (2204818)" userId="S::2204818@student.uwtsd.ac.uk::2538546d-bf97-4aff-a82d-c368cf3ef5ff" providerId="AD" clId="Web-{45DD05EA-F0BB-63E7-7A72-B2ADB86C0D5C}" dt="2024-11-04T09:16:43.655" v="440" actId="20577"/>
        <pc:sldMkLst>
          <pc:docMk/>
          <pc:sldMk cId="4052296635" sldId="292"/>
        </pc:sldMkLst>
        <pc:spChg chg="mod">
          <ac:chgData name="Kathrine Williams-Kirby (2204818)" userId="S::2204818@student.uwtsd.ac.uk::2538546d-bf97-4aff-a82d-c368cf3ef5ff" providerId="AD" clId="Web-{45DD05EA-F0BB-63E7-7A72-B2ADB86C0D5C}" dt="2024-11-04T09:16:43.655" v="440" actId="20577"/>
          <ac:spMkLst>
            <pc:docMk/>
            <pc:sldMk cId="4052296635" sldId="292"/>
            <ac:spMk id="11" creationId="{50A5C5D9-4B7A-ABE5-6521-7363C615862F}"/>
          </ac:spMkLst>
        </pc:spChg>
      </pc:sldChg>
      <pc:sldChg chg="modSp">
        <pc:chgData name="Kathrine Williams-Kirby (2204818)" userId="S::2204818@student.uwtsd.ac.uk::2538546d-bf97-4aff-a82d-c368cf3ef5ff" providerId="AD" clId="Web-{45DD05EA-F0BB-63E7-7A72-B2ADB86C0D5C}" dt="2024-11-04T09:24:06.715" v="626" actId="20577"/>
        <pc:sldMkLst>
          <pc:docMk/>
          <pc:sldMk cId="2335635692" sldId="293"/>
        </pc:sldMkLst>
        <pc:spChg chg="mod">
          <ac:chgData name="Kathrine Williams-Kirby (2204818)" userId="S::2204818@student.uwtsd.ac.uk::2538546d-bf97-4aff-a82d-c368cf3ef5ff" providerId="AD" clId="Web-{45DD05EA-F0BB-63E7-7A72-B2ADB86C0D5C}" dt="2024-11-04T09:24:06.715" v="626" actId="20577"/>
          <ac:spMkLst>
            <pc:docMk/>
            <pc:sldMk cId="2335635692" sldId="293"/>
            <ac:spMk id="11" creationId="{132881AC-CF05-C3EC-43DB-E89ED4C4B1E7}"/>
          </ac:spMkLst>
        </pc:spChg>
      </pc:sldChg>
      <pc:sldChg chg="addSp modSp">
        <pc:chgData name="Kathrine Williams-Kirby (2204818)" userId="S::2204818@student.uwtsd.ac.uk::2538546d-bf97-4aff-a82d-c368cf3ef5ff" providerId="AD" clId="Web-{45DD05EA-F0BB-63E7-7A72-B2ADB86C0D5C}" dt="2024-11-04T09:04:15.915" v="6" actId="1076"/>
        <pc:sldMkLst>
          <pc:docMk/>
          <pc:sldMk cId="3737487729" sldId="295"/>
        </pc:sldMkLst>
        <pc:picChg chg="add mod">
          <ac:chgData name="Kathrine Williams-Kirby (2204818)" userId="S::2204818@student.uwtsd.ac.uk::2538546d-bf97-4aff-a82d-c368cf3ef5ff" providerId="AD" clId="Web-{45DD05EA-F0BB-63E7-7A72-B2ADB86C0D5C}" dt="2024-11-04T09:04:15.915" v="6" actId="1076"/>
          <ac:picMkLst>
            <pc:docMk/>
            <pc:sldMk cId="3737487729" sldId="295"/>
            <ac:picMk id="7" creationId="{8D9605CC-B1DD-984C-3B04-A1DECA6CBC9D}"/>
          </ac:picMkLst>
        </pc:picChg>
      </pc:sldChg>
      <pc:sldChg chg="addSp modSp new">
        <pc:chgData name="Kathrine Williams-Kirby (2204818)" userId="S::2204818@student.uwtsd.ac.uk::2538546d-bf97-4aff-a82d-c368cf3ef5ff" providerId="AD" clId="Web-{45DD05EA-F0BB-63E7-7A72-B2ADB86C0D5C}" dt="2024-11-04T10:04:06.207" v="1479" actId="20577"/>
        <pc:sldMkLst>
          <pc:docMk/>
          <pc:sldMk cId="1817538458" sldId="299"/>
        </pc:sldMkLst>
        <pc:spChg chg="mod">
          <ac:chgData name="Kathrine Williams-Kirby (2204818)" userId="S::2204818@student.uwtsd.ac.uk::2538546d-bf97-4aff-a82d-c368cf3ef5ff" providerId="AD" clId="Web-{45DD05EA-F0BB-63E7-7A72-B2ADB86C0D5C}" dt="2024-11-04T10:00:48.779" v="1300" actId="1076"/>
          <ac:spMkLst>
            <pc:docMk/>
            <pc:sldMk cId="1817538458" sldId="299"/>
            <ac:spMk id="2" creationId="{0113F224-2E7C-2E2E-B052-78A07BBA9926}"/>
          </ac:spMkLst>
        </pc:spChg>
        <pc:spChg chg="add mod">
          <ac:chgData name="Kathrine Williams-Kirby (2204818)" userId="S::2204818@student.uwtsd.ac.uk::2538546d-bf97-4aff-a82d-c368cf3ef5ff" providerId="AD" clId="Web-{45DD05EA-F0BB-63E7-7A72-B2ADB86C0D5C}" dt="2024-11-04T10:04:06.207" v="1479" actId="20577"/>
          <ac:spMkLst>
            <pc:docMk/>
            <pc:sldMk cId="1817538458" sldId="299"/>
            <ac:spMk id="6" creationId="{CF2E3BCF-1922-02BB-C6DD-DEA1BC24F3F7}"/>
          </ac:spMkLst>
        </pc:spChg>
      </pc:sldChg>
      <pc:sldChg chg="addSp delSp modSp new">
        <pc:chgData name="Kathrine Williams-Kirby (2204818)" userId="S::2204818@student.uwtsd.ac.uk::2538546d-bf97-4aff-a82d-c368cf3ef5ff" providerId="AD" clId="Web-{45DD05EA-F0BB-63E7-7A72-B2ADB86C0D5C}" dt="2024-11-04T10:38:49.846" v="1915" actId="1076"/>
        <pc:sldMkLst>
          <pc:docMk/>
          <pc:sldMk cId="3847559043" sldId="300"/>
        </pc:sldMkLst>
        <pc:spChg chg="mod">
          <ac:chgData name="Kathrine Williams-Kirby (2204818)" userId="S::2204818@student.uwtsd.ac.uk::2538546d-bf97-4aff-a82d-c368cf3ef5ff" providerId="AD" clId="Web-{45DD05EA-F0BB-63E7-7A72-B2ADB86C0D5C}" dt="2024-11-04T10:09:40.904" v="1503" actId="1076"/>
          <ac:spMkLst>
            <pc:docMk/>
            <pc:sldMk cId="3847559043" sldId="300"/>
            <ac:spMk id="2" creationId="{526905A6-11D2-7F8F-B906-C323E4547823}"/>
          </ac:spMkLst>
        </pc:spChg>
        <pc:spChg chg="del mod">
          <ac:chgData name="Kathrine Williams-Kirby (2204818)" userId="S::2204818@student.uwtsd.ac.uk::2538546d-bf97-4aff-a82d-c368cf3ef5ff" providerId="AD" clId="Web-{45DD05EA-F0BB-63E7-7A72-B2ADB86C0D5C}" dt="2024-11-04T10:33:59.447" v="1688"/>
          <ac:spMkLst>
            <pc:docMk/>
            <pc:sldMk cId="3847559043" sldId="300"/>
            <ac:spMk id="5" creationId="{BC20AC1C-094F-DE66-94D5-24C2505BF623}"/>
          </ac:spMkLst>
        </pc:spChg>
        <pc:spChg chg="add mod">
          <ac:chgData name="Kathrine Williams-Kirby (2204818)" userId="S::2204818@student.uwtsd.ac.uk::2538546d-bf97-4aff-a82d-c368cf3ef5ff" providerId="AD" clId="Web-{45DD05EA-F0BB-63E7-7A72-B2ADB86C0D5C}" dt="2024-11-04T10:23:23.209" v="1598" actId="1076"/>
          <ac:spMkLst>
            <pc:docMk/>
            <pc:sldMk cId="3847559043" sldId="300"/>
            <ac:spMk id="7" creationId="{32A0ABD6-C455-3D24-5E5F-F347C868F79B}"/>
          </ac:spMkLst>
        </pc:spChg>
        <pc:spChg chg="add mod">
          <ac:chgData name="Kathrine Williams-Kirby (2204818)" userId="S::2204818@student.uwtsd.ac.uk::2538546d-bf97-4aff-a82d-c368cf3ef5ff" providerId="AD" clId="Web-{45DD05EA-F0BB-63E7-7A72-B2ADB86C0D5C}" dt="2024-11-04T10:33:30.993" v="1681" actId="1076"/>
          <ac:spMkLst>
            <pc:docMk/>
            <pc:sldMk cId="3847559043" sldId="300"/>
            <ac:spMk id="9" creationId="{6F2AF169-87D2-E8E9-4EF2-699D9FE34708}"/>
          </ac:spMkLst>
        </pc:spChg>
        <pc:spChg chg="add mod">
          <ac:chgData name="Kathrine Williams-Kirby (2204818)" userId="S::2204818@student.uwtsd.ac.uk::2538546d-bf97-4aff-a82d-c368cf3ef5ff" providerId="AD" clId="Web-{45DD05EA-F0BB-63E7-7A72-B2ADB86C0D5C}" dt="2024-11-04T10:33:56.712" v="1686" actId="1076"/>
          <ac:spMkLst>
            <pc:docMk/>
            <pc:sldMk cId="3847559043" sldId="300"/>
            <ac:spMk id="12" creationId="{416E70D4-EAAA-B7AE-2CA5-960E697D97D8}"/>
          </ac:spMkLst>
        </pc:spChg>
        <pc:spChg chg="add mod">
          <ac:chgData name="Kathrine Williams-Kirby (2204818)" userId="S::2204818@student.uwtsd.ac.uk::2538546d-bf97-4aff-a82d-c368cf3ef5ff" providerId="AD" clId="Web-{45DD05EA-F0BB-63E7-7A72-B2ADB86C0D5C}" dt="2024-11-04T10:38:49.846" v="1915" actId="1076"/>
          <ac:spMkLst>
            <pc:docMk/>
            <pc:sldMk cId="3847559043" sldId="300"/>
            <ac:spMk id="13" creationId="{7CC95188-E0A4-5595-9734-8749E2EE1584}"/>
          </ac:spMkLst>
        </pc:spChg>
        <pc:picChg chg="add mod">
          <ac:chgData name="Kathrine Williams-Kirby (2204818)" userId="S::2204818@student.uwtsd.ac.uk::2538546d-bf97-4aff-a82d-c368cf3ef5ff" providerId="AD" clId="Web-{45DD05EA-F0BB-63E7-7A72-B2ADB86C0D5C}" dt="2024-11-04T10:23:21.053" v="1597" actId="1076"/>
          <ac:picMkLst>
            <pc:docMk/>
            <pc:sldMk cId="3847559043" sldId="300"/>
            <ac:picMk id="6" creationId="{3C20B839-BCE0-FCE0-C9FC-592E56C9078A}"/>
          </ac:picMkLst>
        </pc:picChg>
        <pc:picChg chg="add mod">
          <ac:chgData name="Kathrine Williams-Kirby (2204818)" userId="S::2204818@student.uwtsd.ac.uk::2538546d-bf97-4aff-a82d-c368cf3ef5ff" providerId="AD" clId="Web-{45DD05EA-F0BB-63E7-7A72-B2ADB86C0D5C}" dt="2024-11-04T10:33:25.586" v="1679" actId="1076"/>
          <ac:picMkLst>
            <pc:docMk/>
            <pc:sldMk cId="3847559043" sldId="300"/>
            <ac:picMk id="8" creationId="{3144EE69-5ED8-6D8F-D09C-B2FBE91C3A08}"/>
          </ac:picMkLst>
        </pc:picChg>
        <pc:picChg chg="add del mod">
          <ac:chgData name="Kathrine Williams-Kirby (2204818)" userId="S::2204818@student.uwtsd.ac.uk::2538546d-bf97-4aff-a82d-c368cf3ef5ff" providerId="AD" clId="Web-{45DD05EA-F0BB-63E7-7A72-B2ADB86C0D5C}" dt="2024-11-04T10:32:08.631" v="1661"/>
          <ac:picMkLst>
            <pc:docMk/>
            <pc:sldMk cId="3847559043" sldId="300"/>
            <ac:picMk id="10" creationId="{30E8C186-BDEF-FD48-CD4E-BC791FA62421}"/>
          </ac:picMkLst>
        </pc:picChg>
        <pc:picChg chg="add mod">
          <ac:chgData name="Kathrine Williams-Kirby (2204818)" userId="S::2204818@student.uwtsd.ac.uk::2538546d-bf97-4aff-a82d-c368cf3ef5ff" providerId="AD" clId="Web-{45DD05EA-F0BB-63E7-7A72-B2ADB86C0D5C}" dt="2024-11-04T10:33:38.665" v="1682" actId="1076"/>
          <ac:picMkLst>
            <pc:docMk/>
            <pc:sldMk cId="3847559043" sldId="300"/>
            <ac:picMk id="11" creationId="{F65B4CA5-E2B8-5A90-9B43-C1838EA2FEA8}"/>
          </ac:picMkLst>
        </pc:picChg>
      </pc:sldChg>
      <pc:sldChg chg="addSp modSp new">
        <pc:chgData name="Kathrine Williams-Kirby (2204818)" userId="S::2204818@student.uwtsd.ac.uk::2538546d-bf97-4aff-a82d-c368cf3ef5ff" providerId="AD" clId="Web-{45DD05EA-F0BB-63E7-7A72-B2ADB86C0D5C}" dt="2024-11-04T10:35:22.684" v="1727" actId="20577"/>
        <pc:sldMkLst>
          <pc:docMk/>
          <pc:sldMk cId="3752712071" sldId="301"/>
        </pc:sldMkLst>
        <pc:spChg chg="add mod">
          <ac:chgData name="Kathrine Williams-Kirby (2204818)" userId="S::2204818@student.uwtsd.ac.uk::2538546d-bf97-4aff-a82d-c368cf3ef5ff" providerId="AD" clId="Web-{45DD05EA-F0BB-63E7-7A72-B2ADB86C0D5C}" dt="2024-11-04T10:35:22.684" v="1727" actId="20577"/>
          <ac:spMkLst>
            <pc:docMk/>
            <pc:sldMk cId="3752712071" sldId="301"/>
            <ac:spMk id="5" creationId="{B695438A-78C6-D1ED-942B-8EB73ED48F4B}"/>
          </ac:spMkLst>
        </pc:spChg>
      </pc:sldChg>
    </pc:docChg>
  </pc:docChgLst>
  <pc:docChgLst>
    <pc:chgData name="Kathrine Williams-Kirby (2204818)" userId="S::2204818@student.uwtsd.ac.uk::2538546d-bf97-4aff-a82d-c368cf3ef5ff" providerId="AD" clId="Web-{F1A94510-2EC2-8546-F98A-C4A441B88200}"/>
    <pc:docChg chg="addSld delSld modSld">
      <pc:chgData name="Kathrine Williams-Kirby (2204818)" userId="S::2204818@student.uwtsd.ac.uk::2538546d-bf97-4aff-a82d-c368cf3ef5ff" providerId="AD" clId="Web-{F1A94510-2EC2-8546-F98A-C4A441B88200}" dt="2024-11-04T20:19:43.750" v="382" actId="1076"/>
      <pc:docMkLst>
        <pc:docMk/>
      </pc:docMkLst>
      <pc:sldChg chg="addSp modSp addAnim">
        <pc:chgData name="Kathrine Williams-Kirby (2204818)" userId="S::2204818@student.uwtsd.ac.uk::2538546d-bf97-4aff-a82d-c368cf3ef5ff" providerId="AD" clId="Web-{F1A94510-2EC2-8546-F98A-C4A441B88200}" dt="2024-11-04T20:03:57.489" v="29" actId="1076"/>
        <pc:sldMkLst>
          <pc:docMk/>
          <pc:sldMk cId="482907066" sldId="294"/>
        </pc:sldMkLst>
        <pc:spChg chg="mod">
          <ac:chgData name="Kathrine Williams-Kirby (2204818)" userId="S::2204818@student.uwtsd.ac.uk::2538546d-bf97-4aff-a82d-c368cf3ef5ff" providerId="AD" clId="Web-{F1A94510-2EC2-8546-F98A-C4A441B88200}" dt="2024-11-04T20:02:27.805" v="3" actId="1076"/>
          <ac:spMkLst>
            <pc:docMk/>
            <pc:sldMk cId="482907066" sldId="294"/>
            <ac:spMk id="7" creationId="{1FF73712-5AF2-F5D0-D33A-2E9992589DDE}"/>
          </ac:spMkLst>
        </pc:spChg>
        <pc:spChg chg="add mod">
          <ac:chgData name="Kathrine Williams-Kirby (2204818)" userId="S::2204818@student.uwtsd.ac.uk::2538546d-bf97-4aff-a82d-c368cf3ef5ff" providerId="AD" clId="Web-{F1A94510-2EC2-8546-F98A-C4A441B88200}" dt="2024-11-04T20:03:57.489" v="29" actId="1076"/>
          <ac:spMkLst>
            <pc:docMk/>
            <pc:sldMk cId="482907066" sldId="294"/>
            <ac:spMk id="9" creationId="{3249D1A2-192B-9E6C-5013-21ADBEA8B809}"/>
          </ac:spMkLst>
        </pc:spChg>
        <pc:picChg chg="mod">
          <ac:chgData name="Kathrine Williams-Kirby (2204818)" userId="S::2204818@student.uwtsd.ac.uk::2538546d-bf97-4aff-a82d-c368cf3ef5ff" providerId="AD" clId="Web-{F1A94510-2EC2-8546-F98A-C4A441B88200}" dt="2024-11-04T20:03:52.849" v="27" actId="1076"/>
          <ac:picMkLst>
            <pc:docMk/>
            <pc:sldMk cId="482907066" sldId="294"/>
            <ac:picMk id="6" creationId="{DE21F618-515B-1BDF-B718-2C7D1C3611AA}"/>
          </ac:picMkLst>
        </pc:picChg>
        <pc:picChg chg="add mod">
          <ac:chgData name="Kathrine Williams-Kirby (2204818)" userId="S::2204818@student.uwtsd.ac.uk::2538546d-bf97-4aff-a82d-c368cf3ef5ff" providerId="AD" clId="Web-{F1A94510-2EC2-8546-F98A-C4A441B88200}" dt="2024-11-04T20:03:54.349" v="28" actId="1076"/>
          <ac:picMkLst>
            <pc:docMk/>
            <pc:sldMk cId="482907066" sldId="294"/>
            <ac:picMk id="8" creationId="{F79DF455-83DB-E4CF-73A3-8CA8ADEAE9D2}"/>
          </ac:picMkLst>
        </pc:picChg>
      </pc:sldChg>
      <pc:sldChg chg="modSp">
        <pc:chgData name="Kathrine Williams-Kirby (2204818)" userId="S::2204818@student.uwtsd.ac.uk::2538546d-bf97-4aff-a82d-c368cf3ef5ff" providerId="AD" clId="Web-{F1A94510-2EC2-8546-F98A-C4A441B88200}" dt="2024-11-04T20:16:28.792" v="157" actId="20577"/>
        <pc:sldMkLst>
          <pc:docMk/>
          <pc:sldMk cId="3752712071" sldId="301"/>
        </pc:sldMkLst>
        <pc:spChg chg="mod">
          <ac:chgData name="Kathrine Williams-Kirby (2204818)" userId="S::2204818@student.uwtsd.ac.uk::2538546d-bf97-4aff-a82d-c368cf3ef5ff" providerId="AD" clId="Web-{F1A94510-2EC2-8546-F98A-C4A441B88200}" dt="2024-11-04T20:16:28.792" v="157" actId="20577"/>
          <ac:spMkLst>
            <pc:docMk/>
            <pc:sldMk cId="3752712071" sldId="301"/>
            <ac:spMk id="5" creationId="{B695438A-78C6-D1ED-942B-8EB73ED48F4B}"/>
          </ac:spMkLst>
        </pc:spChg>
      </pc:sldChg>
      <pc:sldChg chg="addSp delSp modSp new">
        <pc:chgData name="Kathrine Williams-Kirby (2204818)" userId="S::2204818@student.uwtsd.ac.uk::2538546d-bf97-4aff-a82d-c368cf3ef5ff" providerId="AD" clId="Web-{F1A94510-2EC2-8546-F98A-C4A441B88200}" dt="2024-11-04T20:19:43.750" v="382" actId="1076"/>
        <pc:sldMkLst>
          <pc:docMk/>
          <pc:sldMk cId="2364459362" sldId="302"/>
        </pc:sldMkLst>
        <pc:spChg chg="mod">
          <ac:chgData name="Kathrine Williams-Kirby (2204818)" userId="S::2204818@student.uwtsd.ac.uk::2538546d-bf97-4aff-a82d-c368cf3ef5ff" providerId="AD" clId="Web-{F1A94510-2EC2-8546-F98A-C4A441B88200}" dt="2024-11-04T20:15:59.916" v="152" actId="20577"/>
          <ac:spMkLst>
            <pc:docMk/>
            <pc:sldMk cId="2364459362" sldId="302"/>
            <ac:spMk id="2" creationId="{5D99FB11-59F8-5BE3-9B56-BA467A02B427}"/>
          </ac:spMkLst>
        </pc:spChg>
        <pc:spChg chg="add mod">
          <ac:chgData name="Kathrine Williams-Kirby (2204818)" userId="S::2204818@student.uwtsd.ac.uk::2538546d-bf97-4aff-a82d-c368cf3ef5ff" providerId="AD" clId="Web-{F1A94510-2EC2-8546-F98A-C4A441B88200}" dt="2024-11-04T20:11:55.940" v="120" actId="1076"/>
          <ac:spMkLst>
            <pc:docMk/>
            <pc:sldMk cId="2364459362" sldId="302"/>
            <ac:spMk id="7" creationId="{7DF9DA01-526F-A374-E529-25190ED7FC14}"/>
          </ac:spMkLst>
        </pc:spChg>
        <pc:spChg chg="add mod">
          <ac:chgData name="Kathrine Williams-Kirby (2204818)" userId="S::2204818@student.uwtsd.ac.uk::2538546d-bf97-4aff-a82d-c368cf3ef5ff" providerId="AD" clId="Web-{F1A94510-2EC2-8546-F98A-C4A441B88200}" dt="2024-11-04T20:13:09.052" v="134" actId="1076"/>
          <ac:spMkLst>
            <pc:docMk/>
            <pc:sldMk cId="2364459362" sldId="302"/>
            <ac:spMk id="9" creationId="{05ACD3E8-DFE4-AD1A-0D88-DC607F1F47B3}"/>
          </ac:spMkLst>
        </pc:spChg>
        <pc:spChg chg="add mod">
          <ac:chgData name="Kathrine Williams-Kirby (2204818)" userId="S::2204818@student.uwtsd.ac.uk::2538546d-bf97-4aff-a82d-c368cf3ef5ff" providerId="AD" clId="Web-{F1A94510-2EC2-8546-F98A-C4A441B88200}" dt="2024-11-04T20:15:39.853" v="148" actId="14100"/>
          <ac:spMkLst>
            <pc:docMk/>
            <pc:sldMk cId="2364459362" sldId="302"/>
            <ac:spMk id="12" creationId="{070DA3EE-ED9A-14A3-C228-B082EBAEB5B6}"/>
          </ac:spMkLst>
        </pc:spChg>
        <pc:spChg chg="add mod">
          <ac:chgData name="Kathrine Williams-Kirby (2204818)" userId="S::2204818@student.uwtsd.ac.uk::2538546d-bf97-4aff-a82d-c368cf3ef5ff" providerId="AD" clId="Web-{F1A94510-2EC2-8546-F98A-C4A441B88200}" dt="2024-11-04T20:19:43.750" v="382" actId="1076"/>
          <ac:spMkLst>
            <pc:docMk/>
            <pc:sldMk cId="2364459362" sldId="302"/>
            <ac:spMk id="13" creationId="{C327CD22-FF2B-F401-F770-EBAAD10B88DF}"/>
          </ac:spMkLst>
        </pc:spChg>
        <pc:picChg chg="add mod">
          <ac:chgData name="Kathrine Williams-Kirby (2204818)" userId="S::2204818@student.uwtsd.ac.uk::2538546d-bf97-4aff-a82d-c368cf3ef5ff" providerId="AD" clId="Web-{F1A94510-2EC2-8546-F98A-C4A441B88200}" dt="2024-11-04T20:11:53.472" v="119" actId="1076"/>
          <ac:picMkLst>
            <pc:docMk/>
            <pc:sldMk cId="2364459362" sldId="302"/>
            <ac:picMk id="6" creationId="{D0B3E194-6DCC-59D6-6C48-B58B6C104C37}"/>
          </ac:picMkLst>
        </pc:picChg>
        <pc:picChg chg="add del mod">
          <ac:chgData name="Kathrine Williams-Kirby (2204818)" userId="S::2204818@student.uwtsd.ac.uk::2538546d-bf97-4aff-a82d-c368cf3ef5ff" providerId="AD" clId="Web-{F1A94510-2EC2-8546-F98A-C4A441B88200}" dt="2024-11-04T20:13:01.177" v="130"/>
          <ac:picMkLst>
            <pc:docMk/>
            <pc:sldMk cId="2364459362" sldId="302"/>
            <ac:picMk id="8" creationId="{28CC45FF-BFD5-803F-5108-96AD599E4978}"/>
          </ac:picMkLst>
        </pc:picChg>
        <pc:picChg chg="add mod">
          <ac:chgData name="Kathrine Williams-Kirby (2204818)" userId="S::2204818@student.uwtsd.ac.uk::2538546d-bf97-4aff-a82d-c368cf3ef5ff" providerId="AD" clId="Web-{F1A94510-2EC2-8546-F98A-C4A441B88200}" dt="2024-11-04T20:13:06.739" v="133" actId="14100"/>
          <ac:picMkLst>
            <pc:docMk/>
            <pc:sldMk cId="2364459362" sldId="302"/>
            <ac:picMk id="10" creationId="{13D0FCC1-DC7F-778C-ED4A-CE99A9062D4C}"/>
          </ac:picMkLst>
        </pc:picChg>
        <pc:picChg chg="add mod">
          <ac:chgData name="Kathrine Williams-Kirby (2204818)" userId="S::2204818@student.uwtsd.ac.uk::2538546d-bf97-4aff-a82d-c368cf3ef5ff" providerId="AD" clId="Web-{F1A94510-2EC2-8546-F98A-C4A441B88200}" dt="2024-11-04T20:15:37.525" v="147" actId="1076"/>
          <ac:picMkLst>
            <pc:docMk/>
            <pc:sldMk cId="2364459362" sldId="302"/>
            <ac:picMk id="11" creationId="{5BD0C146-B39E-2A78-3F8C-316E4A9DBE16}"/>
          </ac:picMkLst>
        </pc:picChg>
      </pc:sldChg>
      <pc:sldChg chg="new del">
        <pc:chgData name="Kathrine Williams-Kirby (2204818)" userId="S::2204818@student.uwtsd.ac.uk::2538546d-bf97-4aff-a82d-c368cf3ef5ff" providerId="AD" clId="Web-{F1A94510-2EC2-8546-F98A-C4A441B88200}" dt="2024-11-04T20:15:26.384" v="142"/>
        <pc:sldMkLst>
          <pc:docMk/>
          <pc:sldMk cId="2346191219" sldId="303"/>
        </pc:sldMkLst>
      </pc:sldChg>
    </pc:docChg>
  </pc:docChgLst>
  <pc:docChgLst>
    <pc:chgData name="Kathrine Williams-Kirby (2204818)" userId="S::2204818@student.uwtsd.ac.uk::2538546d-bf97-4aff-a82d-c368cf3ef5ff" providerId="AD" clId="Web-{BB97DAB0-1881-C9BC-7159-631E4C4BAFCE}"/>
    <pc:docChg chg="addSld modSld">
      <pc:chgData name="Kathrine Williams-Kirby (2204818)" userId="S::2204818@student.uwtsd.ac.uk::2538546d-bf97-4aff-a82d-c368cf3ef5ff" providerId="AD" clId="Web-{BB97DAB0-1881-C9BC-7159-631E4C4BAFCE}" dt="2024-10-30T11:39:25.351" v="173" actId="1076"/>
      <pc:docMkLst>
        <pc:docMk/>
      </pc:docMkLst>
      <pc:sldChg chg="modSp">
        <pc:chgData name="Kathrine Williams-Kirby (2204818)" userId="S::2204818@student.uwtsd.ac.uk::2538546d-bf97-4aff-a82d-c368cf3ef5ff" providerId="AD" clId="Web-{BB97DAB0-1881-C9BC-7159-631E4C4BAFCE}" dt="2024-10-30T11:05:50.991" v="43" actId="1076"/>
        <pc:sldMkLst>
          <pc:docMk/>
          <pc:sldMk cId="1366686927" sldId="290"/>
        </pc:sldMkLst>
        <pc:picChg chg="mod">
          <ac:chgData name="Kathrine Williams-Kirby (2204818)" userId="S::2204818@student.uwtsd.ac.uk::2538546d-bf97-4aff-a82d-c368cf3ef5ff" providerId="AD" clId="Web-{BB97DAB0-1881-C9BC-7159-631E4C4BAFCE}" dt="2024-10-30T11:05:50.991" v="43" actId="1076"/>
          <ac:picMkLst>
            <pc:docMk/>
            <pc:sldMk cId="1366686927" sldId="290"/>
            <ac:picMk id="2" creationId="{971BD933-038D-17A6-0022-E2C3685E11F8}"/>
          </ac:picMkLst>
        </pc:picChg>
      </pc:sldChg>
      <pc:sldChg chg="addSp delSp modSp new">
        <pc:chgData name="Kathrine Williams-Kirby (2204818)" userId="S::2204818@student.uwtsd.ac.uk::2538546d-bf97-4aff-a82d-c368cf3ef5ff" providerId="AD" clId="Web-{BB97DAB0-1881-C9BC-7159-631E4C4BAFCE}" dt="2024-10-30T11:39:25.351" v="173" actId="1076"/>
        <pc:sldMkLst>
          <pc:docMk/>
          <pc:sldMk cId="2351621739" sldId="291"/>
        </pc:sldMkLst>
        <pc:spChg chg="mod">
          <ac:chgData name="Kathrine Williams-Kirby (2204818)" userId="S::2204818@student.uwtsd.ac.uk::2538546d-bf97-4aff-a82d-c368cf3ef5ff" providerId="AD" clId="Web-{BB97DAB0-1881-C9BC-7159-631E4C4BAFCE}" dt="2024-10-30T11:39:25.351" v="173" actId="1076"/>
          <ac:spMkLst>
            <pc:docMk/>
            <pc:sldMk cId="2351621739" sldId="291"/>
            <ac:spMk id="2" creationId="{75CF2EB3-7ABE-5803-5FCA-FAFDA39E1F30}"/>
          </ac:spMkLst>
        </pc:spChg>
        <pc:spChg chg="add mod">
          <ac:chgData name="Kathrine Williams-Kirby (2204818)" userId="S::2204818@student.uwtsd.ac.uk::2538546d-bf97-4aff-a82d-c368cf3ef5ff" providerId="AD" clId="Web-{BB97DAB0-1881-C9BC-7159-631E4C4BAFCE}" dt="2024-10-30T11:16:35.188" v="95" actId="1076"/>
          <ac:spMkLst>
            <pc:docMk/>
            <pc:sldMk cId="2351621739" sldId="291"/>
            <ac:spMk id="4" creationId="{E48B8749-0716-1269-9013-9F8A8A837001}"/>
          </ac:spMkLst>
        </pc:spChg>
        <pc:spChg chg="add mod">
          <ac:chgData name="Kathrine Williams-Kirby (2204818)" userId="S::2204818@student.uwtsd.ac.uk::2538546d-bf97-4aff-a82d-c368cf3ef5ff" providerId="AD" clId="Web-{BB97DAB0-1881-C9BC-7159-631E4C4BAFCE}" dt="2024-10-30T11:19:17.038" v="109" actId="1076"/>
          <ac:spMkLst>
            <pc:docMk/>
            <pc:sldMk cId="2351621739" sldId="291"/>
            <ac:spMk id="6" creationId="{748C6796-0ECF-47F0-E666-E92D1B3E7E7D}"/>
          </ac:spMkLst>
        </pc:spChg>
        <pc:spChg chg="add mod">
          <ac:chgData name="Kathrine Williams-Kirby (2204818)" userId="S::2204818@student.uwtsd.ac.uk::2538546d-bf97-4aff-a82d-c368cf3ef5ff" providerId="AD" clId="Web-{BB97DAB0-1881-C9BC-7159-631E4C4BAFCE}" dt="2024-10-30T11:22:54.265" v="120" actId="1076"/>
          <ac:spMkLst>
            <pc:docMk/>
            <pc:sldMk cId="2351621739" sldId="291"/>
            <ac:spMk id="8" creationId="{C9DC766F-CF5F-23F6-580D-33A96E62D72E}"/>
          </ac:spMkLst>
        </pc:spChg>
        <pc:spChg chg="add mod">
          <ac:chgData name="Kathrine Williams-Kirby (2204818)" userId="S::2204818@student.uwtsd.ac.uk::2538546d-bf97-4aff-a82d-c368cf3ef5ff" providerId="AD" clId="Web-{BB97DAB0-1881-C9BC-7159-631E4C4BAFCE}" dt="2024-10-30T11:31:44.505" v="140" actId="1076"/>
          <ac:spMkLst>
            <pc:docMk/>
            <pc:sldMk cId="2351621739" sldId="291"/>
            <ac:spMk id="11" creationId="{D8FABB2E-651A-EB63-B67A-5B1DC6489146}"/>
          </ac:spMkLst>
        </pc:spChg>
        <pc:spChg chg="add mod">
          <ac:chgData name="Kathrine Williams-Kirby (2204818)" userId="S::2204818@student.uwtsd.ac.uk::2538546d-bf97-4aff-a82d-c368cf3ef5ff" providerId="AD" clId="Web-{BB97DAB0-1881-C9BC-7159-631E4C4BAFCE}" dt="2024-10-30T11:38:58.444" v="159" actId="14100"/>
          <ac:spMkLst>
            <pc:docMk/>
            <pc:sldMk cId="2351621739" sldId="291"/>
            <ac:spMk id="13" creationId="{DC7BA759-64CC-57C2-BE98-EF04EF040A16}"/>
          </ac:spMkLst>
        </pc:spChg>
        <pc:picChg chg="add mod">
          <ac:chgData name="Kathrine Williams-Kirby (2204818)" userId="S::2204818@student.uwtsd.ac.uk::2538546d-bf97-4aff-a82d-c368cf3ef5ff" providerId="AD" clId="Web-{BB97DAB0-1881-C9BC-7159-631E4C4BAFCE}" dt="2024-10-30T11:16:14.625" v="90" actId="1076"/>
          <ac:picMkLst>
            <pc:docMk/>
            <pc:sldMk cId="2351621739" sldId="291"/>
            <ac:picMk id="3" creationId="{0B799FAD-78AB-D9B7-C2BB-A76308422468}"/>
          </ac:picMkLst>
        </pc:picChg>
        <pc:picChg chg="add mod">
          <ac:chgData name="Kathrine Williams-Kirby (2204818)" userId="S::2204818@student.uwtsd.ac.uk::2538546d-bf97-4aff-a82d-c368cf3ef5ff" providerId="AD" clId="Web-{BB97DAB0-1881-C9BC-7159-631E4C4BAFCE}" dt="2024-10-30T11:19:12.241" v="108" actId="1076"/>
          <ac:picMkLst>
            <pc:docMk/>
            <pc:sldMk cId="2351621739" sldId="291"/>
            <ac:picMk id="5" creationId="{4814E14B-16F4-6BBD-DCE9-E0714247E78D}"/>
          </ac:picMkLst>
        </pc:picChg>
        <pc:picChg chg="add mod">
          <ac:chgData name="Kathrine Williams-Kirby (2204818)" userId="S::2204818@student.uwtsd.ac.uk::2538546d-bf97-4aff-a82d-c368cf3ef5ff" providerId="AD" clId="Web-{BB97DAB0-1881-C9BC-7159-631E4C4BAFCE}" dt="2024-10-30T11:22:18.514" v="115"/>
          <ac:picMkLst>
            <pc:docMk/>
            <pc:sldMk cId="2351621739" sldId="291"/>
            <ac:picMk id="7" creationId="{CAE05B63-DE16-54F2-8D5B-AC63812C44A8}"/>
          </ac:picMkLst>
        </pc:picChg>
        <pc:picChg chg="add mod">
          <ac:chgData name="Kathrine Williams-Kirby (2204818)" userId="S::2204818@student.uwtsd.ac.uk::2538546d-bf97-4aff-a82d-c368cf3ef5ff" providerId="AD" clId="Web-{BB97DAB0-1881-C9BC-7159-631E4C4BAFCE}" dt="2024-10-30T11:35:27.826" v="141" actId="1076"/>
          <ac:picMkLst>
            <pc:docMk/>
            <pc:sldMk cId="2351621739" sldId="291"/>
            <ac:picMk id="10" creationId="{683D06D5-D831-1A74-A998-47FB2FEF3992}"/>
          </ac:picMkLst>
        </pc:picChg>
        <pc:picChg chg="add mod">
          <ac:chgData name="Kathrine Williams-Kirby (2204818)" userId="S::2204818@student.uwtsd.ac.uk::2538546d-bf97-4aff-a82d-c368cf3ef5ff" providerId="AD" clId="Web-{BB97DAB0-1881-C9BC-7159-631E4C4BAFCE}" dt="2024-10-30T11:38:31.256" v="152" actId="1076"/>
          <ac:picMkLst>
            <pc:docMk/>
            <pc:sldMk cId="2351621739" sldId="291"/>
            <ac:picMk id="12" creationId="{16B91EF0-6227-2982-8846-B1058BA1E776}"/>
          </ac:picMkLst>
        </pc:picChg>
      </pc:sldChg>
    </pc:docChg>
  </pc:docChgLst>
  <pc:docChgLst>
    <pc:chgData name="Kathrine Williams-Kirby (2204818)" userId="S::2204818@student.uwtsd.ac.uk::2538546d-bf97-4aff-a82d-c368cf3ef5ff" providerId="AD" clId="Web-{558BBC55-706A-721E-01F7-B974083724A8}"/>
    <pc:docChg chg="modSld">
      <pc:chgData name="Kathrine Williams-Kirby (2204818)" userId="S::2204818@student.uwtsd.ac.uk::2538546d-bf97-4aff-a82d-c368cf3ef5ff" providerId="AD" clId="Web-{558BBC55-706A-721E-01F7-B974083724A8}" dt="2024-11-01T19:40:44.470" v="113" actId="1076"/>
      <pc:docMkLst>
        <pc:docMk/>
      </pc:docMkLst>
      <pc:sldChg chg="delSp modSp">
        <pc:chgData name="Kathrine Williams-Kirby (2204818)" userId="S::2204818@student.uwtsd.ac.uk::2538546d-bf97-4aff-a82d-c368cf3ef5ff" providerId="AD" clId="Web-{558BBC55-706A-721E-01F7-B974083724A8}" dt="2024-11-01T19:40:44.470" v="113" actId="1076"/>
        <pc:sldMkLst>
          <pc:docMk/>
          <pc:sldMk cId="4136559527" sldId="268"/>
        </pc:sldMkLst>
        <pc:spChg chg="del mod">
          <ac:chgData name="Kathrine Williams-Kirby (2204818)" userId="S::2204818@student.uwtsd.ac.uk::2538546d-bf97-4aff-a82d-c368cf3ef5ff" providerId="AD" clId="Web-{558BBC55-706A-721E-01F7-B974083724A8}" dt="2024-11-01T19:37:13.776" v="37"/>
          <ac:spMkLst>
            <pc:docMk/>
            <pc:sldMk cId="4136559527" sldId="268"/>
            <ac:spMk id="3" creationId="{BA877F5C-C8AB-6EEE-8E8F-EB578C807BFC}"/>
          </ac:spMkLst>
        </pc:spChg>
        <pc:spChg chg="del mod">
          <ac:chgData name="Kathrine Williams-Kirby (2204818)" userId="S::2204818@student.uwtsd.ac.uk::2538546d-bf97-4aff-a82d-c368cf3ef5ff" providerId="AD" clId="Web-{558BBC55-706A-721E-01F7-B974083724A8}" dt="2024-11-01T19:37:12.354" v="36"/>
          <ac:spMkLst>
            <pc:docMk/>
            <pc:sldMk cId="4136559527" sldId="268"/>
            <ac:spMk id="6" creationId="{431707D7-202F-6E8E-DA3E-33DA5C7B4410}"/>
          </ac:spMkLst>
        </pc:spChg>
        <pc:spChg chg="del">
          <ac:chgData name="Kathrine Williams-Kirby (2204818)" userId="S::2204818@student.uwtsd.ac.uk::2538546d-bf97-4aff-a82d-c368cf3ef5ff" providerId="AD" clId="Web-{558BBC55-706A-721E-01F7-B974083724A8}" dt="2024-11-01T19:37:16.260" v="40"/>
          <ac:spMkLst>
            <pc:docMk/>
            <pc:sldMk cId="4136559527" sldId="268"/>
            <ac:spMk id="7" creationId="{138C3C10-A2B8-6215-47D1-6E075D8BDD71}"/>
          </ac:spMkLst>
        </pc:spChg>
        <pc:spChg chg="del mod">
          <ac:chgData name="Kathrine Williams-Kirby (2204818)" userId="S::2204818@student.uwtsd.ac.uk::2538546d-bf97-4aff-a82d-c368cf3ef5ff" providerId="AD" clId="Web-{558BBC55-706A-721E-01F7-B974083724A8}" dt="2024-11-01T19:37:10.229" v="34"/>
          <ac:spMkLst>
            <pc:docMk/>
            <pc:sldMk cId="4136559527" sldId="268"/>
            <ac:spMk id="8" creationId="{1BE91E12-3C38-27F1-3250-1F5CDEE790FE}"/>
          </ac:spMkLst>
        </pc:spChg>
        <pc:spChg chg="del mod">
          <ac:chgData name="Kathrine Williams-Kirby (2204818)" userId="S::2204818@student.uwtsd.ac.uk::2538546d-bf97-4aff-a82d-c368cf3ef5ff" providerId="AD" clId="Web-{558BBC55-706A-721E-01F7-B974083724A8}" dt="2024-11-01T19:37:15.354" v="39"/>
          <ac:spMkLst>
            <pc:docMk/>
            <pc:sldMk cId="4136559527" sldId="268"/>
            <ac:spMk id="9" creationId="{4BE87202-88CD-4373-145C-8879281F556F}"/>
          </ac:spMkLst>
        </pc:spChg>
        <pc:spChg chg="del">
          <ac:chgData name="Kathrine Williams-Kirby (2204818)" userId="S::2204818@student.uwtsd.ac.uk::2538546d-bf97-4aff-a82d-c368cf3ef5ff" providerId="AD" clId="Web-{558BBC55-706A-721E-01F7-B974083724A8}" dt="2024-11-01T19:37:17.729" v="41"/>
          <ac:spMkLst>
            <pc:docMk/>
            <pc:sldMk cId="4136559527" sldId="268"/>
            <ac:spMk id="10" creationId="{B79490D8-90A2-12D2-C3A2-04825588D0B9}"/>
          </ac:spMkLst>
        </pc:spChg>
        <pc:picChg chg="mod">
          <ac:chgData name="Kathrine Williams-Kirby (2204818)" userId="S::2204818@student.uwtsd.ac.uk::2538546d-bf97-4aff-a82d-c368cf3ef5ff" providerId="AD" clId="Web-{558BBC55-706A-721E-01F7-B974083724A8}" dt="2024-11-01T19:39:56.890" v="109" actId="1076"/>
          <ac:picMkLst>
            <pc:docMk/>
            <pc:sldMk cId="4136559527" sldId="268"/>
            <ac:picMk id="2" creationId="{C75C1DFC-FB51-894A-27B5-28B27478A451}"/>
          </ac:picMkLst>
        </pc:picChg>
        <pc:picChg chg="del mod">
          <ac:chgData name="Kathrine Williams-Kirby (2204818)" userId="S::2204818@student.uwtsd.ac.uk::2538546d-bf97-4aff-a82d-c368cf3ef5ff" providerId="AD" clId="Web-{558BBC55-706A-721E-01F7-B974083724A8}" dt="2024-11-01T19:36:58.478" v="24"/>
          <ac:picMkLst>
            <pc:docMk/>
            <pc:sldMk cId="4136559527" sldId="268"/>
            <ac:picMk id="5" creationId="{A2E5B631-3390-5382-C89B-C668CF2C0D9E}"/>
          </ac:picMkLst>
        </pc:picChg>
        <pc:picChg chg="mod">
          <ac:chgData name="Kathrine Williams-Kirby (2204818)" userId="S::2204818@student.uwtsd.ac.uk::2538546d-bf97-4aff-a82d-c368cf3ef5ff" providerId="AD" clId="Web-{558BBC55-706A-721E-01F7-B974083724A8}" dt="2024-11-01T19:40:00.578" v="111" actId="1076"/>
          <ac:picMkLst>
            <pc:docMk/>
            <pc:sldMk cId="4136559527" sldId="268"/>
            <ac:picMk id="1026" creationId="{9F6BF038-CEDF-CD33-6BF7-4C8FC8FB2712}"/>
          </ac:picMkLst>
        </pc:picChg>
        <pc:picChg chg="mod">
          <ac:chgData name="Kathrine Williams-Kirby (2204818)" userId="S::2204818@student.uwtsd.ac.uk::2538546d-bf97-4aff-a82d-c368cf3ef5ff" providerId="AD" clId="Web-{558BBC55-706A-721E-01F7-B974083724A8}" dt="2024-11-01T19:40:44.470" v="113" actId="1076"/>
          <ac:picMkLst>
            <pc:docMk/>
            <pc:sldMk cId="4136559527" sldId="268"/>
            <ac:picMk id="1028" creationId="{E81DB996-8B8E-E2D4-EBF0-87C83B7DFDE6}"/>
          </ac:picMkLst>
        </pc:picChg>
        <pc:picChg chg="del mod">
          <ac:chgData name="Kathrine Williams-Kirby (2204818)" userId="S::2204818@student.uwtsd.ac.uk::2538546d-bf97-4aff-a82d-c368cf3ef5ff" providerId="AD" clId="Web-{558BBC55-706A-721E-01F7-B974083724A8}" dt="2024-11-01T19:36:59.979" v="26"/>
          <ac:picMkLst>
            <pc:docMk/>
            <pc:sldMk cId="4136559527" sldId="268"/>
            <ac:picMk id="1030" creationId="{11194545-DD79-FB3F-9C6E-CE90B56BAA20}"/>
          </ac:picMkLst>
        </pc:picChg>
        <pc:picChg chg="del mod">
          <ac:chgData name="Kathrine Williams-Kirby (2204818)" userId="S::2204818@student.uwtsd.ac.uk::2538546d-bf97-4aff-a82d-c368cf3ef5ff" providerId="AD" clId="Web-{558BBC55-706A-721E-01F7-B974083724A8}" dt="2024-11-01T19:36:59.307" v="25"/>
          <ac:picMkLst>
            <pc:docMk/>
            <pc:sldMk cId="4136559527" sldId="268"/>
            <ac:picMk id="1032" creationId="{FBF61887-E18B-9414-5C83-6D18380C1D34}"/>
          </ac:picMkLst>
        </pc:picChg>
      </pc:sldChg>
      <pc:sldChg chg="modSp">
        <pc:chgData name="Kathrine Williams-Kirby (2204818)" userId="S::2204818@student.uwtsd.ac.uk::2538546d-bf97-4aff-a82d-c368cf3ef5ff" providerId="AD" clId="Web-{558BBC55-706A-721E-01F7-B974083724A8}" dt="2024-11-01T19:33:05.340" v="1"/>
        <pc:sldMkLst>
          <pc:docMk/>
          <pc:sldMk cId="265477344" sldId="274"/>
        </pc:sldMkLst>
        <pc:picChg chg="mod">
          <ac:chgData name="Kathrine Williams-Kirby (2204818)" userId="S::2204818@student.uwtsd.ac.uk::2538546d-bf97-4aff-a82d-c368cf3ef5ff" providerId="AD" clId="Web-{558BBC55-706A-721E-01F7-B974083724A8}" dt="2024-11-01T19:33:05.340" v="1"/>
          <ac:picMkLst>
            <pc:docMk/>
            <pc:sldMk cId="265477344" sldId="274"/>
            <ac:picMk id="1026" creationId="{D7E704DA-0A10-02E7-3198-DD038CC3145F}"/>
          </ac:picMkLst>
        </pc:picChg>
      </pc:sldChg>
    </pc:docChg>
  </pc:docChgLst>
  <pc:docChgLst>
    <pc:chgData name="Kathrine Williams-Kirby (2204818)" userId="S::2204818@student.uwtsd.ac.uk::2538546d-bf97-4aff-a82d-c368cf3ef5ff" providerId="AD" clId="Web-{FC004069-6C06-BE59-0742-1A565474F2A5}"/>
    <pc:docChg chg="modSld">
      <pc:chgData name="Kathrine Williams-Kirby (2204818)" userId="S::2204818@student.uwtsd.ac.uk::2538546d-bf97-4aff-a82d-c368cf3ef5ff" providerId="AD" clId="Web-{FC004069-6C06-BE59-0742-1A565474F2A5}" dt="2024-10-30T13:07:30.941" v="13" actId="1076"/>
      <pc:docMkLst>
        <pc:docMk/>
      </pc:docMkLst>
      <pc:sldChg chg="modSp">
        <pc:chgData name="Kathrine Williams-Kirby (2204818)" userId="S::2204818@student.uwtsd.ac.uk::2538546d-bf97-4aff-a82d-c368cf3ef5ff" providerId="AD" clId="Web-{FC004069-6C06-BE59-0742-1A565474F2A5}" dt="2024-10-30T13:07:30.941" v="13" actId="1076"/>
        <pc:sldMkLst>
          <pc:docMk/>
          <pc:sldMk cId="4136559527" sldId="268"/>
        </pc:sldMkLst>
        <pc:spChg chg="mod">
          <ac:chgData name="Kathrine Williams-Kirby (2204818)" userId="S::2204818@student.uwtsd.ac.uk::2538546d-bf97-4aff-a82d-c368cf3ef5ff" providerId="AD" clId="Web-{FC004069-6C06-BE59-0742-1A565474F2A5}" dt="2024-10-30T13:07:30.941" v="13" actId="1076"/>
          <ac:spMkLst>
            <pc:docMk/>
            <pc:sldMk cId="4136559527" sldId="268"/>
            <ac:spMk id="4" creationId="{50A5B78D-6FAE-A559-28F0-8F209A674715}"/>
          </ac:spMkLst>
        </pc:spChg>
      </pc:sldChg>
    </pc:docChg>
  </pc:docChgLst>
  <pc:docChgLst>
    <pc:chgData name="Kathrine Williams-Kirby (2204818)" userId="S::2204818@student.uwtsd.ac.uk::2538546d-bf97-4aff-a82d-c368cf3ef5ff" providerId="AD" clId="Web-{AA65173F-2C22-2999-0D2D-F4F3E0CD5A63}"/>
    <pc:docChg chg="modSld">
      <pc:chgData name="Kathrine Williams-Kirby (2204818)" userId="S::2204818@student.uwtsd.ac.uk::2538546d-bf97-4aff-a82d-c368cf3ef5ff" providerId="AD" clId="Web-{AA65173F-2C22-2999-0D2D-F4F3E0CD5A63}" dt="2024-11-10T11:43:51.563" v="2" actId="20577"/>
      <pc:docMkLst>
        <pc:docMk/>
      </pc:docMkLst>
      <pc:sldChg chg="modSp">
        <pc:chgData name="Kathrine Williams-Kirby (2204818)" userId="S::2204818@student.uwtsd.ac.uk::2538546d-bf97-4aff-a82d-c368cf3ef5ff" providerId="AD" clId="Web-{AA65173F-2C22-2999-0D2D-F4F3E0CD5A63}" dt="2024-11-10T11:43:51.563" v="2" actId="20577"/>
        <pc:sldMkLst>
          <pc:docMk/>
          <pc:sldMk cId="4052296635" sldId="292"/>
        </pc:sldMkLst>
        <pc:spChg chg="mod">
          <ac:chgData name="Kathrine Williams-Kirby (2204818)" userId="S::2204818@student.uwtsd.ac.uk::2538546d-bf97-4aff-a82d-c368cf3ef5ff" providerId="AD" clId="Web-{AA65173F-2C22-2999-0D2D-F4F3E0CD5A63}" dt="2024-11-10T11:43:51.563" v="2" actId="20577"/>
          <ac:spMkLst>
            <pc:docMk/>
            <pc:sldMk cId="4052296635" sldId="292"/>
            <ac:spMk id="11" creationId="{50A5C5D9-4B7A-ABE5-6521-7363C615862F}"/>
          </ac:spMkLst>
        </pc:spChg>
      </pc:sldChg>
    </pc:docChg>
  </pc:docChgLst>
  <pc:docChgLst>
    <pc:chgData name="Kathrine Williams-Kirby (2204818)" userId="S::2204818@student.uwtsd.ac.uk::2538546d-bf97-4aff-a82d-c368cf3ef5ff" providerId="AD" clId="Web-{14655CFC-3353-0294-36D7-5238D59F760A}"/>
    <pc:docChg chg="modSld">
      <pc:chgData name="Kathrine Williams-Kirby (2204818)" userId="S::2204818@student.uwtsd.ac.uk::2538546d-bf97-4aff-a82d-c368cf3ef5ff" providerId="AD" clId="Web-{14655CFC-3353-0294-36D7-5238D59F760A}" dt="2024-11-06T10:32:05.918" v="32" actId="1076"/>
      <pc:docMkLst>
        <pc:docMk/>
      </pc:docMkLst>
      <pc:sldChg chg="addSp modSp addAnim">
        <pc:chgData name="Kathrine Williams-Kirby (2204818)" userId="S::2204818@student.uwtsd.ac.uk::2538546d-bf97-4aff-a82d-c368cf3ef5ff" providerId="AD" clId="Web-{14655CFC-3353-0294-36D7-5238D59F760A}" dt="2024-11-06T10:32:05.918" v="32" actId="1076"/>
        <pc:sldMkLst>
          <pc:docMk/>
          <pc:sldMk cId="482907066" sldId="294"/>
        </pc:sldMkLst>
        <pc:spChg chg="mod">
          <ac:chgData name="Kathrine Williams-Kirby (2204818)" userId="S::2204818@student.uwtsd.ac.uk::2538546d-bf97-4aff-a82d-c368cf3ef5ff" providerId="AD" clId="Web-{14655CFC-3353-0294-36D7-5238D59F760A}" dt="2024-11-06T10:31:35.792" v="21" actId="1076"/>
          <ac:spMkLst>
            <pc:docMk/>
            <pc:sldMk cId="482907066" sldId="294"/>
            <ac:spMk id="7" creationId="{1FF73712-5AF2-F5D0-D33A-2E9992589DDE}"/>
          </ac:spMkLst>
        </pc:spChg>
        <pc:spChg chg="mod">
          <ac:chgData name="Kathrine Williams-Kirby (2204818)" userId="S::2204818@student.uwtsd.ac.uk::2538546d-bf97-4aff-a82d-c368cf3ef5ff" providerId="AD" clId="Web-{14655CFC-3353-0294-36D7-5238D59F760A}" dt="2024-11-06T10:31:40.620" v="23" actId="1076"/>
          <ac:spMkLst>
            <pc:docMk/>
            <pc:sldMk cId="482907066" sldId="294"/>
            <ac:spMk id="9" creationId="{3249D1A2-192B-9E6C-5013-21ADBEA8B809}"/>
          </ac:spMkLst>
        </pc:spChg>
        <pc:spChg chg="add mod">
          <ac:chgData name="Kathrine Williams-Kirby (2204818)" userId="S::2204818@student.uwtsd.ac.uk::2538546d-bf97-4aff-a82d-c368cf3ef5ff" providerId="AD" clId="Web-{14655CFC-3353-0294-36D7-5238D59F760A}" dt="2024-11-06T10:32:05.918" v="32" actId="1076"/>
          <ac:spMkLst>
            <pc:docMk/>
            <pc:sldMk cId="482907066" sldId="294"/>
            <ac:spMk id="11" creationId="{38731E74-5E74-E47B-9888-E79A02330476}"/>
          </ac:spMkLst>
        </pc:spChg>
        <pc:picChg chg="mod">
          <ac:chgData name="Kathrine Williams-Kirby (2204818)" userId="S::2204818@student.uwtsd.ac.uk::2538546d-bf97-4aff-a82d-c368cf3ef5ff" providerId="AD" clId="Web-{14655CFC-3353-0294-36D7-5238D59F760A}" dt="2024-11-06T10:31:33.589" v="20" actId="1076"/>
          <ac:picMkLst>
            <pc:docMk/>
            <pc:sldMk cId="482907066" sldId="294"/>
            <ac:picMk id="6" creationId="{DE21F618-515B-1BDF-B718-2C7D1C3611AA}"/>
          </ac:picMkLst>
        </pc:picChg>
        <pc:picChg chg="mod">
          <ac:chgData name="Kathrine Williams-Kirby (2204818)" userId="S::2204818@student.uwtsd.ac.uk::2538546d-bf97-4aff-a82d-c368cf3ef5ff" providerId="AD" clId="Web-{14655CFC-3353-0294-36D7-5238D59F760A}" dt="2024-11-06T10:31:44.870" v="25" actId="1076"/>
          <ac:picMkLst>
            <pc:docMk/>
            <pc:sldMk cId="482907066" sldId="294"/>
            <ac:picMk id="8" creationId="{F79DF455-83DB-E4CF-73A3-8CA8ADEAE9D2}"/>
          </ac:picMkLst>
        </pc:picChg>
        <pc:picChg chg="add mod">
          <ac:chgData name="Kathrine Williams-Kirby (2204818)" userId="S::2204818@student.uwtsd.ac.uk::2538546d-bf97-4aff-a82d-c368cf3ef5ff" providerId="AD" clId="Web-{14655CFC-3353-0294-36D7-5238D59F760A}" dt="2024-11-06T10:31:55.511" v="27" actId="1076"/>
          <ac:picMkLst>
            <pc:docMk/>
            <pc:sldMk cId="482907066" sldId="294"/>
            <ac:picMk id="10" creationId="{593C1A9A-9148-3F07-B1DF-DA27CD781382}"/>
          </ac:picMkLst>
        </pc:picChg>
      </pc:sldChg>
    </pc:docChg>
  </pc:docChgLst>
  <pc:docChgLst>
    <pc:chgData name="Kathrine Williams-Kirby (2204818)" userId="S::2204818@student.uwtsd.ac.uk::2538546d-bf97-4aff-a82d-c368cf3ef5ff" providerId="AD" clId="Web-{C60AC78E-643C-BC73-CF3D-54AE5ADB446E}"/>
    <pc:docChg chg="addSld modSld">
      <pc:chgData name="Kathrine Williams-Kirby (2204818)" userId="S::2204818@student.uwtsd.ac.uk::2538546d-bf97-4aff-a82d-c368cf3ef5ff" providerId="AD" clId="Web-{C60AC78E-643C-BC73-CF3D-54AE5ADB446E}" dt="2024-10-30T22:06:10.567" v="70"/>
      <pc:docMkLst>
        <pc:docMk/>
      </pc:docMkLst>
      <pc:sldChg chg="addSp delSp modSp">
        <pc:chgData name="Kathrine Williams-Kirby (2204818)" userId="S::2204818@student.uwtsd.ac.uk::2538546d-bf97-4aff-a82d-c368cf3ef5ff" providerId="AD" clId="Web-{C60AC78E-643C-BC73-CF3D-54AE5ADB446E}" dt="2024-10-30T22:06:10.567" v="70"/>
        <pc:sldMkLst>
          <pc:docMk/>
          <pc:sldMk cId="2245023149" sldId="261"/>
        </pc:sldMkLst>
        <pc:spChg chg="mod">
          <ac:chgData name="Kathrine Williams-Kirby (2204818)" userId="S::2204818@student.uwtsd.ac.uk::2538546d-bf97-4aff-a82d-c368cf3ef5ff" providerId="AD" clId="Web-{C60AC78E-643C-BC73-CF3D-54AE5ADB446E}" dt="2024-10-30T22:03:33.047" v="30" actId="20577"/>
          <ac:spMkLst>
            <pc:docMk/>
            <pc:sldMk cId="2245023149" sldId="261"/>
            <ac:spMk id="2" creationId="{3A1BD3F9-A999-734A-B40A-D9B25C452694}"/>
          </ac:spMkLst>
        </pc:spChg>
        <pc:spChg chg="mod">
          <ac:chgData name="Kathrine Williams-Kirby (2204818)" userId="S::2204818@student.uwtsd.ac.uk::2538546d-bf97-4aff-a82d-c368cf3ef5ff" providerId="AD" clId="Web-{C60AC78E-643C-BC73-CF3D-54AE5ADB446E}" dt="2024-10-30T22:05:43.316" v="64" actId="1076"/>
          <ac:spMkLst>
            <pc:docMk/>
            <pc:sldMk cId="2245023149" sldId="261"/>
            <ac:spMk id="4" creationId="{0735D914-5F45-F2D1-A4B3-991F8EEC41A8}"/>
          </ac:spMkLst>
        </pc:spChg>
        <pc:picChg chg="mod">
          <ac:chgData name="Kathrine Williams-Kirby (2204818)" userId="S::2204818@student.uwtsd.ac.uk::2538546d-bf97-4aff-a82d-c368cf3ef5ff" providerId="AD" clId="Web-{C60AC78E-643C-BC73-CF3D-54AE5ADB446E}" dt="2024-10-30T22:05:41.425" v="63" actId="1076"/>
          <ac:picMkLst>
            <pc:docMk/>
            <pc:sldMk cId="2245023149" sldId="261"/>
            <ac:picMk id="3" creationId="{1E8F0E22-1098-BE8E-E9A8-18CACC33713C}"/>
          </ac:picMkLst>
        </pc:picChg>
        <pc:picChg chg="add mod">
          <ac:chgData name="Kathrine Williams-Kirby (2204818)" userId="S::2204818@student.uwtsd.ac.uk::2538546d-bf97-4aff-a82d-c368cf3ef5ff" providerId="AD" clId="Web-{C60AC78E-643C-BC73-CF3D-54AE5ADB446E}" dt="2024-10-30T22:04:09.313" v="35"/>
          <ac:picMkLst>
            <pc:docMk/>
            <pc:sldMk cId="2245023149" sldId="261"/>
            <ac:picMk id="7" creationId="{D7C98A15-5BA5-B275-60B3-30384622AA95}"/>
          </ac:picMkLst>
        </pc:picChg>
        <pc:picChg chg="add mod">
          <ac:chgData name="Kathrine Williams-Kirby (2204818)" userId="S::2204818@student.uwtsd.ac.uk::2538546d-bf97-4aff-a82d-c368cf3ef5ff" providerId="AD" clId="Web-{C60AC78E-643C-BC73-CF3D-54AE5ADB446E}" dt="2024-10-30T22:03:51.782" v="33"/>
          <ac:picMkLst>
            <pc:docMk/>
            <pc:sldMk cId="2245023149" sldId="261"/>
            <ac:picMk id="8" creationId="{99B893E3-CB44-FC31-BAEE-6680AC947D42}"/>
          </ac:picMkLst>
        </pc:picChg>
        <pc:picChg chg="add mod">
          <ac:chgData name="Kathrine Williams-Kirby (2204818)" userId="S::2204818@student.uwtsd.ac.uk::2538546d-bf97-4aff-a82d-c368cf3ef5ff" providerId="AD" clId="Web-{C60AC78E-643C-BC73-CF3D-54AE5ADB446E}" dt="2024-10-30T22:05:03.049" v="52" actId="1076"/>
          <ac:picMkLst>
            <pc:docMk/>
            <pc:sldMk cId="2245023149" sldId="261"/>
            <ac:picMk id="9" creationId="{45132E99-65A4-8279-4D2C-E139C159B5A5}"/>
          </ac:picMkLst>
        </pc:picChg>
        <pc:picChg chg="add mod">
          <ac:chgData name="Kathrine Williams-Kirby (2204818)" userId="S::2204818@student.uwtsd.ac.uk::2538546d-bf97-4aff-a82d-c368cf3ef5ff" providerId="AD" clId="Web-{C60AC78E-643C-BC73-CF3D-54AE5ADB446E}" dt="2024-10-30T22:05:49.800" v="65" actId="1076"/>
          <ac:picMkLst>
            <pc:docMk/>
            <pc:sldMk cId="2245023149" sldId="261"/>
            <ac:picMk id="10" creationId="{5EB67015-603B-2AC2-761B-F0A8BA5BB49F}"/>
          </ac:picMkLst>
        </pc:picChg>
        <pc:picChg chg="add mod">
          <ac:chgData name="Kathrine Williams-Kirby (2204818)" userId="S::2204818@student.uwtsd.ac.uk::2538546d-bf97-4aff-a82d-c368cf3ef5ff" providerId="AD" clId="Web-{C60AC78E-643C-BC73-CF3D-54AE5ADB446E}" dt="2024-10-30T22:06:10.567" v="70"/>
          <ac:picMkLst>
            <pc:docMk/>
            <pc:sldMk cId="2245023149" sldId="261"/>
            <ac:picMk id="11" creationId="{ADE6A2F7-E22D-AC19-AB47-51BDC9CBABA8}"/>
          </ac:picMkLst>
        </pc:picChg>
      </pc:sldChg>
      <pc:sldChg chg="addSp modSp new">
        <pc:chgData name="Kathrine Williams-Kirby (2204818)" userId="S::2204818@student.uwtsd.ac.uk::2538546d-bf97-4aff-a82d-c368cf3ef5ff" providerId="AD" clId="Web-{C60AC78E-643C-BC73-CF3D-54AE5ADB446E}" dt="2024-10-30T21:05:41.201" v="10" actId="1076"/>
        <pc:sldMkLst>
          <pc:docMk/>
          <pc:sldMk cId="3737487729" sldId="295"/>
        </pc:sldMkLst>
        <pc:picChg chg="add mod">
          <ac:chgData name="Kathrine Williams-Kirby (2204818)" userId="S::2204818@student.uwtsd.ac.uk::2538546d-bf97-4aff-a82d-c368cf3ef5ff" providerId="AD" clId="Web-{C60AC78E-643C-BC73-CF3D-54AE5ADB446E}" dt="2024-10-30T21:05:41.201" v="10" actId="1076"/>
          <ac:picMkLst>
            <pc:docMk/>
            <pc:sldMk cId="3737487729" sldId="295"/>
            <ac:picMk id="5" creationId="{2CCB0326-F32E-4BCD-B4F8-BAA4E8FE9BDE}"/>
          </ac:picMkLst>
        </pc:picChg>
      </pc:sldChg>
    </pc:docChg>
  </pc:docChgLst>
  <pc:docChgLst>
    <pc:chgData name="Kathrine Williams-Kirby (2204818)" userId="S::2204818@student.uwtsd.ac.uk::2538546d-bf97-4aff-a82d-c368cf3ef5ff" providerId="AD" clId="Web-{0F625E8B-5314-E4A2-0B65-476EAE33DF1F}"/>
    <pc:docChg chg="modSld">
      <pc:chgData name="Kathrine Williams-Kirby (2204818)" userId="S::2204818@student.uwtsd.ac.uk::2538546d-bf97-4aff-a82d-c368cf3ef5ff" providerId="AD" clId="Web-{0F625E8B-5314-E4A2-0B65-476EAE33DF1F}" dt="2024-11-08T18:56:45.781" v="265" actId="20577"/>
      <pc:docMkLst>
        <pc:docMk/>
      </pc:docMkLst>
      <pc:sldChg chg="modSp">
        <pc:chgData name="Kathrine Williams-Kirby (2204818)" userId="S::2204818@student.uwtsd.ac.uk::2538546d-bf97-4aff-a82d-c368cf3ef5ff" providerId="AD" clId="Web-{0F625E8B-5314-E4A2-0B65-476EAE33DF1F}" dt="2024-11-08T18:52:08.165" v="76" actId="20577"/>
        <pc:sldMkLst>
          <pc:docMk/>
          <pc:sldMk cId="1739062715" sldId="257"/>
        </pc:sldMkLst>
        <pc:spChg chg="mod">
          <ac:chgData name="Kathrine Williams-Kirby (2204818)" userId="S::2204818@student.uwtsd.ac.uk::2538546d-bf97-4aff-a82d-c368cf3ef5ff" providerId="AD" clId="Web-{0F625E8B-5314-E4A2-0B65-476EAE33DF1F}" dt="2024-11-08T18:52:08.165" v="76" actId="20577"/>
          <ac:spMkLst>
            <pc:docMk/>
            <pc:sldMk cId="1739062715" sldId="257"/>
            <ac:spMk id="3" creationId="{2C818D6C-4CEC-2433-708A-86E43A6D37B8}"/>
          </ac:spMkLst>
        </pc:spChg>
      </pc:sldChg>
      <pc:sldChg chg="modSp">
        <pc:chgData name="Kathrine Williams-Kirby (2204818)" userId="S::2204818@student.uwtsd.ac.uk::2538546d-bf97-4aff-a82d-c368cf3ef5ff" providerId="AD" clId="Web-{0F625E8B-5314-E4A2-0B65-476EAE33DF1F}" dt="2024-11-08T18:55:00.873" v="251" actId="20577"/>
        <pc:sldMkLst>
          <pc:docMk/>
          <pc:sldMk cId="2245023149" sldId="261"/>
        </pc:sldMkLst>
        <pc:spChg chg="mod">
          <ac:chgData name="Kathrine Williams-Kirby (2204818)" userId="S::2204818@student.uwtsd.ac.uk::2538546d-bf97-4aff-a82d-c368cf3ef5ff" providerId="AD" clId="Web-{0F625E8B-5314-E4A2-0B65-476EAE33DF1F}" dt="2024-11-08T18:55:00.873" v="251" actId="20577"/>
          <ac:spMkLst>
            <pc:docMk/>
            <pc:sldMk cId="2245023149" sldId="261"/>
            <ac:spMk id="5" creationId="{E522D236-67DF-EA2A-9A3B-347C87AEF0D7}"/>
          </ac:spMkLst>
        </pc:spChg>
      </pc:sldChg>
      <pc:sldChg chg="modSp">
        <pc:chgData name="Kathrine Williams-Kirby (2204818)" userId="S::2204818@student.uwtsd.ac.uk::2538546d-bf97-4aff-a82d-c368cf3ef5ff" providerId="AD" clId="Web-{0F625E8B-5314-E4A2-0B65-476EAE33DF1F}" dt="2024-11-08T18:55:55.140" v="258" actId="20577"/>
        <pc:sldMkLst>
          <pc:docMk/>
          <pc:sldMk cId="4136559527" sldId="268"/>
        </pc:sldMkLst>
        <pc:spChg chg="mod">
          <ac:chgData name="Kathrine Williams-Kirby (2204818)" userId="S::2204818@student.uwtsd.ac.uk::2538546d-bf97-4aff-a82d-c368cf3ef5ff" providerId="AD" clId="Web-{0F625E8B-5314-E4A2-0B65-476EAE33DF1F}" dt="2024-11-08T18:55:55.140" v="258" actId="20577"/>
          <ac:spMkLst>
            <pc:docMk/>
            <pc:sldMk cId="4136559527" sldId="268"/>
            <ac:spMk id="10" creationId="{77EEC786-688F-9588-8C1B-8DE4EB656F32}"/>
          </ac:spMkLst>
        </pc:spChg>
      </pc:sldChg>
      <pc:sldChg chg="modSp">
        <pc:chgData name="Kathrine Williams-Kirby (2204818)" userId="S::2204818@student.uwtsd.ac.uk::2538546d-bf97-4aff-a82d-c368cf3ef5ff" providerId="AD" clId="Web-{0F625E8B-5314-E4A2-0B65-476EAE33DF1F}" dt="2024-11-08T18:55:17.529" v="253" actId="20577"/>
        <pc:sldMkLst>
          <pc:docMk/>
          <pc:sldMk cId="2316801804" sldId="276"/>
        </pc:sldMkLst>
        <pc:spChg chg="mod">
          <ac:chgData name="Kathrine Williams-Kirby (2204818)" userId="S::2204818@student.uwtsd.ac.uk::2538546d-bf97-4aff-a82d-c368cf3ef5ff" providerId="AD" clId="Web-{0F625E8B-5314-E4A2-0B65-476EAE33DF1F}" dt="2024-11-08T18:55:17.529" v="253" actId="20577"/>
          <ac:spMkLst>
            <pc:docMk/>
            <pc:sldMk cId="2316801804" sldId="276"/>
            <ac:spMk id="3" creationId="{243E1C06-979A-F3E7-92AC-F763CAD3B4D9}"/>
          </ac:spMkLst>
        </pc:spChg>
      </pc:sldChg>
      <pc:sldChg chg="addSp modSp">
        <pc:chgData name="Kathrine Williams-Kirby (2204818)" userId="S::2204818@student.uwtsd.ac.uk::2538546d-bf97-4aff-a82d-c368cf3ef5ff" providerId="AD" clId="Web-{0F625E8B-5314-E4A2-0B65-476EAE33DF1F}" dt="2024-11-08T18:53:14.573" v="129" actId="20577"/>
        <pc:sldMkLst>
          <pc:docMk/>
          <pc:sldMk cId="1315721532" sldId="288"/>
        </pc:sldMkLst>
        <pc:spChg chg="add mod">
          <ac:chgData name="Kathrine Williams-Kirby (2204818)" userId="S::2204818@student.uwtsd.ac.uk::2538546d-bf97-4aff-a82d-c368cf3ef5ff" providerId="AD" clId="Web-{0F625E8B-5314-E4A2-0B65-476EAE33DF1F}" dt="2024-11-08T18:53:14.573" v="129" actId="20577"/>
          <ac:spMkLst>
            <pc:docMk/>
            <pc:sldMk cId="1315721532" sldId="288"/>
            <ac:spMk id="7" creationId="{69F16084-866C-11E1-3C58-EB5555DD57E0}"/>
          </ac:spMkLst>
        </pc:spChg>
      </pc:sldChg>
      <pc:sldChg chg="addSp modSp">
        <pc:chgData name="Kathrine Williams-Kirby (2204818)" userId="S::2204818@student.uwtsd.ac.uk::2538546d-bf97-4aff-a82d-c368cf3ef5ff" providerId="AD" clId="Web-{0F625E8B-5314-E4A2-0B65-476EAE33DF1F}" dt="2024-11-08T18:54:36.529" v="224" actId="20577"/>
        <pc:sldMkLst>
          <pc:docMk/>
          <pc:sldMk cId="2678332128" sldId="289"/>
        </pc:sldMkLst>
        <pc:spChg chg="add mod">
          <ac:chgData name="Kathrine Williams-Kirby (2204818)" userId="S::2204818@student.uwtsd.ac.uk::2538546d-bf97-4aff-a82d-c368cf3ef5ff" providerId="AD" clId="Web-{0F625E8B-5314-E4A2-0B65-476EAE33DF1F}" dt="2024-11-08T18:54:36.529" v="224" actId="20577"/>
          <ac:spMkLst>
            <pc:docMk/>
            <pc:sldMk cId="2678332128" sldId="289"/>
            <ac:spMk id="5" creationId="{7B3B7205-0D6B-FF2C-7315-A25E789DC08F}"/>
          </ac:spMkLst>
        </pc:spChg>
      </pc:sldChg>
      <pc:sldChg chg="modSp">
        <pc:chgData name="Kathrine Williams-Kirby (2204818)" userId="S::2204818@student.uwtsd.ac.uk::2538546d-bf97-4aff-a82d-c368cf3ef5ff" providerId="AD" clId="Web-{0F625E8B-5314-E4A2-0B65-476EAE33DF1F}" dt="2024-11-08T18:56:40.609" v="263" actId="20577"/>
        <pc:sldMkLst>
          <pc:docMk/>
          <pc:sldMk cId="4052296635" sldId="292"/>
        </pc:sldMkLst>
        <pc:spChg chg="mod">
          <ac:chgData name="Kathrine Williams-Kirby (2204818)" userId="S::2204818@student.uwtsd.ac.uk::2538546d-bf97-4aff-a82d-c368cf3ef5ff" providerId="AD" clId="Web-{0F625E8B-5314-E4A2-0B65-476EAE33DF1F}" dt="2024-11-08T18:56:40.609" v="263" actId="20577"/>
          <ac:spMkLst>
            <pc:docMk/>
            <pc:sldMk cId="4052296635" sldId="292"/>
            <ac:spMk id="11" creationId="{50A5C5D9-4B7A-ABE5-6521-7363C615862F}"/>
          </ac:spMkLst>
        </pc:spChg>
      </pc:sldChg>
      <pc:sldChg chg="modSp">
        <pc:chgData name="Kathrine Williams-Kirby (2204818)" userId="S::2204818@student.uwtsd.ac.uk::2538546d-bf97-4aff-a82d-c368cf3ef5ff" providerId="AD" clId="Web-{0F625E8B-5314-E4A2-0B65-476EAE33DF1F}" dt="2024-11-08T18:56:45.781" v="265" actId="20577"/>
        <pc:sldMkLst>
          <pc:docMk/>
          <pc:sldMk cId="2335635692" sldId="293"/>
        </pc:sldMkLst>
        <pc:spChg chg="mod">
          <ac:chgData name="Kathrine Williams-Kirby (2204818)" userId="S::2204818@student.uwtsd.ac.uk::2538546d-bf97-4aff-a82d-c368cf3ef5ff" providerId="AD" clId="Web-{0F625E8B-5314-E4A2-0B65-476EAE33DF1F}" dt="2024-11-08T18:56:45.781" v="265" actId="20577"/>
          <ac:spMkLst>
            <pc:docMk/>
            <pc:sldMk cId="2335635692" sldId="293"/>
            <ac:spMk id="11" creationId="{132881AC-CF05-C3EC-43DB-E89ED4C4B1E7}"/>
          </ac:spMkLst>
        </pc:spChg>
      </pc:sldChg>
    </pc:docChg>
  </pc:docChgLst>
  <pc:docChgLst>
    <pc:chgData name="Kathrine Williams-Kirby (2204818)" userId="S::2204818@student.uwtsd.ac.uk::2538546d-bf97-4aff-a82d-c368cf3ef5ff" providerId="AD" clId="Web-{BA54ED54-3174-4844-D6B3-C20529193AA0}"/>
    <pc:docChg chg="addSld modSld addMainMaster delMainMaster">
      <pc:chgData name="Kathrine Williams-Kirby (2204818)" userId="S::2204818@student.uwtsd.ac.uk::2538546d-bf97-4aff-a82d-c368cf3ef5ff" providerId="AD" clId="Web-{BA54ED54-3174-4844-D6B3-C20529193AA0}" dt="2024-10-30T14:30:44.380" v="454" actId="1076"/>
      <pc:docMkLst>
        <pc:docMk/>
      </pc:docMkLst>
      <pc:sldChg chg="modSp mod modClrScheme chgLayout">
        <pc:chgData name="Kathrine Williams-Kirby (2204818)" userId="S::2204818@student.uwtsd.ac.uk::2538546d-bf97-4aff-a82d-c368cf3ef5ff" providerId="AD" clId="Web-{BA54ED54-3174-4844-D6B3-C20529193AA0}" dt="2024-10-30T14:13:22.453" v="366"/>
        <pc:sldMkLst>
          <pc:docMk/>
          <pc:sldMk cId="109857222" sldId="256"/>
        </pc:sldMkLst>
        <pc:spChg chg="mod ord">
          <ac:chgData name="Kathrine Williams-Kirby (2204818)" userId="S::2204818@student.uwtsd.ac.uk::2538546d-bf97-4aff-a82d-c368cf3ef5ff" providerId="AD" clId="Web-{BA54ED54-3174-4844-D6B3-C20529193AA0}" dt="2024-10-30T14:13:22.453" v="366"/>
          <ac:spMkLst>
            <pc:docMk/>
            <pc:sldMk cId="109857222" sldId="256"/>
            <ac:spMk id="2" creationId="{00000000-0000-0000-0000-000000000000}"/>
          </ac:spMkLst>
        </pc:spChg>
        <pc:spChg chg="mod ord">
          <ac:chgData name="Kathrine Williams-Kirby (2204818)" userId="S::2204818@student.uwtsd.ac.uk::2538546d-bf97-4aff-a82d-c368cf3ef5ff" providerId="AD" clId="Web-{BA54ED54-3174-4844-D6B3-C20529193AA0}" dt="2024-10-30T14:13:22.453" v="366"/>
          <ac:spMkLst>
            <pc:docMk/>
            <pc:sldMk cId="109857222" sldId="256"/>
            <ac:spMk id="3" creationId="{00000000-0000-0000-0000-000000000000}"/>
          </ac:spMkLst>
        </pc:spChg>
      </pc:sldChg>
      <pc:sldChg chg="modSp mod modClrScheme chgLayout">
        <pc:chgData name="Kathrine Williams-Kirby (2204818)" userId="S::2204818@student.uwtsd.ac.uk::2538546d-bf97-4aff-a82d-c368cf3ef5ff" providerId="AD" clId="Web-{BA54ED54-3174-4844-D6B3-C20529193AA0}" dt="2024-10-30T14:13:22.453" v="366"/>
        <pc:sldMkLst>
          <pc:docMk/>
          <pc:sldMk cId="1739062715" sldId="257"/>
        </pc:sldMkLst>
        <pc:spChg chg="mod ord">
          <ac:chgData name="Kathrine Williams-Kirby (2204818)" userId="S::2204818@student.uwtsd.ac.uk::2538546d-bf97-4aff-a82d-c368cf3ef5ff" providerId="AD" clId="Web-{BA54ED54-3174-4844-D6B3-C20529193AA0}" dt="2024-10-30T14:13:22.453" v="366"/>
          <ac:spMkLst>
            <pc:docMk/>
            <pc:sldMk cId="1739062715" sldId="257"/>
            <ac:spMk id="2" creationId="{6D41433C-D1F2-3D7A-6BAF-CA3CF7608C57}"/>
          </ac:spMkLst>
        </pc:spChg>
      </pc:sldChg>
      <pc:sldChg chg="modSp mod modClrScheme chgLayout">
        <pc:chgData name="Kathrine Williams-Kirby (2204818)" userId="S::2204818@student.uwtsd.ac.uk::2538546d-bf97-4aff-a82d-c368cf3ef5ff" providerId="AD" clId="Web-{BA54ED54-3174-4844-D6B3-C20529193AA0}" dt="2024-10-30T14:13:22.453" v="366"/>
        <pc:sldMkLst>
          <pc:docMk/>
          <pc:sldMk cId="877632105" sldId="258"/>
        </pc:sldMkLst>
        <pc:spChg chg="mod ord">
          <ac:chgData name="Kathrine Williams-Kirby (2204818)" userId="S::2204818@student.uwtsd.ac.uk::2538546d-bf97-4aff-a82d-c368cf3ef5ff" providerId="AD" clId="Web-{BA54ED54-3174-4844-D6B3-C20529193AA0}" dt="2024-10-30T14:13:22.453" v="366"/>
          <ac:spMkLst>
            <pc:docMk/>
            <pc:sldMk cId="877632105" sldId="258"/>
            <ac:spMk id="2" creationId="{2D582C54-63CA-C92A-7E33-23DC6862BE93}"/>
          </ac:spMkLst>
        </pc:spChg>
      </pc:sldChg>
      <pc:sldChg chg="modSp mod modClrScheme chgLayout">
        <pc:chgData name="Kathrine Williams-Kirby (2204818)" userId="S::2204818@student.uwtsd.ac.uk::2538546d-bf97-4aff-a82d-c368cf3ef5ff" providerId="AD" clId="Web-{BA54ED54-3174-4844-D6B3-C20529193AA0}" dt="2024-10-30T14:13:22.453" v="366"/>
        <pc:sldMkLst>
          <pc:docMk/>
          <pc:sldMk cId="4255690970" sldId="260"/>
        </pc:sldMkLst>
        <pc:spChg chg="mod ord">
          <ac:chgData name="Kathrine Williams-Kirby (2204818)" userId="S::2204818@student.uwtsd.ac.uk::2538546d-bf97-4aff-a82d-c368cf3ef5ff" providerId="AD" clId="Web-{BA54ED54-3174-4844-D6B3-C20529193AA0}" dt="2024-10-30T14:13:22.453" v="366"/>
          <ac:spMkLst>
            <pc:docMk/>
            <pc:sldMk cId="4255690970" sldId="260"/>
            <ac:spMk id="2" creationId="{F8725017-C5E0-9DF0-714F-68E3002B0078}"/>
          </ac:spMkLst>
        </pc:spChg>
      </pc:sldChg>
      <pc:sldChg chg="modSp mod modClrScheme chgLayout">
        <pc:chgData name="Kathrine Williams-Kirby (2204818)" userId="S::2204818@student.uwtsd.ac.uk::2538546d-bf97-4aff-a82d-c368cf3ef5ff" providerId="AD" clId="Web-{BA54ED54-3174-4844-D6B3-C20529193AA0}" dt="2024-10-30T14:13:22.453" v="366"/>
        <pc:sldMkLst>
          <pc:docMk/>
          <pc:sldMk cId="2245023149" sldId="261"/>
        </pc:sldMkLst>
        <pc:spChg chg="mod ord">
          <ac:chgData name="Kathrine Williams-Kirby (2204818)" userId="S::2204818@student.uwtsd.ac.uk::2538546d-bf97-4aff-a82d-c368cf3ef5ff" providerId="AD" clId="Web-{BA54ED54-3174-4844-D6B3-C20529193AA0}" dt="2024-10-30T14:13:22.453" v="366"/>
          <ac:spMkLst>
            <pc:docMk/>
            <pc:sldMk cId="2245023149" sldId="261"/>
            <ac:spMk id="2" creationId="{3A1BD3F9-A999-734A-B40A-D9B25C452694}"/>
          </ac:spMkLst>
        </pc:spChg>
      </pc:sldChg>
      <pc:sldChg chg="modSp mod modClrScheme chgLayout">
        <pc:chgData name="Kathrine Williams-Kirby (2204818)" userId="S::2204818@student.uwtsd.ac.uk::2538546d-bf97-4aff-a82d-c368cf3ef5ff" providerId="AD" clId="Web-{BA54ED54-3174-4844-D6B3-C20529193AA0}" dt="2024-10-30T14:13:22.453" v="366"/>
        <pc:sldMkLst>
          <pc:docMk/>
          <pc:sldMk cId="148234134" sldId="262"/>
        </pc:sldMkLst>
        <pc:spChg chg="mod ord">
          <ac:chgData name="Kathrine Williams-Kirby (2204818)" userId="S::2204818@student.uwtsd.ac.uk::2538546d-bf97-4aff-a82d-c368cf3ef5ff" providerId="AD" clId="Web-{BA54ED54-3174-4844-D6B3-C20529193AA0}" dt="2024-10-30T14:13:22.453" v="366"/>
          <ac:spMkLst>
            <pc:docMk/>
            <pc:sldMk cId="148234134" sldId="262"/>
            <ac:spMk id="2" creationId="{E093FC2A-2660-9247-124D-3B8A5711F058}"/>
          </ac:spMkLst>
        </pc:spChg>
      </pc:sldChg>
      <pc:sldChg chg="modSp mod modClrScheme chgLayout">
        <pc:chgData name="Kathrine Williams-Kirby (2204818)" userId="S::2204818@student.uwtsd.ac.uk::2538546d-bf97-4aff-a82d-c368cf3ef5ff" providerId="AD" clId="Web-{BA54ED54-3174-4844-D6B3-C20529193AA0}" dt="2024-10-30T14:13:22.453" v="366"/>
        <pc:sldMkLst>
          <pc:docMk/>
          <pc:sldMk cId="4136559527" sldId="268"/>
        </pc:sldMkLst>
        <pc:spChg chg="mod">
          <ac:chgData name="Kathrine Williams-Kirby (2204818)" userId="S::2204818@student.uwtsd.ac.uk::2538546d-bf97-4aff-a82d-c368cf3ef5ff" providerId="AD" clId="Web-{BA54ED54-3174-4844-D6B3-C20529193AA0}" dt="2024-10-30T13:38:18.738" v="184" actId="20577"/>
          <ac:spMkLst>
            <pc:docMk/>
            <pc:sldMk cId="4136559527" sldId="268"/>
            <ac:spMk id="4" creationId="{50A5B78D-6FAE-A559-28F0-8F209A674715}"/>
          </ac:spMkLst>
        </pc:spChg>
      </pc:sldChg>
      <pc:sldChg chg="mod modClrScheme chgLayout">
        <pc:chgData name="Kathrine Williams-Kirby (2204818)" userId="S::2204818@student.uwtsd.ac.uk::2538546d-bf97-4aff-a82d-c368cf3ef5ff" providerId="AD" clId="Web-{BA54ED54-3174-4844-D6B3-C20529193AA0}" dt="2024-10-30T14:13:22.453" v="366"/>
        <pc:sldMkLst>
          <pc:docMk/>
          <pc:sldMk cId="1247138877" sldId="270"/>
        </pc:sldMkLst>
      </pc:sldChg>
      <pc:sldChg chg="modSp mod modClrScheme chgLayout">
        <pc:chgData name="Kathrine Williams-Kirby (2204818)" userId="S::2204818@student.uwtsd.ac.uk::2538546d-bf97-4aff-a82d-c368cf3ef5ff" providerId="AD" clId="Web-{BA54ED54-3174-4844-D6B3-C20529193AA0}" dt="2024-10-30T14:13:22.453" v="366"/>
        <pc:sldMkLst>
          <pc:docMk/>
          <pc:sldMk cId="3225802919" sldId="273"/>
        </pc:sldMkLst>
        <pc:spChg chg="mod ord">
          <ac:chgData name="Kathrine Williams-Kirby (2204818)" userId="S::2204818@student.uwtsd.ac.uk::2538546d-bf97-4aff-a82d-c368cf3ef5ff" providerId="AD" clId="Web-{BA54ED54-3174-4844-D6B3-C20529193AA0}" dt="2024-10-30T14:13:22.453" v="366"/>
          <ac:spMkLst>
            <pc:docMk/>
            <pc:sldMk cId="3225802919" sldId="273"/>
            <ac:spMk id="2" creationId="{B5B0AE75-5B22-C1CE-60C1-163045F1E818}"/>
          </ac:spMkLst>
        </pc:spChg>
      </pc:sldChg>
      <pc:sldChg chg="modSp mod modClrScheme chgLayout">
        <pc:chgData name="Kathrine Williams-Kirby (2204818)" userId="S::2204818@student.uwtsd.ac.uk::2538546d-bf97-4aff-a82d-c368cf3ef5ff" providerId="AD" clId="Web-{BA54ED54-3174-4844-D6B3-C20529193AA0}" dt="2024-10-30T14:13:22.453" v="366"/>
        <pc:sldMkLst>
          <pc:docMk/>
          <pc:sldMk cId="265477344" sldId="274"/>
        </pc:sldMkLst>
        <pc:spChg chg="mod ord">
          <ac:chgData name="Kathrine Williams-Kirby (2204818)" userId="S::2204818@student.uwtsd.ac.uk::2538546d-bf97-4aff-a82d-c368cf3ef5ff" providerId="AD" clId="Web-{BA54ED54-3174-4844-D6B3-C20529193AA0}" dt="2024-10-30T14:13:22.453" v="366"/>
          <ac:spMkLst>
            <pc:docMk/>
            <pc:sldMk cId="265477344" sldId="274"/>
            <ac:spMk id="2" creationId="{175B0E43-9B73-1834-3FEA-75D6A765E94F}"/>
          </ac:spMkLst>
        </pc:spChg>
      </pc:sldChg>
      <pc:sldChg chg="modSp mod modClrScheme chgLayout">
        <pc:chgData name="Kathrine Williams-Kirby (2204818)" userId="S::2204818@student.uwtsd.ac.uk::2538546d-bf97-4aff-a82d-c368cf3ef5ff" providerId="AD" clId="Web-{BA54ED54-3174-4844-D6B3-C20529193AA0}" dt="2024-10-30T14:18:25.870" v="431" actId="20577"/>
        <pc:sldMkLst>
          <pc:docMk/>
          <pc:sldMk cId="3925341703" sldId="275"/>
        </pc:sldMkLst>
        <pc:spChg chg="mod ord">
          <ac:chgData name="Kathrine Williams-Kirby (2204818)" userId="S::2204818@student.uwtsd.ac.uk::2538546d-bf97-4aff-a82d-c368cf3ef5ff" providerId="AD" clId="Web-{BA54ED54-3174-4844-D6B3-C20529193AA0}" dt="2024-10-30T14:13:22.453" v="366"/>
          <ac:spMkLst>
            <pc:docMk/>
            <pc:sldMk cId="3925341703" sldId="275"/>
            <ac:spMk id="2" creationId="{B8E64CA9-4ADC-E3A6-FED5-357A5AB33EC1}"/>
          </ac:spMkLst>
        </pc:spChg>
        <pc:spChg chg="mod">
          <ac:chgData name="Kathrine Williams-Kirby (2204818)" userId="S::2204818@student.uwtsd.ac.uk::2538546d-bf97-4aff-a82d-c368cf3ef5ff" providerId="AD" clId="Web-{BA54ED54-3174-4844-D6B3-C20529193AA0}" dt="2024-10-30T14:18:25.870" v="431" actId="20577"/>
          <ac:spMkLst>
            <pc:docMk/>
            <pc:sldMk cId="3925341703" sldId="275"/>
            <ac:spMk id="3" creationId="{76BB8F04-D561-3661-3AEF-C27D6FC6CAC1}"/>
          </ac:spMkLst>
        </pc:spChg>
      </pc:sldChg>
      <pc:sldChg chg="modSp mod modClrScheme chgLayout">
        <pc:chgData name="Kathrine Williams-Kirby (2204818)" userId="S::2204818@student.uwtsd.ac.uk::2538546d-bf97-4aff-a82d-c368cf3ef5ff" providerId="AD" clId="Web-{BA54ED54-3174-4844-D6B3-C20529193AA0}" dt="2024-10-30T14:13:22.453" v="366"/>
        <pc:sldMkLst>
          <pc:docMk/>
          <pc:sldMk cId="2316801804" sldId="276"/>
        </pc:sldMkLst>
        <pc:spChg chg="mod ord">
          <ac:chgData name="Kathrine Williams-Kirby (2204818)" userId="S::2204818@student.uwtsd.ac.uk::2538546d-bf97-4aff-a82d-c368cf3ef5ff" providerId="AD" clId="Web-{BA54ED54-3174-4844-D6B3-C20529193AA0}" dt="2024-10-30T14:13:22.453" v="366"/>
          <ac:spMkLst>
            <pc:docMk/>
            <pc:sldMk cId="2316801804" sldId="276"/>
            <ac:spMk id="2" creationId="{446E67C2-72BE-E93A-24D9-9B93E03E8F95}"/>
          </ac:spMkLst>
        </pc:spChg>
      </pc:sldChg>
      <pc:sldChg chg="modSp mod modClrScheme chgLayout">
        <pc:chgData name="Kathrine Williams-Kirby (2204818)" userId="S::2204818@student.uwtsd.ac.uk::2538546d-bf97-4aff-a82d-c368cf3ef5ff" providerId="AD" clId="Web-{BA54ED54-3174-4844-D6B3-C20529193AA0}" dt="2024-10-30T14:13:22.453" v="366"/>
        <pc:sldMkLst>
          <pc:docMk/>
          <pc:sldMk cId="1292608414" sldId="277"/>
        </pc:sldMkLst>
        <pc:spChg chg="mod ord">
          <ac:chgData name="Kathrine Williams-Kirby (2204818)" userId="S::2204818@student.uwtsd.ac.uk::2538546d-bf97-4aff-a82d-c368cf3ef5ff" providerId="AD" clId="Web-{BA54ED54-3174-4844-D6B3-C20529193AA0}" dt="2024-10-30T14:13:22.453" v="366"/>
          <ac:spMkLst>
            <pc:docMk/>
            <pc:sldMk cId="1292608414" sldId="277"/>
            <ac:spMk id="2" creationId="{667B530A-8585-21B8-F38C-879FF8918C35}"/>
          </ac:spMkLst>
        </pc:spChg>
      </pc:sldChg>
      <pc:sldChg chg="mod modClrScheme chgLayout">
        <pc:chgData name="Kathrine Williams-Kirby (2204818)" userId="S::2204818@student.uwtsd.ac.uk::2538546d-bf97-4aff-a82d-c368cf3ef5ff" providerId="AD" clId="Web-{BA54ED54-3174-4844-D6B3-C20529193AA0}" dt="2024-10-30T14:13:22.453" v="366"/>
        <pc:sldMkLst>
          <pc:docMk/>
          <pc:sldMk cId="1886335288" sldId="278"/>
        </pc:sldMkLst>
      </pc:sldChg>
      <pc:sldChg chg="modSp mod modClrScheme chgLayout">
        <pc:chgData name="Kathrine Williams-Kirby (2204818)" userId="S::2204818@student.uwtsd.ac.uk::2538546d-bf97-4aff-a82d-c368cf3ef5ff" providerId="AD" clId="Web-{BA54ED54-3174-4844-D6B3-C20529193AA0}" dt="2024-10-30T14:13:22.453" v="366"/>
        <pc:sldMkLst>
          <pc:docMk/>
          <pc:sldMk cId="2021548081" sldId="279"/>
        </pc:sldMkLst>
        <pc:spChg chg="mod ord">
          <ac:chgData name="Kathrine Williams-Kirby (2204818)" userId="S::2204818@student.uwtsd.ac.uk::2538546d-bf97-4aff-a82d-c368cf3ef5ff" providerId="AD" clId="Web-{BA54ED54-3174-4844-D6B3-C20529193AA0}" dt="2024-10-30T14:13:22.453" v="366"/>
          <ac:spMkLst>
            <pc:docMk/>
            <pc:sldMk cId="2021548081" sldId="279"/>
            <ac:spMk id="2" creationId="{354A3C9D-48E5-6DA4-8F63-FB7E509D2CE8}"/>
          </ac:spMkLst>
        </pc:spChg>
      </pc:sldChg>
      <pc:sldChg chg="mod modClrScheme chgLayout">
        <pc:chgData name="Kathrine Williams-Kirby (2204818)" userId="S::2204818@student.uwtsd.ac.uk::2538546d-bf97-4aff-a82d-c368cf3ef5ff" providerId="AD" clId="Web-{BA54ED54-3174-4844-D6B3-C20529193AA0}" dt="2024-10-30T14:13:22.453" v="366"/>
        <pc:sldMkLst>
          <pc:docMk/>
          <pc:sldMk cId="2985265184" sldId="280"/>
        </pc:sldMkLst>
      </pc:sldChg>
      <pc:sldChg chg="modSp mod modClrScheme chgLayout">
        <pc:chgData name="Kathrine Williams-Kirby (2204818)" userId="S::2204818@student.uwtsd.ac.uk::2538546d-bf97-4aff-a82d-c368cf3ef5ff" providerId="AD" clId="Web-{BA54ED54-3174-4844-D6B3-C20529193AA0}" dt="2024-10-30T14:13:22.453" v="366"/>
        <pc:sldMkLst>
          <pc:docMk/>
          <pc:sldMk cId="1749130640" sldId="281"/>
        </pc:sldMkLst>
        <pc:spChg chg="mod ord">
          <ac:chgData name="Kathrine Williams-Kirby (2204818)" userId="S::2204818@student.uwtsd.ac.uk::2538546d-bf97-4aff-a82d-c368cf3ef5ff" providerId="AD" clId="Web-{BA54ED54-3174-4844-D6B3-C20529193AA0}" dt="2024-10-30T14:13:22.453" v="366"/>
          <ac:spMkLst>
            <pc:docMk/>
            <pc:sldMk cId="1749130640" sldId="281"/>
            <ac:spMk id="2" creationId="{E2194C8C-46EA-214F-536C-24C039767829}"/>
          </ac:spMkLst>
        </pc:spChg>
      </pc:sldChg>
      <pc:sldChg chg="mod modClrScheme chgLayout">
        <pc:chgData name="Kathrine Williams-Kirby (2204818)" userId="S::2204818@student.uwtsd.ac.uk::2538546d-bf97-4aff-a82d-c368cf3ef5ff" providerId="AD" clId="Web-{BA54ED54-3174-4844-D6B3-C20529193AA0}" dt="2024-10-30T14:13:22.453" v="366"/>
        <pc:sldMkLst>
          <pc:docMk/>
          <pc:sldMk cId="587725833" sldId="282"/>
        </pc:sldMkLst>
      </pc:sldChg>
      <pc:sldChg chg="mod modClrScheme chgLayout">
        <pc:chgData name="Kathrine Williams-Kirby (2204818)" userId="S::2204818@student.uwtsd.ac.uk::2538546d-bf97-4aff-a82d-c368cf3ef5ff" providerId="AD" clId="Web-{BA54ED54-3174-4844-D6B3-C20529193AA0}" dt="2024-10-30T14:13:22.453" v="366"/>
        <pc:sldMkLst>
          <pc:docMk/>
          <pc:sldMk cId="684921660" sldId="283"/>
        </pc:sldMkLst>
      </pc:sldChg>
      <pc:sldChg chg="modSp mod modClrScheme chgLayout">
        <pc:chgData name="Kathrine Williams-Kirby (2204818)" userId="S::2204818@student.uwtsd.ac.uk::2538546d-bf97-4aff-a82d-c368cf3ef5ff" providerId="AD" clId="Web-{BA54ED54-3174-4844-D6B3-C20529193AA0}" dt="2024-10-30T14:13:22.453" v="366"/>
        <pc:sldMkLst>
          <pc:docMk/>
          <pc:sldMk cId="4126373236" sldId="284"/>
        </pc:sldMkLst>
        <pc:spChg chg="mod ord">
          <ac:chgData name="Kathrine Williams-Kirby (2204818)" userId="S::2204818@student.uwtsd.ac.uk::2538546d-bf97-4aff-a82d-c368cf3ef5ff" providerId="AD" clId="Web-{BA54ED54-3174-4844-D6B3-C20529193AA0}" dt="2024-10-30T14:13:22.453" v="366"/>
          <ac:spMkLst>
            <pc:docMk/>
            <pc:sldMk cId="4126373236" sldId="284"/>
            <ac:spMk id="2" creationId="{1A4605C2-4F61-AB9A-217F-6D0C62A5C753}"/>
          </ac:spMkLst>
        </pc:spChg>
      </pc:sldChg>
      <pc:sldChg chg="mod modClrScheme chgLayout">
        <pc:chgData name="Kathrine Williams-Kirby (2204818)" userId="S::2204818@student.uwtsd.ac.uk::2538546d-bf97-4aff-a82d-c368cf3ef5ff" providerId="AD" clId="Web-{BA54ED54-3174-4844-D6B3-C20529193AA0}" dt="2024-10-30T14:13:22.453" v="366"/>
        <pc:sldMkLst>
          <pc:docMk/>
          <pc:sldMk cId="4246766624" sldId="285"/>
        </pc:sldMkLst>
      </pc:sldChg>
      <pc:sldChg chg="modSp mod modClrScheme chgLayout">
        <pc:chgData name="Kathrine Williams-Kirby (2204818)" userId="S::2204818@student.uwtsd.ac.uk::2538546d-bf97-4aff-a82d-c368cf3ef5ff" providerId="AD" clId="Web-{BA54ED54-3174-4844-D6B3-C20529193AA0}" dt="2024-10-30T14:13:22.453" v="366"/>
        <pc:sldMkLst>
          <pc:docMk/>
          <pc:sldMk cId="1206946396" sldId="286"/>
        </pc:sldMkLst>
        <pc:spChg chg="mod ord">
          <ac:chgData name="Kathrine Williams-Kirby (2204818)" userId="S::2204818@student.uwtsd.ac.uk::2538546d-bf97-4aff-a82d-c368cf3ef5ff" providerId="AD" clId="Web-{BA54ED54-3174-4844-D6B3-C20529193AA0}" dt="2024-10-30T14:13:22.453" v="366"/>
          <ac:spMkLst>
            <pc:docMk/>
            <pc:sldMk cId="1206946396" sldId="286"/>
            <ac:spMk id="2" creationId="{2BD99F9A-8EFA-6518-E813-29798B4D03C2}"/>
          </ac:spMkLst>
        </pc:spChg>
      </pc:sldChg>
      <pc:sldChg chg="mod modClrScheme chgLayout">
        <pc:chgData name="Kathrine Williams-Kirby (2204818)" userId="S::2204818@student.uwtsd.ac.uk::2538546d-bf97-4aff-a82d-c368cf3ef5ff" providerId="AD" clId="Web-{BA54ED54-3174-4844-D6B3-C20529193AA0}" dt="2024-10-30T14:13:22.453" v="366"/>
        <pc:sldMkLst>
          <pc:docMk/>
          <pc:sldMk cId="3500658816" sldId="287"/>
        </pc:sldMkLst>
      </pc:sldChg>
      <pc:sldChg chg="modSp mod modClrScheme chgLayout">
        <pc:chgData name="Kathrine Williams-Kirby (2204818)" userId="S::2204818@student.uwtsd.ac.uk::2538546d-bf97-4aff-a82d-c368cf3ef5ff" providerId="AD" clId="Web-{BA54ED54-3174-4844-D6B3-C20529193AA0}" dt="2024-10-30T14:13:22.453" v="366"/>
        <pc:sldMkLst>
          <pc:docMk/>
          <pc:sldMk cId="1315721532" sldId="288"/>
        </pc:sldMkLst>
        <pc:spChg chg="mod ord">
          <ac:chgData name="Kathrine Williams-Kirby (2204818)" userId="S::2204818@student.uwtsd.ac.uk::2538546d-bf97-4aff-a82d-c368cf3ef5ff" providerId="AD" clId="Web-{BA54ED54-3174-4844-D6B3-C20529193AA0}" dt="2024-10-30T14:13:22.453" v="366"/>
          <ac:spMkLst>
            <pc:docMk/>
            <pc:sldMk cId="1315721532" sldId="288"/>
            <ac:spMk id="2" creationId="{967D96AE-7798-6AA1-60F3-BF81282821BF}"/>
          </ac:spMkLst>
        </pc:spChg>
      </pc:sldChg>
      <pc:sldChg chg="modSp mod modClrScheme chgLayout">
        <pc:chgData name="Kathrine Williams-Kirby (2204818)" userId="S::2204818@student.uwtsd.ac.uk::2538546d-bf97-4aff-a82d-c368cf3ef5ff" providerId="AD" clId="Web-{BA54ED54-3174-4844-D6B3-C20529193AA0}" dt="2024-10-30T14:13:22.453" v="366"/>
        <pc:sldMkLst>
          <pc:docMk/>
          <pc:sldMk cId="2678332128" sldId="289"/>
        </pc:sldMkLst>
        <pc:spChg chg="mod ord">
          <ac:chgData name="Kathrine Williams-Kirby (2204818)" userId="S::2204818@student.uwtsd.ac.uk::2538546d-bf97-4aff-a82d-c368cf3ef5ff" providerId="AD" clId="Web-{BA54ED54-3174-4844-D6B3-C20529193AA0}" dt="2024-10-30T14:13:22.453" v="366"/>
          <ac:spMkLst>
            <pc:docMk/>
            <pc:sldMk cId="2678332128" sldId="289"/>
            <ac:spMk id="2" creationId="{2D8259EE-A05A-E310-D1CA-089535E76149}"/>
          </ac:spMkLst>
        </pc:spChg>
      </pc:sldChg>
      <pc:sldChg chg="addSp modSp mod modClrScheme chgLayout">
        <pc:chgData name="Kathrine Williams-Kirby (2204818)" userId="S::2204818@student.uwtsd.ac.uk::2538546d-bf97-4aff-a82d-c368cf3ef5ff" providerId="AD" clId="Web-{BA54ED54-3174-4844-D6B3-C20529193AA0}" dt="2024-10-30T14:15:20.676" v="419" actId="20577"/>
        <pc:sldMkLst>
          <pc:docMk/>
          <pc:sldMk cId="1366686927" sldId="290"/>
        </pc:sldMkLst>
        <pc:spChg chg="add mod">
          <ac:chgData name="Kathrine Williams-Kirby (2204818)" userId="S::2204818@student.uwtsd.ac.uk::2538546d-bf97-4aff-a82d-c368cf3ef5ff" providerId="AD" clId="Web-{BA54ED54-3174-4844-D6B3-C20529193AA0}" dt="2024-10-30T14:15:20.676" v="419" actId="20577"/>
          <ac:spMkLst>
            <pc:docMk/>
            <pc:sldMk cId="1366686927" sldId="290"/>
            <ac:spMk id="3" creationId="{1FD8FC5A-4F29-D032-03FD-786743A51F6E}"/>
          </ac:spMkLst>
        </pc:spChg>
        <pc:picChg chg="mod">
          <ac:chgData name="Kathrine Williams-Kirby (2204818)" userId="S::2204818@student.uwtsd.ac.uk::2538546d-bf97-4aff-a82d-c368cf3ef5ff" providerId="AD" clId="Web-{BA54ED54-3174-4844-D6B3-C20529193AA0}" dt="2024-10-30T14:02:50.884" v="282" actId="1076"/>
          <ac:picMkLst>
            <pc:docMk/>
            <pc:sldMk cId="1366686927" sldId="290"/>
            <ac:picMk id="2" creationId="{971BD933-038D-17A6-0022-E2C3685E11F8}"/>
          </ac:picMkLst>
        </pc:picChg>
      </pc:sldChg>
      <pc:sldChg chg="modSp mod modClrScheme chgLayout">
        <pc:chgData name="Kathrine Williams-Kirby (2204818)" userId="S::2204818@student.uwtsd.ac.uk::2538546d-bf97-4aff-a82d-c368cf3ef5ff" providerId="AD" clId="Web-{BA54ED54-3174-4844-D6B3-C20529193AA0}" dt="2024-10-30T14:13:22.453" v="366"/>
        <pc:sldMkLst>
          <pc:docMk/>
          <pc:sldMk cId="2351621739" sldId="291"/>
        </pc:sldMkLst>
        <pc:spChg chg="mod ord">
          <ac:chgData name="Kathrine Williams-Kirby (2204818)" userId="S::2204818@student.uwtsd.ac.uk::2538546d-bf97-4aff-a82d-c368cf3ef5ff" providerId="AD" clId="Web-{BA54ED54-3174-4844-D6B3-C20529193AA0}" dt="2024-10-30T14:13:22.453" v="366"/>
          <ac:spMkLst>
            <pc:docMk/>
            <pc:sldMk cId="2351621739" sldId="291"/>
            <ac:spMk id="2" creationId="{75CF2EB3-7ABE-5803-5FCA-FAFDA39E1F30}"/>
          </ac:spMkLst>
        </pc:spChg>
      </pc:sldChg>
      <pc:sldChg chg="addSp delSp modSp new mod modClrScheme chgLayout">
        <pc:chgData name="Kathrine Williams-Kirby (2204818)" userId="S::2204818@student.uwtsd.ac.uk::2538546d-bf97-4aff-a82d-c368cf3ef5ff" providerId="AD" clId="Web-{BA54ED54-3174-4844-D6B3-C20529193AA0}" dt="2024-10-30T14:13:22.453" v="366"/>
        <pc:sldMkLst>
          <pc:docMk/>
          <pc:sldMk cId="4052296635" sldId="292"/>
        </pc:sldMkLst>
        <pc:spChg chg="mod ord">
          <ac:chgData name="Kathrine Williams-Kirby (2204818)" userId="S::2204818@student.uwtsd.ac.uk::2538546d-bf97-4aff-a82d-c368cf3ef5ff" providerId="AD" clId="Web-{BA54ED54-3174-4844-D6B3-C20529193AA0}" dt="2024-10-30T14:13:22.453" v="366"/>
          <ac:spMkLst>
            <pc:docMk/>
            <pc:sldMk cId="4052296635" sldId="292"/>
            <ac:spMk id="2" creationId="{B7B8D6D6-68ED-0AD3-91B4-4127A10014D9}"/>
          </ac:spMkLst>
        </pc:spChg>
        <pc:spChg chg="add mod">
          <ac:chgData name="Kathrine Williams-Kirby (2204818)" userId="S::2204818@student.uwtsd.ac.uk::2538546d-bf97-4aff-a82d-c368cf3ef5ff" providerId="AD" clId="Web-{BA54ED54-3174-4844-D6B3-C20529193AA0}" dt="2024-10-30T13:25:22.101" v="105" actId="1076"/>
          <ac:spMkLst>
            <pc:docMk/>
            <pc:sldMk cId="4052296635" sldId="292"/>
            <ac:spMk id="4" creationId="{18EE968C-FA87-5105-A277-505298A2B088}"/>
          </ac:spMkLst>
        </pc:spChg>
        <pc:spChg chg="add mod">
          <ac:chgData name="Kathrine Williams-Kirby (2204818)" userId="S::2204818@student.uwtsd.ac.uk::2538546d-bf97-4aff-a82d-c368cf3ef5ff" providerId="AD" clId="Web-{BA54ED54-3174-4844-D6B3-C20529193AA0}" dt="2024-10-30T13:25:26.445" v="106" actId="1076"/>
          <ac:spMkLst>
            <pc:docMk/>
            <pc:sldMk cId="4052296635" sldId="292"/>
            <ac:spMk id="8" creationId="{04B7C40B-ECEC-47DB-F9C5-34AAAF86CB68}"/>
          </ac:spMkLst>
        </pc:spChg>
        <pc:spChg chg="add mod">
          <ac:chgData name="Kathrine Williams-Kirby (2204818)" userId="S::2204818@student.uwtsd.ac.uk::2538546d-bf97-4aff-a82d-c368cf3ef5ff" providerId="AD" clId="Web-{BA54ED54-3174-4844-D6B3-C20529193AA0}" dt="2024-10-30T13:25:39.101" v="110" actId="1076"/>
          <ac:spMkLst>
            <pc:docMk/>
            <pc:sldMk cId="4052296635" sldId="292"/>
            <ac:spMk id="10" creationId="{F11E73E4-7CDB-4A25-40E6-65788DF6D370}"/>
          </ac:spMkLst>
        </pc:spChg>
        <pc:spChg chg="add mod">
          <ac:chgData name="Kathrine Williams-Kirby (2204818)" userId="S::2204818@student.uwtsd.ac.uk::2538546d-bf97-4aff-a82d-c368cf3ef5ff" providerId="AD" clId="Web-{BA54ED54-3174-4844-D6B3-C20529193AA0}" dt="2024-10-30T13:33:13.931" v="183" actId="1076"/>
          <ac:spMkLst>
            <pc:docMk/>
            <pc:sldMk cId="4052296635" sldId="292"/>
            <ac:spMk id="11" creationId="{50A5C5D9-4B7A-ABE5-6521-7363C615862F}"/>
          </ac:spMkLst>
        </pc:spChg>
        <pc:picChg chg="add mod">
          <ac:chgData name="Kathrine Williams-Kirby (2204818)" userId="S::2204818@student.uwtsd.ac.uk::2538546d-bf97-4aff-a82d-c368cf3ef5ff" providerId="AD" clId="Web-{BA54ED54-3174-4844-D6B3-C20529193AA0}" dt="2024-10-30T13:25:13.288" v="103" actId="1076"/>
          <ac:picMkLst>
            <pc:docMk/>
            <pc:sldMk cId="4052296635" sldId="292"/>
            <ac:picMk id="6" creationId="{6DA9323A-ED21-9F7F-72A8-41C3B7790BD7}"/>
          </ac:picMkLst>
        </pc:picChg>
        <pc:picChg chg="add mod">
          <ac:chgData name="Kathrine Williams-Kirby (2204818)" userId="S::2204818@student.uwtsd.ac.uk::2538546d-bf97-4aff-a82d-c368cf3ef5ff" providerId="AD" clId="Web-{BA54ED54-3174-4844-D6B3-C20529193AA0}" dt="2024-10-30T13:25:05.491" v="99" actId="1076"/>
          <ac:picMkLst>
            <pc:docMk/>
            <pc:sldMk cId="4052296635" sldId="292"/>
            <ac:picMk id="7" creationId="{EB09336F-9D6B-3FA0-30BC-7585A775280B}"/>
          </ac:picMkLst>
        </pc:picChg>
        <pc:picChg chg="add mod">
          <ac:chgData name="Kathrine Williams-Kirby (2204818)" userId="S::2204818@student.uwtsd.ac.uk::2538546d-bf97-4aff-a82d-c368cf3ef5ff" providerId="AD" clId="Web-{BA54ED54-3174-4844-D6B3-C20529193AA0}" dt="2024-10-30T13:25:15.600" v="104" actId="1076"/>
          <ac:picMkLst>
            <pc:docMk/>
            <pc:sldMk cId="4052296635" sldId="292"/>
            <ac:picMk id="9" creationId="{DE01A84D-F864-2C5C-2581-54F9F38C97A0}"/>
          </ac:picMkLst>
        </pc:picChg>
      </pc:sldChg>
      <pc:sldChg chg="addSp delSp modSp new mod modClrScheme chgLayout">
        <pc:chgData name="Kathrine Williams-Kirby (2204818)" userId="S::2204818@student.uwtsd.ac.uk::2538546d-bf97-4aff-a82d-c368cf3ef5ff" providerId="AD" clId="Web-{BA54ED54-3174-4844-D6B3-C20529193AA0}" dt="2024-10-30T14:13:22.453" v="366"/>
        <pc:sldMkLst>
          <pc:docMk/>
          <pc:sldMk cId="2335635692" sldId="293"/>
        </pc:sldMkLst>
        <pc:spChg chg="mod ord">
          <ac:chgData name="Kathrine Williams-Kirby (2204818)" userId="S::2204818@student.uwtsd.ac.uk::2538546d-bf97-4aff-a82d-c368cf3ef5ff" providerId="AD" clId="Web-{BA54ED54-3174-4844-D6B3-C20529193AA0}" dt="2024-10-30T14:13:22.453" v="366"/>
          <ac:spMkLst>
            <pc:docMk/>
            <pc:sldMk cId="2335635692" sldId="293"/>
            <ac:spMk id="2" creationId="{DA3BF987-9BB0-8581-5E2C-494F5A72CAF1}"/>
          </ac:spMkLst>
        </pc:spChg>
        <pc:spChg chg="add mod">
          <ac:chgData name="Kathrine Williams-Kirby (2204818)" userId="S::2204818@student.uwtsd.ac.uk::2538546d-bf97-4aff-a82d-c368cf3ef5ff" providerId="AD" clId="Web-{BA54ED54-3174-4844-D6B3-C20529193AA0}" dt="2024-10-30T13:43:36.937" v="224" actId="1076"/>
          <ac:spMkLst>
            <pc:docMk/>
            <pc:sldMk cId="2335635692" sldId="293"/>
            <ac:spMk id="4" creationId="{5EE47CBC-A4B0-458E-EF5B-140183E304F1}"/>
          </ac:spMkLst>
        </pc:spChg>
        <pc:spChg chg="add mod">
          <ac:chgData name="Kathrine Williams-Kirby (2204818)" userId="S::2204818@student.uwtsd.ac.uk::2538546d-bf97-4aff-a82d-c368cf3ef5ff" providerId="AD" clId="Web-{BA54ED54-3174-4844-D6B3-C20529193AA0}" dt="2024-10-30T13:56:18.651" v="262" actId="1076"/>
          <ac:spMkLst>
            <pc:docMk/>
            <pc:sldMk cId="2335635692" sldId="293"/>
            <ac:spMk id="8" creationId="{CA689BCC-B055-C402-57D2-BF43198090A0}"/>
          </ac:spMkLst>
        </pc:spChg>
        <pc:spChg chg="add mod">
          <ac:chgData name="Kathrine Williams-Kirby (2204818)" userId="S::2204818@student.uwtsd.ac.uk::2538546d-bf97-4aff-a82d-c368cf3ef5ff" providerId="AD" clId="Web-{BA54ED54-3174-4844-D6B3-C20529193AA0}" dt="2024-10-30T14:00:20.035" v="280" actId="1076"/>
          <ac:spMkLst>
            <pc:docMk/>
            <pc:sldMk cId="2335635692" sldId="293"/>
            <ac:spMk id="10" creationId="{EBE72FA3-9832-EBC8-820A-5DA3846B546E}"/>
          </ac:spMkLst>
        </pc:spChg>
        <pc:spChg chg="add mod">
          <ac:chgData name="Kathrine Williams-Kirby (2204818)" userId="S::2204818@student.uwtsd.ac.uk::2538546d-bf97-4aff-a82d-c368cf3ef5ff" providerId="AD" clId="Web-{BA54ED54-3174-4844-D6B3-C20529193AA0}" dt="2024-10-30T14:06:50.533" v="353" actId="1076"/>
          <ac:spMkLst>
            <pc:docMk/>
            <pc:sldMk cId="2335635692" sldId="293"/>
            <ac:spMk id="11" creationId="{132881AC-CF05-C3EC-43DB-E89ED4C4B1E7}"/>
          </ac:spMkLst>
        </pc:spChg>
        <pc:picChg chg="add mod">
          <ac:chgData name="Kathrine Williams-Kirby (2204818)" userId="S::2204818@student.uwtsd.ac.uk::2538546d-bf97-4aff-a82d-c368cf3ef5ff" providerId="AD" clId="Web-{BA54ED54-3174-4844-D6B3-C20529193AA0}" dt="2024-10-30T13:43:21.249" v="219" actId="1076"/>
          <ac:picMkLst>
            <pc:docMk/>
            <pc:sldMk cId="2335635692" sldId="293"/>
            <ac:picMk id="3" creationId="{75D82627-4A71-ECF4-2CA6-15DDE8C0A6A3}"/>
          </ac:picMkLst>
        </pc:picChg>
        <pc:picChg chg="add mod">
          <ac:chgData name="Kathrine Williams-Kirby (2204818)" userId="S::2204818@student.uwtsd.ac.uk::2538546d-bf97-4aff-a82d-c368cf3ef5ff" providerId="AD" clId="Web-{BA54ED54-3174-4844-D6B3-C20529193AA0}" dt="2024-10-30T13:55:58.760" v="260" actId="1076"/>
          <ac:picMkLst>
            <pc:docMk/>
            <pc:sldMk cId="2335635692" sldId="293"/>
            <ac:picMk id="7" creationId="{BCE5DE05-6F7A-5352-D79D-F14987037CE5}"/>
          </ac:picMkLst>
        </pc:picChg>
        <pc:picChg chg="add mod">
          <ac:chgData name="Kathrine Williams-Kirby (2204818)" userId="S::2204818@student.uwtsd.ac.uk::2538546d-bf97-4aff-a82d-c368cf3ef5ff" providerId="AD" clId="Web-{BA54ED54-3174-4844-D6B3-C20529193AA0}" dt="2024-10-30T14:00:17.394" v="279" actId="1076"/>
          <ac:picMkLst>
            <pc:docMk/>
            <pc:sldMk cId="2335635692" sldId="293"/>
            <ac:picMk id="9" creationId="{A6752C84-972D-790F-931E-E9EA2921F961}"/>
          </ac:picMkLst>
        </pc:picChg>
      </pc:sldChg>
      <pc:sldChg chg="modSp new">
        <pc:chgData name="Kathrine Williams-Kirby (2204818)" userId="S::2204818@student.uwtsd.ac.uk::2538546d-bf97-4aff-a82d-c368cf3ef5ff" providerId="AD" clId="Web-{BA54ED54-3174-4844-D6B3-C20529193AA0}" dt="2024-10-30T14:30:44.380" v="454" actId="1076"/>
        <pc:sldMkLst>
          <pc:docMk/>
          <pc:sldMk cId="482907066" sldId="294"/>
        </pc:sldMkLst>
        <pc:spChg chg="mod">
          <ac:chgData name="Kathrine Williams-Kirby (2204818)" userId="S::2204818@student.uwtsd.ac.uk::2538546d-bf97-4aff-a82d-c368cf3ef5ff" providerId="AD" clId="Web-{BA54ED54-3174-4844-D6B3-C20529193AA0}" dt="2024-10-30T14:30:44.380" v="454" actId="1076"/>
          <ac:spMkLst>
            <pc:docMk/>
            <pc:sldMk cId="482907066" sldId="294"/>
            <ac:spMk id="2" creationId="{FB55BFE5-0544-34B2-5FE1-D21CD3858122}"/>
          </ac:spMkLst>
        </pc:spChg>
      </pc:sldChg>
      <pc:sldMasterChg chg="add del addSldLayout delSldLayout">
        <pc:chgData name="Kathrine Williams-Kirby (2204818)" userId="S::2204818@student.uwtsd.ac.uk::2538546d-bf97-4aff-a82d-c368cf3ef5ff" providerId="AD" clId="Web-{BA54ED54-3174-4844-D6B3-C20529193AA0}" dt="2024-10-30T14:13:22.453" v="366"/>
        <pc:sldMasterMkLst>
          <pc:docMk/>
          <pc:sldMasterMk cId="2460954070" sldId="2147483660"/>
        </pc:sldMasterMkLst>
        <pc:sldLayoutChg chg="add del">
          <pc:chgData name="Kathrine Williams-Kirby (2204818)" userId="S::2204818@student.uwtsd.ac.uk::2538546d-bf97-4aff-a82d-c368cf3ef5ff" providerId="AD" clId="Web-{BA54ED54-3174-4844-D6B3-C20529193AA0}" dt="2024-10-30T14:13:22.453" v="366"/>
          <pc:sldLayoutMkLst>
            <pc:docMk/>
            <pc:sldMasterMk cId="2460954070" sldId="2147483660"/>
            <pc:sldLayoutMk cId="2385387890" sldId="2147483661"/>
          </pc:sldLayoutMkLst>
        </pc:sldLayoutChg>
        <pc:sldLayoutChg chg="add del">
          <pc:chgData name="Kathrine Williams-Kirby (2204818)" userId="S::2204818@student.uwtsd.ac.uk::2538546d-bf97-4aff-a82d-c368cf3ef5ff" providerId="AD" clId="Web-{BA54ED54-3174-4844-D6B3-C20529193AA0}" dt="2024-10-30T14:13:22.453" v="366"/>
          <pc:sldLayoutMkLst>
            <pc:docMk/>
            <pc:sldMasterMk cId="2460954070" sldId="2147483660"/>
            <pc:sldLayoutMk cId="949138452" sldId="2147483662"/>
          </pc:sldLayoutMkLst>
        </pc:sldLayoutChg>
        <pc:sldLayoutChg chg="add del">
          <pc:chgData name="Kathrine Williams-Kirby (2204818)" userId="S::2204818@student.uwtsd.ac.uk::2538546d-bf97-4aff-a82d-c368cf3ef5ff" providerId="AD" clId="Web-{BA54ED54-3174-4844-D6B3-C20529193AA0}" dt="2024-10-30T14:13:22.453" v="366"/>
          <pc:sldLayoutMkLst>
            <pc:docMk/>
            <pc:sldMasterMk cId="2460954070" sldId="2147483660"/>
            <pc:sldLayoutMk cId="2591524520" sldId="2147483663"/>
          </pc:sldLayoutMkLst>
        </pc:sldLayoutChg>
        <pc:sldLayoutChg chg="add del">
          <pc:chgData name="Kathrine Williams-Kirby (2204818)" userId="S::2204818@student.uwtsd.ac.uk::2538546d-bf97-4aff-a82d-c368cf3ef5ff" providerId="AD" clId="Web-{BA54ED54-3174-4844-D6B3-C20529193AA0}" dt="2024-10-30T14:13:22.453" v="366"/>
          <pc:sldLayoutMkLst>
            <pc:docMk/>
            <pc:sldMasterMk cId="2460954070" sldId="2147483660"/>
            <pc:sldLayoutMk cId="1203092039" sldId="2147483664"/>
          </pc:sldLayoutMkLst>
        </pc:sldLayoutChg>
        <pc:sldLayoutChg chg="add del">
          <pc:chgData name="Kathrine Williams-Kirby (2204818)" userId="S::2204818@student.uwtsd.ac.uk::2538546d-bf97-4aff-a82d-c368cf3ef5ff" providerId="AD" clId="Web-{BA54ED54-3174-4844-D6B3-C20529193AA0}" dt="2024-10-30T14:13:22.453" v="366"/>
          <pc:sldLayoutMkLst>
            <pc:docMk/>
            <pc:sldMasterMk cId="2460954070" sldId="2147483660"/>
            <pc:sldLayoutMk cId="3733172339" sldId="2147483665"/>
          </pc:sldLayoutMkLst>
        </pc:sldLayoutChg>
        <pc:sldLayoutChg chg="add del">
          <pc:chgData name="Kathrine Williams-Kirby (2204818)" userId="S::2204818@student.uwtsd.ac.uk::2538546d-bf97-4aff-a82d-c368cf3ef5ff" providerId="AD" clId="Web-{BA54ED54-3174-4844-D6B3-C20529193AA0}" dt="2024-10-30T14:13:22.453" v="366"/>
          <pc:sldLayoutMkLst>
            <pc:docMk/>
            <pc:sldMasterMk cId="2460954070" sldId="2147483660"/>
            <pc:sldLayoutMk cId="3210312558" sldId="2147483666"/>
          </pc:sldLayoutMkLst>
        </pc:sldLayoutChg>
        <pc:sldLayoutChg chg="add del">
          <pc:chgData name="Kathrine Williams-Kirby (2204818)" userId="S::2204818@student.uwtsd.ac.uk::2538546d-bf97-4aff-a82d-c368cf3ef5ff" providerId="AD" clId="Web-{BA54ED54-3174-4844-D6B3-C20529193AA0}" dt="2024-10-30T14:13:22.453" v="366"/>
          <pc:sldLayoutMkLst>
            <pc:docMk/>
            <pc:sldMasterMk cId="2460954070" sldId="2147483660"/>
            <pc:sldLayoutMk cId="3146388984" sldId="2147483667"/>
          </pc:sldLayoutMkLst>
        </pc:sldLayoutChg>
        <pc:sldLayoutChg chg="add del">
          <pc:chgData name="Kathrine Williams-Kirby (2204818)" userId="S::2204818@student.uwtsd.ac.uk::2538546d-bf97-4aff-a82d-c368cf3ef5ff" providerId="AD" clId="Web-{BA54ED54-3174-4844-D6B3-C20529193AA0}" dt="2024-10-30T14:13:22.453" v="366"/>
          <pc:sldLayoutMkLst>
            <pc:docMk/>
            <pc:sldMasterMk cId="2460954070" sldId="2147483660"/>
            <pc:sldLayoutMk cId="3171841454" sldId="2147483668"/>
          </pc:sldLayoutMkLst>
        </pc:sldLayoutChg>
        <pc:sldLayoutChg chg="add del">
          <pc:chgData name="Kathrine Williams-Kirby (2204818)" userId="S::2204818@student.uwtsd.ac.uk::2538546d-bf97-4aff-a82d-c368cf3ef5ff" providerId="AD" clId="Web-{BA54ED54-3174-4844-D6B3-C20529193AA0}" dt="2024-10-30T14:13:22.453" v="366"/>
          <pc:sldLayoutMkLst>
            <pc:docMk/>
            <pc:sldMasterMk cId="2460954070" sldId="2147483660"/>
            <pc:sldLayoutMk cId="1718958274" sldId="2147483669"/>
          </pc:sldLayoutMkLst>
        </pc:sldLayoutChg>
        <pc:sldLayoutChg chg="add del">
          <pc:chgData name="Kathrine Williams-Kirby (2204818)" userId="S::2204818@student.uwtsd.ac.uk::2538546d-bf97-4aff-a82d-c368cf3ef5ff" providerId="AD" clId="Web-{BA54ED54-3174-4844-D6B3-C20529193AA0}" dt="2024-10-30T14:13:22.453" v="366"/>
          <pc:sldLayoutMkLst>
            <pc:docMk/>
            <pc:sldMasterMk cId="2460954070" sldId="2147483660"/>
            <pc:sldLayoutMk cId="2202905451" sldId="2147483670"/>
          </pc:sldLayoutMkLst>
        </pc:sldLayoutChg>
        <pc:sldLayoutChg chg="add del">
          <pc:chgData name="Kathrine Williams-Kirby (2204818)" userId="S::2204818@student.uwtsd.ac.uk::2538546d-bf97-4aff-a82d-c368cf3ef5ff" providerId="AD" clId="Web-{BA54ED54-3174-4844-D6B3-C20529193AA0}" dt="2024-10-30T14:13:22.453" v="366"/>
          <pc:sldLayoutMkLst>
            <pc:docMk/>
            <pc:sldMasterMk cId="2460954070" sldId="2147483660"/>
            <pc:sldLayoutMk cId="3479445657" sldId="2147483671"/>
          </pc:sldLayoutMkLst>
        </pc:sldLayoutChg>
      </pc:sldMasterChg>
      <pc:sldMasterChg chg="add addSldLayout modSldLayout">
        <pc:chgData name="Kathrine Williams-Kirby (2204818)" userId="S::2204818@student.uwtsd.ac.uk::2538546d-bf97-4aff-a82d-c368cf3ef5ff" providerId="AD" clId="Web-{BA54ED54-3174-4844-D6B3-C20529193AA0}" dt="2024-10-30T14:13:22.453" v="366"/>
        <pc:sldMasterMkLst>
          <pc:docMk/>
          <pc:sldMasterMk cId="1954906962" sldId="2147483672"/>
        </pc:sldMasterMkLst>
        <pc:sldLayoutChg chg="add mod replId">
          <pc:chgData name="Kathrine Williams-Kirby (2204818)" userId="S::2204818@student.uwtsd.ac.uk::2538546d-bf97-4aff-a82d-c368cf3ef5ff" providerId="AD" clId="Web-{BA54ED54-3174-4844-D6B3-C20529193AA0}" dt="2024-10-30T14:13:22.453" v="366"/>
          <pc:sldLayoutMkLst>
            <pc:docMk/>
            <pc:sldMasterMk cId="1954906962" sldId="2147483672"/>
            <pc:sldLayoutMk cId="68353188" sldId="2147483673"/>
          </pc:sldLayoutMkLst>
        </pc:sldLayoutChg>
        <pc:sldLayoutChg chg="add mod replId">
          <pc:chgData name="Kathrine Williams-Kirby (2204818)" userId="S::2204818@student.uwtsd.ac.uk::2538546d-bf97-4aff-a82d-c368cf3ef5ff" providerId="AD" clId="Web-{BA54ED54-3174-4844-D6B3-C20529193AA0}" dt="2024-10-30T14:13:22.453" v="366"/>
          <pc:sldLayoutMkLst>
            <pc:docMk/>
            <pc:sldMasterMk cId="1954906962" sldId="2147483672"/>
            <pc:sldLayoutMk cId="3136448377" sldId="2147483674"/>
          </pc:sldLayoutMkLst>
        </pc:sldLayoutChg>
        <pc:sldLayoutChg chg="add mod replId">
          <pc:chgData name="Kathrine Williams-Kirby (2204818)" userId="S::2204818@student.uwtsd.ac.uk::2538546d-bf97-4aff-a82d-c368cf3ef5ff" providerId="AD" clId="Web-{BA54ED54-3174-4844-D6B3-C20529193AA0}" dt="2024-10-30T14:13:22.453" v="366"/>
          <pc:sldLayoutMkLst>
            <pc:docMk/>
            <pc:sldMasterMk cId="1954906962" sldId="2147483672"/>
            <pc:sldLayoutMk cId="305976552" sldId="2147483675"/>
          </pc:sldLayoutMkLst>
        </pc:sldLayoutChg>
        <pc:sldLayoutChg chg="add mod replId">
          <pc:chgData name="Kathrine Williams-Kirby (2204818)" userId="S::2204818@student.uwtsd.ac.uk::2538546d-bf97-4aff-a82d-c368cf3ef5ff" providerId="AD" clId="Web-{BA54ED54-3174-4844-D6B3-C20529193AA0}" dt="2024-10-30T14:13:22.453" v="366"/>
          <pc:sldLayoutMkLst>
            <pc:docMk/>
            <pc:sldMasterMk cId="1954906962" sldId="2147483672"/>
            <pc:sldLayoutMk cId="1657470255" sldId="2147483676"/>
          </pc:sldLayoutMkLst>
        </pc:sldLayoutChg>
        <pc:sldLayoutChg chg="add mod replId">
          <pc:chgData name="Kathrine Williams-Kirby (2204818)" userId="S::2204818@student.uwtsd.ac.uk::2538546d-bf97-4aff-a82d-c368cf3ef5ff" providerId="AD" clId="Web-{BA54ED54-3174-4844-D6B3-C20529193AA0}" dt="2024-10-30T14:13:22.453" v="366"/>
          <pc:sldLayoutMkLst>
            <pc:docMk/>
            <pc:sldMasterMk cId="1954906962" sldId="2147483672"/>
            <pc:sldLayoutMk cId="1522104187" sldId="2147483677"/>
          </pc:sldLayoutMkLst>
        </pc:sldLayoutChg>
        <pc:sldLayoutChg chg="add mod replId">
          <pc:chgData name="Kathrine Williams-Kirby (2204818)" userId="S::2204818@student.uwtsd.ac.uk::2538546d-bf97-4aff-a82d-c368cf3ef5ff" providerId="AD" clId="Web-{BA54ED54-3174-4844-D6B3-C20529193AA0}" dt="2024-10-30T14:13:22.453" v="366"/>
          <pc:sldLayoutMkLst>
            <pc:docMk/>
            <pc:sldMasterMk cId="1954906962" sldId="2147483672"/>
            <pc:sldLayoutMk cId="703638849" sldId="2147483678"/>
          </pc:sldLayoutMkLst>
        </pc:sldLayoutChg>
        <pc:sldLayoutChg chg="add mod replId">
          <pc:chgData name="Kathrine Williams-Kirby (2204818)" userId="S::2204818@student.uwtsd.ac.uk::2538546d-bf97-4aff-a82d-c368cf3ef5ff" providerId="AD" clId="Web-{BA54ED54-3174-4844-D6B3-C20529193AA0}" dt="2024-10-30T14:13:22.453" v="366"/>
          <pc:sldLayoutMkLst>
            <pc:docMk/>
            <pc:sldMasterMk cId="1954906962" sldId="2147483672"/>
            <pc:sldLayoutMk cId="1559523414" sldId="2147483679"/>
          </pc:sldLayoutMkLst>
        </pc:sldLayoutChg>
        <pc:sldLayoutChg chg="add mod replId">
          <pc:chgData name="Kathrine Williams-Kirby (2204818)" userId="S::2204818@student.uwtsd.ac.uk::2538546d-bf97-4aff-a82d-c368cf3ef5ff" providerId="AD" clId="Web-{BA54ED54-3174-4844-D6B3-C20529193AA0}" dt="2024-10-30T14:13:22.453" v="366"/>
          <pc:sldLayoutMkLst>
            <pc:docMk/>
            <pc:sldMasterMk cId="1954906962" sldId="2147483672"/>
            <pc:sldLayoutMk cId="255783083" sldId="2147483680"/>
          </pc:sldLayoutMkLst>
        </pc:sldLayoutChg>
        <pc:sldLayoutChg chg="add mod replId">
          <pc:chgData name="Kathrine Williams-Kirby (2204818)" userId="S::2204818@student.uwtsd.ac.uk::2538546d-bf97-4aff-a82d-c368cf3ef5ff" providerId="AD" clId="Web-{BA54ED54-3174-4844-D6B3-C20529193AA0}" dt="2024-10-30T14:13:22.453" v="366"/>
          <pc:sldLayoutMkLst>
            <pc:docMk/>
            <pc:sldMasterMk cId="1954906962" sldId="2147483672"/>
            <pc:sldLayoutMk cId="1092134989" sldId="2147483681"/>
          </pc:sldLayoutMkLst>
        </pc:sldLayoutChg>
        <pc:sldLayoutChg chg="add mod replId">
          <pc:chgData name="Kathrine Williams-Kirby (2204818)" userId="S::2204818@student.uwtsd.ac.uk::2538546d-bf97-4aff-a82d-c368cf3ef5ff" providerId="AD" clId="Web-{BA54ED54-3174-4844-D6B3-C20529193AA0}" dt="2024-10-30T14:13:22.453" v="366"/>
          <pc:sldLayoutMkLst>
            <pc:docMk/>
            <pc:sldMasterMk cId="1954906962" sldId="2147483672"/>
            <pc:sldLayoutMk cId="3919607563" sldId="2147483682"/>
          </pc:sldLayoutMkLst>
        </pc:sldLayoutChg>
        <pc:sldLayoutChg chg="add mod replId">
          <pc:chgData name="Kathrine Williams-Kirby (2204818)" userId="S::2204818@student.uwtsd.ac.uk::2538546d-bf97-4aff-a82d-c368cf3ef5ff" providerId="AD" clId="Web-{BA54ED54-3174-4844-D6B3-C20529193AA0}" dt="2024-10-30T14:13:22.453" v="366"/>
          <pc:sldLayoutMkLst>
            <pc:docMk/>
            <pc:sldMasterMk cId="1954906962" sldId="2147483672"/>
            <pc:sldLayoutMk cId="1541069772" sldId="2147483683"/>
          </pc:sldLayoutMkLst>
        </pc:sldLayoutChg>
      </pc:sldMasterChg>
      <pc:sldMasterChg chg="add del addSldLayout delSldLayout modSldLayout">
        <pc:chgData name="Kathrine Williams-Kirby (2204818)" userId="S::2204818@student.uwtsd.ac.uk::2538546d-bf97-4aff-a82d-c368cf3ef5ff" providerId="AD" clId="Web-{BA54ED54-3174-4844-D6B3-C20529193AA0}" dt="2024-10-30T13:59:40.815" v="272"/>
        <pc:sldMasterMkLst>
          <pc:docMk/>
          <pc:sldMasterMk cId="4180119600" sldId="2147483672"/>
        </pc:sldMasterMkLst>
        <pc:sldLayoutChg chg="add del mod replId">
          <pc:chgData name="Kathrine Williams-Kirby (2204818)" userId="S::2204818@student.uwtsd.ac.uk::2538546d-bf97-4aff-a82d-c368cf3ef5ff" providerId="AD" clId="Web-{BA54ED54-3174-4844-D6B3-C20529193AA0}" dt="2024-10-30T13:59:40.815" v="272"/>
          <pc:sldLayoutMkLst>
            <pc:docMk/>
            <pc:sldMasterMk cId="4180119600" sldId="2147483672"/>
            <pc:sldLayoutMk cId="1409889140" sldId="2147483673"/>
          </pc:sldLayoutMkLst>
        </pc:sldLayoutChg>
        <pc:sldLayoutChg chg="add del mod replId">
          <pc:chgData name="Kathrine Williams-Kirby (2204818)" userId="S::2204818@student.uwtsd.ac.uk::2538546d-bf97-4aff-a82d-c368cf3ef5ff" providerId="AD" clId="Web-{BA54ED54-3174-4844-D6B3-C20529193AA0}" dt="2024-10-30T13:59:40.815" v="272"/>
          <pc:sldLayoutMkLst>
            <pc:docMk/>
            <pc:sldMasterMk cId="4180119600" sldId="2147483672"/>
            <pc:sldLayoutMk cId="4186376323" sldId="2147483674"/>
          </pc:sldLayoutMkLst>
        </pc:sldLayoutChg>
        <pc:sldLayoutChg chg="add del mod replId">
          <pc:chgData name="Kathrine Williams-Kirby (2204818)" userId="S::2204818@student.uwtsd.ac.uk::2538546d-bf97-4aff-a82d-c368cf3ef5ff" providerId="AD" clId="Web-{BA54ED54-3174-4844-D6B3-C20529193AA0}" dt="2024-10-30T13:59:40.815" v="272"/>
          <pc:sldLayoutMkLst>
            <pc:docMk/>
            <pc:sldMasterMk cId="4180119600" sldId="2147483672"/>
            <pc:sldLayoutMk cId="1414313988" sldId="2147483675"/>
          </pc:sldLayoutMkLst>
        </pc:sldLayoutChg>
        <pc:sldLayoutChg chg="add del mod replId">
          <pc:chgData name="Kathrine Williams-Kirby (2204818)" userId="S::2204818@student.uwtsd.ac.uk::2538546d-bf97-4aff-a82d-c368cf3ef5ff" providerId="AD" clId="Web-{BA54ED54-3174-4844-D6B3-C20529193AA0}" dt="2024-10-30T13:59:40.815" v="272"/>
          <pc:sldLayoutMkLst>
            <pc:docMk/>
            <pc:sldMasterMk cId="4180119600" sldId="2147483672"/>
            <pc:sldLayoutMk cId="1518840324" sldId="2147483676"/>
          </pc:sldLayoutMkLst>
        </pc:sldLayoutChg>
        <pc:sldLayoutChg chg="add del mod replId">
          <pc:chgData name="Kathrine Williams-Kirby (2204818)" userId="S::2204818@student.uwtsd.ac.uk::2538546d-bf97-4aff-a82d-c368cf3ef5ff" providerId="AD" clId="Web-{BA54ED54-3174-4844-D6B3-C20529193AA0}" dt="2024-10-30T13:59:40.815" v="272"/>
          <pc:sldLayoutMkLst>
            <pc:docMk/>
            <pc:sldMasterMk cId="4180119600" sldId="2147483672"/>
            <pc:sldLayoutMk cId="2110507125" sldId="2147483677"/>
          </pc:sldLayoutMkLst>
        </pc:sldLayoutChg>
        <pc:sldLayoutChg chg="add del mod replId">
          <pc:chgData name="Kathrine Williams-Kirby (2204818)" userId="S::2204818@student.uwtsd.ac.uk::2538546d-bf97-4aff-a82d-c368cf3ef5ff" providerId="AD" clId="Web-{BA54ED54-3174-4844-D6B3-C20529193AA0}" dt="2024-10-30T13:59:40.815" v="272"/>
          <pc:sldLayoutMkLst>
            <pc:docMk/>
            <pc:sldMasterMk cId="4180119600" sldId="2147483672"/>
            <pc:sldLayoutMk cId="3771665620" sldId="2147483678"/>
          </pc:sldLayoutMkLst>
        </pc:sldLayoutChg>
        <pc:sldLayoutChg chg="add del mod replId">
          <pc:chgData name="Kathrine Williams-Kirby (2204818)" userId="S::2204818@student.uwtsd.ac.uk::2538546d-bf97-4aff-a82d-c368cf3ef5ff" providerId="AD" clId="Web-{BA54ED54-3174-4844-D6B3-C20529193AA0}" dt="2024-10-30T13:59:40.815" v="272"/>
          <pc:sldLayoutMkLst>
            <pc:docMk/>
            <pc:sldMasterMk cId="4180119600" sldId="2147483672"/>
            <pc:sldLayoutMk cId="1635679741" sldId="2147483679"/>
          </pc:sldLayoutMkLst>
        </pc:sldLayoutChg>
        <pc:sldLayoutChg chg="add del mod replId">
          <pc:chgData name="Kathrine Williams-Kirby (2204818)" userId="S::2204818@student.uwtsd.ac.uk::2538546d-bf97-4aff-a82d-c368cf3ef5ff" providerId="AD" clId="Web-{BA54ED54-3174-4844-D6B3-C20529193AA0}" dt="2024-10-30T13:59:40.815" v="272"/>
          <pc:sldLayoutMkLst>
            <pc:docMk/>
            <pc:sldMasterMk cId="4180119600" sldId="2147483672"/>
            <pc:sldLayoutMk cId="1164736170" sldId="2147483680"/>
          </pc:sldLayoutMkLst>
        </pc:sldLayoutChg>
        <pc:sldLayoutChg chg="add del mod replId">
          <pc:chgData name="Kathrine Williams-Kirby (2204818)" userId="S::2204818@student.uwtsd.ac.uk::2538546d-bf97-4aff-a82d-c368cf3ef5ff" providerId="AD" clId="Web-{BA54ED54-3174-4844-D6B3-C20529193AA0}" dt="2024-10-30T13:59:40.815" v="272"/>
          <pc:sldLayoutMkLst>
            <pc:docMk/>
            <pc:sldMasterMk cId="4180119600" sldId="2147483672"/>
            <pc:sldLayoutMk cId="631581216" sldId="2147483681"/>
          </pc:sldLayoutMkLst>
        </pc:sldLayoutChg>
        <pc:sldLayoutChg chg="add del mod replId">
          <pc:chgData name="Kathrine Williams-Kirby (2204818)" userId="S::2204818@student.uwtsd.ac.uk::2538546d-bf97-4aff-a82d-c368cf3ef5ff" providerId="AD" clId="Web-{BA54ED54-3174-4844-D6B3-C20529193AA0}" dt="2024-10-30T13:59:40.815" v="272"/>
          <pc:sldLayoutMkLst>
            <pc:docMk/>
            <pc:sldMasterMk cId="4180119600" sldId="2147483672"/>
            <pc:sldLayoutMk cId="1592003334" sldId="2147483682"/>
          </pc:sldLayoutMkLst>
        </pc:sldLayoutChg>
        <pc:sldLayoutChg chg="add del mod replId">
          <pc:chgData name="Kathrine Williams-Kirby (2204818)" userId="S::2204818@student.uwtsd.ac.uk::2538546d-bf97-4aff-a82d-c368cf3ef5ff" providerId="AD" clId="Web-{BA54ED54-3174-4844-D6B3-C20529193AA0}" dt="2024-10-30T13:59:40.815" v="272"/>
          <pc:sldLayoutMkLst>
            <pc:docMk/>
            <pc:sldMasterMk cId="4180119600" sldId="2147483672"/>
            <pc:sldLayoutMk cId="3019749974" sldId="2147483683"/>
          </pc:sldLayoutMkLst>
        </pc:sldLayoutChg>
      </pc:sldMasterChg>
    </pc:docChg>
  </pc:docChgLst>
  <pc:docChgLst>
    <pc:chgData name="Kathrine Williams-Kirby (2204818)" userId="S::2204818@student.uwtsd.ac.uk::2538546d-bf97-4aff-a82d-c368cf3ef5ff" providerId="AD" clId="Web-{FF42D86B-E20B-59C5-8A05-57A9BCD75F3C}"/>
    <pc:docChg chg="modSld">
      <pc:chgData name="Kathrine Williams-Kirby (2204818)" userId="S::2204818@student.uwtsd.ac.uk::2538546d-bf97-4aff-a82d-c368cf3ef5ff" providerId="AD" clId="Web-{FF42D86B-E20B-59C5-8A05-57A9BCD75F3C}" dt="2024-11-01T19:41:27.482" v="7" actId="1076"/>
      <pc:docMkLst>
        <pc:docMk/>
      </pc:docMkLst>
      <pc:sldChg chg="addSp modSp">
        <pc:chgData name="Kathrine Williams-Kirby (2204818)" userId="S::2204818@student.uwtsd.ac.uk::2538546d-bf97-4aff-a82d-c368cf3ef5ff" providerId="AD" clId="Web-{FF42D86B-E20B-59C5-8A05-57A9BCD75F3C}" dt="2024-11-01T19:41:27.482" v="7" actId="1076"/>
        <pc:sldMkLst>
          <pc:docMk/>
          <pc:sldMk cId="4136559527" sldId="268"/>
        </pc:sldMkLst>
        <pc:picChg chg="add mod">
          <ac:chgData name="Kathrine Williams-Kirby (2204818)" userId="S::2204818@student.uwtsd.ac.uk::2538546d-bf97-4aff-a82d-c368cf3ef5ff" providerId="AD" clId="Web-{FF42D86B-E20B-59C5-8A05-57A9BCD75F3C}" dt="2024-11-01T19:41:27.482" v="7" actId="1076"/>
          <ac:picMkLst>
            <pc:docMk/>
            <pc:sldMk cId="4136559527" sldId="268"/>
            <ac:picMk id="3" creationId="{769D6D88-BDE3-4168-9ABC-82BF6879F7D2}"/>
          </ac:picMkLst>
        </pc:picChg>
        <pc:picChg chg="mod">
          <ac:chgData name="Kathrine Williams-Kirby (2204818)" userId="S::2204818@student.uwtsd.ac.uk::2538546d-bf97-4aff-a82d-c368cf3ef5ff" providerId="AD" clId="Web-{FF42D86B-E20B-59C5-8A05-57A9BCD75F3C}" dt="2024-11-01T19:41:25.888" v="5" actId="1076"/>
          <ac:picMkLst>
            <pc:docMk/>
            <pc:sldMk cId="4136559527" sldId="268"/>
            <ac:picMk id="1026" creationId="{9F6BF038-CEDF-CD33-6BF7-4C8FC8FB2712}"/>
          </ac:picMkLst>
        </pc:picChg>
      </pc:sldChg>
    </pc:docChg>
  </pc:docChgLst>
  <pc:docChgLst>
    <pc:chgData name="Kathrine Williams-Kirby (2204818)" userId="S::2204818@student.uwtsd.ac.uk::2538546d-bf97-4aff-a82d-c368cf3ef5ff" providerId="AD" clId="Web-{8218FA98-B659-EA43-EC09-C63CAC0419AC}"/>
    <pc:docChg chg="modSld">
      <pc:chgData name="Kathrine Williams-Kirby (2204818)" userId="S::2204818@student.uwtsd.ac.uk::2538546d-bf97-4aff-a82d-c368cf3ef5ff" providerId="AD" clId="Web-{8218FA98-B659-EA43-EC09-C63CAC0419AC}" dt="2024-11-09T13:24:40.066" v="1" actId="20577"/>
      <pc:docMkLst>
        <pc:docMk/>
      </pc:docMkLst>
      <pc:sldChg chg="modSp">
        <pc:chgData name="Kathrine Williams-Kirby (2204818)" userId="S::2204818@student.uwtsd.ac.uk::2538546d-bf97-4aff-a82d-c368cf3ef5ff" providerId="AD" clId="Web-{8218FA98-B659-EA43-EC09-C63CAC0419AC}" dt="2024-11-09T13:24:40.066" v="1" actId="20577"/>
        <pc:sldMkLst>
          <pc:docMk/>
          <pc:sldMk cId="2364459362" sldId="302"/>
        </pc:sldMkLst>
        <pc:spChg chg="mod">
          <ac:chgData name="Kathrine Williams-Kirby (2204818)" userId="S::2204818@student.uwtsd.ac.uk::2538546d-bf97-4aff-a82d-c368cf3ef5ff" providerId="AD" clId="Web-{8218FA98-B659-EA43-EC09-C63CAC0419AC}" dt="2024-11-09T13:24:40.066" v="1" actId="20577"/>
          <ac:spMkLst>
            <pc:docMk/>
            <pc:sldMk cId="2364459362" sldId="302"/>
            <ac:spMk id="13" creationId="{C327CD22-FF2B-F401-F770-EBAAD10B88DF}"/>
          </ac:spMkLst>
        </pc:spChg>
      </pc:sldChg>
    </pc:docChg>
  </pc:docChgLst>
  <pc:docChgLst>
    <pc:chgData name="Kathrine Williams-Kirby (2204818)" userId="S::2204818@student.uwtsd.ac.uk::2538546d-bf97-4aff-a82d-c368cf3ef5ff" providerId="AD" clId="Web-{666C6ACC-35C8-C67A-E8A8-BA7B7EE73091}"/>
    <pc:docChg chg="addSld delSld modSld">
      <pc:chgData name="Kathrine Williams-Kirby (2204818)" userId="S::2204818@student.uwtsd.ac.uk::2538546d-bf97-4aff-a82d-c368cf3ef5ff" providerId="AD" clId="Web-{666C6ACC-35C8-C67A-E8A8-BA7B7EE73091}" dt="2024-11-03T19:26:12.121" v="19"/>
      <pc:docMkLst>
        <pc:docMk/>
      </pc:docMkLst>
      <pc:sldChg chg="modSp">
        <pc:chgData name="Kathrine Williams-Kirby (2204818)" userId="S::2204818@student.uwtsd.ac.uk::2538546d-bf97-4aff-a82d-c368cf3ef5ff" providerId="AD" clId="Web-{666C6ACC-35C8-C67A-E8A8-BA7B7EE73091}" dt="2024-11-03T19:24:01.790" v="2" actId="1076"/>
        <pc:sldMkLst>
          <pc:docMk/>
          <pc:sldMk cId="482907066" sldId="294"/>
        </pc:sldMkLst>
        <pc:spChg chg="mod">
          <ac:chgData name="Kathrine Williams-Kirby (2204818)" userId="S::2204818@student.uwtsd.ac.uk::2538546d-bf97-4aff-a82d-c368cf3ef5ff" providerId="AD" clId="Web-{666C6ACC-35C8-C67A-E8A8-BA7B7EE73091}" dt="2024-11-03T19:24:01.790" v="2" actId="1076"/>
          <ac:spMkLst>
            <pc:docMk/>
            <pc:sldMk cId="482907066" sldId="294"/>
            <ac:spMk id="2" creationId="{FB55BFE5-0544-34B2-5FE1-D21CD3858122}"/>
          </ac:spMkLst>
        </pc:spChg>
        <pc:spChg chg="mod">
          <ac:chgData name="Kathrine Williams-Kirby (2204818)" userId="S::2204818@student.uwtsd.ac.uk::2538546d-bf97-4aff-a82d-c368cf3ef5ff" providerId="AD" clId="Web-{666C6ACC-35C8-C67A-E8A8-BA7B7EE73091}" dt="2024-11-03T19:21:45.568" v="0" actId="1076"/>
          <ac:spMkLst>
            <pc:docMk/>
            <pc:sldMk cId="482907066" sldId="294"/>
            <ac:spMk id="7" creationId="{1FF73712-5AF2-F5D0-D33A-2E9992589DDE}"/>
          </ac:spMkLst>
        </pc:spChg>
        <pc:picChg chg="mod">
          <ac:chgData name="Kathrine Williams-Kirby (2204818)" userId="S::2204818@student.uwtsd.ac.uk::2538546d-bf97-4aff-a82d-c368cf3ef5ff" providerId="AD" clId="Web-{666C6ACC-35C8-C67A-E8A8-BA7B7EE73091}" dt="2024-11-03T19:21:47.756" v="1" actId="1076"/>
          <ac:picMkLst>
            <pc:docMk/>
            <pc:sldMk cId="482907066" sldId="294"/>
            <ac:picMk id="6" creationId="{DE21F618-515B-1BDF-B718-2C7D1C3611AA}"/>
          </ac:picMkLst>
        </pc:picChg>
      </pc:sldChg>
      <pc:sldChg chg="modSp new del">
        <pc:chgData name="Kathrine Williams-Kirby (2204818)" userId="S::2204818@student.uwtsd.ac.uk::2538546d-bf97-4aff-a82d-c368cf3ef5ff" providerId="AD" clId="Web-{666C6ACC-35C8-C67A-E8A8-BA7B7EE73091}" dt="2024-11-03T19:26:12.121" v="19"/>
        <pc:sldMkLst>
          <pc:docMk/>
          <pc:sldMk cId="3560245109" sldId="299"/>
        </pc:sldMkLst>
        <pc:spChg chg="mod">
          <ac:chgData name="Kathrine Williams-Kirby (2204818)" userId="S::2204818@student.uwtsd.ac.uk::2538546d-bf97-4aff-a82d-c368cf3ef5ff" providerId="AD" clId="Web-{666C6ACC-35C8-C67A-E8A8-BA7B7EE73091}" dt="2024-11-03T19:24:52.197" v="18" actId="1076"/>
          <ac:spMkLst>
            <pc:docMk/>
            <pc:sldMk cId="3560245109" sldId="299"/>
            <ac:spMk id="2" creationId="{02EAD344-A680-F3EE-2018-2C7F067C2050}"/>
          </ac:spMkLst>
        </pc:spChg>
      </pc:sldChg>
    </pc:docChg>
  </pc:docChgLst>
  <pc:docChgLst>
    <pc:chgData name="Kathrine Williams-Kirby (2204818)" userId="S::2204818@student.uwtsd.ac.uk::2538546d-bf97-4aff-a82d-c368cf3ef5ff" providerId="AD" clId="Web-{BEDAD098-996F-A23C-29B1-83FDDF102AA3}"/>
    <pc:docChg chg="modSld">
      <pc:chgData name="Kathrine Williams-Kirby (2204818)" userId="S::2204818@student.uwtsd.ac.uk::2538546d-bf97-4aff-a82d-c368cf3ef5ff" providerId="AD" clId="Web-{BEDAD098-996F-A23C-29B1-83FDDF102AA3}" dt="2024-11-03T19:59:53.524" v="9" actId="1076"/>
      <pc:docMkLst>
        <pc:docMk/>
      </pc:docMkLst>
      <pc:sldChg chg="addSp modSp">
        <pc:chgData name="Kathrine Williams-Kirby (2204818)" userId="S::2204818@student.uwtsd.ac.uk::2538546d-bf97-4aff-a82d-c368cf3ef5ff" providerId="AD" clId="Web-{BEDAD098-996F-A23C-29B1-83FDDF102AA3}" dt="2024-11-03T19:59:53.524" v="9" actId="1076"/>
        <pc:sldMkLst>
          <pc:docMk/>
          <pc:sldMk cId="3737487729" sldId="295"/>
        </pc:sldMkLst>
        <pc:picChg chg="add mod">
          <ac:chgData name="Kathrine Williams-Kirby (2204818)" userId="S::2204818@student.uwtsd.ac.uk::2538546d-bf97-4aff-a82d-c368cf3ef5ff" providerId="AD" clId="Web-{BEDAD098-996F-A23C-29B1-83FDDF102AA3}" dt="2024-11-03T19:59:53.524" v="9" actId="1076"/>
          <ac:picMkLst>
            <pc:docMk/>
            <pc:sldMk cId="3737487729" sldId="295"/>
            <ac:picMk id="6" creationId="{F116ED09-9E6D-CFBD-36A7-55FA9E682CA9}"/>
          </ac:picMkLst>
        </pc:picChg>
      </pc:sldChg>
    </pc:docChg>
  </pc:docChgLst>
  <pc:docChgLst>
    <pc:chgData name="Kathrine Williams-Kirby (2204818)" userId="S::2204818@student.uwtsd.ac.uk::2538546d-bf97-4aff-a82d-c368cf3ef5ff" providerId="AD" clId="Web-{F64D1FE0-1778-B4CC-0F3A-93D567BC67A7}"/>
    <pc:docChg chg="modSld">
      <pc:chgData name="Kathrine Williams-Kirby (2204818)" userId="S::2204818@student.uwtsd.ac.uk::2538546d-bf97-4aff-a82d-c368cf3ef5ff" providerId="AD" clId="Web-{F64D1FE0-1778-B4CC-0F3A-93D567BC67A7}" dt="2024-11-04T20:24:26.841" v="1" actId="20577"/>
      <pc:docMkLst>
        <pc:docMk/>
      </pc:docMkLst>
      <pc:sldChg chg="modSp">
        <pc:chgData name="Kathrine Williams-Kirby (2204818)" userId="S::2204818@student.uwtsd.ac.uk::2538546d-bf97-4aff-a82d-c368cf3ef5ff" providerId="AD" clId="Web-{F64D1FE0-1778-B4CC-0F3A-93D567BC67A7}" dt="2024-11-04T20:24:26.841" v="1" actId="20577"/>
        <pc:sldMkLst>
          <pc:docMk/>
          <pc:sldMk cId="1315721532" sldId="288"/>
        </pc:sldMkLst>
        <pc:spChg chg="mod">
          <ac:chgData name="Kathrine Williams-Kirby (2204818)" userId="S::2204818@student.uwtsd.ac.uk::2538546d-bf97-4aff-a82d-c368cf3ef5ff" providerId="AD" clId="Web-{F64D1FE0-1778-B4CC-0F3A-93D567BC67A7}" dt="2024-11-04T20:24:26.841" v="1" actId="20577"/>
          <ac:spMkLst>
            <pc:docMk/>
            <pc:sldMk cId="1315721532" sldId="288"/>
            <ac:spMk id="5" creationId="{A112A102-D600-29C8-73B7-DFF73F1EEE2F}"/>
          </ac:spMkLst>
        </pc:spChg>
      </pc:sldChg>
    </pc:docChg>
  </pc:docChgLst>
  <pc:docChgLst>
    <pc:chgData name="Kathrine Williams-Kirby (2204818)" userId="S::2204818@student.uwtsd.ac.uk::2538546d-bf97-4aff-a82d-c368cf3ef5ff" providerId="AD" clId="Web-{AF49E15B-3A5C-A28E-CFCD-66EFEF8C1664}"/>
    <pc:docChg chg="modSld">
      <pc:chgData name="Kathrine Williams-Kirby (2204818)" userId="S::2204818@student.uwtsd.ac.uk::2538546d-bf97-4aff-a82d-c368cf3ef5ff" providerId="AD" clId="Web-{AF49E15B-3A5C-A28E-CFCD-66EFEF8C1664}" dt="2024-10-31T06:28:24.603" v="10" actId="1076"/>
      <pc:docMkLst>
        <pc:docMk/>
      </pc:docMkLst>
      <pc:sldChg chg="addSp delSp modSp">
        <pc:chgData name="Kathrine Williams-Kirby (2204818)" userId="S::2204818@student.uwtsd.ac.uk::2538546d-bf97-4aff-a82d-c368cf3ef5ff" providerId="AD" clId="Web-{AF49E15B-3A5C-A28E-CFCD-66EFEF8C1664}" dt="2024-10-31T06:28:24.603" v="10" actId="1076"/>
        <pc:sldMkLst>
          <pc:docMk/>
          <pc:sldMk cId="2245023149" sldId="261"/>
        </pc:sldMkLst>
        <pc:picChg chg="add del mod">
          <ac:chgData name="Kathrine Williams-Kirby (2204818)" userId="S::2204818@student.uwtsd.ac.uk::2538546d-bf97-4aff-a82d-c368cf3ef5ff" providerId="AD" clId="Web-{AF49E15B-3A5C-A28E-CFCD-66EFEF8C1664}" dt="2024-10-31T06:28:05.462" v="5"/>
          <ac:picMkLst>
            <pc:docMk/>
            <pc:sldMk cId="2245023149" sldId="261"/>
            <ac:picMk id="5" creationId="{0EF7631D-FF8C-2A85-D746-1F88192934E6}"/>
          </ac:picMkLst>
        </pc:picChg>
        <pc:picChg chg="add mod">
          <ac:chgData name="Kathrine Williams-Kirby (2204818)" userId="S::2204818@student.uwtsd.ac.uk::2538546d-bf97-4aff-a82d-c368cf3ef5ff" providerId="AD" clId="Web-{AF49E15B-3A5C-A28E-CFCD-66EFEF8C1664}" dt="2024-10-31T06:28:24.603" v="10" actId="1076"/>
          <ac:picMkLst>
            <pc:docMk/>
            <pc:sldMk cId="2245023149" sldId="261"/>
            <ac:picMk id="6" creationId="{9BF5427F-7AE7-2326-6403-CCDC5260F08B}"/>
          </ac:picMkLst>
        </pc:picChg>
      </pc:sldChg>
    </pc:docChg>
  </pc:docChgLst>
  <pc:docChgLst>
    <pc:chgData name="Kathrine Williams-Kirby (2204818)" userId="S::2204818@student.uwtsd.ac.uk::2538546d-bf97-4aff-a82d-c368cf3ef5ff" providerId="AD" clId="Web-{386CB793-C324-6077-32D5-409F628BE55C}"/>
    <pc:docChg chg="modSld">
      <pc:chgData name="Kathrine Williams-Kirby (2204818)" userId="S::2204818@student.uwtsd.ac.uk::2538546d-bf97-4aff-a82d-c368cf3ef5ff" providerId="AD" clId="Web-{386CB793-C324-6077-32D5-409F628BE55C}" dt="2024-10-31T06:33:48.890" v="92" actId="1076"/>
      <pc:docMkLst>
        <pc:docMk/>
      </pc:docMkLst>
      <pc:sldChg chg="addSp delSp modSp">
        <pc:chgData name="Kathrine Williams-Kirby (2204818)" userId="S::2204818@student.uwtsd.ac.uk::2538546d-bf97-4aff-a82d-c368cf3ef5ff" providerId="AD" clId="Web-{386CB793-C324-6077-32D5-409F628BE55C}" dt="2024-10-31T06:31:39.199" v="51" actId="1076"/>
        <pc:sldMkLst>
          <pc:docMk/>
          <pc:sldMk cId="2245023149" sldId="261"/>
        </pc:sldMkLst>
        <pc:spChg chg="mod">
          <ac:chgData name="Kathrine Williams-Kirby (2204818)" userId="S::2204818@student.uwtsd.ac.uk::2538546d-bf97-4aff-a82d-c368cf3ef5ff" providerId="AD" clId="Web-{386CB793-C324-6077-32D5-409F628BE55C}" dt="2024-10-31T06:29:51.290" v="29" actId="20577"/>
          <ac:spMkLst>
            <pc:docMk/>
            <pc:sldMk cId="2245023149" sldId="261"/>
            <ac:spMk id="2" creationId="{3A1BD3F9-A999-734A-B40A-D9B25C452694}"/>
          </ac:spMkLst>
        </pc:spChg>
        <pc:spChg chg="add mod">
          <ac:chgData name="Kathrine Williams-Kirby (2204818)" userId="S::2204818@student.uwtsd.ac.uk::2538546d-bf97-4aff-a82d-c368cf3ef5ff" providerId="AD" clId="Web-{386CB793-C324-6077-32D5-409F628BE55C}" dt="2024-10-31T06:30:33.041" v="43" actId="20577"/>
          <ac:spMkLst>
            <pc:docMk/>
            <pc:sldMk cId="2245023149" sldId="261"/>
            <ac:spMk id="5" creationId="{E522D236-67DF-EA2A-9A3B-347C87AEF0D7}"/>
          </ac:spMkLst>
        </pc:spChg>
        <pc:picChg chg="del mod">
          <ac:chgData name="Kathrine Williams-Kirby (2204818)" userId="S::2204818@student.uwtsd.ac.uk::2538546d-bf97-4aff-a82d-c368cf3ef5ff" providerId="AD" clId="Web-{386CB793-C324-6077-32D5-409F628BE55C}" dt="2024-10-31T06:31:24.714" v="44"/>
          <ac:picMkLst>
            <pc:docMk/>
            <pc:sldMk cId="2245023149" sldId="261"/>
            <ac:picMk id="6" creationId="{9BF5427F-7AE7-2326-6403-CCDC5260F08B}"/>
          </ac:picMkLst>
        </pc:picChg>
        <pc:picChg chg="add mod">
          <ac:chgData name="Kathrine Williams-Kirby (2204818)" userId="S::2204818@student.uwtsd.ac.uk::2538546d-bf97-4aff-a82d-c368cf3ef5ff" providerId="AD" clId="Web-{386CB793-C324-6077-32D5-409F628BE55C}" dt="2024-10-31T06:31:39.199" v="51" actId="1076"/>
          <ac:picMkLst>
            <pc:docMk/>
            <pc:sldMk cId="2245023149" sldId="261"/>
            <ac:picMk id="12" creationId="{A7A21370-620F-8323-7286-455CAAF2B2F1}"/>
          </ac:picMkLst>
        </pc:picChg>
      </pc:sldChg>
      <pc:sldChg chg="addSp modSp">
        <pc:chgData name="Kathrine Williams-Kirby (2204818)" userId="S::2204818@student.uwtsd.ac.uk::2538546d-bf97-4aff-a82d-c368cf3ef5ff" providerId="AD" clId="Web-{386CB793-C324-6077-32D5-409F628BE55C}" dt="2024-10-31T06:33:48.890" v="92" actId="1076"/>
        <pc:sldMkLst>
          <pc:docMk/>
          <pc:sldMk cId="1315721532" sldId="288"/>
        </pc:sldMkLst>
        <pc:spChg chg="add mod">
          <ac:chgData name="Kathrine Williams-Kirby (2204818)" userId="S::2204818@student.uwtsd.ac.uk::2538546d-bf97-4aff-a82d-c368cf3ef5ff" providerId="AD" clId="Web-{386CB793-C324-6077-32D5-409F628BE55C}" dt="2024-10-31T06:33:48.890" v="92" actId="1076"/>
          <ac:spMkLst>
            <pc:docMk/>
            <pc:sldMk cId="1315721532" sldId="288"/>
            <ac:spMk id="5" creationId="{A112A102-D600-29C8-73B7-DFF73F1EEE2F}"/>
          </ac:spMkLst>
        </pc:spChg>
      </pc:sldChg>
    </pc:docChg>
  </pc:docChgLst>
  <pc:docChgLst>
    <pc:chgData name="Kathrine Williams-Kirby (2204818)" userId="S::2204818@student.uwtsd.ac.uk::2538546d-bf97-4aff-a82d-c368cf3ef5ff" providerId="AD" clId="Web-{A225AECC-FFEF-6CA8-2C8B-7B2FD7E895D0}"/>
    <pc:docChg chg="addSld delSld modSld">
      <pc:chgData name="Kathrine Williams-Kirby (2204818)" userId="S::2204818@student.uwtsd.ac.uk::2538546d-bf97-4aff-a82d-c368cf3ef5ff" providerId="AD" clId="Web-{A225AECC-FFEF-6CA8-2C8B-7B2FD7E895D0}" dt="2024-11-01T20:32:51.882" v="887"/>
      <pc:docMkLst>
        <pc:docMk/>
      </pc:docMkLst>
      <pc:sldChg chg="del">
        <pc:chgData name="Kathrine Williams-Kirby (2204818)" userId="S::2204818@student.uwtsd.ac.uk::2538546d-bf97-4aff-a82d-c368cf3ef5ff" providerId="AD" clId="Web-{A225AECC-FFEF-6CA8-2C8B-7B2FD7E895D0}" dt="2024-11-01T20:32:45.601" v="884"/>
        <pc:sldMkLst>
          <pc:docMk/>
          <pc:sldMk cId="4255690970" sldId="260"/>
        </pc:sldMkLst>
      </pc:sldChg>
      <pc:sldChg chg="addSp delSp modSp">
        <pc:chgData name="Kathrine Williams-Kirby (2204818)" userId="S::2204818@student.uwtsd.ac.uk::2538546d-bf97-4aff-a82d-c368cf3ef5ff" providerId="AD" clId="Web-{A225AECC-FFEF-6CA8-2C8B-7B2FD7E895D0}" dt="2024-11-01T19:59:01.044" v="673" actId="1076"/>
        <pc:sldMkLst>
          <pc:docMk/>
          <pc:sldMk cId="4136559527" sldId="268"/>
        </pc:sldMkLst>
        <pc:spChg chg="add mod">
          <ac:chgData name="Kathrine Williams-Kirby (2204818)" userId="S::2204818@student.uwtsd.ac.uk::2538546d-bf97-4aff-a82d-c368cf3ef5ff" providerId="AD" clId="Web-{A225AECC-FFEF-6CA8-2C8B-7B2FD7E895D0}" dt="2024-11-01T19:43:43.267" v="43" actId="1076"/>
          <ac:spMkLst>
            <pc:docMk/>
            <pc:sldMk cId="4136559527" sldId="268"/>
            <ac:spMk id="6" creationId="{0CDD30D8-59BE-4A05-2915-9E193F65620B}"/>
          </ac:spMkLst>
        </pc:spChg>
        <pc:spChg chg="add mod">
          <ac:chgData name="Kathrine Williams-Kirby (2204818)" userId="S::2204818@student.uwtsd.ac.uk::2538546d-bf97-4aff-a82d-c368cf3ef5ff" providerId="AD" clId="Web-{A225AECC-FFEF-6CA8-2C8B-7B2FD7E895D0}" dt="2024-11-01T19:44:01.439" v="52" actId="1076"/>
          <ac:spMkLst>
            <pc:docMk/>
            <pc:sldMk cId="4136559527" sldId="268"/>
            <ac:spMk id="7" creationId="{3001B81C-6898-207A-E28D-B9B222320387}"/>
          </ac:spMkLst>
        </pc:spChg>
        <pc:spChg chg="add mod">
          <ac:chgData name="Kathrine Williams-Kirby (2204818)" userId="S::2204818@student.uwtsd.ac.uk::2538546d-bf97-4aff-a82d-c368cf3ef5ff" providerId="AD" clId="Web-{A225AECC-FFEF-6CA8-2C8B-7B2FD7E895D0}" dt="2024-11-01T19:44:42.909" v="71" actId="1076"/>
          <ac:spMkLst>
            <pc:docMk/>
            <pc:sldMk cId="4136559527" sldId="268"/>
            <ac:spMk id="8" creationId="{25FB2FCE-C746-BD41-F296-096CA6A7AC7A}"/>
          </ac:spMkLst>
        </pc:spChg>
        <pc:spChg chg="add mod">
          <ac:chgData name="Kathrine Williams-Kirby (2204818)" userId="S::2204818@student.uwtsd.ac.uk::2538546d-bf97-4aff-a82d-c368cf3ef5ff" providerId="AD" clId="Web-{A225AECC-FFEF-6CA8-2C8B-7B2FD7E895D0}" dt="2024-11-01T19:44:45.893" v="72" actId="1076"/>
          <ac:spMkLst>
            <pc:docMk/>
            <pc:sldMk cId="4136559527" sldId="268"/>
            <ac:spMk id="9" creationId="{6170A9FE-C645-2151-AA81-03A87B571026}"/>
          </ac:spMkLst>
        </pc:spChg>
        <pc:spChg chg="add mod">
          <ac:chgData name="Kathrine Williams-Kirby (2204818)" userId="S::2204818@student.uwtsd.ac.uk::2538546d-bf97-4aff-a82d-c368cf3ef5ff" providerId="AD" clId="Web-{A225AECC-FFEF-6CA8-2C8B-7B2FD7E895D0}" dt="2024-11-01T19:59:01.044" v="673" actId="1076"/>
          <ac:spMkLst>
            <pc:docMk/>
            <pc:sldMk cId="4136559527" sldId="268"/>
            <ac:spMk id="10" creationId="{77EEC786-688F-9588-8C1B-8DE4EB656F32}"/>
          </ac:spMkLst>
        </pc:spChg>
        <pc:picChg chg="mod">
          <ac:chgData name="Kathrine Williams-Kirby (2204818)" userId="S::2204818@student.uwtsd.ac.uk::2538546d-bf97-4aff-a82d-c368cf3ef5ff" providerId="AD" clId="Web-{A225AECC-FFEF-6CA8-2C8B-7B2FD7E895D0}" dt="2024-11-01T19:43:20.844" v="35" actId="1076"/>
          <ac:picMkLst>
            <pc:docMk/>
            <pc:sldMk cId="4136559527" sldId="268"/>
            <ac:picMk id="2" creationId="{C75C1DFC-FB51-894A-27B5-28B27478A451}"/>
          </ac:picMkLst>
        </pc:picChg>
        <pc:picChg chg="del mod">
          <ac:chgData name="Kathrine Williams-Kirby (2204818)" userId="S::2204818@student.uwtsd.ac.uk::2538546d-bf97-4aff-a82d-c368cf3ef5ff" providerId="AD" clId="Web-{A225AECC-FFEF-6CA8-2C8B-7B2FD7E895D0}" dt="2024-11-01T19:42:19.624" v="10"/>
          <ac:picMkLst>
            <pc:docMk/>
            <pc:sldMk cId="4136559527" sldId="268"/>
            <ac:picMk id="3" creationId="{769D6D88-BDE3-4168-9ABC-82BF6879F7D2}"/>
          </ac:picMkLst>
        </pc:picChg>
        <pc:picChg chg="add mod">
          <ac:chgData name="Kathrine Williams-Kirby (2204818)" userId="S::2204818@student.uwtsd.ac.uk::2538546d-bf97-4aff-a82d-c368cf3ef5ff" providerId="AD" clId="Web-{A225AECC-FFEF-6CA8-2C8B-7B2FD7E895D0}" dt="2024-11-01T19:45:46.678" v="73" actId="1076"/>
          <ac:picMkLst>
            <pc:docMk/>
            <pc:sldMk cId="4136559527" sldId="268"/>
            <ac:picMk id="5" creationId="{136C7FD6-3F11-6FD1-E74C-49393194487B}"/>
          </ac:picMkLst>
        </pc:picChg>
        <pc:picChg chg="mod">
          <ac:chgData name="Kathrine Williams-Kirby (2204818)" userId="S::2204818@student.uwtsd.ac.uk::2538546d-bf97-4aff-a82d-c368cf3ef5ff" providerId="AD" clId="Web-{A225AECC-FFEF-6CA8-2C8B-7B2FD7E895D0}" dt="2024-11-01T19:45:51.210" v="74" actId="1076"/>
          <ac:picMkLst>
            <pc:docMk/>
            <pc:sldMk cId="4136559527" sldId="268"/>
            <ac:picMk id="1026" creationId="{9F6BF038-CEDF-CD33-6BF7-4C8FC8FB2712}"/>
          </ac:picMkLst>
        </pc:picChg>
        <pc:picChg chg="mod">
          <ac:chgData name="Kathrine Williams-Kirby (2204818)" userId="S::2204818@student.uwtsd.ac.uk::2538546d-bf97-4aff-a82d-c368cf3ef5ff" providerId="AD" clId="Web-{A225AECC-FFEF-6CA8-2C8B-7B2FD7E895D0}" dt="2024-11-01T19:43:58.830" v="51" actId="1076"/>
          <ac:picMkLst>
            <pc:docMk/>
            <pc:sldMk cId="4136559527" sldId="268"/>
            <ac:picMk id="1028" creationId="{E81DB996-8B8E-E2D4-EBF0-87C83B7DFDE6}"/>
          </ac:picMkLst>
        </pc:picChg>
      </pc:sldChg>
      <pc:sldChg chg="modSp">
        <pc:chgData name="Kathrine Williams-Kirby (2204818)" userId="S::2204818@student.uwtsd.ac.uk::2538546d-bf97-4aff-a82d-c368cf3ef5ff" providerId="AD" clId="Web-{A225AECC-FFEF-6CA8-2C8B-7B2FD7E895D0}" dt="2024-11-01T20:13:17.677" v="762" actId="20577"/>
        <pc:sldMkLst>
          <pc:docMk/>
          <pc:sldMk cId="1247138877" sldId="270"/>
        </pc:sldMkLst>
        <pc:spChg chg="mod">
          <ac:chgData name="Kathrine Williams-Kirby (2204818)" userId="S::2204818@student.uwtsd.ac.uk::2538546d-bf97-4aff-a82d-c368cf3ef5ff" providerId="AD" clId="Web-{A225AECC-FFEF-6CA8-2C8B-7B2FD7E895D0}" dt="2024-11-01T20:13:04.629" v="757" actId="20577"/>
          <ac:spMkLst>
            <pc:docMk/>
            <pc:sldMk cId="1247138877" sldId="270"/>
            <ac:spMk id="9" creationId="{D6823823-5386-B061-47F2-7E2C82886132}"/>
          </ac:spMkLst>
        </pc:spChg>
        <pc:spChg chg="mod">
          <ac:chgData name="Kathrine Williams-Kirby (2204818)" userId="S::2204818@student.uwtsd.ac.uk::2538546d-bf97-4aff-a82d-c368cf3ef5ff" providerId="AD" clId="Web-{A225AECC-FFEF-6CA8-2C8B-7B2FD7E895D0}" dt="2024-11-01T20:13:07.661" v="758" actId="20577"/>
          <ac:spMkLst>
            <pc:docMk/>
            <pc:sldMk cId="1247138877" sldId="270"/>
            <ac:spMk id="10" creationId="{9FD1AD0E-FB24-3C90-D19A-85F7666BDAD5}"/>
          </ac:spMkLst>
        </pc:spChg>
        <pc:spChg chg="mod">
          <ac:chgData name="Kathrine Williams-Kirby (2204818)" userId="S::2204818@student.uwtsd.ac.uk::2538546d-bf97-4aff-a82d-c368cf3ef5ff" providerId="AD" clId="Web-{A225AECC-FFEF-6CA8-2C8B-7B2FD7E895D0}" dt="2024-11-01T20:13:10.051" v="759" actId="20577"/>
          <ac:spMkLst>
            <pc:docMk/>
            <pc:sldMk cId="1247138877" sldId="270"/>
            <ac:spMk id="11" creationId="{3D10FC26-CA5F-74C8-C1FD-333385D052BF}"/>
          </ac:spMkLst>
        </pc:spChg>
        <pc:spChg chg="mod">
          <ac:chgData name="Kathrine Williams-Kirby (2204818)" userId="S::2204818@student.uwtsd.ac.uk::2538546d-bf97-4aff-a82d-c368cf3ef5ff" providerId="AD" clId="Web-{A225AECC-FFEF-6CA8-2C8B-7B2FD7E895D0}" dt="2024-11-01T20:13:13.317" v="760" actId="20577"/>
          <ac:spMkLst>
            <pc:docMk/>
            <pc:sldMk cId="1247138877" sldId="270"/>
            <ac:spMk id="13" creationId="{55A2BC3F-2A15-13DA-4248-BF73FE6982FE}"/>
          </ac:spMkLst>
        </pc:spChg>
        <pc:spChg chg="mod">
          <ac:chgData name="Kathrine Williams-Kirby (2204818)" userId="S::2204818@student.uwtsd.ac.uk::2538546d-bf97-4aff-a82d-c368cf3ef5ff" providerId="AD" clId="Web-{A225AECC-FFEF-6CA8-2C8B-7B2FD7E895D0}" dt="2024-11-01T20:13:15.661" v="761" actId="20577"/>
          <ac:spMkLst>
            <pc:docMk/>
            <pc:sldMk cId="1247138877" sldId="270"/>
            <ac:spMk id="16" creationId="{FD7DC0BD-196D-546B-870E-0EEAF2425B35}"/>
          </ac:spMkLst>
        </pc:spChg>
        <pc:spChg chg="mod">
          <ac:chgData name="Kathrine Williams-Kirby (2204818)" userId="S::2204818@student.uwtsd.ac.uk::2538546d-bf97-4aff-a82d-c368cf3ef5ff" providerId="AD" clId="Web-{A225AECC-FFEF-6CA8-2C8B-7B2FD7E895D0}" dt="2024-11-01T20:13:17.677" v="762" actId="20577"/>
          <ac:spMkLst>
            <pc:docMk/>
            <pc:sldMk cId="1247138877" sldId="270"/>
            <ac:spMk id="18" creationId="{4969B742-F324-B3C4-5C7D-D4CCF1BD3AD8}"/>
          </ac:spMkLst>
        </pc:spChg>
      </pc:sldChg>
      <pc:sldChg chg="addSp delSp modSp">
        <pc:chgData name="Kathrine Williams-Kirby (2204818)" userId="S::2204818@student.uwtsd.ac.uk::2538546d-bf97-4aff-a82d-c368cf3ef5ff" providerId="AD" clId="Web-{A225AECC-FFEF-6CA8-2C8B-7B2FD7E895D0}" dt="2024-11-01T19:53:29.628" v="554" actId="1076"/>
        <pc:sldMkLst>
          <pc:docMk/>
          <pc:sldMk cId="1292608414" sldId="277"/>
        </pc:sldMkLst>
        <pc:spChg chg="del">
          <ac:chgData name="Kathrine Williams-Kirby (2204818)" userId="S::2204818@student.uwtsd.ac.uk::2538546d-bf97-4aff-a82d-c368cf3ef5ff" providerId="AD" clId="Web-{A225AECC-FFEF-6CA8-2C8B-7B2FD7E895D0}" dt="2024-11-01T19:50:12.639" v="303"/>
          <ac:spMkLst>
            <pc:docMk/>
            <pc:sldMk cId="1292608414" sldId="277"/>
            <ac:spMk id="3" creationId="{21F42AE6-0430-CC58-6273-ADFD88DCCA2B}"/>
          </ac:spMkLst>
        </pc:spChg>
        <pc:spChg chg="del mod">
          <ac:chgData name="Kathrine Williams-Kirby (2204818)" userId="S::2204818@student.uwtsd.ac.uk::2538546d-bf97-4aff-a82d-c368cf3ef5ff" providerId="AD" clId="Web-{A225AECC-FFEF-6CA8-2C8B-7B2FD7E895D0}" dt="2024-11-01T19:50:20.342" v="311"/>
          <ac:spMkLst>
            <pc:docMk/>
            <pc:sldMk cId="1292608414" sldId="277"/>
            <ac:spMk id="4" creationId="{AC0F85CD-8471-F719-FF29-22F5AF6DBFAC}"/>
          </ac:spMkLst>
        </pc:spChg>
        <pc:spChg chg="del mod">
          <ac:chgData name="Kathrine Williams-Kirby (2204818)" userId="S::2204818@student.uwtsd.ac.uk::2538546d-bf97-4aff-a82d-c368cf3ef5ff" providerId="AD" clId="Web-{A225AECC-FFEF-6CA8-2C8B-7B2FD7E895D0}" dt="2024-11-01T19:50:25.233" v="315"/>
          <ac:spMkLst>
            <pc:docMk/>
            <pc:sldMk cId="1292608414" sldId="277"/>
            <ac:spMk id="5" creationId="{5ECF4A62-13C4-DF00-CB1D-EDB192597433}"/>
          </ac:spMkLst>
        </pc:spChg>
        <pc:spChg chg="del mod">
          <ac:chgData name="Kathrine Williams-Kirby (2204818)" userId="S::2204818@student.uwtsd.ac.uk::2538546d-bf97-4aff-a82d-c368cf3ef5ff" providerId="AD" clId="Web-{A225AECC-FFEF-6CA8-2C8B-7B2FD7E895D0}" dt="2024-11-01T19:50:18.873" v="309"/>
          <ac:spMkLst>
            <pc:docMk/>
            <pc:sldMk cId="1292608414" sldId="277"/>
            <ac:spMk id="6" creationId="{BA0F45D9-F74B-ABB4-0502-3EB512EB77F9}"/>
          </ac:spMkLst>
        </pc:spChg>
        <pc:spChg chg="del mod">
          <ac:chgData name="Kathrine Williams-Kirby (2204818)" userId="S::2204818@student.uwtsd.ac.uk::2538546d-bf97-4aff-a82d-c368cf3ef5ff" providerId="AD" clId="Web-{A225AECC-FFEF-6CA8-2C8B-7B2FD7E895D0}" dt="2024-11-01T19:50:16.154" v="305"/>
          <ac:spMkLst>
            <pc:docMk/>
            <pc:sldMk cId="1292608414" sldId="277"/>
            <ac:spMk id="7" creationId="{4E141988-581A-C4AF-15C3-54A39E85478F}"/>
          </ac:spMkLst>
        </pc:spChg>
        <pc:spChg chg="add mod">
          <ac:chgData name="Kathrine Williams-Kirby (2204818)" userId="S::2204818@student.uwtsd.ac.uk::2538546d-bf97-4aff-a82d-c368cf3ef5ff" providerId="AD" clId="Web-{A225AECC-FFEF-6CA8-2C8B-7B2FD7E895D0}" dt="2024-11-01T19:51:00.859" v="330" actId="1076"/>
          <ac:spMkLst>
            <pc:docMk/>
            <pc:sldMk cId="1292608414" sldId="277"/>
            <ac:spMk id="8" creationId="{37FC04D6-662B-2390-5802-2F64B627CCE9}"/>
          </ac:spMkLst>
        </pc:spChg>
        <pc:spChg chg="del mod">
          <ac:chgData name="Kathrine Williams-Kirby (2204818)" userId="S::2204818@student.uwtsd.ac.uk::2538546d-bf97-4aff-a82d-c368cf3ef5ff" providerId="AD" clId="Web-{A225AECC-FFEF-6CA8-2C8B-7B2FD7E895D0}" dt="2024-11-01T19:50:17.498" v="307"/>
          <ac:spMkLst>
            <pc:docMk/>
            <pc:sldMk cId="1292608414" sldId="277"/>
            <ac:spMk id="10" creationId="{5A3B8807-5954-1446-09CC-2E2A1AFECCC0}"/>
          </ac:spMkLst>
        </pc:spChg>
        <pc:spChg chg="add mod">
          <ac:chgData name="Kathrine Williams-Kirby (2204818)" userId="S::2204818@student.uwtsd.ac.uk::2538546d-bf97-4aff-a82d-c368cf3ef5ff" providerId="AD" clId="Web-{A225AECC-FFEF-6CA8-2C8B-7B2FD7E895D0}" dt="2024-11-01T19:51:26.984" v="342" actId="1076"/>
          <ac:spMkLst>
            <pc:docMk/>
            <pc:sldMk cId="1292608414" sldId="277"/>
            <ac:spMk id="11" creationId="{4B64EBDE-7C50-6C87-A8C5-7024EA4CEF1B}"/>
          </ac:spMkLst>
        </pc:spChg>
        <pc:spChg chg="add mod">
          <ac:chgData name="Kathrine Williams-Kirby (2204818)" userId="S::2204818@student.uwtsd.ac.uk::2538546d-bf97-4aff-a82d-c368cf3ef5ff" providerId="AD" clId="Web-{A225AECC-FFEF-6CA8-2C8B-7B2FD7E895D0}" dt="2024-11-01T19:51:45.282" v="350" actId="1076"/>
          <ac:spMkLst>
            <pc:docMk/>
            <pc:sldMk cId="1292608414" sldId="277"/>
            <ac:spMk id="12" creationId="{B438DA67-8535-F3D7-39C2-5F38EDB9AB08}"/>
          </ac:spMkLst>
        </pc:spChg>
        <pc:spChg chg="add mod">
          <ac:chgData name="Kathrine Williams-Kirby (2204818)" userId="S::2204818@student.uwtsd.ac.uk::2538546d-bf97-4aff-a82d-c368cf3ef5ff" providerId="AD" clId="Web-{A225AECC-FFEF-6CA8-2C8B-7B2FD7E895D0}" dt="2024-11-01T19:53:29.628" v="554" actId="1076"/>
          <ac:spMkLst>
            <pc:docMk/>
            <pc:sldMk cId="1292608414" sldId="277"/>
            <ac:spMk id="13" creationId="{92D21E85-3390-4DAE-7099-FE7E7BA78EC4}"/>
          </ac:spMkLst>
        </pc:spChg>
        <pc:picChg chg="del mod">
          <ac:chgData name="Kathrine Williams-Kirby (2204818)" userId="S::2204818@student.uwtsd.ac.uk::2538546d-bf97-4aff-a82d-c368cf3ef5ff" providerId="AD" clId="Web-{A225AECC-FFEF-6CA8-2C8B-7B2FD7E895D0}" dt="2024-11-01T19:49:58.263" v="298"/>
          <ac:picMkLst>
            <pc:docMk/>
            <pc:sldMk cId="1292608414" sldId="277"/>
            <ac:picMk id="9" creationId="{4D7C00D1-6DE2-3605-D69D-0F3A8A76449A}"/>
          </ac:picMkLst>
        </pc:picChg>
        <pc:picChg chg="del mod">
          <ac:chgData name="Kathrine Williams-Kirby (2204818)" userId="S::2204818@student.uwtsd.ac.uk::2538546d-bf97-4aff-a82d-c368cf3ef5ff" providerId="AD" clId="Web-{A225AECC-FFEF-6CA8-2C8B-7B2FD7E895D0}" dt="2024-11-01T19:50:02.841" v="302"/>
          <ac:picMkLst>
            <pc:docMk/>
            <pc:sldMk cId="1292608414" sldId="277"/>
            <ac:picMk id="3074" creationId="{38725126-9579-B720-8032-4AAD0890BE40}"/>
          </ac:picMkLst>
        </pc:picChg>
        <pc:picChg chg="mod">
          <ac:chgData name="Kathrine Williams-Kirby (2204818)" userId="S::2204818@student.uwtsd.ac.uk::2538546d-bf97-4aff-a82d-c368cf3ef5ff" providerId="AD" clId="Web-{A225AECC-FFEF-6CA8-2C8B-7B2FD7E895D0}" dt="2024-11-01T19:50:30.967" v="318" actId="1076"/>
          <ac:picMkLst>
            <pc:docMk/>
            <pc:sldMk cId="1292608414" sldId="277"/>
            <ac:picMk id="3076" creationId="{8C968AFB-9B88-D969-05CD-1065098B438C}"/>
          </ac:picMkLst>
        </pc:picChg>
        <pc:picChg chg="mod">
          <ac:chgData name="Kathrine Williams-Kirby (2204818)" userId="S::2204818@student.uwtsd.ac.uk::2538546d-bf97-4aff-a82d-c368cf3ef5ff" providerId="AD" clId="Web-{A225AECC-FFEF-6CA8-2C8B-7B2FD7E895D0}" dt="2024-11-01T19:51:10.703" v="335" actId="1076"/>
          <ac:picMkLst>
            <pc:docMk/>
            <pc:sldMk cId="1292608414" sldId="277"/>
            <ac:picMk id="3078" creationId="{7EA60BAE-83AB-36AD-3551-F57B3E55153A}"/>
          </ac:picMkLst>
        </pc:picChg>
        <pc:picChg chg="del mod">
          <ac:chgData name="Kathrine Williams-Kirby (2204818)" userId="S::2204818@student.uwtsd.ac.uk::2538546d-bf97-4aff-a82d-c368cf3ef5ff" providerId="AD" clId="Web-{A225AECC-FFEF-6CA8-2C8B-7B2FD7E895D0}" dt="2024-11-01T19:50:01.498" v="300"/>
          <ac:picMkLst>
            <pc:docMk/>
            <pc:sldMk cId="1292608414" sldId="277"/>
            <ac:picMk id="3080" creationId="{2535CCFF-225B-5756-77C5-53D750A25E44}"/>
          </ac:picMkLst>
        </pc:picChg>
        <pc:picChg chg="mod">
          <ac:chgData name="Kathrine Williams-Kirby (2204818)" userId="S::2204818@student.uwtsd.ac.uk::2538546d-bf97-4aff-a82d-c368cf3ef5ff" providerId="AD" clId="Web-{A225AECC-FFEF-6CA8-2C8B-7B2FD7E895D0}" dt="2024-11-01T19:51:47.844" v="351" actId="1076"/>
          <ac:picMkLst>
            <pc:docMk/>
            <pc:sldMk cId="1292608414" sldId="277"/>
            <ac:picMk id="3082" creationId="{BF6710BC-CD6C-BAF2-70F5-161D02636FF4}"/>
          </ac:picMkLst>
        </pc:picChg>
      </pc:sldChg>
      <pc:sldChg chg="del">
        <pc:chgData name="Kathrine Williams-Kirby (2204818)" userId="S::2204818@student.uwtsd.ac.uk::2538546d-bf97-4aff-a82d-c368cf3ef5ff" providerId="AD" clId="Web-{A225AECC-FFEF-6CA8-2C8B-7B2FD7E895D0}" dt="2024-11-01T20:32:47.960" v="885"/>
        <pc:sldMkLst>
          <pc:docMk/>
          <pc:sldMk cId="1886335288" sldId="278"/>
        </pc:sldMkLst>
      </pc:sldChg>
      <pc:sldChg chg="modSp">
        <pc:chgData name="Kathrine Williams-Kirby (2204818)" userId="S::2204818@student.uwtsd.ac.uk::2538546d-bf97-4aff-a82d-c368cf3ef5ff" providerId="AD" clId="Web-{A225AECC-FFEF-6CA8-2C8B-7B2FD7E895D0}" dt="2024-11-01T20:06:46.775" v="736" actId="1076"/>
        <pc:sldMkLst>
          <pc:docMk/>
          <pc:sldMk cId="1749130640" sldId="281"/>
        </pc:sldMkLst>
        <pc:spChg chg="mod">
          <ac:chgData name="Kathrine Williams-Kirby (2204818)" userId="S::2204818@student.uwtsd.ac.uk::2538546d-bf97-4aff-a82d-c368cf3ef5ff" providerId="AD" clId="Web-{A225AECC-FFEF-6CA8-2C8B-7B2FD7E895D0}" dt="2024-11-01T20:06:46.775" v="736" actId="1076"/>
          <ac:spMkLst>
            <pc:docMk/>
            <pc:sldMk cId="1749130640" sldId="281"/>
            <ac:spMk id="2" creationId="{E2194C8C-46EA-214F-536C-24C039767829}"/>
          </ac:spMkLst>
        </pc:spChg>
      </pc:sldChg>
      <pc:sldChg chg="modSp del">
        <pc:chgData name="Kathrine Williams-Kirby (2204818)" userId="S::2204818@student.uwtsd.ac.uk::2538546d-bf97-4aff-a82d-c368cf3ef5ff" providerId="AD" clId="Web-{A225AECC-FFEF-6CA8-2C8B-7B2FD7E895D0}" dt="2024-11-01T20:32:48.663" v="886"/>
        <pc:sldMkLst>
          <pc:docMk/>
          <pc:sldMk cId="587725833" sldId="282"/>
        </pc:sldMkLst>
        <pc:spChg chg="mod">
          <ac:chgData name="Kathrine Williams-Kirby (2204818)" userId="S::2204818@student.uwtsd.ac.uk::2538546d-bf97-4aff-a82d-c368cf3ef5ff" providerId="AD" clId="Web-{A225AECC-FFEF-6CA8-2C8B-7B2FD7E895D0}" dt="2024-11-01T20:05:45.961" v="735" actId="20577"/>
          <ac:spMkLst>
            <pc:docMk/>
            <pc:sldMk cId="587725833" sldId="282"/>
            <ac:spMk id="2" creationId="{CD0F7ABC-7A76-EBA9-6E9F-8A14E245D567}"/>
          </ac:spMkLst>
        </pc:spChg>
      </pc:sldChg>
      <pc:sldChg chg="addSp delSp modSp">
        <pc:chgData name="Kathrine Williams-Kirby (2204818)" userId="S::2204818@student.uwtsd.ac.uk::2538546d-bf97-4aff-a82d-c368cf3ef5ff" providerId="AD" clId="Web-{A225AECC-FFEF-6CA8-2C8B-7B2FD7E895D0}" dt="2024-11-01T20:24:33.141" v="773" actId="1076"/>
        <pc:sldMkLst>
          <pc:docMk/>
          <pc:sldMk cId="684921660" sldId="283"/>
        </pc:sldMkLst>
        <pc:spChg chg="mod">
          <ac:chgData name="Kathrine Williams-Kirby (2204818)" userId="S::2204818@student.uwtsd.ac.uk::2538546d-bf97-4aff-a82d-c368cf3ef5ff" providerId="AD" clId="Web-{A225AECC-FFEF-6CA8-2C8B-7B2FD7E895D0}" dt="2024-11-01T20:04:06.771" v="704" actId="14100"/>
          <ac:spMkLst>
            <pc:docMk/>
            <pc:sldMk cId="684921660" sldId="283"/>
            <ac:spMk id="10" creationId="{4354147D-D012-9A1F-88F7-6F419D38B60D}"/>
          </ac:spMkLst>
        </pc:spChg>
        <pc:spChg chg="mod">
          <ac:chgData name="Kathrine Williams-Kirby (2204818)" userId="S::2204818@student.uwtsd.ac.uk::2538546d-bf97-4aff-a82d-c368cf3ef5ff" providerId="AD" clId="Web-{A225AECC-FFEF-6CA8-2C8B-7B2FD7E895D0}" dt="2024-11-01T20:04:11.458" v="705" actId="1076"/>
          <ac:spMkLst>
            <pc:docMk/>
            <pc:sldMk cId="684921660" sldId="283"/>
            <ac:spMk id="12" creationId="{31587C22-5EB1-363E-AF19-BA15657EFA6E}"/>
          </ac:spMkLst>
        </pc:spChg>
        <pc:picChg chg="mod">
          <ac:chgData name="Kathrine Williams-Kirby (2204818)" userId="S::2204818@student.uwtsd.ac.uk::2538546d-bf97-4aff-a82d-c368cf3ef5ff" providerId="AD" clId="Web-{A225AECC-FFEF-6CA8-2C8B-7B2FD7E895D0}" dt="2024-11-01T20:03:46.911" v="692" actId="1076"/>
          <ac:picMkLst>
            <pc:docMk/>
            <pc:sldMk cId="684921660" sldId="283"/>
            <ac:picMk id="2" creationId="{E98E8BA8-C2EC-1832-FF34-FF1F2A8F3650}"/>
          </ac:picMkLst>
        </pc:picChg>
        <pc:picChg chg="mod">
          <ac:chgData name="Kathrine Williams-Kirby (2204818)" userId="S::2204818@student.uwtsd.ac.uk::2538546d-bf97-4aff-a82d-c368cf3ef5ff" providerId="AD" clId="Web-{A225AECC-FFEF-6CA8-2C8B-7B2FD7E895D0}" dt="2024-11-01T20:03:48.317" v="693" actId="1076"/>
          <ac:picMkLst>
            <pc:docMk/>
            <pc:sldMk cId="684921660" sldId="283"/>
            <ac:picMk id="5" creationId="{9705C0CA-FBC0-ACFD-D2F6-880CF684B87A}"/>
          </ac:picMkLst>
        </pc:picChg>
        <pc:picChg chg="mod">
          <ac:chgData name="Kathrine Williams-Kirby (2204818)" userId="S::2204818@student.uwtsd.ac.uk::2538546d-bf97-4aff-a82d-c368cf3ef5ff" providerId="AD" clId="Web-{A225AECC-FFEF-6CA8-2C8B-7B2FD7E895D0}" dt="2024-11-01T20:06:56.009" v="738" actId="14100"/>
          <ac:picMkLst>
            <pc:docMk/>
            <pc:sldMk cId="684921660" sldId="283"/>
            <ac:picMk id="7" creationId="{A69F99BB-237C-2D61-CB05-1C4508355E3D}"/>
          </ac:picMkLst>
        </pc:picChg>
        <pc:picChg chg="mod">
          <ac:chgData name="Kathrine Williams-Kirby (2204818)" userId="S::2204818@student.uwtsd.ac.uk::2538546d-bf97-4aff-a82d-c368cf3ef5ff" providerId="AD" clId="Web-{A225AECC-FFEF-6CA8-2C8B-7B2FD7E895D0}" dt="2024-11-01T20:04:01.020" v="702" actId="1076"/>
          <ac:picMkLst>
            <pc:docMk/>
            <pc:sldMk cId="684921660" sldId="283"/>
            <ac:picMk id="9" creationId="{631BC79C-A85F-FE27-01FF-80C89F6AC45D}"/>
          </ac:picMkLst>
        </pc:picChg>
        <pc:picChg chg="del mod">
          <ac:chgData name="Kathrine Williams-Kirby (2204818)" userId="S::2204818@student.uwtsd.ac.uk::2538546d-bf97-4aff-a82d-c368cf3ef5ff" providerId="AD" clId="Web-{A225AECC-FFEF-6CA8-2C8B-7B2FD7E895D0}" dt="2024-11-01T20:02:05.627" v="675"/>
          <ac:picMkLst>
            <pc:docMk/>
            <pc:sldMk cId="684921660" sldId="283"/>
            <ac:picMk id="11" creationId="{290CE14A-AA60-FC5C-ABAD-55D98603961B}"/>
          </ac:picMkLst>
        </pc:picChg>
        <pc:picChg chg="add mod">
          <ac:chgData name="Kathrine Williams-Kirby (2204818)" userId="S::2204818@student.uwtsd.ac.uk::2538546d-bf97-4aff-a82d-c368cf3ef5ff" providerId="AD" clId="Web-{A225AECC-FFEF-6CA8-2C8B-7B2FD7E895D0}" dt="2024-11-01T20:24:33.141" v="773" actId="1076"/>
          <ac:picMkLst>
            <pc:docMk/>
            <pc:sldMk cId="684921660" sldId="283"/>
            <ac:picMk id="13" creationId="{69935169-6B9E-6E7F-BEE5-42AA9B8D2EFE}"/>
          </ac:picMkLst>
        </pc:picChg>
      </pc:sldChg>
      <pc:sldChg chg="del">
        <pc:chgData name="Kathrine Williams-Kirby (2204818)" userId="S::2204818@student.uwtsd.ac.uk::2538546d-bf97-4aff-a82d-c368cf3ef5ff" providerId="AD" clId="Web-{A225AECC-FFEF-6CA8-2C8B-7B2FD7E895D0}" dt="2024-11-01T20:32:51.882" v="887"/>
        <pc:sldMkLst>
          <pc:docMk/>
          <pc:sldMk cId="4246766624" sldId="285"/>
        </pc:sldMkLst>
      </pc:sldChg>
      <pc:sldChg chg="modSp">
        <pc:chgData name="Kathrine Williams-Kirby (2204818)" userId="S::2204818@student.uwtsd.ac.uk::2538546d-bf97-4aff-a82d-c368cf3ef5ff" providerId="AD" clId="Web-{A225AECC-FFEF-6CA8-2C8B-7B2FD7E895D0}" dt="2024-11-01T20:13:47.427" v="772" actId="20577"/>
        <pc:sldMkLst>
          <pc:docMk/>
          <pc:sldMk cId="3500658816" sldId="287"/>
        </pc:sldMkLst>
        <pc:spChg chg="mod">
          <ac:chgData name="Kathrine Williams-Kirby (2204818)" userId="S::2204818@student.uwtsd.ac.uk::2538546d-bf97-4aff-a82d-c368cf3ef5ff" providerId="AD" clId="Web-{A225AECC-FFEF-6CA8-2C8B-7B2FD7E895D0}" dt="2024-11-01T20:13:26.677" v="764" actId="20577"/>
          <ac:spMkLst>
            <pc:docMk/>
            <pc:sldMk cId="3500658816" sldId="287"/>
            <ac:spMk id="3" creationId="{FD48ADBA-3405-5DBB-B7A7-164AC8C92ADF}"/>
          </ac:spMkLst>
        </pc:spChg>
        <pc:spChg chg="mod">
          <ac:chgData name="Kathrine Williams-Kirby (2204818)" userId="S::2204818@student.uwtsd.ac.uk::2538546d-bf97-4aff-a82d-c368cf3ef5ff" providerId="AD" clId="Web-{A225AECC-FFEF-6CA8-2C8B-7B2FD7E895D0}" dt="2024-11-01T20:13:31.130" v="765" actId="20577"/>
          <ac:spMkLst>
            <pc:docMk/>
            <pc:sldMk cId="3500658816" sldId="287"/>
            <ac:spMk id="5" creationId="{0BF1ACAE-45DE-5312-75BF-0186041C86B8}"/>
          </ac:spMkLst>
        </pc:spChg>
        <pc:spChg chg="mod">
          <ac:chgData name="Kathrine Williams-Kirby (2204818)" userId="S::2204818@student.uwtsd.ac.uk::2538546d-bf97-4aff-a82d-c368cf3ef5ff" providerId="AD" clId="Web-{A225AECC-FFEF-6CA8-2C8B-7B2FD7E895D0}" dt="2024-11-01T20:13:34.583" v="767" actId="20577"/>
          <ac:spMkLst>
            <pc:docMk/>
            <pc:sldMk cId="3500658816" sldId="287"/>
            <ac:spMk id="7" creationId="{8C98F0F3-AF5D-11F5-AE8F-BCF22B869E02}"/>
          </ac:spMkLst>
        </pc:spChg>
        <pc:spChg chg="mod">
          <ac:chgData name="Kathrine Williams-Kirby (2204818)" userId="S::2204818@student.uwtsd.ac.uk::2538546d-bf97-4aff-a82d-c368cf3ef5ff" providerId="AD" clId="Web-{A225AECC-FFEF-6CA8-2C8B-7B2FD7E895D0}" dt="2024-11-01T20:13:39.943" v="770" actId="20577"/>
          <ac:spMkLst>
            <pc:docMk/>
            <pc:sldMk cId="3500658816" sldId="287"/>
            <ac:spMk id="9" creationId="{7A6E4A44-A146-ECF2-4EA2-32B3DFE349CE}"/>
          </ac:spMkLst>
        </pc:spChg>
        <pc:spChg chg="mod">
          <ac:chgData name="Kathrine Williams-Kirby (2204818)" userId="S::2204818@student.uwtsd.ac.uk::2538546d-bf97-4aff-a82d-c368cf3ef5ff" providerId="AD" clId="Web-{A225AECC-FFEF-6CA8-2C8B-7B2FD7E895D0}" dt="2024-11-01T20:13:44.693" v="771" actId="20577"/>
          <ac:spMkLst>
            <pc:docMk/>
            <pc:sldMk cId="3500658816" sldId="287"/>
            <ac:spMk id="11" creationId="{66A035C0-1B0C-021B-793D-EDD235D8D1C3}"/>
          </ac:spMkLst>
        </pc:spChg>
        <pc:spChg chg="mod">
          <ac:chgData name="Kathrine Williams-Kirby (2204818)" userId="S::2204818@student.uwtsd.ac.uk::2538546d-bf97-4aff-a82d-c368cf3ef5ff" providerId="AD" clId="Web-{A225AECC-FFEF-6CA8-2C8B-7B2FD7E895D0}" dt="2024-11-01T20:13:47.427" v="772" actId="20577"/>
          <ac:spMkLst>
            <pc:docMk/>
            <pc:sldMk cId="3500658816" sldId="287"/>
            <ac:spMk id="13" creationId="{83CE446F-0229-B2BC-C307-FC8AC2758FBA}"/>
          </ac:spMkLst>
        </pc:spChg>
      </pc:sldChg>
      <pc:sldChg chg="modSp">
        <pc:chgData name="Kathrine Williams-Kirby (2204818)" userId="S::2204818@student.uwtsd.ac.uk::2538546d-bf97-4aff-a82d-c368cf3ef5ff" providerId="AD" clId="Web-{A225AECC-FFEF-6CA8-2C8B-7B2FD7E895D0}" dt="2024-11-01T19:55:58.742" v="576" actId="20577"/>
        <pc:sldMkLst>
          <pc:docMk/>
          <pc:sldMk cId="2351621739" sldId="291"/>
        </pc:sldMkLst>
        <pc:spChg chg="mod">
          <ac:chgData name="Kathrine Williams-Kirby (2204818)" userId="S::2204818@student.uwtsd.ac.uk::2538546d-bf97-4aff-a82d-c368cf3ef5ff" providerId="AD" clId="Web-{A225AECC-FFEF-6CA8-2C8B-7B2FD7E895D0}" dt="2024-11-01T19:55:46.319" v="568" actId="20577"/>
          <ac:spMkLst>
            <pc:docMk/>
            <pc:sldMk cId="2351621739" sldId="291"/>
            <ac:spMk id="4" creationId="{E48B8749-0716-1269-9013-9F8A8A837001}"/>
          </ac:spMkLst>
        </pc:spChg>
        <pc:spChg chg="mod">
          <ac:chgData name="Kathrine Williams-Kirby (2204818)" userId="S::2204818@student.uwtsd.ac.uk::2538546d-bf97-4aff-a82d-c368cf3ef5ff" providerId="AD" clId="Web-{A225AECC-FFEF-6CA8-2C8B-7B2FD7E895D0}" dt="2024-11-01T19:55:48.460" v="570" actId="20577"/>
          <ac:spMkLst>
            <pc:docMk/>
            <pc:sldMk cId="2351621739" sldId="291"/>
            <ac:spMk id="6" creationId="{748C6796-0ECF-47F0-E666-E92D1B3E7E7D}"/>
          </ac:spMkLst>
        </pc:spChg>
        <pc:spChg chg="mod">
          <ac:chgData name="Kathrine Williams-Kirby (2204818)" userId="S::2204818@student.uwtsd.ac.uk::2538546d-bf97-4aff-a82d-c368cf3ef5ff" providerId="AD" clId="Web-{A225AECC-FFEF-6CA8-2C8B-7B2FD7E895D0}" dt="2024-11-01T19:55:52.726" v="572" actId="20577"/>
          <ac:spMkLst>
            <pc:docMk/>
            <pc:sldMk cId="2351621739" sldId="291"/>
            <ac:spMk id="8" creationId="{C9DC766F-CF5F-23F6-580D-33A96E62D72E}"/>
          </ac:spMkLst>
        </pc:spChg>
        <pc:spChg chg="mod">
          <ac:chgData name="Kathrine Williams-Kirby (2204818)" userId="S::2204818@student.uwtsd.ac.uk::2538546d-bf97-4aff-a82d-c368cf3ef5ff" providerId="AD" clId="Web-{A225AECC-FFEF-6CA8-2C8B-7B2FD7E895D0}" dt="2024-11-01T19:55:55.179" v="574" actId="20577"/>
          <ac:spMkLst>
            <pc:docMk/>
            <pc:sldMk cId="2351621739" sldId="291"/>
            <ac:spMk id="11" creationId="{D8FABB2E-651A-EB63-B67A-5B1DC6489146}"/>
          </ac:spMkLst>
        </pc:spChg>
        <pc:spChg chg="mod">
          <ac:chgData name="Kathrine Williams-Kirby (2204818)" userId="S::2204818@student.uwtsd.ac.uk::2538546d-bf97-4aff-a82d-c368cf3ef5ff" providerId="AD" clId="Web-{A225AECC-FFEF-6CA8-2C8B-7B2FD7E895D0}" dt="2024-11-01T19:55:58.742" v="576" actId="20577"/>
          <ac:spMkLst>
            <pc:docMk/>
            <pc:sldMk cId="2351621739" sldId="291"/>
            <ac:spMk id="13" creationId="{DC7BA759-64CC-57C2-BE98-EF04EF040A16}"/>
          </ac:spMkLst>
        </pc:spChg>
      </pc:sldChg>
      <pc:sldChg chg="modSp">
        <pc:chgData name="Kathrine Williams-Kirby (2204818)" userId="S::2204818@student.uwtsd.ac.uk::2538546d-bf97-4aff-a82d-c368cf3ef5ff" providerId="AD" clId="Web-{A225AECC-FFEF-6CA8-2C8B-7B2FD7E895D0}" dt="2024-11-01T20:12:11.503" v="741" actId="20577"/>
        <pc:sldMkLst>
          <pc:docMk/>
          <pc:sldMk cId="4052296635" sldId="292"/>
        </pc:sldMkLst>
        <pc:spChg chg="mod">
          <ac:chgData name="Kathrine Williams-Kirby (2204818)" userId="S::2204818@student.uwtsd.ac.uk::2538546d-bf97-4aff-a82d-c368cf3ef5ff" providerId="AD" clId="Web-{A225AECC-FFEF-6CA8-2C8B-7B2FD7E895D0}" dt="2024-11-01T20:12:04.862" v="739" actId="20577"/>
          <ac:spMkLst>
            <pc:docMk/>
            <pc:sldMk cId="4052296635" sldId="292"/>
            <ac:spMk id="4" creationId="{18EE968C-FA87-5105-A277-505298A2B088}"/>
          </ac:spMkLst>
        </pc:spChg>
        <pc:spChg chg="mod">
          <ac:chgData name="Kathrine Williams-Kirby (2204818)" userId="S::2204818@student.uwtsd.ac.uk::2538546d-bf97-4aff-a82d-c368cf3ef5ff" providerId="AD" clId="Web-{A225AECC-FFEF-6CA8-2C8B-7B2FD7E895D0}" dt="2024-11-01T20:12:08.300" v="740" actId="20577"/>
          <ac:spMkLst>
            <pc:docMk/>
            <pc:sldMk cId="4052296635" sldId="292"/>
            <ac:spMk id="8" creationId="{04B7C40B-ECEC-47DB-F9C5-34AAAF86CB68}"/>
          </ac:spMkLst>
        </pc:spChg>
        <pc:spChg chg="mod">
          <ac:chgData name="Kathrine Williams-Kirby (2204818)" userId="S::2204818@student.uwtsd.ac.uk::2538546d-bf97-4aff-a82d-c368cf3ef5ff" providerId="AD" clId="Web-{A225AECC-FFEF-6CA8-2C8B-7B2FD7E895D0}" dt="2024-11-01T20:12:11.503" v="741" actId="20577"/>
          <ac:spMkLst>
            <pc:docMk/>
            <pc:sldMk cId="4052296635" sldId="292"/>
            <ac:spMk id="10" creationId="{F11E73E4-7CDB-4A25-40E6-65788DF6D370}"/>
          </ac:spMkLst>
        </pc:spChg>
      </pc:sldChg>
      <pc:sldChg chg="modSp">
        <pc:chgData name="Kathrine Williams-Kirby (2204818)" userId="S::2204818@student.uwtsd.ac.uk::2538546d-bf97-4aff-a82d-c368cf3ef5ff" providerId="AD" clId="Web-{A225AECC-FFEF-6CA8-2C8B-7B2FD7E895D0}" dt="2024-11-01T20:12:19.925" v="744" actId="20577"/>
        <pc:sldMkLst>
          <pc:docMk/>
          <pc:sldMk cId="2335635692" sldId="293"/>
        </pc:sldMkLst>
        <pc:spChg chg="mod">
          <ac:chgData name="Kathrine Williams-Kirby (2204818)" userId="S::2204818@student.uwtsd.ac.uk::2538546d-bf97-4aff-a82d-c368cf3ef5ff" providerId="AD" clId="Web-{A225AECC-FFEF-6CA8-2C8B-7B2FD7E895D0}" dt="2024-11-01T20:12:13.894" v="742" actId="20577"/>
          <ac:spMkLst>
            <pc:docMk/>
            <pc:sldMk cId="2335635692" sldId="293"/>
            <ac:spMk id="4" creationId="{5EE47CBC-A4B0-458E-EF5B-140183E304F1}"/>
          </ac:spMkLst>
        </pc:spChg>
        <pc:spChg chg="mod">
          <ac:chgData name="Kathrine Williams-Kirby (2204818)" userId="S::2204818@student.uwtsd.ac.uk::2538546d-bf97-4aff-a82d-c368cf3ef5ff" providerId="AD" clId="Web-{A225AECC-FFEF-6CA8-2C8B-7B2FD7E895D0}" dt="2024-11-01T20:12:17.284" v="743" actId="20577"/>
          <ac:spMkLst>
            <pc:docMk/>
            <pc:sldMk cId="2335635692" sldId="293"/>
            <ac:spMk id="8" creationId="{CA689BCC-B055-C402-57D2-BF43198090A0}"/>
          </ac:spMkLst>
        </pc:spChg>
        <pc:spChg chg="mod">
          <ac:chgData name="Kathrine Williams-Kirby (2204818)" userId="S::2204818@student.uwtsd.ac.uk::2538546d-bf97-4aff-a82d-c368cf3ef5ff" providerId="AD" clId="Web-{A225AECC-FFEF-6CA8-2C8B-7B2FD7E895D0}" dt="2024-11-01T20:12:19.925" v="744" actId="20577"/>
          <ac:spMkLst>
            <pc:docMk/>
            <pc:sldMk cId="2335635692" sldId="293"/>
            <ac:spMk id="10" creationId="{EBE72FA3-9832-EBC8-820A-5DA3846B546E}"/>
          </ac:spMkLst>
        </pc:spChg>
      </pc:sldChg>
      <pc:sldChg chg="addSp modSp new">
        <pc:chgData name="Kathrine Williams-Kirby (2204818)" userId="S::2204818@student.uwtsd.ac.uk::2538546d-bf97-4aff-a82d-c368cf3ef5ff" providerId="AD" clId="Web-{A225AECC-FFEF-6CA8-2C8B-7B2FD7E895D0}" dt="2024-11-01T20:30:26.784" v="828" actId="1076"/>
        <pc:sldMkLst>
          <pc:docMk/>
          <pc:sldMk cId="1037357506" sldId="296"/>
        </pc:sldMkLst>
        <pc:spChg chg="add mod">
          <ac:chgData name="Kathrine Williams-Kirby (2204818)" userId="S::2204818@student.uwtsd.ac.uk::2538546d-bf97-4aff-a82d-c368cf3ef5ff" providerId="AD" clId="Web-{A225AECC-FFEF-6CA8-2C8B-7B2FD7E895D0}" dt="2024-11-01T20:27:14.873" v="779" actId="14100"/>
          <ac:spMkLst>
            <pc:docMk/>
            <pc:sldMk cId="1037357506" sldId="296"/>
            <ac:spMk id="5" creationId="{BDA473D2-3221-B2D4-D2AA-FD8B188F80E1}"/>
          </ac:spMkLst>
        </pc:spChg>
        <pc:spChg chg="add mod">
          <ac:chgData name="Kathrine Williams-Kirby (2204818)" userId="S::2204818@student.uwtsd.ac.uk::2538546d-bf97-4aff-a82d-c368cf3ef5ff" providerId="AD" clId="Web-{A225AECC-FFEF-6CA8-2C8B-7B2FD7E895D0}" dt="2024-11-01T20:27:50.140" v="784" actId="1076"/>
          <ac:spMkLst>
            <pc:docMk/>
            <pc:sldMk cId="1037357506" sldId="296"/>
            <ac:spMk id="6" creationId="{144A1A4C-D53F-2673-E34A-C16557DD2F24}"/>
          </ac:spMkLst>
        </pc:spChg>
        <pc:spChg chg="add mod">
          <ac:chgData name="Kathrine Williams-Kirby (2204818)" userId="S::2204818@student.uwtsd.ac.uk::2538546d-bf97-4aff-a82d-c368cf3ef5ff" providerId="AD" clId="Web-{A225AECC-FFEF-6CA8-2C8B-7B2FD7E895D0}" dt="2024-11-01T20:28:04.249" v="789" actId="14100"/>
          <ac:spMkLst>
            <pc:docMk/>
            <pc:sldMk cId="1037357506" sldId="296"/>
            <ac:spMk id="7" creationId="{3A100DE7-C98A-07A3-B019-200C0C435277}"/>
          </ac:spMkLst>
        </pc:spChg>
        <pc:spChg chg="add mod">
          <ac:chgData name="Kathrine Williams-Kirby (2204818)" userId="S::2204818@student.uwtsd.ac.uk::2538546d-bf97-4aff-a82d-c368cf3ef5ff" providerId="AD" clId="Web-{A225AECC-FFEF-6CA8-2C8B-7B2FD7E895D0}" dt="2024-11-01T20:29:47.455" v="818" actId="20577"/>
          <ac:spMkLst>
            <pc:docMk/>
            <pc:sldMk cId="1037357506" sldId="296"/>
            <ac:spMk id="8" creationId="{C77F6BC5-8A4D-3D59-ECE5-2D05BD4E6071}"/>
          </ac:spMkLst>
        </pc:spChg>
        <pc:spChg chg="add mod">
          <ac:chgData name="Kathrine Williams-Kirby (2204818)" userId="S::2204818@student.uwtsd.ac.uk::2538546d-bf97-4aff-a82d-c368cf3ef5ff" providerId="AD" clId="Web-{A225AECC-FFEF-6CA8-2C8B-7B2FD7E895D0}" dt="2024-11-01T20:30:26.784" v="828" actId="1076"/>
          <ac:spMkLst>
            <pc:docMk/>
            <pc:sldMk cId="1037357506" sldId="296"/>
            <ac:spMk id="9" creationId="{19520B75-E069-F7AC-9E59-4BA12F367192}"/>
          </ac:spMkLst>
        </pc:spChg>
      </pc:sldChg>
      <pc:sldChg chg="modSp new">
        <pc:chgData name="Kathrine Williams-Kirby (2204818)" userId="S::2204818@student.uwtsd.ac.uk::2538546d-bf97-4aff-a82d-c368cf3ef5ff" providerId="AD" clId="Web-{A225AECC-FFEF-6CA8-2C8B-7B2FD7E895D0}" dt="2024-11-01T20:28:33.141" v="806" actId="1076"/>
        <pc:sldMkLst>
          <pc:docMk/>
          <pc:sldMk cId="734693878" sldId="297"/>
        </pc:sldMkLst>
        <pc:spChg chg="mod">
          <ac:chgData name="Kathrine Williams-Kirby (2204818)" userId="S::2204818@student.uwtsd.ac.uk::2538546d-bf97-4aff-a82d-c368cf3ef5ff" providerId="AD" clId="Web-{A225AECC-FFEF-6CA8-2C8B-7B2FD7E895D0}" dt="2024-11-01T20:28:33.141" v="806" actId="1076"/>
          <ac:spMkLst>
            <pc:docMk/>
            <pc:sldMk cId="734693878" sldId="297"/>
            <ac:spMk id="2" creationId="{B3A486BD-AFE8-ECDB-6E46-5364C3710A12}"/>
          </ac:spMkLst>
        </pc:spChg>
      </pc:sldChg>
      <pc:sldChg chg="addSp delSp modSp new">
        <pc:chgData name="Kathrine Williams-Kirby (2204818)" userId="S::2204818@student.uwtsd.ac.uk::2538546d-bf97-4aff-a82d-c368cf3ef5ff" providerId="AD" clId="Web-{A225AECC-FFEF-6CA8-2C8B-7B2FD7E895D0}" dt="2024-11-01T20:32:42.460" v="883" actId="1076"/>
        <pc:sldMkLst>
          <pc:docMk/>
          <pc:sldMk cId="2820712149" sldId="298"/>
        </pc:sldMkLst>
        <pc:spChg chg="add del mod">
          <ac:chgData name="Kathrine Williams-Kirby (2204818)" userId="S::2204818@student.uwtsd.ac.uk::2538546d-bf97-4aff-a82d-c368cf3ef5ff" providerId="AD" clId="Web-{A225AECC-FFEF-6CA8-2C8B-7B2FD7E895D0}" dt="2024-11-01T20:30:56.848" v="833"/>
          <ac:spMkLst>
            <pc:docMk/>
            <pc:sldMk cId="2820712149" sldId="298"/>
            <ac:spMk id="5" creationId="{257E20C5-B3E0-2390-6E47-EFF999E11DCE}"/>
          </ac:spMkLst>
        </pc:spChg>
        <pc:spChg chg="add mod">
          <ac:chgData name="Kathrine Williams-Kirby (2204818)" userId="S::2204818@student.uwtsd.ac.uk::2538546d-bf97-4aff-a82d-c368cf3ef5ff" providerId="AD" clId="Web-{A225AECC-FFEF-6CA8-2C8B-7B2FD7E895D0}" dt="2024-11-01T20:31:23.770" v="848" actId="20577"/>
          <ac:spMkLst>
            <pc:docMk/>
            <pc:sldMk cId="2820712149" sldId="298"/>
            <ac:spMk id="6" creationId="{5995E930-79E9-B33A-049B-7FEE4AE6525A}"/>
          </ac:spMkLst>
        </pc:spChg>
        <pc:spChg chg="add del mod">
          <ac:chgData name="Kathrine Williams-Kirby (2204818)" userId="S::2204818@student.uwtsd.ac.uk::2538546d-bf97-4aff-a82d-c368cf3ef5ff" providerId="AD" clId="Web-{A225AECC-FFEF-6CA8-2C8B-7B2FD7E895D0}" dt="2024-11-01T20:31:42.818" v="852"/>
          <ac:spMkLst>
            <pc:docMk/>
            <pc:sldMk cId="2820712149" sldId="298"/>
            <ac:spMk id="7" creationId="{BBA37DFF-3BD3-BE7E-962A-C7B8CE49AA1A}"/>
          </ac:spMkLst>
        </pc:spChg>
        <pc:spChg chg="add mod">
          <ac:chgData name="Kathrine Williams-Kirby (2204818)" userId="S::2204818@student.uwtsd.ac.uk::2538546d-bf97-4aff-a82d-c368cf3ef5ff" providerId="AD" clId="Web-{A225AECC-FFEF-6CA8-2C8B-7B2FD7E895D0}" dt="2024-11-01T20:32:17.240" v="877" actId="20577"/>
          <ac:spMkLst>
            <pc:docMk/>
            <pc:sldMk cId="2820712149" sldId="298"/>
            <ac:spMk id="8" creationId="{F4CC5A21-44A5-EC09-88E5-79DEF738E6AC}"/>
          </ac:spMkLst>
        </pc:spChg>
        <pc:spChg chg="add mod">
          <ac:chgData name="Kathrine Williams-Kirby (2204818)" userId="S::2204818@student.uwtsd.ac.uk::2538546d-bf97-4aff-a82d-c368cf3ef5ff" providerId="AD" clId="Web-{A225AECC-FFEF-6CA8-2C8B-7B2FD7E895D0}" dt="2024-11-01T20:32:42.460" v="883" actId="1076"/>
          <ac:spMkLst>
            <pc:docMk/>
            <pc:sldMk cId="2820712149" sldId="298"/>
            <ac:spMk id="9" creationId="{9B4C9F6A-026E-D6F9-96B9-CD19CEEFECEC}"/>
          </ac:spMkLst>
        </pc:spChg>
      </pc:sldChg>
    </pc:docChg>
  </pc:docChgLst>
  <pc:docChgLst>
    <pc:chgData name="Kathrine Williams-Kirby (2204818)" userId="S::2204818@student.uwtsd.ac.uk::2538546d-bf97-4aff-a82d-c368cf3ef5ff" providerId="AD" clId="Web-{896CA7FA-1F10-E8AC-33D9-14CEDE61EBFC}"/>
    <pc:docChg chg="modSld">
      <pc:chgData name="Kathrine Williams-Kirby (2204818)" userId="S::2204818@student.uwtsd.ac.uk::2538546d-bf97-4aff-a82d-c368cf3ef5ff" providerId="AD" clId="Web-{896CA7FA-1F10-E8AC-33D9-14CEDE61EBFC}" dt="2024-11-01T13:46:34.667" v="10"/>
      <pc:docMkLst>
        <pc:docMk/>
      </pc:docMkLst>
      <pc:sldChg chg="modSp">
        <pc:chgData name="Kathrine Williams-Kirby (2204818)" userId="S::2204818@student.uwtsd.ac.uk::2538546d-bf97-4aff-a82d-c368cf3ef5ff" providerId="AD" clId="Web-{896CA7FA-1F10-E8AC-33D9-14CEDE61EBFC}" dt="2024-11-01T13:46:34.667" v="10"/>
        <pc:sldMkLst>
          <pc:docMk/>
          <pc:sldMk cId="265477344" sldId="274"/>
        </pc:sldMkLst>
        <pc:picChg chg="mod">
          <ac:chgData name="Kathrine Williams-Kirby (2204818)" userId="S::2204818@student.uwtsd.ac.uk::2538546d-bf97-4aff-a82d-c368cf3ef5ff" providerId="AD" clId="Web-{896CA7FA-1F10-E8AC-33D9-14CEDE61EBFC}" dt="2024-11-01T13:46:16.869" v="1" actId="1076"/>
          <ac:picMkLst>
            <pc:docMk/>
            <pc:sldMk cId="265477344" sldId="274"/>
            <ac:picMk id="3" creationId="{5F807DA6-A499-A9C1-DABE-83DBB5A1A14B}"/>
          </ac:picMkLst>
        </pc:picChg>
        <pc:picChg chg="mod">
          <ac:chgData name="Kathrine Williams-Kirby (2204818)" userId="S::2204818@student.uwtsd.ac.uk::2538546d-bf97-4aff-a82d-c368cf3ef5ff" providerId="AD" clId="Web-{896CA7FA-1F10-E8AC-33D9-14CEDE61EBFC}" dt="2024-11-01T13:46:22.995" v="5" actId="1076"/>
          <ac:picMkLst>
            <pc:docMk/>
            <pc:sldMk cId="265477344" sldId="274"/>
            <ac:picMk id="6" creationId="{CBA5B5F5-967D-AC14-B5A9-88BC349DE251}"/>
          </ac:picMkLst>
        </pc:picChg>
        <pc:picChg chg="mod">
          <ac:chgData name="Kathrine Williams-Kirby (2204818)" userId="S::2204818@student.uwtsd.ac.uk::2538546d-bf97-4aff-a82d-c368cf3ef5ff" providerId="AD" clId="Web-{896CA7FA-1F10-E8AC-33D9-14CEDE61EBFC}" dt="2024-11-01T13:46:32.823" v="9" actId="1076"/>
          <ac:picMkLst>
            <pc:docMk/>
            <pc:sldMk cId="265477344" sldId="274"/>
            <ac:picMk id="8" creationId="{7BD5098D-2522-BF14-398B-FA3E3E130EC0}"/>
          </ac:picMkLst>
        </pc:picChg>
        <pc:picChg chg="mod">
          <ac:chgData name="Kathrine Williams-Kirby (2204818)" userId="S::2204818@student.uwtsd.ac.uk::2538546d-bf97-4aff-a82d-c368cf3ef5ff" providerId="AD" clId="Web-{896CA7FA-1F10-E8AC-33D9-14CEDE61EBFC}" dt="2024-11-01T13:46:19.916" v="3" actId="1076"/>
          <ac:picMkLst>
            <pc:docMk/>
            <pc:sldMk cId="265477344" sldId="274"/>
            <ac:picMk id="1026" creationId="{D7E704DA-0A10-02E7-3198-DD038CC3145F}"/>
          </ac:picMkLst>
        </pc:picChg>
        <pc:picChg chg="mod">
          <ac:chgData name="Kathrine Williams-Kirby (2204818)" userId="S::2204818@student.uwtsd.ac.uk::2538546d-bf97-4aff-a82d-c368cf3ef5ff" providerId="AD" clId="Web-{896CA7FA-1F10-E8AC-33D9-14CEDE61EBFC}" dt="2024-11-01T13:46:26.963" v="7" actId="1076"/>
          <ac:picMkLst>
            <pc:docMk/>
            <pc:sldMk cId="265477344" sldId="274"/>
            <ac:picMk id="1028" creationId="{6212311C-92C7-9A1F-027E-7D11310978DC}"/>
          </ac:picMkLst>
        </pc:picChg>
        <pc:picChg chg="mod">
          <ac:chgData name="Kathrine Williams-Kirby (2204818)" userId="S::2204818@student.uwtsd.ac.uk::2538546d-bf97-4aff-a82d-c368cf3ef5ff" providerId="AD" clId="Web-{896CA7FA-1F10-E8AC-33D9-14CEDE61EBFC}" dt="2024-11-01T13:46:34.667" v="10"/>
          <ac:picMkLst>
            <pc:docMk/>
            <pc:sldMk cId="265477344" sldId="274"/>
            <ac:picMk id="1030" creationId="{382B9D98-1E88-17A3-B715-DB4FB898C876}"/>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9D6F5-A9D4-C22B-732C-A31A172FB93C}"/>
              </a:ext>
            </a:extLst>
          </p:cNvPr>
          <p:cNvSpPr>
            <a:spLocks noGrp="1"/>
          </p:cNvSpPr>
          <p:nvPr>
            <p:ph type="ctrTitle"/>
          </p:nvPr>
        </p:nvSpPr>
        <p:spPr>
          <a:xfrm>
            <a:off x="1524000" y="1122363"/>
            <a:ext cx="9144000" cy="2209393"/>
          </a:xfrm>
        </p:spPr>
        <p:txBody>
          <a:bodyPr anchor="b">
            <a:normAutofit/>
          </a:bodyPr>
          <a:lstStyle>
            <a:lvl1pPr algn="ctr">
              <a:defRPr sz="3600"/>
            </a:lvl1pPr>
          </a:lstStyle>
          <a:p>
            <a:r>
              <a:rPr lang="en-US"/>
              <a:t>Click to edit Master title style</a:t>
            </a:r>
          </a:p>
        </p:txBody>
      </p:sp>
      <p:sp>
        <p:nvSpPr>
          <p:cNvPr id="3" name="Subtitle 2">
            <a:extLst>
              <a:ext uri="{FF2B5EF4-FFF2-40B4-BE49-F238E27FC236}">
                <a16:creationId xmlns:a16="http://schemas.microsoft.com/office/drawing/2014/main" id="{E11AFD6E-3459-290F-1147-F0C47ACEEA5B}"/>
              </a:ext>
            </a:extLst>
          </p:cNvPr>
          <p:cNvSpPr>
            <a:spLocks noGrp="1"/>
          </p:cNvSpPr>
          <p:nvPr>
            <p:ph type="subTitle" idx="1"/>
          </p:nvPr>
        </p:nvSpPr>
        <p:spPr>
          <a:xfrm>
            <a:off x="1524000" y="4346774"/>
            <a:ext cx="9144000" cy="1066890"/>
          </a:xfrm>
        </p:spPr>
        <p:txBody>
          <a:bodyPr anchor="t">
            <a:normAutofit/>
          </a:bodyPr>
          <a:lstStyle>
            <a:lvl1pPr marL="0" indent="0" algn="ctr">
              <a:buNone/>
              <a:defRPr sz="1600" cap="all" spc="3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54674D3-6FB9-5549-B0F2-FD61E82D1FF1}"/>
              </a:ext>
            </a:extLst>
          </p:cNvPr>
          <p:cNvSpPr>
            <a:spLocks noGrp="1"/>
          </p:cNvSpPr>
          <p:nvPr>
            <p:ph type="dt" sz="half" idx="10"/>
          </p:nvPr>
        </p:nvSpPr>
        <p:spPr/>
        <p:txBody>
          <a:bodyPr/>
          <a:lstStyle/>
          <a:p>
            <a:fld id="{807E39B8-A7CB-4B82-AC0C-44B99F546761}" type="datetimeFigureOut">
              <a:rPr lang="en-US" dirty="0"/>
              <a:t>11/10/2024</a:t>
            </a:fld>
            <a:endParaRPr lang="en-US"/>
          </a:p>
        </p:txBody>
      </p:sp>
      <p:sp>
        <p:nvSpPr>
          <p:cNvPr id="5" name="Footer Placeholder 4">
            <a:extLst>
              <a:ext uri="{FF2B5EF4-FFF2-40B4-BE49-F238E27FC236}">
                <a16:creationId xmlns:a16="http://schemas.microsoft.com/office/drawing/2014/main" id="{AB239BBC-C979-2C77-493E-CF5498AEB5D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3813B7E-A51C-D9CD-2189-650A9D63BFF9}"/>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6835318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55F0-A6D4-C39B-394F-0B16E9C9CE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BD1860F-B260-57CE-E12B-2C94860319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745C9F-D94D-E5D3-B73A-20621FA536D5}"/>
              </a:ext>
            </a:extLst>
          </p:cNvPr>
          <p:cNvSpPr>
            <a:spLocks noGrp="1"/>
          </p:cNvSpPr>
          <p:nvPr>
            <p:ph type="dt" sz="half" idx="10"/>
          </p:nvPr>
        </p:nvSpPr>
        <p:spPr/>
        <p:txBody>
          <a:bodyPr/>
          <a:lstStyle/>
          <a:p>
            <a:fld id="{FE7E3940-CA92-4FEE-A698-62CF7BC5AC36}" type="datetimeFigureOut">
              <a:rPr lang="en-US" dirty="0"/>
              <a:t>11/10/2024</a:t>
            </a:fld>
            <a:endParaRPr lang="en-US"/>
          </a:p>
        </p:txBody>
      </p:sp>
      <p:sp>
        <p:nvSpPr>
          <p:cNvPr id="5" name="Footer Placeholder 4">
            <a:extLst>
              <a:ext uri="{FF2B5EF4-FFF2-40B4-BE49-F238E27FC236}">
                <a16:creationId xmlns:a16="http://schemas.microsoft.com/office/drawing/2014/main" id="{E5FAB243-BB42-966A-4708-15C9B11D688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C3A3BD-2CC5-03D3-4CD6-E31A55BA2D2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136448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D8633-AC3B-E617-1C54-84932DDD72E5}"/>
              </a:ext>
            </a:extLst>
          </p:cNvPr>
          <p:cNvSpPr>
            <a:spLocks noGrp="1"/>
          </p:cNvSpPr>
          <p:nvPr>
            <p:ph type="title"/>
          </p:nvPr>
        </p:nvSpPr>
        <p:spPr>
          <a:xfrm>
            <a:off x="1474236" y="1514688"/>
            <a:ext cx="8584164" cy="3138875"/>
          </a:xfrm>
        </p:spPr>
        <p:txBody>
          <a:bodyPr anchor="b">
            <a:normAutofit/>
          </a:bodyPr>
          <a:lstStyle>
            <a:lvl1pPr>
              <a:defRPr sz="3600" cap="all" spc="300" baseline="0"/>
            </a:lvl1pPr>
          </a:lstStyle>
          <a:p>
            <a:r>
              <a:rPr lang="en-US"/>
              <a:t>Click to edit Master title style</a:t>
            </a:r>
          </a:p>
        </p:txBody>
      </p:sp>
      <p:sp>
        <p:nvSpPr>
          <p:cNvPr id="3" name="Text Placeholder 2">
            <a:extLst>
              <a:ext uri="{FF2B5EF4-FFF2-40B4-BE49-F238E27FC236}">
                <a16:creationId xmlns:a16="http://schemas.microsoft.com/office/drawing/2014/main" id="{CF68C242-ECAB-AEC3-7E9B-F9854AF31CD2}"/>
              </a:ext>
            </a:extLst>
          </p:cNvPr>
          <p:cNvSpPr>
            <a:spLocks noGrp="1"/>
          </p:cNvSpPr>
          <p:nvPr>
            <p:ph type="body" idx="1"/>
          </p:nvPr>
        </p:nvSpPr>
        <p:spPr>
          <a:xfrm>
            <a:off x="1474236" y="4963885"/>
            <a:ext cx="8584165" cy="1125765"/>
          </a:xfrm>
        </p:spPr>
        <p:txBody>
          <a:bodyPr>
            <a:normAutofit/>
          </a:bodyPr>
          <a:lstStyle>
            <a:lvl1pPr marL="0" indent="0">
              <a:buNone/>
              <a:defRPr sz="1600" cap="all" spc="300" baseline="0">
                <a:solidFill>
                  <a:schemeClr val="tx2"/>
                </a:solidFill>
              </a:defRPr>
            </a:lvl1pPr>
            <a:lvl2pPr marL="457200" indent="0">
              <a:buNone/>
              <a:defRPr sz="1600">
                <a:solidFill>
                  <a:schemeClr val="tx1">
                    <a:tint val="82000"/>
                  </a:schemeClr>
                </a:solidFill>
              </a:defRPr>
            </a:lvl2pPr>
            <a:lvl3pPr marL="914400" indent="0">
              <a:buNone/>
              <a:defRPr sz="16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0D9B82-EEF4-2CD7-61FE-BAFB2B96D641}"/>
              </a:ext>
            </a:extLst>
          </p:cNvPr>
          <p:cNvSpPr>
            <a:spLocks noGrp="1"/>
          </p:cNvSpPr>
          <p:nvPr>
            <p:ph type="dt" sz="half" idx="10"/>
          </p:nvPr>
        </p:nvSpPr>
        <p:spPr/>
        <p:txBody>
          <a:bodyPr/>
          <a:lstStyle/>
          <a:p>
            <a:fld id="{E33CD641-6C35-45D1-9313-2719E9EA8AD8}" type="datetimeFigureOut">
              <a:rPr lang="en-US" dirty="0"/>
              <a:t>11/10/2024</a:t>
            </a:fld>
            <a:endParaRPr lang="en-US"/>
          </a:p>
        </p:txBody>
      </p:sp>
      <p:sp>
        <p:nvSpPr>
          <p:cNvPr id="5" name="Footer Placeholder 4">
            <a:extLst>
              <a:ext uri="{FF2B5EF4-FFF2-40B4-BE49-F238E27FC236}">
                <a16:creationId xmlns:a16="http://schemas.microsoft.com/office/drawing/2014/main" id="{59A222B6-F7A8-70A5-B023-FCAD5D7C4BB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E85D758-2E38-8A8D-75BC-667F6A23B95B}"/>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059765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60DFF-11BD-F5F4-35D4-1986ABBD36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5D1279-E9A9-702E-144D-61114B788E88}"/>
              </a:ext>
            </a:extLst>
          </p:cNvPr>
          <p:cNvSpPr>
            <a:spLocks noGrp="1"/>
          </p:cNvSpPr>
          <p:nvPr>
            <p:ph sz="half" idx="1"/>
          </p:nvPr>
        </p:nvSpPr>
        <p:spPr>
          <a:xfrm>
            <a:off x="877824" y="2159175"/>
            <a:ext cx="4977453"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584E624-7A76-56EC-FA0D-E2AA8EF9B951}"/>
              </a:ext>
            </a:extLst>
          </p:cNvPr>
          <p:cNvSpPr>
            <a:spLocks noGrp="1"/>
          </p:cNvSpPr>
          <p:nvPr>
            <p:ph sz="half" idx="2"/>
          </p:nvPr>
        </p:nvSpPr>
        <p:spPr>
          <a:xfrm>
            <a:off x="6328391" y="2159175"/>
            <a:ext cx="4985785"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99D7DF5-30AD-AE47-D516-5CEE82770734}"/>
              </a:ext>
            </a:extLst>
          </p:cNvPr>
          <p:cNvSpPr>
            <a:spLocks noGrp="1"/>
          </p:cNvSpPr>
          <p:nvPr>
            <p:ph type="dt" sz="half" idx="10"/>
          </p:nvPr>
        </p:nvSpPr>
        <p:spPr/>
        <p:txBody>
          <a:bodyPr/>
          <a:lstStyle/>
          <a:p>
            <a:fld id="{35301268-3A74-4110-8F08-063DFB8BB885}" type="datetimeFigureOut">
              <a:rPr lang="en-US" dirty="0"/>
              <a:t>11/10/2024</a:t>
            </a:fld>
            <a:endParaRPr lang="en-US"/>
          </a:p>
        </p:txBody>
      </p:sp>
      <p:sp>
        <p:nvSpPr>
          <p:cNvPr id="6" name="Footer Placeholder 5">
            <a:extLst>
              <a:ext uri="{FF2B5EF4-FFF2-40B4-BE49-F238E27FC236}">
                <a16:creationId xmlns:a16="http://schemas.microsoft.com/office/drawing/2014/main" id="{8B05C503-B649-B083-6341-F6E376AF8C7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E53EA35-CF5A-DB36-8B14-5C184B6F14D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6574702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A3D8-FDD9-329B-BCC6-BBF47F01BEE2}"/>
              </a:ext>
            </a:extLst>
          </p:cNvPr>
          <p:cNvSpPr>
            <a:spLocks noGrp="1"/>
          </p:cNvSpPr>
          <p:nvPr>
            <p:ph type="title"/>
          </p:nvPr>
        </p:nvSpPr>
        <p:spPr>
          <a:xfrm>
            <a:off x="881348" y="602671"/>
            <a:ext cx="10429303" cy="768928"/>
          </a:xfrm>
        </p:spPr>
        <p:txBody>
          <a:bodyPr/>
          <a:lstStyle/>
          <a:p>
            <a:r>
              <a:rPr lang="en-US"/>
              <a:t>Click to edit Master title style</a:t>
            </a:r>
          </a:p>
        </p:txBody>
      </p:sp>
      <p:sp>
        <p:nvSpPr>
          <p:cNvPr id="3" name="Text Placeholder 2">
            <a:extLst>
              <a:ext uri="{FF2B5EF4-FFF2-40B4-BE49-F238E27FC236}">
                <a16:creationId xmlns:a16="http://schemas.microsoft.com/office/drawing/2014/main" id="{82EEF7DC-0699-CB3C-A7CB-39035D89A4A5}"/>
              </a:ext>
            </a:extLst>
          </p:cNvPr>
          <p:cNvSpPr>
            <a:spLocks noGrp="1"/>
          </p:cNvSpPr>
          <p:nvPr>
            <p:ph type="body" idx="1"/>
          </p:nvPr>
        </p:nvSpPr>
        <p:spPr>
          <a:xfrm>
            <a:off x="881349" y="1696325"/>
            <a:ext cx="4963538"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a:t>Click to edit Master text styles</a:t>
            </a:r>
          </a:p>
        </p:txBody>
      </p:sp>
      <p:sp>
        <p:nvSpPr>
          <p:cNvPr id="4" name="Content Placeholder 3">
            <a:extLst>
              <a:ext uri="{FF2B5EF4-FFF2-40B4-BE49-F238E27FC236}">
                <a16:creationId xmlns:a16="http://schemas.microsoft.com/office/drawing/2014/main" id="{D252EB40-99E1-CCA4-BAFA-F51AA56CF295}"/>
              </a:ext>
            </a:extLst>
          </p:cNvPr>
          <p:cNvSpPr>
            <a:spLocks noGrp="1"/>
          </p:cNvSpPr>
          <p:nvPr>
            <p:ph sz="half" idx="2"/>
          </p:nvPr>
        </p:nvSpPr>
        <p:spPr>
          <a:xfrm>
            <a:off x="881349" y="2344025"/>
            <a:ext cx="4963538"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38979BC-6B50-751D-D569-F360938B05C8}"/>
              </a:ext>
            </a:extLst>
          </p:cNvPr>
          <p:cNvSpPr>
            <a:spLocks noGrp="1"/>
          </p:cNvSpPr>
          <p:nvPr>
            <p:ph type="body" sz="quarter" idx="3"/>
          </p:nvPr>
        </p:nvSpPr>
        <p:spPr>
          <a:xfrm>
            <a:off x="6322669" y="1696325"/>
            <a:ext cx="4987982"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a:t>Click to edit Master text styles</a:t>
            </a:r>
          </a:p>
        </p:txBody>
      </p:sp>
      <p:sp>
        <p:nvSpPr>
          <p:cNvPr id="6" name="Content Placeholder 5">
            <a:extLst>
              <a:ext uri="{FF2B5EF4-FFF2-40B4-BE49-F238E27FC236}">
                <a16:creationId xmlns:a16="http://schemas.microsoft.com/office/drawing/2014/main" id="{84A3A26F-230E-2D25-6BDC-6ECA00FAEFD5}"/>
              </a:ext>
            </a:extLst>
          </p:cNvPr>
          <p:cNvSpPr>
            <a:spLocks noGrp="1"/>
          </p:cNvSpPr>
          <p:nvPr>
            <p:ph sz="quarter" idx="4"/>
          </p:nvPr>
        </p:nvSpPr>
        <p:spPr>
          <a:xfrm>
            <a:off x="6322669" y="2344025"/>
            <a:ext cx="4987982"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8182A01-DE7C-3BA4-96FF-CDEF2F608FCA}"/>
              </a:ext>
            </a:extLst>
          </p:cNvPr>
          <p:cNvSpPr>
            <a:spLocks noGrp="1"/>
          </p:cNvSpPr>
          <p:nvPr>
            <p:ph type="dt" sz="half" idx="10"/>
          </p:nvPr>
        </p:nvSpPr>
        <p:spPr/>
        <p:txBody>
          <a:bodyPr/>
          <a:lstStyle/>
          <a:p>
            <a:fld id="{BF91C1AF-C1FB-48A7-98B4-E595E63F6614}" type="datetimeFigureOut">
              <a:rPr lang="en-US" dirty="0"/>
              <a:t>11/10/2024</a:t>
            </a:fld>
            <a:endParaRPr lang="en-US"/>
          </a:p>
        </p:txBody>
      </p:sp>
      <p:sp>
        <p:nvSpPr>
          <p:cNvPr id="8" name="Footer Placeholder 7">
            <a:extLst>
              <a:ext uri="{FF2B5EF4-FFF2-40B4-BE49-F238E27FC236}">
                <a16:creationId xmlns:a16="http://schemas.microsoft.com/office/drawing/2014/main" id="{6FCAA828-0166-8ECD-BCE8-654BEFDD7155}"/>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690C0D2-459A-04AA-FD90-7687D2FE8A9D}"/>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5221041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549F-FA71-857F-E02E-3CB63CE683E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569611-F911-D3D4-B613-ACCDA56C45D2}"/>
              </a:ext>
            </a:extLst>
          </p:cNvPr>
          <p:cNvSpPr>
            <a:spLocks noGrp="1"/>
          </p:cNvSpPr>
          <p:nvPr>
            <p:ph type="dt" sz="half" idx="10"/>
          </p:nvPr>
        </p:nvSpPr>
        <p:spPr/>
        <p:txBody>
          <a:bodyPr/>
          <a:lstStyle/>
          <a:p>
            <a:fld id="{97144C44-5F8C-4BEA-BBCE-8694F126DC43}" type="datetimeFigureOut">
              <a:rPr lang="en-US" dirty="0"/>
              <a:t>11/10/2024</a:t>
            </a:fld>
            <a:endParaRPr lang="en-US"/>
          </a:p>
        </p:txBody>
      </p:sp>
      <p:sp>
        <p:nvSpPr>
          <p:cNvPr id="4" name="Footer Placeholder 3">
            <a:extLst>
              <a:ext uri="{FF2B5EF4-FFF2-40B4-BE49-F238E27FC236}">
                <a16:creationId xmlns:a16="http://schemas.microsoft.com/office/drawing/2014/main" id="{F6EA1961-0B6B-8FEB-F2CB-C42E90EF2DFD}"/>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F42AA80E-3139-9F1B-9C3E-2A76628CF4F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703638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F54789-9F96-511A-0FB6-24F6A8418C72}"/>
              </a:ext>
            </a:extLst>
          </p:cNvPr>
          <p:cNvSpPr>
            <a:spLocks noGrp="1"/>
          </p:cNvSpPr>
          <p:nvPr>
            <p:ph type="dt" sz="half" idx="10"/>
          </p:nvPr>
        </p:nvSpPr>
        <p:spPr/>
        <p:txBody>
          <a:bodyPr/>
          <a:lstStyle/>
          <a:p>
            <a:fld id="{039E56F9-C8F2-4EF7-8042-704C94FF2795}" type="datetimeFigureOut">
              <a:rPr lang="en-US" dirty="0"/>
              <a:t>11/10/2024</a:t>
            </a:fld>
            <a:endParaRPr lang="en-US"/>
          </a:p>
        </p:txBody>
      </p:sp>
      <p:sp>
        <p:nvSpPr>
          <p:cNvPr id="3" name="Footer Placeholder 2">
            <a:extLst>
              <a:ext uri="{FF2B5EF4-FFF2-40B4-BE49-F238E27FC236}">
                <a16:creationId xmlns:a16="http://schemas.microsoft.com/office/drawing/2014/main" id="{8B780399-ADEF-8F74-9F59-6AD804C9393E}"/>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5B6A34F-ABAB-9C4E-38A1-C6EEB944B97C}"/>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5595234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3917-2BF6-1CE2-F34B-49F0D09A1B91}"/>
              </a:ext>
            </a:extLst>
          </p:cNvPr>
          <p:cNvSpPr>
            <a:spLocks noGrp="1"/>
          </p:cNvSpPr>
          <p:nvPr>
            <p:ph type="title"/>
          </p:nvPr>
        </p:nvSpPr>
        <p:spPr>
          <a:xfrm>
            <a:off x="839788" y="807868"/>
            <a:ext cx="3640713" cy="2062594"/>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40815B8F-A9F3-8583-FFF1-175021F17AF0}"/>
              </a:ext>
            </a:extLst>
          </p:cNvPr>
          <p:cNvSpPr>
            <a:spLocks noGrp="1"/>
          </p:cNvSpPr>
          <p:nvPr>
            <p:ph idx="1"/>
          </p:nvPr>
        </p:nvSpPr>
        <p:spPr>
          <a:xfrm>
            <a:off x="5432898" y="807867"/>
            <a:ext cx="5922489" cy="505318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5D90AFF-A949-CE9E-6B94-C1B619612915}"/>
              </a:ext>
            </a:extLst>
          </p:cNvPr>
          <p:cNvSpPr>
            <a:spLocks noGrp="1"/>
          </p:cNvSpPr>
          <p:nvPr>
            <p:ph type="body" sz="half" idx="2"/>
          </p:nvPr>
        </p:nvSpPr>
        <p:spPr>
          <a:xfrm>
            <a:off x="839788" y="3000652"/>
            <a:ext cx="3640713"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95267E-088F-FB9A-9469-551890F29F01}"/>
              </a:ext>
            </a:extLst>
          </p:cNvPr>
          <p:cNvSpPr>
            <a:spLocks noGrp="1"/>
          </p:cNvSpPr>
          <p:nvPr>
            <p:ph type="dt" sz="half" idx="10"/>
          </p:nvPr>
        </p:nvSpPr>
        <p:spPr/>
        <p:txBody>
          <a:bodyPr/>
          <a:lstStyle/>
          <a:p>
            <a:fld id="{4F6932DF-953D-44BD-83F8-5D8DA76EA12A}" type="datetimeFigureOut">
              <a:rPr lang="en-US" dirty="0"/>
              <a:t>11/10/2024</a:t>
            </a:fld>
            <a:endParaRPr lang="en-US"/>
          </a:p>
        </p:txBody>
      </p:sp>
      <p:sp>
        <p:nvSpPr>
          <p:cNvPr id="6" name="Footer Placeholder 5">
            <a:extLst>
              <a:ext uri="{FF2B5EF4-FFF2-40B4-BE49-F238E27FC236}">
                <a16:creationId xmlns:a16="http://schemas.microsoft.com/office/drawing/2014/main" id="{38EA3FFC-B3A6-C0B6-5DAE-70BE0D6FBD6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08D35F-BC2E-8D14-060F-449CBAF7C0D2}"/>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557830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909ED-ED97-A3CE-5569-77B45F41450A}"/>
              </a:ext>
            </a:extLst>
          </p:cNvPr>
          <p:cNvSpPr>
            <a:spLocks noGrp="1"/>
          </p:cNvSpPr>
          <p:nvPr>
            <p:ph type="title"/>
          </p:nvPr>
        </p:nvSpPr>
        <p:spPr>
          <a:xfrm>
            <a:off x="839788" y="820881"/>
            <a:ext cx="3639312" cy="2062595"/>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0683BB3A-9E24-DE4C-9619-1502F1B6F389}"/>
              </a:ext>
            </a:extLst>
          </p:cNvPr>
          <p:cNvSpPr>
            <a:spLocks noGrp="1" noChangeAspect="1"/>
          </p:cNvSpPr>
          <p:nvPr>
            <p:ph type="pic" idx="1"/>
          </p:nvPr>
        </p:nvSpPr>
        <p:spPr>
          <a:xfrm>
            <a:off x="5247408" y="919595"/>
            <a:ext cx="6107979" cy="501361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94B4CE1F-29E0-88BB-8489-E58236B8B17B}"/>
              </a:ext>
            </a:extLst>
          </p:cNvPr>
          <p:cNvSpPr>
            <a:spLocks noGrp="1"/>
          </p:cNvSpPr>
          <p:nvPr>
            <p:ph type="body" sz="half" idx="2"/>
          </p:nvPr>
        </p:nvSpPr>
        <p:spPr>
          <a:xfrm>
            <a:off x="839788" y="3000652"/>
            <a:ext cx="3643889"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4B7212-6816-FFD1-50B2-58844AD38E26}"/>
              </a:ext>
            </a:extLst>
          </p:cNvPr>
          <p:cNvSpPr>
            <a:spLocks noGrp="1"/>
          </p:cNvSpPr>
          <p:nvPr>
            <p:ph type="dt" sz="half" idx="10"/>
          </p:nvPr>
        </p:nvSpPr>
        <p:spPr/>
        <p:txBody>
          <a:bodyPr/>
          <a:lstStyle/>
          <a:p>
            <a:fld id="{352F326D-65F4-4B2F-9A62-9E4BD9402C47}" type="datetimeFigureOut">
              <a:rPr lang="en-US" dirty="0"/>
              <a:t>11/10/2024</a:t>
            </a:fld>
            <a:endParaRPr lang="en-US"/>
          </a:p>
        </p:txBody>
      </p:sp>
      <p:sp>
        <p:nvSpPr>
          <p:cNvPr id="6" name="Footer Placeholder 5">
            <a:extLst>
              <a:ext uri="{FF2B5EF4-FFF2-40B4-BE49-F238E27FC236}">
                <a16:creationId xmlns:a16="http://schemas.microsoft.com/office/drawing/2014/main" id="{A2417744-5A24-B7B7-5FD6-E98E60832F2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4CDA4D1-A71D-A7A6-3D0C-294E5D280BE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092134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990AE-F72C-4C2E-E2D0-7A8D7EEF08C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F41B46D-142E-8C8E-C4F4-B6B1586A6F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4D92E3-36AD-2615-0166-6B73C34F10FA}"/>
              </a:ext>
            </a:extLst>
          </p:cNvPr>
          <p:cNvSpPr>
            <a:spLocks noGrp="1"/>
          </p:cNvSpPr>
          <p:nvPr>
            <p:ph type="dt" sz="half" idx="10"/>
          </p:nvPr>
        </p:nvSpPr>
        <p:spPr/>
        <p:txBody>
          <a:bodyPr/>
          <a:lstStyle/>
          <a:p>
            <a:fld id="{01742F6F-0846-489A-A4BC-61B476BE2887}" type="datetimeFigureOut">
              <a:rPr lang="en-US" dirty="0"/>
              <a:t>11/10/2024</a:t>
            </a:fld>
            <a:endParaRPr lang="en-US"/>
          </a:p>
        </p:txBody>
      </p:sp>
      <p:sp>
        <p:nvSpPr>
          <p:cNvPr id="5" name="Footer Placeholder 4">
            <a:extLst>
              <a:ext uri="{FF2B5EF4-FFF2-40B4-BE49-F238E27FC236}">
                <a16:creationId xmlns:a16="http://schemas.microsoft.com/office/drawing/2014/main" id="{F10BFB69-319D-2284-2734-217160D396D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A6883B0-C775-5BD2-8EC6-A41D19BCA156}"/>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9196075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040463-6D41-8D45-088A-540B0D18838A}"/>
              </a:ext>
            </a:extLst>
          </p:cNvPr>
          <p:cNvSpPr>
            <a:spLocks noGrp="1"/>
          </p:cNvSpPr>
          <p:nvPr>
            <p:ph type="title" orient="vert"/>
          </p:nvPr>
        </p:nvSpPr>
        <p:spPr>
          <a:xfrm>
            <a:off x="8724900" y="592281"/>
            <a:ext cx="2628900" cy="558468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B5F2276-7F04-F3F7-E3CE-F81C8DC637DC}"/>
              </a:ext>
            </a:extLst>
          </p:cNvPr>
          <p:cNvSpPr>
            <a:spLocks noGrp="1"/>
          </p:cNvSpPr>
          <p:nvPr>
            <p:ph type="body" orient="vert" idx="1"/>
          </p:nvPr>
        </p:nvSpPr>
        <p:spPr>
          <a:xfrm>
            <a:off x="838200" y="592281"/>
            <a:ext cx="7734300" cy="558468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1802BF-9E0C-3251-8FAE-81F07DB05344}"/>
              </a:ext>
            </a:extLst>
          </p:cNvPr>
          <p:cNvSpPr>
            <a:spLocks noGrp="1"/>
          </p:cNvSpPr>
          <p:nvPr>
            <p:ph type="dt" sz="half" idx="10"/>
          </p:nvPr>
        </p:nvSpPr>
        <p:spPr/>
        <p:txBody>
          <a:bodyPr/>
          <a:lstStyle/>
          <a:p>
            <a:fld id="{B229DF21-A340-467A-94AB-9502647BB771}" type="datetimeFigureOut">
              <a:rPr lang="en-US" dirty="0"/>
              <a:t>11/10/2024</a:t>
            </a:fld>
            <a:endParaRPr lang="en-US"/>
          </a:p>
        </p:txBody>
      </p:sp>
      <p:sp>
        <p:nvSpPr>
          <p:cNvPr id="5" name="Footer Placeholder 4">
            <a:extLst>
              <a:ext uri="{FF2B5EF4-FFF2-40B4-BE49-F238E27FC236}">
                <a16:creationId xmlns:a16="http://schemas.microsoft.com/office/drawing/2014/main" id="{329F1754-5B8F-A9FA-E8B1-06E04CE283D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F01E6A8-5139-ECD4-CC0C-32FFC6741000}"/>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5410697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5858A62-FE72-978B-BE71-05908D82E1A4}"/>
              </a:ext>
            </a:extLst>
          </p:cNvPr>
          <p:cNvSpPr/>
          <p:nvPr/>
        </p:nvSpPr>
        <p:spPr>
          <a:xfrm>
            <a:off x="0" y="0"/>
            <a:ext cx="12192000" cy="6860161"/>
          </a:xfrm>
          <a:prstGeom prst="rect">
            <a:avLst/>
          </a:prstGeom>
          <a:solidFill>
            <a:schemeClr val="bg2">
              <a:lumMod val="75000"/>
              <a:alpha val="15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5BFA14B7-4740-5D9F-6489-BAD00C3E0D68}"/>
              </a:ext>
            </a:extLst>
          </p:cNvPr>
          <p:cNvSpPr>
            <a:spLocks noGrp="1"/>
          </p:cNvSpPr>
          <p:nvPr>
            <p:ph type="title"/>
          </p:nvPr>
        </p:nvSpPr>
        <p:spPr>
          <a:xfrm>
            <a:off x="871108" y="588245"/>
            <a:ext cx="10449784" cy="1265928"/>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7790487F-803F-C5AF-BD93-39C0FC738963}"/>
              </a:ext>
            </a:extLst>
          </p:cNvPr>
          <p:cNvSpPr>
            <a:spLocks noGrp="1"/>
          </p:cNvSpPr>
          <p:nvPr>
            <p:ph type="body" idx="1"/>
          </p:nvPr>
        </p:nvSpPr>
        <p:spPr>
          <a:xfrm>
            <a:off x="877824" y="2157984"/>
            <a:ext cx="10442448" cy="390381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86FCEF-4EDF-C2EF-7D81-FEFF7042F350}"/>
              </a:ext>
            </a:extLst>
          </p:cNvPr>
          <p:cNvSpPr>
            <a:spLocks noGrp="1"/>
          </p:cNvSpPr>
          <p:nvPr>
            <p:ph type="dt" sz="half" idx="2"/>
          </p:nvPr>
        </p:nvSpPr>
        <p:spPr>
          <a:xfrm>
            <a:off x="877824" y="6356350"/>
            <a:ext cx="2743200" cy="365125"/>
          </a:xfrm>
          <a:prstGeom prst="rect">
            <a:avLst/>
          </a:prstGeom>
        </p:spPr>
        <p:txBody>
          <a:bodyPr vert="horz" lIns="91440" tIns="45720" rIns="91440" bIns="45720" rtlCol="0" anchor="ctr"/>
          <a:lstStyle>
            <a:lvl1pPr algn="l">
              <a:defRPr sz="800" cap="all" spc="300" baseline="0">
                <a:solidFill>
                  <a:schemeClr val="tx2"/>
                </a:solidFill>
              </a:defRPr>
            </a:lvl1pPr>
          </a:lstStyle>
          <a:p>
            <a:fld id="{F9B0CB28-85DB-480B-8C99-FD493ACC7120}" type="datetimeFigureOut">
              <a:rPr lang="en-US" dirty="0"/>
              <a:t>11/10/2024</a:t>
            </a:fld>
            <a:endParaRPr lang="en-US"/>
          </a:p>
        </p:txBody>
      </p:sp>
      <p:sp>
        <p:nvSpPr>
          <p:cNvPr id="5" name="Footer Placeholder 4">
            <a:extLst>
              <a:ext uri="{FF2B5EF4-FFF2-40B4-BE49-F238E27FC236}">
                <a16:creationId xmlns:a16="http://schemas.microsoft.com/office/drawing/2014/main" id="{9A4663BC-4D46-C74D-DDF2-9D25B4D96F9B}"/>
              </a:ext>
            </a:extLst>
          </p:cNvPr>
          <p:cNvSpPr>
            <a:spLocks noGrp="1"/>
          </p:cNvSpPr>
          <p:nvPr>
            <p:ph type="ftr" sz="quarter" idx="3"/>
          </p:nvPr>
        </p:nvSpPr>
        <p:spPr>
          <a:xfrm>
            <a:off x="7132320" y="6356350"/>
            <a:ext cx="4297680" cy="365125"/>
          </a:xfrm>
          <a:prstGeom prst="rect">
            <a:avLst/>
          </a:prstGeom>
        </p:spPr>
        <p:txBody>
          <a:bodyPr vert="horz" lIns="91440" tIns="45720" rIns="91440" bIns="45720" rtlCol="0" anchor="ctr"/>
          <a:lstStyle>
            <a:lvl1pPr algn="r">
              <a:defRPr sz="800" cap="all" spc="300" baseline="0">
                <a:solidFill>
                  <a:schemeClr val="tx2"/>
                </a:solidFill>
              </a:defRPr>
            </a:lvl1pPr>
          </a:lstStyle>
          <a:p>
            <a:r>
              <a:rPr lang="en-US"/>
              <a:t>
              </a:t>
            </a:r>
          </a:p>
        </p:txBody>
      </p:sp>
      <p:sp>
        <p:nvSpPr>
          <p:cNvPr id="6" name="Slide Number Placeholder 5">
            <a:extLst>
              <a:ext uri="{FF2B5EF4-FFF2-40B4-BE49-F238E27FC236}">
                <a16:creationId xmlns:a16="http://schemas.microsoft.com/office/drawing/2014/main" id="{B71B4EAE-CB5C-D14B-77EF-7B155FA68353}"/>
              </a:ext>
            </a:extLst>
          </p:cNvPr>
          <p:cNvSpPr>
            <a:spLocks noGrp="1"/>
          </p:cNvSpPr>
          <p:nvPr>
            <p:ph type="sldNum" sz="quarter" idx="4"/>
          </p:nvPr>
        </p:nvSpPr>
        <p:spPr>
          <a:xfrm>
            <a:off x="11429999" y="6356350"/>
            <a:ext cx="521207" cy="365125"/>
          </a:xfrm>
          <a:prstGeom prst="rect">
            <a:avLst/>
          </a:prstGeom>
        </p:spPr>
        <p:txBody>
          <a:bodyPr vert="horz" lIns="91440" tIns="45720" rIns="91440" bIns="45720" rtlCol="0" anchor="ctr"/>
          <a:lstStyle>
            <a:lvl1pPr algn="r">
              <a:defRPr sz="1400">
                <a:solidFill>
                  <a:schemeClr val="tx2"/>
                </a:solidFill>
                <a:latin typeface="+mj-lt"/>
              </a:defRPr>
            </a:lvl1pPr>
          </a:lstStyle>
          <a:p>
            <a:fld id="{5E4DE196-8A13-4FF7-A07E-102851959EAB}" type="slidenum">
              <a:rPr lang="en-US" dirty="0"/>
              <a:pPr/>
              <a:t>‹#›</a:t>
            </a:fld>
            <a:endParaRPr lang="en-US"/>
          </a:p>
        </p:txBody>
      </p:sp>
    </p:spTree>
    <p:extLst>
      <p:ext uri="{BB962C8B-B14F-4D97-AF65-F5344CB8AC3E}">
        <p14:creationId xmlns:p14="http://schemas.microsoft.com/office/powerpoint/2010/main" val="195490696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p:txStyles>
    <p:titleStyle>
      <a:lvl1pPr algn="l" defTabSz="914400" rtl="0" eaLnBrk="1" latinLnBrk="0" hangingPunct="1">
        <a:lnSpc>
          <a:spcPct val="10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guide id="5" orient="horz" pos="3816">
          <p15:clr>
            <a:srgbClr val="F26B43"/>
          </p15:clr>
        </p15:guide>
        <p15:guide id="6" orient="horz" pos="117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6.xml"/><Relationship Id="rId6" Type="http://schemas.openxmlformats.org/officeDocument/2006/relationships/image" Target="../media/image9.jpeg"/><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6.xm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7.xml"/><Relationship Id="rId4" Type="http://schemas.openxmlformats.org/officeDocument/2006/relationships/image" Target="../media/image15.jpeg"/></Relationships>
</file>

<file path=ppt/slides/_rels/slide8.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jpeg"/><Relationship Id="rId1" Type="http://schemas.openxmlformats.org/officeDocument/2006/relationships/slideLayout" Target="../slideLayouts/slideLayout6.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7" Type="http://schemas.openxmlformats.org/officeDocument/2006/relationships/image" Target="../media/image28.gif"/><Relationship Id="rId2" Type="http://schemas.openxmlformats.org/officeDocument/2006/relationships/image" Target="../media/image23.png"/><Relationship Id="rId1" Type="http://schemas.openxmlformats.org/officeDocument/2006/relationships/slideLayout" Target="../slideLayouts/slideLayout6.xml"/><Relationship Id="rId6" Type="http://schemas.openxmlformats.org/officeDocument/2006/relationships/image" Target="../media/image27.gif"/><Relationship Id="rId5" Type="http://schemas.openxmlformats.org/officeDocument/2006/relationships/image" Target="../media/image26.jpeg"/><Relationship Id="rId4" Type="http://schemas.openxmlformats.org/officeDocument/2006/relationships/image" Target="../media/image25.png"/></Relationships>
</file>

<file path=ppt/slides/_rels/slide1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7.xml"/><Relationship Id="rId5" Type="http://schemas.openxmlformats.org/officeDocument/2006/relationships/image" Target="../media/image33.jpeg"/><Relationship Id="rId4" Type="http://schemas.openxmlformats.org/officeDocument/2006/relationships/image" Target="../media/image32.jpeg"/></Relationships>
</file>

<file path=ppt/slides/_rels/slide1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png"/><Relationship Id="rId1" Type="http://schemas.openxmlformats.org/officeDocument/2006/relationships/slideLayout" Target="../slideLayouts/slideLayout6.xml"/><Relationship Id="rId4" Type="http://schemas.openxmlformats.org/officeDocument/2006/relationships/image" Target="../media/image36.jpeg"/></Relationships>
</file>

<file path=ppt/slides/_rels/slide1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6.xml"/><Relationship Id="rId6" Type="http://schemas.openxmlformats.org/officeDocument/2006/relationships/image" Target="../media/image41.jpeg"/><Relationship Id="rId5" Type="http://schemas.openxmlformats.org/officeDocument/2006/relationships/image" Target="../media/image40.png"/><Relationship Id="rId4" Type="http://schemas.openxmlformats.org/officeDocument/2006/relationships/image" Target="../media/image39.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png"/><Relationship Id="rId1" Type="http://schemas.openxmlformats.org/officeDocument/2006/relationships/slideLayout" Target="../slideLayouts/slideLayout7.xml"/><Relationship Id="rId6" Type="http://schemas.openxmlformats.org/officeDocument/2006/relationships/image" Target="../media/image46.jpeg"/><Relationship Id="rId5" Type="http://schemas.openxmlformats.org/officeDocument/2006/relationships/image" Target="../media/image45.png"/><Relationship Id="rId4" Type="http://schemas.openxmlformats.org/officeDocument/2006/relationships/image" Target="../media/image44.jpeg"/></Relationships>
</file>

<file path=ppt/slides/_rels/slide1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jpeg"/><Relationship Id="rId1" Type="http://schemas.openxmlformats.org/officeDocument/2006/relationships/slideLayout" Target="../slideLayouts/slideLayout6.xml"/><Relationship Id="rId5" Type="http://schemas.openxmlformats.org/officeDocument/2006/relationships/image" Target="../media/image50.jpeg"/><Relationship Id="rId4" Type="http://schemas.openxmlformats.org/officeDocument/2006/relationships/image" Target="../media/image49.jpeg"/></Relationships>
</file>

<file path=ppt/slides/_rels/slide20.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Layout" Target="../slideLayouts/slideLayout7.xml"/><Relationship Id="rId6" Type="http://schemas.openxmlformats.org/officeDocument/2006/relationships/image" Target="../media/image55.jpeg"/><Relationship Id="rId5" Type="http://schemas.openxmlformats.org/officeDocument/2006/relationships/image" Target="../media/image54.jpeg"/><Relationship Id="rId4" Type="http://schemas.openxmlformats.org/officeDocument/2006/relationships/image" Target="../media/image53.png"/></Relationships>
</file>

<file path=ppt/slides/_rels/slide21.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6.xml"/><Relationship Id="rId4" Type="http://schemas.openxmlformats.org/officeDocument/2006/relationships/image" Target="../media/image58.jpeg"/></Relationships>
</file>

<file path=ppt/slides/_rels/slide22.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jpeg"/><Relationship Id="rId1" Type="http://schemas.openxmlformats.org/officeDocument/2006/relationships/slideLayout" Target="../slideLayouts/slideLayout6.xml"/><Relationship Id="rId4" Type="http://schemas.openxmlformats.org/officeDocument/2006/relationships/image" Target="../media/image61.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63.png"/><Relationship Id="rId7" Type="http://schemas.openxmlformats.org/officeDocument/2006/relationships/image" Target="../media/image67.png"/><Relationship Id="rId2" Type="http://schemas.openxmlformats.org/officeDocument/2006/relationships/image" Target="../media/image62.png"/><Relationship Id="rId1" Type="http://schemas.openxmlformats.org/officeDocument/2006/relationships/slideLayout" Target="../slideLayouts/slideLayout7.xml"/><Relationship Id="rId6" Type="http://schemas.openxmlformats.org/officeDocument/2006/relationships/image" Target="../media/image66.png"/><Relationship Id="rId5" Type="http://schemas.openxmlformats.org/officeDocument/2006/relationships/image" Target="../media/image65.png"/><Relationship Id="rId4" Type="http://schemas.openxmlformats.org/officeDocument/2006/relationships/image" Target="../media/image64.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69.jpeg"/><Relationship Id="rId7" Type="http://schemas.openxmlformats.org/officeDocument/2006/relationships/image" Target="../media/image73.jpeg"/><Relationship Id="rId2" Type="http://schemas.openxmlformats.org/officeDocument/2006/relationships/image" Target="../media/image68.jpeg"/><Relationship Id="rId1" Type="http://schemas.openxmlformats.org/officeDocument/2006/relationships/slideLayout" Target="../slideLayouts/slideLayout7.xml"/><Relationship Id="rId6" Type="http://schemas.openxmlformats.org/officeDocument/2006/relationships/image" Target="../media/image72.jpeg"/><Relationship Id="rId5" Type="http://schemas.openxmlformats.org/officeDocument/2006/relationships/image" Target="../media/image71.jpeg"/><Relationship Id="rId4" Type="http://schemas.openxmlformats.org/officeDocument/2006/relationships/image" Target="../media/image70.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75.gif"/><Relationship Id="rId2" Type="http://schemas.openxmlformats.org/officeDocument/2006/relationships/image" Target="../media/image74.gif"/><Relationship Id="rId1" Type="http://schemas.openxmlformats.org/officeDocument/2006/relationships/slideLayout" Target="../slideLayouts/slideLayout6.xml"/><Relationship Id="rId4" Type="http://schemas.openxmlformats.org/officeDocument/2006/relationships/image" Target="../media/image76.gif"/></Relationships>
</file>

<file path=ppt/slides/_rels/slide29.xml.rels><?xml version="1.0" encoding="UTF-8" standalone="yes"?>
<Relationships xmlns="http://schemas.openxmlformats.org/package/2006/relationships"><Relationship Id="rId3" Type="http://schemas.openxmlformats.org/officeDocument/2006/relationships/image" Target="../media/image78.gif"/><Relationship Id="rId2" Type="http://schemas.openxmlformats.org/officeDocument/2006/relationships/image" Target="../media/image77.gif"/><Relationship Id="rId1" Type="http://schemas.openxmlformats.org/officeDocument/2006/relationships/slideLayout" Target="../slideLayouts/slideLayout6.xml"/><Relationship Id="rId4" Type="http://schemas.openxmlformats.org/officeDocument/2006/relationships/image" Target="../media/image79.gif"/></Relationships>
</file>

<file path=ppt/slides/_rels/slide30.xml.rels><?xml version="1.0" encoding="UTF-8" standalone="yes"?>
<Relationships xmlns="http://schemas.openxmlformats.org/package/2006/relationships"><Relationship Id="rId8" Type="http://schemas.openxmlformats.org/officeDocument/2006/relationships/image" Target="../media/image80.png"/><Relationship Id="rId3" Type="http://schemas.microsoft.com/office/2007/relationships/media" Target="../media/media2.mp4"/><Relationship Id="rId7"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video" Target="../media/media3.mp4"/><Relationship Id="rId5" Type="http://schemas.microsoft.com/office/2007/relationships/media" Target="../media/media3.mp4"/><Relationship Id="rId10" Type="http://schemas.openxmlformats.org/officeDocument/2006/relationships/image" Target="../media/image82.png"/><Relationship Id="rId4" Type="http://schemas.openxmlformats.org/officeDocument/2006/relationships/video" Target="../media/media2.mp4"/><Relationship Id="rId9" Type="http://schemas.openxmlformats.org/officeDocument/2006/relationships/image" Target="../media/image81.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hyperlink" Target="https://www.everyeye.it/notizie/crash-bandicoot-4/%5bAccessed" TargetMode="Externa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hyperlink" Target="https://uk.pinterest.com/pin/a-cats-rage-is-so-beautiful-burning-with-pure-cat-flame-all-its-hair-standing-up-and-crackling-blue-sparks-eyes-blazing--185351340886606511/%5bAccessed" TargetMode="External"/><Relationship Id="rId2" Type="http://schemas.openxmlformats.org/officeDocument/2006/relationships/hyperlink" Target="https://worldofmartin.wordpress.com/2017/03/05/cat-tail-language/" TargetMode="External"/><Relationship Id="rId1" Type="http://schemas.openxmlformats.org/officeDocument/2006/relationships/slideLayout" Target="../slideLayouts/slideLayout7.xml"/><Relationship Id="rId6" Type="http://schemas.openxmlformats.org/officeDocument/2006/relationships/hyperlink" Target="https://dogsacademy.org/dog-tail-between-legs/%5bAccessed" TargetMode="External"/><Relationship Id="rId5" Type="http://schemas.openxmlformats.org/officeDocument/2006/relationships/hyperlink" Target="https://www.thedogclinic.com/tail-between-legs%5bAccessed" TargetMode="External"/><Relationship Id="rId4" Type="http://schemas.openxmlformats.org/officeDocument/2006/relationships/hyperlink" Target="https://www.zooplus.co.uk/magazine/cat/cat-training/anxiety-in-cats%5bAccessed"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imgur.com/gallery/meep-meep-DJGgRaj%5bAccessed" TargetMode="External"/><Relationship Id="rId2" Type="http://schemas.openxmlformats.org/officeDocument/2006/relationships/hyperlink" Target="https://tenor.com/en-GB/search/road-runner-gifs%5bAccessed" TargetMode="External"/><Relationship Id="rId1" Type="http://schemas.openxmlformats.org/officeDocument/2006/relationships/slideLayout" Target="../slideLayouts/slideLayout7.xml"/><Relationship Id="rId5" Type="http://schemas.openxmlformats.org/officeDocument/2006/relationships/hyperlink" Target="https://tenor.com/en-GB/view/scared-om-nom-cut-the-rope-terrified-horrified-gif-15807121483002644338%5bAccessed" TargetMode="External"/><Relationship Id="rId4" Type="http://schemas.openxmlformats.org/officeDocument/2006/relationships/hyperlink" Target="https://tenor.com/en-GB/view/acme-portable-hole-roadrunner-coyote-beep-beep-gif-13908972%5bAccess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7699" y="1899580"/>
            <a:ext cx="10392578" cy="1386901"/>
          </a:xfrm>
        </p:spPr>
        <p:txBody>
          <a:bodyPr>
            <a:normAutofit fontScale="90000"/>
          </a:bodyPr>
          <a:lstStyle/>
          <a:p>
            <a:r>
              <a:rPr lang="en-US" u="sng"/>
              <a:t>Advanced Character Performance</a:t>
            </a:r>
          </a:p>
        </p:txBody>
      </p:sp>
      <p:sp>
        <p:nvSpPr>
          <p:cNvPr id="3" name="Subtitle 2"/>
          <p:cNvSpPr>
            <a:spLocks noGrp="1"/>
          </p:cNvSpPr>
          <p:nvPr>
            <p:ph type="subTitle" idx="1"/>
          </p:nvPr>
        </p:nvSpPr>
        <p:spPr/>
        <p:txBody>
          <a:bodyPr vert="horz" lIns="91440" tIns="45720" rIns="91440" bIns="45720" rtlCol="0" anchor="t">
            <a:normAutofit/>
          </a:bodyPr>
          <a:lstStyle/>
          <a:p>
            <a:r>
              <a:rPr lang="en-US" u="sng"/>
              <a:t>Kathrine-Williams-Kirby</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1433C-D1F2-3D7A-6BAF-CA3CF7608C57}"/>
              </a:ext>
            </a:extLst>
          </p:cNvPr>
          <p:cNvSpPr>
            <a:spLocks noGrp="1"/>
          </p:cNvSpPr>
          <p:nvPr>
            <p:ph type="title"/>
          </p:nvPr>
        </p:nvSpPr>
        <p:spPr>
          <a:xfrm>
            <a:off x="2854725" y="2401016"/>
            <a:ext cx="6485295" cy="751453"/>
          </a:xfrm>
        </p:spPr>
        <p:txBody>
          <a:bodyPr>
            <a:noAutofit/>
          </a:bodyPr>
          <a:lstStyle/>
          <a:p>
            <a:r>
              <a:rPr lang="en-US" sz="7200" u="sng"/>
              <a:t>Animation Idea</a:t>
            </a:r>
          </a:p>
        </p:txBody>
      </p:sp>
      <p:sp>
        <p:nvSpPr>
          <p:cNvPr id="3" name="TextBox 2">
            <a:extLst>
              <a:ext uri="{FF2B5EF4-FFF2-40B4-BE49-F238E27FC236}">
                <a16:creationId xmlns:a16="http://schemas.microsoft.com/office/drawing/2014/main" id="{2C818D6C-4CEC-2433-708A-86E43A6D37B8}"/>
              </a:ext>
            </a:extLst>
          </p:cNvPr>
          <p:cNvSpPr txBox="1"/>
          <p:nvPr/>
        </p:nvSpPr>
        <p:spPr>
          <a:xfrm>
            <a:off x="380998" y="3734321"/>
            <a:ext cx="11429999"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My Animation idea involves a character that I have created, showing different types of emotions and body language using things such as its' tail and ears to express itself! The character is an alien-like raptor style creature, who is often being known for being quite defenseless and timid. I wanted to show some of this behavior when doing my animation, and get out of my comfort zone, by animating something different.</a:t>
            </a:r>
          </a:p>
          <a:p>
            <a:endParaRPr lang="en-US" sz="1400"/>
          </a:p>
          <a:p>
            <a:endParaRPr lang="en-US" sz="1400" dirty="0"/>
          </a:p>
        </p:txBody>
      </p:sp>
    </p:spTree>
    <p:extLst>
      <p:ext uri="{BB962C8B-B14F-4D97-AF65-F5344CB8AC3E}">
        <p14:creationId xmlns:p14="http://schemas.microsoft.com/office/powerpoint/2010/main" val="17390627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82C54-63CA-C92A-7E33-23DC6862BE93}"/>
              </a:ext>
            </a:extLst>
          </p:cNvPr>
          <p:cNvSpPr>
            <a:spLocks noGrp="1"/>
          </p:cNvSpPr>
          <p:nvPr>
            <p:ph type="title"/>
          </p:nvPr>
        </p:nvSpPr>
        <p:spPr>
          <a:xfrm>
            <a:off x="76200" y="83289"/>
            <a:ext cx="7279710" cy="803645"/>
          </a:xfrm>
        </p:spPr>
        <p:txBody>
          <a:bodyPr/>
          <a:lstStyle/>
          <a:p>
            <a:r>
              <a:rPr lang="en-US" u="sng"/>
              <a:t>Character Concept  Art Design</a:t>
            </a:r>
          </a:p>
        </p:txBody>
      </p:sp>
      <p:pic>
        <p:nvPicPr>
          <p:cNvPr id="3" name="Picture 2" descr="A cartoon of a purple dragon&#10;&#10;Description automatically generated">
            <a:extLst>
              <a:ext uri="{FF2B5EF4-FFF2-40B4-BE49-F238E27FC236}">
                <a16:creationId xmlns:a16="http://schemas.microsoft.com/office/drawing/2014/main" id="{9091AF31-A921-FEA1-8DCB-65BC8E30B9D5}"/>
              </a:ext>
            </a:extLst>
          </p:cNvPr>
          <p:cNvPicPr>
            <a:picLocks noChangeAspect="1"/>
          </p:cNvPicPr>
          <p:nvPr/>
        </p:nvPicPr>
        <p:blipFill>
          <a:blip r:embed="rId2"/>
          <a:stretch>
            <a:fillRect/>
          </a:stretch>
        </p:blipFill>
        <p:spPr>
          <a:xfrm>
            <a:off x="100017" y="1362152"/>
            <a:ext cx="3271181" cy="2465540"/>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TextBox 3">
            <a:extLst>
              <a:ext uri="{FF2B5EF4-FFF2-40B4-BE49-F238E27FC236}">
                <a16:creationId xmlns:a16="http://schemas.microsoft.com/office/drawing/2014/main" id="{E1589637-247A-F115-F602-A2617FFDE947}"/>
              </a:ext>
            </a:extLst>
          </p:cNvPr>
          <p:cNvSpPr txBox="1"/>
          <p:nvPr/>
        </p:nvSpPr>
        <p:spPr>
          <a:xfrm>
            <a:off x="-1" y="3923103"/>
            <a:ext cx="334027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The first design concept of the protagonist in the animation. Part of the design was based off a story idea based off an ai website known as </a:t>
            </a:r>
            <a:r>
              <a:rPr lang="en-US" sz="1200" err="1"/>
              <a:t>Toolbaz</a:t>
            </a:r>
            <a:r>
              <a:rPr lang="en-US" sz="1200"/>
              <a:t>[1]</a:t>
            </a:r>
          </a:p>
        </p:txBody>
      </p:sp>
      <p:sp>
        <p:nvSpPr>
          <p:cNvPr id="7" name="TextBox 6">
            <a:extLst>
              <a:ext uri="{FF2B5EF4-FFF2-40B4-BE49-F238E27FC236}">
                <a16:creationId xmlns:a16="http://schemas.microsoft.com/office/drawing/2014/main" id="{7A28CA88-B532-03FF-57FD-D55E13E828C9}"/>
              </a:ext>
            </a:extLst>
          </p:cNvPr>
          <p:cNvSpPr txBox="1"/>
          <p:nvPr/>
        </p:nvSpPr>
        <p:spPr>
          <a:xfrm>
            <a:off x="5899654" y="2718728"/>
            <a:ext cx="17536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a:t>Second Design</a:t>
            </a:r>
          </a:p>
        </p:txBody>
      </p:sp>
      <p:sp>
        <p:nvSpPr>
          <p:cNvPr id="8" name="TextBox 7">
            <a:extLst>
              <a:ext uri="{FF2B5EF4-FFF2-40B4-BE49-F238E27FC236}">
                <a16:creationId xmlns:a16="http://schemas.microsoft.com/office/drawing/2014/main" id="{D5C7B2D7-A004-A0CB-D404-9B0A6EEC9C1D}"/>
              </a:ext>
            </a:extLst>
          </p:cNvPr>
          <p:cNvSpPr txBox="1"/>
          <p:nvPr/>
        </p:nvSpPr>
        <p:spPr>
          <a:xfrm>
            <a:off x="4169659" y="6274246"/>
            <a:ext cx="9290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Sketch</a:t>
            </a:r>
          </a:p>
        </p:txBody>
      </p:sp>
      <p:pic>
        <p:nvPicPr>
          <p:cNvPr id="9" name="Picture 8" descr="A drawing of a cartoon dragon&#10;&#10;Description automatically generated">
            <a:extLst>
              <a:ext uri="{FF2B5EF4-FFF2-40B4-BE49-F238E27FC236}">
                <a16:creationId xmlns:a16="http://schemas.microsoft.com/office/drawing/2014/main" id="{FD392885-B739-7B8F-D1B9-476052B9BE52}"/>
              </a:ext>
            </a:extLst>
          </p:cNvPr>
          <p:cNvPicPr>
            <a:picLocks noChangeAspect="1"/>
          </p:cNvPicPr>
          <p:nvPr/>
        </p:nvPicPr>
        <p:blipFill>
          <a:blip r:embed="rId3"/>
          <a:stretch>
            <a:fillRect/>
          </a:stretch>
        </p:blipFill>
        <p:spPr>
          <a:xfrm>
            <a:off x="3516064" y="3180530"/>
            <a:ext cx="2681225" cy="3141944"/>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6" name="TextBox 5">
            <a:extLst>
              <a:ext uri="{FF2B5EF4-FFF2-40B4-BE49-F238E27FC236}">
                <a16:creationId xmlns:a16="http://schemas.microsoft.com/office/drawing/2014/main" id="{AA7DEDD9-3A21-E70E-8FE3-386383B0C89A}"/>
              </a:ext>
            </a:extLst>
          </p:cNvPr>
          <p:cNvSpPr txBox="1"/>
          <p:nvPr/>
        </p:nvSpPr>
        <p:spPr>
          <a:xfrm>
            <a:off x="7991157" y="6285477"/>
            <a:ext cx="1157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Outlined</a:t>
            </a:r>
          </a:p>
        </p:txBody>
      </p:sp>
      <p:pic>
        <p:nvPicPr>
          <p:cNvPr id="10" name="Picture 9">
            <a:extLst>
              <a:ext uri="{FF2B5EF4-FFF2-40B4-BE49-F238E27FC236}">
                <a16:creationId xmlns:a16="http://schemas.microsoft.com/office/drawing/2014/main" id="{2868A15A-1446-94CD-4EB4-C49F9625CB6D}"/>
              </a:ext>
            </a:extLst>
          </p:cNvPr>
          <p:cNvPicPr>
            <a:picLocks noChangeAspect="1"/>
          </p:cNvPicPr>
          <p:nvPr/>
        </p:nvPicPr>
        <p:blipFill>
          <a:blip r:embed="rId4"/>
          <a:stretch>
            <a:fillRect/>
          </a:stretch>
        </p:blipFill>
        <p:spPr>
          <a:xfrm>
            <a:off x="7361365" y="3183039"/>
            <a:ext cx="2407800" cy="3038354"/>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11" name="TextBox 10">
            <a:extLst>
              <a:ext uri="{FF2B5EF4-FFF2-40B4-BE49-F238E27FC236}">
                <a16:creationId xmlns:a16="http://schemas.microsoft.com/office/drawing/2014/main" id="{92F3BF61-B8B9-D778-01F4-F25CD1666964}"/>
              </a:ext>
            </a:extLst>
          </p:cNvPr>
          <p:cNvSpPr txBox="1"/>
          <p:nvPr/>
        </p:nvSpPr>
        <p:spPr>
          <a:xfrm>
            <a:off x="3520234" y="806132"/>
            <a:ext cx="4233877"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Here are some of my concept art designs for the character that I plan to use to animate. The species are supposed to be closely related to dragons, and dinosaurs and are supposed to be alien-like creatures. I wanted to make them a bipedal creature to work on my anatomy, as well as how bipedal creatures stand and walk. For my final design, I would like to make it more alien-like, as well as possibly have a more intergalactic look to them.</a:t>
            </a:r>
          </a:p>
        </p:txBody>
      </p:sp>
      <p:sp>
        <p:nvSpPr>
          <p:cNvPr id="12" name="TextBox 11">
            <a:extLst>
              <a:ext uri="{FF2B5EF4-FFF2-40B4-BE49-F238E27FC236}">
                <a16:creationId xmlns:a16="http://schemas.microsoft.com/office/drawing/2014/main" id="{6BEC5030-EB1E-DB56-98B9-3F74B20F521A}"/>
              </a:ext>
            </a:extLst>
          </p:cNvPr>
          <p:cNvSpPr txBox="1"/>
          <p:nvPr/>
        </p:nvSpPr>
        <p:spPr>
          <a:xfrm>
            <a:off x="-4097" y="881710"/>
            <a:ext cx="16721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First Design</a:t>
            </a:r>
          </a:p>
        </p:txBody>
      </p:sp>
      <p:sp>
        <p:nvSpPr>
          <p:cNvPr id="13" name="TextBox 12">
            <a:extLst>
              <a:ext uri="{FF2B5EF4-FFF2-40B4-BE49-F238E27FC236}">
                <a16:creationId xmlns:a16="http://schemas.microsoft.com/office/drawing/2014/main" id="{5E30EF63-085E-DEE1-6222-22204B95116D}"/>
              </a:ext>
            </a:extLst>
          </p:cNvPr>
          <p:cNvSpPr txBox="1"/>
          <p:nvPr/>
        </p:nvSpPr>
        <p:spPr>
          <a:xfrm>
            <a:off x="9860943" y="3180527"/>
            <a:ext cx="2105640"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From the second design, you can see that I tried to add and remove a few things when processing the drawing.</a:t>
            </a:r>
          </a:p>
        </p:txBody>
      </p:sp>
    </p:spTree>
    <p:extLst>
      <p:ext uri="{BB962C8B-B14F-4D97-AF65-F5344CB8AC3E}">
        <p14:creationId xmlns:p14="http://schemas.microsoft.com/office/powerpoint/2010/main" val="8776321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3FC2A-2660-9247-124D-3B8A5711F058}"/>
              </a:ext>
            </a:extLst>
          </p:cNvPr>
          <p:cNvSpPr>
            <a:spLocks noGrp="1"/>
          </p:cNvSpPr>
          <p:nvPr>
            <p:ph type="title"/>
          </p:nvPr>
        </p:nvSpPr>
        <p:spPr>
          <a:xfrm>
            <a:off x="107515" y="104166"/>
            <a:ext cx="3532340" cy="688823"/>
          </a:xfrm>
        </p:spPr>
        <p:txBody>
          <a:bodyPr>
            <a:normAutofit fontScale="90000"/>
          </a:bodyPr>
          <a:lstStyle/>
          <a:p>
            <a:r>
              <a:rPr lang="en-US" u="sng"/>
              <a:t>Final Design</a:t>
            </a:r>
          </a:p>
        </p:txBody>
      </p:sp>
      <p:sp>
        <p:nvSpPr>
          <p:cNvPr id="5" name="TextBox 4">
            <a:extLst>
              <a:ext uri="{FF2B5EF4-FFF2-40B4-BE49-F238E27FC236}">
                <a16:creationId xmlns:a16="http://schemas.microsoft.com/office/drawing/2014/main" id="{E9A4A39B-304A-708A-1DBC-6AF2616B0110}"/>
              </a:ext>
            </a:extLst>
          </p:cNvPr>
          <p:cNvSpPr txBox="1"/>
          <p:nvPr/>
        </p:nvSpPr>
        <p:spPr>
          <a:xfrm>
            <a:off x="8601205" y="835068"/>
            <a:ext cx="3486410"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This is the final design of my character that I will be using for my animation. The characters' name is called Lunarae(their species name is currently unknown at this time) their name is based on the word Luna, meaning moon, due to their moon-like features, and overall galactic style appearance. </a:t>
            </a:r>
          </a:p>
          <a:p>
            <a:endParaRPr lang="en-US" sz="1200"/>
          </a:p>
          <a:p>
            <a:r>
              <a:rPr lang="en-US" sz="1200"/>
              <a:t>Lunarae(Pronounced Loo-Nah-Ray) is a non-binary character, who mainly goes by they/them, as well as it/its pronouns. </a:t>
            </a:r>
          </a:p>
          <a:p>
            <a:endParaRPr lang="en-US" sz="1200"/>
          </a:p>
          <a:p>
            <a:r>
              <a:rPr lang="en-US" sz="1200"/>
              <a:t>Their appearance are mostly based on raptors, and dinosaurs. They are alien creatures that inhabit an unknown mysterious planet. They communicate with one another using their trumpet-like beaks and cannot speak human language. </a:t>
            </a:r>
          </a:p>
          <a:p>
            <a:endParaRPr lang="en-US" sz="1200"/>
          </a:p>
          <a:p>
            <a:r>
              <a:rPr lang="en-US" sz="1200"/>
              <a:t>While mostly harmless creatures, they have two pointy horns on their head, as well as spikes along their tails Their feelers that are all over their body, allows them to sense danger, as well as the world around them. If they feel threatened, their feelers will wiggle about, to try and fend off the opponent. However, they would usually just try and run and hide from the threat.</a:t>
            </a:r>
          </a:p>
        </p:txBody>
      </p:sp>
      <p:pic>
        <p:nvPicPr>
          <p:cNvPr id="6" name="Picture 5" descr="A cartoon of a dragon&#10;&#10;Description automatically generated">
            <a:extLst>
              <a:ext uri="{FF2B5EF4-FFF2-40B4-BE49-F238E27FC236}">
                <a16:creationId xmlns:a16="http://schemas.microsoft.com/office/drawing/2014/main" id="{94C6A3F3-1183-3231-835C-23A322026F87}"/>
              </a:ext>
            </a:extLst>
          </p:cNvPr>
          <p:cNvPicPr>
            <a:picLocks noChangeAspect="1"/>
          </p:cNvPicPr>
          <p:nvPr/>
        </p:nvPicPr>
        <p:blipFill>
          <a:blip r:embed="rId2"/>
          <a:stretch>
            <a:fillRect/>
          </a:stretch>
        </p:blipFill>
        <p:spPr>
          <a:xfrm>
            <a:off x="105753" y="835069"/>
            <a:ext cx="8494082" cy="4749452"/>
          </a:xfrm>
          <a:prstGeom prst="rect">
            <a:avLst/>
          </a:prstGeom>
        </p:spPr>
      </p:pic>
      <p:sp>
        <p:nvSpPr>
          <p:cNvPr id="9" name="TextBox 8">
            <a:extLst>
              <a:ext uri="{FF2B5EF4-FFF2-40B4-BE49-F238E27FC236}">
                <a16:creationId xmlns:a16="http://schemas.microsoft.com/office/drawing/2014/main" id="{922F959D-59CC-9777-EF7E-3E19650656D7}"/>
              </a:ext>
            </a:extLst>
          </p:cNvPr>
          <p:cNvSpPr txBox="1"/>
          <p:nvPr/>
        </p:nvSpPr>
        <p:spPr>
          <a:xfrm>
            <a:off x="4123" y="5588000"/>
            <a:ext cx="858816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a:t>Note: this character as a whole is  not  linked to the independent project. However, the animation ideas are.</a:t>
            </a:r>
          </a:p>
          <a:p>
            <a:endParaRPr lang="en-US" u="sng"/>
          </a:p>
        </p:txBody>
      </p:sp>
    </p:spTree>
    <p:extLst>
      <p:ext uri="{BB962C8B-B14F-4D97-AF65-F5344CB8AC3E}">
        <p14:creationId xmlns:p14="http://schemas.microsoft.com/office/powerpoint/2010/main" val="1482341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D96AE-7798-6AA1-60F3-BF81282821BF}"/>
              </a:ext>
            </a:extLst>
          </p:cNvPr>
          <p:cNvSpPr>
            <a:spLocks noGrp="1"/>
          </p:cNvSpPr>
          <p:nvPr>
            <p:ph type="title"/>
          </p:nvPr>
        </p:nvSpPr>
        <p:spPr>
          <a:xfrm>
            <a:off x="76200" y="152922"/>
            <a:ext cx="3889094" cy="621436"/>
          </a:xfrm>
        </p:spPr>
        <p:txBody>
          <a:bodyPr>
            <a:normAutofit fontScale="90000"/>
          </a:bodyPr>
          <a:lstStyle/>
          <a:p>
            <a:r>
              <a:rPr lang="en-US" sz="6600" u="sng"/>
              <a:t>3D Model</a:t>
            </a:r>
          </a:p>
        </p:txBody>
      </p:sp>
      <p:sp>
        <p:nvSpPr>
          <p:cNvPr id="4" name="TextBox 3">
            <a:extLst>
              <a:ext uri="{FF2B5EF4-FFF2-40B4-BE49-F238E27FC236}">
                <a16:creationId xmlns:a16="http://schemas.microsoft.com/office/drawing/2014/main" id="{0EED5BCC-4A30-70CC-CE31-E249642A6ACD}"/>
              </a:ext>
            </a:extLst>
          </p:cNvPr>
          <p:cNvSpPr txBox="1"/>
          <p:nvPr/>
        </p:nvSpPr>
        <p:spPr>
          <a:xfrm>
            <a:off x="190136" y="4616528"/>
            <a:ext cx="87563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Front</a:t>
            </a:r>
          </a:p>
          <a:p>
            <a:endParaRPr lang="en-US"/>
          </a:p>
        </p:txBody>
      </p:sp>
      <p:sp>
        <p:nvSpPr>
          <p:cNvPr id="6" name="TextBox 5">
            <a:extLst>
              <a:ext uri="{FF2B5EF4-FFF2-40B4-BE49-F238E27FC236}">
                <a16:creationId xmlns:a16="http://schemas.microsoft.com/office/drawing/2014/main" id="{8762D66B-C795-285D-B723-FE2D37E9FB31}"/>
              </a:ext>
            </a:extLst>
          </p:cNvPr>
          <p:cNvSpPr txBox="1"/>
          <p:nvPr/>
        </p:nvSpPr>
        <p:spPr>
          <a:xfrm>
            <a:off x="2793911" y="3918744"/>
            <a:ext cx="83335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Side</a:t>
            </a:r>
          </a:p>
        </p:txBody>
      </p:sp>
      <p:sp>
        <p:nvSpPr>
          <p:cNvPr id="8" name="TextBox 7">
            <a:extLst>
              <a:ext uri="{FF2B5EF4-FFF2-40B4-BE49-F238E27FC236}">
                <a16:creationId xmlns:a16="http://schemas.microsoft.com/office/drawing/2014/main" id="{D4CB6A52-1A2B-C305-EF64-49D4C05068A0}"/>
              </a:ext>
            </a:extLst>
          </p:cNvPr>
          <p:cNvSpPr txBox="1"/>
          <p:nvPr/>
        </p:nvSpPr>
        <p:spPr>
          <a:xfrm>
            <a:off x="6755994" y="4103594"/>
            <a:ext cx="9461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Back</a:t>
            </a:r>
          </a:p>
        </p:txBody>
      </p:sp>
      <p:pic>
        <p:nvPicPr>
          <p:cNvPr id="10" name="Picture 9">
            <a:extLst>
              <a:ext uri="{FF2B5EF4-FFF2-40B4-BE49-F238E27FC236}">
                <a16:creationId xmlns:a16="http://schemas.microsoft.com/office/drawing/2014/main" id="{947C4F79-C11C-58B5-20D7-3641512EF347}"/>
              </a:ext>
            </a:extLst>
          </p:cNvPr>
          <p:cNvPicPr>
            <a:picLocks noChangeAspect="1"/>
          </p:cNvPicPr>
          <p:nvPr/>
        </p:nvPicPr>
        <p:blipFill>
          <a:blip r:embed="rId2"/>
          <a:stretch>
            <a:fillRect/>
          </a:stretch>
        </p:blipFill>
        <p:spPr>
          <a:xfrm>
            <a:off x="186400" y="996567"/>
            <a:ext cx="2530516" cy="361094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1" name="Picture 10" descr="A grey cartoon animal with pointy ears&#10;&#10;Description automatically generated">
            <a:extLst>
              <a:ext uri="{FF2B5EF4-FFF2-40B4-BE49-F238E27FC236}">
                <a16:creationId xmlns:a16="http://schemas.microsoft.com/office/drawing/2014/main" id="{AA9D637F-3B9B-8385-E1D4-EED2C56376EE}"/>
              </a:ext>
            </a:extLst>
          </p:cNvPr>
          <p:cNvPicPr>
            <a:picLocks noChangeAspect="1"/>
          </p:cNvPicPr>
          <p:nvPr/>
        </p:nvPicPr>
        <p:blipFill>
          <a:blip r:embed="rId3"/>
          <a:stretch>
            <a:fillRect/>
          </a:stretch>
        </p:blipFill>
        <p:spPr>
          <a:xfrm>
            <a:off x="2795949" y="1227699"/>
            <a:ext cx="3889697" cy="263746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2" name="Picture 11" descr="A white cartoon animal with pointy ears&#10;&#10;Description automatically generated">
            <a:extLst>
              <a:ext uri="{FF2B5EF4-FFF2-40B4-BE49-F238E27FC236}">
                <a16:creationId xmlns:a16="http://schemas.microsoft.com/office/drawing/2014/main" id="{30823F19-F9DF-425B-CF19-D23E65532A16}"/>
              </a:ext>
            </a:extLst>
          </p:cNvPr>
          <p:cNvPicPr>
            <a:picLocks noChangeAspect="1"/>
          </p:cNvPicPr>
          <p:nvPr/>
        </p:nvPicPr>
        <p:blipFill>
          <a:blip r:embed="rId4"/>
          <a:stretch>
            <a:fillRect/>
          </a:stretch>
        </p:blipFill>
        <p:spPr>
          <a:xfrm>
            <a:off x="6760580" y="992649"/>
            <a:ext cx="2538714" cy="311720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3" name="Picture 12">
            <a:extLst>
              <a:ext uri="{FF2B5EF4-FFF2-40B4-BE49-F238E27FC236}">
                <a16:creationId xmlns:a16="http://schemas.microsoft.com/office/drawing/2014/main" id="{D27370DD-1C8C-22E3-F58A-2CE7DE7224C7}"/>
              </a:ext>
            </a:extLst>
          </p:cNvPr>
          <p:cNvPicPr>
            <a:picLocks noChangeAspect="1"/>
          </p:cNvPicPr>
          <p:nvPr/>
        </p:nvPicPr>
        <p:blipFill>
          <a:blip r:embed="rId5"/>
          <a:stretch>
            <a:fillRect/>
          </a:stretch>
        </p:blipFill>
        <p:spPr>
          <a:xfrm>
            <a:off x="9400269" y="382988"/>
            <a:ext cx="2458295" cy="433652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4" name="TextBox 13">
            <a:extLst>
              <a:ext uri="{FF2B5EF4-FFF2-40B4-BE49-F238E27FC236}">
                <a16:creationId xmlns:a16="http://schemas.microsoft.com/office/drawing/2014/main" id="{E434BB28-8A79-66E3-02B8-2050A2033C36}"/>
              </a:ext>
            </a:extLst>
          </p:cNvPr>
          <p:cNvSpPr txBox="1"/>
          <p:nvPr/>
        </p:nvSpPr>
        <p:spPr>
          <a:xfrm>
            <a:off x="9404958" y="4718798"/>
            <a:ext cx="6339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Top</a:t>
            </a:r>
          </a:p>
        </p:txBody>
      </p:sp>
      <p:pic>
        <p:nvPicPr>
          <p:cNvPr id="3" name="Picture 2">
            <a:extLst>
              <a:ext uri="{FF2B5EF4-FFF2-40B4-BE49-F238E27FC236}">
                <a16:creationId xmlns:a16="http://schemas.microsoft.com/office/drawing/2014/main" id="{C86439D9-2D01-3560-D73D-1F39A70A2535}"/>
              </a:ext>
            </a:extLst>
          </p:cNvPr>
          <p:cNvPicPr>
            <a:picLocks noChangeAspect="1"/>
          </p:cNvPicPr>
          <p:nvPr/>
        </p:nvPicPr>
        <p:blipFill>
          <a:blip r:embed="rId6"/>
          <a:stretch>
            <a:fillRect/>
          </a:stretch>
        </p:blipFill>
        <p:spPr>
          <a:xfrm>
            <a:off x="3967270" y="3859575"/>
            <a:ext cx="2531485" cy="2930487"/>
          </a:xfrm>
          <a:prstGeom prst="rect">
            <a:avLst/>
          </a:prstGeom>
        </p:spPr>
      </p:pic>
      <p:sp>
        <p:nvSpPr>
          <p:cNvPr id="5" name="TextBox 4">
            <a:extLst>
              <a:ext uri="{FF2B5EF4-FFF2-40B4-BE49-F238E27FC236}">
                <a16:creationId xmlns:a16="http://schemas.microsoft.com/office/drawing/2014/main" id="{A112A102-D600-29C8-73B7-DFF73F1EEE2F}"/>
              </a:ext>
            </a:extLst>
          </p:cNvPr>
          <p:cNvSpPr txBox="1"/>
          <p:nvPr/>
        </p:nvSpPr>
        <p:spPr>
          <a:xfrm>
            <a:off x="6666146" y="6009321"/>
            <a:ext cx="546969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Note: This is just to get the basic shapes of the character, and is not used for the animation itself</a:t>
            </a:r>
          </a:p>
        </p:txBody>
      </p:sp>
      <p:sp>
        <p:nvSpPr>
          <p:cNvPr id="7" name="TextBox 6">
            <a:extLst>
              <a:ext uri="{FF2B5EF4-FFF2-40B4-BE49-F238E27FC236}">
                <a16:creationId xmlns:a16="http://schemas.microsoft.com/office/drawing/2014/main" id="{69F16084-866C-11E1-3C58-EB5555DD57E0}"/>
              </a:ext>
            </a:extLst>
          </p:cNvPr>
          <p:cNvSpPr txBox="1"/>
          <p:nvPr/>
        </p:nvSpPr>
        <p:spPr>
          <a:xfrm>
            <a:off x="198328" y="5020849"/>
            <a:ext cx="343421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 did a front, back and side view to see what my character looks like when looking at different angles.</a:t>
            </a:r>
          </a:p>
        </p:txBody>
      </p:sp>
    </p:spTree>
    <p:extLst>
      <p:ext uri="{BB962C8B-B14F-4D97-AF65-F5344CB8AC3E}">
        <p14:creationId xmlns:p14="http://schemas.microsoft.com/office/powerpoint/2010/main" val="13157215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259EE-A05A-E310-D1CA-089535E76149}"/>
              </a:ext>
            </a:extLst>
          </p:cNvPr>
          <p:cNvSpPr>
            <a:spLocks noGrp="1"/>
          </p:cNvSpPr>
          <p:nvPr>
            <p:ph type="title"/>
          </p:nvPr>
        </p:nvSpPr>
        <p:spPr>
          <a:xfrm>
            <a:off x="94562" y="172330"/>
            <a:ext cx="2647721" cy="499298"/>
          </a:xfrm>
        </p:spPr>
        <p:txBody>
          <a:bodyPr>
            <a:normAutofit fontScale="90000"/>
          </a:bodyPr>
          <a:lstStyle/>
          <a:p>
            <a:r>
              <a:rPr lang="en-US" u="sng"/>
              <a:t>Sketches</a:t>
            </a:r>
          </a:p>
        </p:txBody>
      </p:sp>
      <p:pic>
        <p:nvPicPr>
          <p:cNvPr id="3" name="Picture 2" descr="A sketchbook of cartoon characters&#10;&#10;Description automatically generated">
            <a:extLst>
              <a:ext uri="{FF2B5EF4-FFF2-40B4-BE49-F238E27FC236}">
                <a16:creationId xmlns:a16="http://schemas.microsoft.com/office/drawing/2014/main" id="{E0DC6BF4-C898-09C0-0C60-B5E237CA6ED9}"/>
              </a:ext>
            </a:extLst>
          </p:cNvPr>
          <p:cNvPicPr>
            <a:picLocks noChangeAspect="1"/>
          </p:cNvPicPr>
          <p:nvPr/>
        </p:nvPicPr>
        <p:blipFill>
          <a:blip r:embed="rId2"/>
          <a:stretch>
            <a:fillRect/>
          </a:stretch>
        </p:blipFill>
        <p:spPr>
          <a:xfrm>
            <a:off x="189776" y="794012"/>
            <a:ext cx="3086100" cy="41148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 name="Picture 3" descr="A sketchbook of cartoon characters&#10;&#10;Description automatically generated">
            <a:extLst>
              <a:ext uri="{FF2B5EF4-FFF2-40B4-BE49-F238E27FC236}">
                <a16:creationId xmlns:a16="http://schemas.microsoft.com/office/drawing/2014/main" id="{EB913C5D-E382-ED4C-88CF-E7EF9ECDB931}"/>
              </a:ext>
            </a:extLst>
          </p:cNvPr>
          <p:cNvPicPr>
            <a:picLocks noChangeAspect="1"/>
          </p:cNvPicPr>
          <p:nvPr/>
        </p:nvPicPr>
        <p:blipFill>
          <a:blip r:embed="rId3"/>
          <a:stretch>
            <a:fillRect/>
          </a:stretch>
        </p:blipFill>
        <p:spPr>
          <a:xfrm>
            <a:off x="4063799" y="790628"/>
            <a:ext cx="3086100" cy="41148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 name="Picture 5" descr="A sketch of a cartoon character&#10;&#10;Description automatically generated">
            <a:extLst>
              <a:ext uri="{FF2B5EF4-FFF2-40B4-BE49-F238E27FC236}">
                <a16:creationId xmlns:a16="http://schemas.microsoft.com/office/drawing/2014/main" id="{0357DE1C-F992-DE54-2170-1791A3DC6BCB}"/>
              </a:ext>
            </a:extLst>
          </p:cNvPr>
          <p:cNvPicPr>
            <a:picLocks noChangeAspect="1"/>
          </p:cNvPicPr>
          <p:nvPr/>
        </p:nvPicPr>
        <p:blipFill>
          <a:blip r:embed="rId4"/>
          <a:stretch>
            <a:fillRect/>
          </a:stretch>
        </p:blipFill>
        <p:spPr>
          <a:xfrm>
            <a:off x="7931819" y="800100"/>
            <a:ext cx="3086100" cy="41148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TextBox 4">
            <a:extLst>
              <a:ext uri="{FF2B5EF4-FFF2-40B4-BE49-F238E27FC236}">
                <a16:creationId xmlns:a16="http://schemas.microsoft.com/office/drawing/2014/main" id="{7B3B7205-0D6B-FF2C-7315-A25E789DC08F}"/>
              </a:ext>
            </a:extLst>
          </p:cNvPr>
          <p:cNvSpPr txBox="1"/>
          <p:nvPr/>
        </p:nvSpPr>
        <p:spPr>
          <a:xfrm>
            <a:off x="219205" y="5250492"/>
            <a:ext cx="1171183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 did a couple of sketches, in order to practice looking at the structure of my character. </a:t>
            </a:r>
            <a:r>
              <a:rPr lang="en-US" dirty="0" err="1"/>
              <a:t>Simular</a:t>
            </a:r>
            <a:r>
              <a:rPr lang="en-US" dirty="0"/>
              <a:t> to the model, I wanted to try and see my character from different angles, as well as see what the expressions would be if my character made them.</a:t>
            </a:r>
          </a:p>
        </p:txBody>
      </p:sp>
    </p:spTree>
    <p:extLst>
      <p:ext uri="{BB962C8B-B14F-4D97-AF65-F5344CB8AC3E}">
        <p14:creationId xmlns:p14="http://schemas.microsoft.com/office/powerpoint/2010/main" val="26783321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EA85C79-E240-2611-FEA6-E0AA2BDF5E58}"/>
              </a:ext>
            </a:extLst>
          </p:cNvPr>
          <p:cNvSpPr>
            <a:spLocks noGrp="1"/>
          </p:cNvSpPr>
          <p:nvPr>
            <p:ph type="dt" sz="half" idx="10"/>
          </p:nvPr>
        </p:nvSpPr>
        <p:spPr/>
        <p:txBody>
          <a:bodyPr/>
          <a:lstStyle/>
          <a:p>
            <a:fld id="{0B776378-B8AB-4278-9DD3-33CD096915B9}" type="datetime1">
              <a:t>11/10/2024</a:t>
            </a:fld>
            <a:endParaRPr lang="en-US"/>
          </a:p>
        </p:txBody>
      </p:sp>
      <p:sp>
        <p:nvSpPr>
          <p:cNvPr id="3" name="Footer Placeholder 2">
            <a:extLst>
              <a:ext uri="{FF2B5EF4-FFF2-40B4-BE49-F238E27FC236}">
                <a16:creationId xmlns:a16="http://schemas.microsoft.com/office/drawing/2014/main" id="{C16C5C35-A2A1-B212-71EE-40E0BFC22384}"/>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1416F2E-C58E-D747-F23C-412375901189}"/>
              </a:ext>
            </a:extLst>
          </p:cNvPr>
          <p:cNvSpPr>
            <a:spLocks noGrp="1"/>
          </p:cNvSpPr>
          <p:nvPr>
            <p:ph type="sldNum" sz="quarter" idx="12"/>
          </p:nvPr>
        </p:nvSpPr>
        <p:spPr/>
        <p:txBody>
          <a:bodyPr/>
          <a:lstStyle/>
          <a:p>
            <a:fld id="{5E4DE196-8A13-4FF7-A07E-102851959EAB}" type="slidenum">
              <a:rPr lang="en-US" dirty="0"/>
              <a:t>7</a:t>
            </a:fld>
            <a:endParaRPr lang="en-US"/>
          </a:p>
        </p:txBody>
      </p:sp>
      <p:pic>
        <p:nvPicPr>
          <p:cNvPr id="5" name="Picture 4">
            <a:extLst>
              <a:ext uri="{FF2B5EF4-FFF2-40B4-BE49-F238E27FC236}">
                <a16:creationId xmlns:a16="http://schemas.microsoft.com/office/drawing/2014/main" id="{2CCB0326-F32E-4BCD-B4F8-BAA4E8FE9BDE}"/>
              </a:ext>
            </a:extLst>
          </p:cNvPr>
          <p:cNvPicPr>
            <a:picLocks noChangeAspect="1"/>
          </p:cNvPicPr>
          <p:nvPr/>
        </p:nvPicPr>
        <p:blipFill>
          <a:blip r:embed="rId2"/>
          <a:stretch>
            <a:fillRect/>
          </a:stretch>
        </p:blipFill>
        <p:spPr>
          <a:xfrm>
            <a:off x="199230" y="471985"/>
            <a:ext cx="3404403" cy="453920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 name="Picture 5" descr="A sketch of a cartoon character&#10;&#10;Description automatically generated">
            <a:extLst>
              <a:ext uri="{FF2B5EF4-FFF2-40B4-BE49-F238E27FC236}">
                <a16:creationId xmlns:a16="http://schemas.microsoft.com/office/drawing/2014/main" id="{F116ED09-9E6D-CFBD-36A7-55FA9E682CA9}"/>
              </a:ext>
            </a:extLst>
          </p:cNvPr>
          <p:cNvPicPr>
            <a:picLocks noChangeAspect="1"/>
          </p:cNvPicPr>
          <p:nvPr/>
        </p:nvPicPr>
        <p:blipFill>
          <a:blip r:embed="rId3"/>
          <a:stretch>
            <a:fillRect/>
          </a:stretch>
        </p:blipFill>
        <p:spPr>
          <a:xfrm>
            <a:off x="4392808" y="475553"/>
            <a:ext cx="3404404" cy="453920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Picture 6" descr="A sketchbook of a cartoon character&#10;&#10;Description automatically generated">
            <a:extLst>
              <a:ext uri="{FF2B5EF4-FFF2-40B4-BE49-F238E27FC236}">
                <a16:creationId xmlns:a16="http://schemas.microsoft.com/office/drawing/2014/main" id="{8D9605CC-B1DD-984C-3B04-A1DECA6CBC9D}"/>
              </a:ext>
            </a:extLst>
          </p:cNvPr>
          <p:cNvPicPr>
            <a:picLocks noChangeAspect="1"/>
          </p:cNvPicPr>
          <p:nvPr/>
        </p:nvPicPr>
        <p:blipFill>
          <a:blip r:embed="rId4"/>
          <a:stretch>
            <a:fillRect/>
          </a:stretch>
        </p:blipFill>
        <p:spPr>
          <a:xfrm>
            <a:off x="8151804" y="473571"/>
            <a:ext cx="3404403" cy="453920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7374877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BD3F9-A999-734A-B40A-D9B25C452694}"/>
              </a:ext>
            </a:extLst>
          </p:cNvPr>
          <p:cNvSpPr>
            <a:spLocks noGrp="1"/>
          </p:cNvSpPr>
          <p:nvPr>
            <p:ph type="title"/>
          </p:nvPr>
        </p:nvSpPr>
        <p:spPr>
          <a:xfrm>
            <a:off x="119351" y="-1406"/>
            <a:ext cx="6593154" cy="602145"/>
          </a:xfrm>
        </p:spPr>
        <p:txBody>
          <a:bodyPr>
            <a:normAutofit/>
          </a:bodyPr>
          <a:lstStyle/>
          <a:p>
            <a:r>
              <a:rPr lang="en-US" u="sng"/>
              <a:t>Animation Storyboard</a:t>
            </a:r>
          </a:p>
        </p:txBody>
      </p:sp>
      <p:pic>
        <p:nvPicPr>
          <p:cNvPr id="3" name="Picture 2" descr="FREE Blank Storyboard Templates (Instant Download) | Boords">
            <a:extLst>
              <a:ext uri="{FF2B5EF4-FFF2-40B4-BE49-F238E27FC236}">
                <a16:creationId xmlns:a16="http://schemas.microsoft.com/office/drawing/2014/main" id="{1E8F0E22-1098-BE8E-E9A8-18CACC33713C}"/>
              </a:ext>
            </a:extLst>
          </p:cNvPr>
          <p:cNvPicPr>
            <a:picLocks noChangeAspect="1"/>
          </p:cNvPicPr>
          <p:nvPr/>
        </p:nvPicPr>
        <p:blipFill>
          <a:blip r:embed="rId2"/>
          <a:stretch>
            <a:fillRect/>
          </a:stretch>
        </p:blipFill>
        <p:spPr>
          <a:xfrm>
            <a:off x="3489" y="4831502"/>
            <a:ext cx="2578432" cy="1935461"/>
          </a:xfrm>
          <a:prstGeom prst="rect">
            <a:avLst/>
          </a:prstGeom>
        </p:spPr>
      </p:pic>
      <p:sp>
        <p:nvSpPr>
          <p:cNvPr id="4" name="TextBox 3">
            <a:extLst>
              <a:ext uri="{FF2B5EF4-FFF2-40B4-BE49-F238E27FC236}">
                <a16:creationId xmlns:a16="http://schemas.microsoft.com/office/drawing/2014/main" id="{0735D914-5F45-F2D1-A4B3-991F8EEC41A8}"/>
              </a:ext>
            </a:extLst>
          </p:cNvPr>
          <p:cNvSpPr txBox="1"/>
          <p:nvPr/>
        </p:nvSpPr>
        <p:spPr>
          <a:xfrm>
            <a:off x="2586466" y="6335950"/>
            <a:ext cx="376824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I used this template for creating my storyboard[2]</a:t>
            </a:r>
          </a:p>
        </p:txBody>
      </p:sp>
      <p:pic>
        <p:nvPicPr>
          <p:cNvPr id="7" name="Picture 6" descr="A drawing of a cartoon dinosaur&#10;&#10;Description automatically generated">
            <a:extLst>
              <a:ext uri="{FF2B5EF4-FFF2-40B4-BE49-F238E27FC236}">
                <a16:creationId xmlns:a16="http://schemas.microsoft.com/office/drawing/2014/main" id="{D7C98A15-5BA5-B275-60B3-30384622AA95}"/>
              </a:ext>
            </a:extLst>
          </p:cNvPr>
          <p:cNvPicPr>
            <a:picLocks noChangeAspect="1"/>
          </p:cNvPicPr>
          <p:nvPr/>
        </p:nvPicPr>
        <p:blipFill>
          <a:blip r:embed="rId3"/>
          <a:stretch>
            <a:fillRect/>
          </a:stretch>
        </p:blipFill>
        <p:spPr>
          <a:xfrm>
            <a:off x="114300" y="723899"/>
            <a:ext cx="3330880" cy="180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8" name="Picture 7">
            <a:extLst>
              <a:ext uri="{FF2B5EF4-FFF2-40B4-BE49-F238E27FC236}">
                <a16:creationId xmlns:a16="http://schemas.microsoft.com/office/drawing/2014/main" id="{99B893E3-CB44-FC31-BAEE-6680AC947D42}"/>
              </a:ext>
            </a:extLst>
          </p:cNvPr>
          <p:cNvPicPr>
            <a:picLocks noChangeAspect="1"/>
          </p:cNvPicPr>
          <p:nvPr/>
        </p:nvPicPr>
        <p:blipFill>
          <a:blip r:embed="rId4"/>
          <a:stretch>
            <a:fillRect/>
          </a:stretch>
        </p:blipFill>
        <p:spPr>
          <a:xfrm>
            <a:off x="3590990" y="723900"/>
            <a:ext cx="3486020" cy="180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9" name="Picture 8">
            <a:extLst>
              <a:ext uri="{FF2B5EF4-FFF2-40B4-BE49-F238E27FC236}">
                <a16:creationId xmlns:a16="http://schemas.microsoft.com/office/drawing/2014/main" id="{45132E99-65A4-8279-4D2C-E139C159B5A5}"/>
              </a:ext>
            </a:extLst>
          </p:cNvPr>
          <p:cNvPicPr>
            <a:picLocks noChangeAspect="1"/>
          </p:cNvPicPr>
          <p:nvPr/>
        </p:nvPicPr>
        <p:blipFill>
          <a:blip r:embed="rId5"/>
          <a:stretch>
            <a:fillRect/>
          </a:stretch>
        </p:blipFill>
        <p:spPr>
          <a:xfrm>
            <a:off x="7264118" y="683779"/>
            <a:ext cx="2851629" cy="189965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0" name="Picture 9" descr="A drawing of a cartoon dog&#10;&#10;Description automatically generated">
            <a:extLst>
              <a:ext uri="{FF2B5EF4-FFF2-40B4-BE49-F238E27FC236}">
                <a16:creationId xmlns:a16="http://schemas.microsoft.com/office/drawing/2014/main" id="{5EB67015-603B-2AC2-761B-F0A8BA5BB49F}"/>
              </a:ext>
            </a:extLst>
          </p:cNvPr>
          <p:cNvPicPr>
            <a:picLocks noChangeAspect="1"/>
          </p:cNvPicPr>
          <p:nvPr/>
        </p:nvPicPr>
        <p:blipFill>
          <a:blip r:embed="rId6"/>
          <a:stretch>
            <a:fillRect/>
          </a:stretch>
        </p:blipFill>
        <p:spPr>
          <a:xfrm>
            <a:off x="84812" y="2765773"/>
            <a:ext cx="3327227" cy="193187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1" name="Picture 10" descr="A cartoon drawing of a character&#10;&#10;Description automatically generated">
            <a:extLst>
              <a:ext uri="{FF2B5EF4-FFF2-40B4-BE49-F238E27FC236}">
                <a16:creationId xmlns:a16="http://schemas.microsoft.com/office/drawing/2014/main" id="{ADE6A2F7-E22D-AC19-AB47-51BDC9CBABA8}"/>
              </a:ext>
            </a:extLst>
          </p:cNvPr>
          <p:cNvPicPr>
            <a:picLocks noChangeAspect="1"/>
          </p:cNvPicPr>
          <p:nvPr/>
        </p:nvPicPr>
        <p:blipFill>
          <a:blip r:embed="rId7"/>
          <a:stretch>
            <a:fillRect/>
          </a:stretch>
        </p:blipFill>
        <p:spPr>
          <a:xfrm>
            <a:off x="3586228" y="2769817"/>
            <a:ext cx="3589489" cy="192378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 name="TextBox 4">
            <a:extLst>
              <a:ext uri="{FF2B5EF4-FFF2-40B4-BE49-F238E27FC236}">
                <a16:creationId xmlns:a16="http://schemas.microsoft.com/office/drawing/2014/main" id="{E522D236-67DF-EA2A-9A3B-347C87AEF0D7}"/>
              </a:ext>
            </a:extLst>
          </p:cNvPr>
          <p:cNvSpPr txBox="1"/>
          <p:nvPr/>
        </p:nvSpPr>
        <p:spPr>
          <a:xfrm>
            <a:off x="2583690" y="4831373"/>
            <a:ext cx="837222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Note: Animation may be slightly different than the original storyboard. The ideas are in the animation, but they are in a different order.</a:t>
            </a:r>
          </a:p>
        </p:txBody>
      </p:sp>
      <p:pic>
        <p:nvPicPr>
          <p:cNvPr id="12" name="Picture 11">
            <a:extLst>
              <a:ext uri="{FF2B5EF4-FFF2-40B4-BE49-F238E27FC236}">
                <a16:creationId xmlns:a16="http://schemas.microsoft.com/office/drawing/2014/main" id="{A7A21370-620F-8323-7286-455CAAF2B2F1}"/>
              </a:ext>
            </a:extLst>
          </p:cNvPr>
          <p:cNvPicPr>
            <a:picLocks noChangeAspect="1"/>
          </p:cNvPicPr>
          <p:nvPr/>
        </p:nvPicPr>
        <p:blipFill>
          <a:blip r:embed="rId8"/>
          <a:stretch>
            <a:fillRect/>
          </a:stretch>
        </p:blipFill>
        <p:spPr>
          <a:xfrm>
            <a:off x="7261727" y="2769243"/>
            <a:ext cx="2751761" cy="189824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2450231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0AE75-5B22-C1CE-60C1-163045F1E818}"/>
              </a:ext>
            </a:extLst>
          </p:cNvPr>
          <p:cNvSpPr>
            <a:spLocks noGrp="1"/>
          </p:cNvSpPr>
          <p:nvPr>
            <p:ph type="title"/>
          </p:nvPr>
        </p:nvSpPr>
        <p:spPr>
          <a:xfrm>
            <a:off x="3744221" y="3156728"/>
            <a:ext cx="4713220" cy="340452"/>
          </a:xfrm>
        </p:spPr>
        <p:txBody>
          <a:bodyPr>
            <a:noAutofit/>
          </a:bodyPr>
          <a:lstStyle/>
          <a:p>
            <a:r>
              <a:rPr lang="en-GB" sz="7200" u="sng"/>
              <a:t>Case Study</a:t>
            </a:r>
          </a:p>
        </p:txBody>
      </p:sp>
    </p:spTree>
    <p:extLst>
      <p:ext uri="{BB962C8B-B14F-4D97-AF65-F5344CB8AC3E}">
        <p14:creationId xmlns:p14="http://schemas.microsoft.com/office/powerpoint/2010/main" val="32258029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E67C2-72BE-E93A-24D9-9B93E03E8F95}"/>
              </a:ext>
            </a:extLst>
          </p:cNvPr>
          <p:cNvSpPr>
            <a:spLocks noGrp="1"/>
          </p:cNvSpPr>
          <p:nvPr>
            <p:ph type="title"/>
          </p:nvPr>
        </p:nvSpPr>
        <p:spPr>
          <a:xfrm>
            <a:off x="222190" y="2136449"/>
            <a:ext cx="11747619" cy="819017"/>
          </a:xfrm>
        </p:spPr>
        <p:txBody>
          <a:bodyPr>
            <a:noAutofit/>
          </a:bodyPr>
          <a:lstStyle/>
          <a:p>
            <a:r>
              <a:rPr lang="en-GB" sz="6000" u="sng"/>
              <a:t>Walk Cycles and Body Proportions</a:t>
            </a:r>
          </a:p>
        </p:txBody>
      </p:sp>
      <p:sp>
        <p:nvSpPr>
          <p:cNvPr id="3" name="TextBox 2">
            <a:extLst>
              <a:ext uri="{FF2B5EF4-FFF2-40B4-BE49-F238E27FC236}">
                <a16:creationId xmlns:a16="http://schemas.microsoft.com/office/drawing/2014/main" id="{243E1C06-979A-F3E7-92AC-F763CAD3B4D9}"/>
              </a:ext>
            </a:extLst>
          </p:cNvPr>
          <p:cNvSpPr txBox="1"/>
          <p:nvPr/>
        </p:nvSpPr>
        <p:spPr>
          <a:xfrm>
            <a:off x="340991" y="3431205"/>
            <a:ext cx="11502639" cy="954107"/>
          </a:xfrm>
          <a:prstGeom prst="rect">
            <a:avLst/>
          </a:prstGeom>
          <a:noFill/>
        </p:spPr>
        <p:txBody>
          <a:bodyPr wrap="square" lIns="91440" tIns="45720" rIns="91440" bIns="45720" rtlCol="0" anchor="t">
            <a:spAutoFit/>
          </a:bodyPr>
          <a:lstStyle/>
          <a:p>
            <a:r>
              <a:rPr lang="en-GB" sz="1400" dirty="0"/>
              <a:t>When looking at walk cycles and body proportions, I was mostly looking at dinosaur related images to get the anatomy, as well as how they walk. This is due to my character being a dinosaur-like creature, so looking at these images were a good way of seeing how my character would move in their world. Some images include Blue from </a:t>
            </a:r>
            <a:r>
              <a:rPr lang="en-GB" sz="1400" err="1"/>
              <a:t>Jarassic</a:t>
            </a:r>
            <a:r>
              <a:rPr lang="en-GB" sz="1400" dirty="0"/>
              <a:t> World. Since my character is inspired by a velociraptor, I wanted to make my character move like one, if possible, as well as show the </a:t>
            </a:r>
            <a:r>
              <a:rPr lang="en-GB" sz="1400"/>
              <a:t>comparison</a:t>
            </a:r>
            <a:r>
              <a:rPr lang="en-GB" sz="1400" dirty="0"/>
              <a:t> to my character compared to more cartoonish dinosaurs.</a:t>
            </a:r>
          </a:p>
        </p:txBody>
      </p:sp>
    </p:spTree>
    <p:extLst>
      <p:ext uri="{BB962C8B-B14F-4D97-AF65-F5344CB8AC3E}">
        <p14:creationId xmlns:p14="http://schemas.microsoft.com/office/powerpoint/2010/main" val="23168018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B0E43-9B73-1834-3FEA-75D6A765E94F}"/>
              </a:ext>
            </a:extLst>
          </p:cNvPr>
          <p:cNvSpPr>
            <a:spLocks noGrp="1"/>
          </p:cNvSpPr>
          <p:nvPr>
            <p:ph type="title"/>
          </p:nvPr>
        </p:nvSpPr>
        <p:spPr>
          <a:xfrm>
            <a:off x="1632958" y="0"/>
            <a:ext cx="8322891" cy="596826"/>
          </a:xfrm>
        </p:spPr>
        <p:txBody>
          <a:bodyPr>
            <a:normAutofit fontScale="90000"/>
          </a:bodyPr>
          <a:lstStyle/>
          <a:p>
            <a:r>
              <a:rPr lang="en-GB" u="sng"/>
              <a:t>Walk Cycles/Dinosaur Examples</a:t>
            </a:r>
          </a:p>
        </p:txBody>
      </p:sp>
      <p:pic>
        <p:nvPicPr>
          <p:cNvPr id="3" name="Picture 2" descr="A dinosaur standing on the ground&#10;&#10;Description automatically generated">
            <a:extLst>
              <a:ext uri="{FF2B5EF4-FFF2-40B4-BE49-F238E27FC236}">
                <a16:creationId xmlns:a16="http://schemas.microsoft.com/office/drawing/2014/main" id="{5F807DA6-A499-A9C1-DABE-83DBB5A1A14B}"/>
              </a:ext>
            </a:extLst>
          </p:cNvPr>
          <p:cNvPicPr>
            <a:picLocks noChangeAspect="1"/>
          </p:cNvPicPr>
          <p:nvPr/>
        </p:nvPicPr>
        <p:blipFill>
          <a:blip r:embed="rId2"/>
          <a:stretch>
            <a:fillRect/>
          </a:stretch>
        </p:blipFill>
        <p:spPr>
          <a:xfrm>
            <a:off x="63998" y="559487"/>
            <a:ext cx="4101469" cy="202951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TextBox 4">
            <a:extLst>
              <a:ext uri="{FF2B5EF4-FFF2-40B4-BE49-F238E27FC236}">
                <a16:creationId xmlns:a16="http://schemas.microsoft.com/office/drawing/2014/main" id="{3396B070-A630-157A-33F0-532B141FDBA4}"/>
              </a:ext>
            </a:extLst>
          </p:cNvPr>
          <p:cNvSpPr txBox="1"/>
          <p:nvPr/>
        </p:nvSpPr>
        <p:spPr>
          <a:xfrm>
            <a:off x="26349" y="2588802"/>
            <a:ext cx="694346" cy="369332"/>
          </a:xfrm>
          <a:prstGeom prst="rect">
            <a:avLst/>
          </a:prstGeom>
          <a:noFill/>
        </p:spPr>
        <p:txBody>
          <a:bodyPr wrap="square" lIns="91440" tIns="45720" rIns="91440" bIns="45720" anchor="t">
            <a:spAutoFit/>
          </a:bodyPr>
          <a:lstStyle/>
          <a:p>
            <a:r>
              <a:rPr lang="en-US" sz="1800"/>
              <a:t>[</a:t>
            </a:r>
            <a:r>
              <a:rPr lang="en-US"/>
              <a:t>3</a:t>
            </a:r>
            <a:r>
              <a:rPr lang="en-US" sz="1800"/>
              <a:t>]</a:t>
            </a:r>
            <a:endParaRPr lang="en-GB"/>
          </a:p>
        </p:txBody>
      </p:sp>
      <p:pic>
        <p:nvPicPr>
          <p:cNvPr id="6" name="Picture 5" descr="A group of dinosaurs on a tile floor&#10;&#10;Description automatically generated">
            <a:extLst>
              <a:ext uri="{FF2B5EF4-FFF2-40B4-BE49-F238E27FC236}">
                <a16:creationId xmlns:a16="http://schemas.microsoft.com/office/drawing/2014/main" id="{CBA5B5F5-967D-AC14-B5A9-88BC349DE251}"/>
              </a:ext>
            </a:extLst>
          </p:cNvPr>
          <p:cNvPicPr>
            <a:picLocks noChangeAspect="1"/>
          </p:cNvPicPr>
          <p:nvPr/>
        </p:nvPicPr>
        <p:blipFill>
          <a:blip r:embed="rId3"/>
          <a:stretch>
            <a:fillRect/>
          </a:stretch>
        </p:blipFill>
        <p:spPr>
          <a:xfrm>
            <a:off x="4370111" y="514943"/>
            <a:ext cx="2848583" cy="211991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EAD6BF80-EDCF-BA26-159D-3261AA85B9CF}"/>
              </a:ext>
            </a:extLst>
          </p:cNvPr>
          <p:cNvSpPr txBox="1"/>
          <p:nvPr/>
        </p:nvSpPr>
        <p:spPr>
          <a:xfrm>
            <a:off x="4370111" y="2653264"/>
            <a:ext cx="658027" cy="369332"/>
          </a:xfrm>
          <a:prstGeom prst="rect">
            <a:avLst/>
          </a:prstGeom>
          <a:noFill/>
        </p:spPr>
        <p:txBody>
          <a:bodyPr wrap="square" lIns="91440" tIns="45720" rIns="91440" bIns="45720" rtlCol="0" anchor="t">
            <a:spAutoFit/>
          </a:bodyPr>
          <a:lstStyle/>
          <a:p>
            <a:r>
              <a:rPr lang="en-GB"/>
              <a:t>[4]</a:t>
            </a:r>
          </a:p>
        </p:txBody>
      </p:sp>
      <p:pic>
        <p:nvPicPr>
          <p:cNvPr id="8" name="Picture 7" descr="A dinosaur running in a forest&#10;&#10;Description automatically generated">
            <a:extLst>
              <a:ext uri="{FF2B5EF4-FFF2-40B4-BE49-F238E27FC236}">
                <a16:creationId xmlns:a16="http://schemas.microsoft.com/office/drawing/2014/main" id="{7BD5098D-2522-BF14-398B-FA3E3E130EC0}"/>
              </a:ext>
            </a:extLst>
          </p:cNvPr>
          <p:cNvPicPr>
            <a:picLocks noChangeAspect="1"/>
          </p:cNvPicPr>
          <p:nvPr/>
        </p:nvPicPr>
        <p:blipFill>
          <a:blip r:embed="rId4"/>
          <a:stretch>
            <a:fillRect/>
          </a:stretch>
        </p:blipFill>
        <p:spPr>
          <a:xfrm>
            <a:off x="7449342" y="559349"/>
            <a:ext cx="3512885" cy="201737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9" name="TextBox 8">
            <a:extLst>
              <a:ext uri="{FF2B5EF4-FFF2-40B4-BE49-F238E27FC236}">
                <a16:creationId xmlns:a16="http://schemas.microsoft.com/office/drawing/2014/main" id="{CF0BDEB8-26C4-28FA-D0FE-713A02BD05FC}"/>
              </a:ext>
            </a:extLst>
          </p:cNvPr>
          <p:cNvSpPr txBox="1"/>
          <p:nvPr/>
        </p:nvSpPr>
        <p:spPr>
          <a:xfrm>
            <a:off x="7351509" y="2608667"/>
            <a:ext cx="880217" cy="369332"/>
          </a:xfrm>
          <a:prstGeom prst="rect">
            <a:avLst/>
          </a:prstGeom>
          <a:noFill/>
        </p:spPr>
        <p:txBody>
          <a:bodyPr wrap="square" lIns="91440" tIns="45720" rIns="91440" bIns="45720" rtlCol="0" anchor="t">
            <a:spAutoFit/>
          </a:bodyPr>
          <a:lstStyle/>
          <a:p>
            <a:r>
              <a:rPr lang="en-GB"/>
              <a:t>[5]</a:t>
            </a:r>
          </a:p>
        </p:txBody>
      </p:sp>
      <p:sp>
        <p:nvSpPr>
          <p:cNvPr id="11" name="TextBox 10">
            <a:extLst>
              <a:ext uri="{FF2B5EF4-FFF2-40B4-BE49-F238E27FC236}">
                <a16:creationId xmlns:a16="http://schemas.microsoft.com/office/drawing/2014/main" id="{F33C26D2-8029-440E-01A8-CC643A646461}"/>
              </a:ext>
            </a:extLst>
          </p:cNvPr>
          <p:cNvSpPr txBox="1"/>
          <p:nvPr/>
        </p:nvSpPr>
        <p:spPr>
          <a:xfrm>
            <a:off x="137444" y="5320748"/>
            <a:ext cx="2725397" cy="646331"/>
          </a:xfrm>
          <a:prstGeom prst="rect">
            <a:avLst/>
          </a:prstGeom>
          <a:noFill/>
        </p:spPr>
        <p:txBody>
          <a:bodyPr wrap="square" lIns="91440" tIns="45720" rIns="91440" bIns="45720" anchor="t">
            <a:spAutoFit/>
          </a:bodyPr>
          <a:lstStyle/>
          <a:p>
            <a:r>
              <a:rPr lang="en-GB"/>
              <a:t>[6] </a:t>
            </a:r>
          </a:p>
          <a:p>
            <a:endParaRPr lang="en-GB"/>
          </a:p>
        </p:txBody>
      </p:sp>
      <p:sp>
        <p:nvSpPr>
          <p:cNvPr id="13" name="TextBox 12">
            <a:extLst>
              <a:ext uri="{FF2B5EF4-FFF2-40B4-BE49-F238E27FC236}">
                <a16:creationId xmlns:a16="http://schemas.microsoft.com/office/drawing/2014/main" id="{D3485AE7-5EA7-2861-8BE3-E43BA40903C4}"/>
              </a:ext>
            </a:extLst>
          </p:cNvPr>
          <p:cNvSpPr txBox="1"/>
          <p:nvPr/>
        </p:nvSpPr>
        <p:spPr>
          <a:xfrm>
            <a:off x="4105485" y="4924217"/>
            <a:ext cx="707531" cy="646331"/>
          </a:xfrm>
          <a:prstGeom prst="rect">
            <a:avLst/>
          </a:prstGeom>
          <a:noFill/>
        </p:spPr>
        <p:txBody>
          <a:bodyPr wrap="square" lIns="91440" tIns="45720" rIns="91440" bIns="45720" anchor="t">
            <a:spAutoFit/>
          </a:bodyPr>
          <a:lstStyle/>
          <a:p>
            <a:endParaRPr lang="en-GB"/>
          </a:p>
          <a:p>
            <a:r>
              <a:rPr lang="en-GB"/>
              <a:t>[7] </a:t>
            </a:r>
          </a:p>
        </p:txBody>
      </p:sp>
      <p:pic>
        <p:nvPicPr>
          <p:cNvPr id="1030" name="Picture 6" descr="Baby Chomper | The Land Before Time II: The Great Valley Adventure - YouTube">
            <a:extLst>
              <a:ext uri="{FF2B5EF4-FFF2-40B4-BE49-F238E27FC236}">
                <a16:creationId xmlns:a16="http://schemas.microsoft.com/office/drawing/2014/main" id="{382B9D98-1E88-17A3-B715-DB4FB898C87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82165" y="3144778"/>
            <a:ext cx="3699775" cy="208179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5" name="TextBox 14">
            <a:extLst>
              <a:ext uri="{FF2B5EF4-FFF2-40B4-BE49-F238E27FC236}">
                <a16:creationId xmlns:a16="http://schemas.microsoft.com/office/drawing/2014/main" id="{6045472A-6229-8F8F-4B7E-E76604DF33F3}"/>
              </a:ext>
            </a:extLst>
          </p:cNvPr>
          <p:cNvSpPr txBox="1"/>
          <p:nvPr/>
        </p:nvSpPr>
        <p:spPr>
          <a:xfrm>
            <a:off x="8082165" y="4985357"/>
            <a:ext cx="3066515" cy="646331"/>
          </a:xfrm>
          <a:prstGeom prst="rect">
            <a:avLst/>
          </a:prstGeom>
          <a:noFill/>
        </p:spPr>
        <p:txBody>
          <a:bodyPr wrap="square" lIns="91440" tIns="45720" rIns="91440" bIns="45720" anchor="t">
            <a:spAutoFit/>
          </a:bodyPr>
          <a:lstStyle/>
          <a:p>
            <a:endParaRPr lang="en-GB"/>
          </a:p>
          <a:p>
            <a:r>
              <a:rPr lang="en-GB"/>
              <a:t>[8]</a:t>
            </a:r>
          </a:p>
        </p:txBody>
      </p:sp>
      <p:pic>
        <p:nvPicPr>
          <p:cNvPr id="4" name="Picture 3" descr="A dinosaur running with a long tail&#10;&#10;Description automatically generated">
            <a:extLst>
              <a:ext uri="{FF2B5EF4-FFF2-40B4-BE49-F238E27FC236}">
                <a16:creationId xmlns:a16="http://schemas.microsoft.com/office/drawing/2014/main" id="{2D9CD031-1889-F20F-2564-07F4753B7ACA}"/>
              </a:ext>
            </a:extLst>
          </p:cNvPr>
          <p:cNvPicPr>
            <a:picLocks noChangeAspect="1"/>
          </p:cNvPicPr>
          <p:nvPr/>
        </p:nvPicPr>
        <p:blipFill>
          <a:blip r:embed="rId6"/>
          <a:stretch>
            <a:fillRect/>
          </a:stretch>
        </p:blipFill>
        <p:spPr>
          <a:xfrm>
            <a:off x="68893" y="3033256"/>
            <a:ext cx="3776597" cy="2127597"/>
          </a:xfrm>
          <a:prstGeom prst="rect">
            <a:avLst/>
          </a:prstGeom>
        </p:spPr>
      </p:pic>
      <p:pic>
        <p:nvPicPr>
          <p:cNvPr id="10" name="Picture 9" descr="A dinosaur walking on a surface&#10;&#10;Description automatically generated">
            <a:extLst>
              <a:ext uri="{FF2B5EF4-FFF2-40B4-BE49-F238E27FC236}">
                <a16:creationId xmlns:a16="http://schemas.microsoft.com/office/drawing/2014/main" id="{B8A9E215-7726-0854-8269-BC0039B31F4C}"/>
              </a:ext>
            </a:extLst>
          </p:cNvPr>
          <p:cNvPicPr>
            <a:picLocks noChangeAspect="1"/>
          </p:cNvPicPr>
          <p:nvPr/>
        </p:nvPicPr>
        <p:blipFill>
          <a:blip r:embed="rId7"/>
          <a:stretch>
            <a:fillRect/>
          </a:stretch>
        </p:blipFill>
        <p:spPr>
          <a:xfrm>
            <a:off x="4162294" y="3061766"/>
            <a:ext cx="3387248" cy="2081017"/>
          </a:xfrm>
          <a:prstGeom prst="rect">
            <a:avLst/>
          </a:prstGeom>
        </p:spPr>
      </p:pic>
    </p:spTree>
    <p:extLst>
      <p:ext uri="{BB962C8B-B14F-4D97-AF65-F5344CB8AC3E}">
        <p14:creationId xmlns:p14="http://schemas.microsoft.com/office/powerpoint/2010/main" val="2654773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artoon of a cartoon character&#10;&#10;Description automatically generated">
            <a:extLst>
              <a:ext uri="{FF2B5EF4-FFF2-40B4-BE49-F238E27FC236}">
                <a16:creationId xmlns:a16="http://schemas.microsoft.com/office/drawing/2014/main" id="{971BD933-038D-17A6-0022-E2C3685E11F8}"/>
              </a:ext>
            </a:extLst>
          </p:cNvPr>
          <p:cNvPicPr>
            <a:picLocks noChangeAspect="1"/>
          </p:cNvPicPr>
          <p:nvPr/>
        </p:nvPicPr>
        <p:blipFill>
          <a:blip r:embed="rId2"/>
          <a:stretch>
            <a:fillRect/>
          </a:stretch>
        </p:blipFill>
        <p:spPr>
          <a:xfrm>
            <a:off x="1429283" y="633802"/>
            <a:ext cx="9121853" cy="5192992"/>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TextBox 2">
            <a:extLst>
              <a:ext uri="{FF2B5EF4-FFF2-40B4-BE49-F238E27FC236}">
                <a16:creationId xmlns:a16="http://schemas.microsoft.com/office/drawing/2014/main" id="{1FD8FC5A-4F29-D032-03FD-786743A51F6E}"/>
              </a:ext>
            </a:extLst>
          </p:cNvPr>
          <p:cNvSpPr txBox="1"/>
          <p:nvPr/>
        </p:nvSpPr>
        <p:spPr>
          <a:xfrm>
            <a:off x="340658" y="6006353"/>
            <a:ext cx="1130449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Here is a comparison of my character with two of the dinosaurs(Ducky and Ruby) from The Land Before Time! I wanted to show the similarities between them.</a:t>
            </a:r>
          </a:p>
        </p:txBody>
      </p:sp>
    </p:spTree>
    <p:extLst>
      <p:ext uri="{BB962C8B-B14F-4D97-AF65-F5344CB8AC3E}">
        <p14:creationId xmlns:p14="http://schemas.microsoft.com/office/powerpoint/2010/main" val="13666869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64CA9-4ADC-E3A6-FED5-357A5AB33EC1}"/>
              </a:ext>
            </a:extLst>
          </p:cNvPr>
          <p:cNvSpPr>
            <a:spLocks noGrp="1"/>
          </p:cNvSpPr>
          <p:nvPr>
            <p:ph type="title"/>
          </p:nvPr>
        </p:nvSpPr>
        <p:spPr>
          <a:xfrm>
            <a:off x="1797821" y="2486825"/>
            <a:ext cx="8596357" cy="554097"/>
          </a:xfrm>
        </p:spPr>
        <p:txBody>
          <a:bodyPr>
            <a:noAutofit/>
          </a:bodyPr>
          <a:lstStyle/>
          <a:p>
            <a:r>
              <a:rPr lang="en-GB" sz="8000" u="sng"/>
              <a:t>Character Emotions</a:t>
            </a:r>
          </a:p>
        </p:txBody>
      </p:sp>
      <p:sp>
        <p:nvSpPr>
          <p:cNvPr id="3" name="TextBox 2">
            <a:extLst>
              <a:ext uri="{FF2B5EF4-FFF2-40B4-BE49-F238E27FC236}">
                <a16:creationId xmlns:a16="http://schemas.microsoft.com/office/drawing/2014/main" id="{76BB8F04-D561-3661-3AEF-C27D6FC6CAC1}"/>
              </a:ext>
            </a:extLst>
          </p:cNvPr>
          <p:cNvSpPr txBox="1"/>
          <p:nvPr/>
        </p:nvSpPr>
        <p:spPr>
          <a:xfrm>
            <a:off x="757202" y="3708222"/>
            <a:ext cx="10685091" cy="1169551"/>
          </a:xfrm>
          <a:prstGeom prst="rect">
            <a:avLst/>
          </a:prstGeom>
          <a:noFill/>
        </p:spPr>
        <p:txBody>
          <a:bodyPr wrap="square" lIns="91440" tIns="45720" rIns="91440" bIns="45720" rtlCol="0" anchor="t">
            <a:spAutoFit/>
          </a:bodyPr>
          <a:lstStyle/>
          <a:p>
            <a:r>
              <a:rPr lang="en-GB" sz="1400"/>
              <a:t>The following images contain characters that show how they are currently feeling, by being able to express themselves, such as using their body language, and features such as their ears. I was mostly looking at Ratchet from Ratchet and Clank, and Crash bandicoot to see some of the expressions they make using their ears for the way they're feeling, as well as other characters for other expressions. I would like to make my character as expressive as I can possibly can, so I decided to give my characters ears to allow them to be more expressive. I also looked at eyes and mouth expressions to.</a:t>
            </a:r>
            <a:endParaRPr lang="en-GB"/>
          </a:p>
        </p:txBody>
      </p:sp>
    </p:spTree>
    <p:extLst>
      <p:ext uri="{BB962C8B-B14F-4D97-AF65-F5344CB8AC3E}">
        <p14:creationId xmlns:p14="http://schemas.microsoft.com/office/powerpoint/2010/main" val="39253417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Me again. Idk if you noticed or can recall, but Ratchet seemed to move his  ears a lot more in the first R&amp;C game. I was playing... – @mundancheemudomo  on Tumblr">
            <a:extLst>
              <a:ext uri="{FF2B5EF4-FFF2-40B4-BE49-F238E27FC236}">
                <a16:creationId xmlns:a16="http://schemas.microsoft.com/office/drawing/2014/main" id="{C75C1DFC-FB51-894A-27B5-28B27478A451}"/>
              </a:ext>
            </a:extLst>
          </p:cNvPr>
          <p:cNvPicPr>
            <a:picLocks noChangeAspect="1"/>
          </p:cNvPicPr>
          <p:nvPr/>
        </p:nvPicPr>
        <p:blipFill>
          <a:blip r:embed="rId2"/>
          <a:stretch>
            <a:fillRect/>
          </a:stretch>
        </p:blipFill>
        <p:spPr>
          <a:xfrm>
            <a:off x="253030" y="589531"/>
            <a:ext cx="4317968" cy="276055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TextBox 3">
            <a:extLst>
              <a:ext uri="{FF2B5EF4-FFF2-40B4-BE49-F238E27FC236}">
                <a16:creationId xmlns:a16="http://schemas.microsoft.com/office/drawing/2014/main" id="{50A5B78D-6FAE-A559-28F0-8F209A674715}"/>
              </a:ext>
            </a:extLst>
          </p:cNvPr>
          <p:cNvSpPr txBox="1"/>
          <p:nvPr/>
        </p:nvSpPr>
        <p:spPr>
          <a:xfrm>
            <a:off x="-2965" y="0"/>
            <a:ext cx="10308985" cy="584775"/>
          </a:xfrm>
          <a:prstGeom prst="rect">
            <a:avLst/>
          </a:prstGeom>
          <a:noFill/>
        </p:spPr>
        <p:txBody>
          <a:bodyPr wrap="square" lIns="91440" tIns="45720" rIns="91440" bIns="45720" rtlCol="0" anchor="t">
            <a:spAutoFit/>
          </a:bodyPr>
          <a:lstStyle/>
          <a:p>
            <a:r>
              <a:rPr lang="en-GB" sz="3200" u="sng"/>
              <a:t>Ear Expression in Characters- Ratchet(Ratchet and Clank)</a:t>
            </a:r>
          </a:p>
        </p:txBody>
      </p:sp>
      <p:pic>
        <p:nvPicPr>
          <p:cNvPr id="1026" name="Picture 2" descr="Ratchet Lombax/ Gallery | Kendi Channel Wiki | Fandom">
            <a:extLst>
              <a:ext uri="{FF2B5EF4-FFF2-40B4-BE49-F238E27FC236}">
                <a16:creationId xmlns:a16="http://schemas.microsoft.com/office/drawing/2014/main" id="{9F6BF038-CEDF-CD33-6BF7-4C8FC8FB27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86981" y="584070"/>
            <a:ext cx="2471566" cy="298445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28" name="Picture 4" descr="Ratchet Lombax/ Gallery | Kendi Channel Wiki | Fandom">
            <a:extLst>
              <a:ext uri="{FF2B5EF4-FFF2-40B4-BE49-F238E27FC236}">
                <a16:creationId xmlns:a16="http://schemas.microsoft.com/office/drawing/2014/main" id="{E81DB996-8B8E-E2D4-EBF0-87C83B7DFDE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5667" y="3673112"/>
            <a:ext cx="2186373" cy="275467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4" descr="Ratchet and Clank: Rift Apart Screenshot by AngieS-Hedgefox on DeviantArt">
            <a:extLst>
              <a:ext uri="{FF2B5EF4-FFF2-40B4-BE49-F238E27FC236}">
                <a16:creationId xmlns:a16="http://schemas.microsoft.com/office/drawing/2014/main" id="{136C7FD6-3F11-6FD1-E74C-49393194487B}"/>
              </a:ext>
            </a:extLst>
          </p:cNvPr>
          <p:cNvPicPr>
            <a:picLocks noChangeAspect="1"/>
          </p:cNvPicPr>
          <p:nvPr/>
        </p:nvPicPr>
        <p:blipFill>
          <a:blip r:embed="rId5"/>
          <a:stretch>
            <a:fillRect/>
          </a:stretch>
        </p:blipFill>
        <p:spPr>
          <a:xfrm>
            <a:off x="4288723" y="3971985"/>
            <a:ext cx="4280101" cy="245395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0CDD30D8-59BE-4A05-2915-9E193F65620B}"/>
              </a:ext>
            </a:extLst>
          </p:cNvPr>
          <p:cNvSpPr txBox="1"/>
          <p:nvPr/>
        </p:nvSpPr>
        <p:spPr>
          <a:xfrm>
            <a:off x="254219" y="3383744"/>
            <a:ext cx="4488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[9]</a:t>
            </a:r>
          </a:p>
        </p:txBody>
      </p:sp>
      <p:sp>
        <p:nvSpPr>
          <p:cNvPr id="7" name="TextBox 6">
            <a:extLst>
              <a:ext uri="{FF2B5EF4-FFF2-40B4-BE49-F238E27FC236}">
                <a16:creationId xmlns:a16="http://schemas.microsoft.com/office/drawing/2014/main" id="{3001B81C-6898-207A-E28D-B9B222320387}"/>
              </a:ext>
            </a:extLst>
          </p:cNvPr>
          <p:cNvSpPr txBox="1"/>
          <p:nvPr/>
        </p:nvSpPr>
        <p:spPr>
          <a:xfrm>
            <a:off x="479899" y="6490279"/>
            <a:ext cx="7075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[10]</a:t>
            </a:r>
          </a:p>
        </p:txBody>
      </p:sp>
      <p:sp>
        <p:nvSpPr>
          <p:cNvPr id="8" name="TextBox 7">
            <a:extLst>
              <a:ext uri="{FF2B5EF4-FFF2-40B4-BE49-F238E27FC236}">
                <a16:creationId xmlns:a16="http://schemas.microsoft.com/office/drawing/2014/main" id="{25FB2FCE-C746-BD41-F296-096CA6A7AC7A}"/>
              </a:ext>
            </a:extLst>
          </p:cNvPr>
          <p:cNvSpPr txBox="1"/>
          <p:nvPr/>
        </p:nvSpPr>
        <p:spPr>
          <a:xfrm>
            <a:off x="5147299" y="3606782"/>
            <a:ext cx="6730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[11]</a:t>
            </a:r>
          </a:p>
        </p:txBody>
      </p:sp>
      <p:sp>
        <p:nvSpPr>
          <p:cNvPr id="9" name="TextBox 8">
            <a:extLst>
              <a:ext uri="{FF2B5EF4-FFF2-40B4-BE49-F238E27FC236}">
                <a16:creationId xmlns:a16="http://schemas.microsoft.com/office/drawing/2014/main" id="{6170A9FE-C645-2151-AA81-03A87B571026}"/>
              </a:ext>
            </a:extLst>
          </p:cNvPr>
          <p:cNvSpPr txBox="1"/>
          <p:nvPr/>
        </p:nvSpPr>
        <p:spPr>
          <a:xfrm>
            <a:off x="4214189" y="6425006"/>
            <a:ext cx="7202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[12]</a:t>
            </a:r>
          </a:p>
        </p:txBody>
      </p:sp>
      <p:sp>
        <p:nvSpPr>
          <p:cNvPr id="10" name="TextBox 9">
            <a:extLst>
              <a:ext uri="{FF2B5EF4-FFF2-40B4-BE49-F238E27FC236}">
                <a16:creationId xmlns:a16="http://schemas.microsoft.com/office/drawing/2014/main" id="{77EEC786-688F-9588-8C1B-8DE4EB656F32}"/>
              </a:ext>
            </a:extLst>
          </p:cNvPr>
          <p:cNvSpPr txBox="1"/>
          <p:nvPr/>
        </p:nvSpPr>
        <p:spPr>
          <a:xfrm>
            <a:off x="7928263" y="623525"/>
            <a:ext cx="4044796"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Ratchet is able to show some of his emotion and how they're feeling sometimes by pointing their ears in a certain direction to allow the viewer to see what mood they're in. For example, the first image shows his ears straight down, as well as portraying a more </a:t>
            </a:r>
            <a:r>
              <a:rPr lang="en-US"/>
              <a:t>nervous</a:t>
            </a:r>
            <a:r>
              <a:rPr lang="en-US" dirty="0"/>
              <a:t> kind of look. Whilst the last picture involves his ears going straight back, while having a sterner look to him</a:t>
            </a:r>
          </a:p>
        </p:txBody>
      </p:sp>
      <p:sp>
        <p:nvSpPr>
          <p:cNvPr id="3" name="TextBox 2">
            <a:extLst>
              <a:ext uri="{FF2B5EF4-FFF2-40B4-BE49-F238E27FC236}">
                <a16:creationId xmlns:a16="http://schemas.microsoft.com/office/drawing/2014/main" id="{D5B5948E-756C-49E5-ED0A-904076AA5BD6}"/>
              </a:ext>
            </a:extLst>
          </p:cNvPr>
          <p:cNvSpPr txBox="1"/>
          <p:nvPr/>
        </p:nvSpPr>
        <p:spPr>
          <a:xfrm>
            <a:off x="8642958" y="4279726"/>
            <a:ext cx="312106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The ears determine the current mood of the character, even if it's just slightly.</a:t>
            </a:r>
          </a:p>
        </p:txBody>
      </p:sp>
    </p:spTree>
    <p:extLst>
      <p:ext uri="{BB962C8B-B14F-4D97-AF65-F5344CB8AC3E}">
        <p14:creationId xmlns:p14="http://schemas.microsoft.com/office/powerpoint/2010/main" val="41365595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B530A-8585-21B8-F38C-879FF8918C35}"/>
              </a:ext>
            </a:extLst>
          </p:cNvPr>
          <p:cNvSpPr>
            <a:spLocks noGrp="1"/>
          </p:cNvSpPr>
          <p:nvPr>
            <p:ph type="title"/>
          </p:nvPr>
        </p:nvSpPr>
        <p:spPr>
          <a:xfrm>
            <a:off x="0" y="0"/>
            <a:ext cx="8196729" cy="488421"/>
          </a:xfrm>
        </p:spPr>
        <p:txBody>
          <a:bodyPr vert="horz" lIns="91440" tIns="45720" rIns="91440" bIns="45720" rtlCol="0" anchor="ctr">
            <a:noAutofit/>
          </a:bodyPr>
          <a:lstStyle/>
          <a:p>
            <a:r>
              <a:rPr lang="en-GB" sz="3200" u="sng">
                <a:latin typeface="Aptos Display"/>
              </a:rPr>
              <a:t>Ear Expression in Characters (Crash</a:t>
            </a:r>
            <a:r>
              <a:rPr lang="en-GB" sz="3200" u="sng"/>
              <a:t> Bandicoot)</a:t>
            </a:r>
            <a:endParaRPr lang="en-US" sz="4000"/>
          </a:p>
        </p:txBody>
      </p:sp>
      <p:pic>
        <p:nvPicPr>
          <p:cNvPr id="3076" name="Picture 4" descr="Crash Bandicoot Scared by Markendria on DeviantArt">
            <a:extLst>
              <a:ext uri="{FF2B5EF4-FFF2-40B4-BE49-F238E27FC236}">
                <a16:creationId xmlns:a16="http://schemas.microsoft.com/office/drawing/2014/main" id="{8C968AFB-9B88-D969-05CD-1065098B43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870" y="564626"/>
            <a:ext cx="2865014" cy="296684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078" name="Picture 6" descr="Neo Cortex And Crash Becomes friends Cash Bandicoot 4 - YouTube">
            <a:extLst>
              <a:ext uri="{FF2B5EF4-FFF2-40B4-BE49-F238E27FC236}">
                <a16:creationId xmlns:a16="http://schemas.microsoft.com/office/drawing/2014/main" id="{7EA60BAE-83AB-36AD-3551-F57B3E5515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49004" y="770257"/>
            <a:ext cx="4817061" cy="266604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082" name="Picture 10" descr="Notizie su Crash Bandicoot 4: It's About Time - Everyeye.it">
            <a:extLst>
              <a:ext uri="{FF2B5EF4-FFF2-40B4-BE49-F238E27FC236}">
                <a16:creationId xmlns:a16="http://schemas.microsoft.com/office/drawing/2014/main" id="{BF6710BC-CD6C-BAF2-70F5-161D02636FF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53561" y="3811969"/>
            <a:ext cx="4737453" cy="265589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TextBox 7">
            <a:extLst>
              <a:ext uri="{FF2B5EF4-FFF2-40B4-BE49-F238E27FC236}">
                <a16:creationId xmlns:a16="http://schemas.microsoft.com/office/drawing/2014/main" id="{37FC04D6-662B-2390-5802-2F64B627CCE9}"/>
              </a:ext>
            </a:extLst>
          </p:cNvPr>
          <p:cNvSpPr txBox="1"/>
          <p:nvPr/>
        </p:nvSpPr>
        <p:spPr>
          <a:xfrm>
            <a:off x="83506" y="3632548"/>
            <a:ext cx="87682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[13]</a:t>
            </a:r>
          </a:p>
        </p:txBody>
      </p:sp>
      <p:sp>
        <p:nvSpPr>
          <p:cNvPr id="11" name="TextBox 10">
            <a:extLst>
              <a:ext uri="{FF2B5EF4-FFF2-40B4-BE49-F238E27FC236}">
                <a16:creationId xmlns:a16="http://schemas.microsoft.com/office/drawing/2014/main" id="{4B64EBDE-7C50-6C87-A8C5-7024EA4CEF1B}"/>
              </a:ext>
            </a:extLst>
          </p:cNvPr>
          <p:cNvSpPr txBox="1"/>
          <p:nvPr/>
        </p:nvSpPr>
        <p:spPr>
          <a:xfrm>
            <a:off x="3152383" y="3444657"/>
            <a:ext cx="7411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[14]</a:t>
            </a:r>
          </a:p>
        </p:txBody>
      </p:sp>
      <p:sp>
        <p:nvSpPr>
          <p:cNvPr id="12" name="TextBox 11">
            <a:extLst>
              <a:ext uri="{FF2B5EF4-FFF2-40B4-BE49-F238E27FC236}">
                <a16:creationId xmlns:a16="http://schemas.microsoft.com/office/drawing/2014/main" id="{B438DA67-8535-F3D7-39C2-5F38EDB9AB08}"/>
              </a:ext>
            </a:extLst>
          </p:cNvPr>
          <p:cNvSpPr txBox="1"/>
          <p:nvPr/>
        </p:nvSpPr>
        <p:spPr>
          <a:xfrm>
            <a:off x="1033397" y="6106437"/>
            <a:ext cx="7202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[15]</a:t>
            </a:r>
          </a:p>
        </p:txBody>
      </p:sp>
      <p:sp>
        <p:nvSpPr>
          <p:cNvPr id="13" name="TextBox 12">
            <a:extLst>
              <a:ext uri="{FF2B5EF4-FFF2-40B4-BE49-F238E27FC236}">
                <a16:creationId xmlns:a16="http://schemas.microsoft.com/office/drawing/2014/main" id="{92D21E85-3390-4DAE-7099-FE7E7BA78EC4}"/>
              </a:ext>
            </a:extLst>
          </p:cNvPr>
          <p:cNvSpPr txBox="1"/>
          <p:nvPr/>
        </p:nvSpPr>
        <p:spPr>
          <a:xfrm>
            <a:off x="8194109" y="574109"/>
            <a:ext cx="2338191"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Crash has a lot of cartoonish, and crazy facial expressions, and can use his ears In order to show a huge amount of personality when showing the viewer what they're feeling, same with Ratchet.</a:t>
            </a:r>
          </a:p>
        </p:txBody>
      </p:sp>
      <p:sp>
        <p:nvSpPr>
          <p:cNvPr id="3" name="TextBox 2">
            <a:extLst>
              <a:ext uri="{FF2B5EF4-FFF2-40B4-BE49-F238E27FC236}">
                <a16:creationId xmlns:a16="http://schemas.microsoft.com/office/drawing/2014/main" id="{91A388AE-CF09-4388-FCDA-D45E88A8EEEA}"/>
              </a:ext>
            </a:extLst>
          </p:cNvPr>
          <p:cNvSpPr txBox="1"/>
          <p:nvPr/>
        </p:nvSpPr>
        <p:spPr>
          <a:xfrm>
            <a:off x="6586601" y="3997889"/>
            <a:ext cx="225468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The ears give off a sense of emotion to the character to really show the viewer the type of emotion that he is giving off. </a:t>
            </a:r>
          </a:p>
        </p:txBody>
      </p:sp>
    </p:spTree>
    <p:extLst>
      <p:ext uri="{BB962C8B-B14F-4D97-AF65-F5344CB8AC3E}">
        <p14:creationId xmlns:p14="http://schemas.microsoft.com/office/powerpoint/2010/main" val="12926084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F2EB3-7ABE-5803-5FCA-FAFDA39E1F30}"/>
              </a:ext>
            </a:extLst>
          </p:cNvPr>
          <p:cNvSpPr>
            <a:spLocks noGrp="1"/>
          </p:cNvSpPr>
          <p:nvPr>
            <p:ph type="title"/>
          </p:nvPr>
        </p:nvSpPr>
        <p:spPr>
          <a:xfrm>
            <a:off x="138830" y="93729"/>
            <a:ext cx="11246284" cy="480056"/>
          </a:xfrm>
        </p:spPr>
        <p:txBody>
          <a:bodyPr>
            <a:noAutofit/>
          </a:bodyPr>
          <a:lstStyle/>
          <a:p>
            <a:r>
              <a:rPr lang="en-US" sz="3200" u="sng"/>
              <a:t>Eye and Mouth Expressions within  Cartoon characters</a:t>
            </a:r>
          </a:p>
        </p:txBody>
      </p:sp>
      <p:pic>
        <p:nvPicPr>
          <p:cNvPr id="3" name="Picture 2" descr="Disney Canon-Forgotten/Minor Characters #21: The Rhino Executioner – The  Animation Commendation">
            <a:extLst>
              <a:ext uri="{FF2B5EF4-FFF2-40B4-BE49-F238E27FC236}">
                <a16:creationId xmlns:a16="http://schemas.microsoft.com/office/drawing/2014/main" id="{0B799FAD-78AB-D9B7-C2BB-A76308422468}"/>
              </a:ext>
            </a:extLst>
          </p:cNvPr>
          <p:cNvPicPr>
            <a:picLocks noChangeAspect="1"/>
          </p:cNvPicPr>
          <p:nvPr/>
        </p:nvPicPr>
        <p:blipFill>
          <a:blip r:embed="rId2"/>
          <a:stretch>
            <a:fillRect/>
          </a:stretch>
        </p:blipFill>
        <p:spPr>
          <a:xfrm>
            <a:off x="-4175" y="1092213"/>
            <a:ext cx="4559473" cy="259634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TextBox 3">
            <a:extLst>
              <a:ext uri="{FF2B5EF4-FFF2-40B4-BE49-F238E27FC236}">
                <a16:creationId xmlns:a16="http://schemas.microsoft.com/office/drawing/2014/main" id="{E48B8749-0716-1269-9013-9F8A8A837001}"/>
              </a:ext>
            </a:extLst>
          </p:cNvPr>
          <p:cNvSpPr txBox="1"/>
          <p:nvPr/>
        </p:nvSpPr>
        <p:spPr>
          <a:xfrm>
            <a:off x="0" y="3757807"/>
            <a:ext cx="6680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[16]</a:t>
            </a:r>
          </a:p>
        </p:txBody>
      </p:sp>
      <p:pic>
        <p:nvPicPr>
          <p:cNvPr id="5" name="Picture 4" descr="Bambi 2 - First Sign of Spring (Finnish) [HD]">
            <a:extLst>
              <a:ext uri="{FF2B5EF4-FFF2-40B4-BE49-F238E27FC236}">
                <a16:creationId xmlns:a16="http://schemas.microsoft.com/office/drawing/2014/main" id="{4814E14B-16F4-6BBD-DCE9-E0714247E78D}"/>
              </a:ext>
            </a:extLst>
          </p:cNvPr>
          <p:cNvPicPr>
            <a:picLocks noChangeAspect="1"/>
          </p:cNvPicPr>
          <p:nvPr/>
        </p:nvPicPr>
        <p:blipFill>
          <a:blip r:embed="rId3"/>
          <a:stretch>
            <a:fillRect/>
          </a:stretch>
        </p:blipFill>
        <p:spPr>
          <a:xfrm>
            <a:off x="4766154" y="1154352"/>
            <a:ext cx="4423774" cy="248250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748C6796-0ECF-47F0-E666-E92D1B3E7E7D}"/>
              </a:ext>
            </a:extLst>
          </p:cNvPr>
          <p:cNvSpPr txBox="1"/>
          <p:nvPr/>
        </p:nvSpPr>
        <p:spPr>
          <a:xfrm>
            <a:off x="4770328" y="3684738"/>
            <a:ext cx="6680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[17]</a:t>
            </a:r>
          </a:p>
        </p:txBody>
      </p:sp>
      <p:pic>
        <p:nvPicPr>
          <p:cNvPr id="7" name="Picture 6" descr="Wallace &amp; Gromit Best Bits 🤩 | 15+ MIN Compilation #WallaceandGromit -  YouTube">
            <a:extLst>
              <a:ext uri="{FF2B5EF4-FFF2-40B4-BE49-F238E27FC236}">
                <a16:creationId xmlns:a16="http://schemas.microsoft.com/office/drawing/2014/main" id="{CAE05B63-DE16-54F2-8D5B-AC63812C44A8}"/>
              </a:ext>
            </a:extLst>
          </p:cNvPr>
          <p:cNvPicPr>
            <a:picLocks noChangeAspect="1"/>
          </p:cNvPicPr>
          <p:nvPr/>
        </p:nvPicPr>
        <p:blipFill>
          <a:blip r:embed="rId4"/>
          <a:stretch>
            <a:fillRect/>
          </a:stretch>
        </p:blipFill>
        <p:spPr>
          <a:xfrm>
            <a:off x="141962" y="4202101"/>
            <a:ext cx="4027115" cy="226379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TextBox 7">
            <a:extLst>
              <a:ext uri="{FF2B5EF4-FFF2-40B4-BE49-F238E27FC236}">
                <a16:creationId xmlns:a16="http://schemas.microsoft.com/office/drawing/2014/main" id="{C9DC766F-CF5F-23F6-580D-33A96E62D72E}"/>
              </a:ext>
            </a:extLst>
          </p:cNvPr>
          <p:cNvSpPr txBox="1"/>
          <p:nvPr/>
        </p:nvSpPr>
        <p:spPr>
          <a:xfrm>
            <a:off x="0" y="6492657"/>
            <a:ext cx="7411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[18]</a:t>
            </a:r>
          </a:p>
        </p:txBody>
      </p:sp>
      <p:pic>
        <p:nvPicPr>
          <p:cNvPr id="10" name="Picture 9" descr="Inside-out-emotion-fear by Jaimee028 on DeviantArt">
            <a:extLst>
              <a:ext uri="{FF2B5EF4-FFF2-40B4-BE49-F238E27FC236}">
                <a16:creationId xmlns:a16="http://schemas.microsoft.com/office/drawing/2014/main" id="{683D06D5-D831-1A74-A998-47FB2FEF3992}"/>
              </a:ext>
            </a:extLst>
          </p:cNvPr>
          <p:cNvPicPr>
            <a:picLocks noChangeAspect="1"/>
          </p:cNvPicPr>
          <p:nvPr/>
        </p:nvPicPr>
        <p:blipFill>
          <a:blip r:embed="rId5"/>
          <a:stretch>
            <a:fillRect/>
          </a:stretch>
        </p:blipFill>
        <p:spPr>
          <a:xfrm>
            <a:off x="5559469" y="3431546"/>
            <a:ext cx="2158653" cy="3063783"/>
          </a:xfrm>
          <a:prstGeom prst="rect">
            <a:avLst/>
          </a:prstGeom>
        </p:spPr>
      </p:pic>
      <p:sp>
        <p:nvSpPr>
          <p:cNvPr id="11" name="TextBox 10">
            <a:extLst>
              <a:ext uri="{FF2B5EF4-FFF2-40B4-BE49-F238E27FC236}">
                <a16:creationId xmlns:a16="http://schemas.microsoft.com/office/drawing/2014/main" id="{D8FABB2E-651A-EB63-B67A-5B1DC6489146}"/>
              </a:ext>
            </a:extLst>
          </p:cNvPr>
          <p:cNvSpPr txBox="1"/>
          <p:nvPr/>
        </p:nvSpPr>
        <p:spPr>
          <a:xfrm>
            <a:off x="5563643" y="6492657"/>
            <a:ext cx="6158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[19</a:t>
            </a:r>
          </a:p>
        </p:txBody>
      </p:sp>
      <p:pic>
        <p:nvPicPr>
          <p:cNvPr id="12" name="Picture 11" descr="Looney Tunes on Parade">
            <a:extLst>
              <a:ext uri="{FF2B5EF4-FFF2-40B4-BE49-F238E27FC236}">
                <a16:creationId xmlns:a16="http://schemas.microsoft.com/office/drawing/2014/main" id="{16B91EF0-6227-2982-8846-B1058BA1E776}"/>
              </a:ext>
            </a:extLst>
          </p:cNvPr>
          <p:cNvPicPr>
            <a:picLocks noChangeAspect="1"/>
          </p:cNvPicPr>
          <p:nvPr/>
        </p:nvPicPr>
        <p:blipFill>
          <a:blip r:embed="rId6"/>
          <a:stretch>
            <a:fillRect/>
          </a:stretch>
        </p:blipFill>
        <p:spPr>
          <a:xfrm>
            <a:off x="9344416" y="2115072"/>
            <a:ext cx="2636728" cy="314977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3" name="TextBox 12">
            <a:extLst>
              <a:ext uri="{FF2B5EF4-FFF2-40B4-BE49-F238E27FC236}">
                <a16:creationId xmlns:a16="http://schemas.microsoft.com/office/drawing/2014/main" id="{DC7BA759-64CC-57C2-BE98-EF04EF040A16}"/>
              </a:ext>
            </a:extLst>
          </p:cNvPr>
          <p:cNvSpPr txBox="1"/>
          <p:nvPr/>
        </p:nvSpPr>
        <p:spPr>
          <a:xfrm>
            <a:off x="9342328" y="5260931"/>
            <a:ext cx="5845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[20]</a:t>
            </a:r>
          </a:p>
        </p:txBody>
      </p:sp>
    </p:spTree>
    <p:extLst>
      <p:ext uri="{BB962C8B-B14F-4D97-AF65-F5344CB8AC3E}">
        <p14:creationId xmlns:p14="http://schemas.microsoft.com/office/powerpoint/2010/main" val="23516217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A3C9D-48E5-6DA4-8F63-FB7E509D2CE8}"/>
              </a:ext>
            </a:extLst>
          </p:cNvPr>
          <p:cNvSpPr>
            <a:spLocks noGrp="1"/>
          </p:cNvSpPr>
          <p:nvPr>
            <p:ph type="title"/>
          </p:nvPr>
        </p:nvSpPr>
        <p:spPr>
          <a:xfrm>
            <a:off x="2032830" y="2635620"/>
            <a:ext cx="8126339" cy="793380"/>
          </a:xfrm>
        </p:spPr>
        <p:txBody>
          <a:bodyPr>
            <a:noAutofit/>
          </a:bodyPr>
          <a:lstStyle/>
          <a:p>
            <a:pPr algn="ctr"/>
            <a:r>
              <a:rPr lang="en-GB" sz="8000" u="sng"/>
              <a:t>Body Language</a:t>
            </a:r>
          </a:p>
        </p:txBody>
      </p:sp>
      <p:sp>
        <p:nvSpPr>
          <p:cNvPr id="4" name="TextBox 3">
            <a:extLst>
              <a:ext uri="{FF2B5EF4-FFF2-40B4-BE49-F238E27FC236}">
                <a16:creationId xmlns:a16="http://schemas.microsoft.com/office/drawing/2014/main" id="{E6368941-B1F7-4A40-1D8E-CB468CBE6B85}"/>
              </a:ext>
            </a:extLst>
          </p:cNvPr>
          <p:cNvSpPr txBox="1"/>
          <p:nvPr/>
        </p:nvSpPr>
        <p:spPr>
          <a:xfrm>
            <a:off x="639395" y="3838840"/>
            <a:ext cx="10915402"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When looking at body language, I decided to mostly look at real-life animals such as cats and dogs, since they can give off a diverse number of expressions when using body language to show to their owners, and other animals how they are feeling. I wanted to make my character feel unique to what it is actually based off, by giving them certain body language that you wouldn't usually see with that type of species possibly.</a:t>
            </a:r>
          </a:p>
        </p:txBody>
      </p:sp>
    </p:spTree>
    <p:extLst>
      <p:ext uri="{BB962C8B-B14F-4D97-AF65-F5344CB8AC3E}">
        <p14:creationId xmlns:p14="http://schemas.microsoft.com/office/powerpoint/2010/main" val="20215480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What You Should Know About Dog Body Language – Joyride Harness">
            <a:extLst>
              <a:ext uri="{FF2B5EF4-FFF2-40B4-BE49-F238E27FC236}">
                <a16:creationId xmlns:a16="http://schemas.microsoft.com/office/drawing/2014/main" id="{2776A6C7-340A-D2EC-B7E8-E1CB2479C1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429" y="651408"/>
            <a:ext cx="5265872" cy="241352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090C876-251D-A9C1-76B3-4A88763828DE}"/>
              </a:ext>
            </a:extLst>
          </p:cNvPr>
          <p:cNvSpPr txBox="1"/>
          <p:nvPr/>
        </p:nvSpPr>
        <p:spPr>
          <a:xfrm>
            <a:off x="0" y="128188"/>
            <a:ext cx="5418034" cy="523220"/>
          </a:xfrm>
          <a:prstGeom prst="rect">
            <a:avLst/>
          </a:prstGeom>
          <a:noFill/>
        </p:spPr>
        <p:txBody>
          <a:bodyPr wrap="square" rtlCol="0">
            <a:spAutoFit/>
          </a:bodyPr>
          <a:lstStyle/>
          <a:p>
            <a:r>
              <a:rPr lang="en-GB" sz="2800" u="sng"/>
              <a:t>Body Language/Behaviour in dogs</a:t>
            </a:r>
          </a:p>
        </p:txBody>
      </p:sp>
      <p:sp>
        <p:nvSpPr>
          <p:cNvPr id="3" name="TextBox 2">
            <a:extLst>
              <a:ext uri="{FF2B5EF4-FFF2-40B4-BE49-F238E27FC236}">
                <a16:creationId xmlns:a16="http://schemas.microsoft.com/office/drawing/2014/main" id="{4F80FE72-3705-1977-61F1-7276B301136B}"/>
              </a:ext>
            </a:extLst>
          </p:cNvPr>
          <p:cNvSpPr txBox="1"/>
          <p:nvPr/>
        </p:nvSpPr>
        <p:spPr>
          <a:xfrm>
            <a:off x="254000" y="2911045"/>
            <a:ext cx="762000" cy="369332"/>
          </a:xfrm>
          <a:prstGeom prst="rect">
            <a:avLst/>
          </a:prstGeom>
          <a:noFill/>
        </p:spPr>
        <p:txBody>
          <a:bodyPr wrap="square" lIns="91440" tIns="45720" rIns="91440" bIns="45720" rtlCol="0" anchor="t">
            <a:spAutoFit/>
          </a:bodyPr>
          <a:lstStyle/>
          <a:p>
            <a:r>
              <a:rPr lang="en-GB"/>
              <a:t>[21]</a:t>
            </a:r>
          </a:p>
        </p:txBody>
      </p:sp>
      <p:pic>
        <p:nvPicPr>
          <p:cNvPr id="1028" name="Picture 4" descr="Pin page">
            <a:extLst>
              <a:ext uri="{FF2B5EF4-FFF2-40B4-BE49-F238E27FC236}">
                <a16:creationId xmlns:a16="http://schemas.microsoft.com/office/drawing/2014/main" id="{296EEADF-B5C3-B994-480A-7FEF78ADC4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19872" y="128188"/>
            <a:ext cx="2521298" cy="408093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54F8CE7-1052-A40F-A6E7-33926746ACF1}"/>
              </a:ext>
            </a:extLst>
          </p:cNvPr>
          <p:cNvSpPr txBox="1"/>
          <p:nvPr/>
        </p:nvSpPr>
        <p:spPr>
          <a:xfrm>
            <a:off x="5545469" y="4112761"/>
            <a:ext cx="1101061" cy="369332"/>
          </a:xfrm>
          <a:prstGeom prst="rect">
            <a:avLst/>
          </a:prstGeom>
          <a:noFill/>
        </p:spPr>
        <p:txBody>
          <a:bodyPr wrap="square" lIns="91440" tIns="45720" rIns="91440" bIns="45720" rtlCol="0" anchor="t">
            <a:spAutoFit/>
          </a:bodyPr>
          <a:lstStyle/>
          <a:p>
            <a:r>
              <a:rPr lang="en-GB"/>
              <a:t>[22]</a:t>
            </a:r>
          </a:p>
        </p:txBody>
      </p:sp>
      <p:pic>
        <p:nvPicPr>
          <p:cNvPr id="1030" name="Picture 6" descr="How to understand canine body language to better understand behaviour -  Ontario SPCA and Humane Society">
            <a:extLst>
              <a:ext uri="{FF2B5EF4-FFF2-40B4-BE49-F238E27FC236}">
                <a16:creationId xmlns:a16="http://schemas.microsoft.com/office/drawing/2014/main" id="{625097D1-ECC8-D126-791A-10131F9A3B1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10741" y="126700"/>
            <a:ext cx="3360406" cy="432309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0CC0FA2-4EB3-46DC-E058-BD86F086D3BF}"/>
              </a:ext>
            </a:extLst>
          </p:cNvPr>
          <p:cNvSpPr txBox="1"/>
          <p:nvPr/>
        </p:nvSpPr>
        <p:spPr>
          <a:xfrm>
            <a:off x="8210741" y="4297427"/>
            <a:ext cx="950192" cy="369332"/>
          </a:xfrm>
          <a:prstGeom prst="rect">
            <a:avLst/>
          </a:prstGeom>
          <a:noFill/>
        </p:spPr>
        <p:txBody>
          <a:bodyPr wrap="square" lIns="91440" tIns="45720" rIns="91440" bIns="45720" rtlCol="0" anchor="t">
            <a:spAutoFit/>
          </a:bodyPr>
          <a:lstStyle/>
          <a:p>
            <a:r>
              <a:rPr lang="en-GB"/>
              <a:t>[23]</a:t>
            </a:r>
          </a:p>
        </p:txBody>
      </p:sp>
      <p:pic>
        <p:nvPicPr>
          <p:cNvPr id="1032" name="Picture 8" descr="Body Language of Dogs - The Animal Medical Center">
            <a:extLst>
              <a:ext uri="{FF2B5EF4-FFF2-40B4-BE49-F238E27FC236}">
                <a16:creationId xmlns:a16="http://schemas.microsoft.com/office/drawing/2014/main" id="{A5F5D4C6-BBBA-FC86-D90E-09F38AF016B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41597" y="3005769"/>
            <a:ext cx="3962538" cy="332198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B0220DD-51E5-422C-9282-02B34FFE1764}"/>
              </a:ext>
            </a:extLst>
          </p:cNvPr>
          <p:cNvSpPr txBox="1"/>
          <p:nvPr/>
        </p:nvSpPr>
        <p:spPr>
          <a:xfrm>
            <a:off x="1016000" y="6327749"/>
            <a:ext cx="948267" cy="369332"/>
          </a:xfrm>
          <a:prstGeom prst="rect">
            <a:avLst/>
          </a:prstGeom>
          <a:noFill/>
        </p:spPr>
        <p:txBody>
          <a:bodyPr wrap="square" lIns="91440" tIns="45720" rIns="91440" bIns="45720" rtlCol="0" anchor="t">
            <a:spAutoFit/>
          </a:bodyPr>
          <a:lstStyle/>
          <a:p>
            <a:r>
              <a:rPr lang="en-GB"/>
              <a:t>[24]</a:t>
            </a:r>
          </a:p>
        </p:txBody>
      </p:sp>
      <p:pic>
        <p:nvPicPr>
          <p:cNvPr id="1034" name="Picture 10" descr="Dog Language Royalty-Free Images, Stock Photos &amp; Pictures | Shutterstock">
            <a:extLst>
              <a:ext uri="{FF2B5EF4-FFF2-40B4-BE49-F238E27FC236}">
                <a16:creationId xmlns:a16="http://schemas.microsoft.com/office/drawing/2014/main" id="{ADC1F17E-822B-D34A-2674-6B22E45B415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834268" y="3851877"/>
            <a:ext cx="2670439" cy="300612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586923A-E1C3-C990-6792-BF811572EEE9}"/>
              </a:ext>
            </a:extLst>
          </p:cNvPr>
          <p:cNvSpPr txBox="1"/>
          <p:nvPr/>
        </p:nvSpPr>
        <p:spPr>
          <a:xfrm>
            <a:off x="8287904" y="6363732"/>
            <a:ext cx="795866" cy="369332"/>
          </a:xfrm>
          <a:prstGeom prst="rect">
            <a:avLst/>
          </a:prstGeom>
          <a:noFill/>
        </p:spPr>
        <p:txBody>
          <a:bodyPr wrap="square" lIns="91440" tIns="45720" rIns="91440" bIns="45720" rtlCol="0" anchor="t">
            <a:spAutoFit/>
          </a:bodyPr>
          <a:lstStyle/>
          <a:p>
            <a:r>
              <a:rPr lang="en-GB"/>
              <a:t>[25]</a:t>
            </a:r>
          </a:p>
        </p:txBody>
      </p:sp>
      <p:sp>
        <p:nvSpPr>
          <p:cNvPr id="8" name="TextBox 7">
            <a:extLst>
              <a:ext uri="{FF2B5EF4-FFF2-40B4-BE49-F238E27FC236}">
                <a16:creationId xmlns:a16="http://schemas.microsoft.com/office/drawing/2014/main" id="{71CEB470-37AD-0B57-C485-FCACAADC1FC5}"/>
              </a:ext>
            </a:extLst>
          </p:cNvPr>
          <p:cNvSpPr txBox="1"/>
          <p:nvPr/>
        </p:nvSpPr>
        <p:spPr>
          <a:xfrm>
            <a:off x="4999973" y="4446738"/>
            <a:ext cx="3215013"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Looking at dog body language to see the endless possibilities of what I can implement on my character. I like the different body language they make to show what they're feeling, or if they need help or not.</a:t>
            </a:r>
          </a:p>
        </p:txBody>
      </p:sp>
    </p:spTree>
    <p:extLst>
      <p:ext uri="{BB962C8B-B14F-4D97-AF65-F5344CB8AC3E}">
        <p14:creationId xmlns:p14="http://schemas.microsoft.com/office/powerpoint/2010/main" val="29852651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94C8C-46EA-214F-536C-24C039767829}"/>
              </a:ext>
            </a:extLst>
          </p:cNvPr>
          <p:cNvSpPr>
            <a:spLocks noGrp="1"/>
          </p:cNvSpPr>
          <p:nvPr>
            <p:ph type="title"/>
          </p:nvPr>
        </p:nvSpPr>
        <p:spPr>
          <a:xfrm>
            <a:off x="0" y="6242137"/>
            <a:ext cx="5215467" cy="573088"/>
          </a:xfrm>
        </p:spPr>
        <p:txBody>
          <a:bodyPr>
            <a:noAutofit/>
          </a:bodyPr>
          <a:lstStyle/>
          <a:p>
            <a:r>
              <a:rPr lang="en-GB" sz="2800" u="sng"/>
              <a:t>Body Language/Behaviour in Cats</a:t>
            </a:r>
          </a:p>
        </p:txBody>
      </p:sp>
      <p:pic>
        <p:nvPicPr>
          <p:cNvPr id="2050" name="Picture 2" descr="Cat &amp; Kitten Body Language &amp; Posture | A Visual Guide">
            <a:extLst>
              <a:ext uri="{FF2B5EF4-FFF2-40B4-BE49-F238E27FC236}">
                <a16:creationId xmlns:a16="http://schemas.microsoft.com/office/drawing/2014/main" id="{726EA982-5CCE-C552-FCD8-4FB1A95285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392" y="470538"/>
            <a:ext cx="3391750" cy="438666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681F587-36B7-E8AE-0A34-86212D3CF834}"/>
              </a:ext>
            </a:extLst>
          </p:cNvPr>
          <p:cNvSpPr txBox="1"/>
          <p:nvPr/>
        </p:nvSpPr>
        <p:spPr>
          <a:xfrm>
            <a:off x="180392" y="4857201"/>
            <a:ext cx="954141" cy="369332"/>
          </a:xfrm>
          <a:prstGeom prst="rect">
            <a:avLst/>
          </a:prstGeom>
          <a:noFill/>
        </p:spPr>
        <p:txBody>
          <a:bodyPr wrap="square" lIns="91440" tIns="45720" rIns="91440" bIns="45720" rtlCol="0" anchor="t">
            <a:spAutoFit/>
          </a:bodyPr>
          <a:lstStyle/>
          <a:p>
            <a:r>
              <a:rPr lang="en-GB"/>
              <a:t>[26]</a:t>
            </a:r>
          </a:p>
        </p:txBody>
      </p:sp>
      <p:pic>
        <p:nvPicPr>
          <p:cNvPr id="2052" name="Picture 4" descr="Feline Body Language - All Pets Education and Training">
            <a:extLst>
              <a:ext uri="{FF2B5EF4-FFF2-40B4-BE49-F238E27FC236}">
                <a16:creationId xmlns:a16="http://schemas.microsoft.com/office/drawing/2014/main" id="{23A4E408-C358-5DA7-58E3-EBB7B9D684B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52534" y="573088"/>
            <a:ext cx="2700442" cy="405066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2B135A6-FED0-41B6-83A5-F6205E4A1A60}"/>
              </a:ext>
            </a:extLst>
          </p:cNvPr>
          <p:cNvSpPr txBox="1"/>
          <p:nvPr/>
        </p:nvSpPr>
        <p:spPr>
          <a:xfrm>
            <a:off x="3752534" y="4623750"/>
            <a:ext cx="954141" cy="369332"/>
          </a:xfrm>
          <a:prstGeom prst="rect">
            <a:avLst/>
          </a:prstGeom>
          <a:noFill/>
        </p:spPr>
        <p:txBody>
          <a:bodyPr wrap="square" lIns="91440" tIns="45720" rIns="91440" bIns="45720" rtlCol="0" anchor="t">
            <a:spAutoFit/>
          </a:bodyPr>
          <a:lstStyle/>
          <a:p>
            <a:r>
              <a:rPr lang="en-GB"/>
              <a:t>[27]</a:t>
            </a:r>
          </a:p>
        </p:txBody>
      </p:sp>
      <p:pic>
        <p:nvPicPr>
          <p:cNvPr id="5" name="Picture 4" descr="25,391 Cat Behavior Royalty-Free Photos and Stock Images | Shutterstock">
            <a:extLst>
              <a:ext uri="{FF2B5EF4-FFF2-40B4-BE49-F238E27FC236}">
                <a16:creationId xmlns:a16="http://schemas.microsoft.com/office/drawing/2014/main" id="{1A6FEDE1-6811-1B3D-6DEA-3CD01631377A}"/>
              </a:ext>
            </a:extLst>
          </p:cNvPr>
          <p:cNvPicPr>
            <a:picLocks noChangeAspect="1"/>
          </p:cNvPicPr>
          <p:nvPr/>
        </p:nvPicPr>
        <p:blipFill>
          <a:blip r:embed="rId4"/>
          <a:stretch>
            <a:fillRect/>
          </a:stretch>
        </p:blipFill>
        <p:spPr>
          <a:xfrm>
            <a:off x="6456218" y="232687"/>
            <a:ext cx="3837709" cy="2970553"/>
          </a:xfrm>
          <a:prstGeom prst="rect">
            <a:avLst/>
          </a:prstGeom>
        </p:spPr>
      </p:pic>
      <p:sp>
        <p:nvSpPr>
          <p:cNvPr id="6" name="TextBox 5">
            <a:extLst>
              <a:ext uri="{FF2B5EF4-FFF2-40B4-BE49-F238E27FC236}">
                <a16:creationId xmlns:a16="http://schemas.microsoft.com/office/drawing/2014/main" id="{E5517AD6-26E1-8079-F401-9EAC1AF369D4}"/>
              </a:ext>
            </a:extLst>
          </p:cNvPr>
          <p:cNvSpPr txBox="1"/>
          <p:nvPr/>
        </p:nvSpPr>
        <p:spPr>
          <a:xfrm>
            <a:off x="6456218" y="3200399"/>
            <a:ext cx="10252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[28]</a:t>
            </a:r>
          </a:p>
        </p:txBody>
      </p:sp>
      <p:pic>
        <p:nvPicPr>
          <p:cNvPr id="7" name="Picture 6" descr="25,391 Cat Behavior Royalty-Free Photos and Stock Images | Shutterstock">
            <a:extLst>
              <a:ext uri="{FF2B5EF4-FFF2-40B4-BE49-F238E27FC236}">
                <a16:creationId xmlns:a16="http://schemas.microsoft.com/office/drawing/2014/main" id="{2D577173-53CF-1D11-E489-D05A6CAD1FEF}"/>
              </a:ext>
            </a:extLst>
          </p:cNvPr>
          <p:cNvPicPr>
            <a:picLocks noChangeAspect="1"/>
          </p:cNvPicPr>
          <p:nvPr/>
        </p:nvPicPr>
        <p:blipFill>
          <a:blip r:embed="rId5"/>
          <a:stretch>
            <a:fillRect/>
          </a:stretch>
        </p:blipFill>
        <p:spPr>
          <a:xfrm>
            <a:off x="6456218" y="3606927"/>
            <a:ext cx="4087089" cy="2733709"/>
          </a:xfrm>
          <a:prstGeom prst="rect">
            <a:avLst/>
          </a:prstGeom>
        </p:spPr>
      </p:pic>
      <p:sp>
        <p:nvSpPr>
          <p:cNvPr id="8" name="TextBox 7">
            <a:extLst>
              <a:ext uri="{FF2B5EF4-FFF2-40B4-BE49-F238E27FC236}">
                <a16:creationId xmlns:a16="http://schemas.microsoft.com/office/drawing/2014/main" id="{2F0D4FF3-9AF2-2091-18E8-9CFA6E60F882}"/>
              </a:ext>
            </a:extLst>
          </p:cNvPr>
          <p:cNvSpPr txBox="1"/>
          <p:nvPr/>
        </p:nvSpPr>
        <p:spPr>
          <a:xfrm>
            <a:off x="6456217" y="6345382"/>
            <a:ext cx="1399309" cy="3740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[29]</a:t>
            </a:r>
          </a:p>
        </p:txBody>
      </p:sp>
    </p:spTree>
    <p:extLst>
      <p:ext uri="{BB962C8B-B14F-4D97-AF65-F5344CB8AC3E}">
        <p14:creationId xmlns:p14="http://schemas.microsoft.com/office/powerpoint/2010/main" val="17491306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in page">
            <a:extLst>
              <a:ext uri="{FF2B5EF4-FFF2-40B4-BE49-F238E27FC236}">
                <a16:creationId xmlns:a16="http://schemas.microsoft.com/office/drawing/2014/main" id="{E98E8BA8-C2EC-1832-FF34-FF1F2A8F3650}"/>
              </a:ext>
            </a:extLst>
          </p:cNvPr>
          <p:cNvPicPr>
            <a:picLocks noChangeAspect="1"/>
          </p:cNvPicPr>
          <p:nvPr/>
        </p:nvPicPr>
        <p:blipFill>
          <a:blip r:embed="rId2"/>
          <a:stretch>
            <a:fillRect/>
          </a:stretch>
        </p:blipFill>
        <p:spPr>
          <a:xfrm>
            <a:off x="88004" y="583251"/>
            <a:ext cx="3870101" cy="238794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TextBox 2">
            <a:extLst>
              <a:ext uri="{FF2B5EF4-FFF2-40B4-BE49-F238E27FC236}">
                <a16:creationId xmlns:a16="http://schemas.microsoft.com/office/drawing/2014/main" id="{6DF53A45-D4BC-0D69-0918-9159C80D4736}"/>
              </a:ext>
            </a:extLst>
          </p:cNvPr>
          <p:cNvSpPr txBox="1"/>
          <p:nvPr/>
        </p:nvSpPr>
        <p:spPr>
          <a:xfrm>
            <a:off x="-1" y="96591"/>
            <a:ext cx="41963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u="sng"/>
              <a:t>Wolf Body Language</a:t>
            </a:r>
          </a:p>
        </p:txBody>
      </p:sp>
      <p:sp>
        <p:nvSpPr>
          <p:cNvPr id="4" name="TextBox 3">
            <a:extLst>
              <a:ext uri="{FF2B5EF4-FFF2-40B4-BE49-F238E27FC236}">
                <a16:creationId xmlns:a16="http://schemas.microsoft.com/office/drawing/2014/main" id="{486F55E4-0C4E-9B14-6CE9-450609DB718D}"/>
              </a:ext>
            </a:extLst>
          </p:cNvPr>
          <p:cNvSpPr txBox="1"/>
          <p:nvPr/>
        </p:nvSpPr>
        <p:spPr>
          <a:xfrm>
            <a:off x="0" y="3123126"/>
            <a:ext cx="9122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[30]</a:t>
            </a:r>
          </a:p>
        </p:txBody>
      </p:sp>
      <p:pic>
        <p:nvPicPr>
          <p:cNvPr id="5" name="Picture 4" descr="Wolf Behavior/ Wolf Facts">
            <a:extLst>
              <a:ext uri="{FF2B5EF4-FFF2-40B4-BE49-F238E27FC236}">
                <a16:creationId xmlns:a16="http://schemas.microsoft.com/office/drawing/2014/main" id="{9705C0CA-FBC0-ACFD-D2F6-880CF684B87A}"/>
              </a:ext>
            </a:extLst>
          </p:cNvPr>
          <p:cNvPicPr>
            <a:picLocks noChangeAspect="1"/>
          </p:cNvPicPr>
          <p:nvPr/>
        </p:nvPicPr>
        <p:blipFill>
          <a:blip r:embed="rId3"/>
          <a:stretch>
            <a:fillRect/>
          </a:stretch>
        </p:blipFill>
        <p:spPr>
          <a:xfrm>
            <a:off x="1239171" y="3121702"/>
            <a:ext cx="2711003" cy="352882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9AAB04DA-0919-736B-A333-8E9F0585B1CE}"/>
              </a:ext>
            </a:extLst>
          </p:cNvPr>
          <p:cNvSpPr txBox="1"/>
          <p:nvPr/>
        </p:nvSpPr>
        <p:spPr>
          <a:xfrm>
            <a:off x="429295" y="6375041"/>
            <a:ext cx="9659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[31]</a:t>
            </a:r>
          </a:p>
        </p:txBody>
      </p:sp>
      <p:pic>
        <p:nvPicPr>
          <p:cNvPr id="7" name="Picture 6" descr="Wolf Facts, Habitat, Behavior, Diet Facts &amp; Worksheets | KidsKonnect">
            <a:extLst>
              <a:ext uri="{FF2B5EF4-FFF2-40B4-BE49-F238E27FC236}">
                <a16:creationId xmlns:a16="http://schemas.microsoft.com/office/drawing/2014/main" id="{A69F99BB-237C-2D61-CB05-1C4508355E3D}"/>
              </a:ext>
            </a:extLst>
          </p:cNvPr>
          <p:cNvPicPr>
            <a:picLocks noChangeAspect="1"/>
          </p:cNvPicPr>
          <p:nvPr/>
        </p:nvPicPr>
        <p:blipFill>
          <a:blip r:embed="rId4"/>
          <a:stretch>
            <a:fillRect/>
          </a:stretch>
        </p:blipFill>
        <p:spPr>
          <a:xfrm>
            <a:off x="4127633" y="95491"/>
            <a:ext cx="2384638" cy="333090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TextBox 7">
            <a:extLst>
              <a:ext uri="{FF2B5EF4-FFF2-40B4-BE49-F238E27FC236}">
                <a16:creationId xmlns:a16="http://schemas.microsoft.com/office/drawing/2014/main" id="{FF80DF91-2A06-A216-D3F2-10613A1D0F4D}"/>
              </a:ext>
            </a:extLst>
          </p:cNvPr>
          <p:cNvSpPr txBox="1"/>
          <p:nvPr/>
        </p:nvSpPr>
        <p:spPr>
          <a:xfrm>
            <a:off x="4195823" y="3424178"/>
            <a:ext cx="675190" cy="3789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[32]</a:t>
            </a:r>
          </a:p>
        </p:txBody>
      </p:sp>
      <p:pic>
        <p:nvPicPr>
          <p:cNvPr id="9" name="Picture 8" descr="My Pack of Wolves (@MyPackofWolves) / Twitter">
            <a:extLst>
              <a:ext uri="{FF2B5EF4-FFF2-40B4-BE49-F238E27FC236}">
                <a16:creationId xmlns:a16="http://schemas.microsoft.com/office/drawing/2014/main" id="{631BC79C-A85F-FE27-01FF-80C89F6AC45D}"/>
              </a:ext>
            </a:extLst>
          </p:cNvPr>
          <p:cNvPicPr>
            <a:picLocks noChangeAspect="1"/>
          </p:cNvPicPr>
          <p:nvPr/>
        </p:nvPicPr>
        <p:blipFill>
          <a:blip r:embed="rId5"/>
          <a:stretch>
            <a:fillRect/>
          </a:stretch>
        </p:blipFill>
        <p:spPr>
          <a:xfrm>
            <a:off x="5237192" y="3800415"/>
            <a:ext cx="2553379" cy="283212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0" name="TextBox 9">
            <a:extLst>
              <a:ext uri="{FF2B5EF4-FFF2-40B4-BE49-F238E27FC236}">
                <a16:creationId xmlns:a16="http://schemas.microsoft.com/office/drawing/2014/main" id="{4354147D-D012-9A1F-88F7-6F419D38B60D}"/>
              </a:ext>
            </a:extLst>
          </p:cNvPr>
          <p:cNvSpPr txBox="1"/>
          <p:nvPr/>
        </p:nvSpPr>
        <p:spPr>
          <a:xfrm>
            <a:off x="4631632" y="6483602"/>
            <a:ext cx="66673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[33]</a:t>
            </a:r>
          </a:p>
        </p:txBody>
      </p:sp>
      <p:sp>
        <p:nvSpPr>
          <p:cNvPr id="12" name="TextBox 11">
            <a:extLst>
              <a:ext uri="{FF2B5EF4-FFF2-40B4-BE49-F238E27FC236}">
                <a16:creationId xmlns:a16="http://schemas.microsoft.com/office/drawing/2014/main" id="{31587C22-5EB1-363E-AF19-BA15657EFA6E}"/>
              </a:ext>
            </a:extLst>
          </p:cNvPr>
          <p:cNvSpPr txBox="1"/>
          <p:nvPr/>
        </p:nvSpPr>
        <p:spPr>
          <a:xfrm>
            <a:off x="6753570" y="2944299"/>
            <a:ext cx="7793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[34]</a:t>
            </a:r>
          </a:p>
        </p:txBody>
      </p:sp>
      <p:pic>
        <p:nvPicPr>
          <p:cNvPr id="13" name="Picture 12" descr="Behavior">
            <a:extLst>
              <a:ext uri="{FF2B5EF4-FFF2-40B4-BE49-F238E27FC236}">
                <a16:creationId xmlns:a16="http://schemas.microsoft.com/office/drawing/2014/main" id="{69935169-6B9E-6E7F-BEE5-42AA9B8D2EFE}"/>
              </a:ext>
            </a:extLst>
          </p:cNvPr>
          <p:cNvPicPr>
            <a:picLocks noChangeAspect="1"/>
          </p:cNvPicPr>
          <p:nvPr/>
        </p:nvPicPr>
        <p:blipFill>
          <a:blip r:embed="rId6"/>
          <a:stretch>
            <a:fillRect/>
          </a:stretch>
        </p:blipFill>
        <p:spPr>
          <a:xfrm>
            <a:off x="6756400" y="195005"/>
            <a:ext cx="2389808" cy="275738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1" name="TextBox 10">
            <a:extLst>
              <a:ext uri="{FF2B5EF4-FFF2-40B4-BE49-F238E27FC236}">
                <a16:creationId xmlns:a16="http://schemas.microsoft.com/office/drawing/2014/main" id="{AAB053ED-4A1F-45CE-1B6A-EA8F3B9FAE1E}"/>
              </a:ext>
            </a:extLst>
          </p:cNvPr>
          <p:cNvSpPr txBox="1"/>
          <p:nvPr/>
        </p:nvSpPr>
        <p:spPr>
          <a:xfrm>
            <a:off x="9248383" y="93943"/>
            <a:ext cx="2776603"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Like dogs, wolves give off these sort of expressions while in their pack. They give off certain body languages to others to show the way they're feeling. While my character isn't this sort of animal, I wanted to try and mimic some of the movements and body language of other species.</a:t>
            </a:r>
          </a:p>
        </p:txBody>
      </p:sp>
      <p:sp>
        <p:nvSpPr>
          <p:cNvPr id="14" name="TextBox 13">
            <a:extLst>
              <a:ext uri="{FF2B5EF4-FFF2-40B4-BE49-F238E27FC236}">
                <a16:creationId xmlns:a16="http://schemas.microsoft.com/office/drawing/2014/main" id="{241A2B79-3B41-CB7B-F9EA-FEBC06C36272}"/>
              </a:ext>
            </a:extLst>
          </p:cNvPr>
          <p:cNvSpPr txBox="1"/>
          <p:nvPr/>
        </p:nvSpPr>
        <p:spPr>
          <a:xfrm>
            <a:off x="7912273" y="3987452"/>
            <a:ext cx="4112712"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 wanted to look at wolves as well as dogs for a more aggressive side of body language, due to them being wild animals, and dogs having a more domestic side to them. While my character isn’t usually aggressive, I could maybe do something like that to show fear in a more hostile side of things.</a:t>
            </a:r>
          </a:p>
        </p:txBody>
      </p:sp>
    </p:spTree>
    <p:extLst>
      <p:ext uri="{BB962C8B-B14F-4D97-AF65-F5344CB8AC3E}">
        <p14:creationId xmlns:p14="http://schemas.microsoft.com/office/powerpoint/2010/main" val="6849216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8D6D6-68ED-0AD3-91B4-4127A10014D9}"/>
              </a:ext>
            </a:extLst>
          </p:cNvPr>
          <p:cNvSpPr>
            <a:spLocks noGrp="1"/>
          </p:cNvSpPr>
          <p:nvPr>
            <p:ph type="title"/>
          </p:nvPr>
        </p:nvSpPr>
        <p:spPr>
          <a:xfrm>
            <a:off x="2543629" y="2267"/>
            <a:ext cx="7095672" cy="599849"/>
          </a:xfrm>
        </p:spPr>
        <p:txBody>
          <a:bodyPr vert="horz" lIns="91440" tIns="45720" rIns="91440" bIns="45720" rtlCol="0" anchor="ctr">
            <a:noAutofit/>
          </a:bodyPr>
          <a:lstStyle/>
          <a:p>
            <a:r>
              <a:rPr lang="en-US" sz="3200" u="sng"/>
              <a:t>Hair Standing Upwards Behavior</a:t>
            </a:r>
            <a:endParaRPr lang="en-US" sz="4000" u="sng"/>
          </a:p>
        </p:txBody>
      </p:sp>
      <p:sp>
        <p:nvSpPr>
          <p:cNvPr id="4" name="TextBox 3">
            <a:extLst>
              <a:ext uri="{FF2B5EF4-FFF2-40B4-BE49-F238E27FC236}">
                <a16:creationId xmlns:a16="http://schemas.microsoft.com/office/drawing/2014/main" id="{18EE968C-FA87-5105-A277-505298A2B088}"/>
              </a:ext>
            </a:extLst>
          </p:cNvPr>
          <p:cNvSpPr txBox="1"/>
          <p:nvPr/>
        </p:nvSpPr>
        <p:spPr>
          <a:xfrm>
            <a:off x="1979" y="4421579"/>
            <a:ext cx="7817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[35]</a:t>
            </a:r>
          </a:p>
        </p:txBody>
      </p:sp>
      <p:pic>
        <p:nvPicPr>
          <p:cNvPr id="6" name="Picture 5" descr="Cat tail language | World of Martin">
            <a:extLst>
              <a:ext uri="{FF2B5EF4-FFF2-40B4-BE49-F238E27FC236}">
                <a16:creationId xmlns:a16="http://schemas.microsoft.com/office/drawing/2014/main" id="{6DA9323A-ED21-9F7F-72A8-41C3B7790BD7}"/>
              </a:ext>
            </a:extLst>
          </p:cNvPr>
          <p:cNvPicPr>
            <a:picLocks noChangeAspect="1"/>
          </p:cNvPicPr>
          <p:nvPr/>
        </p:nvPicPr>
        <p:blipFill>
          <a:blip r:embed="rId2"/>
          <a:stretch>
            <a:fillRect/>
          </a:stretch>
        </p:blipFill>
        <p:spPr>
          <a:xfrm>
            <a:off x="94890" y="2023626"/>
            <a:ext cx="4156363" cy="231194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Picture 6" descr="Madonna [redux] - November 04, 2011">
            <a:extLst>
              <a:ext uri="{FF2B5EF4-FFF2-40B4-BE49-F238E27FC236}">
                <a16:creationId xmlns:a16="http://schemas.microsoft.com/office/drawing/2014/main" id="{EB09336F-9D6B-3FA0-30BC-7585A775280B}"/>
              </a:ext>
            </a:extLst>
          </p:cNvPr>
          <p:cNvPicPr>
            <a:picLocks noChangeAspect="1"/>
          </p:cNvPicPr>
          <p:nvPr/>
        </p:nvPicPr>
        <p:blipFill>
          <a:blip r:embed="rId3"/>
          <a:stretch>
            <a:fillRect/>
          </a:stretch>
        </p:blipFill>
        <p:spPr>
          <a:xfrm>
            <a:off x="4347452" y="1485056"/>
            <a:ext cx="3491344" cy="311046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TextBox 7">
            <a:extLst>
              <a:ext uri="{FF2B5EF4-FFF2-40B4-BE49-F238E27FC236}">
                <a16:creationId xmlns:a16="http://schemas.microsoft.com/office/drawing/2014/main" id="{04B7C40B-ECEC-47DB-F9C5-34AAAF86CB68}"/>
              </a:ext>
            </a:extLst>
          </p:cNvPr>
          <p:cNvSpPr txBox="1"/>
          <p:nvPr/>
        </p:nvSpPr>
        <p:spPr>
          <a:xfrm>
            <a:off x="4350328" y="4613562"/>
            <a:ext cx="7065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[36]</a:t>
            </a:r>
          </a:p>
        </p:txBody>
      </p:sp>
      <p:pic>
        <p:nvPicPr>
          <p:cNvPr id="9" name="Picture 8" descr="Anxiety in Cats | zooplus Magazine">
            <a:extLst>
              <a:ext uri="{FF2B5EF4-FFF2-40B4-BE49-F238E27FC236}">
                <a16:creationId xmlns:a16="http://schemas.microsoft.com/office/drawing/2014/main" id="{DE01A84D-F864-2C5C-2581-54F9F38C97A0}"/>
              </a:ext>
            </a:extLst>
          </p:cNvPr>
          <p:cNvPicPr>
            <a:picLocks noChangeAspect="1"/>
          </p:cNvPicPr>
          <p:nvPr/>
        </p:nvPicPr>
        <p:blipFill>
          <a:blip r:embed="rId4"/>
          <a:stretch>
            <a:fillRect/>
          </a:stretch>
        </p:blipFill>
        <p:spPr>
          <a:xfrm>
            <a:off x="8035634" y="1711307"/>
            <a:ext cx="4003964" cy="263182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0" name="TextBox 9">
            <a:extLst>
              <a:ext uri="{FF2B5EF4-FFF2-40B4-BE49-F238E27FC236}">
                <a16:creationId xmlns:a16="http://schemas.microsoft.com/office/drawing/2014/main" id="{F11E73E4-7CDB-4A25-40E6-65788DF6D370}"/>
              </a:ext>
            </a:extLst>
          </p:cNvPr>
          <p:cNvSpPr txBox="1"/>
          <p:nvPr/>
        </p:nvSpPr>
        <p:spPr>
          <a:xfrm>
            <a:off x="8035636" y="4419600"/>
            <a:ext cx="8035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[37]</a:t>
            </a:r>
          </a:p>
        </p:txBody>
      </p:sp>
      <p:sp>
        <p:nvSpPr>
          <p:cNvPr id="11" name="TextBox 10">
            <a:extLst>
              <a:ext uri="{FF2B5EF4-FFF2-40B4-BE49-F238E27FC236}">
                <a16:creationId xmlns:a16="http://schemas.microsoft.com/office/drawing/2014/main" id="{50A5C5D9-4B7A-ABE5-6521-7363C615862F}"/>
              </a:ext>
            </a:extLst>
          </p:cNvPr>
          <p:cNvSpPr txBox="1"/>
          <p:nvPr/>
        </p:nvSpPr>
        <p:spPr>
          <a:xfrm>
            <a:off x="93944" y="5371768"/>
            <a:ext cx="1163231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Due to my character being quite timid, I wanted to show this sort of behavior somehow when animating them. Cats would usually make this sort of gesture when In a nervous or stressed-out state and would often try and make themselves look bigger by fluffing their hair up across their body.</a:t>
            </a:r>
          </a:p>
        </p:txBody>
      </p:sp>
    </p:spTree>
    <p:extLst>
      <p:ext uri="{BB962C8B-B14F-4D97-AF65-F5344CB8AC3E}">
        <p14:creationId xmlns:p14="http://schemas.microsoft.com/office/powerpoint/2010/main" val="40522966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BF987-9BB0-8581-5E2C-494F5A72CAF1}"/>
              </a:ext>
            </a:extLst>
          </p:cNvPr>
          <p:cNvSpPr>
            <a:spLocks noGrp="1"/>
          </p:cNvSpPr>
          <p:nvPr>
            <p:ph type="title"/>
          </p:nvPr>
        </p:nvSpPr>
        <p:spPr>
          <a:xfrm>
            <a:off x="2684930" y="-2428"/>
            <a:ext cx="6051177" cy="438057"/>
          </a:xfrm>
        </p:spPr>
        <p:txBody>
          <a:bodyPr>
            <a:normAutofit fontScale="90000"/>
          </a:bodyPr>
          <a:lstStyle/>
          <a:p>
            <a:r>
              <a:rPr lang="en-US" u="sng"/>
              <a:t>Tail Behind Legs Behavior</a:t>
            </a:r>
          </a:p>
        </p:txBody>
      </p:sp>
      <p:pic>
        <p:nvPicPr>
          <p:cNvPr id="3" name="Picture 2" descr="Dog Tail Between Legs - What Does It Mean?">
            <a:extLst>
              <a:ext uri="{FF2B5EF4-FFF2-40B4-BE49-F238E27FC236}">
                <a16:creationId xmlns:a16="http://schemas.microsoft.com/office/drawing/2014/main" id="{75D82627-4A71-ECF4-2CA6-15DDE8C0A6A3}"/>
              </a:ext>
            </a:extLst>
          </p:cNvPr>
          <p:cNvPicPr>
            <a:picLocks noChangeAspect="1"/>
          </p:cNvPicPr>
          <p:nvPr/>
        </p:nvPicPr>
        <p:blipFill>
          <a:blip r:embed="rId2"/>
          <a:stretch>
            <a:fillRect/>
          </a:stretch>
        </p:blipFill>
        <p:spPr>
          <a:xfrm>
            <a:off x="110837" y="1975372"/>
            <a:ext cx="3859713" cy="189399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TextBox 3">
            <a:extLst>
              <a:ext uri="{FF2B5EF4-FFF2-40B4-BE49-F238E27FC236}">
                <a16:creationId xmlns:a16="http://schemas.microsoft.com/office/drawing/2014/main" id="{5EE47CBC-A4B0-458E-EF5B-140183E304F1}"/>
              </a:ext>
            </a:extLst>
          </p:cNvPr>
          <p:cNvSpPr txBox="1"/>
          <p:nvPr/>
        </p:nvSpPr>
        <p:spPr>
          <a:xfrm>
            <a:off x="-1" y="3953435"/>
            <a:ext cx="6185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[38]</a:t>
            </a:r>
          </a:p>
        </p:txBody>
      </p:sp>
      <p:pic>
        <p:nvPicPr>
          <p:cNvPr id="7" name="Picture 6" descr="Dog Tail Between Legs - What Does It Mean?">
            <a:extLst>
              <a:ext uri="{FF2B5EF4-FFF2-40B4-BE49-F238E27FC236}">
                <a16:creationId xmlns:a16="http://schemas.microsoft.com/office/drawing/2014/main" id="{BCE5DE05-6F7A-5352-D79D-F14987037CE5}"/>
              </a:ext>
            </a:extLst>
          </p:cNvPr>
          <p:cNvPicPr>
            <a:picLocks noChangeAspect="1"/>
          </p:cNvPicPr>
          <p:nvPr/>
        </p:nvPicPr>
        <p:blipFill>
          <a:blip r:embed="rId3"/>
          <a:stretch>
            <a:fillRect/>
          </a:stretch>
        </p:blipFill>
        <p:spPr>
          <a:xfrm>
            <a:off x="4532881" y="1795467"/>
            <a:ext cx="3127868" cy="215958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TextBox 7">
            <a:extLst>
              <a:ext uri="{FF2B5EF4-FFF2-40B4-BE49-F238E27FC236}">
                <a16:creationId xmlns:a16="http://schemas.microsoft.com/office/drawing/2014/main" id="{CA689BCC-B055-C402-57D2-BF43198090A0}"/>
              </a:ext>
            </a:extLst>
          </p:cNvPr>
          <p:cNvSpPr txBox="1"/>
          <p:nvPr/>
        </p:nvSpPr>
        <p:spPr>
          <a:xfrm>
            <a:off x="4356847" y="3953435"/>
            <a:ext cx="6544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[39]</a:t>
            </a:r>
          </a:p>
        </p:txBody>
      </p:sp>
      <p:pic>
        <p:nvPicPr>
          <p:cNvPr id="9" name="Picture 8" descr="Dog Tail Tucked Between Legs &amp; Acting Weird (10 Reasons)">
            <a:extLst>
              <a:ext uri="{FF2B5EF4-FFF2-40B4-BE49-F238E27FC236}">
                <a16:creationId xmlns:a16="http://schemas.microsoft.com/office/drawing/2014/main" id="{A6752C84-972D-790F-931E-E9EA2921F961}"/>
              </a:ext>
            </a:extLst>
          </p:cNvPr>
          <p:cNvPicPr>
            <a:picLocks noChangeAspect="1"/>
          </p:cNvPicPr>
          <p:nvPr/>
        </p:nvPicPr>
        <p:blipFill>
          <a:blip r:embed="rId4"/>
          <a:stretch>
            <a:fillRect/>
          </a:stretch>
        </p:blipFill>
        <p:spPr>
          <a:xfrm>
            <a:off x="7851897" y="2080552"/>
            <a:ext cx="3810001" cy="159413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0" name="TextBox 9">
            <a:extLst>
              <a:ext uri="{FF2B5EF4-FFF2-40B4-BE49-F238E27FC236}">
                <a16:creationId xmlns:a16="http://schemas.microsoft.com/office/drawing/2014/main" id="{EBE72FA3-9832-EBC8-820A-5DA3846B546E}"/>
              </a:ext>
            </a:extLst>
          </p:cNvPr>
          <p:cNvSpPr txBox="1"/>
          <p:nvPr/>
        </p:nvSpPr>
        <p:spPr>
          <a:xfrm>
            <a:off x="7743584" y="3763148"/>
            <a:ext cx="609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[40]</a:t>
            </a:r>
          </a:p>
        </p:txBody>
      </p:sp>
      <p:sp>
        <p:nvSpPr>
          <p:cNvPr id="11" name="TextBox 10">
            <a:extLst>
              <a:ext uri="{FF2B5EF4-FFF2-40B4-BE49-F238E27FC236}">
                <a16:creationId xmlns:a16="http://schemas.microsoft.com/office/drawing/2014/main" id="{132881AC-CF05-C3EC-43DB-E89ED4C4B1E7}"/>
              </a:ext>
            </a:extLst>
          </p:cNvPr>
          <p:cNvSpPr txBox="1"/>
          <p:nvPr/>
        </p:nvSpPr>
        <p:spPr>
          <a:xfrm>
            <a:off x="1719" y="4928120"/>
            <a:ext cx="1125967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Like the previous part, I would also like to try and mimic this behaviors that dogs make whenever they're scared or in an unfamiliar </a:t>
            </a:r>
            <a:r>
              <a:rPr lang="en-US"/>
              <a:t>environment</a:t>
            </a:r>
            <a:r>
              <a:rPr lang="en-US" dirty="0"/>
              <a:t>, as well as to make themself look like less of a threat to the </a:t>
            </a:r>
            <a:r>
              <a:rPr lang="en-US" err="1"/>
              <a:t>the</a:t>
            </a:r>
            <a:r>
              <a:rPr lang="en-US" dirty="0"/>
              <a:t> thing that's scaring them. They also seem to bend their head down sometimes to give of an even more timid personality.</a:t>
            </a:r>
          </a:p>
        </p:txBody>
      </p:sp>
    </p:spTree>
    <p:extLst>
      <p:ext uri="{BB962C8B-B14F-4D97-AF65-F5344CB8AC3E}">
        <p14:creationId xmlns:p14="http://schemas.microsoft.com/office/powerpoint/2010/main" val="23356356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605C2-4F61-AB9A-217F-6D0C62A5C753}"/>
              </a:ext>
            </a:extLst>
          </p:cNvPr>
          <p:cNvSpPr>
            <a:spLocks noGrp="1"/>
          </p:cNvSpPr>
          <p:nvPr>
            <p:ph type="title"/>
          </p:nvPr>
        </p:nvSpPr>
        <p:spPr>
          <a:xfrm>
            <a:off x="1016330" y="2977696"/>
            <a:ext cx="10515600" cy="454706"/>
          </a:xfrm>
        </p:spPr>
        <p:txBody>
          <a:bodyPr>
            <a:noAutofit/>
          </a:bodyPr>
          <a:lstStyle/>
          <a:p>
            <a:r>
              <a:rPr lang="en-US" sz="7200" u="sng"/>
              <a:t>12 Principles of animation</a:t>
            </a:r>
          </a:p>
        </p:txBody>
      </p:sp>
      <p:sp>
        <p:nvSpPr>
          <p:cNvPr id="3" name="TextBox 2">
            <a:extLst>
              <a:ext uri="{FF2B5EF4-FFF2-40B4-BE49-F238E27FC236}">
                <a16:creationId xmlns:a16="http://schemas.microsoft.com/office/drawing/2014/main" id="{77A28F15-D208-CC13-13AE-3B1B5044B845}"/>
              </a:ext>
            </a:extLst>
          </p:cNvPr>
          <p:cNvSpPr txBox="1"/>
          <p:nvPr/>
        </p:nvSpPr>
        <p:spPr>
          <a:xfrm>
            <a:off x="565123" y="3748559"/>
            <a:ext cx="1106465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 have been looking at the 12 principles of animation, and I have picked out a few things that I was thinking of using when creating my animation for my project. Some of the examples include slow in slow out, which involve being slow at the beginning and end, while becoming more faster in the middle. Pose to pose, which involves drawing the main poses first, then filling in the blanks with </a:t>
            </a:r>
            <a:r>
              <a:rPr lang="en-US" err="1"/>
              <a:t>inbetweens</a:t>
            </a:r>
            <a:r>
              <a:rPr lang="en-US"/>
              <a:t>. As well as Arcs, which involve using curves to make the animation less stiff and more realistic and </a:t>
            </a:r>
            <a:r>
              <a:rPr lang="en-US" err="1"/>
              <a:t>ect.</a:t>
            </a:r>
          </a:p>
        </p:txBody>
      </p:sp>
    </p:spTree>
    <p:extLst>
      <p:ext uri="{BB962C8B-B14F-4D97-AF65-F5344CB8AC3E}">
        <p14:creationId xmlns:p14="http://schemas.microsoft.com/office/powerpoint/2010/main" val="41263732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rawing of a face&#10;&#10;Description automatically generated">
            <a:extLst>
              <a:ext uri="{FF2B5EF4-FFF2-40B4-BE49-F238E27FC236}">
                <a16:creationId xmlns:a16="http://schemas.microsoft.com/office/drawing/2014/main" id="{74A65A4D-F00C-A5B8-4E4A-80CC101D4750}"/>
              </a:ext>
            </a:extLst>
          </p:cNvPr>
          <p:cNvPicPr>
            <a:picLocks noChangeAspect="1"/>
          </p:cNvPicPr>
          <p:nvPr/>
        </p:nvPicPr>
        <p:blipFill>
          <a:blip r:embed="rId2"/>
          <a:stretch>
            <a:fillRect/>
          </a:stretch>
        </p:blipFill>
        <p:spPr>
          <a:xfrm>
            <a:off x="162716" y="3351505"/>
            <a:ext cx="3695535" cy="189132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Picture 6" descr="A drawing of a person leaning on a stick&#10;&#10;Description automatically generated">
            <a:extLst>
              <a:ext uri="{FF2B5EF4-FFF2-40B4-BE49-F238E27FC236}">
                <a16:creationId xmlns:a16="http://schemas.microsoft.com/office/drawing/2014/main" id="{B6B2076D-94C9-EEE3-0614-27D7E8DFEE7D}"/>
              </a:ext>
            </a:extLst>
          </p:cNvPr>
          <p:cNvPicPr>
            <a:picLocks noChangeAspect="1"/>
          </p:cNvPicPr>
          <p:nvPr/>
        </p:nvPicPr>
        <p:blipFill>
          <a:blip r:embed="rId3"/>
          <a:stretch>
            <a:fillRect/>
          </a:stretch>
        </p:blipFill>
        <p:spPr>
          <a:xfrm>
            <a:off x="4152643" y="152043"/>
            <a:ext cx="2423562" cy="281698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4" descr="4. Straight Ahead &amp; Pose to Pose - 12 Principles of Animation">
            <a:extLst>
              <a:ext uri="{FF2B5EF4-FFF2-40B4-BE49-F238E27FC236}">
                <a16:creationId xmlns:a16="http://schemas.microsoft.com/office/drawing/2014/main" id="{1F48699B-CF39-211F-F9A7-A16BD40AA29C}"/>
              </a:ext>
            </a:extLst>
          </p:cNvPr>
          <p:cNvPicPr>
            <a:picLocks noChangeAspect="1"/>
          </p:cNvPicPr>
          <p:nvPr/>
        </p:nvPicPr>
        <p:blipFill>
          <a:blip r:embed="rId4"/>
          <a:stretch>
            <a:fillRect/>
          </a:stretch>
        </p:blipFill>
        <p:spPr>
          <a:xfrm>
            <a:off x="169180" y="148041"/>
            <a:ext cx="3698110" cy="20735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9" name="TextBox 8">
            <a:extLst>
              <a:ext uri="{FF2B5EF4-FFF2-40B4-BE49-F238E27FC236}">
                <a16:creationId xmlns:a16="http://schemas.microsoft.com/office/drawing/2014/main" id="{D6823823-5386-B061-47F2-7E2C82886132}"/>
              </a:ext>
            </a:extLst>
          </p:cNvPr>
          <p:cNvSpPr txBox="1"/>
          <p:nvPr/>
        </p:nvSpPr>
        <p:spPr>
          <a:xfrm>
            <a:off x="167014" y="2306876"/>
            <a:ext cx="19832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Pose to pose[41]</a:t>
            </a:r>
          </a:p>
        </p:txBody>
      </p:sp>
      <p:sp>
        <p:nvSpPr>
          <p:cNvPr id="10" name="TextBox 9">
            <a:extLst>
              <a:ext uri="{FF2B5EF4-FFF2-40B4-BE49-F238E27FC236}">
                <a16:creationId xmlns:a16="http://schemas.microsoft.com/office/drawing/2014/main" id="{9FD1AD0E-FB24-3C90-D19A-85F7666BDAD5}"/>
              </a:ext>
            </a:extLst>
          </p:cNvPr>
          <p:cNvSpPr txBox="1"/>
          <p:nvPr/>
        </p:nvSpPr>
        <p:spPr>
          <a:xfrm>
            <a:off x="167013" y="5354876"/>
            <a:ext cx="25469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Squash and Stretch[42]</a:t>
            </a:r>
          </a:p>
        </p:txBody>
      </p:sp>
      <p:sp>
        <p:nvSpPr>
          <p:cNvPr id="11" name="TextBox 10">
            <a:extLst>
              <a:ext uri="{FF2B5EF4-FFF2-40B4-BE49-F238E27FC236}">
                <a16:creationId xmlns:a16="http://schemas.microsoft.com/office/drawing/2014/main" id="{3D10FC26-CA5F-74C8-C1FD-333385D052BF}"/>
              </a:ext>
            </a:extLst>
          </p:cNvPr>
          <p:cNvSpPr txBox="1"/>
          <p:nvPr/>
        </p:nvSpPr>
        <p:spPr>
          <a:xfrm>
            <a:off x="4154466" y="2985369"/>
            <a:ext cx="22442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Slow in Slow out[43]</a:t>
            </a:r>
          </a:p>
        </p:txBody>
      </p:sp>
      <p:pic>
        <p:nvPicPr>
          <p:cNvPr id="12" name="Picture 11" descr="A drawing of a face&#10;&#10;Description automatically generated">
            <a:extLst>
              <a:ext uri="{FF2B5EF4-FFF2-40B4-BE49-F238E27FC236}">
                <a16:creationId xmlns:a16="http://schemas.microsoft.com/office/drawing/2014/main" id="{C24DC7F4-807E-7DEA-2978-23256D68EE48}"/>
              </a:ext>
            </a:extLst>
          </p:cNvPr>
          <p:cNvPicPr>
            <a:picLocks noChangeAspect="1"/>
          </p:cNvPicPr>
          <p:nvPr/>
        </p:nvPicPr>
        <p:blipFill>
          <a:blip r:embed="rId5"/>
          <a:stretch>
            <a:fillRect/>
          </a:stretch>
        </p:blipFill>
        <p:spPr>
          <a:xfrm>
            <a:off x="4007677" y="3350844"/>
            <a:ext cx="3821743" cy="188908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3" name="TextBox 12">
            <a:extLst>
              <a:ext uri="{FF2B5EF4-FFF2-40B4-BE49-F238E27FC236}">
                <a16:creationId xmlns:a16="http://schemas.microsoft.com/office/drawing/2014/main" id="{55A2BC3F-2A15-13DA-4248-BF73FE6982FE}"/>
              </a:ext>
            </a:extLst>
          </p:cNvPr>
          <p:cNvSpPr txBox="1"/>
          <p:nvPr/>
        </p:nvSpPr>
        <p:spPr>
          <a:xfrm>
            <a:off x="4008328" y="5354875"/>
            <a:ext cx="13569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Timing[44]</a:t>
            </a:r>
          </a:p>
        </p:txBody>
      </p:sp>
      <p:sp>
        <p:nvSpPr>
          <p:cNvPr id="14" name="TextBox 13">
            <a:extLst>
              <a:ext uri="{FF2B5EF4-FFF2-40B4-BE49-F238E27FC236}">
                <a16:creationId xmlns:a16="http://schemas.microsoft.com/office/drawing/2014/main" id="{D3DA5962-1654-4329-B113-5281DB681679}"/>
              </a:ext>
            </a:extLst>
          </p:cNvPr>
          <p:cNvSpPr txBox="1"/>
          <p:nvPr/>
        </p:nvSpPr>
        <p:spPr>
          <a:xfrm>
            <a:off x="125260" y="6346520"/>
            <a:ext cx="74738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The videos I looked at were  made by </a:t>
            </a:r>
            <a:r>
              <a:rPr lang="en-US" err="1"/>
              <a:t>AlanBeckerTutorials</a:t>
            </a:r>
            <a:endParaRPr lang="en-US"/>
          </a:p>
        </p:txBody>
      </p:sp>
      <p:pic>
        <p:nvPicPr>
          <p:cNvPr id="15" name="Picture 14" descr="A black spiraled object on a beige background&#10;&#10;Description automatically generated">
            <a:extLst>
              <a:ext uri="{FF2B5EF4-FFF2-40B4-BE49-F238E27FC236}">
                <a16:creationId xmlns:a16="http://schemas.microsoft.com/office/drawing/2014/main" id="{B731B45A-0EEA-3548-7028-84804673AACC}"/>
              </a:ext>
            </a:extLst>
          </p:cNvPr>
          <p:cNvPicPr>
            <a:picLocks noChangeAspect="1"/>
          </p:cNvPicPr>
          <p:nvPr/>
        </p:nvPicPr>
        <p:blipFill>
          <a:blip r:embed="rId6"/>
          <a:stretch>
            <a:fillRect/>
          </a:stretch>
        </p:blipFill>
        <p:spPr>
          <a:xfrm>
            <a:off x="6862110" y="265853"/>
            <a:ext cx="4762109" cy="240147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6" name="TextBox 15">
            <a:extLst>
              <a:ext uri="{FF2B5EF4-FFF2-40B4-BE49-F238E27FC236}">
                <a16:creationId xmlns:a16="http://schemas.microsoft.com/office/drawing/2014/main" id="{FD7DC0BD-196D-546B-870E-0EEAF2425B35}"/>
              </a:ext>
            </a:extLst>
          </p:cNvPr>
          <p:cNvSpPr txBox="1"/>
          <p:nvPr/>
        </p:nvSpPr>
        <p:spPr>
          <a:xfrm>
            <a:off x="6858000" y="2776602"/>
            <a:ext cx="12526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Arcs [45]</a:t>
            </a:r>
          </a:p>
        </p:txBody>
      </p:sp>
      <p:pic>
        <p:nvPicPr>
          <p:cNvPr id="17" name="Picture 16" descr="A group of people with words&#10;&#10;Description automatically generated">
            <a:extLst>
              <a:ext uri="{FF2B5EF4-FFF2-40B4-BE49-F238E27FC236}">
                <a16:creationId xmlns:a16="http://schemas.microsoft.com/office/drawing/2014/main" id="{59B09DA3-9012-A95B-D913-957DFF0C9636}"/>
              </a:ext>
            </a:extLst>
          </p:cNvPr>
          <p:cNvPicPr>
            <a:picLocks noChangeAspect="1"/>
          </p:cNvPicPr>
          <p:nvPr/>
        </p:nvPicPr>
        <p:blipFill>
          <a:blip r:embed="rId7"/>
          <a:stretch>
            <a:fillRect/>
          </a:stretch>
        </p:blipFill>
        <p:spPr>
          <a:xfrm>
            <a:off x="8070871" y="3143575"/>
            <a:ext cx="3555437" cy="220967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8" name="TextBox 17">
            <a:extLst>
              <a:ext uri="{FF2B5EF4-FFF2-40B4-BE49-F238E27FC236}">
                <a16:creationId xmlns:a16="http://schemas.microsoft.com/office/drawing/2014/main" id="{4969B742-F324-B3C4-5C7D-D4CCF1BD3AD8}"/>
              </a:ext>
            </a:extLst>
          </p:cNvPr>
          <p:cNvSpPr txBox="1"/>
          <p:nvPr/>
        </p:nvSpPr>
        <p:spPr>
          <a:xfrm>
            <a:off x="7985341" y="5459259"/>
            <a:ext cx="22755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Anticipation[46]</a:t>
            </a:r>
          </a:p>
        </p:txBody>
      </p:sp>
    </p:spTree>
    <p:extLst>
      <p:ext uri="{BB962C8B-B14F-4D97-AF65-F5344CB8AC3E}">
        <p14:creationId xmlns:p14="http://schemas.microsoft.com/office/powerpoint/2010/main" val="12471388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99F9A-8EFA-6518-E813-29798B4D03C2}"/>
              </a:ext>
            </a:extLst>
          </p:cNvPr>
          <p:cNvSpPr>
            <a:spLocks noGrp="1"/>
          </p:cNvSpPr>
          <p:nvPr>
            <p:ph type="title"/>
          </p:nvPr>
        </p:nvSpPr>
        <p:spPr>
          <a:xfrm>
            <a:off x="645405" y="2421607"/>
            <a:ext cx="10892010" cy="1325563"/>
          </a:xfrm>
        </p:spPr>
        <p:txBody>
          <a:bodyPr>
            <a:normAutofit fontScale="90000"/>
          </a:bodyPr>
          <a:lstStyle/>
          <a:p>
            <a:r>
              <a:rPr lang="en-US" sz="7200" u="sng"/>
              <a:t> Rough Sketches Of Characters</a:t>
            </a:r>
          </a:p>
        </p:txBody>
      </p:sp>
      <p:sp>
        <p:nvSpPr>
          <p:cNvPr id="3" name="TextBox 2">
            <a:extLst>
              <a:ext uri="{FF2B5EF4-FFF2-40B4-BE49-F238E27FC236}">
                <a16:creationId xmlns:a16="http://schemas.microsoft.com/office/drawing/2014/main" id="{4D430DF1-6821-7848-99C5-9072CCBA9689}"/>
              </a:ext>
            </a:extLst>
          </p:cNvPr>
          <p:cNvSpPr txBox="1"/>
          <p:nvPr/>
        </p:nvSpPr>
        <p:spPr>
          <a:xfrm>
            <a:off x="485162" y="3745855"/>
            <a:ext cx="11219447"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I have been looking at rough sketches of characters to see the 3D aspect of them, while keeping it 2D, as well as see the facial expressions and emotions of them as well. I wanted to look at these sketches to try and improve my artwork, especially when it comes to sketching, trying to find the shapes of characters, </a:t>
            </a:r>
            <a:r>
              <a:rPr lang="en-US" sz="1400" err="1"/>
              <a:t>ect.</a:t>
            </a:r>
            <a:endParaRPr lang="en-US" sz="1400"/>
          </a:p>
        </p:txBody>
      </p:sp>
    </p:spTree>
    <p:extLst>
      <p:ext uri="{BB962C8B-B14F-4D97-AF65-F5344CB8AC3E}">
        <p14:creationId xmlns:p14="http://schemas.microsoft.com/office/powerpoint/2010/main" val="12069463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15 Animal Expression Sheet ideas | animal drawings, character design, animal  art">
            <a:extLst>
              <a:ext uri="{FF2B5EF4-FFF2-40B4-BE49-F238E27FC236}">
                <a16:creationId xmlns:a16="http://schemas.microsoft.com/office/drawing/2014/main" id="{592B49B4-E096-181E-DEB7-B0ED6E821A0C}"/>
              </a:ext>
            </a:extLst>
          </p:cNvPr>
          <p:cNvPicPr>
            <a:picLocks noChangeAspect="1"/>
          </p:cNvPicPr>
          <p:nvPr/>
        </p:nvPicPr>
        <p:blipFill>
          <a:blip r:embed="rId2"/>
          <a:stretch>
            <a:fillRect/>
          </a:stretch>
        </p:blipFill>
        <p:spPr>
          <a:xfrm>
            <a:off x="214129" y="358436"/>
            <a:ext cx="3325572" cy="238959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TextBox 2">
            <a:extLst>
              <a:ext uri="{FF2B5EF4-FFF2-40B4-BE49-F238E27FC236}">
                <a16:creationId xmlns:a16="http://schemas.microsoft.com/office/drawing/2014/main" id="{FD48ADBA-3405-5DBB-B7A7-164AC8C92ADF}"/>
              </a:ext>
            </a:extLst>
          </p:cNvPr>
          <p:cNvSpPr txBox="1"/>
          <p:nvPr/>
        </p:nvSpPr>
        <p:spPr>
          <a:xfrm>
            <a:off x="140367" y="2747210"/>
            <a:ext cx="80210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[47]</a:t>
            </a:r>
          </a:p>
        </p:txBody>
      </p:sp>
      <p:pic>
        <p:nvPicPr>
          <p:cNvPr id="4" name="Picture 3" descr="Duke face practice">
            <a:extLst>
              <a:ext uri="{FF2B5EF4-FFF2-40B4-BE49-F238E27FC236}">
                <a16:creationId xmlns:a16="http://schemas.microsoft.com/office/drawing/2014/main" id="{C6D635CE-6DF1-5518-635F-31389B5B394A}"/>
              </a:ext>
            </a:extLst>
          </p:cNvPr>
          <p:cNvPicPr>
            <a:picLocks noChangeAspect="1"/>
          </p:cNvPicPr>
          <p:nvPr/>
        </p:nvPicPr>
        <p:blipFill>
          <a:blip r:embed="rId3"/>
          <a:stretch>
            <a:fillRect/>
          </a:stretch>
        </p:blipFill>
        <p:spPr>
          <a:xfrm>
            <a:off x="142374" y="3424293"/>
            <a:ext cx="3324726" cy="266638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TextBox 4">
            <a:extLst>
              <a:ext uri="{FF2B5EF4-FFF2-40B4-BE49-F238E27FC236}">
                <a16:creationId xmlns:a16="http://schemas.microsoft.com/office/drawing/2014/main" id="{0BF1ACAE-45DE-5312-75BF-0186041C86B8}"/>
              </a:ext>
            </a:extLst>
          </p:cNvPr>
          <p:cNvSpPr txBox="1"/>
          <p:nvPr/>
        </p:nvSpPr>
        <p:spPr>
          <a:xfrm>
            <a:off x="0" y="6166184"/>
            <a:ext cx="75197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[48]</a:t>
            </a:r>
          </a:p>
        </p:txBody>
      </p:sp>
      <p:pic>
        <p:nvPicPr>
          <p:cNvPr id="6" name="Picture 5" descr="33 Disney character drawing practice ideas | character drawing, disney  drawings, disney art">
            <a:extLst>
              <a:ext uri="{FF2B5EF4-FFF2-40B4-BE49-F238E27FC236}">
                <a16:creationId xmlns:a16="http://schemas.microsoft.com/office/drawing/2014/main" id="{5943550C-3A1E-BDAD-E142-6B0C02A8CF53}"/>
              </a:ext>
            </a:extLst>
          </p:cNvPr>
          <p:cNvPicPr>
            <a:picLocks noChangeAspect="1"/>
          </p:cNvPicPr>
          <p:nvPr/>
        </p:nvPicPr>
        <p:blipFill>
          <a:blip r:embed="rId4"/>
          <a:stretch>
            <a:fillRect/>
          </a:stretch>
        </p:blipFill>
        <p:spPr>
          <a:xfrm>
            <a:off x="3872163" y="163923"/>
            <a:ext cx="2121569" cy="295076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8C98F0F3-AF5D-11F5-AE8F-BCF22B869E02}"/>
              </a:ext>
            </a:extLst>
          </p:cNvPr>
          <p:cNvSpPr txBox="1"/>
          <p:nvPr/>
        </p:nvSpPr>
        <p:spPr>
          <a:xfrm>
            <a:off x="3799974" y="3118184"/>
            <a:ext cx="6517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[49]</a:t>
            </a:r>
          </a:p>
        </p:txBody>
      </p:sp>
      <p:pic>
        <p:nvPicPr>
          <p:cNvPr id="8" name="Picture 7" descr="110 Animals expressions ideas | animal drawings, character design, creature  design">
            <a:extLst>
              <a:ext uri="{FF2B5EF4-FFF2-40B4-BE49-F238E27FC236}">
                <a16:creationId xmlns:a16="http://schemas.microsoft.com/office/drawing/2014/main" id="{918A784C-C80F-73E6-2157-248ADD59C81F}"/>
              </a:ext>
            </a:extLst>
          </p:cNvPr>
          <p:cNvPicPr>
            <a:picLocks noChangeAspect="1"/>
          </p:cNvPicPr>
          <p:nvPr/>
        </p:nvPicPr>
        <p:blipFill>
          <a:blip r:embed="rId5"/>
          <a:stretch>
            <a:fillRect/>
          </a:stretch>
        </p:blipFill>
        <p:spPr>
          <a:xfrm>
            <a:off x="3872162" y="3541770"/>
            <a:ext cx="2121569" cy="280240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9" name="TextBox 8">
            <a:extLst>
              <a:ext uri="{FF2B5EF4-FFF2-40B4-BE49-F238E27FC236}">
                <a16:creationId xmlns:a16="http://schemas.microsoft.com/office/drawing/2014/main" id="{7A6E4A44-A146-ECF2-4EA2-32B3DFE349CE}"/>
              </a:ext>
            </a:extLst>
          </p:cNvPr>
          <p:cNvSpPr txBox="1"/>
          <p:nvPr/>
        </p:nvSpPr>
        <p:spPr>
          <a:xfrm>
            <a:off x="3799973" y="6356684"/>
            <a:ext cx="7519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[50]</a:t>
            </a:r>
          </a:p>
        </p:txBody>
      </p:sp>
      <p:pic>
        <p:nvPicPr>
          <p:cNvPr id="10" name="Picture 9" descr="Pin page">
            <a:extLst>
              <a:ext uri="{FF2B5EF4-FFF2-40B4-BE49-F238E27FC236}">
                <a16:creationId xmlns:a16="http://schemas.microsoft.com/office/drawing/2014/main" id="{23844519-6696-301A-1FBC-74DA035962F3}"/>
              </a:ext>
            </a:extLst>
          </p:cNvPr>
          <p:cNvPicPr>
            <a:picLocks noChangeAspect="1"/>
          </p:cNvPicPr>
          <p:nvPr/>
        </p:nvPicPr>
        <p:blipFill>
          <a:blip r:embed="rId6"/>
          <a:stretch>
            <a:fillRect/>
          </a:stretch>
        </p:blipFill>
        <p:spPr>
          <a:xfrm>
            <a:off x="6258426" y="168802"/>
            <a:ext cx="2743199" cy="343229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1" name="TextBox 10">
            <a:extLst>
              <a:ext uri="{FF2B5EF4-FFF2-40B4-BE49-F238E27FC236}">
                <a16:creationId xmlns:a16="http://schemas.microsoft.com/office/drawing/2014/main" id="{66A035C0-1B0C-021B-793D-EDD235D8D1C3}"/>
              </a:ext>
            </a:extLst>
          </p:cNvPr>
          <p:cNvSpPr txBox="1"/>
          <p:nvPr/>
        </p:nvSpPr>
        <p:spPr>
          <a:xfrm>
            <a:off x="6256421" y="3669631"/>
            <a:ext cx="6316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[51]</a:t>
            </a:r>
          </a:p>
        </p:txBody>
      </p:sp>
      <p:pic>
        <p:nvPicPr>
          <p:cNvPr id="12" name="Picture 11" descr="Pin page">
            <a:extLst>
              <a:ext uri="{FF2B5EF4-FFF2-40B4-BE49-F238E27FC236}">
                <a16:creationId xmlns:a16="http://schemas.microsoft.com/office/drawing/2014/main" id="{73BE6CE4-3896-70BB-DD3C-A7B3363E9911}"/>
              </a:ext>
            </a:extLst>
          </p:cNvPr>
          <p:cNvPicPr>
            <a:picLocks noChangeAspect="1"/>
          </p:cNvPicPr>
          <p:nvPr/>
        </p:nvPicPr>
        <p:blipFill>
          <a:blip r:embed="rId7"/>
          <a:stretch>
            <a:fillRect/>
          </a:stretch>
        </p:blipFill>
        <p:spPr>
          <a:xfrm>
            <a:off x="9161208" y="168446"/>
            <a:ext cx="2752899" cy="530792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3" name="TextBox 12">
            <a:extLst>
              <a:ext uri="{FF2B5EF4-FFF2-40B4-BE49-F238E27FC236}">
                <a16:creationId xmlns:a16="http://schemas.microsoft.com/office/drawing/2014/main" id="{83CE446F-0229-B2BC-C307-FC8AC2758FBA}"/>
              </a:ext>
            </a:extLst>
          </p:cNvPr>
          <p:cNvSpPr txBox="1"/>
          <p:nvPr/>
        </p:nvSpPr>
        <p:spPr>
          <a:xfrm>
            <a:off x="9093869" y="5544553"/>
            <a:ext cx="731920" cy="3793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[52]</a:t>
            </a:r>
          </a:p>
        </p:txBody>
      </p:sp>
    </p:spTree>
    <p:extLst>
      <p:ext uri="{BB962C8B-B14F-4D97-AF65-F5344CB8AC3E}">
        <p14:creationId xmlns:p14="http://schemas.microsoft.com/office/powerpoint/2010/main" val="35006588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3F224-2E7C-2E2E-B052-78A07BBA9926}"/>
              </a:ext>
            </a:extLst>
          </p:cNvPr>
          <p:cNvSpPr>
            <a:spLocks noGrp="1"/>
          </p:cNvSpPr>
          <p:nvPr>
            <p:ph type="title"/>
          </p:nvPr>
        </p:nvSpPr>
        <p:spPr>
          <a:xfrm>
            <a:off x="2739574" y="2550655"/>
            <a:ext cx="6702415" cy="869271"/>
          </a:xfrm>
        </p:spPr>
        <p:txBody>
          <a:bodyPr>
            <a:noAutofit/>
          </a:bodyPr>
          <a:lstStyle/>
          <a:p>
            <a:r>
              <a:rPr lang="en-US" sz="7200" u="sng"/>
              <a:t>Cartoon Physics</a:t>
            </a:r>
          </a:p>
        </p:txBody>
      </p:sp>
      <p:sp>
        <p:nvSpPr>
          <p:cNvPr id="3" name="Date Placeholder 2">
            <a:extLst>
              <a:ext uri="{FF2B5EF4-FFF2-40B4-BE49-F238E27FC236}">
                <a16:creationId xmlns:a16="http://schemas.microsoft.com/office/drawing/2014/main" id="{298688CE-99AB-C6EF-84FB-337F35C96F4B}"/>
              </a:ext>
            </a:extLst>
          </p:cNvPr>
          <p:cNvSpPr>
            <a:spLocks noGrp="1"/>
          </p:cNvSpPr>
          <p:nvPr>
            <p:ph type="dt" sz="half" idx="10"/>
          </p:nvPr>
        </p:nvSpPr>
        <p:spPr/>
        <p:txBody>
          <a:bodyPr/>
          <a:lstStyle/>
          <a:p>
            <a:fld id="{BE82FD79-AF47-4699-A7E7-74887CC3EE97}" type="datetime1">
              <a:t>11/10/2024</a:t>
            </a:fld>
            <a:endParaRPr lang="en-US"/>
          </a:p>
        </p:txBody>
      </p:sp>
      <p:sp>
        <p:nvSpPr>
          <p:cNvPr id="4" name="Footer Placeholder 3">
            <a:extLst>
              <a:ext uri="{FF2B5EF4-FFF2-40B4-BE49-F238E27FC236}">
                <a16:creationId xmlns:a16="http://schemas.microsoft.com/office/drawing/2014/main" id="{0DB7B7C0-B493-73B3-4F49-BAE6512245F1}"/>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E8DE5E29-2960-B477-AD5C-BC0ACA67E50E}"/>
              </a:ext>
            </a:extLst>
          </p:cNvPr>
          <p:cNvSpPr>
            <a:spLocks noGrp="1"/>
          </p:cNvSpPr>
          <p:nvPr>
            <p:ph type="sldNum" sz="quarter" idx="12"/>
          </p:nvPr>
        </p:nvSpPr>
        <p:spPr/>
        <p:txBody>
          <a:bodyPr/>
          <a:lstStyle/>
          <a:p>
            <a:fld id="{5E4DE196-8A13-4FF7-A07E-102851959EAB}" type="slidenum">
              <a:rPr lang="en-US" dirty="0"/>
              <a:t>27</a:t>
            </a:fld>
            <a:endParaRPr lang="en-US"/>
          </a:p>
        </p:txBody>
      </p:sp>
      <p:sp>
        <p:nvSpPr>
          <p:cNvPr id="6" name="TextBox 5">
            <a:extLst>
              <a:ext uri="{FF2B5EF4-FFF2-40B4-BE49-F238E27FC236}">
                <a16:creationId xmlns:a16="http://schemas.microsoft.com/office/drawing/2014/main" id="{CF2E3BCF-1922-02BB-C6DD-DEA1BC24F3F7}"/>
              </a:ext>
            </a:extLst>
          </p:cNvPr>
          <p:cNvSpPr txBox="1"/>
          <p:nvPr/>
        </p:nvSpPr>
        <p:spPr>
          <a:xfrm>
            <a:off x="354904" y="3423781"/>
            <a:ext cx="1148219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Due to my character being more inspired by old, 2d Cartoon characters, I decided to look at similar physics to what they did back in the day, that cannot be done with realism/realistic approach. Some include spoke when a character is running such as road runner.</a:t>
            </a:r>
          </a:p>
        </p:txBody>
      </p:sp>
    </p:spTree>
    <p:extLst>
      <p:ext uri="{BB962C8B-B14F-4D97-AF65-F5344CB8AC3E}">
        <p14:creationId xmlns:p14="http://schemas.microsoft.com/office/powerpoint/2010/main" val="18175384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905A6-11D2-7F8F-B906-C323E4547823}"/>
              </a:ext>
            </a:extLst>
          </p:cNvPr>
          <p:cNvSpPr>
            <a:spLocks noGrp="1"/>
          </p:cNvSpPr>
          <p:nvPr>
            <p:ph type="title"/>
          </p:nvPr>
        </p:nvSpPr>
        <p:spPr>
          <a:xfrm>
            <a:off x="70526" y="231359"/>
            <a:ext cx="5241176" cy="494283"/>
          </a:xfrm>
        </p:spPr>
        <p:txBody>
          <a:bodyPr>
            <a:noAutofit/>
          </a:bodyPr>
          <a:lstStyle/>
          <a:p>
            <a:r>
              <a:rPr lang="en-US" sz="4000" u="sng"/>
              <a:t>Smoke(Road Runner)</a:t>
            </a:r>
          </a:p>
        </p:txBody>
      </p:sp>
      <p:sp>
        <p:nvSpPr>
          <p:cNvPr id="3" name="Date Placeholder 2">
            <a:extLst>
              <a:ext uri="{FF2B5EF4-FFF2-40B4-BE49-F238E27FC236}">
                <a16:creationId xmlns:a16="http://schemas.microsoft.com/office/drawing/2014/main" id="{32F29AF3-D4CA-D447-069E-D13954B88474}"/>
              </a:ext>
            </a:extLst>
          </p:cNvPr>
          <p:cNvSpPr>
            <a:spLocks noGrp="1"/>
          </p:cNvSpPr>
          <p:nvPr>
            <p:ph type="dt" sz="half" idx="10"/>
          </p:nvPr>
        </p:nvSpPr>
        <p:spPr/>
        <p:txBody>
          <a:bodyPr/>
          <a:lstStyle/>
          <a:p>
            <a:fld id="{724C640C-9EBA-4B85-AE7C-0A5145F68F3C}" type="datetime1">
              <a:t>11/10/2024</a:t>
            </a:fld>
            <a:endParaRPr lang="en-US"/>
          </a:p>
        </p:txBody>
      </p:sp>
      <p:sp>
        <p:nvSpPr>
          <p:cNvPr id="4" name="Footer Placeholder 3">
            <a:extLst>
              <a:ext uri="{FF2B5EF4-FFF2-40B4-BE49-F238E27FC236}">
                <a16:creationId xmlns:a16="http://schemas.microsoft.com/office/drawing/2014/main" id="{2AD6D5C7-F82A-F632-B8B5-01C0AB0A60A4}"/>
              </a:ext>
            </a:extLst>
          </p:cNvPr>
          <p:cNvSpPr>
            <a:spLocks noGrp="1"/>
          </p:cNvSpPr>
          <p:nvPr>
            <p:ph type="ftr" sz="quarter" idx="11"/>
          </p:nvPr>
        </p:nvSpPr>
        <p:spPr/>
        <p:txBody>
          <a:bodyPr/>
          <a:lstStyle/>
          <a:p>
            <a:r>
              <a:rPr lang="en-US"/>
              <a:t>
              </a:t>
            </a:r>
          </a:p>
        </p:txBody>
      </p:sp>
      <p:pic>
        <p:nvPicPr>
          <p:cNvPr id="6" name="Picture 5" descr="Road Runner GIFs | Tenor">
            <a:extLst>
              <a:ext uri="{FF2B5EF4-FFF2-40B4-BE49-F238E27FC236}">
                <a16:creationId xmlns:a16="http://schemas.microsoft.com/office/drawing/2014/main" id="{3C20B839-BCE0-FCE0-C9FC-592E56C9078A}"/>
              </a:ext>
            </a:extLst>
          </p:cNvPr>
          <p:cNvPicPr>
            <a:picLocks noChangeAspect="1"/>
          </p:cNvPicPr>
          <p:nvPr/>
        </p:nvPicPr>
        <p:blipFill>
          <a:blip r:embed="rId2"/>
          <a:stretch>
            <a:fillRect/>
          </a:stretch>
        </p:blipFill>
        <p:spPr>
          <a:xfrm>
            <a:off x="71135" y="934415"/>
            <a:ext cx="3310841" cy="3224031"/>
          </a:xfrm>
          <a:prstGeom prst="rect">
            <a:avLst/>
          </a:prstGeom>
        </p:spPr>
      </p:pic>
      <p:sp>
        <p:nvSpPr>
          <p:cNvPr id="7" name="TextBox 6">
            <a:extLst>
              <a:ext uri="{FF2B5EF4-FFF2-40B4-BE49-F238E27FC236}">
                <a16:creationId xmlns:a16="http://schemas.microsoft.com/office/drawing/2014/main" id="{32A0ABD6-C455-3D24-5E5F-F347C868F79B}"/>
              </a:ext>
            </a:extLst>
          </p:cNvPr>
          <p:cNvSpPr txBox="1"/>
          <p:nvPr/>
        </p:nvSpPr>
        <p:spPr>
          <a:xfrm>
            <a:off x="3567" y="4153804"/>
            <a:ext cx="7224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[53]</a:t>
            </a:r>
          </a:p>
        </p:txBody>
      </p:sp>
      <p:pic>
        <p:nvPicPr>
          <p:cNvPr id="8" name="Picture 7" descr="Meep meep - GIF - Imgur">
            <a:extLst>
              <a:ext uri="{FF2B5EF4-FFF2-40B4-BE49-F238E27FC236}">
                <a16:creationId xmlns:a16="http://schemas.microsoft.com/office/drawing/2014/main" id="{3144EE69-5ED8-6D8F-D09C-B2FBE91C3A08}"/>
              </a:ext>
            </a:extLst>
          </p:cNvPr>
          <p:cNvPicPr>
            <a:picLocks noChangeAspect="1"/>
          </p:cNvPicPr>
          <p:nvPr/>
        </p:nvPicPr>
        <p:blipFill>
          <a:blip r:embed="rId3"/>
          <a:stretch>
            <a:fillRect/>
          </a:stretch>
        </p:blipFill>
        <p:spPr>
          <a:xfrm>
            <a:off x="3480121" y="1132849"/>
            <a:ext cx="4305781" cy="2672832"/>
          </a:xfrm>
          <a:prstGeom prst="rect">
            <a:avLst/>
          </a:prstGeom>
        </p:spPr>
      </p:pic>
      <p:sp>
        <p:nvSpPr>
          <p:cNvPr id="9" name="TextBox 8">
            <a:extLst>
              <a:ext uri="{FF2B5EF4-FFF2-40B4-BE49-F238E27FC236}">
                <a16:creationId xmlns:a16="http://schemas.microsoft.com/office/drawing/2014/main" id="{6F2AF169-87D2-E8E9-4EF2-699D9FE34708}"/>
              </a:ext>
            </a:extLst>
          </p:cNvPr>
          <p:cNvSpPr txBox="1"/>
          <p:nvPr/>
        </p:nvSpPr>
        <p:spPr>
          <a:xfrm>
            <a:off x="3388367" y="3817399"/>
            <a:ext cx="8193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[54]</a:t>
            </a:r>
          </a:p>
        </p:txBody>
      </p:sp>
      <p:pic>
        <p:nvPicPr>
          <p:cNvPr id="11" name="Picture 10" descr="Acme Portable Hole Roadrunner GIF - Acme Portable Hole Roadrunner Coyote -  Discover &amp; Share GIFs">
            <a:extLst>
              <a:ext uri="{FF2B5EF4-FFF2-40B4-BE49-F238E27FC236}">
                <a16:creationId xmlns:a16="http://schemas.microsoft.com/office/drawing/2014/main" id="{F65B4CA5-E2B8-5A90-9B43-C1838EA2FEA8}"/>
              </a:ext>
            </a:extLst>
          </p:cNvPr>
          <p:cNvPicPr>
            <a:picLocks noChangeAspect="1"/>
          </p:cNvPicPr>
          <p:nvPr/>
        </p:nvPicPr>
        <p:blipFill>
          <a:blip r:embed="rId4"/>
          <a:stretch>
            <a:fillRect/>
          </a:stretch>
        </p:blipFill>
        <p:spPr>
          <a:xfrm>
            <a:off x="7868856" y="1016914"/>
            <a:ext cx="3823503" cy="2914349"/>
          </a:xfrm>
          <a:prstGeom prst="rect">
            <a:avLst/>
          </a:prstGeom>
        </p:spPr>
      </p:pic>
      <p:sp>
        <p:nvSpPr>
          <p:cNvPr id="12" name="TextBox 11">
            <a:extLst>
              <a:ext uri="{FF2B5EF4-FFF2-40B4-BE49-F238E27FC236}">
                <a16:creationId xmlns:a16="http://schemas.microsoft.com/office/drawing/2014/main" id="{416E70D4-EAAA-B7AE-2CA5-960E697D97D8}"/>
              </a:ext>
            </a:extLst>
          </p:cNvPr>
          <p:cNvSpPr txBox="1"/>
          <p:nvPr/>
        </p:nvSpPr>
        <p:spPr>
          <a:xfrm>
            <a:off x="7785428" y="3941602"/>
            <a:ext cx="6471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[55]</a:t>
            </a:r>
          </a:p>
        </p:txBody>
      </p:sp>
      <p:sp>
        <p:nvSpPr>
          <p:cNvPr id="13" name="TextBox 12">
            <a:extLst>
              <a:ext uri="{FF2B5EF4-FFF2-40B4-BE49-F238E27FC236}">
                <a16:creationId xmlns:a16="http://schemas.microsoft.com/office/drawing/2014/main" id="{7CC95188-E0A4-5595-9734-8749E2EE1584}"/>
              </a:ext>
            </a:extLst>
          </p:cNvPr>
          <p:cNvSpPr txBox="1"/>
          <p:nvPr/>
        </p:nvSpPr>
        <p:spPr>
          <a:xfrm>
            <a:off x="3831" y="4731746"/>
            <a:ext cx="1176402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 was looking at Smoke in the cartoon Road Runner, due to it showing the immense amount of speed the character goes when being chased by the coyote. I wanted to possibly try and implement this when my character is running at a high speed whilst implied being frightened by something or someone</a:t>
            </a:r>
          </a:p>
        </p:txBody>
      </p:sp>
    </p:spTree>
    <p:extLst>
      <p:ext uri="{BB962C8B-B14F-4D97-AF65-F5344CB8AC3E}">
        <p14:creationId xmlns:p14="http://schemas.microsoft.com/office/powerpoint/2010/main" val="38475590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9FB11-59F8-5BE3-9B56-BA467A02B427}"/>
              </a:ext>
            </a:extLst>
          </p:cNvPr>
          <p:cNvSpPr>
            <a:spLocks noGrp="1"/>
          </p:cNvSpPr>
          <p:nvPr>
            <p:ph type="title"/>
          </p:nvPr>
        </p:nvSpPr>
        <p:spPr>
          <a:xfrm>
            <a:off x="3007" y="96321"/>
            <a:ext cx="10449784" cy="532865"/>
          </a:xfrm>
        </p:spPr>
        <p:txBody>
          <a:bodyPr>
            <a:normAutofit fontScale="90000"/>
          </a:bodyPr>
          <a:lstStyle/>
          <a:p>
            <a:r>
              <a:rPr lang="en-US" u="sng"/>
              <a:t>Scared Cartoon Leg/Arm Movement(Om Nom)</a:t>
            </a:r>
          </a:p>
        </p:txBody>
      </p:sp>
      <p:sp>
        <p:nvSpPr>
          <p:cNvPr id="3" name="Date Placeholder 2">
            <a:extLst>
              <a:ext uri="{FF2B5EF4-FFF2-40B4-BE49-F238E27FC236}">
                <a16:creationId xmlns:a16="http://schemas.microsoft.com/office/drawing/2014/main" id="{A25906C1-9664-0D93-080E-49D8298F25CC}"/>
              </a:ext>
            </a:extLst>
          </p:cNvPr>
          <p:cNvSpPr>
            <a:spLocks noGrp="1"/>
          </p:cNvSpPr>
          <p:nvPr>
            <p:ph type="dt" sz="half" idx="10"/>
          </p:nvPr>
        </p:nvSpPr>
        <p:spPr/>
        <p:txBody>
          <a:bodyPr/>
          <a:lstStyle/>
          <a:p>
            <a:fld id="{2F434CF2-9D31-479D-B1F0-CEBA6B5D38D8}" type="datetime1">
              <a:t>11/10/2024</a:t>
            </a:fld>
            <a:endParaRPr lang="en-US"/>
          </a:p>
        </p:txBody>
      </p:sp>
      <p:sp>
        <p:nvSpPr>
          <p:cNvPr id="4" name="Footer Placeholder 3">
            <a:extLst>
              <a:ext uri="{FF2B5EF4-FFF2-40B4-BE49-F238E27FC236}">
                <a16:creationId xmlns:a16="http://schemas.microsoft.com/office/drawing/2014/main" id="{2D768AFD-7192-6DFC-2B75-0FC146DB78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A9F9CDFB-2EFD-28AF-61F5-381C7E7AFF2E}"/>
              </a:ext>
            </a:extLst>
          </p:cNvPr>
          <p:cNvSpPr>
            <a:spLocks noGrp="1"/>
          </p:cNvSpPr>
          <p:nvPr>
            <p:ph type="sldNum" sz="quarter" idx="12"/>
          </p:nvPr>
        </p:nvSpPr>
        <p:spPr/>
        <p:txBody>
          <a:bodyPr/>
          <a:lstStyle/>
          <a:p>
            <a:fld id="{5E4DE196-8A13-4FF7-A07E-102851959EAB}" type="slidenum">
              <a:rPr lang="en-US" dirty="0"/>
              <a:t>29</a:t>
            </a:fld>
            <a:endParaRPr lang="en-US"/>
          </a:p>
        </p:txBody>
      </p:sp>
      <p:pic>
        <p:nvPicPr>
          <p:cNvPr id="6" name="Picture 5" descr="a green cartoon character is standing on a wood floor">
            <a:extLst>
              <a:ext uri="{FF2B5EF4-FFF2-40B4-BE49-F238E27FC236}">
                <a16:creationId xmlns:a16="http://schemas.microsoft.com/office/drawing/2014/main" id="{D0B3E194-6DCC-59D6-6C48-B58B6C104C37}"/>
              </a:ext>
            </a:extLst>
          </p:cNvPr>
          <p:cNvPicPr>
            <a:picLocks noChangeAspect="1"/>
          </p:cNvPicPr>
          <p:nvPr/>
        </p:nvPicPr>
        <p:blipFill>
          <a:blip r:embed="rId2"/>
          <a:stretch>
            <a:fillRect/>
          </a:stretch>
        </p:blipFill>
        <p:spPr>
          <a:xfrm>
            <a:off x="-212" y="923979"/>
            <a:ext cx="3442569" cy="3442569"/>
          </a:xfrm>
          <a:prstGeom prst="rect">
            <a:avLst/>
          </a:prstGeom>
        </p:spPr>
      </p:pic>
      <p:sp>
        <p:nvSpPr>
          <p:cNvPr id="7" name="TextBox 6">
            <a:extLst>
              <a:ext uri="{FF2B5EF4-FFF2-40B4-BE49-F238E27FC236}">
                <a16:creationId xmlns:a16="http://schemas.microsoft.com/office/drawing/2014/main" id="{7DF9DA01-526F-A374-E529-25190ED7FC14}"/>
              </a:ext>
            </a:extLst>
          </p:cNvPr>
          <p:cNvSpPr txBox="1"/>
          <p:nvPr/>
        </p:nvSpPr>
        <p:spPr>
          <a:xfrm>
            <a:off x="-1" y="4363232"/>
            <a:ext cx="9185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[56]</a:t>
            </a:r>
          </a:p>
        </p:txBody>
      </p:sp>
      <p:sp>
        <p:nvSpPr>
          <p:cNvPr id="9" name="TextBox 8">
            <a:extLst>
              <a:ext uri="{FF2B5EF4-FFF2-40B4-BE49-F238E27FC236}">
                <a16:creationId xmlns:a16="http://schemas.microsoft.com/office/drawing/2014/main" id="{05ACD3E8-DFE4-AD1A-0D88-DC607F1F47B3}"/>
              </a:ext>
            </a:extLst>
          </p:cNvPr>
          <p:cNvSpPr txBox="1"/>
          <p:nvPr/>
        </p:nvSpPr>
        <p:spPr>
          <a:xfrm>
            <a:off x="3444658" y="4363233"/>
            <a:ext cx="657616" cy="3757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[57]</a:t>
            </a:r>
          </a:p>
        </p:txBody>
      </p:sp>
      <p:pic>
        <p:nvPicPr>
          <p:cNvPr id="10" name="Picture 9" descr="a cartoon character is jumping into a trash can with a box in his hand">
            <a:extLst>
              <a:ext uri="{FF2B5EF4-FFF2-40B4-BE49-F238E27FC236}">
                <a16:creationId xmlns:a16="http://schemas.microsoft.com/office/drawing/2014/main" id="{13D0FCC1-DC7F-778C-ED4A-CE99A9062D4C}"/>
              </a:ext>
            </a:extLst>
          </p:cNvPr>
          <p:cNvPicPr>
            <a:picLocks noChangeAspect="1"/>
          </p:cNvPicPr>
          <p:nvPr/>
        </p:nvPicPr>
        <p:blipFill>
          <a:blip r:embed="rId3"/>
          <a:stretch>
            <a:fillRect/>
          </a:stretch>
        </p:blipFill>
        <p:spPr>
          <a:xfrm>
            <a:off x="3513551" y="921431"/>
            <a:ext cx="3453007" cy="3428506"/>
          </a:xfrm>
          <a:prstGeom prst="rect">
            <a:avLst/>
          </a:prstGeom>
        </p:spPr>
      </p:pic>
      <p:pic>
        <p:nvPicPr>
          <p:cNvPr id="11" name="Picture 10" descr="a green cartoon character with its mouth open and a red tongue sticking out">
            <a:extLst>
              <a:ext uri="{FF2B5EF4-FFF2-40B4-BE49-F238E27FC236}">
                <a16:creationId xmlns:a16="http://schemas.microsoft.com/office/drawing/2014/main" id="{5BD0C146-B39E-2A78-3F8C-316E4A9DBE16}"/>
              </a:ext>
            </a:extLst>
          </p:cNvPr>
          <p:cNvPicPr>
            <a:picLocks noChangeAspect="1"/>
          </p:cNvPicPr>
          <p:nvPr/>
        </p:nvPicPr>
        <p:blipFill>
          <a:blip r:embed="rId4"/>
          <a:stretch>
            <a:fillRect/>
          </a:stretch>
        </p:blipFill>
        <p:spPr>
          <a:xfrm>
            <a:off x="7135660" y="881037"/>
            <a:ext cx="3453008" cy="3515638"/>
          </a:xfrm>
          <a:prstGeom prst="rect">
            <a:avLst/>
          </a:prstGeom>
        </p:spPr>
      </p:pic>
      <p:sp>
        <p:nvSpPr>
          <p:cNvPr id="12" name="TextBox 11">
            <a:extLst>
              <a:ext uri="{FF2B5EF4-FFF2-40B4-BE49-F238E27FC236}">
                <a16:creationId xmlns:a16="http://schemas.microsoft.com/office/drawing/2014/main" id="{070DA3EE-ED9A-14A3-C228-B082EBAEB5B6}"/>
              </a:ext>
            </a:extLst>
          </p:cNvPr>
          <p:cNvSpPr txBox="1"/>
          <p:nvPr/>
        </p:nvSpPr>
        <p:spPr>
          <a:xfrm>
            <a:off x="7046682" y="4364687"/>
            <a:ext cx="658145" cy="3789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[58]</a:t>
            </a:r>
          </a:p>
        </p:txBody>
      </p:sp>
      <p:sp>
        <p:nvSpPr>
          <p:cNvPr id="13" name="TextBox 12">
            <a:extLst>
              <a:ext uri="{FF2B5EF4-FFF2-40B4-BE49-F238E27FC236}">
                <a16:creationId xmlns:a16="http://schemas.microsoft.com/office/drawing/2014/main" id="{C327CD22-FF2B-F401-F770-EBAAD10B88DF}"/>
              </a:ext>
            </a:extLst>
          </p:cNvPr>
          <p:cNvSpPr txBox="1"/>
          <p:nvPr/>
        </p:nvSpPr>
        <p:spPr>
          <a:xfrm>
            <a:off x="77825" y="4990326"/>
            <a:ext cx="1106465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 was looking at this character since the amount of expressions they make when flailing their arms and legs around really shows the emotion within the character itself. I wanted to try and go out of my comfort zone to try and do something similar, to make my character shine! I like how it really emphasizes Om </a:t>
            </a:r>
            <a:r>
              <a:rPr lang="en-US" dirty="0" err="1"/>
              <a:t>Noms's</a:t>
            </a:r>
            <a:r>
              <a:rPr lang="en-US" dirty="0"/>
              <a:t> expression, especially with the cartoony look to them. </a:t>
            </a:r>
          </a:p>
        </p:txBody>
      </p:sp>
    </p:spTree>
    <p:extLst>
      <p:ext uri="{BB962C8B-B14F-4D97-AF65-F5344CB8AC3E}">
        <p14:creationId xmlns:p14="http://schemas.microsoft.com/office/powerpoint/2010/main" val="23644593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5BFE5-0544-34B2-5FE1-D21CD3858122}"/>
              </a:ext>
            </a:extLst>
          </p:cNvPr>
          <p:cNvSpPr>
            <a:spLocks noGrp="1"/>
          </p:cNvSpPr>
          <p:nvPr>
            <p:ph type="title"/>
          </p:nvPr>
        </p:nvSpPr>
        <p:spPr>
          <a:xfrm>
            <a:off x="-1587" y="132951"/>
            <a:ext cx="6812141" cy="476714"/>
          </a:xfrm>
        </p:spPr>
        <p:txBody>
          <a:bodyPr>
            <a:noAutofit/>
          </a:bodyPr>
          <a:lstStyle/>
          <a:p>
            <a:r>
              <a:rPr lang="en-US" sz="4400" u="sng"/>
              <a:t>Character Animation Tests</a:t>
            </a:r>
          </a:p>
        </p:txBody>
      </p:sp>
      <p:sp>
        <p:nvSpPr>
          <p:cNvPr id="3" name="Date Placeholder 2">
            <a:extLst>
              <a:ext uri="{FF2B5EF4-FFF2-40B4-BE49-F238E27FC236}">
                <a16:creationId xmlns:a16="http://schemas.microsoft.com/office/drawing/2014/main" id="{3AFDED5C-B81B-40EE-B6F8-8E7844C2F309}"/>
              </a:ext>
            </a:extLst>
          </p:cNvPr>
          <p:cNvSpPr>
            <a:spLocks noGrp="1"/>
          </p:cNvSpPr>
          <p:nvPr>
            <p:ph type="dt" sz="half" idx="10"/>
          </p:nvPr>
        </p:nvSpPr>
        <p:spPr/>
        <p:txBody>
          <a:bodyPr/>
          <a:lstStyle/>
          <a:p>
            <a:fld id="{0ED6A51A-D1B1-4CDE-9056-C73C4D5C6A07}" type="datetime1">
              <a:t>11/10/2024</a:t>
            </a:fld>
            <a:endParaRPr lang="en-US"/>
          </a:p>
        </p:txBody>
      </p:sp>
      <p:sp>
        <p:nvSpPr>
          <p:cNvPr id="4" name="Footer Placeholder 3">
            <a:extLst>
              <a:ext uri="{FF2B5EF4-FFF2-40B4-BE49-F238E27FC236}">
                <a16:creationId xmlns:a16="http://schemas.microsoft.com/office/drawing/2014/main" id="{97DBAD9D-CE2A-507A-EE17-AD86E096F6E1}"/>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C47EBEEC-9504-729E-3F04-D296E4207C05}"/>
              </a:ext>
            </a:extLst>
          </p:cNvPr>
          <p:cNvSpPr>
            <a:spLocks noGrp="1"/>
          </p:cNvSpPr>
          <p:nvPr>
            <p:ph type="sldNum" sz="quarter" idx="12"/>
          </p:nvPr>
        </p:nvSpPr>
        <p:spPr/>
        <p:txBody>
          <a:bodyPr/>
          <a:lstStyle/>
          <a:p>
            <a:fld id="{5E4DE196-8A13-4FF7-A07E-102851959EAB}" type="slidenum">
              <a:rPr lang="en-US" dirty="0"/>
              <a:t>30</a:t>
            </a:fld>
            <a:endParaRPr lang="en-US"/>
          </a:p>
        </p:txBody>
      </p:sp>
      <p:pic>
        <p:nvPicPr>
          <p:cNvPr id="6" name="(1)ACP+Assignment(Animation+test1)">
            <a:hlinkClick r:id="" action="ppaction://media"/>
            <a:extLst>
              <a:ext uri="{FF2B5EF4-FFF2-40B4-BE49-F238E27FC236}">
                <a16:creationId xmlns:a16="http://schemas.microsoft.com/office/drawing/2014/main" id="{DE21F618-515B-1BDF-B718-2C7D1C3611AA}"/>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3098" y="501017"/>
            <a:ext cx="4467829" cy="2428756"/>
          </a:xfrm>
          <a:prstGeom prst="rect">
            <a:avLst/>
          </a:prstGeom>
        </p:spPr>
      </p:pic>
      <p:sp>
        <p:nvSpPr>
          <p:cNvPr id="7" name="TextBox 6">
            <a:extLst>
              <a:ext uri="{FF2B5EF4-FFF2-40B4-BE49-F238E27FC236}">
                <a16:creationId xmlns:a16="http://schemas.microsoft.com/office/drawing/2014/main" id="{1FF73712-5AF2-F5D0-D33A-2E9992589DDE}"/>
              </a:ext>
            </a:extLst>
          </p:cNvPr>
          <p:cNvSpPr txBox="1"/>
          <p:nvPr/>
        </p:nvSpPr>
        <p:spPr>
          <a:xfrm>
            <a:off x="-2198" y="2935306"/>
            <a:ext cx="29708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First Animation Test</a:t>
            </a:r>
          </a:p>
        </p:txBody>
      </p:sp>
      <p:pic>
        <p:nvPicPr>
          <p:cNvPr id="8" name="(Test2)ACP+Assignment+(Copy)">
            <a:hlinkClick r:id="" action="ppaction://media"/>
            <a:extLst>
              <a:ext uri="{FF2B5EF4-FFF2-40B4-BE49-F238E27FC236}">
                <a16:creationId xmlns:a16="http://schemas.microsoft.com/office/drawing/2014/main" id="{F79DF455-83DB-E4CF-73A3-8CA8ADEAE9D2}"/>
              </a:ext>
            </a:extLst>
          </p:cNvPr>
          <p:cNvPicPr>
            <a:picLocks noChangeAspect="1"/>
          </p:cNvPicPr>
          <p:nvPr>
            <a:videoFile r:link="rId4"/>
            <p:extLst>
              <p:ext uri="{DAA4B4D4-6D71-4841-9C94-3DE7FCFB9230}">
                <p14:media xmlns:p14="http://schemas.microsoft.com/office/powerpoint/2010/main" r:embed="rId3"/>
              </p:ext>
            </p:extLst>
          </p:nvPr>
        </p:nvPicPr>
        <p:blipFill>
          <a:blip r:embed="rId9"/>
          <a:stretch>
            <a:fillRect/>
          </a:stretch>
        </p:blipFill>
        <p:spPr>
          <a:xfrm>
            <a:off x="7450238" y="367497"/>
            <a:ext cx="4303852" cy="2428755"/>
          </a:xfrm>
          <a:prstGeom prst="rect">
            <a:avLst/>
          </a:prstGeom>
        </p:spPr>
      </p:pic>
      <p:sp>
        <p:nvSpPr>
          <p:cNvPr id="9" name="TextBox 8">
            <a:extLst>
              <a:ext uri="{FF2B5EF4-FFF2-40B4-BE49-F238E27FC236}">
                <a16:creationId xmlns:a16="http://schemas.microsoft.com/office/drawing/2014/main" id="{3249D1A2-192B-9E6C-5013-21ADBEA8B809}"/>
              </a:ext>
            </a:extLst>
          </p:cNvPr>
          <p:cNvSpPr txBox="1"/>
          <p:nvPr/>
        </p:nvSpPr>
        <p:spPr>
          <a:xfrm>
            <a:off x="7448493" y="2948770"/>
            <a:ext cx="41412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Second Animation test</a:t>
            </a:r>
          </a:p>
        </p:txBody>
      </p:sp>
      <p:pic>
        <p:nvPicPr>
          <p:cNvPr id="10" name="test3acpassignmentsketchideas_n3MKvm3f">
            <a:hlinkClick r:id="" action="ppaction://media"/>
            <a:extLst>
              <a:ext uri="{FF2B5EF4-FFF2-40B4-BE49-F238E27FC236}">
                <a16:creationId xmlns:a16="http://schemas.microsoft.com/office/drawing/2014/main" id="{593C1A9A-9148-3F07-B1DF-DA27CD781382}"/>
              </a:ext>
            </a:extLst>
          </p:cNvPr>
          <p:cNvPicPr>
            <a:picLocks noChangeAspect="1"/>
          </p:cNvPicPr>
          <p:nvPr>
            <a:videoFile r:link="rId6"/>
            <p:extLst>
              <p:ext uri="{DAA4B4D4-6D71-4841-9C94-3DE7FCFB9230}">
                <p14:media xmlns:p14="http://schemas.microsoft.com/office/powerpoint/2010/main" r:embed="rId5"/>
              </p:ext>
            </p:extLst>
          </p:nvPr>
        </p:nvPicPr>
        <p:blipFill>
          <a:blip r:embed="rId10"/>
          <a:stretch>
            <a:fillRect/>
          </a:stretch>
        </p:blipFill>
        <p:spPr>
          <a:xfrm>
            <a:off x="3292998" y="3319041"/>
            <a:ext cx="4294208" cy="2428755"/>
          </a:xfrm>
          <a:prstGeom prst="rect">
            <a:avLst/>
          </a:prstGeom>
        </p:spPr>
      </p:pic>
      <p:sp>
        <p:nvSpPr>
          <p:cNvPr id="11" name="TextBox 10">
            <a:extLst>
              <a:ext uri="{FF2B5EF4-FFF2-40B4-BE49-F238E27FC236}">
                <a16:creationId xmlns:a16="http://schemas.microsoft.com/office/drawing/2014/main" id="{38731E74-5E74-E47B-9888-E79A02330476}"/>
              </a:ext>
            </a:extLst>
          </p:cNvPr>
          <p:cNvSpPr txBox="1"/>
          <p:nvPr/>
        </p:nvSpPr>
        <p:spPr>
          <a:xfrm>
            <a:off x="3290857" y="5749023"/>
            <a:ext cx="29540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Third Animation Test</a:t>
            </a:r>
          </a:p>
        </p:txBody>
      </p:sp>
    </p:spTree>
    <p:extLst>
      <p:ext uri="{BB962C8B-B14F-4D97-AF65-F5344CB8AC3E}">
        <p14:creationId xmlns:p14="http://schemas.microsoft.com/office/powerpoint/2010/main" val="482907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8"/>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15" fill="hold" display="0">
                  <p:stCondLst>
                    <p:cond delay="indefinite"/>
                  </p:stCondLst>
                </p:cTn>
                <p:tgtEl>
                  <p:spTgt spid="6"/>
                </p:tgtEl>
              </p:cMediaNode>
            </p:video>
            <p:seq concurrent="1" nextAc="seek">
              <p:cTn id="16" restart="whenNotActive" fill="hold" evtFilter="cancelBubble" nodeType="interactiveSeq">
                <p:stCondLst>
                  <p:cond evt="onClick" delay="0">
                    <p:tgtEl>
                      <p:spTgt spid="6"/>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6"/>
                                        </p:tgtEl>
                                      </p:cBhvr>
                                    </p:cmd>
                                  </p:childTnLst>
                                </p:cTn>
                              </p:par>
                            </p:childTnLst>
                          </p:cTn>
                        </p:par>
                      </p:childTnLst>
                    </p:cTn>
                  </p:par>
                </p:childTnLst>
              </p:cTn>
              <p:nextCondLst>
                <p:cond evt="onClick" delay="0">
                  <p:tgtEl>
                    <p:spTgt spid="6"/>
                  </p:tgtEl>
                </p:cond>
              </p:nextCondLst>
            </p:seq>
            <p:video>
              <p:cMediaNode>
                <p:cTn id="21" fill="hold" display="0">
                  <p:stCondLst>
                    <p:cond delay="indefinite"/>
                  </p:stCondLst>
                </p:cTn>
                <p:tgtEl>
                  <p:spTgt spid="8"/>
                </p:tgtEl>
              </p:cMediaNode>
            </p:video>
            <p:seq concurrent="1" nextAc="seek">
              <p:cTn id="22" restart="whenNotActive" fill="hold" evtFilter="cancelBubble" nodeType="interactiveSeq">
                <p:stCondLst>
                  <p:cond evt="onClick" delay="0">
                    <p:tgtEl>
                      <p:spTgt spid="8"/>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8"/>
                                        </p:tgtEl>
                                      </p:cBhvr>
                                    </p:cmd>
                                  </p:childTnLst>
                                </p:cTn>
                              </p:par>
                            </p:childTnLst>
                          </p:cTn>
                        </p:par>
                      </p:childTnLst>
                    </p:cTn>
                  </p:par>
                </p:childTnLst>
              </p:cTn>
              <p:nextCondLst>
                <p:cond evt="onClick" delay="0">
                  <p:tgtEl>
                    <p:spTgt spid="8"/>
                  </p:tgtEl>
                </p:cond>
              </p:nextCondLst>
            </p:seq>
            <p:video>
              <p:cMediaNode>
                <p:cTn id="27" fill="hold" display="0">
                  <p:stCondLst>
                    <p:cond delay="indefinite"/>
                  </p:stCondLst>
                </p:cTn>
                <p:tgtEl>
                  <p:spTgt spid="10"/>
                </p:tgtEl>
              </p:cMediaNode>
            </p:video>
            <p:seq concurrent="1" nextAc="seek">
              <p:cTn id="28" restart="whenNotActive" fill="hold" evtFilter="cancelBubble" nodeType="interactiveSeq">
                <p:stCondLst>
                  <p:cond evt="onClick" delay="0">
                    <p:tgtEl>
                      <p:spTgt spid="10"/>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486BD-AFE8-ECDB-6E46-5364C3710A12}"/>
              </a:ext>
            </a:extLst>
          </p:cNvPr>
          <p:cNvSpPr>
            <a:spLocks noGrp="1"/>
          </p:cNvSpPr>
          <p:nvPr>
            <p:ph type="title"/>
          </p:nvPr>
        </p:nvSpPr>
        <p:spPr>
          <a:xfrm>
            <a:off x="2973842" y="2170118"/>
            <a:ext cx="6244316" cy="1265928"/>
          </a:xfrm>
        </p:spPr>
        <p:txBody>
          <a:bodyPr>
            <a:noAutofit/>
          </a:bodyPr>
          <a:lstStyle/>
          <a:p>
            <a:r>
              <a:rPr lang="en-US" sz="8800" u="sng"/>
              <a:t>References</a:t>
            </a:r>
          </a:p>
        </p:txBody>
      </p:sp>
      <p:sp>
        <p:nvSpPr>
          <p:cNvPr id="3" name="Date Placeholder 2">
            <a:extLst>
              <a:ext uri="{FF2B5EF4-FFF2-40B4-BE49-F238E27FC236}">
                <a16:creationId xmlns:a16="http://schemas.microsoft.com/office/drawing/2014/main" id="{04919CC4-D263-47C7-01B5-5C2ADBD4729C}"/>
              </a:ext>
            </a:extLst>
          </p:cNvPr>
          <p:cNvSpPr>
            <a:spLocks noGrp="1"/>
          </p:cNvSpPr>
          <p:nvPr>
            <p:ph type="dt" sz="half" idx="10"/>
          </p:nvPr>
        </p:nvSpPr>
        <p:spPr/>
        <p:txBody>
          <a:bodyPr/>
          <a:lstStyle/>
          <a:p>
            <a:fld id="{0DE4918D-A69C-4962-8E42-1FC8235F7838}" type="datetime1">
              <a:t>11/10/2024</a:t>
            </a:fld>
            <a:endParaRPr lang="en-US"/>
          </a:p>
        </p:txBody>
      </p:sp>
      <p:sp>
        <p:nvSpPr>
          <p:cNvPr id="4" name="Footer Placeholder 3">
            <a:extLst>
              <a:ext uri="{FF2B5EF4-FFF2-40B4-BE49-F238E27FC236}">
                <a16:creationId xmlns:a16="http://schemas.microsoft.com/office/drawing/2014/main" id="{520F08C6-E0D4-2687-E475-CECD3D782B14}"/>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D9C3E72F-AF43-24B5-2AD8-2909E28E2C07}"/>
              </a:ext>
            </a:extLst>
          </p:cNvPr>
          <p:cNvSpPr>
            <a:spLocks noGrp="1"/>
          </p:cNvSpPr>
          <p:nvPr>
            <p:ph type="sldNum" sz="quarter" idx="12"/>
          </p:nvPr>
        </p:nvSpPr>
        <p:spPr/>
        <p:txBody>
          <a:bodyPr/>
          <a:lstStyle/>
          <a:p>
            <a:fld id="{5E4DE196-8A13-4FF7-A07E-102851959EAB}" type="slidenum">
              <a:rPr lang="en-US" dirty="0"/>
              <a:t>31</a:t>
            </a:fld>
            <a:endParaRPr lang="en-US"/>
          </a:p>
        </p:txBody>
      </p:sp>
    </p:spTree>
    <p:extLst>
      <p:ext uri="{BB962C8B-B14F-4D97-AF65-F5344CB8AC3E}">
        <p14:creationId xmlns:p14="http://schemas.microsoft.com/office/powerpoint/2010/main" val="7346938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DC9867-55CE-FA13-F5C6-BC3693F4F412}"/>
              </a:ext>
            </a:extLst>
          </p:cNvPr>
          <p:cNvSpPr>
            <a:spLocks noGrp="1"/>
          </p:cNvSpPr>
          <p:nvPr>
            <p:ph type="dt" sz="half" idx="10"/>
          </p:nvPr>
        </p:nvSpPr>
        <p:spPr/>
        <p:txBody>
          <a:bodyPr/>
          <a:lstStyle/>
          <a:p>
            <a:fld id="{45B07FBF-D25A-44B3-9623-C699E69A3F3A}" type="datetime1">
              <a:t>11/10/2024</a:t>
            </a:fld>
            <a:endParaRPr lang="en-US"/>
          </a:p>
        </p:txBody>
      </p:sp>
      <p:sp>
        <p:nvSpPr>
          <p:cNvPr id="3" name="Footer Placeholder 2">
            <a:extLst>
              <a:ext uri="{FF2B5EF4-FFF2-40B4-BE49-F238E27FC236}">
                <a16:creationId xmlns:a16="http://schemas.microsoft.com/office/drawing/2014/main" id="{BE53E600-36EA-F22F-9C94-E48FF9964A40}"/>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DF327C7-06BB-E6CE-662C-BC615FCDD4EE}"/>
              </a:ext>
            </a:extLst>
          </p:cNvPr>
          <p:cNvSpPr>
            <a:spLocks noGrp="1"/>
          </p:cNvSpPr>
          <p:nvPr>
            <p:ph type="sldNum" sz="quarter" idx="12"/>
          </p:nvPr>
        </p:nvSpPr>
        <p:spPr/>
        <p:txBody>
          <a:bodyPr/>
          <a:lstStyle/>
          <a:p>
            <a:fld id="{5E4DE196-8A13-4FF7-A07E-102851959EAB}" type="slidenum">
              <a:rPr lang="en-US" dirty="0"/>
              <a:t>32</a:t>
            </a:fld>
            <a:endParaRPr lang="en-US"/>
          </a:p>
        </p:txBody>
      </p:sp>
      <p:sp>
        <p:nvSpPr>
          <p:cNvPr id="5" name="TextBox 4">
            <a:extLst>
              <a:ext uri="{FF2B5EF4-FFF2-40B4-BE49-F238E27FC236}">
                <a16:creationId xmlns:a16="http://schemas.microsoft.com/office/drawing/2014/main" id="{BDA473D2-3221-B2D4-D2AA-FD8B188F80E1}"/>
              </a:ext>
            </a:extLst>
          </p:cNvPr>
          <p:cNvSpPr txBox="1"/>
          <p:nvPr/>
        </p:nvSpPr>
        <p:spPr>
          <a:xfrm>
            <a:off x="-1929" y="-1930"/>
            <a:ext cx="1219585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[1]"</a:t>
            </a:r>
            <a:r>
              <a:rPr lang="en-US" sz="1200">
                <a:latin typeface="Aptos"/>
              </a:rPr>
              <a:t>AI Story Generator",</a:t>
            </a:r>
            <a:r>
              <a:rPr lang="en-US" sz="1200"/>
              <a:t> Toolbaz, [Online], Available:https://toolbaz.com/writer/ai-story-generator[Accessed 04/10/2024]</a:t>
            </a:r>
            <a:endParaRPr lang="en-US"/>
          </a:p>
        </p:txBody>
      </p:sp>
      <p:sp>
        <p:nvSpPr>
          <p:cNvPr id="6" name="TextBox 5">
            <a:extLst>
              <a:ext uri="{FF2B5EF4-FFF2-40B4-BE49-F238E27FC236}">
                <a16:creationId xmlns:a16="http://schemas.microsoft.com/office/drawing/2014/main" id="{144A1A4C-D53F-2673-E34A-C16557DD2F24}"/>
              </a:ext>
            </a:extLst>
          </p:cNvPr>
          <p:cNvSpPr txBox="1"/>
          <p:nvPr/>
        </p:nvSpPr>
        <p:spPr>
          <a:xfrm>
            <a:off x="-1929" y="277792"/>
            <a:ext cx="11703934"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Calibri"/>
                <a:cs typeface="Segoe UI"/>
              </a:rPr>
              <a:t>2]"Free Storyboard Templates", Boards, [Online], Available:  </a:t>
            </a:r>
            <a:r>
              <a:rPr lang="en-US" sz="1100">
                <a:latin typeface="Calibri"/>
                <a:cs typeface="Calibri"/>
              </a:rPr>
              <a:t> </a:t>
            </a:r>
          </a:p>
          <a:p>
            <a:r>
              <a:rPr lang="en-GB" sz="1100">
                <a:latin typeface="Calibri"/>
                <a:cs typeface="Segoe UI"/>
              </a:rPr>
              <a:t>https://boords.com/storyboard-template[Accessed 06/10/2024]  </a:t>
            </a:r>
            <a:r>
              <a:rPr lang="en-US" sz="1100">
                <a:latin typeface="Calibri"/>
                <a:cs typeface="Segoe UI"/>
              </a:rPr>
              <a:t> </a:t>
            </a:r>
          </a:p>
        </p:txBody>
      </p:sp>
      <p:sp>
        <p:nvSpPr>
          <p:cNvPr id="7" name="TextBox 6">
            <a:extLst>
              <a:ext uri="{FF2B5EF4-FFF2-40B4-BE49-F238E27FC236}">
                <a16:creationId xmlns:a16="http://schemas.microsoft.com/office/drawing/2014/main" id="{3A100DE7-C98A-07A3-B019-200C0C435277}"/>
              </a:ext>
            </a:extLst>
          </p:cNvPr>
          <p:cNvSpPr txBox="1"/>
          <p:nvPr/>
        </p:nvSpPr>
        <p:spPr>
          <a:xfrm>
            <a:off x="-1929" y="702197"/>
            <a:ext cx="12195857"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Calibri"/>
                <a:cs typeface="Segoe UI"/>
              </a:rPr>
              <a:t>[3]"Jurassic World 2015 - Raptor Feeding Scene",  </a:t>
            </a:r>
            <a:r>
              <a:rPr lang="en-US" sz="1100">
                <a:latin typeface="WordVisiCarriageReturn_MSFontService"/>
                <a:cs typeface="Segoe UI"/>
              </a:rPr>
              <a:t> </a:t>
            </a:r>
            <a:br>
              <a:rPr lang="en-US" sz="1100">
                <a:latin typeface="WordVisiCarriageReturn_MSFontService"/>
                <a:cs typeface="Segoe UI"/>
              </a:rPr>
            </a:br>
            <a:r>
              <a:rPr lang="en-GB" sz="1100">
                <a:latin typeface="Calibri"/>
                <a:cs typeface="Segoe UI"/>
              </a:rPr>
              <a:t>Movie Moments, 2017,[Online], Available:  </a:t>
            </a:r>
            <a:r>
              <a:rPr lang="en-US" sz="1100">
                <a:latin typeface="Calibri"/>
                <a:cs typeface="Segoe UI"/>
              </a:rPr>
              <a:t> </a:t>
            </a:r>
          </a:p>
          <a:p>
            <a:r>
              <a:rPr lang="en-GB" sz="1100">
                <a:latin typeface="Calibri"/>
                <a:cs typeface="Segoe UI"/>
              </a:rPr>
              <a:t>Jurassic World 2015 - Raptor Feeding Scene (youtube.com)[Accessed 07/10/2024]  </a:t>
            </a:r>
            <a:r>
              <a:rPr lang="en-US" sz="1100">
                <a:latin typeface="Calibri"/>
                <a:cs typeface="Segoe UI"/>
              </a:rPr>
              <a:t> </a:t>
            </a:r>
          </a:p>
          <a:p>
            <a:r>
              <a:rPr lang="en-GB" sz="1100">
                <a:latin typeface="Calibri"/>
                <a:cs typeface="Segoe UI"/>
              </a:rPr>
              <a:t>[4]"Jurassic World | The Story of Blue &amp; Owen", Jarassic Park, 2023,[Online], Available:  </a:t>
            </a:r>
            <a:r>
              <a:rPr lang="en-US" sz="1100">
                <a:latin typeface="Calibri"/>
                <a:cs typeface="Segoe UI"/>
              </a:rPr>
              <a:t> </a:t>
            </a:r>
          </a:p>
          <a:p>
            <a:r>
              <a:rPr lang="en-GB" sz="1100">
                <a:latin typeface="Calibri"/>
                <a:cs typeface="Segoe UI"/>
              </a:rPr>
              <a:t>Jurassic World | The Story of Blue &amp; Owen (youtube.com)[Accessed 07/10/2024]  </a:t>
            </a:r>
            <a:r>
              <a:rPr lang="en-US" sz="1100">
                <a:latin typeface="Calibri"/>
                <a:cs typeface="Segoe UI"/>
              </a:rPr>
              <a:t> </a:t>
            </a:r>
          </a:p>
          <a:p>
            <a:r>
              <a:rPr lang="en-GB" sz="1100">
                <a:latin typeface="Calibri"/>
                <a:cs typeface="Segoe UI"/>
              </a:rPr>
              <a:t>[5]"Rexy meets the Mountain King - Funny Dinosaur Cartoon for Families", Pangea - Never Ending World, 2021.[Online], Available:  </a:t>
            </a:r>
            <a:r>
              <a:rPr lang="en-US" sz="1100">
                <a:latin typeface="Calibri"/>
                <a:cs typeface="Segoe UI"/>
              </a:rPr>
              <a:t> </a:t>
            </a:r>
          </a:p>
          <a:p>
            <a:r>
              <a:rPr lang="en-GB" sz="1100">
                <a:latin typeface="Calibri"/>
                <a:cs typeface="Segoe UI"/>
              </a:rPr>
              <a:t>Rexy meets the Mountain King - Funny Dinosaur Cartoon for Families (youtube.com)[Accessed 07/10/2024]  </a:t>
            </a:r>
            <a:r>
              <a:rPr lang="en-US" sz="1100">
                <a:latin typeface="Calibri"/>
                <a:cs typeface="Segoe UI"/>
              </a:rPr>
              <a:t> </a:t>
            </a:r>
          </a:p>
          <a:p>
            <a:r>
              <a:rPr lang="en-GB" sz="1100">
                <a:latin typeface="Calibri"/>
                <a:cs typeface="Segoe UI"/>
              </a:rPr>
              <a:t>  </a:t>
            </a:r>
            <a:r>
              <a:rPr lang="en-US" sz="1100">
                <a:latin typeface="Calibri"/>
                <a:cs typeface="Segoe UI"/>
              </a:rPr>
              <a:t> </a:t>
            </a:r>
          </a:p>
          <a:p>
            <a:r>
              <a:rPr lang="en-GB" sz="1100">
                <a:latin typeface="Calibri"/>
                <a:cs typeface="Segoe UI"/>
              </a:rPr>
              <a:t>[6]” How to animate a Raptor Run Cycle”, J. Symmonds, 2024,[Online], Available:https://jonathansymmonds.com/how-to-animate-a-raptor-run-cycle-course-released/[Accessed 18/10/2024]  </a:t>
            </a:r>
            <a:r>
              <a:rPr lang="en-US" sz="1100">
                <a:latin typeface="Calibri"/>
                <a:cs typeface="Segoe UI"/>
              </a:rPr>
              <a:t> </a:t>
            </a:r>
          </a:p>
          <a:p>
            <a:r>
              <a:rPr lang="en-GB" sz="1100">
                <a:latin typeface="Calibri"/>
                <a:cs typeface="Segoe UI"/>
              </a:rPr>
              <a:t>[7]” Blue Raptor”, Allie,[Online], Available: https://uk.pinterest.com/pin/41658365287755194/[Accessed 18/10/2024]  </a:t>
            </a:r>
            <a:r>
              <a:rPr lang="en-US" sz="1100">
                <a:latin typeface="Calibri"/>
                <a:cs typeface="Segoe UI"/>
              </a:rPr>
              <a:t> </a:t>
            </a:r>
          </a:p>
          <a:p>
            <a:r>
              <a:rPr lang="en-GB" sz="1100">
                <a:latin typeface="Calibri"/>
                <a:cs typeface="Segoe UI"/>
              </a:rPr>
              <a:t>[8]” Baby Chomper | The Land Before Time II: The Great Valley Adventure”, The Land Before Time, 2021,[Online], Available: https://www.youtube.com/watch?app=desktop&amp;v=vPvoXWBvHy4[Accessed 18/10/2024]  </a:t>
            </a:r>
            <a:r>
              <a:rPr lang="en-US" sz="1100">
                <a:latin typeface="Calibri"/>
                <a:cs typeface="Segoe UI"/>
              </a:rPr>
              <a:t> </a:t>
            </a:r>
          </a:p>
        </p:txBody>
      </p:sp>
      <p:sp>
        <p:nvSpPr>
          <p:cNvPr id="8" name="TextBox 7">
            <a:extLst>
              <a:ext uri="{FF2B5EF4-FFF2-40B4-BE49-F238E27FC236}">
                <a16:creationId xmlns:a16="http://schemas.microsoft.com/office/drawing/2014/main" id="{C77F6BC5-8A4D-3D59-ECE5-2D05BD4E6071}"/>
              </a:ext>
            </a:extLst>
          </p:cNvPr>
          <p:cNvSpPr txBox="1"/>
          <p:nvPr/>
        </p:nvSpPr>
        <p:spPr>
          <a:xfrm>
            <a:off x="-1929" y="2824223"/>
            <a:ext cx="12195857" cy="22929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Calibri"/>
                <a:cs typeface="Segoe UI"/>
              </a:rPr>
              <a:t>[9]"Tumblr", Tumblr, [Online], </a:t>
            </a:r>
            <a:r>
              <a:rPr lang="en-US" sz="1100" err="1">
                <a:latin typeface="Calibri"/>
                <a:cs typeface="Segoe UI"/>
              </a:rPr>
              <a:t>Available:https</a:t>
            </a:r>
            <a:r>
              <a:rPr lang="en-US" sz="1100">
                <a:latin typeface="Calibri"/>
                <a:cs typeface="Segoe UI"/>
              </a:rPr>
              <a:t>://www.tumblr.com/mundancheemudomo/683648304608870400/me-again-idk-if-you-noticed-or-can-recall-but[Accessed 07/10/2024]  </a:t>
            </a:r>
          </a:p>
          <a:p>
            <a:r>
              <a:rPr lang="en-US" sz="1100">
                <a:latin typeface="Calibri"/>
                <a:cs typeface="Segoe UI"/>
              </a:rPr>
              <a:t>[10]” Ratchet Lomax/Gallery”, Kendi C </a:t>
            </a:r>
            <a:r>
              <a:rPr lang="en-US" sz="1100" err="1">
                <a:latin typeface="Calibri"/>
                <a:cs typeface="Segoe UI"/>
              </a:rPr>
              <a:t>hannel</a:t>
            </a:r>
            <a:r>
              <a:rPr lang="en-US" sz="1100">
                <a:latin typeface="Calibri"/>
                <a:cs typeface="Segoe UI"/>
              </a:rPr>
              <a:t> Wiki,[Online], </a:t>
            </a:r>
            <a:r>
              <a:rPr lang="en-US" sz="1100" err="1">
                <a:latin typeface="Calibri"/>
                <a:cs typeface="Segoe UI"/>
              </a:rPr>
              <a:t>Available:https</a:t>
            </a:r>
            <a:r>
              <a:rPr lang="en-US" sz="1100">
                <a:latin typeface="Calibri"/>
                <a:cs typeface="Segoe UI"/>
              </a:rPr>
              <a:t>://kendi-channel.fandom.com/wiki/</a:t>
            </a:r>
            <a:r>
              <a:rPr lang="en-US" sz="1100" err="1">
                <a:latin typeface="Calibri"/>
                <a:cs typeface="Segoe UI"/>
              </a:rPr>
              <a:t>Ratchet_Lombax</a:t>
            </a:r>
            <a:r>
              <a:rPr lang="en-US" sz="1100">
                <a:latin typeface="Calibri"/>
                <a:cs typeface="Segoe UI"/>
              </a:rPr>
              <a:t>/_Gallery[Accessed 18/10/2024]   </a:t>
            </a:r>
          </a:p>
          <a:p>
            <a:r>
              <a:rPr lang="en-US" sz="1100">
                <a:latin typeface="Calibri"/>
                <a:cs typeface="Segoe UI"/>
              </a:rPr>
              <a:t>[11]” Ratchet Lomax/Gallery”, Kendi C </a:t>
            </a:r>
            <a:r>
              <a:rPr lang="en-US" sz="1100" err="1">
                <a:latin typeface="Calibri"/>
                <a:cs typeface="Segoe UI"/>
              </a:rPr>
              <a:t>hannel</a:t>
            </a:r>
            <a:r>
              <a:rPr lang="en-US" sz="1100">
                <a:latin typeface="Calibri"/>
                <a:cs typeface="Segoe UI"/>
              </a:rPr>
              <a:t> Wiki,[Online], </a:t>
            </a:r>
            <a:r>
              <a:rPr lang="en-US" sz="1100" err="1">
                <a:latin typeface="Calibri"/>
                <a:cs typeface="Segoe UI"/>
              </a:rPr>
              <a:t>Available:https</a:t>
            </a:r>
            <a:r>
              <a:rPr lang="en-US" sz="1100">
                <a:latin typeface="Calibri"/>
                <a:cs typeface="Segoe UI"/>
              </a:rPr>
              <a:t>://kendi-channel.fandom.com/wiki/</a:t>
            </a:r>
            <a:r>
              <a:rPr lang="en-US" sz="1100" err="1">
                <a:latin typeface="Calibri"/>
                <a:cs typeface="Segoe UI"/>
              </a:rPr>
              <a:t>Ratchet_Lombax</a:t>
            </a:r>
            <a:r>
              <a:rPr lang="en-US" sz="1100">
                <a:latin typeface="Calibri"/>
                <a:cs typeface="Segoe UI"/>
              </a:rPr>
              <a:t>/_Gallery[Accessed 18/10/2024]   </a:t>
            </a:r>
          </a:p>
          <a:p>
            <a:r>
              <a:rPr lang="en-US" sz="1100">
                <a:latin typeface="Calibri"/>
                <a:cs typeface="Segoe UI"/>
              </a:rPr>
              <a:t>[12]” Ratchet and Clank: Rift Apart Screenshot”, </a:t>
            </a:r>
            <a:r>
              <a:rPr lang="en-US" sz="1100" err="1">
                <a:latin typeface="Calibri"/>
                <a:cs typeface="Segoe UI"/>
              </a:rPr>
              <a:t>AngieS-Hedgefox</a:t>
            </a:r>
            <a:r>
              <a:rPr lang="en-US" sz="1100">
                <a:latin typeface="Calibri"/>
                <a:cs typeface="Segoe UI"/>
              </a:rPr>
              <a:t>, 2021, [Online], Available: https://www.deviantart.com/angies-hedgefox/art/Ratchet-and-Clank-Rift-Apart-Screenshot-893078492[Accessed 18/10/2024]    </a:t>
            </a:r>
          </a:p>
          <a:p>
            <a:r>
              <a:rPr lang="en-US" sz="1100">
                <a:latin typeface="Calibri"/>
                <a:cs typeface="Segoe UI"/>
              </a:rPr>
              <a:t>[13]” Crash Bandicoot Scared”, </a:t>
            </a:r>
            <a:r>
              <a:rPr lang="en-US" sz="1100" err="1">
                <a:latin typeface="Calibri"/>
                <a:cs typeface="Segoe UI"/>
              </a:rPr>
              <a:t>Markendria</a:t>
            </a:r>
            <a:r>
              <a:rPr lang="en-US" sz="1100">
                <a:latin typeface="Calibri"/>
                <a:cs typeface="Segoe UI"/>
              </a:rPr>
              <a:t>, 2021,[Online], Available: https://www.deviantart.com/markendria/art/Crash-Bandicoot-Scared-868998024[Accessed 18/10/2024]  </a:t>
            </a:r>
          </a:p>
          <a:p>
            <a:r>
              <a:rPr lang="en-US" sz="1100">
                <a:latin typeface="Calibri"/>
                <a:cs typeface="Segoe UI"/>
              </a:rPr>
              <a:t>[14]” Neo Cortex And Crash Becomes friends Cash Bandicoot 4”, Skill Games, 2020,[Online], Available: https://www.youtube.com/watch?v=t3lapwcO8Qs[Accessed 18/10/2024] </a:t>
            </a:r>
          </a:p>
          <a:p>
            <a:r>
              <a:rPr lang="en-GB" sz="1100">
                <a:latin typeface="Calibri"/>
                <a:cs typeface="Segoe UI"/>
              </a:rPr>
              <a:t>[15]” </a:t>
            </a:r>
            <a:r>
              <a:rPr lang="en-GB" sz="1100" err="1">
                <a:latin typeface="Calibri"/>
                <a:cs typeface="Segoe UI"/>
              </a:rPr>
              <a:t>Everyeye</a:t>
            </a:r>
            <a:r>
              <a:rPr lang="en-GB" sz="1100">
                <a:latin typeface="Calibri"/>
                <a:cs typeface="Segoe UI"/>
              </a:rPr>
              <a:t>”, Everyeye.it, 2024,[Online], Available: </a:t>
            </a:r>
            <a:r>
              <a:rPr lang="en-GB" sz="1100" u="sng">
                <a:solidFill>
                  <a:srgbClr val="C77138"/>
                </a:solidFill>
                <a:latin typeface="Calibri"/>
                <a:cs typeface="Segoe UI"/>
                <a:hlinkClick r:id="rId2"/>
              </a:rPr>
              <a:t>https://www.everyeye.it/notizie/crash-bandicoot-4/[Accessed</a:t>
            </a:r>
            <a:r>
              <a:rPr lang="en-GB" sz="1100">
                <a:latin typeface="Calibri"/>
                <a:cs typeface="Segoe UI"/>
              </a:rPr>
              <a:t> 18/10/2024]</a:t>
            </a:r>
            <a:r>
              <a:rPr lang="en-US" sz="1100">
                <a:latin typeface="Calibri"/>
                <a:cs typeface="Segoe UI"/>
              </a:rPr>
              <a:t> </a:t>
            </a:r>
          </a:p>
          <a:p>
            <a:r>
              <a:rPr lang="en-GB" sz="1100">
                <a:latin typeface="Calibri"/>
                <a:cs typeface="Segoe UI"/>
              </a:rPr>
              <a:t>[16]” The Animation Commendation” The Animation Commendation,[Online], Available:  https://theanimationcommendation.com/2013/02/19/forgottenminor-characters-21-the-rhino-executioner/[Accessed 30/10/2024] </a:t>
            </a:r>
            <a:r>
              <a:rPr lang="en-US" sz="1100">
                <a:latin typeface="Calibri"/>
                <a:cs typeface="Segoe UI"/>
              </a:rPr>
              <a:t> </a:t>
            </a:r>
          </a:p>
          <a:p>
            <a:r>
              <a:rPr lang="en-GB" sz="1100">
                <a:latin typeface="Calibri"/>
                <a:cs typeface="Segoe UI"/>
              </a:rPr>
              <a:t>[17]” Bambi 2 - First Sign of Spring (Finnish) [HD]” </a:t>
            </a:r>
            <a:r>
              <a:rPr lang="en-GB" sz="1100" err="1">
                <a:latin typeface="Calibri"/>
                <a:cs typeface="Segoe UI"/>
              </a:rPr>
              <a:t>DisneyNonFIN</a:t>
            </a:r>
            <a:r>
              <a:rPr lang="en-GB" sz="1100">
                <a:latin typeface="Calibri"/>
                <a:cs typeface="Segoe UI"/>
              </a:rPr>
              <a:t>, 2011, [Online], Available: https://www.youtube.com/watch?v=oYKnhs8MVkU[Accessed 30/10/2024] </a:t>
            </a:r>
            <a:r>
              <a:rPr lang="en-US" sz="1100">
                <a:latin typeface="Calibri"/>
                <a:cs typeface="Segoe UI"/>
              </a:rPr>
              <a:t> </a:t>
            </a:r>
          </a:p>
          <a:p>
            <a:r>
              <a:rPr lang="en-GB" sz="1100">
                <a:latin typeface="Calibri"/>
                <a:cs typeface="Segoe UI"/>
              </a:rPr>
              <a:t>[18” Wallace &amp; Gromit Best Bits 🤩 | 15+ MIN Compilation #WallaceandGromit”, </a:t>
            </a:r>
            <a:r>
              <a:rPr lang="en-GB" sz="1100" err="1">
                <a:latin typeface="Calibri"/>
                <a:cs typeface="Segoe UI"/>
              </a:rPr>
              <a:t>WallaceandGromit</a:t>
            </a:r>
            <a:r>
              <a:rPr lang="en-GB" sz="1100">
                <a:latin typeface="Calibri"/>
                <a:cs typeface="Segoe UI"/>
              </a:rPr>
              <a:t>, 2020,[Online], Available: https://www.youtube.com/watch?app=desktop&amp;v=41BX9zn_qZo[Accessed 30/10/2024] </a:t>
            </a:r>
            <a:r>
              <a:rPr lang="en-US" sz="1100">
                <a:latin typeface="Calibri"/>
                <a:cs typeface="Segoe UI"/>
              </a:rPr>
              <a:t> </a:t>
            </a:r>
          </a:p>
        </p:txBody>
      </p:sp>
      <p:sp>
        <p:nvSpPr>
          <p:cNvPr id="9" name="TextBox 8">
            <a:extLst>
              <a:ext uri="{FF2B5EF4-FFF2-40B4-BE49-F238E27FC236}">
                <a16:creationId xmlns:a16="http://schemas.microsoft.com/office/drawing/2014/main" id="{19520B75-E069-F7AC-9E59-4BA12F367192}"/>
              </a:ext>
            </a:extLst>
          </p:cNvPr>
          <p:cNvSpPr txBox="1"/>
          <p:nvPr/>
        </p:nvSpPr>
        <p:spPr>
          <a:xfrm>
            <a:off x="-1929" y="5100577"/>
            <a:ext cx="12195858"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Calibri"/>
                <a:cs typeface="Segoe UI"/>
              </a:rPr>
              <a:t>[19]” Inside-out-emotion-fear", Jaimee028, 2024,[Online], Available: https://www.deviantart.com/jaimee028/art/Inside-out-emotion-fear-1076951513[Accessed 30/10/2024] </a:t>
            </a:r>
            <a:r>
              <a:rPr lang="en-US" sz="1200">
                <a:latin typeface="Calibri"/>
                <a:cs typeface="Segoe UI"/>
              </a:rPr>
              <a:t> </a:t>
            </a:r>
          </a:p>
          <a:p>
            <a:r>
              <a:rPr lang="en-GB" sz="1200">
                <a:latin typeface="Calibri"/>
                <a:cs typeface="Segoe UI"/>
              </a:rPr>
              <a:t>[20]” Looney Tunes on Parade”, Animationconnection,[Online], Available: https://www.animationconnection.com/view/6056-looney-tunes-on-parade[Accessed 30/10/2024] </a:t>
            </a:r>
            <a:r>
              <a:rPr lang="en-US" sz="1200">
                <a:latin typeface="Calibri"/>
                <a:cs typeface="Segoe UI"/>
              </a:rPr>
              <a:t> </a:t>
            </a:r>
          </a:p>
          <a:p>
            <a:r>
              <a:rPr lang="en-GB" sz="1200">
                <a:latin typeface="Calibri"/>
                <a:cs typeface="Segoe UI"/>
              </a:rPr>
              <a:t>[21]” What You Should Know About Dog Body Language”, </a:t>
            </a:r>
            <a:r>
              <a:rPr lang="en-GB" sz="1200" err="1">
                <a:latin typeface="Calibri"/>
                <a:cs typeface="Segoe UI"/>
              </a:rPr>
              <a:t>Joyrideharness</a:t>
            </a:r>
            <a:r>
              <a:rPr lang="en-GB" sz="1200">
                <a:latin typeface="Calibri"/>
                <a:cs typeface="Segoe UI"/>
              </a:rPr>
              <a:t>, 2021,[Online], Available: https://joyrideharness.com/blogs/news/what-you-should-know-about-dog-body-language[Accessed 19/10/2024] </a:t>
            </a:r>
            <a:r>
              <a:rPr lang="en-US" sz="1200">
                <a:latin typeface="Calibri"/>
                <a:cs typeface="Segoe UI"/>
              </a:rPr>
              <a:t> </a:t>
            </a:r>
          </a:p>
          <a:p>
            <a:r>
              <a:rPr lang="en-GB" sz="1200">
                <a:latin typeface="Calibri"/>
                <a:cs typeface="Segoe UI"/>
              </a:rPr>
              <a:t>[22]” Chien Jack Russel”, Pinterest,[Online], Available: https://uk.pinterest.com/pin/373517362817167340/[Accessed 19/10/2024] </a:t>
            </a:r>
            <a:r>
              <a:rPr lang="en-US" sz="1200">
                <a:latin typeface="Calibri"/>
                <a:cs typeface="Segoe UI"/>
              </a:rPr>
              <a:t> </a:t>
            </a:r>
          </a:p>
          <a:p>
            <a:r>
              <a:rPr lang="en-GB" sz="1200">
                <a:latin typeface="Calibri"/>
                <a:cs typeface="Segoe UI"/>
              </a:rPr>
              <a:t>[23” How to understand canine body language to better understand behaviour”, Ontario SPCA and Humane Society, 2023,[Online], Available: https://ontariospca.ca/blog/understanding-canine-behaviour-body-postures/[Accessed 19/10/2024] </a:t>
            </a:r>
            <a:r>
              <a:rPr lang="en-US" sz="1200">
                <a:latin typeface="Calibri"/>
                <a:cs typeface="Segoe UI"/>
              </a:rPr>
              <a:t> </a:t>
            </a:r>
          </a:p>
          <a:p>
            <a:r>
              <a:rPr lang="en-GB" sz="1200">
                <a:latin typeface="Calibri"/>
                <a:cs typeface="Segoe UI"/>
              </a:rPr>
              <a:t>[24]” Body Language of Dogs”, Animal Medical Centre, 2023,[Online], Available: https://www.amcny.org/pet_health_library/body-language-of-dogs/[Accessed 19/10/2024] </a:t>
            </a:r>
            <a:r>
              <a:rPr lang="en-US" sz="1200">
                <a:latin typeface="Calibri"/>
                <a:cs typeface="Segoe UI"/>
              </a:rPr>
              <a:t> </a:t>
            </a:r>
          </a:p>
          <a:p>
            <a:r>
              <a:rPr lang="en-GB" sz="1200">
                <a:latin typeface="Calibri"/>
                <a:cs typeface="Segoe UI"/>
              </a:rPr>
              <a:t>[25]” Dog Language royalty-free images”, Shutterstock, 2024,[Online], Available: https://www.shutterstock.com/search/dog-language[Accessed 19/10/2024] </a:t>
            </a:r>
            <a:r>
              <a:rPr lang="en-US" sz="1200">
                <a:latin typeface="Calibri"/>
                <a:cs typeface="Segoe UI"/>
              </a:rPr>
              <a:t> </a:t>
            </a:r>
          </a:p>
        </p:txBody>
      </p:sp>
    </p:spTree>
    <p:extLst>
      <p:ext uri="{BB962C8B-B14F-4D97-AF65-F5344CB8AC3E}">
        <p14:creationId xmlns:p14="http://schemas.microsoft.com/office/powerpoint/2010/main" val="10373575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8C43C9-CF06-755F-5AE4-C27467176FDA}"/>
              </a:ext>
            </a:extLst>
          </p:cNvPr>
          <p:cNvSpPr>
            <a:spLocks noGrp="1"/>
          </p:cNvSpPr>
          <p:nvPr>
            <p:ph type="dt" sz="half" idx="10"/>
          </p:nvPr>
        </p:nvSpPr>
        <p:spPr/>
        <p:txBody>
          <a:bodyPr/>
          <a:lstStyle/>
          <a:p>
            <a:fld id="{7DF9A0A0-CF50-44B5-824E-355EA4C986F0}" type="datetime1">
              <a:t>11/10/2024</a:t>
            </a:fld>
            <a:endParaRPr lang="en-US"/>
          </a:p>
        </p:txBody>
      </p:sp>
      <p:sp>
        <p:nvSpPr>
          <p:cNvPr id="3" name="Footer Placeholder 2">
            <a:extLst>
              <a:ext uri="{FF2B5EF4-FFF2-40B4-BE49-F238E27FC236}">
                <a16:creationId xmlns:a16="http://schemas.microsoft.com/office/drawing/2014/main" id="{43D6DCC5-13FD-E189-8AFC-F885CCD1CB82}"/>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2C826682-CFA4-FE09-93F1-5E4D20408F61}"/>
              </a:ext>
            </a:extLst>
          </p:cNvPr>
          <p:cNvSpPr>
            <a:spLocks noGrp="1"/>
          </p:cNvSpPr>
          <p:nvPr>
            <p:ph type="sldNum" sz="quarter" idx="12"/>
          </p:nvPr>
        </p:nvSpPr>
        <p:spPr/>
        <p:txBody>
          <a:bodyPr/>
          <a:lstStyle/>
          <a:p>
            <a:fld id="{5E4DE196-8A13-4FF7-A07E-102851959EAB}" type="slidenum">
              <a:rPr lang="en-US" dirty="0"/>
              <a:t>33</a:t>
            </a:fld>
            <a:endParaRPr lang="en-US"/>
          </a:p>
        </p:txBody>
      </p:sp>
      <p:sp>
        <p:nvSpPr>
          <p:cNvPr id="6" name="TextBox 5">
            <a:extLst>
              <a:ext uri="{FF2B5EF4-FFF2-40B4-BE49-F238E27FC236}">
                <a16:creationId xmlns:a16="http://schemas.microsoft.com/office/drawing/2014/main" id="{5995E930-79E9-B33A-049B-7FEE4AE6525A}"/>
              </a:ext>
            </a:extLst>
          </p:cNvPr>
          <p:cNvSpPr txBox="1"/>
          <p:nvPr/>
        </p:nvSpPr>
        <p:spPr>
          <a:xfrm>
            <a:off x="-2209" y="-2208"/>
            <a:ext cx="12196416" cy="24006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Calibri"/>
                <a:cs typeface="Calibri"/>
              </a:rPr>
              <a:t>[26]” A Visual Guide to Cat Body Language”, Alley Cay Allies, 2024,[Online], Available: https://www.alleycat.org/resources/a-visual-guide-to-cat-body-language/[Accessed 19/10/2024] </a:t>
            </a:r>
            <a:r>
              <a:rPr lang="en-US" sz="1100">
                <a:latin typeface="Calibri"/>
                <a:cs typeface="Calibri"/>
              </a:rPr>
              <a:t> </a:t>
            </a:r>
          </a:p>
          <a:p>
            <a:r>
              <a:rPr lang="en-GB" sz="1100">
                <a:latin typeface="Calibri"/>
                <a:cs typeface="Calibri"/>
              </a:rPr>
              <a:t>[27]” Feline Body Language”, All Pets Education and Training, 2024,[Online], Available: https://www.allpetseducationandtraining.com.au/feline-body-language.html[Accessed 19/10/2024] </a:t>
            </a:r>
            <a:r>
              <a:rPr lang="en-US" sz="1100">
                <a:latin typeface="Calibri"/>
                <a:cs typeface="Calibri"/>
              </a:rPr>
              <a:t> </a:t>
            </a:r>
          </a:p>
          <a:p>
            <a:r>
              <a:rPr lang="en-GB" sz="1100">
                <a:latin typeface="Calibri"/>
                <a:cs typeface="Calibri"/>
              </a:rPr>
              <a:t>[28]” Cat </a:t>
            </a:r>
            <a:r>
              <a:rPr lang="en-GB" sz="1100" err="1">
                <a:latin typeface="Calibri"/>
                <a:cs typeface="Calibri"/>
              </a:rPr>
              <a:t>Behavior</a:t>
            </a:r>
            <a:r>
              <a:rPr lang="en-GB" sz="1100">
                <a:latin typeface="Calibri"/>
                <a:cs typeface="Calibri"/>
              </a:rPr>
              <a:t> royalty-free images”, Shutterstock, 2024,[Online], Available: https://www.shutterstock.com/search/cat-behavior?consentChanged=true[Accessed 21/10/2024]  </a:t>
            </a:r>
          </a:p>
          <a:p>
            <a:r>
              <a:rPr lang="en-GB" sz="1100">
                <a:latin typeface="Calibri"/>
                <a:cs typeface="Calibri"/>
              </a:rPr>
              <a:t>[29]” Cat </a:t>
            </a:r>
            <a:r>
              <a:rPr lang="en-GB" sz="1100" err="1">
                <a:latin typeface="Calibri"/>
                <a:cs typeface="Calibri"/>
              </a:rPr>
              <a:t>Behavior</a:t>
            </a:r>
            <a:r>
              <a:rPr lang="en-GB" sz="1100">
                <a:latin typeface="Calibri"/>
                <a:cs typeface="Calibri"/>
              </a:rPr>
              <a:t> royalty-free images”,  Shutterstock,2024, [Online], Available: https://www.shutterstock.com/search/cat-behavior[Accessed 21/10/2024]  </a:t>
            </a:r>
          </a:p>
          <a:p>
            <a:r>
              <a:rPr lang="en-GB" sz="1100">
                <a:latin typeface="Calibri"/>
                <a:cs typeface="Calibri"/>
              </a:rPr>
              <a:t>[30]” Wolf Tail”, Pinterest,[Online], Available: https://uk.pinterest.com/pin/726275877379470251/[Accessed 21/10/2024]  </a:t>
            </a:r>
          </a:p>
          <a:p>
            <a:r>
              <a:rPr lang="en-GB" sz="1100">
                <a:latin typeface="Calibri"/>
                <a:cs typeface="Calibri"/>
              </a:rPr>
              <a:t>[31]”Wolf </a:t>
            </a:r>
            <a:r>
              <a:rPr lang="en-GB" sz="1100" err="1">
                <a:latin typeface="Calibri"/>
                <a:cs typeface="Calibri"/>
              </a:rPr>
              <a:t>Behavior</a:t>
            </a:r>
            <a:r>
              <a:rPr lang="en-GB" sz="1100">
                <a:latin typeface="Calibri"/>
                <a:cs typeface="Calibri"/>
              </a:rPr>
              <a:t>/ Wolf Facts”, Pinterest,[Online], Available: https://uk.pinterest.com/pin/519110294532992133/[Accessed 21/10/2024] </a:t>
            </a:r>
            <a:r>
              <a:rPr lang="en-US" sz="1100">
                <a:latin typeface="Calibri"/>
                <a:cs typeface="Calibri"/>
              </a:rPr>
              <a:t> </a:t>
            </a:r>
          </a:p>
          <a:p>
            <a:r>
              <a:rPr lang="en-GB" sz="1100">
                <a:latin typeface="Calibri"/>
                <a:cs typeface="Calibri"/>
              </a:rPr>
              <a:t>[32]”Wolf Facts &amp; Worksheets”, </a:t>
            </a:r>
            <a:r>
              <a:rPr lang="en-GB" sz="1100" err="1">
                <a:latin typeface="Calibri"/>
                <a:cs typeface="Calibri"/>
              </a:rPr>
              <a:t>Kidskonnect</a:t>
            </a:r>
            <a:r>
              <a:rPr lang="en-GB" sz="1100">
                <a:latin typeface="Calibri"/>
                <a:cs typeface="Calibri"/>
              </a:rPr>
              <a:t>, 2024,[Online], Available: https://kidskonnect.com/animals/wolf/[Accessed 21/10/2024]  </a:t>
            </a:r>
          </a:p>
          <a:p>
            <a:r>
              <a:rPr lang="en-GB" sz="1100">
                <a:latin typeface="Calibri"/>
                <a:cs typeface="Calibri"/>
              </a:rPr>
              <a:t>[33]"My Pack of Wolves (@MyPackofWolves) / Twitter", Pinterest,[Online], Available: https://uk.pinterest.com/pin/my-  </a:t>
            </a:r>
          </a:p>
          <a:p>
            <a:r>
              <a:rPr lang="en-GB" sz="1100">
                <a:latin typeface="Calibri"/>
                <a:cs typeface="Calibri"/>
              </a:rPr>
              <a:t>pack-of-wolves-</a:t>
            </a:r>
            <a:r>
              <a:rPr lang="en-GB" sz="1100" err="1">
                <a:latin typeface="Calibri"/>
                <a:cs typeface="Calibri"/>
              </a:rPr>
              <a:t>mypackofwolves</a:t>
            </a:r>
            <a:r>
              <a:rPr lang="en-GB" sz="1100">
                <a:latin typeface="Calibri"/>
                <a:cs typeface="Calibri"/>
              </a:rPr>
              <a:t>--41165784086698456/[Accessed 21/10/2024] </a:t>
            </a:r>
          </a:p>
          <a:p>
            <a:r>
              <a:rPr lang="en-GB" sz="1100">
                <a:latin typeface="Calibri"/>
                <a:cs typeface="Calibri"/>
              </a:rPr>
              <a:t>[34]"Body Language.", Ruins of Wildwood, 2024,[Online], Available: https://relic-lore.net/showthread.php?tid=52 </a:t>
            </a:r>
            <a:r>
              <a:rPr lang="en-US" sz="1100">
                <a:latin typeface="Calibri"/>
                <a:cs typeface="Calibri"/>
              </a:rPr>
              <a:t> </a:t>
            </a:r>
          </a:p>
          <a:p>
            <a:r>
              <a:rPr lang="en-GB" sz="1100">
                <a:latin typeface="Calibri"/>
                <a:cs typeface="Calibri"/>
              </a:rPr>
              <a:t> [Accessed 22/10/2024] </a:t>
            </a:r>
          </a:p>
          <a:p>
            <a:r>
              <a:rPr lang="en-GB" sz="1100">
                <a:latin typeface="Calibri"/>
                <a:cs typeface="Calibri"/>
              </a:rPr>
              <a:t>[35]” Cat tail language” World of Martin, 2017,[Online], Available: </a:t>
            </a:r>
            <a:r>
              <a:rPr lang="en-GB" sz="1100">
                <a:latin typeface="Calibri"/>
                <a:cs typeface="Calibri"/>
                <a:hlinkClick r:id="rId2"/>
              </a:rPr>
              <a:t>https://worldofmartin.wordpress.com/2017/03/05/cat-tail-language/</a:t>
            </a:r>
            <a:r>
              <a:rPr lang="en-GB" sz="1100">
                <a:latin typeface="Calibri"/>
                <a:cs typeface="Calibri"/>
              </a:rPr>
              <a:t> Accessed 30/10/2024]</a:t>
            </a:r>
            <a:r>
              <a:rPr lang="en-US" sz="1100">
                <a:latin typeface="Calibri"/>
                <a:cs typeface="Calibri"/>
              </a:rPr>
              <a:t> </a:t>
            </a:r>
          </a:p>
          <a:p>
            <a:endParaRPr lang="en-US"/>
          </a:p>
        </p:txBody>
      </p:sp>
      <p:sp>
        <p:nvSpPr>
          <p:cNvPr id="8" name="TextBox 7">
            <a:extLst>
              <a:ext uri="{FF2B5EF4-FFF2-40B4-BE49-F238E27FC236}">
                <a16:creationId xmlns:a16="http://schemas.microsoft.com/office/drawing/2014/main" id="{F4CC5A21-44A5-EC09-88E5-79DEF738E6AC}"/>
              </a:ext>
            </a:extLst>
          </p:cNvPr>
          <p:cNvSpPr txBox="1"/>
          <p:nvPr/>
        </p:nvSpPr>
        <p:spPr>
          <a:xfrm>
            <a:off x="-2209" y="2029791"/>
            <a:ext cx="12196417"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Calibri"/>
                <a:cs typeface="Calibri"/>
              </a:rPr>
              <a:t>[36]”Madonna [redux] - November 04, 201”, </a:t>
            </a:r>
            <a:r>
              <a:rPr lang="en-GB" sz="1100" err="1">
                <a:latin typeface="Calibri"/>
                <a:cs typeface="Calibri"/>
              </a:rPr>
              <a:t>Catsultations</a:t>
            </a:r>
            <a:r>
              <a:rPr lang="en-GB" sz="1100">
                <a:latin typeface="Calibri"/>
                <a:cs typeface="Calibri"/>
              </a:rPr>
              <a:t>, 2011,[Online], Available: </a:t>
            </a:r>
            <a:r>
              <a:rPr lang="en-GB" sz="1100">
                <a:latin typeface="Calibri"/>
                <a:cs typeface="Calibri"/>
                <a:hlinkClick r:id="rId3"/>
              </a:rPr>
              <a:t>https://uk.pinterest.com/pin/a-cats-rage-is-so-beautiful-burning-with-pure-cat-flame-all-its-hair-standing-up-and-crackling-blue-sparks-eyes-blazing--185351340886606511/[Accessed</a:t>
            </a:r>
            <a:r>
              <a:rPr lang="en-GB" sz="1100">
                <a:latin typeface="Calibri"/>
                <a:cs typeface="Calibri"/>
              </a:rPr>
              <a:t> 30/10/2024]</a:t>
            </a:r>
            <a:r>
              <a:rPr lang="en-US" sz="1100">
                <a:latin typeface="Calibri"/>
                <a:cs typeface="Calibri"/>
              </a:rPr>
              <a:t> </a:t>
            </a:r>
          </a:p>
          <a:p>
            <a:r>
              <a:rPr lang="en-US" sz="1100">
                <a:latin typeface="Calibri"/>
                <a:cs typeface="Calibri"/>
              </a:rPr>
              <a:t>[37]”Anxiety in Cats” </a:t>
            </a:r>
            <a:r>
              <a:rPr lang="en-US" sz="1100" err="1">
                <a:latin typeface="Calibri"/>
                <a:cs typeface="Calibri"/>
              </a:rPr>
              <a:t>Zooplus</a:t>
            </a:r>
            <a:r>
              <a:rPr lang="en-US" sz="1100">
                <a:latin typeface="Calibri"/>
                <a:cs typeface="Calibri"/>
              </a:rPr>
              <a:t>, 2024,[Online], Available: </a:t>
            </a:r>
            <a:r>
              <a:rPr lang="en-US" sz="1100">
                <a:latin typeface="Calibri"/>
                <a:cs typeface="Calibri"/>
                <a:hlinkClick r:id="rId4"/>
              </a:rPr>
              <a:t>https://www.zooplus.co.uk/magazine/cat/cat-training/anxiety-in-cats[Accessed</a:t>
            </a:r>
            <a:r>
              <a:rPr lang="en-US" sz="1100">
                <a:latin typeface="Calibri"/>
                <a:cs typeface="Calibri"/>
              </a:rPr>
              <a:t> 30/10/2024] </a:t>
            </a:r>
          </a:p>
          <a:p>
            <a:r>
              <a:rPr lang="en-GB" sz="1100">
                <a:latin typeface="Calibri"/>
                <a:cs typeface="Calibri"/>
              </a:rPr>
              <a:t>[38]”Dog Tail Tucked Between Legs: Meanings and What To Do About It”, G. Johnstone, 2023,[Online], Available: </a:t>
            </a:r>
            <a:r>
              <a:rPr lang="en-GB" sz="1100">
                <a:latin typeface="Calibri"/>
                <a:cs typeface="Calibri"/>
                <a:hlinkClick r:id="rId5"/>
              </a:rPr>
              <a:t>https://www.thedogclinic.com/tail-between-legs[Accessed</a:t>
            </a:r>
            <a:r>
              <a:rPr lang="en-GB" sz="1100">
                <a:latin typeface="Calibri"/>
                <a:cs typeface="Calibri"/>
              </a:rPr>
              <a:t> 30/10/2024]</a:t>
            </a:r>
            <a:r>
              <a:rPr lang="en-US" sz="1100">
                <a:latin typeface="Calibri"/>
                <a:cs typeface="Calibri"/>
              </a:rPr>
              <a:t> </a:t>
            </a:r>
          </a:p>
          <a:p>
            <a:r>
              <a:rPr lang="en-GB" sz="1100">
                <a:latin typeface="Calibri"/>
                <a:cs typeface="Calibri"/>
              </a:rPr>
              <a:t>[39]””Dog Tail Tucked Between Legs: Meanings and What To Do About It”, G. Johnstone, 2023,[Online], Available: </a:t>
            </a:r>
            <a:r>
              <a:rPr lang="en-GB" sz="1100">
                <a:latin typeface="Calibri"/>
                <a:cs typeface="Calibri"/>
                <a:hlinkClick r:id="rId5"/>
              </a:rPr>
              <a:t>https://www.thedogclinic.com/tail-between-legs[Accessed</a:t>
            </a:r>
            <a:r>
              <a:rPr lang="en-GB" sz="1100">
                <a:latin typeface="Calibri"/>
                <a:cs typeface="Calibri"/>
              </a:rPr>
              <a:t> 30/10/2024]</a:t>
            </a:r>
            <a:r>
              <a:rPr lang="en-US" sz="1100">
                <a:latin typeface="Calibri"/>
                <a:cs typeface="Calibri"/>
              </a:rPr>
              <a:t> </a:t>
            </a:r>
          </a:p>
          <a:p>
            <a:r>
              <a:rPr lang="en-GB" sz="1100">
                <a:latin typeface="Calibri"/>
                <a:cs typeface="Calibri"/>
              </a:rPr>
              <a:t>[40]” Dog Tail Tucked Between Legs &amp; Acting Weird (10 Reasons)”, Dogs Academy, 2024,[Online], Available: </a:t>
            </a:r>
            <a:r>
              <a:rPr lang="en-GB" sz="1100">
                <a:latin typeface="Calibri"/>
                <a:cs typeface="Calibri"/>
                <a:hlinkClick r:id="rId6"/>
              </a:rPr>
              <a:t>https://dogsacademy.org/dog-tail-between-legs/[Accessed</a:t>
            </a:r>
            <a:r>
              <a:rPr lang="en-GB" sz="1100">
                <a:latin typeface="Calibri"/>
                <a:cs typeface="Calibri"/>
              </a:rPr>
              <a:t> 30/10/2024]</a:t>
            </a:r>
            <a:r>
              <a:rPr lang="en-US" sz="1100">
                <a:latin typeface="Calibri"/>
                <a:cs typeface="Calibri"/>
              </a:rPr>
              <a:t> </a:t>
            </a:r>
          </a:p>
          <a:p>
            <a:r>
              <a:rPr lang="en-GB" sz="1100">
                <a:latin typeface="Calibri"/>
                <a:cs typeface="Calibri"/>
              </a:rPr>
              <a:t>[41]"4. Straight Ahead &amp; Pose to Pose - 12 Principles of Animation", </a:t>
            </a:r>
            <a:r>
              <a:rPr lang="en-GB" sz="1100" err="1">
                <a:latin typeface="Calibri"/>
                <a:cs typeface="Calibri"/>
              </a:rPr>
              <a:t>AlanBeckerTutorials</a:t>
            </a:r>
            <a:r>
              <a:rPr lang="en-GB" sz="1100">
                <a:latin typeface="Calibri"/>
                <a:cs typeface="Calibri"/>
              </a:rPr>
              <a:t>, 2015,[Online], Available: https://www.youtube.com/watch?v=v8quCbt4C-c[Accessed 22/10/2024] </a:t>
            </a:r>
            <a:r>
              <a:rPr lang="en-US" sz="1100">
                <a:latin typeface="Calibri"/>
                <a:cs typeface="Calibri"/>
              </a:rPr>
              <a:t> </a:t>
            </a:r>
          </a:p>
          <a:p>
            <a:r>
              <a:rPr lang="en-GB" sz="1100">
                <a:latin typeface="Calibri"/>
                <a:cs typeface="Calibri"/>
              </a:rPr>
              <a:t>[42]"1. Squash &amp; Stretch - 12 Principles of Animation", </a:t>
            </a:r>
            <a:r>
              <a:rPr lang="en-GB" sz="1100" err="1">
                <a:latin typeface="Calibri"/>
                <a:cs typeface="Calibri"/>
              </a:rPr>
              <a:t>AlanBeckerTutorials</a:t>
            </a:r>
            <a:r>
              <a:rPr lang="en-GB" sz="1100">
                <a:latin typeface="Calibri"/>
                <a:cs typeface="Calibri"/>
              </a:rPr>
              <a:t>, 2015,[Online], Available: https://www.youtube.com/watch?v=v8quCbt4C-c https://www.youtube.com/watch?v=haa7n3UGyDc[Accessed 22/10/2024] </a:t>
            </a:r>
            <a:r>
              <a:rPr lang="en-US" sz="1100">
                <a:latin typeface="Calibri"/>
                <a:cs typeface="Calibri"/>
              </a:rPr>
              <a:t> </a:t>
            </a:r>
          </a:p>
          <a:p>
            <a:r>
              <a:rPr lang="en-GB" sz="1100">
                <a:latin typeface="Calibri"/>
                <a:cs typeface="Calibri"/>
              </a:rPr>
              <a:t>[43]"6. Slow In &amp; Slow Out - 12 Principles of Animation", </a:t>
            </a:r>
            <a:r>
              <a:rPr lang="en-GB" sz="1100" err="1">
                <a:latin typeface="Calibri"/>
                <a:cs typeface="Calibri"/>
              </a:rPr>
              <a:t>AlanBeckerTutorials</a:t>
            </a:r>
            <a:r>
              <a:rPr lang="en-GB" sz="1100">
                <a:latin typeface="Calibri"/>
                <a:cs typeface="Calibri"/>
              </a:rPr>
              <a:t>, 2015,[Online], </a:t>
            </a:r>
            <a:r>
              <a:rPr lang="en-GB" sz="1100" err="1">
                <a:latin typeface="Calibri"/>
                <a:cs typeface="Calibri"/>
              </a:rPr>
              <a:t>Available:https</a:t>
            </a:r>
            <a:r>
              <a:rPr lang="en-GB" sz="1100">
                <a:latin typeface="Calibri"/>
                <a:cs typeface="Calibri"/>
              </a:rPr>
              <a:t>://www.youtube.com/watch?v=fQBFsTqbKhY&amp;list=PL-bOh8btec4CXd2ya1NmSKpi92U_l6ZJd&amp;index=6[Accessed 11/10/2024] </a:t>
            </a:r>
            <a:r>
              <a:rPr lang="en-US" sz="1100">
                <a:latin typeface="Calibri"/>
                <a:cs typeface="Calibri"/>
              </a:rPr>
              <a:t> </a:t>
            </a:r>
          </a:p>
          <a:p>
            <a:r>
              <a:rPr lang="en-GB" sz="1100">
                <a:latin typeface="Calibri"/>
                <a:cs typeface="Calibri"/>
              </a:rPr>
              <a:t>[44]" 9. Timing - 12 Principles of </a:t>
            </a:r>
            <a:r>
              <a:rPr lang="en-GB" sz="1100" err="1">
                <a:latin typeface="Calibri"/>
                <a:cs typeface="Calibri"/>
              </a:rPr>
              <a:t>Animation"AlanBeckerTutorials</a:t>
            </a:r>
            <a:r>
              <a:rPr lang="en-GB" sz="1100">
                <a:latin typeface="Calibri"/>
                <a:cs typeface="Calibri"/>
              </a:rPr>
              <a:t>, 2015,[Online], Available: https://www.youtube.com/watch?v=BarOk2p38LQ&amp;list=PL-bOh8btec4CXd2ya1NmSKpi92U_l6ZJd&amp;index=9[Accessed 22/10/2024] </a:t>
            </a:r>
            <a:r>
              <a:rPr lang="en-US" sz="1100">
                <a:latin typeface="Calibri"/>
                <a:cs typeface="Calibri"/>
              </a:rPr>
              <a:t> </a:t>
            </a:r>
          </a:p>
          <a:p>
            <a:r>
              <a:rPr lang="en-GB" sz="1100">
                <a:latin typeface="Calibri"/>
                <a:cs typeface="Calibri"/>
              </a:rPr>
              <a:t>[45]"7. Arcs - 12 Principles of Animation", </a:t>
            </a:r>
            <a:r>
              <a:rPr lang="en-GB" sz="1100" err="1">
                <a:latin typeface="Calibri"/>
                <a:cs typeface="Calibri"/>
              </a:rPr>
              <a:t>AlanBeckerTutorials</a:t>
            </a:r>
            <a:r>
              <a:rPr lang="en-GB" sz="1100">
                <a:latin typeface="Calibri"/>
                <a:cs typeface="Calibri"/>
              </a:rPr>
              <a:t>", 2015,[Online], Available: https://www.youtube.com/watch?v=I1_tZ9LhJD4&amp;list=PL-bOh8btec4CXd2ya1NmSKpi92U_l6ZJd&amp;index=7[Accessed 22/10/2024] </a:t>
            </a:r>
            <a:r>
              <a:rPr lang="en-US" sz="1100">
                <a:latin typeface="Calibri"/>
                <a:cs typeface="Calibri"/>
              </a:rPr>
              <a:t> </a:t>
            </a:r>
          </a:p>
          <a:p>
            <a:r>
              <a:rPr lang="en-GB" sz="1100">
                <a:latin typeface="Calibri"/>
                <a:cs typeface="Calibri"/>
              </a:rPr>
              <a:t>[46]"2. Anticipation - 12 Principles of Animation", </a:t>
            </a:r>
            <a:r>
              <a:rPr lang="en-GB" sz="1100" err="1">
                <a:latin typeface="Calibri"/>
                <a:cs typeface="Calibri"/>
              </a:rPr>
              <a:t>AllanBeckerTutorials</a:t>
            </a:r>
            <a:r>
              <a:rPr lang="en-GB" sz="1100">
                <a:latin typeface="Calibri"/>
                <a:cs typeface="Calibri"/>
              </a:rPr>
              <a:t>, 2015,[Online], Available: https://www.youtube.com/watch?v=F8OtE60T8yU&amp;list=PL-bOh8btec4CXd2ya1NmSKpi92U_l6ZJd&amp;index=2[Accessed 22/10/2024] </a:t>
            </a:r>
            <a:r>
              <a:rPr lang="en-US" sz="1100">
                <a:latin typeface="Calibri"/>
                <a:cs typeface="Calibri"/>
              </a:rPr>
              <a:t> </a:t>
            </a:r>
          </a:p>
          <a:p>
            <a:r>
              <a:rPr lang="en-GB" sz="1100">
                <a:latin typeface="Calibri"/>
                <a:cs typeface="Calibri"/>
              </a:rPr>
              <a:t>[47]"Animal Expression Sheet", Pinterest,[Online], Available: https://uk.pinterest.com/scotchblue367/animal-expression-sheet/[Accessed 25/10/2024] </a:t>
            </a:r>
            <a:r>
              <a:rPr lang="en-US" sz="1100">
                <a:latin typeface="Calibri"/>
                <a:cs typeface="Calibri"/>
              </a:rPr>
              <a:t> </a:t>
            </a:r>
          </a:p>
          <a:p>
            <a:r>
              <a:rPr lang="en-GB" sz="1100">
                <a:latin typeface="Calibri"/>
                <a:cs typeface="Calibri"/>
              </a:rPr>
              <a:t>[48]"Duke face practice ", </a:t>
            </a:r>
            <a:r>
              <a:rPr lang="en-GB" sz="1100" err="1">
                <a:latin typeface="Calibri"/>
                <a:cs typeface="Calibri"/>
              </a:rPr>
              <a:t>zfqfmib</a:t>
            </a:r>
            <a:r>
              <a:rPr lang="en-GB" sz="1100">
                <a:latin typeface="Calibri"/>
                <a:cs typeface="Calibri"/>
              </a:rPr>
              <a:t>, 2022,[Online], </a:t>
            </a:r>
            <a:r>
              <a:rPr lang="en-GB" sz="1100" err="1">
                <a:latin typeface="Calibri"/>
                <a:cs typeface="Calibri"/>
              </a:rPr>
              <a:t>Avaialble</a:t>
            </a:r>
            <a:r>
              <a:rPr lang="en-GB" sz="1100">
                <a:latin typeface="Calibri"/>
                <a:cs typeface="Calibri"/>
              </a:rPr>
              <a:t>: https://sfw.furaffinity.net/view/46161194/[Accessed 25/10/2024]</a:t>
            </a:r>
            <a:r>
              <a:rPr lang="en-GB"/>
              <a:t> </a:t>
            </a:r>
            <a:r>
              <a:rPr lang="en-US"/>
              <a:t> </a:t>
            </a:r>
          </a:p>
        </p:txBody>
      </p:sp>
      <p:sp>
        <p:nvSpPr>
          <p:cNvPr id="9" name="TextBox 8">
            <a:extLst>
              <a:ext uri="{FF2B5EF4-FFF2-40B4-BE49-F238E27FC236}">
                <a16:creationId xmlns:a16="http://schemas.microsoft.com/office/drawing/2014/main" id="{9B4C9F6A-026E-D6F9-96B9-CD19CEEFECEC}"/>
              </a:ext>
            </a:extLst>
          </p:cNvPr>
          <p:cNvSpPr txBox="1"/>
          <p:nvPr/>
        </p:nvSpPr>
        <p:spPr>
          <a:xfrm>
            <a:off x="-2209" y="5409096"/>
            <a:ext cx="12196416"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Calibri"/>
                <a:cs typeface="Segoe UI"/>
              </a:rPr>
              <a:t>[49]"Disney character drawing practice", Angelle Lecompte Portier,[Online], Available: https://uk.pinterest.com/jaceaddi/disney-character-drawing-practice/[Accessed 25/10/2024] </a:t>
            </a:r>
            <a:r>
              <a:rPr lang="en-US" sz="1100">
                <a:latin typeface="Calibri"/>
                <a:cs typeface="Segoe UI"/>
              </a:rPr>
              <a:t> </a:t>
            </a:r>
          </a:p>
          <a:p>
            <a:r>
              <a:rPr lang="en-GB" sz="1100">
                <a:latin typeface="Calibri"/>
                <a:cs typeface="Segoe UI"/>
              </a:rPr>
              <a:t>[50]"Animals expressions", Pinterest,[Online], Available: https://uk.pinterest.com/loai_nabil/animals-expressions/[Accessed 25/10/2024] </a:t>
            </a:r>
            <a:r>
              <a:rPr lang="en-US" sz="1100">
                <a:latin typeface="Calibri"/>
                <a:cs typeface="Segoe UI"/>
              </a:rPr>
              <a:t> </a:t>
            </a:r>
          </a:p>
          <a:p>
            <a:r>
              <a:rPr lang="en-GB" sz="1100">
                <a:latin typeface="Calibri"/>
                <a:cs typeface="Segoe UI"/>
              </a:rPr>
              <a:t>[51]"Disney Concept Art", Pinterest,[Online], Available: https://uk.pinterest.com/pin/497436721324359179/[Accessed 25/10/2024] </a:t>
            </a:r>
            <a:r>
              <a:rPr lang="en-US" sz="1100">
                <a:latin typeface="Calibri"/>
                <a:cs typeface="Segoe UI"/>
              </a:rPr>
              <a:t> </a:t>
            </a:r>
          </a:p>
          <a:p>
            <a:r>
              <a:rPr lang="en-GB" sz="1100">
                <a:latin typeface="Calibri"/>
                <a:cs typeface="Segoe UI"/>
              </a:rPr>
              <a:t>[52]"Finding Nemo Concept Art", Pinterest,[Online], Available: https://uk.pinterest.com/pin/363243526189151574/][Accessed 25/10/2024]</a:t>
            </a:r>
            <a:r>
              <a:rPr lang="en-US" sz="1100">
                <a:latin typeface="Calibri"/>
                <a:cs typeface="Segoe UI"/>
              </a:rPr>
              <a:t> </a:t>
            </a:r>
          </a:p>
          <a:p>
            <a:endParaRPr lang="en-US" sz="1100">
              <a:latin typeface="Calibri"/>
              <a:cs typeface="Segoe UI"/>
            </a:endParaRPr>
          </a:p>
          <a:p>
            <a:endParaRPr lang="en-US" sz="1100">
              <a:latin typeface="Calibri"/>
              <a:cs typeface="Segoe UI"/>
            </a:endParaRPr>
          </a:p>
          <a:p>
            <a:endParaRPr lang="en-US" sz="1100">
              <a:latin typeface="Calibri"/>
              <a:cs typeface="Segoe UI"/>
            </a:endParaRPr>
          </a:p>
          <a:p>
            <a:endParaRPr lang="en-US" sz="1100">
              <a:latin typeface="Calibri"/>
              <a:cs typeface="Segoe UI"/>
            </a:endParaRPr>
          </a:p>
        </p:txBody>
      </p:sp>
    </p:spTree>
    <p:extLst>
      <p:ext uri="{BB962C8B-B14F-4D97-AF65-F5344CB8AC3E}">
        <p14:creationId xmlns:p14="http://schemas.microsoft.com/office/powerpoint/2010/main" val="282071214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7C0663-4420-3AF4-E835-918B8CD4D28D}"/>
              </a:ext>
            </a:extLst>
          </p:cNvPr>
          <p:cNvSpPr>
            <a:spLocks noGrp="1"/>
          </p:cNvSpPr>
          <p:nvPr>
            <p:ph type="dt" sz="half" idx="10"/>
          </p:nvPr>
        </p:nvSpPr>
        <p:spPr/>
        <p:txBody>
          <a:bodyPr/>
          <a:lstStyle/>
          <a:p>
            <a:fld id="{1E8DC20C-7B70-46A5-B6E0-29FE1A556564}" type="datetime1">
              <a:t>11/10/2024</a:t>
            </a:fld>
            <a:endParaRPr lang="en-US"/>
          </a:p>
        </p:txBody>
      </p:sp>
      <p:sp>
        <p:nvSpPr>
          <p:cNvPr id="3" name="Footer Placeholder 2">
            <a:extLst>
              <a:ext uri="{FF2B5EF4-FFF2-40B4-BE49-F238E27FC236}">
                <a16:creationId xmlns:a16="http://schemas.microsoft.com/office/drawing/2014/main" id="{BC43F5EC-162F-398A-43C4-FC111209FC41}"/>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71D4748C-C343-6ED0-BF50-30DB50CD1766}"/>
              </a:ext>
            </a:extLst>
          </p:cNvPr>
          <p:cNvSpPr>
            <a:spLocks noGrp="1"/>
          </p:cNvSpPr>
          <p:nvPr>
            <p:ph type="sldNum" sz="quarter" idx="12"/>
          </p:nvPr>
        </p:nvSpPr>
        <p:spPr/>
        <p:txBody>
          <a:bodyPr/>
          <a:lstStyle/>
          <a:p>
            <a:fld id="{5E4DE196-8A13-4FF7-A07E-102851959EAB}" type="slidenum">
              <a:rPr lang="en-US" dirty="0"/>
              <a:t>34</a:t>
            </a:fld>
            <a:endParaRPr lang="en-US"/>
          </a:p>
        </p:txBody>
      </p:sp>
      <p:sp>
        <p:nvSpPr>
          <p:cNvPr id="5" name="TextBox 4">
            <a:extLst>
              <a:ext uri="{FF2B5EF4-FFF2-40B4-BE49-F238E27FC236}">
                <a16:creationId xmlns:a16="http://schemas.microsoft.com/office/drawing/2014/main" id="{B695438A-78C6-D1ED-942B-8EB73ED48F4B}"/>
              </a:ext>
            </a:extLst>
          </p:cNvPr>
          <p:cNvSpPr txBox="1"/>
          <p:nvPr/>
        </p:nvSpPr>
        <p:spPr>
          <a:xfrm>
            <a:off x="48888" y="75314"/>
            <a:ext cx="11899726" cy="22775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t>[53]"Road Runner", Tenor,[Online], Available: </a:t>
            </a:r>
            <a:r>
              <a:rPr lang="en-US" sz="1100">
                <a:ea typeface="+mn-lt"/>
                <a:cs typeface="+mn-lt"/>
                <a:hlinkClick r:id="rId2"/>
              </a:rPr>
              <a:t>https://tenor.com/en-GB/search/road-runner-gifs[Accessed</a:t>
            </a:r>
            <a:r>
              <a:rPr lang="en-US" sz="1100">
                <a:ea typeface="+mn-lt"/>
                <a:cs typeface="+mn-lt"/>
              </a:rPr>
              <a:t> 04/11/2024]</a:t>
            </a:r>
            <a:endParaRPr lang="en-US" sz="1100"/>
          </a:p>
          <a:p>
            <a:r>
              <a:rPr lang="en-US" sz="1100"/>
              <a:t>[54]"Meep </a:t>
            </a:r>
            <a:r>
              <a:rPr lang="en-US" sz="1100" err="1"/>
              <a:t>meep</a:t>
            </a:r>
            <a:r>
              <a:rPr lang="en-US" sz="1100"/>
              <a:t>", IamLeRoux80, 2020,[Online], Available: </a:t>
            </a:r>
            <a:r>
              <a:rPr lang="en-US" sz="1100">
                <a:ea typeface="+mn-lt"/>
                <a:cs typeface="+mn-lt"/>
                <a:hlinkClick r:id="rId3"/>
              </a:rPr>
              <a:t>https://imgur.com/gallery/meep-meep-DJGgRaj[Accessed</a:t>
            </a:r>
            <a:r>
              <a:rPr lang="en-US" sz="1100">
                <a:ea typeface="+mn-lt"/>
                <a:cs typeface="+mn-lt"/>
              </a:rPr>
              <a:t> 04/11/2024]</a:t>
            </a:r>
            <a:endParaRPr lang="en-US" sz="1100"/>
          </a:p>
          <a:p>
            <a:r>
              <a:rPr lang="en-US" sz="1100"/>
              <a:t>[55]"Acme Portable Hole Roadrunner GIF", Tenor, [Online], Available: </a:t>
            </a:r>
            <a:r>
              <a:rPr lang="en-US" sz="1100">
                <a:ea typeface="+mn-lt"/>
                <a:cs typeface="+mn-lt"/>
                <a:hlinkClick r:id="rId4"/>
              </a:rPr>
              <a:t>https://tenor.com/en-GB/view/acme-portable-hole-roadrunner-coyote-beep-beep-gif-13908972[Accessed</a:t>
            </a:r>
            <a:r>
              <a:rPr lang="en-US" sz="1100">
                <a:ea typeface="+mn-lt"/>
                <a:cs typeface="+mn-lt"/>
              </a:rPr>
              <a:t> 04/11/2024]</a:t>
            </a:r>
            <a:endParaRPr lang="en-US" sz="1100"/>
          </a:p>
          <a:p>
            <a:r>
              <a:rPr lang="en-US" sz="1100"/>
              <a:t>[56]"Scared Om Nom GIF" </a:t>
            </a:r>
            <a:r>
              <a:rPr lang="en-US" sz="1100" err="1">
                <a:solidFill>
                  <a:srgbClr val="000000"/>
                </a:solidFill>
                <a:ea typeface="+mn-lt"/>
                <a:cs typeface="+mn-lt"/>
              </a:rPr>
              <a:t>omnomstories</a:t>
            </a:r>
            <a:r>
              <a:rPr lang="en-US" sz="1100">
                <a:solidFill>
                  <a:srgbClr val="000000"/>
                </a:solidFill>
                <a:ea typeface="+mn-lt"/>
                <a:cs typeface="+mn-lt"/>
              </a:rPr>
              <a:t>[Online], Available: </a:t>
            </a:r>
            <a:r>
              <a:rPr lang="en-US" sz="1100">
                <a:solidFill>
                  <a:srgbClr val="000000"/>
                </a:solidFill>
                <a:ea typeface="+mn-lt"/>
                <a:cs typeface="+mn-lt"/>
                <a:hlinkClick r:id="rId5"/>
              </a:rPr>
              <a:t>https://tenor.com/en-GB/view/scared-om-nom-cut-the-rope-terrified-horrified-gif-15807121483002644338[Accessed</a:t>
            </a:r>
            <a:r>
              <a:rPr lang="en-US" sz="1100">
                <a:solidFill>
                  <a:srgbClr val="000000"/>
                </a:solidFill>
                <a:ea typeface="+mn-lt"/>
                <a:cs typeface="+mn-lt"/>
              </a:rPr>
              <a:t> 04/11/2024]</a:t>
            </a:r>
          </a:p>
          <a:p>
            <a:r>
              <a:rPr lang="en-US" sz="1100">
                <a:solidFill>
                  <a:srgbClr val="000000"/>
                </a:solidFill>
                <a:ea typeface="+mn-lt"/>
                <a:cs typeface="+mn-lt"/>
              </a:rPr>
              <a:t>[57]"Scared Om Nom GIF" </a:t>
            </a:r>
            <a:r>
              <a:rPr lang="en-US" sz="1100" err="1">
                <a:solidFill>
                  <a:srgbClr val="000000"/>
                </a:solidFill>
                <a:ea typeface="+mn-lt"/>
                <a:cs typeface="+mn-lt"/>
              </a:rPr>
              <a:t>omnomstories</a:t>
            </a:r>
            <a:r>
              <a:rPr lang="en-US" sz="1100">
                <a:solidFill>
                  <a:srgbClr val="000000"/>
                </a:solidFill>
                <a:ea typeface="+mn-lt"/>
                <a:cs typeface="+mn-lt"/>
              </a:rPr>
              <a:t>[Online], Available: </a:t>
            </a:r>
            <a:r>
              <a:rPr lang="en-US" sz="1100">
                <a:ea typeface="+mn-lt"/>
                <a:cs typeface="+mn-lt"/>
                <a:hlinkClick r:id="rId5"/>
              </a:rPr>
              <a:t>https://tenor.com/en-GB/view/scared-om-nom-cut-the-rope-terrified-horrified-gif-15807121483002644338[Accessed</a:t>
            </a:r>
            <a:r>
              <a:rPr lang="en-US" sz="1100">
                <a:solidFill>
                  <a:srgbClr val="000000"/>
                </a:solidFill>
                <a:ea typeface="+mn-lt"/>
                <a:cs typeface="+mn-lt"/>
              </a:rPr>
              <a:t> 04/11/2024]</a:t>
            </a:r>
            <a:br>
              <a:rPr lang="en-US" sz="1100">
                <a:solidFill>
                  <a:srgbClr val="000000"/>
                </a:solidFill>
                <a:ea typeface="+mn-lt"/>
                <a:cs typeface="+mn-lt"/>
              </a:rPr>
            </a:br>
            <a:r>
              <a:rPr lang="en-US" sz="1100">
                <a:solidFill>
                  <a:srgbClr val="000000"/>
                </a:solidFill>
                <a:ea typeface="+mn-lt"/>
                <a:cs typeface="+mn-lt"/>
              </a:rPr>
              <a:t>[58]"Scared Om Nom GIF" </a:t>
            </a:r>
            <a:r>
              <a:rPr lang="en-US" sz="1100" err="1">
                <a:solidFill>
                  <a:srgbClr val="000000"/>
                </a:solidFill>
                <a:ea typeface="+mn-lt"/>
                <a:cs typeface="+mn-lt"/>
              </a:rPr>
              <a:t>omnomstories</a:t>
            </a:r>
            <a:r>
              <a:rPr lang="en-US" sz="1100">
                <a:solidFill>
                  <a:srgbClr val="000000"/>
                </a:solidFill>
                <a:ea typeface="+mn-lt"/>
                <a:cs typeface="+mn-lt"/>
              </a:rPr>
              <a:t>[Online], Available: </a:t>
            </a:r>
            <a:r>
              <a:rPr lang="en-US" sz="1100">
                <a:ea typeface="+mn-lt"/>
                <a:cs typeface="+mn-lt"/>
                <a:hlinkClick r:id="rId5"/>
              </a:rPr>
              <a:t>https://tenor.com/en-GB/view/scared-om-nom-cut-the-rope-terrified-horrified-gif-15807121483002644338[Accessed</a:t>
            </a:r>
            <a:r>
              <a:rPr lang="en-US" sz="1100">
                <a:solidFill>
                  <a:srgbClr val="000000"/>
                </a:solidFill>
                <a:ea typeface="+mn-lt"/>
                <a:cs typeface="+mn-lt"/>
              </a:rPr>
              <a:t> 04/11/2024]</a:t>
            </a:r>
          </a:p>
          <a:p>
            <a:endParaRPr lang="en-US" sz="1100"/>
          </a:p>
          <a:p>
            <a:endParaRPr lang="en-US" sz="1100"/>
          </a:p>
          <a:p>
            <a:endParaRPr lang="en-US"/>
          </a:p>
          <a:p>
            <a:endParaRPr lang="en-US"/>
          </a:p>
          <a:p>
            <a:endParaRPr lang="en-US"/>
          </a:p>
        </p:txBody>
      </p:sp>
    </p:spTree>
    <p:extLst>
      <p:ext uri="{BB962C8B-B14F-4D97-AF65-F5344CB8AC3E}">
        <p14:creationId xmlns:p14="http://schemas.microsoft.com/office/powerpoint/2010/main" val="3752712071"/>
      </p:ext>
    </p:extLst>
  </p:cSld>
  <p:clrMapOvr>
    <a:masterClrMapping/>
  </p:clrMapOvr>
</p:sld>
</file>

<file path=ppt/theme/theme1.xml><?xml version="1.0" encoding="utf-8"?>
<a:theme xmlns:a="http://schemas.openxmlformats.org/drawingml/2006/main" name="BohoVogueVTI">
  <a:themeElements>
    <a:clrScheme name="BohoVogueVTI">
      <a:dk1>
        <a:sysClr val="windowText" lastClr="000000"/>
      </a:dk1>
      <a:lt1>
        <a:sysClr val="window" lastClr="FFFFFF"/>
      </a:lt1>
      <a:dk2>
        <a:srgbClr val="35403A"/>
      </a:dk2>
      <a:lt2>
        <a:srgbClr val="F1EFEB"/>
      </a:lt2>
      <a:accent1>
        <a:srgbClr val="9E8B50"/>
      </a:accent1>
      <a:accent2>
        <a:srgbClr val="D5966B"/>
      </a:accent2>
      <a:accent3>
        <a:srgbClr val="9BA6BB"/>
      </a:accent3>
      <a:accent4>
        <a:srgbClr val="869880"/>
      </a:accent4>
      <a:accent5>
        <a:srgbClr val="588267"/>
      </a:accent5>
      <a:accent6>
        <a:srgbClr val="B89C46"/>
      </a:accent6>
      <a:hlink>
        <a:srgbClr val="C77138"/>
      </a:hlink>
      <a:folHlink>
        <a:srgbClr val="589374"/>
      </a:folHlink>
    </a:clrScheme>
    <a:fontScheme name="BohoVogueVTI">
      <a:majorFont>
        <a:latin typeface="Walbaum Display"/>
        <a:ea typeface=""/>
        <a:cs typeface=""/>
      </a:majorFont>
      <a:minorFont>
        <a:latin typeface="Aptos Light"/>
        <a:ea typeface=""/>
        <a:cs typeface=""/>
      </a:minorFont>
    </a:fontScheme>
    <a:fmtScheme name="BohoVogu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BohoVogueVTI" id="{587E0025-A466-4551-A341-1A9F570FDF06}" vid="{F615CBBD-D1BB-4663-887F-92A47C7C6AB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5588AD14A218C44AEE417A7E5BCBD64" ma:contentTypeVersion="13" ma:contentTypeDescription="Create a new document." ma:contentTypeScope="" ma:versionID="da52334af13bc966fc9e2cd3d714e3cf">
  <xsd:schema xmlns:xsd="http://www.w3.org/2001/XMLSchema" xmlns:xs="http://www.w3.org/2001/XMLSchema" xmlns:p="http://schemas.microsoft.com/office/2006/metadata/properties" xmlns:ns2="a07acfd4-2c96-4ef5-a0a4-65bc3feddee9" xmlns:ns3="6a54b9e6-26fb-472a-b3d3-d3bd8549e36a" targetNamespace="http://schemas.microsoft.com/office/2006/metadata/properties" ma:root="true" ma:fieldsID="3cad0182acded4cd12112019d246e984" ns2:_="" ns3:_="">
    <xsd:import namespace="a07acfd4-2c96-4ef5-a0a4-65bc3feddee9"/>
    <xsd:import namespace="6a54b9e6-26fb-472a-b3d3-d3bd8549e36a"/>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ServiceOCR"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7acfd4-2c96-4ef5-a0a4-65bc3feddee9"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a54b9e6-26fb-472a-b3d3-d3bd8549e36a"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0ca1a098-63f0-408b-ad4a-89ad8f6a1826}" ma:internalName="TaxCatchAll" ma:showField="CatchAllData" ma:web="6a54b9e6-26fb-472a-b3d3-d3bd8549e36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a07acfd4-2c96-4ef5-a0a4-65bc3feddee9">
      <Terms xmlns="http://schemas.microsoft.com/office/infopath/2007/PartnerControls"/>
    </lcf76f155ced4ddcb4097134ff3c332f>
    <TaxCatchAll xmlns="6a54b9e6-26fb-472a-b3d3-d3bd8549e36a" xsi:nil="true"/>
  </documentManagement>
</p:properties>
</file>

<file path=customXml/itemProps1.xml><?xml version="1.0" encoding="utf-8"?>
<ds:datastoreItem xmlns:ds="http://schemas.openxmlformats.org/officeDocument/2006/customXml" ds:itemID="{771E4F1E-D176-4283-A75A-3F0DA7CD6F65}">
  <ds:schemaRefs>
    <ds:schemaRef ds:uri="http://schemas.microsoft.com/sharepoint/v3/contenttype/forms"/>
  </ds:schemaRefs>
</ds:datastoreItem>
</file>

<file path=customXml/itemProps2.xml><?xml version="1.0" encoding="utf-8"?>
<ds:datastoreItem xmlns:ds="http://schemas.openxmlformats.org/officeDocument/2006/customXml" ds:itemID="{7FB51379-2887-43CC-BCA0-79B218C12D7D}">
  <ds:schemaRefs>
    <ds:schemaRef ds:uri="6a54b9e6-26fb-472a-b3d3-d3bd8549e36a"/>
    <ds:schemaRef ds:uri="a07acfd4-2c96-4ef5-a0a4-65bc3feddee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24CA0831-C694-4FA4-8F65-1530AC7F2EC1}">
  <ds:schemaRefs>
    <ds:schemaRef ds:uri="6a54b9e6-26fb-472a-b3d3-d3bd8549e36a"/>
    <ds:schemaRef ds:uri="a07acfd4-2c96-4ef5-a0a4-65bc3feddee9"/>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34</Slides>
  <Notes>0</Notes>
  <HiddenSlides>0</HiddenSlide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BohoVogueVTI</vt:lpstr>
      <vt:lpstr>Advanced Character Performance</vt:lpstr>
      <vt:lpstr>Animation Idea</vt:lpstr>
      <vt:lpstr>Character Concept  Art Design</vt:lpstr>
      <vt:lpstr>Final Design</vt:lpstr>
      <vt:lpstr>3D Model</vt:lpstr>
      <vt:lpstr>Sketches</vt:lpstr>
      <vt:lpstr>PowerPoint Presentation</vt:lpstr>
      <vt:lpstr>Animation Storyboard</vt:lpstr>
      <vt:lpstr>Case Study</vt:lpstr>
      <vt:lpstr>Walk Cycles and Body Proportions</vt:lpstr>
      <vt:lpstr>Walk Cycles/Dinosaur Examples</vt:lpstr>
      <vt:lpstr>PowerPoint Presentation</vt:lpstr>
      <vt:lpstr>Character Emotions</vt:lpstr>
      <vt:lpstr>PowerPoint Presentation</vt:lpstr>
      <vt:lpstr>Ear Expression in Characters (Crash Bandicoot)</vt:lpstr>
      <vt:lpstr>Eye and Mouth Expressions within  Cartoon characters</vt:lpstr>
      <vt:lpstr>Body Language</vt:lpstr>
      <vt:lpstr>PowerPoint Presentation</vt:lpstr>
      <vt:lpstr>Body Language/Behaviour in Cats</vt:lpstr>
      <vt:lpstr>PowerPoint Presentation</vt:lpstr>
      <vt:lpstr>Hair Standing Upwards Behavior</vt:lpstr>
      <vt:lpstr>Tail Behind Legs Behavior</vt:lpstr>
      <vt:lpstr>12 Principles of animation</vt:lpstr>
      <vt:lpstr>PowerPoint Presentation</vt:lpstr>
      <vt:lpstr> Rough Sketches Of Characters</vt:lpstr>
      <vt:lpstr>PowerPoint Presentation</vt:lpstr>
      <vt:lpstr>Cartoon Physics</vt:lpstr>
      <vt:lpstr>Smoke(Road Runner)</vt:lpstr>
      <vt:lpstr>Scared Cartoon Leg/Arm Movement(Om Nom)</vt:lpstr>
      <vt:lpstr>Character Animation Tests</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53</cp:revision>
  <dcterms:created xsi:type="dcterms:W3CDTF">2024-10-04T12:24:50Z</dcterms:created>
  <dcterms:modified xsi:type="dcterms:W3CDTF">2024-11-10T11:43:56Z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0x01010055588AD14A218C44AEE417A7E5BCBD64</vt:lpwstr>
  </property>
  <property fmtid="{D5CDD505-2E9C-101B-9397-08002B2CF9AE}" pid="3" name="MediaServiceImageTags">
    <vt:lpwstr/>
  </property>
</Properties>
</file>