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</p:sldMasterIdLst>
  <p:sldIdLst>
    <p:sldId id="257" r:id="rId2"/>
    <p:sldId id="258" r:id="rId3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1C1C"/>
    <a:srgbClr val="202020"/>
    <a:srgbClr val="1E110B"/>
    <a:srgbClr val="1A1A1A"/>
    <a:srgbClr val="E5263B"/>
    <a:srgbClr val="E82A44"/>
    <a:srgbClr val="E52135"/>
    <a:srgbClr val="E92D45"/>
    <a:srgbClr val="E42337"/>
    <a:srgbClr val="E726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43" d="100"/>
          <a:sy n="43" d="100"/>
        </p:scale>
        <p:origin x="226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F61F2-B906-47D8-B14B-057BB9561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250" y="1621191"/>
            <a:ext cx="5143500" cy="3448756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791891-0349-4F96-93F5-3D0BFEAD34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37635-F006-4FB6-A920-F7271C423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E6245-DDDD-4B9D-834E-E95160D0A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2FEA8A-CFE8-4DC9-B22A-E952D0C72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405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26C24-BE69-48D1-A892-294EEF4A3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458CD-247A-4DA9-ACEC-EEF77C753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7BE05-E7AE-4935-B93B-0FE7BDACC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95478-CDE8-484E-88DB-2ECE4FF2D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1B568-43B4-4FA0-A852-D006F46A7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809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E673D-121F-4760-A537-8AC6FB543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916" y="2469622"/>
            <a:ext cx="5915025" cy="4120620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C06A9A-55DB-4889-9F82-BA34285AA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7916" y="6629225"/>
            <a:ext cx="5915025" cy="2166937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8AFF7-6F91-4613-AAAB-F11472DF2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2D5BAB-3E06-402E-9850-F7CED6075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5F820-7790-4A49-8BE5-FC8CAB4E8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829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82DCE-F438-49E6-8473-F45090446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730B5-D31A-4969-85E9-3770E800A2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48EEC5-781E-4ED8-97D9-90803B001C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D2ADF-902C-40E8-B94D-32FB31AD3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C9559D-64E4-404C-BA57-15473594D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33C373-16DA-42CD-8664-A349AED04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81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F8C35-8B35-4657-8BC1-DA0F7E1A9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527404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745144-ABC5-43EC-BAD7-1AF69282E9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F8D0E4-9935-49A7-8596-F678AFD39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44E7B1-CF28-47CB-90D2-A308178BA7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A54F9-71F6-4345-9BF9-A09C33EE40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35EC7F-8158-4C07-9354-BC2292EC7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AE5A81-B0D8-4B50-A4F5-AF7F9D93B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E8E60E-7BEA-4995-9FDD-93A52DE11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186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F30AC-E5F7-452E-A974-7F22E34F4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89A73D-EBC1-4893-B25D-A8A2F4681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DC88D0-810F-456B-9D58-3DF50B127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5223AD-1496-45EE-935F-F7EC8DBF2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278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E2EEF9-40B1-4835-91AA-D00B571AA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F18930-4317-4AB8-98D4-4D6F351FC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51940-FD11-483D-ADC5-946113C8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99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21B63-2481-478D-B705-4701F5ECD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3" cy="23114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B434-9CD2-48B9-86F1-41D37EC77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543" y="1426281"/>
            <a:ext cx="3471863" cy="7039681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72EBA4-A070-4F79-95F3-4F0F26838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3" cy="5505627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DE8BEB-42BD-42FC-8375-FC121748E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BDFD3-5B2D-427A-998D-9D2522452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C51F4-2BC0-4A9E-B1FC-2E329EB27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19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F079E-EF7E-4447-805C-B50820AFA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3" cy="23114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FFAEA5-EF5B-4B17-9159-F16381E466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915543" y="1426281"/>
            <a:ext cx="3471863" cy="7039681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7A560-51F3-466B-8D99-7F17E43139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3" cy="5505627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F37C58-E69B-4115-B135-9131927A0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B3A5A7-0ED0-4B16-9FC7-5577D6949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382D6D-CF86-42DA-A93F-A2670F136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493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52C78-AFBA-4F5B-9277-0D3E68120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4B397C-124A-4989-AAD7-B22ADAFB03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AE90C-08A7-4771-88F7-6036B54DE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657A0-1C1C-4FA4-9259-D4252A8B1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D2628-3AAB-4957-9E7D-7A42AB94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36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B427F3-FFD8-44B2-9BD2-CE1B46A50E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4907756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500723-5058-4B0F-9596-F3918B6937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71487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BBEA5-66BE-4B3E-8C4E-34C959A08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0162DA-4D60-492D-B3DF-6BD04133F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5337E-72EB-4C94-870F-89CF671EB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085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DC7723-895E-44B9-AB4C-0A6141920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527404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BC884-84B9-4A39-B598-11C830BAC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FC0AC-48DF-4121-A559-C78D1AEE1A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1488" y="9181395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7D1FE-421E-4ECB-9675-74B5E0A374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71713" y="9181395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AA52D7-A886-4181-9A8E-491A9F689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43463" y="9181395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935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53" y="173183"/>
            <a:ext cx="6373089" cy="9559634"/>
          </a:xfrm>
          <a:prstGeom prst="rect">
            <a:avLst/>
          </a:prstGeom>
        </p:spPr>
      </p:pic>
      <p:pic>
        <p:nvPicPr>
          <p:cNvPr id="1026" name="Picture 2" descr="Facebook PNG Icons, Facebook Logo PNG And Vector For Free Download - Pngtree">
            <a:extLst>
              <a:ext uri="{FF2B5EF4-FFF2-40B4-BE49-F238E27FC236}">
                <a16:creationId xmlns:a16="http://schemas.microsoft.com/office/drawing/2014/main" id="{69E310FE-2458-48C4-BD53-6AF74C39A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737" y="8652840"/>
            <a:ext cx="424898" cy="42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witter Logo transparent PNG - StickPNG">
            <a:extLst>
              <a:ext uri="{FF2B5EF4-FFF2-40B4-BE49-F238E27FC236}">
                <a16:creationId xmlns:a16="http://schemas.microsoft.com/office/drawing/2014/main" id="{91AF2F19-0074-48AF-9DE3-12210E5E3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781" y="8596933"/>
            <a:ext cx="536713" cy="53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ADEC442-182B-4923-B9D7-5433E523CB8A}"/>
              </a:ext>
            </a:extLst>
          </p:cNvPr>
          <p:cNvSpPr/>
          <p:nvPr/>
        </p:nvSpPr>
        <p:spPr>
          <a:xfrm>
            <a:off x="2406220" y="8661706"/>
            <a:ext cx="2045558" cy="424898"/>
          </a:xfrm>
          <a:prstGeom prst="rect">
            <a:avLst/>
          </a:prstGeom>
          <a:solidFill>
            <a:srgbClr val="20202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Trinityhotel/fb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472B15-4DD7-406B-AB78-F8251F736DD1}"/>
              </a:ext>
            </a:extLst>
          </p:cNvPr>
          <p:cNvSpPr/>
          <p:nvPr/>
        </p:nvSpPr>
        <p:spPr>
          <a:xfrm>
            <a:off x="676275" y="7543800"/>
            <a:ext cx="5781675" cy="1109040"/>
          </a:xfrm>
          <a:prstGeom prst="rect">
            <a:avLst/>
          </a:prstGeom>
          <a:solidFill>
            <a:srgbClr val="1C1C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ean cuisine - 5th anniversary of Food Hygiene Rating Scheme">
            <a:extLst>
              <a:ext uri="{FF2B5EF4-FFF2-40B4-BE49-F238E27FC236}">
                <a16:creationId xmlns:a16="http://schemas.microsoft.com/office/drawing/2014/main" id="{F2D2D49F-F4C9-4632-85ED-27A7C6BBB7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506" y="7245275"/>
            <a:ext cx="2578985" cy="132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E6517E1-1B51-4010-B4CA-D4008780D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55" y="139844"/>
            <a:ext cx="6373090" cy="955963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46EB932-9DCB-470F-AAA4-0C760EDB8370}"/>
              </a:ext>
            </a:extLst>
          </p:cNvPr>
          <p:cNvSpPr/>
          <p:nvPr/>
        </p:nvSpPr>
        <p:spPr>
          <a:xfrm>
            <a:off x="409575" y="1544037"/>
            <a:ext cx="2762250" cy="1388050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Manhattan’s Pie</a:t>
            </a:r>
          </a:p>
          <a:p>
            <a:pPr algn="ctr"/>
            <a:r>
              <a:rPr lang="en-US" sz="1400" dirty="0"/>
              <a:t>Lamb and potato Pie is a hearty and traditional British dish .  10.25</a:t>
            </a:r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3B1543F5-E14A-4187-8839-FAFB666AE93B}"/>
              </a:ext>
            </a:extLst>
          </p:cNvPr>
          <p:cNvSpPr/>
          <p:nvPr/>
        </p:nvSpPr>
        <p:spPr>
          <a:xfrm>
            <a:off x="477939" y="2773732"/>
            <a:ext cx="2762250" cy="1307556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Kidney Pie</a:t>
            </a:r>
            <a:endParaRPr lang="en-US" dirty="0"/>
          </a:p>
          <a:p>
            <a:pPr algn="ctr"/>
            <a:r>
              <a:rPr lang="en-US" sz="1400" dirty="0"/>
              <a:t> Pie with minced kidney beef, onion and served with gravy   9.65 </a:t>
            </a:r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877795C9-18D7-4AC2-A34F-D795D9F8FEBB}"/>
              </a:ext>
            </a:extLst>
          </p:cNvPr>
          <p:cNvSpPr/>
          <p:nvPr/>
        </p:nvSpPr>
        <p:spPr>
          <a:xfrm>
            <a:off x="3470825" y="6858867"/>
            <a:ext cx="2762250" cy="676275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Cocolate Shake 5</a:t>
            </a:r>
          </a:p>
          <a:p>
            <a:pPr algn="ctr"/>
            <a:r>
              <a:rPr lang="en-US" sz="900"/>
              <a:t>Halff glass served with ice and choco bitter.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D844AB0B-DE57-4704-A548-D382F9BDD7D1}"/>
              </a:ext>
            </a:extLst>
          </p:cNvPr>
          <p:cNvSpPr/>
          <p:nvPr/>
        </p:nvSpPr>
        <p:spPr>
          <a:xfrm>
            <a:off x="3570554" y="4852374"/>
            <a:ext cx="2762250" cy="1352975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Chocolate crunch</a:t>
            </a:r>
            <a:endParaRPr lang="en-US" sz="900" dirty="0"/>
          </a:p>
          <a:p>
            <a:pPr algn="ctr"/>
            <a:r>
              <a:rPr lang="en-US" sz="1400" dirty="0"/>
              <a:t>Blend of chocolate ice cream with creamy marshmallow  topping  4.95</a:t>
            </a:r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729BD1DB-91F4-4953-BDDC-08151DCFA0C2}"/>
              </a:ext>
            </a:extLst>
          </p:cNvPr>
          <p:cNvSpPr/>
          <p:nvPr/>
        </p:nvSpPr>
        <p:spPr>
          <a:xfrm>
            <a:off x="3552825" y="2435800"/>
            <a:ext cx="2762250" cy="676275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 </a:t>
            </a:r>
            <a:r>
              <a:rPr lang="en-US" sz="900" dirty="0"/>
              <a:t>, and heavy whipping cream. 3.95</a:t>
            </a: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3EE0F050-C919-4370-8485-1C338728CC7D}"/>
              </a:ext>
            </a:extLst>
          </p:cNvPr>
          <p:cNvSpPr/>
          <p:nvPr/>
        </p:nvSpPr>
        <p:spPr>
          <a:xfrm>
            <a:off x="3570554" y="3383777"/>
            <a:ext cx="2762250" cy="1598226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Chocolate fudge cake</a:t>
            </a:r>
          </a:p>
          <a:p>
            <a:pPr algn="ctr"/>
            <a:r>
              <a:rPr lang="en-US" sz="1400" dirty="0"/>
              <a:t>It is served warm with vanilla bean ice cream or cream. 5.25</a:t>
            </a:r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8BC9364B-0F66-4265-B888-B1CEA717FDC7}"/>
              </a:ext>
            </a:extLst>
          </p:cNvPr>
          <p:cNvSpPr/>
          <p:nvPr/>
        </p:nvSpPr>
        <p:spPr>
          <a:xfrm>
            <a:off x="409575" y="6754092"/>
            <a:ext cx="2762250" cy="676275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CFA2A349-2C81-4065-BC72-D594607E745E}"/>
              </a:ext>
            </a:extLst>
          </p:cNvPr>
          <p:cNvSpPr/>
          <p:nvPr/>
        </p:nvSpPr>
        <p:spPr>
          <a:xfrm>
            <a:off x="3546742" y="3180676"/>
            <a:ext cx="2762250" cy="676275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FFFF00"/>
                </a:solidFill>
              </a:rPr>
              <a:t>Desserts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CAA4327-5D1C-4D80-BBB4-68A067F12604}"/>
              </a:ext>
            </a:extLst>
          </p:cNvPr>
          <p:cNvSpPr/>
          <p:nvPr/>
        </p:nvSpPr>
        <p:spPr>
          <a:xfrm>
            <a:off x="378837" y="9210675"/>
            <a:ext cx="6236708" cy="409575"/>
          </a:xfrm>
          <a:prstGeom prst="rect">
            <a:avLst/>
          </a:prstGeom>
          <a:solidFill>
            <a:srgbClr val="1E11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It is important to remember that some items, such as milk and meat, may include allergens that you should be aware of and mark down for your waiter.</a:t>
            </a:r>
          </a:p>
        </p:txBody>
      </p:sp>
      <p:sp>
        <p:nvSpPr>
          <p:cNvPr id="4" name="AutoShape 2" descr="Roast-Pork-Potatoes-Veg">
            <a:extLst>
              <a:ext uri="{FF2B5EF4-FFF2-40B4-BE49-F238E27FC236}">
                <a16:creationId xmlns:a16="http://schemas.microsoft.com/office/drawing/2014/main" id="{DE3C7174-7C17-43CA-BDEE-964226DCB6D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76600" y="4800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Roast-Pork-Potatoes-Veg">
            <a:extLst>
              <a:ext uri="{FF2B5EF4-FFF2-40B4-BE49-F238E27FC236}">
                <a16:creationId xmlns:a16="http://schemas.microsoft.com/office/drawing/2014/main" id="{FAE7B6BD-07FA-4F32-B76F-86CB541EE7A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429000" y="4953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93D72E0C-B895-40EB-B654-99239A0BFDFB}"/>
              </a:ext>
            </a:extLst>
          </p:cNvPr>
          <p:cNvSpPr/>
          <p:nvPr/>
        </p:nvSpPr>
        <p:spPr>
          <a:xfrm>
            <a:off x="356633" y="6554270"/>
            <a:ext cx="2415490" cy="1409996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Orange juice  250 ml   2.50</a:t>
            </a:r>
          </a:p>
          <a:p>
            <a:pPr algn="ctr"/>
            <a:r>
              <a:rPr lang="en-US" sz="1600" dirty="0"/>
              <a:t>Coca cola 250 ml  3.50</a:t>
            </a:r>
          </a:p>
          <a:p>
            <a:pPr algn="ctr"/>
            <a:r>
              <a:rPr lang="en-US" sz="1600" dirty="0"/>
              <a:t>Still water 500 ml  1.80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F7FBC83D-4F0B-4100-A121-F523A5EBDC6D}"/>
              </a:ext>
            </a:extLst>
          </p:cNvPr>
          <p:cNvSpPr/>
          <p:nvPr/>
        </p:nvSpPr>
        <p:spPr>
          <a:xfrm>
            <a:off x="279353" y="7648280"/>
            <a:ext cx="2762250" cy="1409996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Cabernet Sauvignon 75cl</a:t>
            </a:r>
          </a:p>
          <a:p>
            <a:pPr algn="ctr"/>
            <a:r>
              <a:rPr lang="en-US" sz="1600" dirty="0"/>
              <a:t> Red color wine with a perfumed aroma. It is best served with our pie dishes. 12.95</a:t>
            </a: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66C9DFED-69DF-46D1-801F-27FBC516DF2A}"/>
              </a:ext>
            </a:extLst>
          </p:cNvPr>
          <p:cNvSpPr/>
          <p:nvPr/>
        </p:nvSpPr>
        <p:spPr>
          <a:xfrm>
            <a:off x="3041603" y="6804183"/>
            <a:ext cx="3399463" cy="2024494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Pinot Noir 75cl  </a:t>
            </a:r>
          </a:p>
          <a:p>
            <a:pPr algn="ctr"/>
            <a:r>
              <a:rPr lang="en-US" sz="1600" dirty="0"/>
              <a:t>Vintage 2002, Produced in France. An elegant and very  selective red wine. It pairs well with our classic dish, Beef Wellington. 13.25</a:t>
            </a:r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EE972CCB-7717-4801-AEB6-C3A8B9C7255C}"/>
              </a:ext>
            </a:extLst>
          </p:cNvPr>
          <p:cNvSpPr/>
          <p:nvPr/>
        </p:nvSpPr>
        <p:spPr>
          <a:xfrm>
            <a:off x="336385" y="4681857"/>
            <a:ext cx="2762250" cy="1993006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Bone Steak</a:t>
            </a:r>
          </a:p>
          <a:p>
            <a:pPr algn="ctr"/>
            <a:r>
              <a:rPr lang="en-US" sz="1400" dirty="0"/>
              <a:t>Fresh  Steak seasoned with pepper and served with fries and hollandaise sauce.  14.95</a:t>
            </a: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9B0654BB-E1DA-40FC-BF7A-C570EE8E38A8}"/>
              </a:ext>
            </a:extLst>
          </p:cNvPr>
          <p:cNvSpPr/>
          <p:nvPr/>
        </p:nvSpPr>
        <p:spPr>
          <a:xfrm>
            <a:off x="3617813" y="1641591"/>
            <a:ext cx="2762250" cy="1686223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Beef Wellington</a:t>
            </a:r>
          </a:p>
          <a:p>
            <a:pPr algn="ctr"/>
            <a:r>
              <a:rPr lang="en-US" sz="1400" dirty="0"/>
              <a:t>An entire piece of beef is covered with </a:t>
            </a:r>
            <a:r>
              <a:rPr lang="en-US" sz="1400" dirty="0" err="1"/>
              <a:t>patê</a:t>
            </a:r>
            <a:r>
              <a:rPr lang="en-US" sz="1400" dirty="0"/>
              <a:t> and folded into puff pastry to create the classic  dish   9.95 </a:t>
            </a:r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C6D542CC-D66C-4DFC-83D9-C72357EBA2E5}"/>
              </a:ext>
            </a:extLst>
          </p:cNvPr>
          <p:cNvSpPr/>
          <p:nvPr/>
        </p:nvSpPr>
        <p:spPr>
          <a:xfrm>
            <a:off x="310819" y="3882433"/>
            <a:ext cx="2762250" cy="1282611"/>
          </a:xfrm>
          <a:prstGeom prst="rect">
            <a:avLst/>
          </a:prstGeom>
          <a:solidFill>
            <a:srgbClr val="1A1A1A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Roast Dinner</a:t>
            </a:r>
            <a:endParaRPr lang="en-US" dirty="0"/>
          </a:p>
          <a:p>
            <a:pPr algn="ctr"/>
            <a:r>
              <a:rPr lang="en-US" sz="1400" dirty="0"/>
              <a:t>Roasted potatoes , Yorkshire pudding , stuffing, gravy  and served with apple sauce.  8.95</a:t>
            </a:r>
          </a:p>
        </p:txBody>
      </p:sp>
    </p:spTree>
    <p:extLst>
      <p:ext uri="{BB962C8B-B14F-4D97-AF65-F5344CB8AC3E}">
        <p14:creationId xmlns:p14="http://schemas.microsoft.com/office/powerpoint/2010/main" val="3041563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949</TotalTime>
  <Words>236</Words>
  <Application>Microsoft Office PowerPoint</Application>
  <PresentationFormat>A4 Paper (210x297 mm)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alexandra patrascu</cp:lastModifiedBy>
  <cp:revision>57</cp:revision>
  <dcterms:created xsi:type="dcterms:W3CDTF">2021-07-08T13:21:22Z</dcterms:created>
  <dcterms:modified xsi:type="dcterms:W3CDTF">2021-11-05T02:10:00Z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