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25"/>
  </p:notesMasterIdLst>
  <p:sldIdLst>
    <p:sldId id="256" r:id="rId4"/>
    <p:sldId id="257" r:id="rId5"/>
    <p:sldId id="275" r:id="rId6"/>
    <p:sldId id="278" r:id="rId7"/>
    <p:sldId id="280" r:id="rId8"/>
    <p:sldId id="277" r:id="rId9"/>
    <p:sldId id="258" r:id="rId10"/>
    <p:sldId id="269" r:id="rId11"/>
    <p:sldId id="274" r:id="rId12"/>
    <p:sldId id="270" r:id="rId13"/>
    <p:sldId id="276" r:id="rId14"/>
    <p:sldId id="271" r:id="rId15"/>
    <p:sldId id="272" r:id="rId16"/>
    <p:sldId id="273" r:id="rId17"/>
    <p:sldId id="259" r:id="rId18"/>
    <p:sldId id="261" r:id="rId19"/>
    <p:sldId id="279" r:id="rId20"/>
    <p:sldId id="265" r:id="rId21"/>
    <p:sldId id="266" r:id="rId22"/>
    <p:sldId id="267" r:id="rId23"/>
    <p:sldId id="26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D1A7D-1A26-3742-87C7-895A5EC5DA54}" v="126" dt="2024-03-14T21:35:27.9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78625"/>
  </p:normalViewPr>
  <p:slideViewPr>
    <p:cSldViewPr snapToGrid="0">
      <p:cViewPr varScale="1">
        <p:scale>
          <a:sx n="70" d="100"/>
          <a:sy n="70" d="100"/>
        </p:scale>
        <p:origin x="16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Discombe (2214228)" userId="37fe3195-b8b1-4aa9-8081-a2c0eef856d4" providerId="ADAL" clId="{0CED1A7D-1A26-3742-87C7-895A5EC5DA54}"/>
    <pc:docChg chg="undo redo custSel addSld delSld modSld sldOrd">
      <pc:chgData name="Jordan Discombe (2214228)" userId="37fe3195-b8b1-4aa9-8081-a2c0eef856d4" providerId="ADAL" clId="{0CED1A7D-1A26-3742-87C7-895A5EC5DA54}" dt="2024-03-15T10:36:08.375" v="4626" actId="20577"/>
      <pc:docMkLst>
        <pc:docMk/>
      </pc:docMkLst>
      <pc:sldChg chg="modNotesTx">
        <pc:chgData name="Jordan Discombe (2214228)" userId="37fe3195-b8b1-4aa9-8081-a2c0eef856d4" providerId="ADAL" clId="{0CED1A7D-1A26-3742-87C7-895A5EC5DA54}" dt="2024-03-14T19:48:23.867" v="3544" actId="20577"/>
        <pc:sldMkLst>
          <pc:docMk/>
          <pc:sldMk cId="3859618524" sldId="256"/>
        </pc:sldMkLst>
      </pc:sldChg>
      <pc:sldChg chg="addSp delSp modSp mod modNotesTx">
        <pc:chgData name="Jordan Discombe (2214228)" userId="37fe3195-b8b1-4aa9-8081-a2c0eef856d4" providerId="ADAL" clId="{0CED1A7D-1A26-3742-87C7-895A5EC5DA54}" dt="2024-03-14T21:37:22.823" v="4597" actId="20577"/>
        <pc:sldMkLst>
          <pc:docMk/>
          <pc:sldMk cId="609314656" sldId="257"/>
        </pc:sldMkLst>
        <pc:spChg chg="mod">
          <ac:chgData name="Jordan Discombe (2214228)" userId="37fe3195-b8b1-4aa9-8081-a2c0eef856d4" providerId="ADAL" clId="{0CED1A7D-1A26-3742-87C7-895A5EC5DA54}" dt="2024-03-14T20:35:53.776" v="3860" actId="1076"/>
          <ac:spMkLst>
            <pc:docMk/>
            <pc:sldMk cId="609314656" sldId="257"/>
            <ac:spMk id="2" creationId="{1EDAFAAF-94CD-B183-89A8-A0303EFB1BD5}"/>
          </ac:spMkLst>
        </pc:spChg>
        <pc:spChg chg="del mod">
          <ac:chgData name="Jordan Discombe (2214228)" userId="37fe3195-b8b1-4aa9-8081-a2c0eef856d4" providerId="ADAL" clId="{0CED1A7D-1A26-3742-87C7-895A5EC5DA54}" dt="2024-03-14T14:12:57.433" v="1439" actId="21"/>
          <ac:spMkLst>
            <pc:docMk/>
            <pc:sldMk cId="609314656" sldId="257"/>
            <ac:spMk id="3" creationId="{D5D49BFB-3A85-7D8B-93EF-1366F2D1871F}"/>
          </ac:spMkLst>
        </pc:spChg>
        <pc:spChg chg="add del mod">
          <ac:chgData name="Jordan Discombe (2214228)" userId="37fe3195-b8b1-4aa9-8081-a2c0eef856d4" providerId="ADAL" clId="{0CED1A7D-1A26-3742-87C7-895A5EC5DA54}" dt="2024-03-14T14:13:06.686" v="1441" actId="21"/>
          <ac:spMkLst>
            <pc:docMk/>
            <pc:sldMk cId="609314656" sldId="257"/>
            <ac:spMk id="6" creationId="{17B28C8E-95F3-E8E0-2611-810074E9C48F}"/>
          </ac:spMkLst>
        </pc:spChg>
        <pc:spChg chg="add mod">
          <ac:chgData name="Jordan Discombe (2214228)" userId="37fe3195-b8b1-4aa9-8081-a2c0eef856d4" providerId="ADAL" clId="{0CED1A7D-1A26-3742-87C7-895A5EC5DA54}" dt="2024-03-14T21:37:22.823" v="4597" actId="20577"/>
          <ac:spMkLst>
            <pc:docMk/>
            <pc:sldMk cId="609314656" sldId="257"/>
            <ac:spMk id="7" creationId="{090BF1F9-3F2D-204E-2D51-AA0597D7F7E2}"/>
          </ac:spMkLst>
        </pc:spChg>
      </pc:sldChg>
      <pc:sldChg chg="modSp mod modNotesTx">
        <pc:chgData name="Jordan Discombe (2214228)" userId="37fe3195-b8b1-4aa9-8081-a2c0eef856d4" providerId="ADAL" clId="{0CED1A7D-1A26-3742-87C7-895A5EC5DA54}" dt="2024-03-14T14:58:53.518" v="1935" actId="20577"/>
        <pc:sldMkLst>
          <pc:docMk/>
          <pc:sldMk cId="2841341599" sldId="258"/>
        </pc:sldMkLst>
        <pc:spChg chg="mod">
          <ac:chgData name="Jordan Discombe (2214228)" userId="37fe3195-b8b1-4aa9-8081-a2c0eef856d4" providerId="ADAL" clId="{0CED1A7D-1A26-3742-87C7-895A5EC5DA54}" dt="2024-03-14T14:58:53.518" v="1935" actId="20577"/>
          <ac:spMkLst>
            <pc:docMk/>
            <pc:sldMk cId="2841341599" sldId="258"/>
            <ac:spMk id="2" creationId="{DF17CE81-7DBF-5D76-07BD-200A4D22D4C6}"/>
          </ac:spMkLst>
        </pc:spChg>
        <pc:spChg chg="mod">
          <ac:chgData name="Jordan Discombe (2214228)" userId="37fe3195-b8b1-4aa9-8081-a2c0eef856d4" providerId="ADAL" clId="{0CED1A7D-1A26-3742-87C7-895A5EC5DA54}" dt="2024-03-13T14:33:23.122" v="130" actId="20577"/>
          <ac:spMkLst>
            <pc:docMk/>
            <pc:sldMk cId="2841341599" sldId="258"/>
            <ac:spMk id="4" creationId="{8A48D24F-BEEE-52DC-7313-5FA31C4D8BAA}"/>
          </ac:spMkLst>
        </pc:spChg>
      </pc:sldChg>
      <pc:sldChg chg="addSp delSp modSp mod modNotesTx">
        <pc:chgData name="Jordan Discombe (2214228)" userId="37fe3195-b8b1-4aa9-8081-a2c0eef856d4" providerId="ADAL" clId="{0CED1A7D-1A26-3742-87C7-895A5EC5DA54}" dt="2024-03-15T10:36:08.375" v="4626" actId="20577"/>
        <pc:sldMkLst>
          <pc:docMk/>
          <pc:sldMk cId="780663469" sldId="259"/>
        </pc:sldMkLst>
        <pc:spChg chg="mod">
          <ac:chgData name="Jordan Discombe (2214228)" userId="37fe3195-b8b1-4aa9-8081-a2c0eef856d4" providerId="ADAL" clId="{0CED1A7D-1A26-3742-87C7-895A5EC5DA54}" dt="2024-03-14T20:36:44.169" v="3961" actId="20577"/>
          <ac:spMkLst>
            <pc:docMk/>
            <pc:sldMk cId="780663469" sldId="259"/>
            <ac:spMk id="2" creationId="{6E97DC07-D773-6665-97E2-BA95D840A310}"/>
          </ac:spMkLst>
        </pc:spChg>
        <pc:spChg chg="add mod">
          <ac:chgData name="Jordan Discombe (2214228)" userId="37fe3195-b8b1-4aa9-8081-a2c0eef856d4" providerId="ADAL" clId="{0CED1A7D-1A26-3742-87C7-895A5EC5DA54}" dt="2024-03-15T10:36:08.375" v="4626" actId="20577"/>
          <ac:spMkLst>
            <pc:docMk/>
            <pc:sldMk cId="780663469" sldId="259"/>
            <ac:spMk id="3" creationId="{17F5B29D-5D47-4E0A-2A4C-13BE9CEB2EA6}"/>
          </ac:spMkLst>
        </pc:spChg>
        <pc:spChg chg="del mod">
          <ac:chgData name="Jordan Discombe (2214228)" userId="37fe3195-b8b1-4aa9-8081-a2c0eef856d4" providerId="ADAL" clId="{0CED1A7D-1A26-3742-87C7-895A5EC5DA54}" dt="2024-03-14T13:37:35.062" v="1098" actId="478"/>
          <ac:spMkLst>
            <pc:docMk/>
            <pc:sldMk cId="780663469" sldId="259"/>
            <ac:spMk id="4" creationId="{29E77D02-BF57-A2A6-8724-0B686445FAE6}"/>
          </ac:spMkLst>
        </pc:spChg>
      </pc:sldChg>
      <pc:sldChg chg="del modNotesTx">
        <pc:chgData name="Jordan Discombe (2214228)" userId="37fe3195-b8b1-4aa9-8081-a2c0eef856d4" providerId="ADAL" clId="{0CED1A7D-1A26-3742-87C7-895A5EC5DA54}" dt="2024-03-13T13:24:05.385" v="28" actId="2696"/>
        <pc:sldMkLst>
          <pc:docMk/>
          <pc:sldMk cId="4110059108" sldId="260"/>
        </pc:sldMkLst>
      </pc:sldChg>
      <pc:sldChg chg="modSp mod modNotesTx">
        <pc:chgData name="Jordan Discombe (2214228)" userId="37fe3195-b8b1-4aa9-8081-a2c0eef856d4" providerId="ADAL" clId="{0CED1A7D-1A26-3742-87C7-895A5EC5DA54}" dt="2024-03-15T09:07:58.355" v="4624" actId="20577"/>
        <pc:sldMkLst>
          <pc:docMk/>
          <pc:sldMk cId="358659577" sldId="261"/>
        </pc:sldMkLst>
        <pc:spChg chg="mod">
          <ac:chgData name="Jordan Discombe (2214228)" userId="37fe3195-b8b1-4aa9-8081-a2c0eef856d4" providerId="ADAL" clId="{0CED1A7D-1A26-3742-87C7-895A5EC5DA54}" dt="2024-03-15T09:07:58.355" v="4624" actId="20577"/>
          <ac:spMkLst>
            <pc:docMk/>
            <pc:sldMk cId="358659577" sldId="261"/>
            <ac:spMk id="2" creationId="{28237668-6566-25EA-0812-0F96921BC76B}"/>
          </ac:spMkLst>
        </pc:spChg>
      </pc:sldChg>
      <pc:sldChg chg="delSp modSp del mod ord modNotesTx">
        <pc:chgData name="Jordan Discombe (2214228)" userId="37fe3195-b8b1-4aa9-8081-a2c0eef856d4" providerId="ADAL" clId="{0CED1A7D-1A26-3742-87C7-895A5EC5DA54}" dt="2024-03-14T14:48:27.603" v="1709" actId="2696"/>
        <pc:sldMkLst>
          <pc:docMk/>
          <pc:sldMk cId="476694483" sldId="262"/>
        </pc:sldMkLst>
        <pc:spChg chg="mod">
          <ac:chgData name="Jordan Discombe (2214228)" userId="37fe3195-b8b1-4aa9-8081-a2c0eef856d4" providerId="ADAL" clId="{0CED1A7D-1A26-3742-87C7-895A5EC5DA54}" dt="2024-03-14T13:59:04.696" v="1321" actId="20577"/>
          <ac:spMkLst>
            <pc:docMk/>
            <pc:sldMk cId="476694483" sldId="262"/>
            <ac:spMk id="2" creationId="{6D5D6B59-DAA2-E798-DD56-4C0DD416E5EE}"/>
          </ac:spMkLst>
        </pc:spChg>
        <pc:spChg chg="del mod">
          <ac:chgData name="Jordan Discombe (2214228)" userId="37fe3195-b8b1-4aa9-8081-a2c0eef856d4" providerId="ADAL" clId="{0CED1A7D-1A26-3742-87C7-895A5EC5DA54}" dt="2024-03-14T14:48:14.247" v="1708"/>
          <ac:spMkLst>
            <pc:docMk/>
            <pc:sldMk cId="476694483" sldId="262"/>
            <ac:spMk id="3" creationId="{1E080623-9952-E278-F698-8FC4C83F1750}"/>
          </ac:spMkLst>
        </pc:spChg>
      </pc:sldChg>
      <pc:sldChg chg="del modNotesTx">
        <pc:chgData name="Jordan Discombe (2214228)" userId="37fe3195-b8b1-4aa9-8081-a2c0eef856d4" providerId="ADAL" clId="{0CED1A7D-1A26-3742-87C7-895A5EC5DA54}" dt="2024-03-13T13:25:11.169" v="35" actId="2696"/>
        <pc:sldMkLst>
          <pc:docMk/>
          <pc:sldMk cId="4150755117" sldId="263"/>
        </pc:sldMkLst>
      </pc:sldChg>
      <pc:sldChg chg="modSp del mod ord modNotesTx">
        <pc:chgData name="Jordan Discombe (2214228)" userId="37fe3195-b8b1-4aa9-8081-a2c0eef856d4" providerId="ADAL" clId="{0CED1A7D-1A26-3742-87C7-895A5EC5DA54}" dt="2024-03-14T16:16:51.782" v="2883" actId="2696"/>
        <pc:sldMkLst>
          <pc:docMk/>
          <pc:sldMk cId="3568543052" sldId="264"/>
        </pc:sldMkLst>
        <pc:spChg chg="mod">
          <ac:chgData name="Jordan Discombe (2214228)" userId="37fe3195-b8b1-4aa9-8081-a2c0eef856d4" providerId="ADAL" clId="{0CED1A7D-1A26-3742-87C7-895A5EC5DA54}" dt="2024-03-14T16:15:54.280" v="2882" actId="20577"/>
          <ac:spMkLst>
            <pc:docMk/>
            <pc:sldMk cId="3568543052" sldId="264"/>
            <ac:spMk id="2" creationId="{0D593299-7F63-5A9C-6F45-C9581ADD0CBB}"/>
          </ac:spMkLst>
        </pc:spChg>
        <pc:spChg chg="mod">
          <ac:chgData name="Jordan Discombe (2214228)" userId="37fe3195-b8b1-4aa9-8081-a2c0eef856d4" providerId="ADAL" clId="{0CED1A7D-1A26-3742-87C7-895A5EC5DA54}" dt="2024-03-14T16:15:02.799" v="2862" actId="20577"/>
          <ac:spMkLst>
            <pc:docMk/>
            <pc:sldMk cId="3568543052" sldId="264"/>
            <ac:spMk id="3" creationId="{7D7B561A-4656-4E1D-6894-C4A2759EADD5}"/>
          </ac:spMkLst>
        </pc:spChg>
      </pc:sldChg>
      <pc:sldChg chg="modNotesTx">
        <pc:chgData name="Jordan Discombe (2214228)" userId="37fe3195-b8b1-4aa9-8081-a2c0eef856d4" providerId="ADAL" clId="{0CED1A7D-1A26-3742-87C7-895A5EC5DA54}" dt="2024-03-13T13:32:43.648" v="51"/>
        <pc:sldMkLst>
          <pc:docMk/>
          <pc:sldMk cId="3316796684" sldId="265"/>
        </pc:sldMkLst>
      </pc:sldChg>
      <pc:sldChg chg="addSp delSp modSp mod">
        <pc:chgData name="Jordan Discombe (2214228)" userId="37fe3195-b8b1-4aa9-8081-a2c0eef856d4" providerId="ADAL" clId="{0CED1A7D-1A26-3742-87C7-895A5EC5DA54}" dt="2024-03-14T21:10:20.260" v="4233" actId="1076"/>
        <pc:sldMkLst>
          <pc:docMk/>
          <pc:sldMk cId="1778906562" sldId="266"/>
        </pc:sldMkLst>
        <pc:spChg chg="add mod">
          <ac:chgData name="Jordan Discombe (2214228)" userId="37fe3195-b8b1-4aa9-8081-a2c0eef856d4" providerId="ADAL" clId="{0CED1A7D-1A26-3742-87C7-895A5EC5DA54}" dt="2024-03-14T21:10:20.260" v="4233" actId="1076"/>
          <ac:spMkLst>
            <pc:docMk/>
            <pc:sldMk cId="1778906562" sldId="266"/>
            <ac:spMk id="3" creationId="{D1A3820C-2025-3DD3-B6A3-7D2C6D44218B}"/>
          </ac:spMkLst>
        </pc:spChg>
        <pc:spChg chg="del mod">
          <ac:chgData name="Jordan Discombe (2214228)" userId="37fe3195-b8b1-4aa9-8081-a2c0eef856d4" providerId="ADAL" clId="{0CED1A7D-1A26-3742-87C7-895A5EC5DA54}" dt="2024-03-13T13:16:09.408" v="19"/>
          <ac:spMkLst>
            <pc:docMk/>
            <pc:sldMk cId="1778906562" sldId="266"/>
            <ac:spMk id="4" creationId="{2FF61169-997D-646D-0261-1CDBC55C8C0A}"/>
          </ac:spMkLst>
        </pc:spChg>
      </pc:sldChg>
      <pc:sldChg chg="addSp delSp modSp mod">
        <pc:chgData name="Jordan Discombe (2214228)" userId="37fe3195-b8b1-4aa9-8081-a2c0eef856d4" providerId="ADAL" clId="{0CED1A7D-1A26-3742-87C7-895A5EC5DA54}" dt="2024-03-14T21:10:58.021" v="4238" actId="1076"/>
        <pc:sldMkLst>
          <pc:docMk/>
          <pc:sldMk cId="3151490390" sldId="267"/>
        </pc:sldMkLst>
        <pc:spChg chg="del mod">
          <ac:chgData name="Jordan Discombe (2214228)" userId="37fe3195-b8b1-4aa9-8081-a2c0eef856d4" providerId="ADAL" clId="{0CED1A7D-1A26-3742-87C7-895A5EC5DA54}" dt="2024-03-14T21:08:30.002" v="4202" actId="21"/>
          <ac:spMkLst>
            <pc:docMk/>
            <pc:sldMk cId="3151490390" sldId="267"/>
            <ac:spMk id="4" creationId="{2FF61169-997D-646D-0261-1CDBC55C8C0A}"/>
          </ac:spMkLst>
        </pc:spChg>
        <pc:spChg chg="mod">
          <ac:chgData name="Jordan Discombe (2214228)" userId="37fe3195-b8b1-4aa9-8081-a2c0eef856d4" providerId="ADAL" clId="{0CED1A7D-1A26-3742-87C7-895A5EC5DA54}" dt="2024-03-14T21:10:58.021" v="4238" actId="1076"/>
          <ac:spMkLst>
            <pc:docMk/>
            <pc:sldMk cId="3151490390" sldId="267"/>
            <ac:spMk id="6" creationId="{13929A9E-547D-C7D9-93C5-BFA4D5ECB92B}"/>
          </ac:spMkLst>
        </pc:spChg>
        <pc:spChg chg="add del">
          <ac:chgData name="Jordan Discombe (2214228)" userId="37fe3195-b8b1-4aa9-8081-a2c0eef856d4" providerId="ADAL" clId="{0CED1A7D-1A26-3742-87C7-895A5EC5DA54}" dt="2024-03-14T21:09:09.244" v="4206" actId="26606"/>
          <ac:spMkLst>
            <pc:docMk/>
            <pc:sldMk cId="3151490390" sldId="267"/>
            <ac:spMk id="9" creationId="{0671A8AE-40A1-4631-A6B8-581AFF065482}"/>
          </ac:spMkLst>
        </pc:spChg>
        <pc:spChg chg="add del">
          <ac:chgData name="Jordan Discombe (2214228)" userId="37fe3195-b8b1-4aa9-8081-a2c0eef856d4" providerId="ADAL" clId="{0CED1A7D-1A26-3742-87C7-895A5EC5DA54}" dt="2024-03-14T21:09:09.244" v="4206" actId="26606"/>
          <ac:spMkLst>
            <pc:docMk/>
            <pc:sldMk cId="3151490390" sldId="267"/>
            <ac:spMk id="11" creationId="{AB58EF07-17C2-48CF-ABB0-EEF1F17CB8F0}"/>
          </ac:spMkLst>
        </pc:spChg>
        <pc:spChg chg="add del">
          <ac:chgData name="Jordan Discombe (2214228)" userId="37fe3195-b8b1-4aa9-8081-a2c0eef856d4" providerId="ADAL" clId="{0CED1A7D-1A26-3742-87C7-895A5EC5DA54}" dt="2024-03-14T21:09:09.244" v="4206" actId="26606"/>
          <ac:spMkLst>
            <pc:docMk/>
            <pc:sldMk cId="3151490390" sldId="267"/>
            <ac:spMk id="13" creationId="{AF2F604E-43BE-4DC3-B983-E071523364F8}"/>
          </ac:spMkLst>
        </pc:spChg>
        <pc:spChg chg="add del">
          <ac:chgData name="Jordan Discombe (2214228)" userId="37fe3195-b8b1-4aa9-8081-a2c0eef856d4" providerId="ADAL" clId="{0CED1A7D-1A26-3742-87C7-895A5EC5DA54}" dt="2024-03-14T21:09:09.244" v="4206" actId="26606"/>
          <ac:spMkLst>
            <pc:docMk/>
            <pc:sldMk cId="3151490390" sldId="267"/>
            <ac:spMk id="15" creationId="{08C9B587-E65E-4B52-B37C-ABEBB6E87928}"/>
          </ac:spMkLst>
        </pc:spChg>
        <pc:spChg chg="add del">
          <ac:chgData name="Jordan Discombe (2214228)" userId="37fe3195-b8b1-4aa9-8081-a2c0eef856d4" providerId="ADAL" clId="{0CED1A7D-1A26-3742-87C7-895A5EC5DA54}" dt="2024-03-14T21:09:09.119" v="4205" actId="26606"/>
          <ac:spMkLst>
            <pc:docMk/>
            <pc:sldMk cId="3151490390" sldId="267"/>
            <ac:spMk id="20" creationId="{06DA9DF9-31F7-4056-B42E-878CC92417B8}"/>
          </ac:spMkLst>
        </pc:spChg>
        <pc:spChg chg="add">
          <ac:chgData name="Jordan Discombe (2214228)" userId="37fe3195-b8b1-4aa9-8081-a2c0eef856d4" providerId="ADAL" clId="{0CED1A7D-1A26-3742-87C7-895A5EC5DA54}" dt="2024-03-14T21:09:09.244" v="4206" actId="26606"/>
          <ac:spMkLst>
            <pc:docMk/>
            <pc:sldMk cId="3151490390" sldId="267"/>
            <ac:spMk id="22" creationId="{AB58EF07-17C2-48CF-ABB0-EEF1F17CB8F0}"/>
          </ac:spMkLst>
        </pc:spChg>
        <pc:spChg chg="add">
          <ac:chgData name="Jordan Discombe (2214228)" userId="37fe3195-b8b1-4aa9-8081-a2c0eef856d4" providerId="ADAL" clId="{0CED1A7D-1A26-3742-87C7-895A5EC5DA54}" dt="2024-03-14T21:09:09.244" v="4206" actId="26606"/>
          <ac:spMkLst>
            <pc:docMk/>
            <pc:sldMk cId="3151490390" sldId="267"/>
            <ac:spMk id="23" creationId="{0671A8AE-40A1-4631-A6B8-581AFF065482}"/>
          </ac:spMkLst>
        </pc:spChg>
        <pc:spChg chg="add">
          <ac:chgData name="Jordan Discombe (2214228)" userId="37fe3195-b8b1-4aa9-8081-a2c0eef856d4" providerId="ADAL" clId="{0CED1A7D-1A26-3742-87C7-895A5EC5DA54}" dt="2024-03-14T21:09:09.244" v="4206" actId="26606"/>
          <ac:spMkLst>
            <pc:docMk/>
            <pc:sldMk cId="3151490390" sldId="267"/>
            <ac:spMk id="24" creationId="{AF2F604E-43BE-4DC3-B983-E071523364F8}"/>
          </ac:spMkLst>
        </pc:spChg>
        <pc:spChg chg="add">
          <ac:chgData name="Jordan Discombe (2214228)" userId="37fe3195-b8b1-4aa9-8081-a2c0eef856d4" providerId="ADAL" clId="{0CED1A7D-1A26-3742-87C7-895A5EC5DA54}" dt="2024-03-14T21:09:09.244" v="4206" actId="26606"/>
          <ac:spMkLst>
            <pc:docMk/>
            <pc:sldMk cId="3151490390" sldId="267"/>
            <ac:spMk id="26" creationId="{08C9B587-E65E-4B52-B37C-ABEBB6E87928}"/>
          </ac:spMkLst>
        </pc:spChg>
        <pc:picChg chg="mod ord">
          <ac:chgData name="Jordan Discombe (2214228)" userId="37fe3195-b8b1-4aa9-8081-a2c0eef856d4" providerId="ADAL" clId="{0CED1A7D-1A26-3742-87C7-895A5EC5DA54}" dt="2024-03-14T21:09:09.244" v="4206" actId="26606"/>
          <ac:picMkLst>
            <pc:docMk/>
            <pc:sldMk cId="3151490390" sldId="267"/>
            <ac:picMk id="5" creationId="{648A4FFE-65BA-D6B2-0D54-DF79CAC0A4ED}"/>
          </ac:picMkLst>
        </pc:picChg>
      </pc:sldChg>
      <pc:sldChg chg="delSp modSp mod">
        <pc:chgData name="Jordan Discombe (2214228)" userId="37fe3195-b8b1-4aa9-8081-a2c0eef856d4" providerId="ADAL" clId="{0CED1A7D-1A26-3742-87C7-895A5EC5DA54}" dt="2024-03-14T21:36:49.099" v="4588" actId="20577"/>
        <pc:sldMkLst>
          <pc:docMk/>
          <pc:sldMk cId="2757499658" sldId="268"/>
        </pc:sldMkLst>
        <pc:spChg chg="del mod">
          <ac:chgData name="Jordan Discombe (2214228)" userId="37fe3195-b8b1-4aa9-8081-a2c0eef856d4" providerId="ADAL" clId="{0CED1A7D-1A26-3742-87C7-895A5EC5DA54}" dt="2024-03-13T13:16:18.428" v="22"/>
          <ac:spMkLst>
            <pc:docMk/>
            <pc:sldMk cId="2757499658" sldId="268"/>
            <ac:spMk id="4" creationId="{2FF61169-997D-646D-0261-1CDBC55C8C0A}"/>
          </ac:spMkLst>
        </pc:spChg>
        <pc:spChg chg="mod">
          <ac:chgData name="Jordan Discombe (2214228)" userId="37fe3195-b8b1-4aa9-8081-a2c0eef856d4" providerId="ADAL" clId="{0CED1A7D-1A26-3742-87C7-895A5EC5DA54}" dt="2024-03-14T21:36:49.099" v="4588" actId="20577"/>
          <ac:spMkLst>
            <pc:docMk/>
            <pc:sldMk cId="2757499658" sldId="268"/>
            <ac:spMk id="6" creationId="{13929A9E-547D-C7D9-93C5-BFA4D5ECB92B}"/>
          </ac:spMkLst>
        </pc:spChg>
      </pc:sldChg>
      <pc:sldChg chg="addSp delSp modSp new mod setBg modNotesTx">
        <pc:chgData name="Jordan Discombe (2214228)" userId="37fe3195-b8b1-4aa9-8081-a2c0eef856d4" providerId="ADAL" clId="{0CED1A7D-1A26-3742-87C7-895A5EC5DA54}" dt="2024-03-14T21:39:34.332" v="4617" actId="20577"/>
        <pc:sldMkLst>
          <pc:docMk/>
          <pc:sldMk cId="947620372" sldId="269"/>
        </pc:sldMkLst>
        <pc:spChg chg="mod">
          <ac:chgData name="Jordan Discombe (2214228)" userId="37fe3195-b8b1-4aa9-8081-a2c0eef856d4" providerId="ADAL" clId="{0CED1A7D-1A26-3742-87C7-895A5EC5DA54}" dt="2024-03-14T21:39:28.212" v="4600" actId="20577"/>
          <ac:spMkLst>
            <pc:docMk/>
            <pc:sldMk cId="947620372" sldId="269"/>
            <ac:spMk id="2" creationId="{B8D0D743-0AAD-2967-F5D2-C9773FE2CC65}"/>
          </ac:spMkLst>
        </pc:spChg>
        <pc:spChg chg="del">
          <ac:chgData name="Jordan Discombe (2214228)" userId="37fe3195-b8b1-4aa9-8081-a2c0eef856d4" providerId="ADAL" clId="{0CED1A7D-1A26-3742-87C7-895A5EC5DA54}" dt="2024-03-13T14:42:17.679" v="216" actId="26606"/>
          <ac:spMkLst>
            <pc:docMk/>
            <pc:sldMk cId="947620372" sldId="269"/>
            <ac:spMk id="3" creationId="{A57BC7D1-D95F-BE62-6A92-96C2CC124DE7}"/>
          </ac:spMkLst>
        </pc:spChg>
        <pc:spChg chg="add mod">
          <ac:chgData name="Jordan Discombe (2214228)" userId="37fe3195-b8b1-4aa9-8081-a2c0eef856d4" providerId="ADAL" clId="{0CED1A7D-1A26-3742-87C7-895A5EC5DA54}" dt="2024-03-14T21:39:34.332" v="4617" actId="20577"/>
          <ac:spMkLst>
            <pc:docMk/>
            <pc:sldMk cId="947620372" sldId="269"/>
            <ac:spMk id="4" creationId="{3B98355C-4C09-AEDD-4BA3-E2EF714E3497}"/>
          </ac:spMkLst>
        </pc:spChg>
        <pc:spChg chg="add">
          <ac:chgData name="Jordan Discombe (2214228)" userId="37fe3195-b8b1-4aa9-8081-a2c0eef856d4" providerId="ADAL" clId="{0CED1A7D-1A26-3742-87C7-895A5EC5DA54}" dt="2024-03-13T14:42:17.679" v="216" actId="26606"/>
          <ac:spMkLst>
            <pc:docMk/>
            <pc:sldMk cId="947620372" sldId="269"/>
            <ac:spMk id="9" creationId="{0671A8AE-40A1-4631-A6B8-581AFF065482}"/>
          </ac:spMkLst>
        </pc:spChg>
        <pc:spChg chg="add">
          <ac:chgData name="Jordan Discombe (2214228)" userId="37fe3195-b8b1-4aa9-8081-a2c0eef856d4" providerId="ADAL" clId="{0CED1A7D-1A26-3742-87C7-895A5EC5DA54}" dt="2024-03-13T14:42:17.679" v="216" actId="26606"/>
          <ac:spMkLst>
            <pc:docMk/>
            <pc:sldMk cId="947620372" sldId="269"/>
            <ac:spMk id="11" creationId="{AB58EF07-17C2-48CF-ABB0-EEF1F17CB8F0}"/>
          </ac:spMkLst>
        </pc:spChg>
        <pc:spChg chg="add">
          <ac:chgData name="Jordan Discombe (2214228)" userId="37fe3195-b8b1-4aa9-8081-a2c0eef856d4" providerId="ADAL" clId="{0CED1A7D-1A26-3742-87C7-895A5EC5DA54}" dt="2024-03-13T14:42:17.679" v="216" actId="26606"/>
          <ac:spMkLst>
            <pc:docMk/>
            <pc:sldMk cId="947620372" sldId="269"/>
            <ac:spMk id="13" creationId="{AF2F604E-43BE-4DC3-B983-E071523364F8}"/>
          </ac:spMkLst>
        </pc:spChg>
        <pc:spChg chg="add">
          <ac:chgData name="Jordan Discombe (2214228)" userId="37fe3195-b8b1-4aa9-8081-a2c0eef856d4" providerId="ADAL" clId="{0CED1A7D-1A26-3742-87C7-895A5EC5DA54}" dt="2024-03-13T14:42:17.679" v="216" actId="26606"/>
          <ac:spMkLst>
            <pc:docMk/>
            <pc:sldMk cId="947620372" sldId="269"/>
            <ac:spMk id="15" creationId="{08C9B587-E65E-4B52-B37C-ABEBB6E87928}"/>
          </ac:spMkLst>
        </pc:spChg>
        <pc:picChg chg="add">
          <ac:chgData name="Jordan Discombe (2214228)" userId="37fe3195-b8b1-4aa9-8081-a2c0eef856d4" providerId="ADAL" clId="{0CED1A7D-1A26-3742-87C7-895A5EC5DA54}" dt="2024-03-13T14:42:17.679" v="216" actId="26606"/>
          <ac:picMkLst>
            <pc:docMk/>
            <pc:sldMk cId="947620372" sldId="269"/>
            <ac:picMk id="5" creationId="{18517C39-2AD5-0E51-28A9-C5A6ACC87ED0}"/>
          </ac:picMkLst>
        </pc:picChg>
      </pc:sldChg>
      <pc:sldChg chg="addSp modSp new mod setBg modNotesTx">
        <pc:chgData name="Jordan Discombe (2214228)" userId="37fe3195-b8b1-4aa9-8081-a2c0eef856d4" providerId="ADAL" clId="{0CED1A7D-1A26-3742-87C7-895A5EC5DA54}" dt="2024-03-14T17:30:58.162" v="3538" actId="20577"/>
        <pc:sldMkLst>
          <pc:docMk/>
          <pc:sldMk cId="1051833881" sldId="270"/>
        </pc:sldMkLst>
        <pc:spChg chg="mod">
          <ac:chgData name="Jordan Discombe (2214228)" userId="37fe3195-b8b1-4aa9-8081-a2c0eef856d4" providerId="ADAL" clId="{0CED1A7D-1A26-3742-87C7-895A5EC5DA54}" dt="2024-03-14T14:53:19.171" v="1811" actId="20577"/>
          <ac:spMkLst>
            <pc:docMk/>
            <pc:sldMk cId="1051833881" sldId="270"/>
            <ac:spMk id="2" creationId="{52A997CA-707E-3262-7D5B-ADC04B5407CB}"/>
          </ac:spMkLst>
        </pc:spChg>
        <pc:spChg chg="mod">
          <ac:chgData name="Jordan Discombe (2214228)" userId="37fe3195-b8b1-4aa9-8081-a2c0eef856d4" providerId="ADAL" clId="{0CED1A7D-1A26-3742-87C7-895A5EC5DA54}" dt="2024-03-14T17:30:58.162" v="3538" actId="20577"/>
          <ac:spMkLst>
            <pc:docMk/>
            <pc:sldMk cId="1051833881" sldId="270"/>
            <ac:spMk id="3" creationId="{FC9D1B9B-2B44-418F-71D1-812B79B00877}"/>
          </ac:spMkLst>
        </pc:spChg>
        <pc:spChg chg="add">
          <ac:chgData name="Jordan Discombe (2214228)" userId="37fe3195-b8b1-4aa9-8081-a2c0eef856d4" providerId="ADAL" clId="{0CED1A7D-1A26-3742-87C7-895A5EC5DA54}" dt="2024-03-13T15:12:13.625" v="535" actId="26606"/>
          <ac:spMkLst>
            <pc:docMk/>
            <pc:sldMk cId="1051833881" sldId="270"/>
            <ac:spMk id="9" creationId="{79BB35BC-D5C2-4C8B-A22A-A71E6191913B}"/>
          </ac:spMkLst>
        </pc:spChg>
        <pc:picChg chg="add">
          <ac:chgData name="Jordan Discombe (2214228)" userId="37fe3195-b8b1-4aa9-8081-a2c0eef856d4" providerId="ADAL" clId="{0CED1A7D-1A26-3742-87C7-895A5EC5DA54}" dt="2024-03-13T15:12:13.625" v="535" actId="26606"/>
          <ac:picMkLst>
            <pc:docMk/>
            <pc:sldMk cId="1051833881" sldId="270"/>
            <ac:picMk id="5" creationId="{2EED2E81-0270-1E5B-1618-CC903C528677}"/>
          </ac:picMkLst>
        </pc:picChg>
      </pc:sldChg>
      <pc:sldChg chg="addSp modSp new mod setBg modNotesTx">
        <pc:chgData name="Jordan Discombe (2214228)" userId="37fe3195-b8b1-4aa9-8081-a2c0eef856d4" providerId="ADAL" clId="{0CED1A7D-1A26-3742-87C7-895A5EC5DA54}" dt="2024-03-13T15:42:49.075" v="661" actId="255"/>
        <pc:sldMkLst>
          <pc:docMk/>
          <pc:sldMk cId="2549810025" sldId="271"/>
        </pc:sldMkLst>
        <pc:spChg chg="mod">
          <ac:chgData name="Jordan Discombe (2214228)" userId="37fe3195-b8b1-4aa9-8081-a2c0eef856d4" providerId="ADAL" clId="{0CED1A7D-1A26-3742-87C7-895A5EC5DA54}" dt="2024-03-13T15:42:36.141" v="660" actId="26606"/>
          <ac:spMkLst>
            <pc:docMk/>
            <pc:sldMk cId="2549810025" sldId="271"/>
            <ac:spMk id="2" creationId="{67DEE77C-84CC-3FD1-5C79-F6AFC1A84499}"/>
          </ac:spMkLst>
        </pc:spChg>
        <pc:spChg chg="mod">
          <ac:chgData name="Jordan Discombe (2214228)" userId="37fe3195-b8b1-4aa9-8081-a2c0eef856d4" providerId="ADAL" clId="{0CED1A7D-1A26-3742-87C7-895A5EC5DA54}" dt="2024-03-13T15:42:49.075" v="661" actId="255"/>
          <ac:spMkLst>
            <pc:docMk/>
            <pc:sldMk cId="2549810025" sldId="271"/>
            <ac:spMk id="3" creationId="{CBA47F18-9B70-A2D3-5488-3D9292848136}"/>
          </ac:spMkLst>
        </pc:spChg>
        <pc:spChg chg="add">
          <ac:chgData name="Jordan Discombe (2214228)" userId="37fe3195-b8b1-4aa9-8081-a2c0eef856d4" providerId="ADAL" clId="{0CED1A7D-1A26-3742-87C7-895A5EC5DA54}" dt="2024-03-13T15:42:36.141" v="660" actId="26606"/>
          <ac:spMkLst>
            <pc:docMk/>
            <pc:sldMk cId="2549810025" sldId="271"/>
            <ac:spMk id="9" creationId="{79BB35BC-D5C2-4C8B-A22A-A71E6191913B}"/>
          </ac:spMkLst>
        </pc:spChg>
        <pc:picChg chg="add">
          <ac:chgData name="Jordan Discombe (2214228)" userId="37fe3195-b8b1-4aa9-8081-a2c0eef856d4" providerId="ADAL" clId="{0CED1A7D-1A26-3742-87C7-895A5EC5DA54}" dt="2024-03-13T15:42:36.141" v="660" actId="26606"/>
          <ac:picMkLst>
            <pc:docMk/>
            <pc:sldMk cId="2549810025" sldId="271"/>
            <ac:picMk id="5" creationId="{3415DE12-FF0A-A74C-BDA0-B481EC271595}"/>
          </ac:picMkLst>
        </pc:picChg>
      </pc:sldChg>
      <pc:sldChg chg="addSp modSp new mod setBg modNotesTx">
        <pc:chgData name="Jordan Discombe (2214228)" userId="37fe3195-b8b1-4aa9-8081-a2c0eef856d4" providerId="ADAL" clId="{0CED1A7D-1A26-3742-87C7-895A5EC5DA54}" dt="2024-03-14T14:46:16.927" v="1705" actId="27636"/>
        <pc:sldMkLst>
          <pc:docMk/>
          <pc:sldMk cId="2447546350" sldId="272"/>
        </pc:sldMkLst>
        <pc:spChg chg="mod">
          <ac:chgData name="Jordan Discombe (2214228)" userId="37fe3195-b8b1-4aa9-8081-a2c0eef856d4" providerId="ADAL" clId="{0CED1A7D-1A26-3742-87C7-895A5EC5DA54}" dt="2024-03-13T16:15:00.244" v="832" actId="26606"/>
          <ac:spMkLst>
            <pc:docMk/>
            <pc:sldMk cId="2447546350" sldId="272"/>
            <ac:spMk id="2" creationId="{50EFDC83-23AA-0747-00E5-E709F0AFA575}"/>
          </ac:spMkLst>
        </pc:spChg>
        <pc:spChg chg="mod">
          <ac:chgData name="Jordan Discombe (2214228)" userId="37fe3195-b8b1-4aa9-8081-a2c0eef856d4" providerId="ADAL" clId="{0CED1A7D-1A26-3742-87C7-895A5EC5DA54}" dt="2024-03-14T14:46:16.927" v="1705" actId="27636"/>
          <ac:spMkLst>
            <pc:docMk/>
            <pc:sldMk cId="2447546350" sldId="272"/>
            <ac:spMk id="3" creationId="{9E552085-F95D-38BD-01A2-B22A27569072}"/>
          </ac:spMkLst>
        </pc:spChg>
        <pc:spChg chg="add">
          <ac:chgData name="Jordan Discombe (2214228)" userId="37fe3195-b8b1-4aa9-8081-a2c0eef856d4" providerId="ADAL" clId="{0CED1A7D-1A26-3742-87C7-895A5EC5DA54}" dt="2024-03-13T16:15:00.244" v="832" actId="26606"/>
          <ac:spMkLst>
            <pc:docMk/>
            <pc:sldMk cId="2447546350" sldId="272"/>
            <ac:spMk id="9" creationId="{80DF40B2-80F7-4E71-B46C-284163F3654A}"/>
          </ac:spMkLst>
        </pc:spChg>
        <pc:picChg chg="add">
          <ac:chgData name="Jordan Discombe (2214228)" userId="37fe3195-b8b1-4aa9-8081-a2c0eef856d4" providerId="ADAL" clId="{0CED1A7D-1A26-3742-87C7-895A5EC5DA54}" dt="2024-03-13T16:15:00.244" v="832" actId="26606"/>
          <ac:picMkLst>
            <pc:docMk/>
            <pc:sldMk cId="2447546350" sldId="272"/>
            <ac:picMk id="5" creationId="{BFDC47ED-D7DA-9780-75BF-22CEFE760E61}"/>
          </ac:picMkLst>
        </pc:picChg>
      </pc:sldChg>
      <pc:sldChg chg="addSp modSp new mod setBg modNotesTx">
        <pc:chgData name="Jordan Discombe (2214228)" userId="37fe3195-b8b1-4aa9-8081-a2c0eef856d4" providerId="ADAL" clId="{0CED1A7D-1A26-3742-87C7-895A5EC5DA54}" dt="2024-03-15T09:07:33.504" v="4619" actId="313"/>
        <pc:sldMkLst>
          <pc:docMk/>
          <pc:sldMk cId="3285651273" sldId="273"/>
        </pc:sldMkLst>
        <pc:spChg chg="mod">
          <ac:chgData name="Jordan Discombe (2214228)" userId="37fe3195-b8b1-4aa9-8081-a2c0eef856d4" providerId="ADAL" clId="{0CED1A7D-1A26-3742-87C7-895A5EC5DA54}" dt="2024-03-13T17:10:07.941" v="835" actId="26606"/>
          <ac:spMkLst>
            <pc:docMk/>
            <pc:sldMk cId="3285651273" sldId="273"/>
            <ac:spMk id="2" creationId="{06529BB0-DCD0-8FB4-858F-9528C91807E9}"/>
          </ac:spMkLst>
        </pc:spChg>
        <pc:spChg chg="mod">
          <ac:chgData name="Jordan Discombe (2214228)" userId="37fe3195-b8b1-4aa9-8081-a2c0eef856d4" providerId="ADAL" clId="{0CED1A7D-1A26-3742-87C7-895A5EC5DA54}" dt="2024-03-14T14:08:06.366" v="1372" actId="20577"/>
          <ac:spMkLst>
            <pc:docMk/>
            <pc:sldMk cId="3285651273" sldId="273"/>
            <ac:spMk id="3" creationId="{0F9E4662-E15F-0DAD-D924-D7D7753B441D}"/>
          </ac:spMkLst>
        </pc:spChg>
        <pc:spChg chg="add">
          <ac:chgData name="Jordan Discombe (2214228)" userId="37fe3195-b8b1-4aa9-8081-a2c0eef856d4" providerId="ADAL" clId="{0CED1A7D-1A26-3742-87C7-895A5EC5DA54}" dt="2024-03-13T17:10:07.941" v="835" actId="26606"/>
          <ac:spMkLst>
            <pc:docMk/>
            <pc:sldMk cId="3285651273" sldId="273"/>
            <ac:spMk id="9" creationId="{79BB35BC-D5C2-4C8B-A22A-A71E6191913B}"/>
          </ac:spMkLst>
        </pc:spChg>
        <pc:picChg chg="add">
          <ac:chgData name="Jordan Discombe (2214228)" userId="37fe3195-b8b1-4aa9-8081-a2c0eef856d4" providerId="ADAL" clId="{0CED1A7D-1A26-3742-87C7-895A5EC5DA54}" dt="2024-03-13T17:10:07.941" v="835" actId="26606"/>
          <ac:picMkLst>
            <pc:docMk/>
            <pc:sldMk cId="3285651273" sldId="273"/>
            <ac:picMk id="5" creationId="{496396BD-849E-D309-5DC8-3117114DE948}"/>
          </ac:picMkLst>
        </pc:picChg>
      </pc:sldChg>
      <pc:sldChg chg="addSp delSp modSp new mod ord setBg">
        <pc:chgData name="Jordan Discombe (2214228)" userId="37fe3195-b8b1-4aa9-8081-a2c0eef856d4" providerId="ADAL" clId="{0CED1A7D-1A26-3742-87C7-895A5EC5DA54}" dt="2024-03-14T21:39:22.943" v="4598" actId="20577"/>
        <pc:sldMkLst>
          <pc:docMk/>
          <pc:sldMk cId="1126130523" sldId="274"/>
        </pc:sldMkLst>
        <pc:spChg chg="mod">
          <ac:chgData name="Jordan Discombe (2214228)" userId="37fe3195-b8b1-4aa9-8081-a2c0eef856d4" providerId="ADAL" clId="{0CED1A7D-1A26-3742-87C7-895A5EC5DA54}" dt="2024-03-14T14:23:56.246" v="1497" actId="26606"/>
          <ac:spMkLst>
            <pc:docMk/>
            <pc:sldMk cId="1126130523" sldId="274"/>
            <ac:spMk id="2" creationId="{B2850796-0EE9-1391-7923-4C1A4E2DBD84}"/>
          </ac:spMkLst>
        </pc:spChg>
        <pc:spChg chg="del">
          <ac:chgData name="Jordan Discombe (2214228)" userId="37fe3195-b8b1-4aa9-8081-a2c0eef856d4" providerId="ADAL" clId="{0CED1A7D-1A26-3742-87C7-895A5EC5DA54}" dt="2024-03-14T14:23:50.865" v="1496"/>
          <ac:spMkLst>
            <pc:docMk/>
            <pc:sldMk cId="1126130523" sldId="274"/>
            <ac:spMk id="3" creationId="{8B895CAA-465E-E83D-AD85-2E5AE188C8CC}"/>
          </ac:spMkLst>
        </pc:spChg>
        <pc:spChg chg="add mod">
          <ac:chgData name="Jordan Discombe (2214228)" userId="37fe3195-b8b1-4aa9-8081-a2c0eef856d4" providerId="ADAL" clId="{0CED1A7D-1A26-3742-87C7-895A5EC5DA54}" dt="2024-03-14T21:39:22.943" v="4598" actId="20577"/>
          <ac:spMkLst>
            <pc:docMk/>
            <pc:sldMk cId="1126130523" sldId="274"/>
            <ac:spMk id="5" creationId="{398A4DA2-BA73-A07C-AB05-2BC5221307E1}"/>
          </ac:spMkLst>
        </pc:spChg>
        <pc:spChg chg="add mod">
          <ac:chgData name="Jordan Discombe (2214228)" userId="37fe3195-b8b1-4aa9-8081-a2c0eef856d4" providerId="ADAL" clId="{0CED1A7D-1A26-3742-87C7-895A5EC5DA54}" dt="2024-03-14T16:14:13.339" v="2861" actId="1076"/>
          <ac:spMkLst>
            <pc:docMk/>
            <pc:sldMk cId="1126130523" sldId="274"/>
            <ac:spMk id="6" creationId="{56EE5757-8AD0-6777-01B2-F02A3A61C32D}"/>
          </ac:spMkLst>
        </pc:spChg>
        <pc:spChg chg="add mod">
          <ac:chgData name="Jordan Discombe (2214228)" userId="37fe3195-b8b1-4aa9-8081-a2c0eef856d4" providerId="ADAL" clId="{0CED1A7D-1A26-3742-87C7-895A5EC5DA54}" dt="2024-03-14T16:14:10.087" v="2860" actId="1076"/>
          <ac:spMkLst>
            <pc:docMk/>
            <pc:sldMk cId="1126130523" sldId="274"/>
            <ac:spMk id="7" creationId="{55D78938-4780-8B5E-795C-0935F6928B01}"/>
          </ac:spMkLst>
        </pc:spChg>
        <pc:spChg chg="add">
          <ac:chgData name="Jordan Discombe (2214228)" userId="37fe3195-b8b1-4aa9-8081-a2c0eef856d4" providerId="ADAL" clId="{0CED1A7D-1A26-3742-87C7-895A5EC5DA54}" dt="2024-03-14T14:23:56.246" v="1497" actId="26606"/>
          <ac:spMkLst>
            <pc:docMk/>
            <pc:sldMk cId="1126130523" sldId="274"/>
            <ac:spMk id="9" creationId="{D12DDE76-C203-4047-9998-63900085B5E8}"/>
          </ac:spMkLst>
        </pc:spChg>
        <pc:picChg chg="add mod">
          <ac:chgData name="Jordan Discombe (2214228)" userId="37fe3195-b8b1-4aa9-8081-a2c0eef856d4" providerId="ADAL" clId="{0CED1A7D-1A26-3742-87C7-895A5EC5DA54}" dt="2024-03-14T14:23:56.246" v="1497" actId="26606"/>
          <ac:picMkLst>
            <pc:docMk/>
            <pc:sldMk cId="1126130523" sldId="274"/>
            <ac:picMk id="4" creationId="{4304EED8-95C9-AA53-0CC2-C539189E0570}"/>
          </ac:picMkLst>
        </pc:picChg>
      </pc:sldChg>
      <pc:sldChg chg="addSp modSp new mod setBg">
        <pc:chgData name="Jordan Discombe (2214228)" userId="37fe3195-b8b1-4aa9-8081-a2c0eef856d4" providerId="ADAL" clId="{0CED1A7D-1A26-3742-87C7-895A5EC5DA54}" dt="2024-03-14T16:03:52.701" v="2711" actId="403"/>
        <pc:sldMkLst>
          <pc:docMk/>
          <pc:sldMk cId="3148011849" sldId="275"/>
        </pc:sldMkLst>
        <pc:spChg chg="mod">
          <ac:chgData name="Jordan Discombe (2214228)" userId="37fe3195-b8b1-4aa9-8081-a2c0eef856d4" providerId="ADAL" clId="{0CED1A7D-1A26-3742-87C7-895A5EC5DA54}" dt="2024-03-14T14:55:38.907" v="1850" actId="20577"/>
          <ac:spMkLst>
            <pc:docMk/>
            <pc:sldMk cId="3148011849" sldId="275"/>
            <ac:spMk id="2" creationId="{42AF4E21-CA95-9312-F895-C84BE98C92B5}"/>
          </ac:spMkLst>
        </pc:spChg>
        <pc:spChg chg="mod">
          <ac:chgData name="Jordan Discombe (2214228)" userId="37fe3195-b8b1-4aa9-8081-a2c0eef856d4" providerId="ADAL" clId="{0CED1A7D-1A26-3742-87C7-895A5EC5DA54}" dt="2024-03-14T16:03:52.701" v="2711" actId="403"/>
          <ac:spMkLst>
            <pc:docMk/>
            <pc:sldMk cId="3148011849" sldId="275"/>
            <ac:spMk id="3" creationId="{16821663-2905-7F51-1EC9-0B0A1997C259}"/>
          </ac:spMkLst>
        </pc:spChg>
        <pc:spChg chg="add">
          <ac:chgData name="Jordan Discombe (2214228)" userId="37fe3195-b8b1-4aa9-8081-a2c0eef856d4" providerId="ADAL" clId="{0CED1A7D-1A26-3742-87C7-895A5EC5DA54}" dt="2024-03-14T14:22:39.053" v="1494" actId="26606"/>
          <ac:spMkLst>
            <pc:docMk/>
            <pc:sldMk cId="3148011849" sldId="275"/>
            <ac:spMk id="9" creationId="{79BB35BC-D5C2-4C8B-A22A-A71E6191913B}"/>
          </ac:spMkLst>
        </pc:spChg>
        <pc:picChg chg="add">
          <ac:chgData name="Jordan Discombe (2214228)" userId="37fe3195-b8b1-4aa9-8081-a2c0eef856d4" providerId="ADAL" clId="{0CED1A7D-1A26-3742-87C7-895A5EC5DA54}" dt="2024-03-14T14:22:39.053" v="1494" actId="26606"/>
          <ac:picMkLst>
            <pc:docMk/>
            <pc:sldMk cId="3148011849" sldId="275"/>
            <ac:picMk id="5" creationId="{56452A32-5F0C-7AC1-663B-0272560EDDC9}"/>
          </ac:picMkLst>
        </pc:picChg>
      </pc:sldChg>
      <pc:sldChg chg="addSp delSp modSp new mod setBg">
        <pc:chgData name="Jordan Discombe (2214228)" userId="37fe3195-b8b1-4aa9-8081-a2c0eef856d4" providerId="ADAL" clId="{0CED1A7D-1A26-3742-87C7-895A5EC5DA54}" dt="2024-03-14T15:15:17.085" v="2368" actId="478"/>
        <pc:sldMkLst>
          <pc:docMk/>
          <pc:sldMk cId="1942723351" sldId="276"/>
        </pc:sldMkLst>
        <pc:spChg chg="mod">
          <ac:chgData name="Jordan Discombe (2214228)" userId="37fe3195-b8b1-4aa9-8081-a2c0eef856d4" providerId="ADAL" clId="{0CED1A7D-1A26-3742-87C7-895A5EC5DA54}" dt="2024-03-14T15:15:08.888" v="2367" actId="26606"/>
          <ac:spMkLst>
            <pc:docMk/>
            <pc:sldMk cId="1942723351" sldId="276"/>
            <ac:spMk id="2" creationId="{7D2228A4-308C-B376-40BC-45ED97080D33}"/>
          </ac:spMkLst>
        </pc:spChg>
        <pc:spChg chg="del">
          <ac:chgData name="Jordan Discombe (2214228)" userId="37fe3195-b8b1-4aa9-8081-a2c0eef856d4" providerId="ADAL" clId="{0CED1A7D-1A26-3742-87C7-895A5EC5DA54}" dt="2024-03-14T15:04:30.715" v="2149" actId="26606"/>
          <ac:spMkLst>
            <pc:docMk/>
            <pc:sldMk cId="1942723351" sldId="276"/>
            <ac:spMk id="3" creationId="{74C874BD-06DB-CB39-CCFF-2E8C69115A7D}"/>
          </ac:spMkLst>
        </pc:spChg>
        <pc:spChg chg="add del mod">
          <ac:chgData name="Jordan Discombe (2214228)" userId="37fe3195-b8b1-4aa9-8081-a2c0eef856d4" providerId="ADAL" clId="{0CED1A7D-1A26-3742-87C7-895A5EC5DA54}" dt="2024-03-14T15:12:05.856" v="2349"/>
          <ac:spMkLst>
            <pc:docMk/>
            <pc:sldMk cId="1942723351" sldId="276"/>
            <ac:spMk id="6" creationId="{9159310B-B71D-5A3F-5904-1B42BA76B54E}"/>
          </ac:spMkLst>
        </pc:spChg>
        <pc:spChg chg="add del mod">
          <ac:chgData name="Jordan Discombe (2214228)" userId="37fe3195-b8b1-4aa9-8081-a2c0eef856d4" providerId="ADAL" clId="{0CED1A7D-1A26-3742-87C7-895A5EC5DA54}" dt="2024-03-14T15:15:17.085" v="2368" actId="478"/>
          <ac:spMkLst>
            <pc:docMk/>
            <pc:sldMk cId="1942723351" sldId="276"/>
            <ac:spMk id="7" creationId="{34CEDBD8-0F51-EC4E-46B5-A883D78638FE}"/>
          </ac:spMkLst>
        </pc:spChg>
        <pc:spChg chg="add del">
          <ac:chgData name="Jordan Discombe (2214228)" userId="37fe3195-b8b1-4aa9-8081-a2c0eef856d4" providerId="ADAL" clId="{0CED1A7D-1A26-3742-87C7-895A5EC5DA54}" dt="2024-03-14T15:05:23.940" v="2152" actId="26606"/>
          <ac:spMkLst>
            <pc:docMk/>
            <pc:sldMk cId="1942723351" sldId="276"/>
            <ac:spMk id="9" creationId="{5A59F003-E00A-43F9-91DC-CC54E3B87466}"/>
          </ac:spMkLst>
        </pc:spChg>
        <pc:spChg chg="add del">
          <ac:chgData name="Jordan Discombe (2214228)" userId="37fe3195-b8b1-4aa9-8081-a2c0eef856d4" providerId="ADAL" clId="{0CED1A7D-1A26-3742-87C7-895A5EC5DA54}" dt="2024-03-14T15:05:23.940" v="2152" actId="26606"/>
          <ac:spMkLst>
            <pc:docMk/>
            <pc:sldMk cId="1942723351" sldId="276"/>
            <ac:spMk id="11" creationId="{D74A4382-E3AD-430A-9A1F-DFA3E0E77A7D}"/>
          </ac:spMkLst>
        </pc:spChg>
        <pc:spChg chg="add del">
          <ac:chgData name="Jordan Discombe (2214228)" userId="37fe3195-b8b1-4aa9-8081-a2c0eef856d4" providerId="ADAL" clId="{0CED1A7D-1A26-3742-87C7-895A5EC5DA54}" dt="2024-03-14T15:05:23.940" v="2152" actId="26606"/>
          <ac:spMkLst>
            <pc:docMk/>
            <pc:sldMk cId="1942723351" sldId="276"/>
            <ac:spMk id="13" creationId="{79F40191-0F44-4FD1-82CC-ACB507C14BE6}"/>
          </ac:spMkLst>
        </pc:spChg>
        <pc:spChg chg="add del">
          <ac:chgData name="Jordan Discombe (2214228)" userId="37fe3195-b8b1-4aa9-8081-a2c0eef856d4" providerId="ADAL" clId="{0CED1A7D-1A26-3742-87C7-895A5EC5DA54}" dt="2024-03-14T15:15:08.888" v="2367" actId="26606"/>
          <ac:spMkLst>
            <pc:docMk/>
            <pc:sldMk cId="1942723351" sldId="276"/>
            <ac:spMk id="18" creationId="{D12DDE76-C203-4047-9998-63900085B5E8}"/>
          </ac:spMkLst>
        </pc:spChg>
        <pc:spChg chg="add">
          <ac:chgData name="Jordan Discombe (2214228)" userId="37fe3195-b8b1-4aa9-8081-a2c0eef856d4" providerId="ADAL" clId="{0CED1A7D-1A26-3742-87C7-895A5EC5DA54}" dt="2024-03-14T15:15:08.888" v="2367" actId="26606"/>
          <ac:spMkLst>
            <pc:docMk/>
            <pc:sldMk cId="1942723351" sldId="276"/>
            <ac:spMk id="23" creationId="{A8384FB5-9ADC-4DDC-881B-597D56F5B15D}"/>
          </ac:spMkLst>
        </pc:spChg>
        <pc:spChg chg="add">
          <ac:chgData name="Jordan Discombe (2214228)" userId="37fe3195-b8b1-4aa9-8081-a2c0eef856d4" providerId="ADAL" clId="{0CED1A7D-1A26-3742-87C7-895A5EC5DA54}" dt="2024-03-14T15:15:08.888" v="2367" actId="26606"/>
          <ac:spMkLst>
            <pc:docMk/>
            <pc:sldMk cId="1942723351" sldId="276"/>
            <ac:spMk id="25" creationId="{91E5A9A7-95C6-4F4F-B00E-C82E07FE62EF}"/>
          </ac:spMkLst>
        </pc:spChg>
        <pc:spChg chg="add">
          <ac:chgData name="Jordan Discombe (2214228)" userId="37fe3195-b8b1-4aa9-8081-a2c0eef856d4" providerId="ADAL" clId="{0CED1A7D-1A26-3742-87C7-895A5EC5DA54}" dt="2024-03-14T15:15:08.888" v="2367" actId="26606"/>
          <ac:spMkLst>
            <pc:docMk/>
            <pc:sldMk cId="1942723351" sldId="276"/>
            <ac:spMk id="27" creationId="{D07DD2DE-F619-49DD-B5E7-03A290FF4ED1}"/>
          </ac:spMkLst>
        </pc:spChg>
        <pc:spChg chg="add">
          <ac:chgData name="Jordan Discombe (2214228)" userId="37fe3195-b8b1-4aa9-8081-a2c0eef856d4" providerId="ADAL" clId="{0CED1A7D-1A26-3742-87C7-895A5EC5DA54}" dt="2024-03-14T15:15:08.888" v="2367" actId="26606"/>
          <ac:spMkLst>
            <pc:docMk/>
            <pc:sldMk cId="1942723351" sldId="276"/>
            <ac:spMk id="29" creationId="{85149191-5F60-4A28-AAFF-039F96B0F3EC}"/>
          </ac:spMkLst>
        </pc:spChg>
        <pc:spChg chg="add">
          <ac:chgData name="Jordan Discombe (2214228)" userId="37fe3195-b8b1-4aa9-8081-a2c0eef856d4" providerId="ADAL" clId="{0CED1A7D-1A26-3742-87C7-895A5EC5DA54}" dt="2024-03-14T15:15:08.888" v="2367" actId="26606"/>
          <ac:spMkLst>
            <pc:docMk/>
            <pc:sldMk cId="1942723351" sldId="276"/>
            <ac:spMk id="31" creationId="{F8260ED5-17F7-4158-B241-D51DD4CF1B7E}"/>
          </ac:spMkLst>
        </pc:spChg>
        <pc:picChg chg="add del mod">
          <ac:chgData name="Jordan Discombe (2214228)" userId="37fe3195-b8b1-4aa9-8081-a2c0eef856d4" providerId="ADAL" clId="{0CED1A7D-1A26-3742-87C7-895A5EC5DA54}" dt="2024-03-14T15:14:38.113" v="2363" actId="478"/>
          <ac:picMkLst>
            <pc:docMk/>
            <pc:sldMk cId="1942723351" sldId="276"/>
            <ac:picMk id="4" creationId="{C45D14FB-F176-B089-FA41-8FC34B3390C1}"/>
          </ac:picMkLst>
        </pc:picChg>
        <pc:picChg chg="add del">
          <ac:chgData name="Jordan Discombe (2214228)" userId="37fe3195-b8b1-4aa9-8081-a2c0eef856d4" providerId="ADAL" clId="{0CED1A7D-1A26-3742-87C7-895A5EC5DA54}" dt="2024-03-14T15:05:19.440" v="2151" actId="478"/>
          <ac:picMkLst>
            <pc:docMk/>
            <pc:sldMk cId="1942723351" sldId="276"/>
            <ac:picMk id="5" creationId="{380D52C9-F353-EAAC-165D-445AB7A6B0C5}"/>
          </ac:picMkLst>
        </pc:picChg>
        <pc:picChg chg="add mod">
          <ac:chgData name="Jordan Discombe (2214228)" userId="37fe3195-b8b1-4aa9-8081-a2c0eef856d4" providerId="ADAL" clId="{0CED1A7D-1A26-3742-87C7-895A5EC5DA54}" dt="2024-03-14T15:15:08.888" v="2367" actId="26606"/>
          <ac:picMkLst>
            <pc:docMk/>
            <pc:sldMk cId="1942723351" sldId="276"/>
            <ac:picMk id="8" creationId="{A03A0CB4-8637-409D-70DB-CC268C531665}"/>
          </ac:picMkLst>
        </pc:picChg>
      </pc:sldChg>
      <pc:sldChg chg="addSp delSp modSp new del mod ord">
        <pc:chgData name="Jordan Discombe (2214228)" userId="37fe3195-b8b1-4aa9-8081-a2c0eef856d4" providerId="ADAL" clId="{0CED1A7D-1A26-3742-87C7-895A5EC5DA54}" dt="2024-03-14T14:44:29.232" v="1687" actId="2696"/>
        <pc:sldMkLst>
          <pc:docMk/>
          <pc:sldMk cId="1967568165" sldId="276"/>
        </pc:sldMkLst>
        <pc:spChg chg="mod">
          <ac:chgData name="Jordan Discombe (2214228)" userId="37fe3195-b8b1-4aa9-8081-a2c0eef856d4" providerId="ADAL" clId="{0CED1A7D-1A26-3742-87C7-895A5EC5DA54}" dt="2024-03-14T14:12:44.993" v="1436" actId="313"/>
          <ac:spMkLst>
            <pc:docMk/>
            <pc:sldMk cId="1967568165" sldId="276"/>
            <ac:spMk id="2" creationId="{7B104F3E-3B46-2C24-41A7-71DD368AC716}"/>
          </ac:spMkLst>
        </pc:spChg>
        <pc:spChg chg="del">
          <ac:chgData name="Jordan Discombe (2214228)" userId="37fe3195-b8b1-4aa9-8081-a2c0eef856d4" providerId="ADAL" clId="{0CED1A7D-1A26-3742-87C7-895A5EC5DA54}" dt="2024-03-14T14:12:22.098" v="1432" actId="34307"/>
          <ac:spMkLst>
            <pc:docMk/>
            <pc:sldMk cId="1967568165" sldId="276"/>
            <ac:spMk id="3" creationId="{8813676D-8BFB-7BC3-5DE7-85AFC271DB44}"/>
          </ac:spMkLst>
        </pc:spChg>
        <pc:spChg chg="add mod">
          <ac:chgData name="Jordan Discombe (2214228)" userId="37fe3195-b8b1-4aa9-8081-a2c0eef856d4" providerId="ADAL" clId="{0CED1A7D-1A26-3742-87C7-895A5EC5DA54}" dt="2024-03-14T14:12:41.480" v="1435" actId="478"/>
          <ac:spMkLst>
            <pc:docMk/>
            <pc:sldMk cId="1967568165" sldId="276"/>
            <ac:spMk id="6" creationId="{F044BB9E-B19A-51F4-799B-E2EDCB975258}"/>
          </ac:spMkLst>
        </pc:spChg>
        <pc:picChg chg="add del mod ord">
          <ac:chgData name="Jordan Discombe (2214228)" userId="37fe3195-b8b1-4aa9-8081-a2c0eef856d4" providerId="ADAL" clId="{0CED1A7D-1A26-3742-87C7-895A5EC5DA54}" dt="2024-03-14T14:12:41.480" v="1435" actId="478"/>
          <ac:picMkLst>
            <pc:docMk/>
            <pc:sldMk cId="1967568165" sldId="276"/>
            <ac:picMk id="4" creationId="{3307AEAF-DF5F-A489-FA2F-CFF0C6574C2A}"/>
          </ac:picMkLst>
        </pc:picChg>
      </pc:sldChg>
      <pc:sldChg chg="addSp delSp modSp new mod ord">
        <pc:chgData name="Jordan Discombe (2214228)" userId="37fe3195-b8b1-4aa9-8081-a2c0eef856d4" providerId="ADAL" clId="{0CED1A7D-1A26-3742-87C7-895A5EC5DA54}" dt="2024-03-14T21:35:27.987" v="4577"/>
        <pc:sldMkLst>
          <pc:docMk/>
          <pc:sldMk cId="1883684906" sldId="277"/>
        </pc:sldMkLst>
        <pc:spChg chg="mod">
          <ac:chgData name="Jordan Discombe (2214228)" userId="37fe3195-b8b1-4aa9-8081-a2c0eef856d4" providerId="ADAL" clId="{0CED1A7D-1A26-3742-87C7-895A5EC5DA54}" dt="2024-03-14T21:34:37.767" v="4569" actId="1076"/>
          <ac:spMkLst>
            <pc:docMk/>
            <pc:sldMk cId="1883684906" sldId="277"/>
            <ac:spMk id="2" creationId="{E4E571FB-76F5-1585-2AB4-CC81793A8255}"/>
          </ac:spMkLst>
        </pc:spChg>
        <pc:spChg chg="del mod">
          <ac:chgData name="Jordan Discombe (2214228)" userId="37fe3195-b8b1-4aa9-8081-a2c0eef856d4" providerId="ADAL" clId="{0CED1A7D-1A26-3742-87C7-895A5EC5DA54}" dt="2024-03-14T15:48:56.485" v="2641" actId="26606"/>
          <ac:spMkLst>
            <pc:docMk/>
            <pc:sldMk cId="1883684906" sldId="277"/>
            <ac:spMk id="3" creationId="{E8D096D3-7A2E-B396-774D-D399A4840BA3}"/>
          </ac:spMkLst>
        </pc:spChg>
        <pc:spChg chg="add mod">
          <ac:chgData name="Jordan Discombe (2214228)" userId="37fe3195-b8b1-4aa9-8081-a2c0eef856d4" providerId="ADAL" clId="{0CED1A7D-1A26-3742-87C7-895A5EC5DA54}" dt="2024-03-14T21:35:04.443" v="4573" actId="1076"/>
          <ac:spMkLst>
            <pc:docMk/>
            <pc:sldMk cId="1883684906" sldId="277"/>
            <ac:spMk id="4" creationId="{4A313C35-9380-93D5-8F7D-FD48870E2A34}"/>
          </ac:spMkLst>
        </pc:spChg>
        <pc:graphicFrameChg chg="add mod modGraphic">
          <ac:chgData name="Jordan Discombe (2214228)" userId="37fe3195-b8b1-4aa9-8081-a2c0eef856d4" providerId="ADAL" clId="{0CED1A7D-1A26-3742-87C7-895A5EC5DA54}" dt="2024-03-14T21:35:27.987" v="4577"/>
          <ac:graphicFrameMkLst>
            <pc:docMk/>
            <pc:sldMk cId="1883684906" sldId="277"/>
            <ac:graphicFrameMk id="5" creationId="{EE17E545-A3D3-6CCD-06AD-5CBD448E2FF8}"/>
          </ac:graphicFrameMkLst>
        </pc:graphicFrameChg>
      </pc:sldChg>
      <pc:sldChg chg="addSp delSp modSp new mod ord setBg">
        <pc:chgData name="Jordan Discombe (2214228)" userId="37fe3195-b8b1-4aa9-8081-a2c0eef856d4" providerId="ADAL" clId="{0CED1A7D-1A26-3742-87C7-895A5EC5DA54}" dt="2024-03-14T20:38:03.636" v="4012" actId="1076"/>
        <pc:sldMkLst>
          <pc:docMk/>
          <pc:sldMk cId="2719918541" sldId="278"/>
        </pc:sldMkLst>
        <pc:spChg chg="mod">
          <ac:chgData name="Jordan Discombe (2214228)" userId="37fe3195-b8b1-4aa9-8081-a2c0eef856d4" providerId="ADAL" clId="{0CED1A7D-1A26-3742-87C7-895A5EC5DA54}" dt="2024-03-14T20:22:56.694" v="3858" actId="20577"/>
          <ac:spMkLst>
            <pc:docMk/>
            <pc:sldMk cId="2719918541" sldId="278"/>
            <ac:spMk id="2" creationId="{0935CFB4-4E8F-5699-27A8-63B102B0741F}"/>
          </ac:spMkLst>
        </pc:spChg>
        <pc:spChg chg="del">
          <ac:chgData name="Jordan Discombe (2214228)" userId="37fe3195-b8b1-4aa9-8081-a2c0eef856d4" providerId="ADAL" clId="{0CED1A7D-1A26-3742-87C7-895A5EC5DA54}" dt="2024-03-14T15:50:13.798" v="2650"/>
          <ac:spMkLst>
            <pc:docMk/>
            <pc:sldMk cId="2719918541" sldId="278"/>
            <ac:spMk id="3" creationId="{88353D39-4D55-0A0F-D58F-AE8679D3FC36}"/>
          </ac:spMkLst>
        </pc:spChg>
        <pc:spChg chg="add del mod">
          <ac:chgData name="Jordan Discombe (2214228)" userId="37fe3195-b8b1-4aa9-8081-a2c0eef856d4" providerId="ADAL" clId="{0CED1A7D-1A26-3742-87C7-895A5EC5DA54}" dt="2024-03-14T15:50:32.334" v="2653"/>
          <ac:spMkLst>
            <pc:docMk/>
            <pc:sldMk cId="2719918541" sldId="278"/>
            <ac:spMk id="6" creationId="{17C00948-6607-CEAD-728C-645F06193544}"/>
          </ac:spMkLst>
        </pc:spChg>
        <pc:spChg chg="add mod">
          <ac:chgData name="Jordan Discombe (2214228)" userId="37fe3195-b8b1-4aa9-8081-a2c0eef856d4" providerId="ADAL" clId="{0CED1A7D-1A26-3742-87C7-895A5EC5DA54}" dt="2024-03-14T20:38:03.636" v="4012" actId="1076"/>
          <ac:spMkLst>
            <pc:docMk/>
            <pc:sldMk cId="2719918541" sldId="278"/>
            <ac:spMk id="8" creationId="{4CD09AE9-98A9-D53B-6C10-08322F2EB0C1}"/>
          </ac:spMkLst>
        </pc:spChg>
        <pc:spChg chg="add del">
          <ac:chgData name="Jordan Discombe (2214228)" userId="37fe3195-b8b1-4aa9-8081-a2c0eef856d4" providerId="ADAL" clId="{0CED1A7D-1A26-3742-87C7-895A5EC5DA54}" dt="2024-03-14T15:50:37.494" v="2654" actId="26606"/>
          <ac:spMkLst>
            <pc:docMk/>
            <pc:sldMk cId="2719918541" sldId="278"/>
            <ac:spMk id="9" creationId="{16C5FA50-8D52-4617-AF91-5C7B1C8352F1}"/>
          </ac:spMkLst>
        </pc:spChg>
        <pc:spChg chg="add del">
          <ac:chgData name="Jordan Discombe (2214228)" userId="37fe3195-b8b1-4aa9-8081-a2c0eef856d4" providerId="ADAL" clId="{0CED1A7D-1A26-3742-87C7-895A5EC5DA54}" dt="2024-03-14T15:50:37.494" v="2654" actId="26606"/>
          <ac:spMkLst>
            <pc:docMk/>
            <pc:sldMk cId="2719918541" sldId="278"/>
            <ac:spMk id="11" creationId="{E223798C-12AD-4B0C-A50C-D676347D67CF}"/>
          </ac:spMkLst>
        </pc:spChg>
        <pc:spChg chg="add">
          <ac:chgData name="Jordan Discombe (2214228)" userId="37fe3195-b8b1-4aa9-8081-a2c0eef856d4" providerId="ADAL" clId="{0CED1A7D-1A26-3742-87C7-895A5EC5DA54}" dt="2024-03-14T15:50:37.494" v="2654" actId="26606"/>
          <ac:spMkLst>
            <pc:docMk/>
            <pc:sldMk cId="2719918541" sldId="278"/>
            <ac:spMk id="16" creationId="{BEE73255-8084-4DF9-BB0B-15EAC92E2CB9}"/>
          </ac:spMkLst>
        </pc:spChg>
        <pc:spChg chg="add">
          <ac:chgData name="Jordan Discombe (2214228)" userId="37fe3195-b8b1-4aa9-8081-a2c0eef856d4" providerId="ADAL" clId="{0CED1A7D-1A26-3742-87C7-895A5EC5DA54}" dt="2024-03-14T15:50:37.494" v="2654" actId="26606"/>
          <ac:spMkLst>
            <pc:docMk/>
            <pc:sldMk cId="2719918541" sldId="278"/>
            <ac:spMk id="18" creationId="{67048353-8981-459A-9BC6-9711CE462E06}"/>
          </ac:spMkLst>
        </pc:spChg>
        <pc:picChg chg="add del mod">
          <ac:chgData name="Jordan Discombe (2214228)" userId="37fe3195-b8b1-4aa9-8081-a2c0eef856d4" providerId="ADAL" clId="{0CED1A7D-1A26-3742-87C7-895A5EC5DA54}" dt="2024-03-14T15:50:21.209" v="2652" actId="478"/>
          <ac:picMkLst>
            <pc:docMk/>
            <pc:sldMk cId="2719918541" sldId="278"/>
            <ac:picMk id="4" creationId="{67B31C73-D65B-C0E0-3031-91F883F655C0}"/>
          </ac:picMkLst>
        </pc:picChg>
        <pc:picChg chg="add mod">
          <ac:chgData name="Jordan Discombe (2214228)" userId="37fe3195-b8b1-4aa9-8081-a2c0eef856d4" providerId="ADAL" clId="{0CED1A7D-1A26-3742-87C7-895A5EC5DA54}" dt="2024-03-14T15:50:37.494" v="2654" actId="26606"/>
          <ac:picMkLst>
            <pc:docMk/>
            <pc:sldMk cId="2719918541" sldId="278"/>
            <ac:picMk id="7" creationId="{BF613FAD-583B-563F-2CAC-1EC2555AA4BA}"/>
          </ac:picMkLst>
        </pc:picChg>
        <pc:picChg chg="add">
          <ac:chgData name="Jordan Discombe (2214228)" userId="37fe3195-b8b1-4aa9-8081-a2c0eef856d4" providerId="ADAL" clId="{0CED1A7D-1A26-3742-87C7-895A5EC5DA54}" dt="2024-03-14T20:17:10.371" v="3795"/>
          <ac:picMkLst>
            <pc:docMk/>
            <pc:sldMk cId="2719918541" sldId="278"/>
            <ac:picMk id="1026" creationId="{7569CF5A-54D8-9EF0-CB87-8B84E16A930C}"/>
          </ac:picMkLst>
        </pc:picChg>
      </pc:sldChg>
      <pc:sldChg chg="modSp new del mod">
        <pc:chgData name="Jordan Discombe (2214228)" userId="37fe3195-b8b1-4aa9-8081-a2c0eef856d4" providerId="ADAL" clId="{0CED1A7D-1A26-3742-87C7-895A5EC5DA54}" dt="2024-03-14T16:00:03.992" v="2684" actId="2696"/>
        <pc:sldMkLst>
          <pc:docMk/>
          <pc:sldMk cId="2114571543" sldId="279"/>
        </pc:sldMkLst>
        <pc:spChg chg="mod">
          <ac:chgData name="Jordan Discombe (2214228)" userId="37fe3195-b8b1-4aa9-8081-a2c0eef856d4" providerId="ADAL" clId="{0CED1A7D-1A26-3742-87C7-895A5EC5DA54}" dt="2024-03-14T15:56:27.163" v="2663"/>
          <ac:spMkLst>
            <pc:docMk/>
            <pc:sldMk cId="2114571543" sldId="279"/>
            <ac:spMk id="2" creationId="{2AF385F6-F0DC-BBD5-27F1-F8E63165FF95}"/>
          </ac:spMkLst>
        </pc:spChg>
        <pc:spChg chg="mod">
          <ac:chgData name="Jordan Discombe (2214228)" userId="37fe3195-b8b1-4aa9-8081-a2c0eef856d4" providerId="ADAL" clId="{0CED1A7D-1A26-3742-87C7-895A5EC5DA54}" dt="2024-03-14T15:56:30.527" v="2664" actId="20577"/>
          <ac:spMkLst>
            <pc:docMk/>
            <pc:sldMk cId="2114571543" sldId="279"/>
            <ac:spMk id="3" creationId="{CBD99F0C-4A2C-A541-46DF-75279D4CF052}"/>
          </ac:spMkLst>
        </pc:spChg>
      </pc:sldChg>
      <pc:sldChg chg="addSp modSp new mod setBg modNotesTx">
        <pc:chgData name="Jordan Discombe (2214228)" userId="37fe3195-b8b1-4aa9-8081-a2c0eef856d4" providerId="ADAL" clId="{0CED1A7D-1A26-3742-87C7-895A5EC5DA54}" dt="2024-03-14T21:27:11.931" v="4478" actId="20577"/>
        <pc:sldMkLst>
          <pc:docMk/>
          <pc:sldMk cId="4251724258" sldId="279"/>
        </pc:sldMkLst>
        <pc:spChg chg="mod">
          <ac:chgData name="Jordan Discombe (2214228)" userId="37fe3195-b8b1-4aa9-8081-a2c0eef856d4" providerId="ADAL" clId="{0CED1A7D-1A26-3742-87C7-895A5EC5DA54}" dt="2024-03-14T20:02:44.118" v="3718" actId="26606"/>
          <ac:spMkLst>
            <pc:docMk/>
            <pc:sldMk cId="4251724258" sldId="279"/>
            <ac:spMk id="2" creationId="{169F2B5D-54BD-8B37-0A18-C11F426071CD}"/>
          </ac:spMkLst>
        </pc:spChg>
        <pc:spChg chg="mod">
          <ac:chgData name="Jordan Discombe (2214228)" userId="37fe3195-b8b1-4aa9-8081-a2c0eef856d4" providerId="ADAL" clId="{0CED1A7D-1A26-3742-87C7-895A5EC5DA54}" dt="2024-03-14T21:27:11.931" v="4478" actId="20577"/>
          <ac:spMkLst>
            <pc:docMk/>
            <pc:sldMk cId="4251724258" sldId="279"/>
            <ac:spMk id="3" creationId="{2B8BD90C-683B-DFDB-3ADA-476037821008}"/>
          </ac:spMkLst>
        </pc:spChg>
        <pc:spChg chg="add">
          <ac:chgData name="Jordan Discombe (2214228)" userId="37fe3195-b8b1-4aa9-8081-a2c0eef856d4" providerId="ADAL" clId="{0CED1A7D-1A26-3742-87C7-895A5EC5DA54}" dt="2024-03-14T20:02:44.118" v="3718" actId="26606"/>
          <ac:spMkLst>
            <pc:docMk/>
            <pc:sldMk cId="4251724258" sldId="279"/>
            <ac:spMk id="9" creationId="{F944E337-3E5D-4A1F-A5A1-2057F25B8A7B}"/>
          </ac:spMkLst>
        </pc:spChg>
        <pc:spChg chg="add">
          <ac:chgData name="Jordan Discombe (2214228)" userId="37fe3195-b8b1-4aa9-8081-a2c0eef856d4" providerId="ADAL" clId="{0CED1A7D-1A26-3742-87C7-895A5EC5DA54}" dt="2024-03-14T20:02:44.118" v="3718" actId="26606"/>
          <ac:spMkLst>
            <pc:docMk/>
            <pc:sldMk cId="4251724258" sldId="279"/>
            <ac:spMk id="11" creationId="{4DA50D69-7CF7-4844-B844-A2B821C77F24}"/>
          </ac:spMkLst>
        </pc:spChg>
        <pc:picChg chg="add">
          <ac:chgData name="Jordan Discombe (2214228)" userId="37fe3195-b8b1-4aa9-8081-a2c0eef856d4" providerId="ADAL" clId="{0CED1A7D-1A26-3742-87C7-895A5EC5DA54}" dt="2024-03-14T20:02:44.118" v="3718" actId="26606"/>
          <ac:picMkLst>
            <pc:docMk/>
            <pc:sldMk cId="4251724258" sldId="279"/>
            <ac:picMk id="5" creationId="{40B1B0DC-5899-BF60-CCEC-9B78E0AE448F}"/>
          </ac:picMkLst>
        </pc:picChg>
      </pc:sldChg>
      <pc:sldChg chg="addSp delSp modSp new mod ord setBg modNotesTx">
        <pc:chgData name="Jordan Discombe (2214228)" userId="37fe3195-b8b1-4aa9-8081-a2c0eef856d4" providerId="ADAL" clId="{0CED1A7D-1A26-3742-87C7-895A5EC5DA54}" dt="2024-03-15T09:02:12.316" v="4618" actId="20577"/>
        <pc:sldMkLst>
          <pc:docMk/>
          <pc:sldMk cId="1758439986" sldId="280"/>
        </pc:sldMkLst>
        <pc:spChg chg="del">
          <ac:chgData name="Jordan Discombe (2214228)" userId="37fe3195-b8b1-4aa9-8081-a2c0eef856d4" providerId="ADAL" clId="{0CED1A7D-1A26-3742-87C7-895A5EC5DA54}" dt="2024-03-14T20:17:28.088" v="3799" actId="26606"/>
          <ac:spMkLst>
            <pc:docMk/>
            <pc:sldMk cId="1758439986" sldId="280"/>
            <ac:spMk id="2" creationId="{781C162D-7421-FD92-C573-90F6C258DD12}"/>
          </ac:spMkLst>
        </pc:spChg>
        <pc:spChg chg="del">
          <ac:chgData name="Jordan Discombe (2214228)" userId="37fe3195-b8b1-4aa9-8081-a2c0eef856d4" providerId="ADAL" clId="{0CED1A7D-1A26-3742-87C7-895A5EC5DA54}" dt="2024-03-14T20:17:21.616" v="3798"/>
          <ac:spMkLst>
            <pc:docMk/>
            <pc:sldMk cId="1758439986" sldId="280"/>
            <ac:spMk id="3" creationId="{098A35EB-8EBC-0A1D-38B6-EB3D3113EA69}"/>
          </ac:spMkLst>
        </pc:spChg>
        <pc:spChg chg="add mod">
          <ac:chgData name="Jordan Discombe (2214228)" userId="37fe3195-b8b1-4aa9-8081-a2c0eef856d4" providerId="ADAL" clId="{0CED1A7D-1A26-3742-87C7-895A5EC5DA54}" dt="2024-03-14T20:44:06.434" v="4079" actId="1076"/>
          <ac:spMkLst>
            <pc:docMk/>
            <pc:sldMk cId="1758439986" sldId="280"/>
            <ac:spMk id="4" creationId="{1273EAF6-AF0F-1727-8E73-ED09E6620E43}"/>
          </ac:spMkLst>
        </pc:spChg>
        <pc:spChg chg="add mod">
          <ac:chgData name="Jordan Discombe (2214228)" userId="37fe3195-b8b1-4aa9-8081-a2c0eef856d4" providerId="ADAL" clId="{0CED1A7D-1A26-3742-87C7-895A5EC5DA54}" dt="2024-03-14T20:43:38.783" v="4078" actId="1076"/>
          <ac:spMkLst>
            <pc:docMk/>
            <pc:sldMk cId="1758439986" sldId="280"/>
            <ac:spMk id="5" creationId="{9E19FD6B-9F54-9C52-B8E3-F1D5994F44EE}"/>
          </ac:spMkLst>
        </pc:spChg>
        <pc:spChg chg="add">
          <ac:chgData name="Jordan Discombe (2214228)" userId="37fe3195-b8b1-4aa9-8081-a2c0eef856d4" providerId="ADAL" clId="{0CED1A7D-1A26-3742-87C7-895A5EC5DA54}" dt="2024-03-14T20:17:28.088" v="3799" actId="26606"/>
          <ac:spMkLst>
            <pc:docMk/>
            <pc:sldMk cId="1758439986" sldId="280"/>
            <ac:spMk id="2055" creationId="{AB8C311F-7253-4AED-9701-7FC0708C41C7}"/>
          </ac:spMkLst>
        </pc:spChg>
        <pc:spChg chg="add">
          <ac:chgData name="Jordan Discombe (2214228)" userId="37fe3195-b8b1-4aa9-8081-a2c0eef856d4" providerId="ADAL" clId="{0CED1A7D-1A26-3742-87C7-895A5EC5DA54}" dt="2024-03-14T20:17:28.088" v="3799" actId="26606"/>
          <ac:spMkLst>
            <pc:docMk/>
            <pc:sldMk cId="1758439986" sldId="280"/>
            <ac:spMk id="2057" creationId="{E2384209-CB15-4CDF-9D31-C44FD9A3F20D}"/>
          </ac:spMkLst>
        </pc:spChg>
        <pc:spChg chg="add">
          <ac:chgData name="Jordan Discombe (2214228)" userId="37fe3195-b8b1-4aa9-8081-a2c0eef856d4" providerId="ADAL" clId="{0CED1A7D-1A26-3742-87C7-895A5EC5DA54}" dt="2024-03-14T20:17:28.088" v="3799" actId="26606"/>
          <ac:spMkLst>
            <pc:docMk/>
            <pc:sldMk cId="1758439986" sldId="280"/>
            <ac:spMk id="2059" creationId="{2633B3B5-CC90-43F0-8714-D31D1F3F0209}"/>
          </ac:spMkLst>
        </pc:spChg>
        <pc:spChg chg="add">
          <ac:chgData name="Jordan Discombe (2214228)" userId="37fe3195-b8b1-4aa9-8081-a2c0eef856d4" providerId="ADAL" clId="{0CED1A7D-1A26-3742-87C7-895A5EC5DA54}" dt="2024-03-14T20:17:28.088" v="3799" actId="26606"/>
          <ac:spMkLst>
            <pc:docMk/>
            <pc:sldMk cId="1758439986" sldId="280"/>
            <ac:spMk id="2061" creationId="{A8D57A06-A426-446D-B02C-A2DC6B62E45E}"/>
          </ac:spMkLst>
        </pc:spChg>
        <pc:picChg chg="add del mod">
          <ac:chgData name="Jordan Discombe (2214228)" userId="37fe3195-b8b1-4aa9-8081-a2c0eef856d4" providerId="ADAL" clId="{0CED1A7D-1A26-3742-87C7-895A5EC5DA54}" dt="2024-03-14T20:39:36.092" v="4013" actId="478"/>
          <ac:picMkLst>
            <pc:docMk/>
            <pc:sldMk cId="1758439986" sldId="280"/>
            <ac:picMk id="2050" creationId="{147D1660-4E56-F348-1330-EE182F1BB04D}"/>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A3A116-487D-411D-A72D-CDAF14E44A6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F4B026B-6B05-4CCF-A949-EA3FE2E82712}">
      <dgm:prSet custT="1"/>
      <dgm:spPr/>
      <dgm:t>
        <a:bodyPr/>
        <a:lstStyle/>
        <a:p>
          <a:pPr>
            <a:lnSpc>
              <a:spcPct val="100000"/>
            </a:lnSpc>
          </a:pPr>
          <a:r>
            <a:rPr lang="en-GB" sz="1600" b="1" i="0" dirty="0">
              <a:latin typeface="+mn-lt"/>
            </a:rPr>
            <a:t>Grades I/II: </a:t>
          </a:r>
          <a:r>
            <a:rPr lang="en-GB" sz="1600" b="1" i="0" u="none" strike="noStrike" dirty="0">
              <a:solidFill>
                <a:srgbClr val="0D0D0D"/>
              </a:solidFill>
              <a:effectLst/>
              <a:latin typeface="+mn-lt"/>
            </a:rPr>
            <a:t>Grades I and II: These grades aim to minimize the stimulus to the mechanoreceptors while also diminishing nociception and hyperalgesia.</a:t>
          </a:r>
          <a:endParaRPr lang="en-US" sz="1600" b="1" dirty="0">
            <a:latin typeface="+mn-lt"/>
          </a:endParaRPr>
        </a:p>
      </dgm:t>
    </dgm:pt>
    <dgm:pt modelId="{0192F889-D8C4-4AB8-BC87-52075D0AC528}" type="parTrans" cxnId="{5766E01A-E956-4BE1-AA62-B5CA52342388}">
      <dgm:prSet/>
      <dgm:spPr/>
      <dgm:t>
        <a:bodyPr/>
        <a:lstStyle/>
        <a:p>
          <a:endParaRPr lang="en-US"/>
        </a:p>
      </dgm:t>
    </dgm:pt>
    <dgm:pt modelId="{010A8473-8B13-4D53-B6CE-880BA46CC6D2}" type="sibTrans" cxnId="{5766E01A-E956-4BE1-AA62-B5CA52342388}">
      <dgm:prSet/>
      <dgm:spPr/>
      <dgm:t>
        <a:bodyPr/>
        <a:lstStyle/>
        <a:p>
          <a:endParaRPr lang="en-US"/>
        </a:p>
      </dgm:t>
    </dgm:pt>
    <dgm:pt modelId="{CB8CE247-3D53-44CA-B0D2-74593CB3C2D5}">
      <dgm:prSet custT="1"/>
      <dgm:spPr/>
      <dgm:t>
        <a:bodyPr/>
        <a:lstStyle/>
        <a:p>
          <a:pPr>
            <a:lnSpc>
              <a:spcPct val="100000"/>
            </a:lnSpc>
          </a:pPr>
          <a:r>
            <a:rPr lang="en-GB" sz="1400" b="0" i="0" dirty="0">
              <a:latin typeface="+mn-lt"/>
            </a:rPr>
            <a:t>Involves gentle, soothing movements to alleviate pain and promote relaxation.</a:t>
          </a:r>
          <a:endParaRPr lang="en-US" sz="1400" dirty="0">
            <a:latin typeface="+mn-lt"/>
          </a:endParaRPr>
        </a:p>
      </dgm:t>
    </dgm:pt>
    <dgm:pt modelId="{9EFC6EEF-9325-4132-9DCE-640EB3A728DE}" type="parTrans" cxnId="{DB006544-C708-432C-A753-64180F552DE0}">
      <dgm:prSet/>
      <dgm:spPr/>
      <dgm:t>
        <a:bodyPr/>
        <a:lstStyle/>
        <a:p>
          <a:endParaRPr lang="en-US"/>
        </a:p>
      </dgm:t>
    </dgm:pt>
    <dgm:pt modelId="{95FE51AB-DEF7-4028-B780-58E3F1A78147}" type="sibTrans" cxnId="{DB006544-C708-432C-A753-64180F552DE0}">
      <dgm:prSet/>
      <dgm:spPr/>
      <dgm:t>
        <a:bodyPr/>
        <a:lstStyle/>
        <a:p>
          <a:endParaRPr lang="en-US"/>
        </a:p>
      </dgm:t>
    </dgm:pt>
    <dgm:pt modelId="{9ECF3040-1875-47D7-B8D2-DE3F46F607ED}">
      <dgm:prSet custT="1"/>
      <dgm:spPr/>
      <dgm:t>
        <a:bodyPr/>
        <a:lstStyle/>
        <a:p>
          <a:pPr>
            <a:lnSpc>
              <a:spcPct val="100000"/>
            </a:lnSpc>
          </a:pPr>
          <a:r>
            <a:rPr lang="en-GB" sz="1400" b="0" i="0" dirty="0">
              <a:latin typeface="+mn-lt"/>
            </a:rPr>
            <a:t>These movements are within the patient's comfort zone and help prepare the joint for further treatment.</a:t>
          </a:r>
          <a:endParaRPr lang="en-US" sz="1400" dirty="0">
            <a:latin typeface="+mn-lt"/>
          </a:endParaRPr>
        </a:p>
      </dgm:t>
    </dgm:pt>
    <dgm:pt modelId="{4B43ADBD-B75D-4F5F-A6B6-BBEAF19ECF59}" type="parTrans" cxnId="{A28963FD-7BF0-4D36-BE05-3F36586E551F}">
      <dgm:prSet/>
      <dgm:spPr/>
      <dgm:t>
        <a:bodyPr/>
        <a:lstStyle/>
        <a:p>
          <a:endParaRPr lang="en-US"/>
        </a:p>
      </dgm:t>
    </dgm:pt>
    <dgm:pt modelId="{96D8A9B1-8A38-4B1A-8FB2-F47FEBCEC438}" type="sibTrans" cxnId="{A28963FD-7BF0-4D36-BE05-3F36586E551F}">
      <dgm:prSet/>
      <dgm:spPr/>
      <dgm:t>
        <a:bodyPr/>
        <a:lstStyle/>
        <a:p>
          <a:endParaRPr lang="en-US"/>
        </a:p>
      </dgm:t>
    </dgm:pt>
    <dgm:pt modelId="{FB975AB3-E2E5-4FE5-9CEA-760847B74BD6}">
      <dgm:prSet custT="1"/>
      <dgm:spPr/>
      <dgm:t>
        <a:bodyPr/>
        <a:lstStyle/>
        <a:p>
          <a:pPr>
            <a:lnSpc>
              <a:spcPct val="100000"/>
            </a:lnSpc>
          </a:pPr>
          <a:r>
            <a:rPr lang="en-GB" sz="1400" b="0" i="0" dirty="0">
              <a:latin typeface="+mn-lt"/>
            </a:rPr>
            <a:t>These can be assessed using the Visual Analogue scale or SIN scores.</a:t>
          </a:r>
          <a:endParaRPr lang="en-US" sz="1400" dirty="0">
            <a:latin typeface="+mn-lt"/>
          </a:endParaRPr>
        </a:p>
      </dgm:t>
    </dgm:pt>
    <dgm:pt modelId="{972DCF64-E455-499C-B5FA-B9C970841878}" type="parTrans" cxnId="{52F55544-3364-4096-8D5A-94CCF8A610F1}">
      <dgm:prSet/>
      <dgm:spPr/>
      <dgm:t>
        <a:bodyPr/>
        <a:lstStyle/>
        <a:p>
          <a:endParaRPr lang="en-US"/>
        </a:p>
      </dgm:t>
    </dgm:pt>
    <dgm:pt modelId="{4690072E-2307-467A-849F-48ADA60F039E}" type="sibTrans" cxnId="{52F55544-3364-4096-8D5A-94CCF8A610F1}">
      <dgm:prSet/>
      <dgm:spPr/>
      <dgm:t>
        <a:bodyPr/>
        <a:lstStyle/>
        <a:p>
          <a:endParaRPr lang="en-US"/>
        </a:p>
      </dgm:t>
    </dgm:pt>
    <dgm:pt modelId="{EDF1C822-59B1-4F1E-8D28-C8D5EDD17F50}">
      <dgm:prSet custT="1"/>
      <dgm:spPr/>
      <dgm:t>
        <a:bodyPr/>
        <a:lstStyle/>
        <a:p>
          <a:pPr>
            <a:lnSpc>
              <a:spcPct val="100000"/>
            </a:lnSpc>
          </a:pPr>
          <a:r>
            <a:rPr lang="en-GB" sz="1600" b="1" i="0" dirty="0">
              <a:latin typeface="+mn-lt"/>
            </a:rPr>
            <a:t>Grades III/IV: </a:t>
          </a:r>
          <a:r>
            <a:rPr lang="en-GB" sz="1600" b="1" i="0" dirty="0">
              <a:effectLst/>
              <a:latin typeface="+mn-lt"/>
              <a:cs typeface="Calibri Light" panose="020F0302020204030204" pitchFamily="34" charset="0"/>
            </a:rPr>
            <a:t>Grades III and IV are mainly to increase range of motion by returning a tissue such as the joint capsule to a “normal” condition and increasing mechanoreceptor input. </a:t>
          </a:r>
          <a:endParaRPr lang="en-US" sz="1600" dirty="0">
            <a:latin typeface="+mn-lt"/>
          </a:endParaRPr>
        </a:p>
      </dgm:t>
    </dgm:pt>
    <dgm:pt modelId="{F82F2F1C-9279-4E2A-8EF8-B5416EC84DA0}" type="parTrans" cxnId="{EE2BBFFB-7697-429A-92DF-CD81D74145DB}">
      <dgm:prSet/>
      <dgm:spPr/>
      <dgm:t>
        <a:bodyPr/>
        <a:lstStyle/>
        <a:p>
          <a:endParaRPr lang="en-US"/>
        </a:p>
      </dgm:t>
    </dgm:pt>
    <dgm:pt modelId="{414D13D7-70C7-4438-AEC2-531633B3E5D2}" type="sibTrans" cxnId="{EE2BBFFB-7697-429A-92DF-CD81D74145DB}">
      <dgm:prSet/>
      <dgm:spPr/>
      <dgm:t>
        <a:bodyPr/>
        <a:lstStyle/>
        <a:p>
          <a:endParaRPr lang="en-US"/>
        </a:p>
      </dgm:t>
    </dgm:pt>
    <dgm:pt modelId="{9CEC28BE-292E-4E6A-82EB-6CD21F9A27A1}">
      <dgm:prSet custT="1"/>
      <dgm:spPr/>
      <dgm:t>
        <a:bodyPr/>
        <a:lstStyle/>
        <a:p>
          <a:pPr>
            <a:lnSpc>
              <a:spcPct val="100000"/>
            </a:lnSpc>
          </a:pPr>
          <a:r>
            <a:rPr lang="en-GB" sz="1400" b="0" i="0" dirty="0">
              <a:latin typeface="+mn-lt"/>
            </a:rPr>
            <a:t>Focuses on precise movements at the edge of the joint's range of motion.</a:t>
          </a:r>
          <a:endParaRPr lang="en-US" sz="1400" dirty="0">
            <a:latin typeface="+mn-lt"/>
          </a:endParaRPr>
        </a:p>
      </dgm:t>
    </dgm:pt>
    <dgm:pt modelId="{9D084CD6-3FF3-469C-BF8D-999E1BF601FE}" type="parTrans" cxnId="{9157758E-77A5-48C6-B2C1-912689BD911D}">
      <dgm:prSet/>
      <dgm:spPr/>
      <dgm:t>
        <a:bodyPr/>
        <a:lstStyle/>
        <a:p>
          <a:endParaRPr lang="en-US"/>
        </a:p>
      </dgm:t>
    </dgm:pt>
    <dgm:pt modelId="{D39707A8-977C-4CDB-B154-19EEB7478CB3}" type="sibTrans" cxnId="{9157758E-77A5-48C6-B2C1-912689BD911D}">
      <dgm:prSet/>
      <dgm:spPr/>
      <dgm:t>
        <a:bodyPr/>
        <a:lstStyle/>
        <a:p>
          <a:endParaRPr lang="en-US"/>
        </a:p>
      </dgm:t>
    </dgm:pt>
    <dgm:pt modelId="{0986D394-4B18-4691-ADEA-4B8816D5E6CD}">
      <dgm:prSet custT="1"/>
      <dgm:spPr/>
      <dgm:t>
        <a:bodyPr/>
        <a:lstStyle/>
        <a:p>
          <a:pPr>
            <a:lnSpc>
              <a:spcPct val="100000"/>
            </a:lnSpc>
          </a:pPr>
          <a:r>
            <a:rPr lang="en-GB" sz="1400" b="0" i="0" dirty="0">
              <a:latin typeface="+mn-lt"/>
            </a:rPr>
            <a:t>Targets specific joint restrictions, aiming to enhance mobility and flexibility while considering the patient's comfort.</a:t>
          </a:r>
          <a:endParaRPr lang="en-US" sz="1400" dirty="0">
            <a:latin typeface="+mn-lt"/>
          </a:endParaRPr>
        </a:p>
      </dgm:t>
    </dgm:pt>
    <dgm:pt modelId="{EFEC6F39-CD61-4BF2-9759-4559AC62D64E}" type="parTrans" cxnId="{2DB47D83-3D69-4683-B13C-417D44BB0828}">
      <dgm:prSet/>
      <dgm:spPr/>
      <dgm:t>
        <a:bodyPr/>
        <a:lstStyle/>
        <a:p>
          <a:endParaRPr lang="en-US"/>
        </a:p>
      </dgm:t>
    </dgm:pt>
    <dgm:pt modelId="{6E846D44-401C-4E26-A09A-3C08684E1731}" type="sibTrans" cxnId="{2DB47D83-3D69-4683-B13C-417D44BB0828}">
      <dgm:prSet/>
      <dgm:spPr/>
      <dgm:t>
        <a:bodyPr/>
        <a:lstStyle/>
        <a:p>
          <a:endParaRPr lang="en-US"/>
        </a:p>
      </dgm:t>
    </dgm:pt>
    <dgm:pt modelId="{4AFAC339-565E-4466-9EDC-238FDD3B0F63}">
      <dgm:prSet custT="1"/>
      <dgm:spPr/>
      <dgm:t>
        <a:bodyPr/>
        <a:lstStyle/>
        <a:p>
          <a:pPr>
            <a:lnSpc>
              <a:spcPct val="100000"/>
            </a:lnSpc>
          </a:pPr>
          <a:r>
            <a:rPr lang="en-GB" sz="1600" b="0" i="0" dirty="0">
              <a:latin typeface="+mn-lt"/>
            </a:rPr>
            <a:t>Mobilizations are typically performed rhythmically, with a steady and controlled pace at a frequency of 2Hz or 120 movements per minute.</a:t>
          </a:r>
          <a:endParaRPr lang="en-US" sz="1600" dirty="0">
            <a:latin typeface="+mn-lt"/>
          </a:endParaRPr>
        </a:p>
      </dgm:t>
    </dgm:pt>
    <dgm:pt modelId="{81BA352E-D4B0-4E0E-886E-64950B89BBBB}" type="parTrans" cxnId="{53FE4E49-F142-4617-9F5A-DD217C3A1C47}">
      <dgm:prSet/>
      <dgm:spPr/>
      <dgm:t>
        <a:bodyPr/>
        <a:lstStyle/>
        <a:p>
          <a:endParaRPr lang="en-US"/>
        </a:p>
      </dgm:t>
    </dgm:pt>
    <dgm:pt modelId="{9AF73E14-7C41-467E-800C-8F3D452419C7}" type="sibTrans" cxnId="{53FE4E49-F142-4617-9F5A-DD217C3A1C47}">
      <dgm:prSet/>
      <dgm:spPr/>
      <dgm:t>
        <a:bodyPr/>
        <a:lstStyle/>
        <a:p>
          <a:endParaRPr lang="en-US"/>
        </a:p>
      </dgm:t>
    </dgm:pt>
    <dgm:pt modelId="{2D92DB9B-73D4-4E35-988F-77D2A51D5436}">
      <dgm:prSet custT="1"/>
      <dgm:spPr/>
      <dgm:t>
        <a:bodyPr/>
        <a:lstStyle/>
        <a:p>
          <a:pPr>
            <a:lnSpc>
              <a:spcPct val="100000"/>
            </a:lnSpc>
          </a:pPr>
          <a:r>
            <a:rPr lang="en-GB" sz="1600" b="0" i="0" dirty="0">
              <a:latin typeface="+mn-lt"/>
            </a:rPr>
            <a:t>The therapist applies mobilizations for a specific length of time, usually ranging from 1 to 2 minutes per repetition, depending on the grade and patient tolerance. However (</a:t>
          </a:r>
          <a:r>
            <a:rPr lang="en-GB" sz="1600" dirty="0"/>
            <a:t>Singh, </a:t>
          </a:r>
          <a:r>
            <a:rPr lang="en-GB" sz="1600" dirty="0" err="1"/>
            <a:t>Sheth</a:t>
          </a:r>
          <a:r>
            <a:rPr lang="en-GB" sz="1600" dirty="0"/>
            <a:t> and Vyas, 2018) support 3 sets of 1-minute repetitions with 30 seconds rest. </a:t>
          </a:r>
          <a:endParaRPr lang="en-US" sz="1600" dirty="0">
            <a:latin typeface="+mn-lt"/>
          </a:endParaRPr>
        </a:p>
      </dgm:t>
    </dgm:pt>
    <dgm:pt modelId="{CEE5D752-6CA3-4A2B-BCF6-BEA6943F083C}" type="parTrans" cxnId="{E3108E99-E888-4CBB-8E88-460017B1E87D}">
      <dgm:prSet/>
      <dgm:spPr/>
      <dgm:t>
        <a:bodyPr/>
        <a:lstStyle/>
        <a:p>
          <a:endParaRPr lang="en-US"/>
        </a:p>
      </dgm:t>
    </dgm:pt>
    <dgm:pt modelId="{708A3985-ADE0-4085-9DD8-6C73EB41382D}" type="sibTrans" cxnId="{E3108E99-E888-4CBB-8E88-460017B1E87D}">
      <dgm:prSet/>
      <dgm:spPr/>
      <dgm:t>
        <a:bodyPr/>
        <a:lstStyle/>
        <a:p>
          <a:endParaRPr lang="en-US"/>
        </a:p>
      </dgm:t>
    </dgm:pt>
    <dgm:pt modelId="{F786EC74-3E94-443D-81FA-CD9086DB0BEF}" type="pres">
      <dgm:prSet presAssocID="{93A3A116-487D-411D-A72D-CDAF14E44A64}" presName="root" presStyleCnt="0">
        <dgm:presLayoutVars>
          <dgm:dir/>
          <dgm:resizeHandles val="exact"/>
        </dgm:presLayoutVars>
      </dgm:prSet>
      <dgm:spPr/>
    </dgm:pt>
    <dgm:pt modelId="{EC84FFB3-EEF0-413D-A3C8-2D29FB792237}" type="pres">
      <dgm:prSet presAssocID="{BF4B026B-6B05-4CCF-A949-EA3FE2E82712}" presName="compNode" presStyleCnt="0"/>
      <dgm:spPr/>
    </dgm:pt>
    <dgm:pt modelId="{8E336D8F-37FA-4402-9C37-77DDB02D5790}" type="pres">
      <dgm:prSet presAssocID="{BF4B026B-6B05-4CCF-A949-EA3FE2E82712}" presName="bgRect" presStyleLbl="bgShp" presStyleIdx="0" presStyleCnt="4" custScaleY="138575"/>
      <dgm:spPr/>
    </dgm:pt>
    <dgm:pt modelId="{DE8603C1-D209-4FAD-B00C-E350D668CAE6}" type="pres">
      <dgm:prSet presAssocID="{BF4B026B-6B05-4CCF-A949-EA3FE2E8271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ngue Face with Solid Fill"/>
        </a:ext>
      </dgm:extLst>
    </dgm:pt>
    <dgm:pt modelId="{BF3FB0EE-B7B9-4809-97EF-5A164E1BC312}" type="pres">
      <dgm:prSet presAssocID="{BF4B026B-6B05-4CCF-A949-EA3FE2E82712}" presName="spaceRect" presStyleCnt="0"/>
      <dgm:spPr/>
    </dgm:pt>
    <dgm:pt modelId="{8583B6AF-EEDD-4EEE-95CE-76FA49E9ADF6}" type="pres">
      <dgm:prSet presAssocID="{BF4B026B-6B05-4CCF-A949-EA3FE2E82712}" presName="parTx" presStyleLbl="revTx" presStyleIdx="0" presStyleCnt="6">
        <dgm:presLayoutVars>
          <dgm:chMax val="0"/>
          <dgm:chPref val="0"/>
        </dgm:presLayoutVars>
      </dgm:prSet>
      <dgm:spPr/>
    </dgm:pt>
    <dgm:pt modelId="{6DC045FC-DCC8-4F7B-85DE-03BD5354E85F}" type="pres">
      <dgm:prSet presAssocID="{BF4B026B-6B05-4CCF-A949-EA3FE2E82712}" presName="desTx" presStyleLbl="revTx" presStyleIdx="1" presStyleCnt="6" custScaleY="149658">
        <dgm:presLayoutVars/>
      </dgm:prSet>
      <dgm:spPr/>
    </dgm:pt>
    <dgm:pt modelId="{F40DDB9A-15CB-48D5-9784-C69541698EB2}" type="pres">
      <dgm:prSet presAssocID="{010A8473-8B13-4D53-B6CE-880BA46CC6D2}" presName="sibTrans" presStyleCnt="0"/>
      <dgm:spPr/>
    </dgm:pt>
    <dgm:pt modelId="{92EF19FF-B18F-4627-837F-0EF09C4CD497}" type="pres">
      <dgm:prSet presAssocID="{EDF1C822-59B1-4F1E-8D28-C8D5EDD17F50}" presName="compNode" presStyleCnt="0"/>
      <dgm:spPr/>
    </dgm:pt>
    <dgm:pt modelId="{99C70961-52D7-4072-B859-A6040BE76382}" type="pres">
      <dgm:prSet presAssocID="{EDF1C822-59B1-4F1E-8D28-C8D5EDD17F50}" presName="bgRect" presStyleLbl="bgShp" presStyleIdx="1" presStyleCnt="4"/>
      <dgm:spPr/>
    </dgm:pt>
    <dgm:pt modelId="{E35E15FD-3A72-4DA7-AA61-288B0B7F5B20}" type="pres">
      <dgm:prSet presAssocID="{EDF1C822-59B1-4F1E-8D28-C8D5EDD17F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B0876ED6-F002-4887-BC71-99C12E3051D5}" type="pres">
      <dgm:prSet presAssocID="{EDF1C822-59B1-4F1E-8D28-C8D5EDD17F50}" presName="spaceRect" presStyleCnt="0"/>
      <dgm:spPr/>
    </dgm:pt>
    <dgm:pt modelId="{F63CC6F9-352B-4DD8-9F9B-0B096FEC0F92}" type="pres">
      <dgm:prSet presAssocID="{EDF1C822-59B1-4F1E-8D28-C8D5EDD17F50}" presName="parTx" presStyleLbl="revTx" presStyleIdx="2" presStyleCnt="6">
        <dgm:presLayoutVars>
          <dgm:chMax val="0"/>
          <dgm:chPref val="0"/>
        </dgm:presLayoutVars>
      </dgm:prSet>
      <dgm:spPr/>
    </dgm:pt>
    <dgm:pt modelId="{5183B9AB-D7E0-4195-8C7A-516EA20F7801}" type="pres">
      <dgm:prSet presAssocID="{EDF1C822-59B1-4F1E-8D28-C8D5EDD17F50}" presName="desTx" presStyleLbl="revTx" presStyleIdx="3" presStyleCnt="6">
        <dgm:presLayoutVars/>
      </dgm:prSet>
      <dgm:spPr/>
    </dgm:pt>
    <dgm:pt modelId="{3A1062C9-4BA9-43EE-8E78-B7A9E843255F}" type="pres">
      <dgm:prSet presAssocID="{414D13D7-70C7-4438-AEC2-531633B3E5D2}" presName="sibTrans" presStyleCnt="0"/>
      <dgm:spPr/>
    </dgm:pt>
    <dgm:pt modelId="{EAAE9BF4-BF6D-49B5-A022-F37BF77C4081}" type="pres">
      <dgm:prSet presAssocID="{4AFAC339-565E-4466-9EDC-238FDD3B0F63}" presName="compNode" presStyleCnt="0"/>
      <dgm:spPr/>
    </dgm:pt>
    <dgm:pt modelId="{16D06B9B-A0D9-48E6-87A9-44F74F5CDF07}" type="pres">
      <dgm:prSet presAssocID="{4AFAC339-565E-4466-9EDC-238FDD3B0F63}" presName="bgRect" presStyleLbl="bgShp" presStyleIdx="2" presStyleCnt="4"/>
      <dgm:spPr/>
    </dgm:pt>
    <dgm:pt modelId="{87F17868-DD31-4ECB-B49C-508CEAD2CB75}" type="pres">
      <dgm:prSet presAssocID="{4AFAC339-565E-4466-9EDC-238FDD3B0F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rt with Pulse"/>
        </a:ext>
      </dgm:extLst>
    </dgm:pt>
    <dgm:pt modelId="{EF9D0457-2D56-4BC9-B741-3634069F12F4}" type="pres">
      <dgm:prSet presAssocID="{4AFAC339-565E-4466-9EDC-238FDD3B0F63}" presName="spaceRect" presStyleCnt="0"/>
      <dgm:spPr/>
    </dgm:pt>
    <dgm:pt modelId="{6C4DE2FA-D35C-416B-AD9C-58F357F056DB}" type="pres">
      <dgm:prSet presAssocID="{4AFAC339-565E-4466-9EDC-238FDD3B0F63}" presName="parTx" presStyleLbl="revTx" presStyleIdx="4" presStyleCnt="6">
        <dgm:presLayoutVars>
          <dgm:chMax val="0"/>
          <dgm:chPref val="0"/>
        </dgm:presLayoutVars>
      </dgm:prSet>
      <dgm:spPr/>
    </dgm:pt>
    <dgm:pt modelId="{4E23D199-F19A-4A7F-9C0C-B1F044857483}" type="pres">
      <dgm:prSet presAssocID="{9AF73E14-7C41-467E-800C-8F3D452419C7}" presName="sibTrans" presStyleCnt="0"/>
      <dgm:spPr/>
    </dgm:pt>
    <dgm:pt modelId="{5A602257-8F3B-4F55-A9C4-022AB74E2535}" type="pres">
      <dgm:prSet presAssocID="{2D92DB9B-73D4-4E35-988F-77D2A51D5436}" presName="compNode" presStyleCnt="0"/>
      <dgm:spPr/>
    </dgm:pt>
    <dgm:pt modelId="{630A070E-30DA-4ECA-85E5-B69D2F73D482}" type="pres">
      <dgm:prSet presAssocID="{2D92DB9B-73D4-4E35-988F-77D2A51D5436}" presName="bgRect" presStyleLbl="bgShp" presStyleIdx="3" presStyleCnt="4"/>
      <dgm:spPr/>
    </dgm:pt>
    <dgm:pt modelId="{25FF3793-D6CA-47E0-8499-C7F118C3CF9C}" type="pres">
      <dgm:prSet presAssocID="{2D92DB9B-73D4-4E35-988F-77D2A51D543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DBA100C5-2038-4AAD-A535-37007CA4302B}" type="pres">
      <dgm:prSet presAssocID="{2D92DB9B-73D4-4E35-988F-77D2A51D5436}" presName="spaceRect" presStyleCnt="0"/>
      <dgm:spPr/>
    </dgm:pt>
    <dgm:pt modelId="{8ECA1511-923E-48B2-99AB-26CCAF4E0125}" type="pres">
      <dgm:prSet presAssocID="{2D92DB9B-73D4-4E35-988F-77D2A51D5436}" presName="parTx" presStyleLbl="revTx" presStyleIdx="5" presStyleCnt="6">
        <dgm:presLayoutVars>
          <dgm:chMax val="0"/>
          <dgm:chPref val="0"/>
        </dgm:presLayoutVars>
      </dgm:prSet>
      <dgm:spPr/>
    </dgm:pt>
  </dgm:ptLst>
  <dgm:cxnLst>
    <dgm:cxn modelId="{5766E01A-E956-4BE1-AA62-B5CA52342388}" srcId="{93A3A116-487D-411D-A72D-CDAF14E44A64}" destId="{BF4B026B-6B05-4CCF-A949-EA3FE2E82712}" srcOrd="0" destOrd="0" parTransId="{0192F889-D8C4-4AB8-BC87-52075D0AC528}" sibTransId="{010A8473-8B13-4D53-B6CE-880BA46CC6D2}"/>
    <dgm:cxn modelId="{C68DF137-884C-4BD1-B78A-76196983C7A7}" type="presOf" srcId="{4AFAC339-565E-4466-9EDC-238FDD3B0F63}" destId="{6C4DE2FA-D35C-416B-AD9C-58F357F056DB}" srcOrd="0" destOrd="0" presId="urn:microsoft.com/office/officeart/2018/2/layout/IconVerticalSolidList"/>
    <dgm:cxn modelId="{52F55544-3364-4096-8D5A-94CCF8A610F1}" srcId="{BF4B026B-6B05-4CCF-A949-EA3FE2E82712}" destId="{FB975AB3-E2E5-4FE5-9CEA-760847B74BD6}" srcOrd="2" destOrd="0" parTransId="{972DCF64-E455-499C-B5FA-B9C970841878}" sibTransId="{4690072E-2307-467A-849F-48ADA60F039E}"/>
    <dgm:cxn modelId="{DB006544-C708-432C-A753-64180F552DE0}" srcId="{BF4B026B-6B05-4CCF-A949-EA3FE2E82712}" destId="{CB8CE247-3D53-44CA-B0D2-74593CB3C2D5}" srcOrd="0" destOrd="0" parTransId="{9EFC6EEF-9325-4132-9DCE-640EB3A728DE}" sibTransId="{95FE51AB-DEF7-4028-B780-58E3F1A78147}"/>
    <dgm:cxn modelId="{53FE4E49-F142-4617-9F5A-DD217C3A1C47}" srcId="{93A3A116-487D-411D-A72D-CDAF14E44A64}" destId="{4AFAC339-565E-4466-9EDC-238FDD3B0F63}" srcOrd="2" destOrd="0" parTransId="{81BA352E-D4B0-4E0E-886E-64950B89BBBB}" sibTransId="{9AF73E14-7C41-467E-800C-8F3D452419C7}"/>
    <dgm:cxn modelId="{ACE3C562-0D0C-4B42-893F-7224A80F3CB7}" type="presOf" srcId="{2D92DB9B-73D4-4E35-988F-77D2A51D5436}" destId="{8ECA1511-923E-48B2-99AB-26CCAF4E0125}" srcOrd="0" destOrd="0" presId="urn:microsoft.com/office/officeart/2018/2/layout/IconVerticalSolidList"/>
    <dgm:cxn modelId="{D4C71167-A6E8-45FF-AD7C-64357D4B6A16}" type="presOf" srcId="{EDF1C822-59B1-4F1E-8D28-C8D5EDD17F50}" destId="{F63CC6F9-352B-4DD8-9F9B-0B096FEC0F92}" srcOrd="0" destOrd="0" presId="urn:microsoft.com/office/officeart/2018/2/layout/IconVerticalSolidList"/>
    <dgm:cxn modelId="{9D46FF6A-1B14-41B6-991D-C7AF8AD4AB38}" type="presOf" srcId="{93A3A116-487D-411D-A72D-CDAF14E44A64}" destId="{F786EC74-3E94-443D-81FA-CD9086DB0BEF}" srcOrd="0" destOrd="0" presId="urn:microsoft.com/office/officeart/2018/2/layout/IconVerticalSolidList"/>
    <dgm:cxn modelId="{EA1D956E-7892-4C7D-AFB3-9C2C380137F4}" type="presOf" srcId="{0986D394-4B18-4691-ADEA-4B8816D5E6CD}" destId="{5183B9AB-D7E0-4195-8C7A-516EA20F7801}" srcOrd="0" destOrd="1" presId="urn:microsoft.com/office/officeart/2018/2/layout/IconVerticalSolidList"/>
    <dgm:cxn modelId="{2DB47D83-3D69-4683-B13C-417D44BB0828}" srcId="{EDF1C822-59B1-4F1E-8D28-C8D5EDD17F50}" destId="{0986D394-4B18-4691-ADEA-4B8816D5E6CD}" srcOrd="1" destOrd="0" parTransId="{EFEC6F39-CD61-4BF2-9759-4559AC62D64E}" sibTransId="{6E846D44-401C-4E26-A09A-3C08684E1731}"/>
    <dgm:cxn modelId="{DF5E8E8A-808F-4B5D-A877-6F5CF48EF0FB}" type="presOf" srcId="{CB8CE247-3D53-44CA-B0D2-74593CB3C2D5}" destId="{6DC045FC-DCC8-4F7B-85DE-03BD5354E85F}" srcOrd="0" destOrd="0" presId="urn:microsoft.com/office/officeart/2018/2/layout/IconVerticalSolidList"/>
    <dgm:cxn modelId="{9157758E-77A5-48C6-B2C1-912689BD911D}" srcId="{EDF1C822-59B1-4F1E-8D28-C8D5EDD17F50}" destId="{9CEC28BE-292E-4E6A-82EB-6CD21F9A27A1}" srcOrd="0" destOrd="0" parTransId="{9D084CD6-3FF3-469C-BF8D-999E1BF601FE}" sibTransId="{D39707A8-977C-4CDB-B154-19EEB7478CB3}"/>
    <dgm:cxn modelId="{457EE298-4544-4B99-9183-F386300C6087}" type="presOf" srcId="{9ECF3040-1875-47D7-B8D2-DE3F46F607ED}" destId="{6DC045FC-DCC8-4F7B-85DE-03BD5354E85F}" srcOrd="0" destOrd="1" presId="urn:microsoft.com/office/officeart/2018/2/layout/IconVerticalSolidList"/>
    <dgm:cxn modelId="{E3108E99-E888-4CBB-8E88-460017B1E87D}" srcId="{93A3A116-487D-411D-A72D-CDAF14E44A64}" destId="{2D92DB9B-73D4-4E35-988F-77D2A51D5436}" srcOrd="3" destOrd="0" parTransId="{CEE5D752-6CA3-4A2B-BCF6-BEA6943F083C}" sibTransId="{708A3985-ADE0-4085-9DD8-6C73EB41382D}"/>
    <dgm:cxn modelId="{28812ACB-D4CD-45DC-AB47-439CB4D82C8B}" type="presOf" srcId="{BF4B026B-6B05-4CCF-A949-EA3FE2E82712}" destId="{8583B6AF-EEDD-4EEE-95CE-76FA49E9ADF6}" srcOrd="0" destOrd="0" presId="urn:microsoft.com/office/officeart/2018/2/layout/IconVerticalSolidList"/>
    <dgm:cxn modelId="{67BC00D0-7EF2-4560-8886-8D80A192C8D9}" type="presOf" srcId="{9CEC28BE-292E-4E6A-82EB-6CD21F9A27A1}" destId="{5183B9AB-D7E0-4195-8C7A-516EA20F7801}" srcOrd="0" destOrd="0" presId="urn:microsoft.com/office/officeart/2018/2/layout/IconVerticalSolidList"/>
    <dgm:cxn modelId="{D1FE35D2-2BAA-4870-A2EB-014DEE4D86C7}" type="presOf" srcId="{FB975AB3-E2E5-4FE5-9CEA-760847B74BD6}" destId="{6DC045FC-DCC8-4F7B-85DE-03BD5354E85F}" srcOrd="0" destOrd="2" presId="urn:microsoft.com/office/officeart/2018/2/layout/IconVerticalSolidList"/>
    <dgm:cxn modelId="{EE2BBFFB-7697-429A-92DF-CD81D74145DB}" srcId="{93A3A116-487D-411D-A72D-CDAF14E44A64}" destId="{EDF1C822-59B1-4F1E-8D28-C8D5EDD17F50}" srcOrd="1" destOrd="0" parTransId="{F82F2F1C-9279-4E2A-8EF8-B5416EC84DA0}" sibTransId="{414D13D7-70C7-4438-AEC2-531633B3E5D2}"/>
    <dgm:cxn modelId="{A28963FD-7BF0-4D36-BE05-3F36586E551F}" srcId="{BF4B026B-6B05-4CCF-A949-EA3FE2E82712}" destId="{9ECF3040-1875-47D7-B8D2-DE3F46F607ED}" srcOrd="1" destOrd="0" parTransId="{4B43ADBD-B75D-4F5F-A6B6-BBEAF19ECF59}" sibTransId="{96D8A9B1-8A38-4B1A-8FB2-F47FEBCEC438}"/>
    <dgm:cxn modelId="{EEB6F26E-9443-46BB-BA65-6177546301F5}" type="presParOf" srcId="{F786EC74-3E94-443D-81FA-CD9086DB0BEF}" destId="{EC84FFB3-EEF0-413D-A3C8-2D29FB792237}" srcOrd="0" destOrd="0" presId="urn:microsoft.com/office/officeart/2018/2/layout/IconVerticalSolidList"/>
    <dgm:cxn modelId="{F8E7A9C6-A3B3-43CA-B34B-8874D62209D1}" type="presParOf" srcId="{EC84FFB3-EEF0-413D-A3C8-2D29FB792237}" destId="{8E336D8F-37FA-4402-9C37-77DDB02D5790}" srcOrd="0" destOrd="0" presId="urn:microsoft.com/office/officeart/2018/2/layout/IconVerticalSolidList"/>
    <dgm:cxn modelId="{A0B18A8D-C90E-48B6-AA58-779D84F488C5}" type="presParOf" srcId="{EC84FFB3-EEF0-413D-A3C8-2D29FB792237}" destId="{DE8603C1-D209-4FAD-B00C-E350D668CAE6}" srcOrd="1" destOrd="0" presId="urn:microsoft.com/office/officeart/2018/2/layout/IconVerticalSolidList"/>
    <dgm:cxn modelId="{42B3E56D-6B5E-45F1-BDF5-BBB4F85A8E92}" type="presParOf" srcId="{EC84FFB3-EEF0-413D-A3C8-2D29FB792237}" destId="{BF3FB0EE-B7B9-4809-97EF-5A164E1BC312}" srcOrd="2" destOrd="0" presId="urn:microsoft.com/office/officeart/2018/2/layout/IconVerticalSolidList"/>
    <dgm:cxn modelId="{C2AD1037-8831-4303-863D-3E5396E4D117}" type="presParOf" srcId="{EC84FFB3-EEF0-413D-A3C8-2D29FB792237}" destId="{8583B6AF-EEDD-4EEE-95CE-76FA49E9ADF6}" srcOrd="3" destOrd="0" presId="urn:microsoft.com/office/officeart/2018/2/layout/IconVerticalSolidList"/>
    <dgm:cxn modelId="{A796B643-E1F7-4377-A59D-FCAE5970E44C}" type="presParOf" srcId="{EC84FFB3-EEF0-413D-A3C8-2D29FB792237}" destId="{6DC045FC-DCC8-4F7B-85DE-03BD5354E85F}" srcOrd="4" destOrd="0" presId="urn:microsoft.com/office/officeart/2018/2/layout/IconVerticalSolidList"/>
    <dgm:cxn modelId="{83163028-5778-4C26-AD9C-BEF631D6751E}" type="presParOf" srcId="{F786EC74-3E94-443D-81FA-CD9086DB0BEF}" destId="{F40DDB9A-15CB-48D5-9784-C69541698EB2}" srcOrd="1" destOrd="0" presId="urn:microsoft.com/office/officeart/2018/2/layout/IconVerticalSolidList"/>
    <dgm:cxn modelId="{664011BD-1021-4E34-965A-0682B5C7C3D5}" type="presParOf" srcId="{F786EC74-3E94-443D-81FA-CD9086DB0BEF}" destId="{92EF19FF-B18F-4627-837F-0EF09C4CD497}" srcOrd="2" destOrd="0" presId="urn:microsoft.com/office/officeart/2018/2/layout/IconVerticalSolidList"/>
    <dgm:cxn modelId="{D050FE75-DFFB-4B49-B97F-3F4A50DFDC24}" type="presParOf" srcId="{92EF19FF-B18F-4627-837F-0EF09C4CD497}" destId="{99C70961-52D7-4072-B859-A6040BE76382}" srcOrd="0" destOrd="0" presId="urn:microsoft.com/office/officeart/2018/2/layout/IconVerticalSolidList"/>
    <dgm:cxn modelId="{E8734762-73CB-4CE1-AE2B-174ED30868A3}" type="presParOf" srcId="{92EF19FF-B18F-4627-837F-0EF09C4CD497}" destId="{E35E15FD-3A72-4DA7-AA61-288B0B7F5B20}" srcOrd="1" destOrd="0" presId="urn:microsoft.com/office/officeart/2018/2/layout/IconVerticalSolidList"/>
    <dgm:cxn modelId="{990C1292-7E49-46D5-9C3D-708B246FF4E8}" type="presParOf" srcId="{92EF19FF-B18F-4627-837F-0EF09C4CD497}" destId="{B0876ED6-F002-4887-BC71-99C12E3051D5}" srcOrd="2" destOrd="0" presId="urn:microsoft.com/office/officeart/2018/2/layout/IconVerticalSolidList"/>
    <dgm:cxn modelId="{08864DFE-F2FF-47F6-81CF-4ED1D5ED044E}" type="presParOf" srcId="{92EF19FF-B18F-4627-837F-0EF09C4CD497}" destId="{F63CC6F9-352B-4DD8-9F9B-0B096FEC0F92}" srcOrd="3" destOrd="0" presId="urn:microsoft.com/office/officeart/2018/2/layout/IconVerticalSolidList"/>
    <dgm:cxn modelId="{58691595-0551-4CB6-862A-44F1D96A3393}" type="presParOf" srcId="{92EF19FF-B18F-4627-837F-0EF09C4CD497}" destId="{5183B9AB-D7E0-4195-8C7A-516EA20F7801}" srcOrd="4" destOrd="0" presId="urn:microsoft.com/office/officeart/2018/2/layout/IconVerticalSolidList"/>
    <dgm:cxn modelId="{A56ABB48-6492-47D3-86D8-0DBCBFDF27C0}" type="presParOf" srcId="{F786EC74-3E94-443D-81FA-CD9086DB0BEF}" destId="{3A1062C9-4BA9-43EE-8E78-B7A9E843255F}" srcOrd="3" destOrd="0" presId="urn:microsoft.com/office/officeart/2018/2/layout/IconVerticalSolidList"/>
    <dgm:cxn modelId="{3C2AE7C6-64F4-4291-A287-ED4D4E6EC0C6}" type="presParOf" srcId="{F786EC74-3E94-443D-81FA-CD9086DB0BEF}" destId="{EAAE9BF4-BF6D-49B5-A022-F37BF77C4081}" srcOrd="4" destOrd="0" presId="urn:microsoft.com/office/officeart/2018/2/layout/IconVerticalSolidList"/>
    <dgm:cxn modelId="{3B2F2532-39FC-4CE1-B8D4-5373BB61CFB0}" type="presParOf" srcId="{EAAE9BF4-BF6D-49B5-A022-F37BF77C4081}" destId="{16D06B9B-A0D9-48E6-87A9-44F74F5CDF07}" srcOrd="0" destOrd="0" presId="urn:microsoft.com/office/officeart/2018/2/layout/IconVerticalSolidList"/>
    <dgm:cxn modelId="{9B4DFA88-F190-46C1-BFC6-37FF2A2E4A96}" type="presParOf" srcId="{EAAE9BF4-BF6D-49B5-A022-F37BF77C4081}" destId="{87F17868-DD31-4ECB-B49C-508CEAD2CB75}" srcOrd="1" destOrd="0" presId="urn:microsoft.com/office/officeart/2018/2/layout/IconVerticalSolidList"/>
    <dgm:cxn modelId="{965EF45B-E71C-4DCA-AA95-0CE8AABDF2C0}" type="presParOf" srcId="{EAAE9BF4-BF6D-49B5-A022-F37BF77C4081}" destId="{EF9D0457-2D56-4BC9-B741-3634069F12F4}" srcOrd="2" destOrd="0" presId="urn:microsoft.com/office/officeart/2018/2/layout/IconVerticalSolidList"/>
    <dgm:cxn modelId="{C9B9168E-4058-47CB-BEC5-9D48E62D36EE}" type="presParOf" srcId="{EAAE9BF4-BF6D-49B5-A022-F37BF77C4081}" destId="{6C4DE2FA-D35C-416B-AD9C-58F357F056DB}" srcOrd="3" destOrd="0" presId="urn:microsoft.com/office/officeart/2018/2/layout/IconVerticalSolidList"/>
    <dgm:cxn modelId="{42C53DA2-E94F-4A61-BCBB-E59127E339C6}" type="presParOf" srcId="{F786EC74-3E94-443D-81FA-CD9086DB0BEF}" destId="{4E23D199-F19A-4A7F-9C0C-B1F044857483}" srcOrd="5" destOrd="0" presId="urn:microsoft.com/office/officeart/2018/2/layout/IconVerticalSolidList"/>
    <dgm:cxn modelId="{8A7DB0D5-F81D-44D6-815E-3F8A643FEC4C}" type="presParOf" srcId="{F786EC74-3E94-443D-81FA-CD9086DB0BEF}" destId="{5A602257-8F3B-4F55-A9C4-022AB74E2535}" srcOrd="6" destOrd="0" presId="urn:microsoft.com/office/officeart/2018/2/layout/IconVerticalSolidList"/>
    <dgm:cxn modelId="{19C076F2-8808-4BEC-BC7A-DC12062D9635}" type="presParOf" srcId="{5A602257-8F3B-4F55-A9C4-022AB74E2535}" destId="{630A070E-30DA-4ECA-85E5-B69D2F73D482}" srcOrd="0" destOrd="0" presId="urn:microsoft.com/office/officeart/2018/2/layout/IconVerticalSolidList"/>
    <dgm:cxn modelId="{853E1440-F83C-4695-BF8F-81CAD40CA276}" type="presParOf" srcId="{5A602257-8F3B-4F55-A9C4-022AB74E2535}" destId="{25FF3793-D6CA-47E0-8499-C7F118C3CF9C}" srcOrd="1" destOrd="0" presId="urn:microsoft.com/office/officeart/2018/2/layout/IconVerticalSolidList"/>
    <dgm:cxn modelId="{112E402E-5AD3-4BA1-9A55-C541268A5B97}" type="presParOf" srcId="{5A602257-8F3B-4F55-A9C4-022AB74E2535}" destId="{DBA100C5-2038-4AAD-A535-37007CA4302B}" srcOrd="2" destOrd="0" presId="urn:microsoft.com/office/officeart/2018/2/layout/IconVerticalSolidList"/>
    <dgm:cxn modelId="{E254E353-8920-48CE-8516-431FA4E99F28}" type="presParOf" srcId="{5A602257-8F3B-4F55-A9C4-022AB74E2535}" destId="{8ECA1511-923E-48B2-99AB-26CCAF4E01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36D8F-37FA-4402-9C37-77DDB02D5790}">
      <dsp:nvSpPr>
        <dsp:cNvPr id="0" name=""/>
        <dsp:cNvSpPr/>
      </dsp:nvSpPr>
      <dsp:spPr>
        <a:xfrm>
          <a:off x="0" y="62972"/>
          <a:ext cx="11785600" cy="14463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603C1-D209-4FAD-B00C-E350D668CAE6}">
      <dsp:nvSpPr>
        <dsp:cNvPr id="0" name=""/>
        <dsp:cNvSpPr/>
      </dsp:nvSpPr>
      <dsp:spPr>
        <a:xfrm>
          <a:off x="315735" y="499130"/>
          <a:ext cx="574064" cy="5740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83B6AF-EEDD-4EEE-95CE-76FA49E9ADF6}">
      <dsp:nvSpPr>
        <dsp:cNvPr id="0" name=""/>
        <dsp:cNvSpPr/>
      </dsp:nvSpPr>
      <dsp:spPr>
        <a:xfrm>
          <a:off x="1205534" y="264286"/>
          <a:ext cx="5303520" cy="1043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4" tIns="110464" rIns="110464" bIns="110464" numCol="1" spcCol="1270" anchor="ctr" anchorCtr="0">
          <a:noAutofit/>
        </a:bodyPr>
        <a:lstStyle/>
        <a:p>
          <a:pPr marL="0" lvl="0" indent="0" algn="l" defTabSz="711200">
            <a:lnSpc>
              <a:spcPct val="100000"/>
            </a:lnSpc>
            <a:spcBef>
              <a:spcPct val="0"/>
            </a:spcBef>
            <a:spcAft>
              <a:spcPct val="35000"/>
            </a:spcAft>
            <a:buNone/>
          </a:pPr>
          <a:r>
            <a:rPr lang="en-GB" sz="1600" b="1" i="0" kern="1200" dirty="0">
              <a:latin typeface="+mn-lt"/>
            </a:rPr>
            <a:t>Grades I/II: </a:t>
          </a:r>
          <a:r>
            <a:rPr lang="en-GB" sz="1600" b="1" i="0" u="none" strike="noStrike" kern="1200" dirty="0">
              <a:solidFill>
                <a:srgbClr val="0D0D0D"/>
              </a:solidFill>
              <a:effectLst/>
              <a:latin typeface="+mn-lt"/>
            </a:rPr>
            <a:t>Grades I and II: These grades aim to minimize the stimulus to the mechanoreceptors while also diminishing nociception and hyperalgesia.</a:t>
          </a:r>
          <a:endParaRPr lang="en-US" sz="1600" b="1" kern="1200" dirty="0">
            <a:latin typeface="+mn-lt"/>
          </a:endParaRPr>
        </a:p>
      </dsp:txBody>
      <dsp:txXfrm>
        <a:off x="1205534" y="264286"/>
        <a:ext cx="5303520" cy="1043753"/>
      </dsp:txXfrm>
    </dsp:sp>
    <dsp:sp modelId="{6DC045FC-DCC8-4F7B-85DE-03BD5354E85F}">
      <dsp:nvSpPr>
        <dsp:cNvPr id="0" name=""/>
        <dsp:cNvSpPr/>
      </dsp:nvSpPr>
      <dsp:spPr>
        <a:xfrm>
          <a:off x="6509054" y="5132"/>
          <a:ext cx="5275366" cy="156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4" tIns="110464" rIns="110464" bIns="110464" numCol="1" spcCol="1270" anchor="ctr" anchorCtr="0">
          <a:noAutofit/>
        </a:bodyPr>
        <a:lstStyle/>
        <a:p>
          <a:pPr marL="0" lvl="0" indent="0" algn="l" defTabSz="622300">
            <a:lnSpc>
              <a:spcPct val="100000"/>
            </a:lnSpc>
            <a:spcBef>
              <a:spcPct val="0"/>
            </a:spcBef>
            <a:spcAft>
              <a:spcPct val="35000"/>
            </a:spcAft>
            <a:buNone/>
          </a:pPr>
          <a:r>
            <a:rPr lang="en-GB" sz="1400" b="0" i="0" kern="1200" dirty="0">
              <a:latin typeface="+mn-lt"/>
            </a:rPr>
            <a:t>Involves gentle, soothing movements to alleviate pain and promote relaxation.</a:t>
          </a:r>
          <a:endParaRPr lang="en-US" sz="1400" kern="1200" dirty="0">
            <a:latin typeface="+mn-lt"/>
          </a:endParaRPr>
        </a:p>
        <a:p>
          <a:pPr marL="0" lvl="0" indent="0" algn="l" defTabSz="622300">
            <a:lnSpc>
              <a:spcPct val="100000"/>
            </a:lnSpc>
            <a:spcBef>
              <a:spcPct val="0"/>
            </a:spcBef>
            <a:spcAft>
              <a:spcPct val="35000"/>
            </a:spcAft>
            <a:buNone/>
          </a:pPr>
          <a:r>
            <a:rPr lang="en-GB" sz="1400" b="0" i="0" kern="1200" dirty="0">
              <a:latin typeface="+mn-lt"/>
            </a:rPr>
            <a:t>These movements are within the patient's comfort zone and help prepare the joint for further treatment.</a:t>
          </a:r>
          <a:endParaRPr lang="en-US" sz="1400" kern="1200" dirty="0">
            <a:latin typeface="+mn-lt"/>
          </a:endParaRPr>
        </a:p>
        <a:p>
          <a:pPr marL="0" lvl="0" indent="0" algn="l" defTabSz="622300">
            <a:lnSpc>
              <a:spcPct val="100000"/>
            </a:lnSpc>
            <a:spcBef>
              <a:spcPct val="0"/>
            </a:spcBef>
            <a:spcAft>
              <a:spcPct val="35000"/>
            </a:spcAft>
            <a:buNone/>
          </a:pPr>
          <a:r>
            <a:rPr lang="en-GB" sz="1400" b="0" i="0" kern="1200" dirty="0">
              <a:latin typeface="+mn-lt"/>
            </a:rPr>
            <a:t>These can be assessed using the Visual Analogue scale or SIN scores.</a:t>
          </a:r>
          <a:endParaRPr lang="en-US" sz="1400" kern="1200" dirty="0">
            <a:latin typeface="+mn-lt"/>
          </a:endParaRPr>
        </a:p>
      </dsp:txBody>
      <dsp:txXfrm>
        <a:off x="6509054" y="5132"/>
        <a:ext cx="5275366" cy="1562060"/>
      </dsp:txXfrm>
    </dsp:sp>
    <dsp:sp modelId="{99C70961-52D7-4072-B859-A6040BE76382}">
      <dsp:nvSpPr>
        <dsp:cNvPr id="0" name=""/>
        <dsp:cNvSpPr/>
      </dsp:nvSpPr>
      <dsp:spPr>
        <a:xfrm>
          <a:off x="0" y="1828131"/>
          <a:ext cx="11785600" cy="10437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E15FD-3A72-4DA7-AA61-288B0B7F5B20}">
      <dsp:nvSpPr>
        <dsp:cNvPr id="0" name=""/>
        <dsp:cNvSpPr/>
      </dsp:nvSpPr>
      <dsp:spPr>
        <a:xfrm>
          <a:off x="315735" y="2062975"/>
          <a:ext cx="574064" cy="5740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CC6F9-352B-4DD8-9F9B-0B096FEC0F92}">
      <dsp:nvSpPr>
        <dsp:cNvPr id="0" name=""/>
        <dsp:cNvSpPr/>
      </dsp:nvSpPr>
      <dsp:spPr>
        <a:xfrm>
          <a:off x="1205534" y="1828131"/>
          <a:ext cx="5303520" cy="1043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4" tIns="110464" rIns="110464" bIns="110464" numCol="1" spcCol="1270" anchor="ctr" anchorCtr="0">
          <a:noAutofit/>
        </a:bodyPr>
        <a:lstStyle/>
        <a:p>
          <a:pPr marL="0" lvl="0" indent="0" algn="l" defTabSz="711200">
            <a:lnSpc>
              <a:spcPct val="100000"/>
            </a:lnSpc>
            <a:spcBef>
              <a:spcPct val="0"/>
            </a:spcBef>
            <a:spcAft>
              <a:spcPct val="35000"/>
            </a:spcAft>
            <a:buNone/>
          </a:pPr>
          <a:r>
            <a:rPr lang="en-GB" sz="1600" b="1" i="0" kern="1200" dirty="0">
              <a:latin typeface="+mn-lt"/>
            </a:rPr>
            <a:t>Grades III/IV: </a:t>
          </a:r>
          <a:r>
            <a:rPr lang="en-GB" sz="1600" b="1" i="0" kern="1200" dirty="0">
              <a:effectLst/>
              <a:latin typeface="+mn-lt"/>
              <a:cs typeface="Calibri Light" panose="020F0302020204030204" pitchFamily="34" charset="0"/>
            </a:rPr>
            <a:t>Grades III and IV are mainly to increase range of motion by returning a tissue such as the joint capsule to a “normal” condition and increasing mechanoreceptor input. </a:t>
          </a:r>
          <a:endParaRPr lang="en-US" sz="1600" kern="1200" dirty="0">
            <a:latin typeface="+mn-lt"/>
          </a:endParaRPr>
        </a:p>
      </dsp:txBody>
      <dsp:txXfrm>
        <a:off x="1205534" y="1828131"/>
        <a:ext cx="5303520" cy="1043753"/>
      </dsp:txXfrm>
    </dsp:sp>
    <dsp:sp modelId="{5183B9AB-D7E0-4195-8C7A-516EA20F7801}">
      <dsp:nvSpPr>
        <dsp:cNvPr id="0" name=""/>
        <dsp:cNvSpPr/>
      </dsp:nvSpPr>
      <dsp:spPr>
        <a:xfrm>
          <a:off x="6509054" y="1828131"/>
          <a:ext cx="5275366" cy="1043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4" tIns="110464" rIns="110464" bIns="110464" numCol="1" spcCol="1270" anchor="ctr" anchorCtr="0">
          <a:noAutofit/>
        </a:bodyPr>
        <a:lstStyle/>
        <a:p>
          <a:pPr marL="0" lvl="0" indent="0" algn="l" defTabSz="622300">
            <a:lnSpc>
              <a:spcPct val="100000"/>
            </a:lnSpc>
            <a:spcBef>
              <a:spcPct val="0"/>
            </a:spcBef>
            <a:spcAft>
              <a:spcPct val="35000"/>
            </a:spcAft>
            <a:buNone/>
          </a:pPr>
          <a:r>
            <a:rPr lang="en-GB" sz="1400" b="0" i="0" kern="1200" dirty="0">
              <a:latin typeface="+mn-lt"/>
            </a:rPr>
            <a:t>Focuses on precise movements at the edge of the joint's range of motion.</a:t>
          </a:r>
          <a:endParaRPr lang="en-US" sz="1400" kern="1200" dirty="0">
            <a:latin typeface="+mn-lt"/>
          </a:endParaRPr>
        </a:p>
        <a:p>
          <a:pPr marL="0" lvl="0" indent="0" algn="l" defTabSz="622300">
            <a:lnSpc>
              <a:spcPct val="100000"/>
            </a:lnSpc>
            <a:spcBef>
              <a:spcPct val="0"/>
            </a:spcBef>
            <a:spcAft>
              <a:spcPct val="35000"/>
            </a:spcAft>
            <a:buNone/>
          </a:pPr>
          <a:r>
            <a:rPr lang="en-GB" sz="1400" b="0" i="0" kern="1200" dirty="0">
              <a:latin typeface="+mn-lt"/>
            </a:rPr>
            <a:t>Targets specific joint restrictions, aiming to enhance mobility and flexibility while considering the patient's comfort.</a:t>
          </a:r>
          <a:endParaRPr lang="en-US" sz="1400" kern="1200" dirty="0">
            <a:latin typeface="+mn-lt"/>
          </a:endParaRPr>
        </a:p>
      </dsp:txBody>
      <dsp:txXfrm>
        <a:off x="6509054" y="1828131"/>
        <a:ext cx="5275366" cy="1043753"/>
      </dsp:txXfrm>
    </dsp:sp>
    <dsp:sp modelId="{16D06B9B-A0D9-48E6-87A9-44F74F5CDF07}">
      <dsp:nvSpPr>
        <dsp:cNvPr id="0" name=""/>
        <dsp:cNvSpPr/>
      </dsp:nvSpPr>
      <dsp:spPr>
        <a:xfrm>
          <a:off x="0" y="3132822"/>
          <a:ext cx="11785600" cy="10437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17868-DD31-4ECB-B49C-508CEAD2CB75}">
      <dsp:nvSpPr>
        <dsp:cNvPr id="0" name=""/>
        <dsp:cNvSpPr/>
      </dsp:nvSpPr>
      <dsp:spPr>
        <a:xfrm>
          <a:off x="315735" y="3367667"/>
          <a:ext cx="574064" cy="5740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DE2FA-D35C-416B-AD9C-58F357F056DB}">
      <dsp:nvSpPr>
        <dsp:cNvPr id="0" name=""/>
        <dsp:cNvSpPr/>
      </dsp:nvSpPr>
      <dsp:spPr>
        <a:xfrm>
          <a:off x="1205534" y="3132822"/>
          <a:ext cx="10578886" cy="1043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4" tIns="110464" rIns="110464" bIns="110464" numCol="1" spcCol="1270" anchor="ctr" anchorCtr="0">
          <a:noAutofit/>
        </a:bodyPr>
        <a:lstStyle/>
        <a:p>
          <a:pPr marL="0" lvl="0" indent="0" algn="l" defTabSz="711200">
            <a:lnSpc>
              <a:spcPct val="100000"/>
            </a:lnSpc>
            <a:spcBef>
              <a:spcPct val="0"/>
            </a:spcBef>
            <a:spcAft>
              <a:spcPct val="35000"/>
            </a:spcAft>
            <a:buNone/>
          </a:pPr>
          <a:r>
            <a:rPr lang="en-GB" sz="1600" b="0" i="0" kern="1200" dirty="0">
              <a:latin typeface="+mn-lt"/>
            </a:rPr>
            <a:t>Mobilizations are typically performed rhythmically, with a steady and controlled pace at a frequency of 2Hz or 120 movements per minute.</a:t>
          </a:r>
          <a:endParaRPr lang="en-US" sz="1600" kern="1200" dirty="0">
            <a:latin typeface="+mn-lt"/>
          </a:endParaRPr>
        </a:p>
      </dsp:txBody>
      <dsp:txXfrm>
        <a:off x="1205534" y="3132822"/>
        <a:ext cx="10578886" cy="1043753"/>
      </dsp:txXfrm>
    </dsp:sp>
    <dsp:sp modelId="{630A070E-30DA-4ECA-85E5-B69D2F73D482}">
      <dsp:nvSpPr>
        <dsp:cNvPr id="0" name=""/>
        <dsp:cNvSpPr/>
      </dsp:nvSpPr>
      <dsp:spPr>
        <a:xfrm>
          <a:off x="0" y="4437514"/>
          <a:ext cx="11785600" cy="10437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F3793-D6CA-47E0-8499-C7F118C3CF9C}">
      <dsp:nvSpPr>
        <dsp:cNvPr id="0" name=""/>
        <dsp:cNvSpPr/>
      </dsp:nvSpPr>
      <dsp:spPr>
        <a:xfrm>
          <a:off x="315735" y="4672358"/>
          <a:ext cx="574064" cy="5740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CA1511-923E-48B2-99AB-26CCAF4E0125}">
      <dsp:nvSpPr>
        <dsp:cNvPr id="0" name=""/>
        <dsp:cNvSpPr/>
      </dsp:nvSpPr>
      <dsp:spPr>
        <a:xfrm>
          <a:off x="1205534" y="4437514"/>
          <a:ext cx="10578886" cy="1043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4" tIns="110464" rIns="110464" bIns="110464" numCol="1" spcCol="1270" anchor="ctr" anchorCtr="0">
          <a:noAutofit/>
        </a:bodyPr>
        <a:lstStyle/>
        <a:p>
          <a:pPr marL="0" lvl="0" indent="0" algn="l" defTabSz="711200">
            <a:lnSpc>
              <a:spcPct val="100000"/>
            </a:lnSpc>
            <a:spcBef>
              <a:spcPct val="0"/>
            </a:spcBef>
            <a:spcAft>
              <a:spcPct val="35000"/>
            </a:spcAft>
            <a:buNone/>
          </a:pPr>
          <a:r>
            <a:rPr lang="en-GB" sz="1600" b="0" i="0" kern="1200" dirty="0">
              <a:latin typeface="+mn-lt"/>
            </a:rPr>
            <a:t>The therapist applies mobilizations for a specific length of time, usually ranging from 1 to 2 minutes per repetition, depending on the grade and patient tolerance. However (</a:t>
          </a:r>
          <a:r>
            <a:rPr lang="en-GB" sz="1600" kern="1200" dirty="0"/>
            <a:t>Singh, </a:t>
          </a:r>
          <a:r>
            <a:rPr lang="en-GB" sz="1600" kern="1200" dirty="0" err="1"/>
            <a:t>Sheth</a:t>
          </a:r>
          <a:r>
            <a:rPr lang="en-GB" sz="1600" kern="1200" dirty="0"/>
            <a:t> and Vyas, 2018) support 3 sets of 1-minute repetitions with 30 seconds rest. </a:t>
          </a:r>
          <a:endParaRPr lang="en-US" sz="1600" kern="1200" dirty="0">
            <a:latin typeface="+mn-lt"/>
          </a:endParaRPr>
        </a:p>
      </dsp:txBody>
      <dsp:txXfrm>
        <a:off x="1205534" y="4437514"/>
        <a:ext cx="10578886" cy="10437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A22510-E257-FF4D-BAC5-79663166F8D2}" type="datetimeFigureOut">
              <a:rPr lang="en-US" smtClean="0"/>
              <a:t>3/15/24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9EFBD6-C5E6-3846-9752-BDD6D65EBB38}" type="slidenum">
              <a:rPr lang="en-US" smtClean="0"/>
              <a:t>‹#›</a:t>
            </a:fld>
            <a:endParaRPr lang="en-US"/>
          </a:p>
        </p:txBody>
      </p:sp>
    </p:spTree>
    <p:extLst>
      <p:ext uri="{BB962C8B-B14F-4D97-AF65-F5344CB8AC3E}">
        <p14:creationId xmlns:p14="http://schemas.microsoft.com/office/powerpoint/2010/main" val="2454544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a:t>
            </a:fld>
            <a:endParaRPr lang="en-US"/>
          </a:p>
        </p:txBody>
      </p:sp>
    </p:spTree>
    <p:extLst>
      <p:ext uri="{BB962C8B-B14F-4D97-AF65-F5344CB8AC3E}">
        <p14:creationId xmlns:p14="http://schemas.microsoft.com/office/powerpoint/2010/main" val="259750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u="none" strike="noStrike" dirty="0">
              <a:solidFill>
                <a:srgbClr val="0D0D0D"/>
              </a:solidFill>
              <a:effectLst/>
              <a:latin typeface="Söhne"/>
            </a:endParaRPr>
          </a:p>
        </p:txBody>
      </p:sp>
      <p:sp>
        <p:nvSpPr>
          <p:cNvPr id="4" name="Slide Number Placeholder 3"/>
          <p:cNvSpPr>
            <a:spLocks noGrp="1"/>
          </p:cNvSpPr>
          <p:nvPr>
            <p:ph type="sldNum" sz="quarter" idx="5"/>
          </p:nvPr>
        </p:nvSpPr>
        <p:spPr/>
        <p:txBody>
          <a:bodyPr/>
          <a:lstStyle/>
          <a:p>
            <a:fld id="{EE9EFBD6-C5E6-3846-9752-BDD6D65EBB38}" type="slidenum">
              <a:rPr lang="en-US" smtClean="0"/>
              <a:t>2</a:t>
            </a:fld>
            <a:endParaRPr lang="en-US"/>
          </a:p>
        </p:txBody>
      </p:sp>
    </p:spTree>
    <p:extLst>
      <p:ext uri="{BB962C8B-B14F-4D97-AF65-F5344CB8AC3E}">
        <p14:creationId xmlns:p14="http://schemas.microsoft.com/office/powerpoint/2010/main" val="433549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4</a:t>
            </a:fld>
            <a:endParaRPr lang="en-US"/>
          </a:p>
        </p:txBody>
      </p:sp>
    </p:spTree>
    <p:extLst>
      <p:ext uri="{BB962C8B-B14F-4D97-AF65-F5344CB8AC3E}">
        <p14:creationId xmlns:p14="http://schemas.microsoft.com/office/powerpoint/2010/main" val="424545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0D0D0D"/>
                </a:solidFill>
                <a:effectLst/>
                <a:latin typeface="Söhne"/>
              </a:rPr>
              <a:t>Physiological Mobilizations:</a:t>
            </a:r>
            <a:endParaRPr lang="en-GB" b="0" i="0" u="none" strike="noStrike" dirty="0">
              <a:solidFill>
                <a:srgbClr val="0D0D0D"/>
              </a:solidFill>
              <a:effectLst/>
              <a:latin typeface="Söhne"/>
            </a:endParaRPr>
          </a:p>
          <a:p>
            <a:pPr marL="742950" lvl="1" indent="-285750" algn="l">
              <a:buFont typeface="+mj-lt"/>
              <a:buAutoNum type="arabicPeriod"/>
            </a:pPr>
            <a:r>
              <a:rPr lang="en-GB" b="0" i="0" u="none" strike="noStrike" dirty="0">
                <a:solidFill>
                  <a:srgbClr val="0D0D0D"/>
                </a:solidFill>
                <a:effectLst/>
                <a:latin typeface="Söhne"/>
              </a:rPr>
              <a:t>Used when the primary goal is to improve joint mobility within the physiological range of motion.</a:t>
            </a:r>
          </a:p>
          <a:p>
            <a:pPr marL="742950" lvl="1" indent="-285750" algn="l">
              <a:buFont typeface="+mj-lt"/>
              <a:buAutoNum type="arabicPeriod"/>
            </a:pPr>
            <a:r>
              <a:rPr lang="en-GB" b="0" i="0" u="none" strike="noStrike" dirty="0">
                <a:solidFill>
                  <a:srgbClr val="0D0D0D"/>
                </a:solidFill>
                <a:effectLst/>
                <a:latin typeface="Söhne"/>
              </a:rPr>
              <a:t>Indicated when the patient's symptoms are primarily due to joint stiffness or hypomobility.</a:t>
            </a:r>
          </a:p>
          <a:p>
            <a:pPr marL="742950" lvl="1" indent="-285750" algn="l">
              <a:buFont typeface="+mj-lt"/>
              <a:buAutoNum type="arabicPeriod"/>
            </a:pPr>
            <a:r>
              <a:rPr lang="en-GB" b="0" i="0" u="none" strike="noStrike" dirty="0">
                <a:solidFill>
                  <a:srgbClr val="0D0D0D"/>
                </a:solidFill>
                <a:effectLst/>
                <a:latin typeface="Söhne"/>
              </a:rPr>
              <a:t>Typically applied in early stages of treatment or with acute conditions where the emphasis is on reducing pain and increasing range of motion.</a:t>
            </a: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lang="en-GB" sz="1200" i="0" dirty="0">
                <a:solidFill>
                  <a:srgbClr val="000000"/>
                </a:solidFill>
                <a:effectLst/>
                <a:latin typeface="Calibri Light" panose="020F0302020204030204" pitchFamily="34" charset="0"/>
                <a:cs typeface="Calibri Light" panose="020F0302020204030204" pitchFamily="34" charset="0"/>
              </a:rPr>
              <a:t>Flexion, extension, abduction, adduction and rotation </a:t>
            </a:r>
          </a:p>
          <a:p>
            <a:pPr marL="742950" lvl="1" indent="-285750" algn="l">
              <a:buFont typeface="+mj-lt"/>
              <a:buAutoNum type="arabicPeriod"/>
            </a:pPr>
            <a:endParaRPr lang="en-GB" b="0" i="0" u="none" strike="noStrike" dirty="0">
              <a:solidFill>
                <a:srgbClr val="0D0D0D"/>
              </a:solidFill>
              <a:effectLst/>
              <a:latin typeface="Söhne"/>
            </a:endParaRPr>
          </a:p>
          <a:p>
            <a:pPr algn="l">
              <a:buFont typeface="+mj-lt"/>
              <a:buAutoNum type="arabicPeriod"/>
            </a:pPr>
            <a:r>
              <a:rPr lang="en-GB" b="1" i="0" u="none" strike="noStrike" dirty="0">
                <a:solidFill>
                  <a:srgbClr val="0D0D0D"/>
                </a:solidFill>
                <a:effectLst/>
                <a:latin typeface="Söhne"/>
              </a:rPr>
              <a:t>Accessory Mobilizations:</a:t>
            </a:r>
            <a:endParaRPr lang="en-GB" b="0" i="0" u="none" strike="noStrike" dirty="0">
              <a:solidFill>
                <a:srgbClr val="0D0D0D"/>
              </a:solidFill>
              <a:effectLst/>
              <a:latin typeface="Söhne"/>
            </a:endParaRPr>
          </a:p>
          <a:p>
            <a:pPr marL="742950" lvl="1" indent="-285750" algn="l">
              <a:buFont typeface="+mj-lt"/>
              <a:buAutoNum type="arabicPeriod"/>
            </a:pPr>
            <a:r>
              <a:rPr lang="en-GB" b="0" i="0" u="none" strike="noStrike" dirty="0">
                <a:solidFill>
                  <a:srgbClr val="0D0D0D"/>
                </a:solidFill>
                <a:effectLst/>
                <a:latin typeface="Söhne"/>
              </a:rPr>
              <a:t>Employed when the primary goal is to specifically target joint restrictions or malalignment.</a:t>
            </a:r>
          </a:p>
          <a:p>
            <a:pPr marL="742950" lvl="1" indent="-285750" algn="l">
              <a:buFont typeface="+mj-lt"/>
              <a:buAutoNum type="arabicPeriod"/>
            </a:pPr>
            <a:r>
              <a:rPr lang="en-GB" b="0" i="0" u="none" strike="noStrike" dirty="0">
                <a:solidFill>
                  <a:srgbClr val="0D0D0D"/>
                </a:solidFill>
                <a:effectLst/>
                <a:latin typeface="Söhne"/>
              </a:rPr>
              <a:t>Indicated when the patient's symptoms are related to joint dysfunction, such as joint locking or restricted movement.</a:t>
            </a:r>
          </a:p>
          <a:p>
            <a:pPr marL="742950" lvl="1" indent="-285750" algn="l">
              <a:buFont typeface="+mj-lt"/>
              <a:buAutoNum type="arabicPeriod"/>
            </a:pPr>
            <a:r>
              <a:rPr lang="en-GB" b="0" i="0" u="none" strike="noStrike" dirty="0">
                <a:solidFill>
                  <a:srgbClr val="0D0D0D"/>
                </a:solidFill>
                <a:effectLst/>
                <a:latin typeface="Söhne"/>
              </a:rPr>
              <a:t>Applied when there is a need to restore proper joint mechanics or address specific tissue restrictions contributing to the patient's symptoms.</a:t>
            </a:r>
          </a:p>
          <a:p>
            <a:pPr algn="l"/>
            <a:r>
              <a:rPr lang="en-GB" sz="1200" b="0" i="0" dirty="0">
                <a:solidFill>
                  <a:srgbClr val="000000"/>
                </a:solidFill>
                <a:effectLst/>
                <a:latin typeface="Calibri Light" panose="020F0302020204030204" pitchFamily="34" charset="0"/>
                <a:cs typeface="Calibri Light" panose="020F0302020204030204" pitchFamily="34" charset="0"/>
              </a:rPr>
              <a:t>Slide, glide, roll, </a:t>
            </a:r>
            <a:r>
              <a:rPr lang="en-GB" sz="1200" b="0" i="0" dirty="0" err="1">
                <a:solidFill>
                  <a:srgbClr val="000000"/>
                </a:solidFill>
                <a:effectLst/>
                <a:latin typeface="Calibri Light" panose="020F0302020204030204" pitchFamily="34" charset="0"/>
                <a:cs typeface="Calibri Light" panose="020F0302020204030204" pitchFamily="34" charset="0"/>
              </a:rPr>
              <a:t>compresstion</a:t>
            </a:r>
            <a:r>
              <a:rPr lang="en-GB" sz="1200" b="0" i="0" dirty="0">
                <a:solidFill>
                  <a:srgbClr val="000000"/>
                </a:solidFill>
                <a:effectLst/>
                <a:latin typeface="Calibri Light" panose="020F0302020204030204" pitchFamily="34" charset="0"/>
                <a:cs typeface="Calibri Light" panose="020F0302020204030204" pitchFamily="34" charset="0"/>
              </a:rPr>
              <a:t> and distraction</a:t>
            </a:r>
          </a:p>
          <a:p>
            <a:pPr algn="l"/>
            <a:r>
              <a:rPr lang="en-GB" sz="1200" b="0" i="0" dirty="0">
                <a:solidFill>
                  <a:srgbClr val="000000"/>
                </a:solidFill>
                <a:effectLst/>
                <a:latin typeface="Calibri Light" panose="020F0302020204030204" pitchFamily="34" charset="0"/>
                <a:cs typeface="Calibri Light" panose="020F0302020204030204" pitchFamily="34" charset="0"/>
              </a:rPr>
              <a:t>Loose packed positions</a:t>
            </a:r>
          </a:p>
          <a:p>
            <a:pPr algn="l"/>
            <a:r>
              <a:rPr lang="en-GB" sz="1200" b="0" i="0" dirty="0">
                <a:solidFill>
                  <a:srgbClr val="000000"/>
                </a:solidFill>
                <a:effectLst/>
                <a:latin typeface="Calibri Light" panose="020F0302020204030204" pitchFamily="34" charset="0"/>
                <a:cs typeface="Calibri Light" panose="020F0302020204030204" pitchFamily="34" charset="0"/>
              </a:rPr>
              <a:t>Antero-posterior (AP), </a:t>
            </a:r>
            <a:r>
              <a:rPr lang="en-GB" sz="1200" b="0" i="0" dirty="0" err="1">
                <a:solidFill>
                  <a:srgbClr val="000000"/>
                </a:solidFill>
                <a:effectLst/>
                <a:latin typeface="Calibri Light" panose="020F0302020204030204" pitchFamily="34" charset="0"/>
                <a:cs typeface="Calibri Light" panose="020F0302020204030204" pitchFamily="34" charset="0"/>
              </a:rPr>
              <a:t>Postero</a:t>
            </a:r>
            <a:r>
              <a:rPr lang="en-GB" sz="1200" b="0" i="0" dirty="0">
                <a:solidFill>
                  <a:srgbClr val="000000"/>
                </a:solidFill>
                <a:effectLst/>
                <a:latin typeface="Calibri Light" panose="020F0302020204030204" pitchFamily="34" charset="0"/>
                <a:cs typeface="Calibri Light" panose="020F0302020204030204" pitchFamily="34" charset="0"/>
              </a:rPr>
              <a:t>-Anterior (PA), distraction, longitudinal, caudad (towards feet)/cephalad (towards head)</a:t>
            </a:r>
          </a:p>
          <a:p>
            <a:pPr marL="742950" lvl="1" indent="-285750" algn="l">
              <a:buFont typeface="+mj-lt"/>
              <a:buAutoNum type="arabicPeriod"/>
            </a:pPr>
            <a:endParaRPr lang="en-GB" b="0" i="0" u="none" strike="noStrike" dirty="0">
              <a:solidFill>
                <a:srgbClr val="0D0D0D"/>
              </a:solidFill>
              <a:effectLst/>
              <a:latin typeface="Söhne"/>
            </a:endParaRPr>
          </a:p>
          <a:p>
            <a:pPr marL="742950" lvl="1" indent="-285750" algn="l">
              <a:buFont typeface="+mj-lt"/>
              <a:buAutoNum type="arabicPeriod"/>
            </a:pPr>
            <a:endParaRPr lang="en-GB" b="0" i="0" u="none" strike="noStrike" dirty="0">
              <a:solidFill>
                <a:srgbClr val="0D0D0D"/>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5</a:t>
            </a:fld>
            <a:endParaRPr lang="en-US"/>
          </a:p>
        </p:txBody>
      </p:sp>
    </p:spTree>
    <p:extLst>
      <p:ext uri="{BB962C8B-B14F-4D97-AF65-F5344CB8AC3E}">
        <p14:creationId xmlns:p14="http://schemas.microsoft.com/office/powerpoint/2010/main" val="3682898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D0D0D"/>
                </a:solidFill>
                <a:effectLst/>
                <a:latin typeface="Söhne"/>
              </a:rPr>
              <a:t>Slide 3: Mechanisms of Effect</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Slide Content:</a:t>
            </a:r>
          </a:p>
          <a:p>
            <a:pPr marL="742950" lvl="1" indent="-285750" algn="l">
              <a:buFont typeface="Arial" panose="020B0604020202020204" pitchFamily="34" charset="0"/>
              <a:buChar char="•"/>
            </a:pPr>
            <a:r>
              <a:rPr lang="en-GB" b="0" i="0" u="none" strike="noStrike" dirty="0">
                <a:solidFill>
                  <a:srgbClr val="0D0D0D"/>
                </a:solidFill>
                <a:effectLst/>
                <a:latin typeface="Söhne"/>
              </a:rPr>
              <a:t>Mechanical: Explain how Maitland's Mobilisation Therapy manipulates joint structures to improve movement, such as through oscillatory movements or sustained pressure on specific joints.</a:t>
            </a:r>
          </a:p>
          <a:p>
            <a:pPr marL="742950" lvl="1" indent="-285750" algn="l">
              <a:buFont typeface="Arial" panose="020B0604020202020204" pitchFamily="34" charset="0"/>
              <a:buChar char="•"/>
            </a:pPr>
            <a:r>
              <a:rPr lang="en-GB" b="0" i="0" u="none" strike="noStrike" dirty="0">
                <a:solidFill>
                  <a:srgbClr val="0D0D0D"/>
                </a:solidFill>
                <a:effectLst/>
                <a:latin typeface="Söhne"/>
              </a:rPr>
              <a:t>Neurophysiological: Describe how the therapy stimulates the nervous system, potentially altering pain perception and muscle tone.</a:t>
            </a:r>
          </a:p>
          <a:p>
            <a:pPr marL="742950" lvl="1" indent="-285750" algn="l">
              <a:buFont typeface="Arial" panose="020B0604020202020204" pitchFamily="34" charset="0"/>
              <a:buChar char="•"/>
            </a:pPr>
            <a:r>
              <a:rPr lang="en-GB" b="0" i="0" u="none" strike="noStrike" dirty="0">
                <a:solidFill>
                  <a:srgbClr val="0D0D0D"/>
                </a:solidFill>
                <a:effectLst/>
                <a:latin typeface="Söhne"/>
              </a:rPr>
              <a:t>Sympathetic: Discuss the therapy's potential to affect the autonomic nervous system, regulating functions like heart rate and blood pressure.</a:t>
            </a:r>
          </a:p>
          <a:p>
            <a:pPr marL="742950" lvl="1" indent="-285750" algn="l">
              <a:buFont typeface="Arial" panose="020B0604020202020204" pitchFamily="34" charset="0"/>
              <a:buChar char="•"/>
            </a:pPr>
            <a:r>
              <a:rPr lang="en-GB" b="0" i="0" u="none" strike="noStrike" dirty="0">
                <a:solidFill>
                  <a:srgbClr val="0D0D0D"/>
                </a:solidFill>
                <a:effectLst/>
                <a:latin typeface="Söhne"/>
              </a:rPr>
              <a:t>Psychological: Explore how patient perception of pain and movement can be influenced by the therapy, potentially leading to improvements in symptoms.</a:t>
            </a:r>
          </a:p>
          <a:p>
            <a:pPr marL="742950" lvl="1" indent="-285750" algn="l">
              <a:buFont typeface="Arial" panose="020B0604020202020204" pitchFamily="34" charset="0"/>
              <a:buChar char="•"/>
            </a:pPr>
            <a:r>
              <a:rPr lang="en-GB" b="0" i="0" u="none" strike="noStrike" dirty="0">
                <a:solidFill>
                  <a:srgbClr val="0D0D0D"/>
                </a:solidFill>
                <a:effectLst/>
                <a:latin typeface="Söhne"/>
              </a:rPr>
              <a:t>Nutritional: Explain how improved blood flow resulting from the therapy may contribute to tissue health and healing.</a:t>
            </a:r>
          </a:p>
          <a:p>
            <a:endParaRPr lang="en-US" dirty="0"/>
          </a:p>
          <a:p>
            <a:pPr algn="l"/>
            <a:r>
              <a:rPr lang="en-GB" b="1" i="0" u="none" strike="noStrike" dirty="0">
                <a:solidFill>
                  <a:srgbClr val="0D0D0D"/>
                </a:solidFill>
                <a:effectLst/>
                <a:latin typeface="Söhne"/>
              </a:rPr>
              <a:t>Introduction:</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Maitland's Mobilisation Therapy claims to exert its effects through several interconnected mechanisms. Let's delve into each one to understand how they contribute to its purported benefits.</a:t>
            </a:r>
          </a:p>
          <a:p>
            <a:pPr algn="l"/>
            <a:r>
              <a:rPr lang="en-GB" b="1" i="0" u="none" strike="noStrike" dirty="0">
                <a:solidFill>
                  <a:srgbClr val="0D0D0D"/>
                </a:solidFill>
                <a:effectLst/>
                <a:latin typeface="Söhne"/>
              </a:rPr>
              <a:t>Mechanical Effects: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At its core, Maitland's Mobilisation Therapy involves the manual manipulation of joint structures. By applying specific grades of movement and force, therapists aim to restore normal joint motion and alleviate restrictions.</a:t>
            </a:r>
          </a:p>
          <a:p>
            <a:pPr algn="l">
              <a:buFont typeface="Arial" panose="020B0604020202020204" pitchFamily="34" charset="0"/>
              <a:buChar char="•"/>
            </a:pPr>
            <a:r>
              <a:rPr lang="en-GB" b="0" i="0" u="none" strike="noStrike" dirty="0">
                <a:solidFill>
                  <a:srgbClr val="0D0D0D"/>
                </a:solidFill>
                <a:effectLst/>
                <a:latin typeface="Söhne"/>
              </a:rPr>
              <a:t>This mechanical manipulation can help break down adhesions, improve joint lubrication, and stretch tight tissues, thereby enhancing range of motion and reducing pain.</a:t>
            </a:r>
          </a:p>
          <a:p>
            <a:pPr algn="l"/>
            <a:r>
              <a:rPr lang="en-GB" b="1" i="0" u="none" strike="noStrike" dirty="0">
                <a:solidFill>
                  <a:srgbClr val="0D0D0D"/>
                </a:solidFill>
                <a:effectLst/>
                <a:latin typeface="Söhne"/>
              </a:rPr>
              <a:t>Neurophysiological Effects: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Maitland's Mobilisation Therapy also targets the nervous system, eliciting neurophysiological responses that contribute to pain relief and improved movement.</a:t>
            </a:r>
          </a:p>
          <a:p>
            <a:pPr algn="l">
              <a:buFont typeface="Arial" panose="020B0604020202020204" pitchFamily="34" charset="0"/>
              <a:buChar char="•"/>
            </a:pPr>
            <a:r>
              <a:rPr lang="en-GB" b="0" i="0" u="none" strike="noStrike" dirty="0">
                <a:solidFill>
                  <a:srgbClr val="0D0D0D"/>
                </a:solidFill>
                <a:effectLst/>
                <a:latin typeface="Söhne"/>
              </a:rPr>
              <a:t>By applying controlled movements to the affected joints, therapists can stimulate sensory receptors within the joint capsules, ligaments, and muscles. This stimulation triggers a cascade of neural signals that modulate pain perception and promote muscle relaxation.</a:t>
            </a:r>
          </a:p>
          <a:p>
            <a:pPr algn="l">
              <a:buFont typeface="Arial" panose="020B0604020202020204" pitchFamily="34" charset="0"/>
              <a:buChar char="•"/>
            </a:pPr>
            <a:r>
              <a:rPr lang="en-GB" b="0" i="0" u="none" strike="noStrike" dirty="0">
                <a:solidFill>
                  <a:srgbClr val="0D0D0D"/>
                </a:solidFill>
                <a:effectLst/>
                <a:latin typeface="Söhne"/>
              </a:rPr>
              <a:t>Additionally, mobilisation techniques can activate descending inhibitory pathways, effectively dampening pain signals before they reach the brain.</a:t>
            </a:r>
          </a:p>
          <a:p>
            <a:pPr algn="l"/>
            <a:r>
              <a:rPr lang="en-GB" b="1" i="0" u="none" strike="noStrike" dirty="0">
                <a:solidFill>
                  <a:srgbClr val="0D0D0D"/>
                </a:solidFill>
                <a:effectLst/>
                <a:latin typeface="Söhne"/>
              </a:rPr>
              <a:t>Sympathetic Effects: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Another intriguing aspect of Maitland's Mobilisation Therapy is its potential to influence the autonomic nervous system, particularly the sympathetic branch.</a:t>
            </a:r>
          </a:p>
          <a:p>
            <a:pPr algn="l">
              <a:buFont typeface="Arial" panose="020B0604020202020204" pitchFamily="34" charset="0"/>
              <a:buChar char="•"/>
            </a:pPr>
            <a:r>
              <a:rPr lang="en-GB" b="0" i="0" u="none" strike="noStrike" dirty="0">
                <a:solidFill>
                  <a:srgbClr val="0D0D0D"/>
                </a:solidFill>
                <a:effectLst/>
                <a:latin typeface="Söhne"/>
              </a:rPr>
              <a:t>Research suggests that certain mobilisation techniques can induce a parasympathetic response, promoting relaxation and reducing sympathetic arousal associated with pain and stress.</a:t>
            </a:r>
          </a:p>
          <a:p>
            <a:pPr algn="l">
              <a:buFont typeface="Arial" panose="020B0604020202020204" pitchFamily="34" charset="0"/>
              <a:buChar char="•"/>
            </a:pPr>
            <a:r>
              <a:rPr lang="en-GB" b="0" i="0" u="none" strike="noStrike" dirty="0">
                <a:solidFill>
                  <a:srgbClr val="0D0D0D"/>
                </a:solidFill>
                <a:effectLst/>
                <a:latin typeface="Söhne"/>
              </a:rPr>
              <a:t>By fostering a more balanced autonomic state, these techniques may contribute to overall pain relief and improved patient comfort.</a:t>
            </a:r>
          </a:p>
          <a:p>
            <a:pPr algn="l"/>
            <a:r>
              <a:rPr lang="en-GB" b="1" i="0" u="none" strike="noStrike" dirty="0">
                <a:solidFill>
                  <a:srgbClr val="0D0D0D"/>
                </a:solidFill>
                <a:effectLst/>
                <a:latin typeface="Söhne"/>
              </a:rPr>
              <a:t>Psychological Effects: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Beyond its physiological mechanisms, Maitland's Mobilisation Therapy also addresses the psychological aspects of pain and movement dysfunction.</a:t>
            </a:r>
          </a:p>
          <a:p>
            <a:pPr algn="l">
              <a:buFont typeface="Arial" panose="020B0604020202020204" pitchFamily="34" charset="0"/>
              <a:buChar char="•"/>
            </a:pPr>
            <a:r>
              <a:rPr lang="en-GB" b="0" i="0" u="none" strike="noStrike" dirty="0">
                <a:solidFill>
                  <a:srgbClr val="0D0D0D"/>
                </a:solidFill>
                <a:effectLst/>
                <a:latin typeface="Söhne"/>
              </a:rPr>
              <a:t>Therapeutic touch and hands-on interventions can </a:t>
            </a:r>
            <a:r>
              <a:rPr lang="en-GB" b="0" i="0" u="none" strike="noStrike" dirty="0" err="1">
                <a:solidFill>
                  <a:srgbClr val="0D0D0D"/>
                </a:solidFill>
                <a:effectLst/>
                <a:latin typeface="Söhne"/>
              </a:rPr>
              <a:t>instill</a:t>
            </a:r>
            <a:r>
              <a:rPr lang="en-GB" b="0" i="0" u="none" strike="noStrike" dirty="0">
                <a:solidFill>
                  <a:srgbClr val="0D0D0D"/>
                </a:solidFill>
                <a:effectLst/>
                <a:latin typeface="Söhne"/>
              </a:rPr>
              <a:t> a sense of trust and security in patients, fostering a therapeutic alliance that enhances treatment outcomes.</a:t>
            </a:r>
          </a:p>
          <a:p>
            <a:pPr algn="l">
              <a:buFont typeface="Arial" panose="020B0604020202020204" pitchFamily="34" charset="0"/>
              <a:buChar char="•"/>
            </a:pPr>
            <a:r>
              <a:rPr lang="en-GB" b="0" i="0" u="none" strike="noStrike" dirty="0">
                <a:solidFill>
                  <a:srgbClr val="0D0D0D"/>
                </a:solidFill>
                <a:effectLst/>
                <a:latin typeface="Söhne"/>
              </a:rPr>
              <a:t>Moreover, by empowering patients with a sense of control over their bodies and their pain, mobilisation therapy can positively influence their attitudes and beliefs about their condition, leading to greater engagement in rehabilitation efforts.</a:t>
            </a:r>
          </a:p>
          <a:p>
            <a:pPr algn="l"/>
            <a:r>
              <a:rPr lang="en-GB" b="1" i="0" u="none" strike="noStrike" dirty="0">
                <a:solidFill>
                  <a:srgbClr val="0D0D0D"/>
                </a:solidFill>
                <a:effectLst/>
                <a:latin typeface="Söhne"/>
              </a:rPr>
              <a:t>Nutritional Effects: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While less explored in the literature, some proponents of Maitland's Mobilisation Therapy suggest that improved joint mobility and blood flow resulting from manual techniques may have indirect nutritional benefits for the affected tissues.</a:t>
            </a:r>
          </a:p>
          <a:p>
            <a:pPr algn="l">
              <a:buFont typeface="Arial" panose="020B0604020202020204" pitchFamily="34" charset="0"/>
              <a:buChar char="•"/>
            </a:pPr>
            <a:r>
              <a:rPr lang="en-GB" b="0" i="0" u="none" strike="noStrike" dirty="0">
                <a:solidFill>
                  <a:srgbClr val="0D0D0D"/>
                </a:solidFill>
                <a:effectLst/>
                <a:latin typeface="Söhne"/>
              </a:rPr>
              <a:t>By enhancing circulation and nutrient delivery to the joints, mobilisation therapy may support tissue repair and regeneration, thereby contributing to long-term musculoskeletal health.</a:t>
            </a:r>
          </a:p>
          <a:p>
            <a:pPr algn="l"/>
            <a:r>
              <a:rPr lang="en-GB" b="1" i="0" u="none" strike="noStrike" dirty="0">
                <a:solidFill>
                  <a:srgbClr val="0D0D0D"/>
                </a:solidFill>
                <a:effectLst/>
                <a:latin typeface="Söhne"/>
              </a:rPr>
              <a:t>Conclusion:</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In summary, Maitland's Mobilisation Therapy operates through a multifaceted array of mechanisms, encompassing mechanical, neurophysiological, sympathetic, psychological, and potentially nutritional effects.</a:t>
            </a:r>
          </a:p>
          <a:p>
            <a:pPr algn="l">
              <a:buFont typeface="Arial" panose="020B0604020202020204" pitchFamily="34" charset="0"/>
              <a:buChar char="•"/>
            </a:pPr>
            <a:r>
              <a:rPr lang="en-GB" b="0" i="0" u="none" strike="noStrike" dirty="0">
                <a:solidFill>
                  <a:srgbClr val="0D0D0D"/>
                </a:solidFill>
                <a:effectLst/>
                <a:latin typeface="Söhne"/>
              </a:rPr>
              <a:t>By leveraging these interconnected pathways, therapists can effectively reduce pain, enhance range of motion, and promote overall well-being in patients with joint dysfunction.</a:t>
            </a: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7</a:t>
            </a:fld>
            <a:endParaRPr lang="en-US"/>
          </a:p>
        </p:txBody>
      </p:sp>
    </p:spTree>
    <p:extLst>
      <p:ext uri="{BB962C8B-B14F-4D97-AF65-F5344CB8AC3E}">
        <p14:creationId xmlns:p14="http://schemas.microsoft.com/office/powerpoint/2010/main" val="3990854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The mechanical effects of Maitland's Mobilisation Therapy involve the physical manipulation of joint structures and surrounding tissues to restore normal movement patterns and alleviate restrictions. These effects are achieved through skilled and graded passive movements applied by a trained therapist. Some specific mechanical effects include:</a:t>
            </a:r>
          </a:p>
          <a:p>
            <a:pPr algn="l">
              <a:buFont typeface="+mj-lt"/>
              <a:buAutoNum type="arabicPeriod"/>
            </a:pPr>
            <a:r>
              <a:rPr lang="en-GB" b="1" i="0" u="none" strike="noStrike" dirty="0">
                <a:solidFill>
                  <a:srgbClr val="0D0D0D"/>
                </a:solidFill>
                <a:effectLst/>
                <a:latin typeface="Söhne"/>
              </a:rPr>
              <a:t>Joint Mobilization:</a:t>
            </a:r>
            <a:r>
              <a:rPr lang="en-GB" b="0" i="0" u="none" strike="noStrike" dirty="0">
                <a:solidFill>
                  <a:srgbClr val="0D0D0D"/>
                </a:solidFill>
                <a:effectLst/>
                <a:latin typeface="Söhne"/>
              </a:rPr>
              <a:t> Maitland's Mobilisation techniques aim to mobilize joints in specific directions and planes. By applying controlled movements, therapists can address restrictions, adhesions, or stiffness within the joint capsule, ligaments, and surrounding soft tissues.</a:t>
            </a:r>
          </a:p>
          <a:p>
            <a:pPr algn="l">
              <a:buFont typeface="+mj-lt"/>
              <a:buAutoNum type="arabicPeriod"/>
            </a:pPr>
            <a:r>
              <a:rPr lang="en-GB" b="1" i="0" u="none" strike="noStrike" dirty="0">
                <a:solidFill>
                  <a:srgbClr val="0D0D0D"/>
                </a:solidFill>
                <a:effectLst/>
                <a:latin typeface="Söhne"/>
              </a:rPr>
              <a:t>Joint Gliding:</a:t>
            </a:r>
            <a:r>
              <a:rPr lang="en-GB" b="0" i="0" u="none" strike="noStrike" dirty="0">
                <a:solidFill>
                  <a:srgbClr val="0D0D0D"/>
                </a:solidFill>
                <a:effectLst/>
                <a:latin typeface="Söhne"/>
              </a:rPr>
              <a:t> Mobilisation techniques often involve gliding or sliding movements applied to the joint surfaces. These movements help to promote smooth articulation between the joint surfaces, improving joint lubrication and reducing friction during movement. Glide, Slide, Roll, Compression and Distraction</a:t>
            </a:r>
          </a:p>
          <a:p>
            <a:pPr algn="l">
              <a:buFont typeface="+mj-lt"/>
              <a:buAutoNum type="arabicPeriod"/>
            </a:pPr>
            <a:r>
              <a:rPr lang="en-GB" b="1" i="0" u="none" strike="noStrike" dirty="0">
                <a:solidFill>
                  <a:srgbClr val="0D0D0D"/>
                </a:solidFill>
                <a:effectLst/>
                <a:latin typeface="Söhne"/>
              </a:rPr>
              <a:t>Stretching of Soft Tissues:</a:t>
            </a:r>
            <a:r>
              <a:rPr lang="en-GB" b="0" i="0" u="none" strike="noStrike" dirty="0">
                <a:solidFill>
                  <a:srgbClr val="0D0D0D"/>
                </a:solidFill>
                <a:effectLst/>
                <a:latin typeface="Söhne"/>
              </a:rPr>
              <a:t> Mobilisation techniques may include stretching of the surrounding soft tissues, such as muscles, tendons, and ligaments. This stretching helps to release tension, improve flexibility, and restore optimal length-tension relationships within the muscles.</a:t>
            </a:r>
          </a:p>
          <a:p>
            <a:pPr algn="l">
              <a:buFont typeface="+mj-lt"/>
              <a:buAutoNum type="arabicPeriod"/>
            </a:pPr>
            <a:r>
              <a:rPr lang="en-GB" b="1" i="0" u="none" strike="noStrike" dirty="0">
                <a:solidFill>
                  <a:srgbClr val="0D0D0D"/>
                </a:solidFill>
                <a:effectLst/>
                <a:latin typeface="Söhne"/>
              </a:rPr>
              <a:t>Reduction of Joint Compression:</a:t>
            </a:r>
            <a:r>
              <a:rPr lang="en-GB" b="0" i="0" u="none" strike="noStrike" dirty="0">
                <a:solidFill>
                  <a:srgbClr val="0D0D0D"/>
                </a:solidFill>
                <a:effectLst/>
                <a:latin typeface="Söhne"/>
              </a:rPr>
              <a:t> In joints affected by compression or impingement, mobilisation techniques can help to decompress the joint surfaces, relieving pressure and discomfort. By creating space within the joint, these techniques facilitate smoother and more pain-free movement.</a:t>
            </a:r>
          </a:p>
          <a:p>
            <a:pPr algn="l"/>
            <a:r>
              <a:rPr lang="en-GB" b="0" i="0" u="none" strike="noStrike" dirty="0">
                <a:solidFill>
                  <a:srgbClr val="0D0D0D"/>
                </a:solidFill>
                <a:effectLst/>
                <a:latin typeface="Söhne"/>
              </a:rPr>
              <a:t>Overall, the mechanical effects of Maitland's Mobilisation Therapy aim to optimize joint function, alleviate restrictions, and improve movement quality. These effects are achieved through targeted manipulation of the joint structures and surrounding tissues, tailored to the individual needs and responses of the patient.</a:t>
            </a: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8</a:t>
            </a:fld>
            <a:endParaRPr lang="en-US"/>
          </a:p>
        </p:txBody>
      </p:sp>
    </p:spTree>
    <p:extLst>
      <p:ext uri="{BB962C8B-B14F-4D97-AF65-F5344CB8AC3E}">
        <p14:creationId xmlns:p14="http://schemas.microsoft.com/office/powerpoint/2010/main" val="3995478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The neurophysiological effects of Maitland's Mobilisation Therapy involve the manipulation of the nervous system responses to achieve therapeutic outcomes. Here are some key neurophysiological effects:</a:t>
            </a:r>
          </a:p>
          <a:p>
            <a:pPr algn="l">
              <a:buFont typeface="+mj-lt"/>
              <a:buAutoNum type="arabicPeriod"/>
            </a:pPr>
            <a:r>
              <a:rPr lang="en-GB" b="1" i="0" u="none" strike="noStrike" dirty="0">
                <a:solidFill>
                  <a:srgbClr val="0D0D0D"/>
                </a:solidFill>
                <a:effectLst/>
                <a:latin typeface="Söhne"/>
              </a:rPr>
              <a:t>Pain Modulation:</a:t>
            </a:r>
            <a:r>
              <a:rPr lang="en-GB" b="0" i="0" u="none" strike="noStrike" dirty="0">
                <a:solidFill>
                  <a:srgbClr val="0D0D0D"/>
                </a:solidFill>
                <a:effectLst/>
                <a:latin typeface="Söhne"/>
              </a:rPr>
              <a:t> Maitland's Mobilisation Therapy can modulate pain perception by stimulating mechanoreceptors within the joint capsules, ligaments, muscles, and skin. These sensory inputs travel through nerve pathways to the central nervous system, where they can inhibit or modify pain signals. By activating inhibitory pathways and decreasing the transmission of pain signals, mobilisation techniques can reduce pain intensity and improve pain tolerance.</a:t>
            </a:r>
          </a:p>
          <a:p>
            <a:pPr algn="l">
              <a:buFont typeface="+mj-lt"/>
              <a:buAutoNum type="arabicPeriod"/>
            </a:pPr>
            <a:r>
              <a:rPr lang="en-GB" b="1" i="0" u="none" strike="noStrike" dirty="0">
                <a:solidFill>
                  <a:srgbClr val="0D0D0D"/>
                </a:solidFill>
                <a:effectLst/>
                <a:latin typeface="Söhne"/>
              </a:rPr>
              <a:t>Gate Control Theory:</a:t>
            </a:r>
            <a:r>
              <a:rPr lang="en-GB" b="0" i="0" u="none" strike="noStrike" dirty="0">
                <a:solidFill>
                  <a:srgbClr val="0D0D0D"/>
                </a:solidFill>
                <a:effectLst/>
                <a:latin typeface="Söhne"/>
              </a:rPr>
              <a:t> Mobilisation techniques may influence pain perception through the gate control theory, which suggests that non-painful sensory input can close the "gate" to pain signals traveling to the brain. By providing tactile stimulation and proprioceptive feedback through mobilisation movements, therapists can effectively "close the gate" and alleviate pain sensations.</a:t>
            </a:r>
          </a:p>
          <a:p>
            <a:pPr algn="l">
              <a:buFont typeface="+mj-lt"/>
              <a:buAutoNum type="arabicPeriod"/>
            </a:pPr>
            <a:r>
              <a:rPr lang="en-GB" b="1" i="0" u="none" strike="noStrike" dirty="0">
                <a:solidFill>
                  <a:srgbClr val="0D0D0D"/>
                </a:solidFill>
                <a:effectLst/>
                <a:latin typeface="Söhne"/>
              </a:rPr>
              <a:t>Muscle Relaxation:</a:t>
            </a:r>
            <a:r>
              <a:rPr lang="en-GB" b="0" i="0" u="none" strike="noStrike" dirty="0">
                <a:solidFill>
                  <a:srgbClr val="0D0D0D"/>
                </a:solidFill>
                <a:effectLst/>
                <a:latin typeface="Söhne"/>
              </a:rPr>
              <a:t> Mobilisation techniques can induce muscle relaxation by activating Ruffini nerve endings within the muscles and tendons. These nociceptive stimulation stimulates the reflex mechanisms that promote muscle relaxation and decrease muscle tone. By reducing muscle tension and spasm, mobilisation therapy can improve joint mobility and alleviate associated pain.</a:t>
            </a:r>
          </a:p>
          <a:p>
            <a:pPr marL="285750" indent="-285750" algn="l">
              <a:buFont typeface="Arial" panose="020B0604020202020204" pitchFamily="34" charset="0"/>
              <a:buChar char="•"/>
            </a:pPr>
            <a:r>
              <a:rPr lang="en-GB" sz="1200" b="0" i="0" dirty="0">
                <a:solidFill>
                  <a:srgbClr val="000000"/>
                </a:solidFill>
                <a:effectLst/>
                <a:latin typeface="Calibri Light" panose="020F0302020204030204" pitchFamily="34" charset="0"/>
                <a:cs typeface="Calibri Light" panose="020F0302020204030204" pitchFamily="34" charset="0"/>
              </a:rPr>
              <a:t>Affect muscle spasm &amp; muscle guarding – nociceptive stimulation</a:t>
            </a:r>
            <a:endParaRPr lang="en-GB" sz="1200" dirty="0">
              <a:solidFill>
                <a:srgbClr val="000000"/>
              </a:solidFill>
              <a:latin typeface="Calibri Light" panose="020F0302020204030204" pitchFamily="34" charset="0"/>
              <a:cs typeface="Calibri Light" panose="020F0302020204030204" pitchFamily="34" charset="0"/>
            </a:endParaRPr>
          </a:p>
          <a:p>
            <a:pPr marL="285750" indent="-285750" algn="l">
              <a:buFont typeface="Arial" panose="020B0604020202020204" pitchFamily="34" charset="0"/>
              <a:buChar char="•"/>
            </a:pPr>
            <a:r>
              <a:rPr lang="en-GB" sz="1200" b="0" i="0" dirty="0">
                <a:solidFill>
                  <a:srgbClr val="000000"/>
                </a:solidFill>
                <a:effectLst/>
                <a:latin typeface="Calibri Light" panose="020F0302020204030204" pitchFamily="34" charset="0"/>
                <a:cs typeface="Calibri Light" panose="020F0302020204030204" pitchFamily="34" charset="0"/>
              </a:rPr>
              <a:t>Increase in awareness of position &amp; motion because of afferent nerve impulses</a:t>
            </a:r>
          </a:p>
          <a:p>
            <a:pPr algn="l">
              <a:buFont typeface="+mj-lt"/>
              <a:buAutoNum type="arabicPeriod"/>
            </a:pPr>
            <a:endParaRPr lang="en-GB" b="0" i="0" u="none" strike="noStrike" dirty="0">
              <a:solidFill>
                <a:srgbClr val="0D0D0D"/>
              </a:solidFill>
              <a:effectLst/>
              <a:latin typeface="Söhne"/>
            </a:endParaRPr>
          </a:p>
          <a:p>
            <a:pPr algn="l">
              <a:buFont typeface="+mj-lt"/>
              <a:buAutoNum type="arabicPeriod"/>
            </a:pPr>
            <a:r>
              <a:rPr lang="en-GB" b="1" i="0" u="none" strike="noStrike" dirty="0">
                <a:solidFill>
                  <a:srgbClr val="0D0D0D"/>
                </a:solidFill>
                <a:effectLst/>
                <a:latin typeface="Söhne"/>
              </a:rPr>
              <a:t>Central Sensitization:</a:t>
            </a:r>
            <a:r>
              <a:rPr lang="en-GB" b="0" i="0" u="none" strike="noStrike" dirty="0">
                <a:solidFill>
                  <a:srgbClr val="0D0D0D"/>
                </a:solidFill>
                <a:effectLst/>
                <a:latin typeface="Söhne"/>
              </a:rPr>
              <a:t> In cases of chronic pain or central sensitization, Maitland's Mobilisation Therapy can help desensitize the central nervous system and reduce hypersensitivity to pain. By providing gentle, graded sensory input through mobilisation movements, therapists can help recalibrate the central nervous system's response to pain stimuli, promoting normalization of pain perception and improving overall function.</a:t>
            </a:r>
          </a:p>
          <a:p>
            <a:pPr algn="l"/>
            <a:r>
              <a:rPr lang="en-GB" b="0" i="0" u="none" strike="noStrike" dirty="0">
                <a:solidFill>
                  <a:srgbClr val="0D0D0D"/>
                </a:solidFill>
                <a:effectLst/>
                <a:latin typeface="Söhne"/>
              </a:rPr>
              <a:t>Overall, the neurophysiological effects of Maitland's Mobilisation Therapy involve complex interactions between sensory inputs, neural pathways, and neurotransmitters, leading to pain modulation, muscle relaxation, and improved functional outcomes. These effects contribute to the therapeutic efficacy of mobilisation techniques in the management of musculoskeletal conditions</a:t>
            </a: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10</a:t>
            </a:fld>
            <a:endParaRPr lang="en-US"/>
          </a:p>
        </p:txBody>
      </p:sp>
    </p:spTree>
    <p:extLst>
      <p:ext uri="{BB962C8B-B14F-4D97-AF65-F5344CB8AC3E}">
        <p14:creationId xmlns:p14="http://schemas.microsoft.com/office/powerpoint/2010/main" val="573354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The sympathetic effects of Maitland's Mobilisation Therapy involve its potential to influence the autonomic nervous system, particularly the sympathetic branch, which is responsible for the body's "fight or flight" response. Here are some key considerations regarding sympathetic effects:</a:t>
            </a:r>
          </a:p>
          <a:p>
            <a:pPr algn="l">
              <a:buFont typeface="+mj-lt"/>
              <a:buAutoNum type="arabicPeriod"/>
            </a:pPr>
            <a:r>
              <a:rPr lang="en-GB" b="1" i="0" u="none" strike="noStrike" dirty="0">
                <a:solidFill>
                  <a:srgbClr val="0D0D0D"/>
                </a:solidFill>
                <a:effectLst/>
                <a:latin typeface="Söhne"/>
              </a:rPr>
              <a:t>Autonomic Balance:</a:t>
            </a:r>
            <a:r>
              <a:rPr lang="en-GB" b="0" i="0" u="none" strike="noStrike" dirty="0">
                <a:solidFill>
                  <a:srgbClr val="0D0D0D"/>
                </a:solidFill>
                <a:effectLst/>
                <a:latin typeface="Söhne"/>
              </a:rPr>
              <a:t> Maitland's Mobilisation Therapy aims to restore balance within the autonomic nervous system, which regulates involuntary bodily functions such as heart rate, blood pressure, and respiratory rate. By promoting relaxation and reducing sympathetic arousal, mobilisation techniques help counteract the stress response associated with pain and dysfunction.</a:t>
            </a:r>
          </a:p>
          <a:p>
            <a:pPr algn="l">
              <a:buFont typeface="+mj-lt"/>
              <a:buAutoNum type="arabicPeriod"/>
            </a:pPr>
            <a:r>
              <a:rPr lang="en-GB" b="1" i="0" u="none" strike="noStrike" dirty="0">
                <a:solidFill>
                  <a:srgbClr val="0D0D0D"/>
                </a:solidFill>
                <a:effectLst/>
                <a:latin typeface="Söhne"/>
              </a:rPr>
              <a:t>Parasympathetic Activation:</a:t>
            </a:r>
            <a:r>
              <a:rPr lang="en-GB" b="0" i="0" u="none" strike="noStrike" dirty="0">
                <a:solidFill>
                  <a:srgbClr val="0D0D0D"/>
                </a:solidFill>
                <a:effectLst/>
                <a:latin typeface="Söhne"/>
              </a:rPr>
              <a:t> Certain mobilisation techniques may induce a parasympathetic response, characterized by increased activity of the parasympathetic nervous system. The parasympathetic branch promotes relaxation, digestion, and restorative processes, contrasting the sympathetic "fight or flight" response. By eliciting a parasympathetic response, mobilisation therapy fosters a state of calmness and relaxation conducive to healing.</a:t>
            </a:r>
          </a:p>
          <a:p>
            <a:pPr algn="l">
              <a:buFont typeface="+mj-lt"/>
              <a:buAutoNum type="arabicPeriod"/>
            </a:pPr>
            <a:r>
              <a:rPr lang="en-GB" b="1" i="0" u="none" strike="noStrike" dirty="0">
                <a:solidFill>
                  <a:srgbClr val="0D0D0D"/>
                </a:solidFill>
                <a:effectLst/>
                <a:latin typeface="Söhne"/>
              </a:rPr>
              <a:t>Stress Reduction:</a:t>
            </a:r>
            <a:r>
              <a:rPr lang="en-GB" b="0" i="0" u="none" strike="noStrike" dirty="0">
                <a:solidFill>
                  <a:srgbClr val="0D0D0D"/>
                </a:solidFill>
                <a:effectLst/>
                <a:latin typeface="Söhne"/>
              </a:rPr>
              <a:t> Chronic pain and musculoskeletal dysfunction can trigger sympathetic nervous system activation, leading to heightened stress levels and exacerbation of symptoms. Maitland's Mobilisation Therapy offers a non-invasive approach to stress reduction, providing gentle, soothing touch and promoting a sense of safety and comfort during treatment. By reducing stress levels, mobilisation techniques help create an optimal environment for healing and recovery.</a:t>
            </a:r>
          </a:p>
          <a:p>
            <a:pPr algn="l">
              <a:buFont typeface="+mj-lt"/>
              <a:buAutoNum type="arabicPeriod"/>
            </a:pPr>
            <a:r>
              <a:rPr lang="en-GB" b="1" i="0" u="none" strike="noStrike" dirty="0">
                <a:solidFill>
                  <a:srgbClr val="0D0D0D"/>
                </a:solidFill>
                <a:effectLst/>
                <a:latin typeface="Söhne"/>
              </a:rPr>
              <a:t>Pain Management:</a:t>
            </a:r>
            <a:r>
              <a:rPr lang="en-GB" b="0" i="0" u="none" strike="noStrike" dirty="0">
                <a:solidFill>
                  <a:srgbClr val="0D0D0D"/>
                </a:solidFill>
                <a:effectLst/>
                <a:latin typeface="Söhne"/>
              </a:rPr>
              <a:t> Sympathetic activation is often associated with increased pain perception and sensitivity. Maitland's Mobilisation Therapy aims to mitigate sympathetic arousal and modulate pain signals through various neurophysiological mechanisms. By promoting relaxation and reducing sympathetic drive, mobilisation techniques can effectively alleviate pain and improve overall patient comfort.</a:t>
            </a:r>
          </a:p>
          <a:p>
            <a:pPr algn="l">
              <a:buFont typeface="+mj-lt"/>
              <a:buAutoNum type="arabicPeriod"/>
            </a:pPr>
            <a:r>
              <a:rPr lang="en-GB" b="1" i="0" u="none" strike="noStrike" dirty="0">
                <a:solidFill>
                  <a:srgbClr val="0D0D0D"/>
                </a:solidFill>
                <a:effectLst/>
                <a:latin typeface="Söhne"/>
              </a:rPr>
              <a:t>Enhanced Healing Response:</a:t>
            </a:r>
            <a:r>
              <a:rPr lang="en-GB" b="0" i="0" u="none" strike="noStrike" dirty="0">
                <a:solidFill>
                  <a:srgbClr val="0D0D0D"/>
                </a:solidFill>
                <a:effectLst/>
                <a:latin typeface="Söhne"/>
              </a:rPr>
              <a:t> By promoting autonomic balance and reducing sympathetic dominance, Maitland's Mobilisation Therapy creates </a:t>
            </a:r>
            <a:r>
              <a:rPr lang="en-GB" b="0" i="0" u="none" strike="noStrike" dirty="0" err="1">
                <a:solidFill>
                  <a:srgbClr val="0D0D0D"/>
                </a:solidFill>
                <a:effectLst/>
                <a:latin typeface="Söhne"/>
              </a:rPr>
              <a:t>favorable</a:t>
            </a:r>
            <a:r>
              <a:rPr lang="en-GB" b="0" i="0" u="none" strike="noStrike" dirty="0">
                <a:solidFill>
                  <a:srgbClr val="0D0D0D"/>
                </a:solidFill>
                <a:effectLst/>
                <a:latin typeface="Söhne"/>
              </a:rPr>
              <a:t> conditions for the body's natural healing processes. A balanced autonomic nervous system supports immune function, tissue repair, and regeneration, facilitating faster recovery from injury or dysfunction.</a:t>
            </a:r>
          </a:p>
          <a:p>
            <a:pPr algn="l"/>
            <a:r>
              <a:rPr lang="en-GB" b="0" i="0" u="none" strike="noStrike" dirty="0">
                <a:solidFill>
                  <a:srgbClr val="0D0D0D"/>
                </a:solidFill>
                <a:effectLst/>
                <a:latin typeface="Söhne"/>
              </a:rPr>
              <a:t>Overall, the sympathetic effects of Maitland's Mobilisation Therapy contribute to its therapeutic efficacy by promoting relaxation, reducing stress, and modulating pain perception. By addressing autonomic imbalances and restoring physiological equilibrium, mobilisation techniques support the body's innate capacity for healing and recovery.</a:t>
            </a: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12</a:t>
            </a:fld>
            <a:endParaRPr lang="en-US"/>
          </a:p>
        </p:txBody>
      </p:sp>
    </p:spTree>
    <p:extLst>
      <p:ext uri="{BB962C8B-B14F-4D97-AF65-F5344CB8AC3E}">
        <p14:creationId xmlns:p14="http://schemas.microsoft.com/office/powerpoint/2010/main" val="2296808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The psychological effects of Maitland's Mobilisation Therapy encompass its impact on the emotional and cognitive aspects of the patient's experience. Here are some key psychological considerations:</a:t>
            </a:r>
          </a:p>
          <a:p>
            <a:pPr algn="l">
              <a:buFont typeface="+mj-lt"/>
              <a:buAutoNum type="arabicPeriod"/>
            </a:pPr>
            <a:r>
              <a:rPr lang="en-GB" b="1" i="0" u="none" strike="noStrike" dirty="0">
                <a:solidFill>
                  <a:srgbClr val="0D0D0D"/>
                </a:solidFill>
                <a:effectLst/>
                <a:latin typeface="Söhne"/>
              </a:rPr>
              <a:t>Patient-</a:t>
            </a:r>
            <a:r>
              <a:rPr lang="en-GB" b="1" i="0" u="none" strike="noStrike" dirty="0" err="1">
                <a:solidFill>
                  <a:srgbClr val="0D0D0D"/>
                </a:solidFill>
                <a:effectLst/>
                <a:latin typeface="Söhne"/>
              </a:rPr>
              <a:t>Centered</a:t>
            </a:r>
            <a:r>
              <a:rPr lang="en-GB" b="1" i="0" u="none" strike="noStrike" dirty="0">
                <a:solidFill>
                  <a:srgbClr val="0D0D0D"/>
                </a:solidFill>
                <a:effectLst/>
                <a:latin typeface="Söhne"/>
              </a:rPr>
              <a:t> Care:</a:t>
            </a:r>
            <a:r>
              <a:rPr lang="en-GB" b="0" i="0" u="none" strike="noStrike" dirty="0">
                <a:solidFill>
                  <a:srgbClr val="0D0D0D"/>
                </a:solidFill>
                <a:effectLst/>
                <a:latin typeface="Söhne"/>
              </a:rPr>
              <a:t> Maitland's Mobilisation Therapy emphasizes a patient-</a:t>
            </a:r>
            <a:r>
              <a:rPr lang="en-GB" b="0" i="0" u="none" strike="noStrike" dirty="0" err="1">
                <a:solidFill>
                  <a:srgbClr val="0D0D0D"/>
                </a:solidFill>
                <a:effectLst/>
                <a:latin typeface="Söhne"/>
              </a:rPr>
              <a:t>centered</a:t>
            </a:r>
            <a:r>
              <a:rPr lang="en-GB" b="0" i="0" u="none" strike="noStrike" dirty="0">
                <a:solidFill>
                  <a:srgbClr val="0D0D0D"/>
                </a:solidFill>
                <a:effectLst/>
                <a:latin typeface="Söhne"/>
              </a:rPr>
              <a:t> approach, focusing on the individual's needs, preferences, and goals. By involving patients in their care and treatment decisions, therapists foster a sense of autonomy and empowerment, which can enhance their psychological well-being and treatment outcomes.</a:t>
            </a:r>
          </a:p>
          <a:p>
            <a:pPr algn="l">
              <a:buFont typeface="+mj-lt"/>
              <a:buAutoNum type="arabicPeriod"/>
            </a:pPr>
            <a:r>
              <a:rPr lang="en-GB" b="1" i="0" u="none" strike="noStrike" dirty="0">
                <a:solidFill>
                  <a:srgbClr val="0D0D0D"/>
                </a:solidFill>
                <a:effectLst/>
                <a:latin typeface="Söhne"/>
              </a:rPr>
              <a:t>Therapeutic Relationship:</a:t>
            </a:r>
            <a:r>
              <a:rPr lang="en-GB" b="0" i="0" u="none" strike="noStrike" dirty="0">
                <a:solidFill>
                  <a:srgbClr val="0D0D0D"/>
                </a:solidFill>
                <a:effectLst/>
                <a:latin typeface="Söhne"/>
              </a:rPr>
              <a:t> The therapeutic relationship between the therapist and patient plays a significant role in Maitland's Mobilisation Therapy. Through compassionate and empathetic interactions, therapists establish trust and rapport with their patients, creating a safe and supportive environment for healing. A positive therapeutic relationship can reduce anxiety, improve mood, and enhance treatment compliance.</a:t>
            </a:r>
          </a:p>
          <a:p>
            <a:pPr algn="l">
              <a:buFont typeface="+mj-lt"/>
              <a:buAutoNum type="arabicPeriod"/>
            </a:pPr>
            <a:r>
              <a:rPr lang="en-GB" b="1" i="0" u="none" strike="noStrike" dirty="0">
                <a:solidFill>
                  <a:srgbClr val="0D0D0D"/>
                </a:solidFill>
                <a:effectLst/>
                <a:latin typeface="Söhne"/>
              </a:rPr>
              <a:t>Pain Perception:</a:t>
            </a:r>
            <a:r>
              <a:rPr lang="en-GB" b="0" i="0" u="none" strike="noStrike" dirty="0">
                <a:solidFill>
                  <a:srgbClr val="0D0D0D"/>
                </a:solidFill>
                <a:effectLst/>
                <a:latin typeface="Söhne"/>
              </a:rPr>
              <a:t> Pain perception is influenced by psychological factors such as stress, anxiety, and depression. Maitland's Mobilisation Therapy addresses these psychological factors by promoting relaxation, reducing stress levels, and enhancing mood through gentle touch and soothing movements. By creating a calming and reassuring experience, mobilisation techniques can help modulate pain perception and improve patient comfort.</a:t>
            </a:r>
          </a:p>
          <a:p>
            <a:pPr algn="l">
              <a:buFont typeface="+mj-lt"/>
              <a:buAutoNum type="arabicPeriod"/>
            </a:pPr>
            <a:r>
              <a:rPr lang="en-GB" b="1" i="0" u="none" strike="noStrike" dirty="0">
                <a:solidFill>
                  <a:srgbClr val="0D0D0D"/>
                </a:solidFill>
                <a:effectLst/>
                <a:latin typeface="Söhne"/>
              </a:rPr>
              <a:t>Self-Efficacy:</a:t>
            </a:r>
            <a:r>
              <a:rPr lang="en-GB" b="0" i="0" u="none" strike="noStrike" dirty="0">
                <a:solidFill>
                  <a:srgbClr val="0D0D0D"/>
                </a:solidFill>
                <a:effectLst/>
                <a:latin typeface="Söhne"/>
              </a:rPr>
              <a:t> Engaging in Maitland's Mobilisation Therapy can increase patients' sense of self-efficacy, or belief in their ability to manage their condition and achieve positive outcomes. By providing patients with education, encouragement, and empowerment, therapists help build confidence and resilience, enabling patients to take an active role in their recovery process.</a:t>
            </a:r>
          </a:p>
          <a:p>
            <a:pPr algn="l">
              <a:buFont typeface="+mj-lt"/>
              <a:buAutoNum type="arabicPeriod"/>
            </a:pPr>
            <a:r>
              <a:rPr lang="en-GB" b="1" i="0" u="none" strike="noStrike" dirty="0">
                <a:solidFill>
                  <a:srgbClr val="0D0D0D"/>
                </a:solidFill>
                <a:effectLst/>
                <a:latin typeface="Söhne"/>
              </a:rPr>
              <a:t>Cognitive Restructuring:</a:t>
            </a:r>
            <a:r>
              <a:rPr lang="en-GB" b="0" i="0" u="none" strike="noStrike" dirty="0">
                <a:solidFill>
                  <a:srgbClr val="0D0D0D"/>
                </a:solidFill>
                <a:effectLst/>
                <a:latin typeface="Söhne"/>
              </a:rPr>
              <a:t> Maitland's Mobilisation Therapy can facilitate cognitive restructuring, or the process of challenging and changing maladaptive thoughts and beliefs about pain and movement. By providing patients with accurate information about their condition and treatment options, therapists help reframe negative perceptions and promote a more optimistic outlook on recovery.</a:t>
            </a:r>
          </a:p>
          <a:p>
            <a:pPr algn="l"/>
            <a:r>
              <a:rPr lang="en-GB" b="0" i="0" u="none" strike="noStrike" dirty="0">
                <a:solidFill>
                  <a:srgbClr val="0D0D0D"/>
                </a:solidFill>
                <a:effectLst/>
                <a:latin typeface="Söhne"/>
              </a:rPr>
              <a:t>Overall, the psychological effects of Maitland's Mobilisation Therapy contribute to its holistic approach to patient care, addressing not only physical symptoms but also emotional and cognitive aspects of the patient experience. By promoting trust, empowerment, and resilience, mobilisation techniques support patients' psychological well-being and enhance their overall quality of life.</a:t>
            </a: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13</a:t>
            </a:fld>
            <a:endParaRPr lang="en-US"/>
          </a:p>
        </p:txBody>
      </p:sp>
    </p:spTree>
    <p:extLst>
      <p:ext uri="{BB962C8B-B14F-4D97-AF65-F5344CB8AC3E}">
        <p14:creationId xmlns:p14="http://schemas.microsoft.com/office/powerpoint/2010/main" val="2679160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The nutritional effects of Maitland's Mobilisation Therapy pertain to its potential to indirectly impact tissue health and healing through improved circulation and nutrient delivery. While less explored than other aspects of therapy, here are some key considerations regarding nutritional effects:</a:t>
            </a:r>
          </a:p>
          <a:p>
            <a:pPr algn="l">
              <a:buFont typeface="+mj-lt"/>
              <a:buAutoNum type="arabicPeriod"/>
            </a:pPr>
            <a:r>
              <a:rPr lang="en-GB" b="1" i="0" u="none" strike="noStrike" dirty="0">
                <a:solidFill>
                  <a:srgbClr val="0D0D0D"/>
                </a:solidFill>
                <a:effectLst/>
                <a:latin typeface="Söhne"/>
              </a:rPr>
              <a:t>Enhanced Blood Flow:</a:t>
            </a:r>
            <a:r>
              <a:rPr lang="en-GB" b="0" i="0" u="none" strike="noStrike" dirty="0">
                <a:solidFill>
                  <a:srgbClr val="0D0D0D"/>
                </a:solidFill>
                <a:effectLst/>
                <a:latin typeface="Söhne"/>
              </a:rPr>
              <a:t> Maitland's Mobilisation Therapy involves gentle, passive movements applied to the joints and surrounding tissues. These movements can stimulate circulation by promoting blood flow to the area being mobilized. Increased blood flow delivers oxygen and essential nutrients to the tissues, supporting cellular metabolism and tissue repair.</a:t>
            </a:r>
          </a:p>
          <a:p>
            <a:pPr algn="l">
              <a:buFont typeface="+mj-lt"/>
              <a:buAutoNum type="arabicPeriod"/>
            </a:pPr>
            <a:r>
              <a:rPr lang="en-GB" b="1" i="0" u="none" strike="noStrike" dirty="0">
                <a:solidFill>
                  <a:srgbClr val="0D0D0D"/>
                </a:solidFill>
                <a:effectLst/>
                <a:latin typeface="Söhne"/>
              </a:rPr>
              <a:t>Nutrient Delivery:</a:t>
            </a:r>
            <a:r>
              <a:rPr lang="en-GB" b="0" i="0" u="none" strike="noStrike" dirty="0">
                <a:solidFill>
                  <a:srgbClr val="0D0D0D"/>
                </a:solidFill>
                <a:effectLst/>
                <a:latin typeface="Söhne"/>
              </a:rPr>
              <a:t> Improved circulation facilitated by mobilisation techniques enhances the delivery of nutrients to the affected tissues. Nutrients such as vitamins, minerals, amino acids, and growth factors are essential for tissue repair, regeneration, and maintenance. By optimizing nutrient delivery, Maitland's Mobilisation Therapy supports the healing process and may accelerate recovery from injury or dysfunction.</a:t>
            </a:r>
          </a:p>
          <a:p>
            <a:pPr algn="l">
              <a:buFont typeface="+mj-lt"/>
              <a:buAutoNum type="arabicPeriod"/>
            </a:pPr>
            <a:r>
              <a:rPr lang="en-GB" b="1" i="0" u="none" strike="noStrike" dirty="0">
                <a:solidFill>
                  <a:srgbClr val="0D0D0D"/>
                </a:solidFill>
                <a:effectLst/>
                <a:latin typeface="Söhne"/>
              </a:rPr>
              <a:t>Waste Removal:</a:t>
            </a:r>
            <a:r>
              <a:rPr lang="en-GB" b="0" i="0" u="none" strike="noStrike" dirty="0">
                <a:solidFill>
                  <a:srgbClr val="0D0D0D"/>
                </a:solidFill>
                <a:effectLst/>
                <a:latin typeface="Söhne"/>
              </a:rPr>
              <a:t> In addition to delivering nutrients, enhanced blood flow promoted by mobilisation therapy aids in the removal of metabolic waste products and toxins from the tissues. Efficient waste removal helps reduce inflammation, prevent tissue damage, and promote overall tissue health.</a:t>
            </a:r>
          </a:p>
          <a:p>
            <a:pPr algn="l">
              <a:buFont typeface="+mj-lt"/>
              <a:buAutoNum type="arabicPeriod"/>
            </a:pPr>
            <a:r>
              <a:rPr lang="en-GB" b="1" i="0" u="none" strike="noStrike" dirty="0">
                <a:solidFill>
                  <a:srgbClr val="0D0D0D"/>
                </a:solidFill>
                <a:effectLst/>
                <a:latin typeface="Söhne"/>
              </a:rPr>
              <a:t>Tissue Healing:</a:t>
            </a:r>
            <a:r>
              <a:rPr lang="en-GB" b="0" i="0" u="none" strike="noStrike" dirty="0">
                <a:solidFill>
                  <a:srgbClr val="0D0D0D"/>
                </a:solidFill>
                <a:effectLst/>
                <a:latin typeface="Söhne"/>
              </a:rPr>
              <a:t> Nutritional support is crucial for tissue healing and repair. Maitland's Mobilisation Therapy, by improving blood flow and nutrient delivery, creates an environment conducive to tissue healing. Adequate nutrient supply enhances collagen synthesis, promotes tissue remodelling, and supports the formation of healthy connective tissues.</a:t>
            </a:r>
          </a:p>
          <a:p>
            <a:pPr algn="l">
              <a:buFont typeface="+mj-lt"/>
              <a:buAutoNum type="arabicPeriod"/>
            </a:pPr>
            <a:r>
              <a:rPr lang="en-GB" b="1" i="0" u="none" strike="noStrike" dirty="0">
                <a:solidFill>
                  <a:srgbClr val="0D0D0D"/>
                </a:solidFill>
                <a:effectLst/>
                <a:latin typeface="Söhne"/>
              </a:rPr>
              <a:t>Overall Health and Function:</a:t>
            </a:r>
            <a:r>
              <a:rPr lang="en-GB" b="0" i="0" u="none" strike="noStrike" dirty="0">
                <a:solidFill>
                  <a:srgbClr val="0D0D0D"/>
                </a:solidFill>
                <a:effectLst/>
                <a:latin typeface="Söhne"/>
              </a:rPr>
              <a:t> Optimal tissue health is essential for overall physical function and well-being. By indirectly supporting tissue health through improved circulation and nutrient delivery, Maitland's Mobilisation Therapy contributes to enhanced joint mobility, reduced pain, and improved functional outcomes for individuals with musculoskeletal conditions.</a:t>
            </a:r>
          </a:p>
          <a:p>
            <a:pPr algn="l"/>
            <a:r>
              <a:rPr lang="en-GB" b="0" i="0" u="none" strike="noStrike" dirty="0">
                <a:solidFill>
                  <a:srgbClr val="0D0D0D"/>
                </a:solidFill>
                <a:effectLst/>
                <a:latin typeface="Söhne"/>
              </a:rPr>
              <a:t>While the nutritional effects of Maitland's Mobilisation Therapy are not its primary focus, they represent an important aspect of its holistic approach to patient care. By promoting tissue health and healing through improved circulation and nutrient delivery, mobilisation techniques support the overall effectiveness of therapy and contribute to positive treatment outcomes.</a:t>
            </a: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14</a:t>
            </a:fld>
            <a:endParaRPr lang="en-US"/>
          </a:p>
        </p:txBody>
      </p:sp>
    </p:spTree>
    <p:extLst>
      <p:ext uri="{BB962C8B-B14F-4D97-AF65-F5344CB8AC3E}">
        <p14:creationId xmlns:p14="http://schemas.microsoft.com/office/powerpoint/2010/main" val="795597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D0D0D"/>
                </a:solidFill>
                <a:effectLst/>
                <a:latin typeface="Söhne"/>
              </a:rPr>
              <a:t>Slide 4: Evidence Base Analysis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Slide Content:</a:t>
            </a:r>
          </a:p>
          <a:p>
            <a:pPr marL="742950" lvl="1" indent="-285750" algn="l">
              <a:buFont typeface="Arial" panose="020B0604020202020204" pitchFamily="34" charset="0"/>
              <a:buChar char="•"/>
            </a:pPr>
            <a:r>
              <a:rPr lang="en-GB" b="0" i="0" u="none" strike="noStrike" dirty="0">
                <a:solidFill>
                  <a:srgbClr val="0D0D0D"/>
                </a:solidFill>
                <a:effectLst/>
                <a:latin typeface="Söhne"/>
              </a:rPr>
              <a:t>Review of peer-reviewed experimental research articles: Provide examples of studies that have investigated the efficacy of Maitland's Mobilisation Therapy, focusing on methodologies, sample sizes, and reported outcomes.</a:t>
            </a:r>
          </a:p>
          <a:p>
            <a:pPr marL="742950" lvl="1" indent="-285750" algn="l">
              <a:buFont typeface="Arial" panose="020B0604020202020204" pitchFamily="34" charset="0"/>
              <a:buChar char="•"/>
            </a:pPr>
            <a:r>
              <a:rPr lang="en-GB" b="0" i="0" u="none" strike="noStrike" dirty="0">
                <a:solidFill>
                  <a:srgbClr val="0D0D0D"/>
                </a:solidFill>
                <a:effectLst/>
                <a:latin typeface="Söhne"/>
              </a:rPr>
              <a:t>Evaluation of evidence: Discuss the strengths and limitations of the research conducted, including any conflicting findings or gaps in the evidence base.</a:t>
            </a:r>
          </a:p>
          <a:p>
            <a:pPr marL="742950" lvl="1" indent="-285750" algn="l">
              <a:buFont typeface="Arial" panose="020B0604020202020204" pitchFamily="34" charset="0"/>
              <a:buChar char="•"/>
            </a:pPr>
            <a:endParaRPr lang="en-GB" b="0" i="0" u="none" strike="noStrike" dirty="0">
              <a:solidFill>
                <a:srgbClr val="0D0D0D"/>
              </a:solidFill>
              <a:effectLst/>
              <a:latin typeface="Söhne"/>
            </a:endParaRPr>
          </a:p>
          <a:p>
            <a:pPr algn="l"/>
            <a:r>
              <a:rPr lang="en-GB" b="1" i="0" u="none" strike="noStrike" dirty="0">
                <a:solidFill>
                  <a:srgbClr val="0D0D0D"/>
                </a:solidFill>
                <a:effectLst/>
                <a:latin typeface="Söhne"/>
              </a:rPr>
              <a:t>Peer-Reviewed Research:</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Numerous peer-reviewed experimental research articles have sought to investigate the effects of Maitland's Mobilisation Therapy on pain and range of motion in individuals with joint dysfunction.</a:t>
            </a:r>
          </a:p>
          <a:p>
            <a:pPr algn="l">
              <a:buFont typeface="Arial" panose="020B0604020202020204" pitchFamily="34" charset="0"/>
              <a:buChar char="•"/>
            </a:pPr>
            <a:r>
              <a:rPr lang="en-GB" b="0" i="0" u="none" strike="noStrike" dirty="0">
                <a:solidFill>
                  <a:srgbClr val="0D0D0D"/>
                </a:solidFill>
                <a:effectLst/>
                <a:latin typeface="Söhne"/>
              </a:rPr>
              <a:t>These studies employ various methodologies, including randomized controlled trials, systematic reviews, and meta-analyses, to assess the therapeutic outcomes associated with mobilisation techniques.</a:t>
            </a:r>
          </a:p>
          <a:p>
            <a:pPr algn="l"/>
            <a:r>
              <a:rPr lang="en-GB" b="1" i="0" u="none" strike="noStrike" dirty="0">
                <a:solidFill>
                  <a:srgbClr val="0D0D0D"/>
                </a:solidFill>
                <a:effectLst/>
                <a:latin typeface="Söhne"/>
              </a:rPr>
              <a:t>Methodological Considerations: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When critically appraising the evidence, it's crucial to consider factors such as study design, sample size, blinding procedures, and outcome measures.</a:t>
            </a:r>
          </a:p>
          <a:p>
            <a:pPr algn="l">
              <a:buFont typeface="Arial" panose="020B0604020202020204" pitchFamily="34" charset="0"/>
              <a:buChar char="•"/>
            </a:pPr>
            <a:r>
              <a:rPr lang="en-GB" b="0" i="0" u="none" strike="noStrike" dirty="0">
                <a:solidFill>
                  <a:srgbClr val="0D0D0D"/>
                </a:solidFill>
                <a:effectLst/>
                <a:latin typeface="Söhne"/>
              </a:rPr>
              <a:t>Studies with robust methodologies, large sample sizes, and rigorous blinding procedures are generally considered to provide more reliable evidence compared to those with methodological flaws or biases.</a:t>
            </a:r>
          </a:p>
          <a:p>
            <a:pPr algn="l"/>
            <a:r>
              <a:rPr lang="en-GB" b="1" i="0" u="none" strike="noStrike" dirty="0">
                <a:solidFill>
                  <a:srgbClr val="0D0D0D"/>
                </a:solidFill>
                <a:effectLst/>
                <a:latin typeface="Söhne"/>
              </a:rPr>
              <a:t>Outcome Measures: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Outcome measures commonly used in research on Maitland's Mobilisation Therapy include pain intensity scores, range of motion measurements, functional assessments, and patient-reported outcomes.</a:t>
            </a:r>
          </a:p>
          <a:p>
            <a:pPr algn="l">
              <a:buFont typeface="Arial" panose="020B0604020202020204" pitchFamily="34" charset="0"/>
              <a:buChar char="•"/>
            </a:pPr>
            <a:r>
              <a:rPr lang="en-GB" b="0" i="0" u="none" strike="noStrike" dirty="0">
                <a:solidFill>
                  <a:srgbClr val="0D0D0D"/>
                </a:solidFill>
                <a:effectLst/>
                <a:latin typeface="Söhne"/>
              </a:rPr>
              <a:t>By examining changes in these outcome measures pre- and post-intervention, researchers can evaluate the efficacy of mobilisation techniques in achieving therapeutic goals.</a:t>
            </a:r>
          </a:p>
          <a:p>
            <a:pPr algn="l"/>
            <a:r>
              <a:rPr lang="en-GB" b="1" i="0" u="none" strike="noStrike" dirty="0">
                <a:solidFill>
                  <a:srgbClr val="0D0D0D"/>
                </a:solidFill>
                <a:effectLst/>
                <a:latin typeface="Söhne"/>
              </a:rPr>
              <a:t>Strengths and Limitations: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While some studies report favourable outcomes associated with Maitland's Mobilisation Therapy, others may yield conflicting results or demonstrate no significant benefits compared to alternative interventions.</a:t>
            </a:r>
          </a:p>
          <a:p>
            <a:pPr algn="l">
              <a:buFont typeface="Arial" panose="020B0604020202020204" pitchFamily="34" charset="0"/>
              <a:buChar char="•"/>
            </a:pPr>
            <a:r>
              <a:rPr lang="en-GB" b="0" i="0" u="none" strike="noStrike" dirty="0">
                <a:solidFill>
                  <a:srgbClr val="0D0D0D"/>
                </a:solidFill>
                <a:effectLst/>
                <a:latin typeface="Söhne"/>
              </a:rPr>
              <a:t>It's essential to consider both the strengths and limitations of the existing evidence base when drawing conclusions about the effectiveness of mobilisation techniques.</a:t>
            </a:r>
          </a:p>
          <a:p>
            <a:pPr algn="l"/>
            <a:r>
              <a:rPr lang="en-GB" b="1" i="0" u="none" strike="noStrike" dirty="0">
                <a:solidFill>
                  <a:srgbClr val="0D0D0D"/>
                </a:solidFill>
                <a:effectLst/>
                <a:latin typeface="Söhne"/>
              </a:rPr>
              <a:t>Conclusion:</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In conclusion, the evidence base for Maitland's Mobilisation Therapy is diverse and multifaceted, with studies offering varying levels of support for its efficacy.</a:t>
            </a:r>
          </a:p>
          <a:p>
            <a:pPr algn="l">
              <a:buFont typeface="Arial" panose="020B0604020202020204" pitchFamily="34" charset="0"/>
              <a:buChar char="•"/>
            </a:pPr>
            <a:r>
              <a:rPr lang="en-GB" b="0" i="0" u="none" strike="noStrike" dirty="0">
                <a:solidFill>
                  <a:srgbClr val="0D0D0D"/>
                </a:solidFill>
                <a:effectLst/>
                <a:latin typeface="Söhne"/>
              </a:rPr>
              <a:t>Moving forward, further research is warranted to address existing gaps in the evidence and enhance our understanding of the role of Maitland's Mobilisation Therapy in contemporary physiotherapy practice.</a:t>
            </a:r>
          </a:p>
          <a:p>
            <a:pPr marL="742950" lvl="1" indent="-285750"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15</a:t>
            </a:fld>
            <a:endParaRPr lang="en-US"/>
          </a:p>
        </p:txBody>
      </p:sp>
    </p:spTree>
    <p:extLst>
      <p:ext uri="{BB962C8B-B14F-4D97-AF65-F5344CB8AC3E}">
        <p14:creationId xmlns:p14="http://schemas.microsoft.com/office/powerpoint/2010/main" val="1798958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"Synergy in Manual Therapy: Maitland's Approach Enhanced by Complementary Techniques"</a:t>
            </a:r>
          </a:p>
          <a:p>
            <a:pPr algn="l"/>
            <a:r>
              <a:rPr lang="en-GB" b="0" i="0" u="none" strike="noStrike" dirty="0">
                <a:solidFill>
                  <a:srgbClr val="0D0D0D"/>
                </a:solidFill>
                <a:effectLst/>
                <a:latin typeface="Söhne"/>
              </a:rPr>
              <a:t>As a practitioner of manual therapy, staying updated with the latest evidence is crucial for providing the best care to my patients. Recent studies have shed light on the effectiveness of Maitland's approach when combined with other manual therapy techniques.</a:t>
            </a:r>
          </a:p>
          <a:p>
            <a:pPr algn="l"/>
            <a:r>
              <a:rPr lang="en-GB" b="0" i="0" u="none" strike="noStrike" dirty="0">
                <a:solidFill>
                  <a:srgbClr val="0D0D0D"/>
                </a:solidFill>
                <a:effectLst/>
                <a:latin typeface="Söhne"/>
              </a:rPr>
              <a:t>Studies have shown that integrating Maitland's principles with complementary techniques such as soft tissue mobilization and muscle energy techniques can yield synergistic effects in treating musculoskeletal disorders.</a:t>
            </a:r>
          </a:p>
          <a:p>
            <a:pPr algn="l"/>
            <a:r>
              <a:rPr lang="en-GB" b="0" i="0" u="none" strike="noStrike" dirty="0">
                <a:solidFill>
                  <a:srgbClr val="0D0D0D"/>
                </a:solidFill>
                <a:effectLst/>
                <a:latin typeface="Söhne"/>
              </a:rPr>
              <a:t>By combining Maitland's approach with techniques tailored to each patient's specific needs, we can address underlying dysfunctions more comprehensively, leading to better outcomes and enhanced patient satisfaction.</a:t>
            </a:r>
          </a:p>
          <a:p>
            <a:endParaRPr lang="en-US" dirty="0"/>
          </a:p>
          <a:p>
            <a:pPr algn="just"/>
            <a:r>
              <a:rPr lang="en-GB" sz="1800" dirty="0">
                <a:solidFill>
                  <a:srgbClr val="548DD4"/>
                </a:solidFill>
                <a:effectLst/>
                <a:latin typeface="Arial" panose="020B0604020202020204" pitchFamily="34" charset="0"/>
                <a:ea typeface="Arial" panose="020B0604020202020204" pitchFamily="34" charset="0"/>
              </a:rPr>
              <a:t>You can demonstrate your cognitive and intellectual skills by:</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548DD4"/>
                </a:solidFill>
                <a:effectLst/>
                <a:latin typeface="Arial" panose="020B0604020202020204" pitchFamily="34" charset="0"/>
                <a:ea typeface="Arial" panose="020B0604020202020204" pitchFamily="34" charset="0"/>
              </a:rPr>
              <a:t>1. Appraise the literature you have researched and make a decision as to whether or not YOU believe a. Manual therapy works at all b. Manual therapy works by the mechanism it reportedly uses.</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548DD4"/>
                </a:solidFill>
                <a:effectLst/>
                <a:latin typeface="Arial" panose="020B0604020202020204" pitchFamily="34" charset="0"/>
                <a:ea typeface="Arial" panose="020B0604020202020204" pitchFamily="34" charset="0"/>
              </a:rPr>
              <a:t>2.Deciding if manual therapy has a place in your clinical repertoire of skills or whether you would replace it with another intervention</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16</a:t>
            </a:fld>
            <a:endParaRPr lang="en-US"/>
          </a:p>
        </p:txBody>
      </p:sp>
    </p:spTree>
    <p:extLst>
      <p:ext uri="{BB962C8B-B14F-4D97-AF65-F5344CB8AC3E}">
        <p14:creationId xmlns:p14="http://schemas.microsoft.com/office/powerpoint/2010/main" val="2893194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Mulligans – s</a:t>
            </a:r>
            <a:r>
              <a:rPr lang="en-GB" b="0" i="0" u="none" strike="noStrike" dirty="0" err="1">
                <a:solidFill>
                  <a:srgbClr val="0D0D0D"/>
                </a:solidFill>
                <a:effectLst/>
                <a:highlight>
                  <a:srgbClr val="FFFFFF"/>
                </a:highlight>
                <a:latin typeface="Söhne"/>
              </a:rPr>
              <a:t>pecific</a:t>
            </a:r>
            <a:r>
              <a:rPr lang="en-GB" b="0" i="0" u="none" strike="noStrike" dirty="0">
                <a:solidFill>
                  <a:srgbClr val="0D0D0D"/>
                </a:solidFill>
                <a:effectLst/>
                <a:highlight>
                  <a:srgbClr val="FFFFFF"/>
                </a:highlight>
                <a:latin typeface="Söhne"/>
              </a:rPr>
              <a:t> technique developed by New Zealand physiotherapist Brian Mulligan, involving the application of sustained joint mobilization combined with active movement by the patient to alleviate pain and improve joint function.</a:t>
            </a:r>
            <a:endParaRPr lang="en-US" dirty="0"/>
          </a:p>
          <a:p>
            <a:r>
              <a:rPr lang="en-US" dirty="0" err="1"/>
              <a:t>Kaltenborn</a:t>
            </a:r>
            <a:r>
              <a:rPr lang="en-US" dirty="0"/>
              <a:t> – </a:t>
            </a:r>
            <a:r>
              <a:rPr lang="en-GB" b="0" i="0" u="none" strike="noStrike" dirty="0">
                <a:solidFill>
                  <a:srgbClr val="0D0D0D"/>
                </a:solidFill>
                <a:effectLst/>
                <a:highlight>
                  <a:srgbClr val="FFFFFF"/>
                </a:highlight>
                <a:latin typeface="Söhne"/>
              </a:rPr>
              <a:t>techniques refer to a set of mobilization and manipulation methods developed by Norwegian physiotherapist Freddy </a:t>
            </a:r>
            <a:r>
              <a:rPr lang="en-GB" b="0" i="0" u="none" strike="noStrike" dirty="0" err="1">
                <a:solidFill>
                  <a:srgbClr val="0D0D0D"/>
                </a:solidFill>
                <a:effectLst/>
                <a:highlight>
                  <a:srgbClr val="FFFFFF"/>
                </a:highlight>
                <a:latin typeface="Söhne"/>
              </a:rPr>
              <a:t>Kaltenborn</a:t>
            </a:r>
            <a:r>
              <a:rPr lang="en-GB" b="0" i="0" u="none" strike="noStrike" dirty="0">
                <a:solidFill>
                  <a:srgbClr val="0D0D0D"/>
                </a:solidFill>
                <a:effectLst/>
                <a:highlight>
                  <a:srgbClr val="FFFFFF"/>
                </a:highlight>
                <a:latin typeface="Söhne"/>
              </a:rPr>
              <a:t>, aimed at restoring normal joint movement, reducing pain, and improving function through specific assessment and treatment of joint dysfunctions.</a:t>
            </a:r>
            <a:endParaRPr lang="en-US" dirty="0"/>
          </a:p>
          <a:p>
            <a:r>
              <a:rPr lang="en-US" dirty="0" err="1"/>
              <a:t>Mckenzie</a:t>
            </a:r>
            <a:r>
              <a:rPr lang="en-US" dirty="0"/>
              <a:t> - </a:t>
            </a:r>
            <a:r>
              <a:rPr lang="en-GB" b="0" i="0" u="none" strike="noStrike" dirty="0">
                <a:solidFill>
                  <a:srgbClr val="0D0D0D"/>
                </a:solidFill>
                <a:effectLst/>
                <a:highlight>
                  <a:srgbClr val="FFFFFF"/>
                </a:highlight>
                <a:latin typeface="Söhne"/>
              </a:rPr>
              <a:t>techniques refer to a system of assessment and treatment developed by New Zealand physiotherapist Robin McKenzie, focusing on mechanical diagnosis and therapy for musculoskeletal disorders, utilizing patient-directed movements and positions to alleviate pain and dysfunction and promote self-management.</a:t>
            </a:r>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17</a:t>
            </a:fld>
            <a:endParaRPr lang="en-US"/>
          </a:p>
        </p:txBody>
      </p:sp>
    </p:spTree>
    <p:extLst>
      <p:ext uri="{BB962C8B-B14F-4D97-AF65-F5344CB8AC3E}">
        <p14:creationId xmlns:p14="http://schemas.microsoft.com/office/powerpoint/2010/main" val="3253490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D0D0D"/>
                </a:solidFill>
                <a:effectLst/>
                <a:latin typeface="Söhne"/>
              </a:rPr>
              <a:t>Open for Questions:</a:t>
            </a: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Now, I'd like to open the floor for any questions or comments you may have. Please feel free to share your thoughts or seek clarification on any aspect of today's presentation.</a:t>
            </a:r>
          </a:p>
          <a:p>
            <a:endParaRPr lang="en-US" dirty="0"/>
          </a:p>
        </p:txBody>
      </p:sp>
      <p:sp>
        <p:nvSpPr>
          <p:cNvPr id="4" name="Slide Number Placeholder 3"/>
          <p:cNvSpPr>
            <a:spLocks noGrp="1"/>
          </p:cNvSpPr>
          <p:nvPr>
            <p:ph type="sldNum" sz="quarter" idx="5"/>
          </p:nvPr>
        </p:nvSpPr>
        <p:spPr/>
        <p:txBody>
          <a:bodyPr/>
          <a:lstStyle/>
          <a:p>
            <a:fld id="{EE9EFBD6-C5E6-3846-9752-BDD6D65EBB38}" type="slidenum">
              <a:rPr lang="en-US" smtClean="0"/>
              <a:t>18</a:t>
            </a:fld>
            <a:endParaRPr lang="en-US"/>
          </a:p>
        </p:txBody>
      </p:sp>
    </p:spTree>
    <p:extLst>
      <p:ext uri="{BB962C8B-B14F-4D97-AF65-F5344CB8AC3E}">
        <p14:creationId xmlns:p14="http://schemas.microsoft.com/office/powerpoint/2010/main" val="3180622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52C5F-5C02-959F-B2CE-6CBAFF2A9C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23BCFC8-3016-EC3A-14F3-52B0973E53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6133720-9F39-1C79-6DB4-6285F8A053A3}"/>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5" name="Footer Placeholder 4">
            <a:extLst>
              <a:ext uri="{FF2B5EF4-FFF2-40B4-BE49-F238E27FC236}">
                <a16:creationId xmlns:a16="http://schemas.microsoft.com/office/drawing/2014/main" id="{638AE720-14A0-875E-A327-DB043BE2FF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C8D565-D72A-D934-B21C-B5D7D56E1B36}"/>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3482083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0511-A900-E6E9-0154-F4C7DA7B90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CD62D6-7213-50EC-46C2-6D50C1732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7AEE9B-D4CB-613E-10B2-A6FAF68CCAAC}"/>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5" name="Footer Placeholder 4">
            <a:extLst>
              <a:ext uri="{FF2B5EF4-FFF2-40B4-BE49-F238E27FC236}">
                <a16:creationId xmlns:a16="http://schemas.microsoft.com/office/drawing/2014/main" id="{0A81A997-9C2A-27E3-EA0C-C388B710B6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6EC8F-CA13-46C2-E266-777249742741}"/>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4135677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E02BB-5E35-D8EE-D03F-3D07BBBA115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A285785-8757-0CD9-D64B-C55BE35872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4881E1-A50C-D79D-C2B7-C0928FC70551}"/>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5" name="Footer Placeholder 4">
            <a:extLst>
              <a:ext uri="{FF2B5EF4-FFF2-40B4-BE49-F238E27FC236}">
                <a16:creationId xmlns:a16="http://schemas.microsoft.com/office/drawing/2014/main" id="{FFD1BED7-8519-9824-9ECD-3B0197213B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6339DD-1A1C-65AB-DE7A-E948B11983E4}"/>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3611169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1836A-2830-FF1B-8225-89563218BF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5E6187A-A243-35A5-163F-BB6EB2BD86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D9620FE-E2F4-4498-5022-639B259DB60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C94B6EA-1F52-5151-DB4A-F2F84A45F80E}"/>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6" name="Footer Placeholder 5">
            <a:extLst>
              <a:ext uri="{FF2B5EF4-FFF2-40B4-BE49-F238E27FC236}">
                <a16:creationId xmlns:a16="http://schemas.microsoft.com/office/drawing/2014/main" id="{2F1904F5-0DF5-9937-D50B-777FAF522D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EFD7F-6065-6EFA-BDA3-5DBA288832C4}"/>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1425970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4F5B5-7F14-B150-A34F-34930A478F1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F8AD04-6042-D7EB-E271-26EF80548C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4DCD4D-ACC8-0836-721D-D6578DFBC5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5C2C26-7452-33A1-05C3-30308B0B05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D299E0-D896-88CD-2D59-B3BA90DF4E5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9451529-618F-9070-DDB8-5C2F7637329C}"/>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8" name="Footer Placeholder 7">
            <a:extLst>
              <a:ext uri="{FF2B5EF4-FFF2-40B4-BE49-F238E27FC236}">
                <a16:creationId xmlns:a16="http://schemas.microsoft.com/office/drawing/2014/main" id="{7B362F51-7FD5-4EAA-1443-ECFBED6AC95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B49C29-B010-9437-69AB-A7505C8AD669}"/>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2104835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49A1C-68EA-A747-0D2F-79D1382EEC8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71492C-113E-CD1D-B245-5438214CC468}"/>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4" name="Footer Placeholder 3">
            <a:extLst>
              <a:ext uri="{FF2B5EF4-FFF2-40B4-BE49-F238E27FC236}">
                <a16:creationId xmlns:a16="http://schemas.microsoft.com/office/drawing/2014/main" id="{A7AA4ED2-E107-7A1B-ABF4-E4FC51324A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2D888F2-BFAF-94DA-C9C6-A972C9B01F68}"/>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319516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678499-77BD-D971-E582-7A97E134F126}"/>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3" name="Footer Placeholder 2">
            <a:extLst>
              <a:ext uri="{FF2B5EF4-FFF2-40B4-BE49-F238E27FC236}">
                <a16:creationId xmlns:a16="http://schemas.microsoft.com/office/drawing/2014/main" id="{FAFF02A1-FFB7-F7B8-D458-9EB815743F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98D680-2B10-F78D-29FB-84DD578A459B}"/>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159152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E8DD6-F6D5-3AC6-2541-8C34A050F4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FBED74F-3B03-C44E-5CEB-53D7BA04BC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A2F836C-B557-D44E-6AF1-B7B952FCC5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1C3A16-D270-CE21-65D6-9DA6AE392BFB}"/>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6" name="Footer Placeholder 5">
            <a:extLst>
              <a:ext uri="{FF2B5EF4-FFF2-40B4-BE49-F238E27FC236}">
                <a16:creationId xmlns:a16="http://schemas.microsoft.com/office/drawing/2014/main" id="{F22CC25C-90F5-1D5D-22E3-CAD88712FE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888130-A426-B3DC-410C-613B48730ED2}"/>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1799205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6C149-6D25-9E01-2DC3-B37FC7ACF0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DD28F83-028D-A104-D3D2-C455A4ABB2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3E3025E-335D-9C77-4233-9FEFF91C75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86E535-B78E-8C93-6E54-023A2DFFF1C9}"/>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6" name="Footer Placeholder 5">
            <a:extLst>
              <a:ext uri="{FF2B5EF4-FFF2-40B4-BE49-F238E27FC236}">
                <a16:creationId xmlns:a16="http://schemas.microsoft.com/office/drawing/2014/main" id="{A6F7B9DD-84DA-42BC-0246-6F885D118B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22D410-7568-5DBF-D8FC-C147AB45E7B2}"/>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1462882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868C9-4E15-5349-9854-0094D2FB471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5AEDDB-E16F-EEEC-6C3D-6CA3139BCB7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B28BED-6594-2AF4-FC86-14503AE22C07}"/>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5" name="Footer Placeholder 4">
            <a:extLst>
              <a:ext uri="{FF2B5EF4-FFF2-40B4-BE49-F238E27FC236}">
                <a16:creationId xmlns:a16="http://schemas.microsoft.com/office/drawing/2014/main" id="{B585DC0E-F94D-8F47-2034-4D9997D721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0ADC1A-CEDE-3B1F-D3B6-FCA1987C8683}"/>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1439831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A360B0-0509-CD6D-E94F-FDCD41E4CA7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01F6D0-5A44-1811-E734-BE2B7E805B0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895B13-D537-10D9-23D0-E6B095A8004D}"/>
              </a:ext>
            </a:extLst>
          </p:cNvPr>
          <p:cNvSpPr>
            <a:spLocks noGrp="1"/>
          </p:cNvSpPr>
          <p:nvPr>
            <p:ph type="dt" sz="half" idx="10"/>
          </p:nvPr>
        </p:nvSpPr>
        <p:spPr/>
        <p:txBody>
          <a:bodyPr/>
          <a:lstStyle/>
          <a:p>
            <a:fld id="{03078A20-043C-1F4F-A3DD-E1B4A9404443}" type="datetimeFigureOut">
              <a:rPr lang="en-US" smtClean="0"/>
              <a:t>3/15/24</a:t>
            </a:fld>
            <a:endParaRPr lang="en-US"/>
          </a:p>
        </p:txBody>
      </p:sp>
      <p:sp>
        <p:nvSpPr>
          <p:cNvPr id="5" name="Footer Placeholder 4">
            <a:extLst>
              <a:ext uri="{FF2B5EF4-FFF2-40B4-BE49-F238E27FC236}">
                <a16:creationId xmlns:a16="http://schemas.microsoft.com/office/drawing/2014/main" id="{4A915776-9074-9D2A-5DB5-E98FF7B46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B5858F-A063-0679-A54E-98CDB6003D5F}"/>
              </a:ext>
            </a:extLst>
          </p:cNvPr>
          <p:cNvSpPr>
            <a:spLocks noGrp="1"/>
          </p:cNvSpPr>
          <p:nvPr>
            <p:ph type="sldNum" sz="quarter" idx="12"/>
          </p:nvPr>
        </p:nvSpPr>
        <p:spPr/>
        <p:txBody>
          <a:bodyPr/>
          <a:lstStyle/>
          <a:p>
            <a:fld id="{FE03F6FB-5E0D-0C47-A1AB-8792CB8F466F}" type="slidenum">
              <a:rPr lang="en-US" smtClean="0"/>
              <a:t>‹#›</a:t>
            </a:fld>
            <a:endParaRPr lang="en-US"/>
          </a:p>
        </p:txBody>
      </p:sp>
    </p:spTree>
    <p:extLst>
      <p:ext uri="{BB962C8B-B14F-4D97-AF65-F5344CB8AC3E}">
        <p14:creationId xmlns:p14="http://schemas.microsoft.com/office/powerpoint/2010/main" val="510618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EBD56C-9AD9-2827-8E77-7C7352DCA6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AA61C3-1E8C-6CFA-62CE-5E80F99804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1B4CC8-63BD-7054-C5E5-4717BE7608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78A20-043C-1F4F-A3DD-E1B4A9404443}" type="datetimeFigureOut">
              <a:rPr lang="en-US" smtClean="0"/>
              <a:t>3/15/24</a:t>
            </a:fld>
            <a:endParaRPr lang="en-US"/>
          </a:p>
        </p:txBody>
      </p:sp>
      <p:sp>
        <p:nvSpPr>
          <p:cNvPr id="5" name="Footer Placeholder 4">
            <a:extLst>
              <a:ext uri="{FF2B5EF4-FFF2-40B4-BE49-F238E27FC236}">
                <a16:creationId xmlns:a16="http://schemas.microsoft.com/office/drawing/2014/main" id="{63CE75DF-5CFB-C725-9D6B-B356FF9CE8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562DA35-A02A-11CE-9727-A7FD04FEF1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03F6FB-5E0D-0C47-A1AB-8792CB8F466F}" type="slidenum">
              <a:rPr lang="en-US" smtClean="0"/>
              <a:t>‹#›</a:t>
            </a:fld>
            <a:endParaRPr lang="en-US"/>
          </a:p>
        </p:txBody>
      </p:sp>
    </p:spTree>
    <p:extLst>
      <p:ext uri="{BB962C8B-B14F-4D97-AF65-F5344CB8AC3E}">
        <p14:creationId xmlns:p14="http://schemas.microsoft.com/office/powerpoint/2010/main" val="2928790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D53F4F74-A50A-2F41-602A-0249534C68D1}"/>
              </a:ext>
            </a:extLst>
          </p:cNvPr>
          <p:cNvPicPr>
            <a:picLocks noChangeAspect="1"/>
          </p:cNvPicPr>
          <p:nvPr/>
        </p:nvPicPr>
        <p:blipFill rotWithShape="1">
          <a:blip r:embed="rId3"/>
          <a:srcRect t="34115" b="5813"/>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22"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DC12D-5118-99E8-5709-ADB2C520DF6D}"/>
              </a:ext>
            </a:extLst>
          </p:cNvPr>
          <p:cNvSpPr>
            <a:spLocks noGrp="1"/>
          </p:cNvSpPr>
          <p:nvPr>
            <p:ph type="ctrTitle"/>
          </p:nvPr>
        </p:nvSpPr>
        <p:spPr>
          <a:xfrm>
            <a:off x="589558" y="1948171"/>
            <a:ext cx="4501057" cy="2661313"/>
          </a:xfrm>
        </p:spPr>
        <p:txBody>
          <a:bodyPr anchor="b">
            <a:normAutofit/>
          </a:bodyPr>
          <a:lstStyle/>
          <a:p>
            <a:pPr algn="l"/>
            <a:r>
              <a:rPr lang="en-US" sz="3700">
                <a:solidFill>
                  <a:srgbClr val="FFFFFF"/>
                </a:solidFill>
              </a:rPr>
              <a:t>Does Manual Therapy Suck? An Evidence-Based and Experimental Examination</a:t>
            </a:r>
          </a:p>
        </p:txBody>
      </p:sp>
      <p:sp>
        <p:nvSpPr>
          <p:cNvPr id="3" name="Subtitle 2">
            <a:extLst>
              <a:ext uri="{FF2B5EF4-FFF2-40B4-BE49-F238E27FC236}">
                <a16:creationId xmlns:a16="http://schemas.microsoft.com/office/drawing/2014/main" id="{A6FE9D8E-5B16-9DA2-B5C0-1C95FB7BDAB1}"/>
              </a:ext>
            </a:extLst>
          </p:cNvPr>
          <p:cNvSpPr>
            <a:spLocks noGrp="1"/>
          </p:cNvSpPr>
          <p:nvPr>
            <p:ph type="subTitle" idx="1"/>
          </p:nvPr>
        </p:nvSpPr>
        <p:spPr>
          <a:xfrm>
            <a:off x="589558" y="4814201"/>
            <a:ext cx="4501056" cy="1306820"/>
          </a:xfrm>
        </p:spPr>
        <p:txBody>
          <a:bodyPr anchor="t">
            <a:normAutofit/>
          </a:bodyPr>
          <a:lstStyle/>
          <a:p>
            <a:pPr algn="l"/>
            <a:r>
              <a:rPr lang="en-US" sz="2200">
                <a:solidFill>
                  <a:srgbClr val="FFFFFF"/>
                </a:solidFill>
              </a:rPr>
              <a:t>Manual Therapy</a:t>
            </a:r>
          </a:p>
          <a:p>
            <a:pPr algn="l"/>
            <a:r>
              <a:rPr lang="en-US" sz="2200">
                <a:solidFill>
                  <a:srgbClr val="FFFFFF"/>
                </a:solidFill>
              </a:rPr>
              <a:t>BMST5004</a:t>
            </a:r>
          </a:p>
          <a:p>
            <a:pPr algn="l"/>
            <a:r>
              <a:rPr lang="en-US" sz="2200">
                <a:solidFill>
                  <a:srgbClr val="FFFFFF"/>
                </a:solidFill>
              </a:rPr>
              <a:t>Jordan Discombe - 2214228</a:t>
            </a:r>
          </a:p>
        </p:txBody>
      </p:sp>
    </p:spTree>
    <p:extLst>
      <p:ext uri="{BB962C8B-B14F-4D97-AF65-F5344CB8AC3E}">
        <p14:creationId xmlns:p14="http://schemas.microsoft.com/office/powerpoint/2010/main" val="3859618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DAFAAF-94CD-B183-89A8-A0303EFB1BD5}"/>
              </a:ext>
            </a:extLst>
          </p:cNvPr>
          <p:cNvSpPr>
            <a:spLocks noGrp="1"/>
          </p:cNvSpPr>
          <p:nvPr>
            <p:ph type="title"/>
          </p:nvPr>
        </p:nvSpPr>
        <p:spPr>
          <a:xfrm>
            <a:off x="6732755" y="449855"/>
            <a:ext cx="4840010" cy="1807305"/>
          </a:xfrm>
        </p:spPr>
        <p:txBody>
          <a:bodyPr>
            <a:normAutofit/>
          </a:bodyPr>
          <a:lstStyle/>
          <a:p>
            <a:r>
              <a:rPr lang="en-US" dirty="0"/>
              <a:t>Introduction</a:t>
            </a:r>
          </a:p>
        </p:txBody>
      </p:sp>
      <p:pic>
        <p:nvPicPr>
          <p:cNvPr id="5" name="Picture 4" descr="Person writing on a notepad">
            <a:extLst>
              <a:ext uri="{FF2B5EF4-FFF2-40B4-BE49-F238E27FC236}">
                <a16:creationId xmlns:a16="http://schemas.microsoft.com/office/drawing/2014/main" id="{83C9826D-2A72-CE7C-F701-B94E00BC11EF}"/>
              </a:ext>
            </a:extLst>
          </p:cNvPr>
          <p:cNvPicPr>
            <a:picLocks noChangeAspect="1"/>
          </p:cNvPicPr>
          <p:nvPr/>
        </p:nvPicPr>
        <p:blipFill rotWithShape="1">
          <a:blip r:embed="rId3"/>
          <a:srcRect l="18351" r="1096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7" name="TextBox 6">
            <a:extLst>
              <a:ext uri="{FF2B5EF4-FFF2-40B4-BE49-F238E27FC236}">
                <a16:creationId xmlns:a16="http://schemas.microsoft.com/office/drawing/2014/main" id="{090BF1F9-3F2D-204E-2D51-AA0597D7F7E2}"/>
              </a:ext>
            </a:extLst>
          </p:cNvPr>
          <p:cNvSpPr txBox="1"/>
          <p:nvPr/>
        </p:nvSpPr>
        <p:spPr>
          <a:xfrm>
            <a:off x="6732755" y="2257160"/>
            <a:ext cx="4070712" cy="3323987"/>
          </a:xfrm>
          <a:prstGeom prst="rect">
            <a:avLst/>
          </a:prstGeom>
          <a:noFill/>
        </p:spPr>
        <p:txBody>
          <a:bodyPr wrap="square" rtlCol="0">
            <a:spAutoFit/>
          </a:bodyPr>
          <a:lstStyle/>
          <a:p>
            <a:pPr marL="285750" indent="-285750">
              <a:buFontTx/>
              <a:buChar char="-"/>
            </a:pPr>
            <a:r>
              <a:rPr lang="en-US" sz="2400" dirty="0"/>
              <a:t>What Is the Maitland Concept?</a:t>
            </a:r>
          </a:p>
          <a:p>
            <a:pPr marL="285750" indent="-285750">
              <a:buFontTx/>
              <a:buChar char="-"/>
            </a:pPr>
            <a:r>
              <a:rPr lang="en-US" sz="2400" dirty="0"/>
              <a:t>Reported Mechanics Of Effect</a:t>
            </a:r>
          </a:p>
          <a:p>
            <a:pPr marL="285750" indent="-285750">
              <a:buFontTx/>
              <a:buChar char="-"/>
            </a:pPr>
            <a:r>
              <a:rPr lang="en-US" sz="2400" dirty="0"/>
              <a:t>Evidence-Based Analysis</a:t>
            </a:r>
          </a:p>
          <a:p>
            <a:pPr marL="285750" indent="-285750">
              <a:buFontTx/>
              <a:buChar char="-"/>
            </a:pPr>
            <a:r>
              <a:rPr lang="en-US" sz="2400" dirty="0"/>
              <a:t>Conclusion</a:t>
            </a:r>
          </a:p>
          <a:p>
            <a:pPr marL="285750" indent="-285750">
              <a:buFontTx/>
              <a:buChar char="-"/>
            </a:pPr>
            <a:r>
              <a:rPr lang="en-US" sz="2400" dirty="0"/>
              <a:t>Summary</a:t>
            </a:r>
          </a:p>
          <a:p>
            <a:pPr marL="285750" indent="-285750">
              <a:buFontTx/>
              <a:buChar char="-"/>
            </a:pPr>
            <a:r>
              <a:rPr lang="en-US" sz="2400" dirty="0"/>
              <a:t>Q&amp;A</a:t>
            </a:r>
          </a:p>
          <a:p>
            <a:pPr marL="285750" indent="-285750">
              <a:buFontTx/>
              <a:buChar char="-"/>
            </a:pPr>
            <a:endParaRPr lang="en-US" dirty="0"/>
          </a:p>
        </p:txBody>
      </p:sp>
    </p:spTree>
    <p:extLst>
      <p:ext uri="{BB962C8B-B14F-4D97-AF65-F5344CB8AC3E}">
        <p14:creationId xmlns:p14="http://schemas.microsoft.com/office/powerpoint/2010/main" val="609314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AF4E21-CA95-9312-F895-C84BE98C92B5}"/>
              </a:ext>
            </a:extLst>
          </p:cNvPr>
          <p:cNvSpPr>
            <a:spLocks noGrp="1"/>
          </p:cNvSpPr>
          <p:nvPr>
            <p:ph type="title"/>
          </p:nvPr>
        </p:nvSpPr>
        <p:spPr>
          <a:xfrm>
            <a:off x="6513788" y="365125"/>
            <a:ext cx="4840010" cy="1807305"/>
          </a:xfrm>
        </p:spPr>
        <p:txBody>
          <a:bodyPr>
            <a:normAutofit/>
          </a:bodyPr>
          <a:lstStyle/>
          <a:p>
            <a:r>
              <a:rPr lang="en-US" dirty="0"/>
              <a:t>What Is The Maitland’s Concept</a:t>
            </a:r>
          </a:p>
        </p:txBody>
      </p:sp>
      <p:pic>
        <p:nvPicPr>
          <p:cNvPr id="5" name="Picture 4" descr="Two people holding hands">
            <a:extLst>
              <a:ext uri="{FF2B5EF4-FFF2-40B4-BE49-F238E27FC236}">
                <a16:creationId xmlns:a16="http://schemas.microsoft.com/office/drawing/2014/main" id="{56452A32-5F0C-7AC1-663B-0272560EDDC9}"/>
              </a:ext>
            </a:extLst>
          </p:cNvPr>
          <p:cNvPicPr>
            <a:picLocks noChangeAspect="1"/>
          </p:cNvPicPr>
          <p:nvPr/>
        </p:nvPicPr>
        <p:blipFill rotWithShape="1">
          <a:blip r:embed="rId2"/>
          <a:srcRect l="18711" r="2197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6821663-2905-7F51-1EC9-0B0A1997C259}"/>
              </a:ext>
            </a:extLst>
          </p:cNvPr>
          <p:cNvSpPr>
            <a:spLocks noGrp="1"/>
          </p:cNvSpPr>
          <p:nvPr>
            <p:ph idx="1"/>
          </p:nvPr>
        </p:nvSpPr>
        <p:spPr>
          <a:xfrm>
            <a:off x="6096000" y="2333296"/>
            <a:ext cx="5892800" cy="4321503"/>
          </a:xfrm>
        </p:spPr>
        <p:txBody>
          <a:bodyPr>
            <a:normAutofit fontScale="92500"/>
          </a:bodyPr>
          <a:lstStyle/>
          <a:p>
            <a:pPr marL="0" indent="0">
              <a:buNone/>
            </a:pPr>
            <a:r>
              <a:rPr lang="en-GB" sz="2400" b="0" i="0" u="none" strike="noStrike" dirty="0">
                <a:effectLst/>
                <a:highlight>
                  <a:srgbClr val="FFFFFF"/>
                </a:highlight>
              </a:rPr>
              <a:t>Maitland's Mobilization, named after its founder Geoffrey Maitland, is a hands-on approach to musculoskeletal therapy. Developed in the mid-20th century, it emphasises a graded approach to joint mobilisation, tailored to individual patient responses and needs.</a:t>
            </a:r>
          </a:p>
          <a:p>
            <a:pPr marL="0" indent="0">
              <a:buNone/>
            </a:pPr>
            <a:endParaRPr lang="en-GB" sz="2400" dirty="0">
              <a:highlight>
                <a:srgbClr val="FFFFFF"/>
              </a:highlight>
            </a:endParaRPr>
          </a:p>
          <a:p>
            <a:pPr marL="0" indent="0">
              <a:buNone/>
            </a:pPr>
            <a:r>
              <a:rPr lang="en-GB" sz="2400" kern="0" spc="25" dirty="0">
                <a:solidFill>
                  <a:srgbClr val="020621"/>
                </a:solidFill>
                <a:effectLst/>
                <a:ea typeface="Times New Roman" panose="02020603050405020304" pitchFamily="18" charset="0"/>
                <a:cs typeface="Calibri Light" panose="020F0302020204030204" pitchFamily="34" charset="0"/>
              </a:rPr>
              <a:t>The application of the Maitland concept can be on the peripheral or spinal joints.</a:t>
            </a:r>
          </a:p>
          <a:p>
            <a:pPr marL="0" indent="0">
              <a:buNone/>
            </a:pPr>
            <a:endParaRPr lang="en-GB" sz="2400" dirty="0">
              <a:highlight>
                <a:srgbClr val="FFFFFF"/>
              </a:highlight>
            </a:endParaRPr>
          </a:p>
          <a:p>
            <a:pPr marL="0" indent="0">
              <a:buNone/>
            </a:pPr>
            <a:r>
              <a:rPr lang="en-GB" sz="2400" dirty="0">
                <a:highlight>
                  <a:srgbClr val="FFFFFF"/>
                </a:highlight>
              </a:rPr>
              <a:t>(International Maitland Teachers Association 2013)</a:t>
            </a:r>
            <a:endParaRPr lang="en-US" sz="2400" dirty="0"/>
          </a:p>
        </p:txBody>
      </p:sp>
    </p:spTree>
    <p:extLst>
      <p:ext uri="{BB962C8B-B14F-4D97-AF65-F5344CB8AC3E}">
        <p14:creationId xmlns:p14="http://schemas.microsoft.com/office/powerpoint/2010/main" val="3148011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5CFB4-4E8F-5699-27A8-63B102B0741F}"/>
              </a:ext>
            </a:extLst>
          </p:cNvPr>
          <p:cNvSpPr>
            <a:spLocks noGrp="1"/>
          </p:cNvSpPr>
          <p:nvPr>
            <p:ph type="title"/>
          </p:nvPr>
        </p:nvSpPr>
        <p:spPr>
          <a:xfrm>
            <a:off x="603938" y="640081"/>
            <a:ext cx="2608655" cy="5257799"/>
          </a:xfrm>
        </p:spPr>
        <p:txBody>
          <a:bodyPr vert="horz" lIns="91440" tIns="45720" rIns="91440" bIns="45720" rtlCol="0" anchor="ctr">
            <a:normAutofit/>
          </a:bodyPr>
          <a:lstStyle/>
          <a:p>
            <a:r>
              <a:rPr lang="en-US" sz="3600" dirty="0">
                <a:solidFill>
                  <a:srgbClr val="2C2C2C"/>
                </a:solidFill>
              </a:rPr>
              <a:t>     Grades</a:t>
            </a:r>
          </a:p>
        </p:txBody>
      </p:sp>
      <p:sp>
        <p:nvSpPr>
          <p:cNvPr id="18"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BF613FAD-583B-563F-2CAC-1EC2555AA4BA}"/>
              </a:ext>
            </a:extLst>
          </p:cNvPr>
          <p:cNvPicPr>
            <a:picLocks noGrp="1" noChangeAspect="1"/>
          </p:cNvPicPr>
          <p:nvPr>
            <p:ph idx="1"/>
          </p:nvPr>
        </p:nvPicPr>
        <p:blipFill rotWithShape="1">
          <a:blip r:embed="rId3"/>
          <a:srcRect r="6741" b="-1"/>
          <a:stretch/>
        </p:blipFill>
        <p:spPr>
          <a:xfrm>
            <a:off x="4062964" y="942538"/>
            <a:ext cx="7163222" cy="4808332"/>
          </a:xfrm>
          <a:prstGeom prst="rect">
            <a:avLst/>
          </a:prstGeom>
          <a:effectLst/>
        </p:spPr>
      </p:pic>
      <p:sp>
        <p:nvSpPr>
          <p:cNvPr id="8" name="TextBox 7">
            <a:extLst>
              <a:ext uri="{FF2B5EF4-FFF2-40B4-BE49-F238E27FC236}">
                <a16:creationId xmlns:a16="http://schemas.microsoft.com/office/drawing/2014/main" id="{4CD09AE9-98A9-D53B-6C10-08322F2EB0C1}"/>
              </a:ext>
            </a:extLst>
          </p:cNvPr>
          <p:cNvSpPr txBox="1"/>
          <p:nvPr/>
        </p:nvSpPr>
        <p:spPr>
          <a:xfrm>
            <a:off x="6145975" y="5265372"/>
            <a:ext cx="2997200" cy="1107996"/>
          </a:xfrm>
          <a:prstGeom prst="rect">
            <a:avLst/>
          </a:prstGeom>
          <a:noFill/>
        </p:spPr>
        <p:txBody>
          <a:bodyPr wrap="square" rtlCol="0">
            <a:spAutoFit/>
          </a:bodyPr>
          <a:lstStyle/>
          <a:p>
            <a:pPr algn="ctr"/>
            <a:r>
              <a:rPr lang="en-US" sz="2400" dirty="0"/>
              <a:t>(</a:t>
            </a:r>
            <a:r>
              <a:rPr lang="en-US" sz="2400" dirty="0" err="1"/>
              <a:t>Hengeveld</a:t>
            </a:r>
            <a:r>
              <a:rPr lang="en-US" sz="2400" dirty="0"/>
              <a:t> and Banks, 2014)</a:t>
            </a:r>
          </a:p>
          <a:p>
            <a:endParaRPr lang="en-US" dirty="0"/>
          </a:p>
        </p:txBody>
      </p:sp>
    </p:spTree>
    <p:extLst>
      <p:ext uri="{BB962C8B-B14F-4D97-AF65-F5344CB8AC3E}">
        <p14:creationId xmlns:p14="http://schemas.microsoft.com/office/powerpoint/2010/main" val="2719918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273EAF6-AF0F-1727-8E73-ED09E6620E43}"/>
              </a:ext>
            </a:extLst>
          </p:cNvPr>
          <p:cNvSpPr txBox="1"/>
          <p:nvPr/>
        </p:nvSpPr>
        <p:spPr>
          <a:xfrm>
            <a:off x="4151974" y="5661610"/>
            <a:ext cx="4039335" cy="461665"/>
          </a:xfrm>
          <a:prstGeom prst="rect">
            <a:avLst/>
          </a:prstGeom>
          <a:noFill/>
        </p:spPr>
        <p:txBody>
          <a:bodyPr wrap="square" rtlCol="0">
            <a:spAutoFit/>
          </a:bodyPr>
          <a:lstStyle/>
          <a:p>
            <a:r>
              <a:rPr lang="en-US" sz="2400" dirty="0">
                <a:solidFill>
                  <a:schemeClr val="bg1"/>
                </a:solidFill>
              </a:rPr>
              <a:t>(</a:t>
            </a:r>
            <a:r>
              <a:rPr lang="en-US" sz="2400" dirty="0" err="1">
                <a:solidFill>
                  <a:schemeClr val="bg1"/>
                </a:solidFill>
              </a:rPr>
              <a:t>Hengeveld</a:t>
            </a:r>
            <a:r>
              <a:rPr lang="en-US" sz="2400" dirty="0">
                <a:solidFill>
                  <a:schemeClr val="bg1"/>
                </a:solidFill>
              </a:rPr>
              <a:t> and Banks, 2014)</a:t>
            </a:r>
          </a:p>
        </p:txBody>
      </p:sp>
      <p:sp>
        <p:nvSpPr>
          <p:cNvPr id="5" name="Content Placeholder 4">
            <a:extLst>
              <a:ext uri="{FF2B5EF4-FFF2-40B4-BE49-F238E27FC236}">
                <a16:creationId xmlns:a16="http://schemas.microsoft.com/office/drawing/2014/main" id="{9E19FD6B-9F54-9C52-B8E3-F1D5994F44EE}"/>
              </a:ext>
            </a:extLst>
          </p:cNvPr>
          <p:cNvSpPr>
            <a:spLocks noGrp="1"/>
          </p:cNvSpPr>
          <p:nvPr>
            <p:ph idx="1"/>
          </p:nvPr>
        </p:nvSpPr>
        <p:spPr>
          <a:xfrm>
            <a:off x="837817" y="1554992"/>
            <a:ext cx="10515600" cy="4351338"/>
          </a:xfrm>
        </p:spPr>
        <p:txBody>
          <a:bodyPr/>
          <a:lstStyle/>
          <a:p>
            <a:pPr marL="0" indent="0" algn="ctr">
              <a:buNone/>
            </a:pPr>
            <a:r>
              <a:rPr lang="en-US" sz="8000" dirty="0">
                <a:solidFill>
                  <a:schemeClr val="bg1"/>
                </a:solidFill>
              </a:rPr>
              <a:t>Physiological </a:t>
            </a:r>
          </a:p>
          <a:p>
            <a:pPr marL="0" indent="0" algn="ctr">
              <a:buNone/>
            </a:pPr>
            <a:r>
              <a:rPr lang="en-US" sz="8000" dirty="0">
                <a:solidFill>
                  <a:schemeClr val="bg1"/>
                </a:solidFill>
              </a:rPr>
              <a:t>vs </a:t>
            </a:r>
          </a:p>
          <a:p>
            <a:pPr marL="0" indent="0" algn="ctr">
              <a:buNone/>
            </a:pPr>
            <a:r>
              <a:rPr lang="en-US" sz="8000" dirty="0">
                <a:solidFill>
                  <a:schemeClr val="bg1"/>
                </a:solidFill>
              </a:rPr>
              <a:t>Accessory</a:t>
            </a:r>
          </a:p>
          <a:p>
            <a:pPr algn="ctr"/>
            <a:endParaRPr lang="en-US" dirty="0">
              <a:solidFill>
                <a:schemeClr val="bg1"/>
              </a:solidFill>
            </a:endParaRPr>
          </a:p>
        </p:txBody>
      </p:sp>
    </p:spTree>
    <p:extLst>
      <p:ext uri="{BB962C8B-B14F-4D97-AF65-F5344CB8AC3E}">
        <p14:creationId xmlns:p14="http://schemas.microsoft.com/office/powerpoint/2010/main" val="1758439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571FB-76F5-1585-2AB4-CC81793A8255}"/>
              </a:ext>
            </a:extLst>
          </p:cNvPr>
          <p:cNvSpPr>
            <a:spLocks noGrp="1"/>
          </p:cNvSpPr>
          <p:nvPr>
            <p:ph type="title"/>
          </p:nvPr>
        </p:nvSpPr>
        <p:spPr>
          <a:xfrm>
            <a:off x="3056467" y="-4763"/>
            <a:ext cx="10515600" cy="1325563"/>
          </a:xfrm>
        </p:spPr>
        <p:txBody>
          <a:bodyPr/>
          <a:lstStyle/>
          <a:p>
            <a:r>
              <a:rPr lang="en-US" dirty="0"/>
              <a:t>Grade Scales And Timings</a:t>
            </a:r>
          </a:p>
        </p:txBody>
      </p:sp>
      <p:graphicFrame>
        <p:nvGraphicFramePr>
          <p:cNvPr id="5" name="Content Placeholder 2">
            <a:extLst>
              <a:ext uri="{FF2B5EF4-FFF2-40B4-BE49-F238E27FC236}">
                <a16:creationId xmlns:a16="http://schemas.microsoft.com/office/drawing/2014/main" id="{EE17E545-A3D3-6CCD-06AD-5CBD448E2FF8}"/>
              </a:ext>
            </a:extLst>
          </p:cNvPr>
          <p:cNvGraphicFramePr>
            <a:graphicFrameLocks noGrp="1"/>
          </p:cNvGraphicFramePr>
          <p:nvPr>
            <p:ph idx="1"/>
            <p:extLst>
              <p:ext uri="{D42A27DB-BD31-4B8C-83A1-F6EECF244321}">
                <p14:modId xmlns:p14="http://schemas.microsoft.com/office/powerpoint/2010/main" val="1261718465"/>
              </p:ext>
            </p:extLst>
          </p:nvPr>
        </p:nvGraphicFramePr>
        <p:xfrm>
          <a:off x="220133" y="1066800"/>
          <a:ext cx="117856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A313C35-9380-93D5-8F7D-FD48870E2A34}"/>
              </a:ext>
            </a:extLst>
          </p:cNvPr>
          <p:cNvSpPr txBox="1"/>
          <p:nvPr/>
        </p:nvSpPr>
        <p:spPr>
          <a:xfrm>
            <a:off x="4538133" y="6488668"/>
            <a:ext cx="4978401" cy="738664"/>
          </a:xfrm>
          <a:prstGeom prst="rect">
            <a:avLst/>
          </a:prstGeom>
          <a:noFill/>
        </p:spPr>
        <p:txBody>
          <a:bodyPr wrap="square" rtlCol="0">
            <a:spAutoFit/>
          </a:bodyPr>
          <a:lstStyle/>
          <a:p>
            <a:r>
              <a:rPr lang="en-US" sz="2400" dirty="0"/>
              <a:t>(</a:t>
            </a:r>
            <a:r>
              <a:rPr lang="en-US" sz="2400" dirty="0" err="1"/>
              <a:t>Hengeveld</a:t>
            </a:r>
            <a:r>
              <a:rPr lang="en-US" sz="2400" dirty="0"/>
              <a:t> and Banks, 2014)</a:t>
            </a:r>
          </a:p>
          <a:p>
            <a:endParaRPr lang="en-US" dirty="0"/>
          </a:p>
        </p:txBody>
      </p:sp>
    </p:spTree>
    <p:extLst>
      <p:ext uri="{BB962C8B-B14F-4D97-AF65-F5344CB8AC3E}">
        <p14:creationId xmlns:p14="http://schemas.microsoft.com/office/powerpoint/2010/main" val="1883684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ear with compass turning gears without">
            <a:extLst>
              <a:ext uri="{FF2B5EF4-FFF2-40B4-BE49-F238E27FC236}">
                <a16:creationId xmlns:a16="http://schemas.microsoft.com/office/drawing/2014/main" id="{4FDC888E-DA8C-F6A0-81E3-A48E1BE84E2E}"/>
              </a:ext>
            </a:extLst>
          </p:cNvPr>
          <p:cNvPicPr>
            <a:picLocks noChangeAspect="1"/>
          </p:cNvPicPr>
          <p:nvPr/>
        </p:nvPicPr>
        <p:blipFill rotWithShape="1">
          <a:blip r:embed="rId3"/>
          <a:srcRect l="86" r="1554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17CE81-7DBF-5D76-07BD-200A4D22D4C6}"/>
              </a:ext>
            </a:extLst>
          </p:cNvPr>
          <p:cNvSpPr>
            <a:spLocks noGrp="1"/>
          </p:cNvSpPr>
          <p:nvPr>
            <p:ph type="title"/>
          </p:nvPr>
        </p:nvSpPr>
        <p:spPr>
          <a:xfrm>
            <a:off x="477981" y="1122363"/>
            <a:ext cx="4023360" cy="1410521"/>
          </a:xfrm>
        </p:spPr>
        <p:txBody>
          <a:bodyPr vert="horz" lIns="91440" tIns="45720" rIns="91440" bIns="45720" rtlCol="0" anchor="b">
            <a:normAutofit/>
          </a:bodyPr>
          <a:lstStyle/>
          <a:p>
            <a:r>
              <a:rPr lang="en-US" sz="4800" dirty="0">
                <a:solidFill>
                  <a:schemeClr val="bg1"/>
                </a:solidFill>
              </a:rPr>
              <a:t>Mechanism of Effects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A48D24F-BEEE-52DC-7313-5FA31C4D8BAA}"/>
              </a:ext>
            </a:extLst>
          </p:cNvPr>
          <p:cNvSpPr txBox="1"/>
          <p:nvPr/>
        </p:nvSpPr>
        <p:spPr>
          <a:xfrm>
            <a:off x="477979" y="2883876"/>
            <a:ext cx="7329589" cy="2246769"/>
          </a:xfrm>
          <a:prstGeom prst="rect">
            <a:avLst/>
          </a:prstGeom>
          <a:noFill/>
        </p:spPr>
        <p:txBody>
          <a:bodyPr wrap="square" rtlCol="0">
            <a:spAutoFit/>
          </a:bodyPr>
          <a:lstStyle/>
          <a:p>
            <a:pPr marL="457200" indent="-457200">
              <a:buFont typeface="Arial" panose="020B0604020202020204" pitchFamily="34" charset="0"/>
              <a:buChar char="•"/>
            </a:pPr>
            <a:r>
              <a:rPr lang="en-US" sz="2800" dirty="0">
                <a:solidFill>
                  <a:schemeClr val="bg1"/>
                </a:solidFill>
              </a:rPr>
              <a:t>Mechanical </a:t>
            </a:r>
          </a:p>
          <a:p>
            <a:pPr marL="457200" indent="-457200">
              <a:buFont typeface="Arial" panose="020B0604020202020204" pitchFamily="34" charset="0"/>
              <a:buChar char="•"/>
            </a:pPr>
            <a:r>
              <a:rPr lang="en-US" sz="2800" dirty="0">
                <a:solidFill>
                  <a:schemeClr val="bg1"/>
                </a:solidFill>
              </a:rPr>
              <a:t>Neurophysiological</a:t>
            </a:r>
          </a:p>
          <a:p>
            <a:pPr marL="457200" indent="-457200">
              <a:buFont typeface="Arial" panose="020B0604020202020204" pitchFamily="34" charset="0"/>
              <a:buChar char="•"/>
            </a:pPr>
            <a:r>
              <a:rPr lang="en-US" sz="2800" dirty="0">
                <a:solidFill>
                  <a:schemeClr val="bg1"/>
                </a:solidFill>
              </a:rPr>
              <a:t>Sympathetic </a:t>
            </a:r>
          </a:p>
          <a:p>
            <a:pPr marL="457200" indent="-457200">
              <a:buFont typeface="Arial" panose="020B0604020202020204" pitchFamily="34" charset="0"/>
              <a:buChar char="•"/>
            </a:pPr>
            <a:r>
              <a:rPr lang="en-US" sz="2800" dirty="0">
                <a:solidFill>
                  <a:schemeClr val="bg1"/>
                </a:solidFill>
              </a:rPr>
              <a:t>Psychological</a:t>
            </a:r>
          </a:p>
          <a:p>
            <a:pPr marL="457200" indent="-457200">
              <a:buFont typeface="Arial" panose="020B0604020202020204" pitchFamily="34" charset="0"/>
              <a:buChar char="•"/>
            </a:pPr>
            <a:r>
              <a:rPr lang="en-US" sz="2800" dirty="0">
                <a:solidFill>
                  <a:schemeClr val="bg1"/>
                </a:solidFill>
              </a:rPr>
              <a:t>Nutritional </a:t>
            </a:r>
          </a:p>
        </p:txBody>
      </p:sp>
    </p:spTree>
    <p:extLst>
      <p:ext uri="{BB962C8B-B14F-4D97-AF65-F5344CB8AC3E}">
        <p14:creationId xmlns:p14="http://schemas.microsoft.com/office/powerpoint/2010/main" val="2841341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8517C39-2AD5-0E51-28A9-C5A6ACC87ED0}"/>
              </a:ext>
            </a:extLst>
          </p:cNvPr>
          <p:cNvPicPr>
            <a:picLocks noChangeAspect="1"/>
          </p:cNvPicPr>
          <p:nvPr/>
        </p:nvPicPr>
        <p:blipFill rotWithShape="1">
          <a:blip r:embed="rId3"/>
          <a:srcRect l="6213" r="22687"/>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D0D743-0AAD-2967-F5D2-C9773FE2CC65}"/>
              </a:ext>
            </a:extLst>
          </p:cNvPr>
          <p:cNvSpPr>
            <a:spLocks noGrp="1"/>
          </p:cNvSpPr>
          <p:nvPr>
            <p:ph type="title"/>
          </p:nvPr>
        </p:nvSpPr>
        <p:spPr>
          <a:xfrm>
            <a:off x="477981" y="1122363"/>
            <a:ext cx="4023360" cy="1170429"/>
          </a:xfrm>
        </p:spPr>
        <p:txBody>
          <a:bodyPr vert="horz" lIns="91440" tIns="45720" rIns="91440" bIns="45720" rtlCol="0" anchor="b">
            <a:normAutofit fontScale="90000"/>
          </a:bodyPr>
          <a:lstStyle/>
          <a:p>
            <a:r>
              <a:rPr lang="en-US" sz="4800" dirty="0">
                <a:solidFill>
                  <a:schemeClr val="bg1"/>
                </a:solidFill>
              </a:rPr>
              <a:t>Mechanical Effects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B98355C-4C09-AEDD-4BA3-E2EF714E3497}"/>
              </a:ext>
            </a:extLst>
          </p:cNvPr>
          <p:cNvSpPr txBox="1"/>
          <p:nvPr/>
        </p:nvSpPr>
        <p:spPr>
          <a:xfrm>
            <a:off x="477980" y="2683741"/>
            <a:ext cx="4790705" cy="3323987"/>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bg1"/>
                </a:solidFill>
              </a:rPr>
              <a:t>Joint Mobilization </a:t>
            </a:r>
          </a:p>
          <a:p>
            <a:pPr marL="342900" indent="-342900">
              <a:buFont typeface="Arial" panose="020B0604020202020204" pitchFamily="34" charset="0"/>
              <a:buChar char="•"/>
            </a:pPr>
            <a:r>
              <a:rPr lang="en-US" sz="2400" dirty="0">
                <a:solidFill>
                  <a:schemeClr val="bg1"/>
                </a:solidFill>
              </a:rPr>
              <a:t>Restore Joint Osteo/Arthrokinematics </a:t>
            </a:r>
          </a:p>
          <a:p>
            <a:pPr marL="342900" indent="-342900">
              <a:buFont typeface="Arial" panose="020B0604020202020204" pitchFamily="34" charset="0"/>
              <a:buChar char="•"/>
            </a:pPr>
            <a:r>
              <a:rPr lang="en-US" sz="2400" dirty="0">
                <a:solidFill>
                  <a:schemeClr val="bg1"/>
                </a:solidFill>
              </a:rPr>
              <a:t>Stretching Of Soft Tissues </a:t>
            </a:r>
          </a:p>
          <a:p>
            <a:pPr marL="342900" indent="-342900">
              <a:buFont typeface="Arial" panose="020B0604020202020204" pitchFamily="34" charset="0"/>
              <a:buChar char="•"/>
            </a:pPr>
            <a:r>
              <a:rPr lang="en-US" sz="2400" dirty="0">
                <a:solidFill>
                  <a:schemeClr val="bg1"/>
                </a:solidFill>
              </a:rPr>
              <a:t>Reduction Of Join Compression</a:t>
            </a:r>
          </a:p>
          <a:p>
            <a:pPr marL="342900" indent="-342900">
              <a:buFont typeface="Arial" panose="020B0604020202020204" pitchFamily="34" charset="0"/>
              <a:buChar char="•"/>
            </a:pPr>
            <a:r>
              <a:rPr lang="en-US" sz="2400" dirty="0">
                <a:solidFill>
                  <a:schemeClr val="bg1"/>
                </a:solidFill>
              </a:rPr>
              <a:t>Improve Range Of Motion</a:t>
            </a:r>
          </a:p>
          <a:p>
            <a:endParaRPr lang="en-US" sz="2400" dirty="0">
              <a:solidFill>
                <a:schemeClr val="bg1"/>
              </a:solidFill>
            </a:endParaRPr>
          </a:p>
          <a:p>
            <a:r>
              <a:rPr lang="en-GB" sz="2400" dirty="0">
                <a:solidFill>
                  <a:schemeClr val="bg1"/>
                </a:solidFill>
                <a:effectLst/>
                <a:ea typeface="Aptos" panose="020B0004020202020204" pitchFamily="34" charset="0"/>
                <a:cs typeface="Times New Roman" panose="02020603050405020304" pitchFamily="18" charset="0"/>
              </a:rPr>
              <a:t> </a:t>
            </a:r>
            <a:r>
              <a:rPr lang="en-GB" sz="2400" dirty="0">
                <a:solidFill>
                  <a:schemeClr val="bg1"/>
                </a:solidFill>
                <a:effectLst/>
                <a:ea typeface="Times New Roman" panose="02020603050405020304" pitchFamily="18" charset="0"/>
                <a:cs typeface="Times New Roman" panose="02020603050405020304" pitchFamily="18" charset="0"/>
              </a:rPr>
              <a:t>(Li</a:t>
            </a:r>
            <a:r>
              <a:rPr lang="en-GB" sz="2400" i="1" dirty="0">
                <a:solidFill>
                  <a:schemeClr val="bg1"/>
                </a:solidFill>
                <a:effectLst/>
                <a:ea typeface="Times New Roman" panose="02020603050405020304" pitchFamily="18" charset="0"/>
                <a:cs typeface="Times New Roman" panose="02020603050405020304" pitchFamily="18" charset="0"/>
              </a:rPr>
              <a:t> et al.,</a:t>
            </a:r>
            <a:r>
              <a:rPr lang="en-GB" sz="2400" dirty="0">
                <a:solidFill>
                  <a:schemeClr val="bg1"/>
                </a:solidFill>
                <a:effectLst/>
                <a:ea typeface="Times New Roman" panose="02020603050405020304" pitchFamily="18" charset="0"/>
                <a:cs typeface="Times New Roman" panose="02020603050405020304" pitchFamily="18" charset="0"/>
              </a:rPr>
              <a:t> 2022)</a:t>
            </a:r>
            <a:endParaRPr lang="en-GB" sz="2400" dirty="0">
              <a:solidFill>
                <a:schemeClr val="bg1"/>
              </a:solidFill>
              <a:effectLst/>
              <a:ea typeface="Aptos" panose="020B0004020202020204" pitchFamily="34" charset="0"/>
              <a:cs typeface="Times New Roman" panose="02020603050405020304" pitchFamily="18" charset="0"/>
            </a:endParaRPr>
          </a:p>
          <a:p>
            <a:r>
              <a:rPr lang="en-US" dirty="0">
                <a:solidFill>
                  <a:schemeClr val="bg1"/>
                </a:solidFill>
              </a:rPr>
              <a:t> </a:t>
            </a:r>
          </a:p>
        </p:txBody>
      </p:sp>
    </p:spTree>
    <p:extLst>
      <p:ext uri="{BB962C8B-B14F-4D97-AF65-F5344CB8AC3E}">
        <p14:creationId xmlns:p14="http://schemas.microsoft.com/office/powerpoint/2010/main" val="947620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750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50796-0EE9-1391-7923-4C1A4E2DBD84}"/>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Convex / Concave</a:t>
            </a:r>
          </a:p>
        </p:txBody>
      </p:sp>
      <p:pic>
        <p:nvPicPr>
          <p:cNvPr id="4" name="Content Placeholder 3">
            <a:extLst>
              <a:ext uri="{FF2B5EF4-FFF2-40B4-BE49-F238E27FC236}">
                <a16:creationId xmlns:a16="http://schemas.microsoft.com/office/drawing/2014/main" id="{4304EED8-95C9-AA53-0CC2-C539189E0570}"/>
              </a:ext>
            </a:extLst>
          </p:cNvPr>
          <p:cNvPicPr>
            <a:picLocks noGrp="1" noChangeAspect="1"/>
          </p:cNvPicPr>
          <p:nvPr>
            <p:ph idx="1"/>
          </p:nvPr>
        </p:nvPicPr>
        <p:blipFill>
          <a:blip r:embed="rId2"/>
          <a:stretch>
            <a:fillRect/>
          </a:stretch>
        </p:blipFill>
        <p:spPr>
          <a:xfrm>
            <a:off x="4207933" y="1081066"/>
            <a:ext cx="7347537" cy="4696843"/>
          </a:xfrm>
          <a:prstGeom prst="rect">
            <a:avLst/>
          </a:prstGeom>
        </p:spPr>
      </p:pic>
      <p:sp>
        <p:nvSpPr>
          <p:cNvPr id="5" name="TextBox 4">
            <a:extLst>
              <a:ext uri="{FF2B5EF4-FFF2-40B4-BE49-F238E27FC236}">
                <a16:creationId xmlns:a16="http://schemas.microsoft.com/office/drawing/2014/main" id="{398A4DA2-BA73-A07C-AB05-2BC5221307E1}"/>
              </a:ext>
            </a:extLst>
          </p:cNvPr>
          <p:cNvSpPr txBox="1"/>
          <p:nvPr/>
        </p:nvSpPr>
        <p:spPr>
          <a:xfrm>
            <a:off x="304800" y="3382147"/>
            <a:ext cx="3581400" cy="3416320"/>
          </a:xfrm>
          <a:prstGeom prst="rect">
            <a:avLst/>
          </a:prstGeom>
          <a:noFill/>
        </p:spPr>
        <p:txBody>
          <a:bodyPr wrap="square" rtlCol="0">
            <a:spAutoFit/>
          </a:bodyPr>
          <a:lstStyle/>
          <a:p>
            <a:pPr marL="285750" indent="-285750">
              <a:buFontTx/>
              <a:buChar char="-"/>
            </a:pPr>
            <a:r>
              <a:rPr lang="en-US" dirty="0"/>
              <a:t>Guides joint movement based on the shape of joint surfaces.</a:t>
            </a:r>
          </a:p>
          <a:p>
            <a:pPr marL="285750" indent="-285750">
              <a:buFontTx/>
              <a:buChar char="-"/>
            </a:pPr>
            <a:r>
              <a:rPr lang="en-US" dirty="0"/>
              <a:t>Open Pack Positions</a:t>
            </a:r>
          </a:p>
          <a:p>
            <a:pPr marL="285750" indent="-285750">
              <a:buFontTx/>
              <a:buChar char="-"/>
            </a:pPr>
            <a:r>
              <a:rPr lang="en-US" dirty="0"/>
              <a:t>Joint More Congruent (glides more)</a:t>
            </a:r>
          </a:p>
          <a:p>
            <a:pPr marL="285750" indent="-285750">
              <a:buFontTx/>
              <a:buChar char="-"/>
            </a:pPr>
            <a:r>
              <a:rPr lang="en-US" dirty="0"/>
              <a:t>Allowing for maximal accessory movements</a:t>
            </a:r>
          </a:p>
          <a:p>
            <a:pPr marL="285750" indent="-285750">
              <a:buFontTx/>
              <a:buChar char="-"/>
            </a:pPr>
            <a:r>
              <a:rPr lang="en-US" dirty="0"/>
              <a:t>For example, slight knee flexion when mobilizing the tibiofemoral joint.</a:t>
            </a:r>
          </a:p>
          <a:p>
            <a:pPr marL="285750" indent="-285750">
              <a:buFontTx/>
              <a:buChar char="-"/>
            </a:pPr>
            <a:r>
              <a:rPr lang="en-US" dirty="0"/>
              <a:t>Never Pure Congruency</a:t>
            </a:r>
          </a:p>
          <a:p>
            <a:r>
              <a:rPr lang="en-GB" sz="1800" dirty="0">
                <a:solidFill>
                  <a:srgbClr val="000000"/>
                </a:solidFill>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rPr>
              <a:t>(Neumann, 2012)</a:t>
            </a:r>
            <a:endParaRPr lang="en-US" dirty="0"/>
          </a:p>
        </p:txBody>
      </p:sp>
      <p:sp>
        <p:nvSpPr>
          <p:cNvPr id="6" name="TextBox 5">
            <a:extLst>
              <a:ext uri="{FF2B5EF4-FFF2-40B4-BE49-F238E27FC236}">
                <a16:creationId xmlns:a16="http://schemas.microsoft.com/office/drawing/2014/main" id="{56EE5757-8AD0-6777-01B2-F02A3A61C32D}"/>
              </a:ext>
            </a:extLst>
          </p:cNvPr>
          <p:cNvSpPr txBox="1"/>
          <p:nvPr/>
        </p:nvSpPr>
        <p:spPr>
          <a:xfrm>
            <a:off x="5036901" y="433759"/>
            <a:ext cx="2929467" cy="646331"/>
          </a:xfrm>
          <a:prstGeom prst="rect">
            <a:avLst/>
          </a:prstGeom>
          <a:noFill/>
        </p:spPr>
        <p:txBody>
          <a:bodyPr wrap="square" rtlCol="0">
            <a:spAutoFit/>
          </a:bodyPr>
          <a:lstStyle/>
          <a:p>
            <a:r>
              <a:rPr lang="en-US" dirty="0"/>
              <a:t>Convex On Concave</a:t>
            </a:r>
          </a:p>
          <a:p>
            <a:r>
              <a:rPr lang="en-US" dirty="0"/>
              <a:t>Roll + Glide Opposite</a:t>
            </a:r>
          </a:p>
        </p:txBody>
      </p:sp>
      <p:sp>
        <p:nvSpPr>
          <p:cNvPr id="7" name="TextBox 6">
            <a:extLst>
              <a:ext uri="{FF2B5EF4-FFF2-40B4-BE49-F238E27FC236}">
                <a16:creationId xmlns:a16="http://schemas.microsoft.com/office/drawing/2014/main" id="{55D78938-4780-8B5E-795C-0935F6928B01}"/>
              </a:ext>
            </a:extLst>
          </p:cNvPr>
          <p:cNvSpPr txBox="1"/>
          <p:nvPr/>
        </p:nvSpPr>
        <p:spPr>
          <a:xfrm>
            <a:off x="8947735" y="433760"/>
            <a:ext cx="2028184" cy="646331"/>
          </a:xfrm>
          <a:prstGeom prst="rect">
            <a:avLst/>
          </a:prstGeom>
          <a:noFill/>
        </p:spPr>
        <p:txBody>
          <a:bodyPr wrap="none" rtlCol="0">
            <a:spAutoFit/>
          </a:bodyPr>
          <a:lstStyle/>
          <a:p>
            <a:r>
              <a:rPr lang="en-US" dirty="0"/>
              <a:t>Concave On Convex</a:t>
            </a:r>
          </a:p>
          <a:p>
            <a:r>
              <a:rPr lang="en-US" dirty="0"/>
              <a:t>Roll + Glide Same</a:t>
            </a:r>
          </a:p>
        </p:txBody>
      </p:sp>
    </p:spTree>
    <p:extLst>
      <p:ext uri="{BB962C8B-B14F-4D97-AF65-F5344CB8AC3E}">
        <p14:creationId xmlns:p14="http://schemas.microsoft.com/office/powerpoint/2010/main" val="1126130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997CA-707E-3262-7D5B-ADC04B5407CB}"/>
              </a:ext>
            </a:extLst>
          </p:cNvPr>
          <p:cNvSpPr>
            <a:spLocks noGrp="1"/>
          </p:cNvSpPr>
          <p:nvPr>
            <p:ph type="title"/>
          </p:nvPr>
        </p:nvSpPr>
        <p:spPr>
          <a:xfrm>
            <a:off x="6513788" y="365125"/>
            <a:ext cx="4840010" cy="1807305"/>
          </a:xfrm>
        </p:spPr>
        <p:txBody>
          <a:bodyPr>
            <a:normAutofit/>
          </a:bodyPr>
          <a:lstStyle/>
          <a:p>
            <a:r>
              <a:rPr lang="en-US" dirty="0"/>
              <a:t>Neurophysiological</a:t>
            </a:r>
          </a:p>
        </p:txBody>
      </p:sp>
      <p:pic>
        <p:nvPicPr>
          <p:cNvPr id="5" name="Picture 4" descr="Close-up unopened pill packets">
            <a:extLst>
              <a:ext uri="{FF2B5EF4-FFF2-40B4-BE49-F238E27FC236}">
                <a16:creationId xmlns:a16="http://schemas.microsoft.com/office/drawing/2014/main" id="{2EED2E81-0270-1E5B-1618-CC903C528677}"/>
              </a:ext>
            </a:extLst>
          </p:cNvPr>
          <p:cNvPicPr>
            <a:picLocks noChangeAspect="1"/>
          </p:cNvPicPr>
          <p:nvPr/>
        </p:nvPicPr>
        <p:blipFill rotWithShape="1">
          <a:blip r:embed="rId3"/>
          <a:srcRect l="23705" r="1765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C9D1B9B-2B44-418F-71D1-812B79B00877}"/>
              </a:ext>
            </a:extLst>
          </p:cNvPr>
          <p:cNvSpPr>
            <a:spLocks noGrp="1"/>
          </p:cNvSpPr>
          <p:nvPr>
            <p:ph idx="1"/>
          </p:nvPr>
        </p:nvSpPr>
        <p:spPr>
          <a:xfrm>
            <a:off x="6513788" y="2333297"/>
            <a:ext cx="4840010" cy="3843666"/>
          </a:xfrm>
        </p:spPr>
        <p:txBody>
          <a:bodyPr>
            <a:normAutofit/>
          </a:bodyPr>
          <a:lstStyle/>
          <a:p>
            <a:r>
              <a:rPr lang="en-US" sz="2400" dirty="0"/>
              <a:t>Pain Modulation by stimulating nervous system responses.</a:t>
            </a:r>
          </a:p>
          <a:p>
            <a:r>
              <a:rPr lang="en-US" sz="2400" dirty="0"/>
              <a:t>Gate Control Theory</a:t>
            </a:r>
          </a:p>
          <a:p>
            <a:r>
              <a:rPr lang="en-US" sz="2400" dirty="0"/>
              <a:t>Muscle Inhibition / Guarding</a:t>
            </a:r>
          </a:p>
          <a:p>
            <a:r>
              <a:rPr lang="en-US" sz="2400" dirty="0"/>
              <a:t>Central Sensitization</a:t>
            </a:r>
          </a:p>
          <a:p>
            <a:r>
              <a:rPr lang="en-US" sz="2400" dirty="0"/>
              <a:t>Further Research Needed</a:t>
            </a:r>
          </a:p>
          <a:p>
            <a:endParaRPr lang="en-US" sz="2400" dirty="0"/>
          </a:p>
          <a:p>
            <a:pPr marL="0" indent="0">
              <a:buNone/>
            </a:pPr>
            <a:r>
              <a:rPr lang="en-GB" sz="2400" dirty="0">
                <a:effectLst/>
                <a:highlight>
                  <a:srgbClr val="FFFFFF"/>
                </a:highlight>
                <a:ea typeface="Times New Roman" panose="02020603050405020304" pitchFamily="18" charset="0"/>
                <a:cs typeface="Times New Roman" panose="02020603050405020304" pitchFamily="18" charset="0"/>
              </a:rPr>
              <a:t>(Shabbir</a:t>
            </a:r>
            <a:r>
              <a:rPr lang="en-GB" sz="2400" i="1" dirty="0">
                <a:effectLst/>
                <a:highlight>
                  <a:srgbClr val="FFFFFF"/>
                </a:highlight>
                <a:ea typeface="Times New Roman" panose="02020603050405020304" pitchFamily="18" charset="0"/>
                <a:cs typeface="Times New Roman" panose="02020603050405020304" pitchFamily="18" charset="0"/>
              </a:rPr>
              <a:t> et al.,</a:t>
            </a:r>
            <a:r>
              <a:rPr lang="en-GB" sz="2400" dirty="0">
                <a:effectLst/>
                <a:highlight>
                  <a:srgbClr val="FFFFFF"/>
                </a:highlight>
                <a:ea typeface="Times New Roman" panose="02020603050405020304" pitchFamily="18" charset="0"/>
                <a:cs typeface="Times New Roman" panose="02020603050405020304" pitchFamily="18" charset="0"/>
              </a:rPr>
              <a:t> 2021)</a:t>
            </a:r>
            <a:endParaRPr lang="en-US" sz="2400" dirty="0"/>
          </a:p>
        </p:txBody>
      </p:sp>
    </p:spTree>
    <p:extLst>
      <p:ext uri="{BB962C8B-B14F-4D97-AF65-F5344CB8AC3E}">
        <p14:creationId xmlns:p14="http://schemas.microsoft.com/office/powerpoint/2010/main" val="1051833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D2228A4-308C-B376-40BC-45ED97080D3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The Pain Gate Theory</a:t>
            </a:r>
          </a:p>
        </p:txBody>
      </p:sp>
      <p:pic>
        <p:nvPicPr>
          <p:cNvPr id="8" name="Picture 7">
            <a:extLst>
              <a:ext uri="{FF2B5EF4-FFF2-40B4-BE49-F238E27FC236}">
                <a16:creationId xmlns:a16="http://schemas.microsoft.com/office/drawing/2014/main" id="{A03A0CB4-8637-409D-70DB-CC268C531665}"/>
              </a:ext>
            </a:extLst>
          </p:cNvPr>
          <p:cNvPicPr>
            <a:picLocks noChangeAspect="1"/>
          </p:cNvPicPr>
          <p:nvPr/>
        </p:nvPicPr>
        <p:blipFill>
          <a:blip r:embed="rId2"/>
          <a:stretch>
            <a:fillRect/>
          </a:stretch>
        </p:blipFill>
        <p:spPr>
          <a:xfrm>
            <a:off x="4502428" y="723156"/>
            <a:ext cx="7225748" cy="5411688"/>
          </a:xfrm>
          <a:prstGeom prst="rect">
            <a:avLst/>
          </a:prstGeom>
        </p:spPr>
      </p:pic>
    </p:spTree>
    <p:extLst>
      <p:ext uri="{BB962C8B-B14F-4D97-AF65-F5344CB8AC3E}">
        <p14:creationId xmlns:p14="http://schemas.microsoft.com/office/powerpoint/2010/main" val="1942723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EE77C-84CC-3FD1-5C79-F6AFC1A84499}"/>
              </a:ext>
            </a:extLst>
          </p:cNvPr>
          <p:cNvSpPr>
            <a:spLocks noGrp="1"/>
          </p:cNvSpPr>
          <p:nvPr>
            <p:ph type="title"/>
          </p:nvPr>
        </p:nvSpPr>
        <p:spPr>
          <a:xfrm>
            <a:off x="6513788" y="365125"/>
            <a:ext cx="4840010" cy="1807305"/>
          </a:xfrm>
        </p:spPr>
        <p:txBody>
          <a:bodyPr>
            <a:normAutofit/>
          </a:bodyPr>
          <a:lstStyle/>
          <a:p>
            <a:r>
              <a:rPr lang="en-US" dirty="0"/>
              <a:t>Sympathetic</a:t>
            </a:r>
          </a:p>
        </p:txBody>
      </p:sp>
      <p:pic>
        <p:nvPicPr>
          <p:cNvPr id="5" name="Picture 4">
            <a:extLst>
              <a:ext uri="{FF2B5EF4-FFF2-40B4-BE49-F238E27FC236}">
                <a16:creationId xmlns:a16="http://schemas.microsoft.com/office/drawing/2014/main" id="{3415DE12-FF0A-A74C-BDA0-B481EC271595}"/>
              </a:ext>
            </a:extLst>
          </p:cNvPr>
          <p:cNvPicPr>
            <a:picLocks noChangeAspect="1"/>
          </p:cNvPicPr>
          <p:nvPr/>
        </p:nvPicPr>
        <p:blipFill rotWithShape="1">
          <a:blip r:embed="rId3"/>
          <a:srcRect l="7711" r="4212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BA47F18-9B70-A2D3-5488-3D9292848136}"/>
              </a:ext>
            </a:extLst>
          </p:cNvPr>
          <p:cNvSpPr>
            <a:spLocks noGrp="1"/>
          </p:cNvSpPr>
          <p:nvPr>
            <p:ph idx="1"/>
          </p:nvPr>
        </p:nvSpPr>
        <p:spPr>
          <a:xfrm>
            <a:off x="6513788" y="2333297"/>
            <a:ext cx="4840010" cy="3843666"/>
          </a:xfrm>
        </p:spPr>
        <p:txBody>
          <a:bodyPr>
            <a:normAutofit/>
          </a:bodyPr>
          <a:lstStyle/>
          <a:p>
            <a:r>
              <a:rPr lang="en-US" sz="2400" dirty="0"/>
              <a:t>Autonomic Balance</a:t>
            </a:r>
          </a:p>
          <a:p>
            <a:r>
              <a:rPr lang="en-US" sz="2400" dirty="0"/>
              <a:t>Parasympathetic Activation</a:t>
            </a:r>
          </a:p>
          <a:p>
            <a:r>
              <a:rPr lang="en-US" sz="2400" dirty="0"/>
              <a:t>Stress Reduction</a:t>
            </a:r>
          </a:p>
          <a:p>
            <a:r>
              <a:rPr lang="en-US" sz="2400" dirty="0"/>
              <a:t>Pain Management</a:t>
            </a:r>
          </a:p>
          <a:p>
            <a:r>
              <a:rPr lang="en-US" sz="2400" dirty="0"/>
              <a:t>Enhanced Healing Response</a:t>
            </a:r>
          </a:p>
          <a:p>
            <a:endParaRPr lang="en-US" sz="2400" dirty="0"/>
          </a:p>
          <a:p>
            <a:pPr marL="0" indent="0">
              <a:buNone/>
            </a:pPr>
            <a:r>
              <a:rPr lang="en-GB" sz="2400" dirty="0">
                <a:effectLst/>
                <a:highlight>
                  <a:srgbClr val="FFFFFF"/>
                </a:highlight>
                <a:ea typeface="Times New Roman" panose="02020603050405020304" pitchFamily="18" charset="0"/>
              </a:rPr>
              <a:t>(Navarro-Santana</a:t>
            </a:r>
            <a:r>
              <a:rPr lang="en-GB" sz="2400" i="1" dirty="0">
                <a:effectLst/>
                <a:highlight>
                  <a:srgbClr val="FFFFFF"/>
                </a:highlight>
                <a:ea typeface="Times New Roman" panose="02020603050405020304" pitchFamily="18" charset="0"/>
              </a:rPr>
              <a:t> et al.,</a:t>
            </a:r>
            <a:r>
              <a:rPr lang="en-GB" sz="2400" dirty="0">
                <a:effectLst/>
                <a:highlight>
                  <a:srgbClr val="FFFFFF"/>
                </a:highlight>
                <a:ea typeface="Times New Roman" panose="02020603050405020304" pitchFamily="18" charset="0"/>
              </a:rPr>
              <a:t> 2020)</a:t>
            </a:r>
            <a:endParaRPr lang="en-GB" sz="2400" dirty="0">
              <a:effectLst/>
              <a:ea typeface="Times New Roman" panose="02020603050405020304" pitchFamily="18" charset="0"/>
            </a:endParaRPr>
          </a:p>
          <a:p>
            <a:endParaRPr lang="en-US" sz="2000" dirty="0"/>
          </a:p>
        </p:txBody>
      </p:sp>
    </p:spTree>
    <p:extLst>
      <p:ext uri="{BB962C8B-B14F-4D97-AF65-F5344CB8AC3E}">
        <p14:creationId xmlns:p14="http://schemas.microsoft.com/office/powerpoint/2010/main" val="2549810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FDC83-23AA-0747-00E5-E709F0AFA575}"/>
              </a:ext>
            </a:extLst>
          </p:cNvPr>
          <p:cNvSpPr>
            <a:spLocks noGrp="1"/>
          </p:cNvSpPr>
          <p:nvPr>
            <p:ph type="title"/>
          </p:nvPr>
        </p:nvSpPr>
        <p:spPr>
          <a:xfrm>
            <a:off x="838199" y="548464"/>
            <a:ext cx="3807187" cy="2228074"/>
          </a:xfrm>
        </p:spPr>
        <p:txBody>
          <a:bodyPr>
            <a:normAutofit/>
          </a:bodyPr>
          <a:lstStyle/>
          <a:p>
            <a:r>
              <a:rPr lang="en-US" sz="4000" dirty="0"/>
              <a:t>Psychological</a:t>
            </a:r>
          </a:p>
        </p:txBody>
      </p:sp>
      <p:sp>
        <p:nvSpPr>
          <p:cNvPr id="3" name="Content Placeholder 2">
            <a:extLst>
              <a:ext uri="{FF2B5EF4-FFF2-40B4-BE49-F238E27FC236}">
                <a16:creationId xmlns:a16="http://schemas.microsoft.com/office/drawing/2014/main" id="{9E552085-F95D-38BD-01A2-B22A27569072}"/>
              </a:ext>
            </a:extLst>
          </p:cNvPr>
          <p:cNvSpPr>
            <a:spLocks noGrp="1"/>
          </p:cNvSpPr>
          <p:nvPr>
            <p:ph idx="1"/>
          </p:nvPr>
        </p:nvSpPr>
        <p:spPr>
          <a:xfrm>
            <a:off x="835151" y="2509842"/>
            <a:ext cx="3799425" cy="3143241"/>
          </a:xfrm>
        </p:spPr>
        <p:txBody>
          <a:bodyPr>
            <a:normAutofit fontScale="92500" lnSpcReduction="10000"/>
          </a:bodyPr>
          <a:lstStyle/>
          <a:p>
            <a:r>
              <a:rPr lang="en-US" sz="2400" dirty="0"/>
              <a:t>Patient-</a:t>
            </a:r>
            <a:r>
              <a:rPr lang="en-US" sz="2400" dirty="0" err="1"/>
              <a:t>centred</a:t>
            </a:r>
            <a:r>
              <a:rPr lang="en-US" sz="2400" dirty="0"/>
              <a:t> Care</a:t>
            </a:r>
          </a:p>
          <a:p>
            <a:r>
              <a:rPr lang="en-US" sz="2400" dirty="0"/>
              <a:t>Therapeutic Relationship</a:t>
            </a:r>
          </a:p>
          <a:p>
            <a:r>
              <a:rPr lang="en-US" sz="2400" dirty="0"/>
              <a:t>Pain Perception</a:t>
            </a:r>
          </a:p>
          <a:p>
            <a:r>
              <a:rPr lang="en-US" sz="2400" dirty="0"/>
              <a:t>Self-Efficacy</a:t>
            </a:r>
          </a:p>
          <a:p>
            <a:r>
              <a:rPr lang="en-US" sz="2400" dirty="0"/>
              <a:t>Cognitive Restructuring</a:t>
            </a:r>
          </a:p>
          <a:p>
            <a:pPr marL="0" indent="0">
              <a:buNone/>
            </a:pPr>
            <a:endParaRPr lang="en-GB" sz="2400" dirty="0">
              <a:highlight>
                <a:srgbClr val="FFFFFF"/>
              </a:highlight>
              <a:latin typeface="Söhne"/>
            </a:endParaRPr>
          </a:p>
          <a:p>
            <a:pPr marL="0" indent="0">
              <a:buNone/>
            </a:pPr>
            <a:endParaRPr lang="en-GB" sz="2400" dirty="0">
              <a:highlight>
                <a:srgbClr val="FFFFFF"/>
              </a:highlight>
              <a:latin typeface="Söhne"/>
            </a:endParaRPr>
          </a:p>
          <a:p>
            <a:pPr marL="0" indent="0">
              <a:buNone/>
            </a:pPr>
            <a:r>
              <a:rPr lang="en-GB" sz="2400" dirty="0">
                <a:highlight>
                  <a:srgbClr val="FFFFFF"/>
                </a:highlight>
                <a:latin typeface="Söhne"/>
              </a:rPr>
              <a:t>(</a:t>
            </a:r>
            <a:r>
              <a:rPr lang="en-GB" sz="2400" dirty="0" err="1">
                <a:highlight>
                  <a:srgbClr val="FFFFFF"/>
                </a:highlight>
                <a:latin typeface="Söhne"/>
              </a:rPr>
              <a:t>Hengeveld</a:t>
            </a:r>
            <a:r>
              <a:rPr lang="en-GB" sz="2400" dirty="0">
                <a:highlight>
                  <a:srgbClr val="FFFFFF"/>
                </a:highlight>
                <a:latin typeface="Söhne"/>
              </a:rPr>
              <a:t> and Banks, 2014)</a:t>
            </a:r>
            <a:endParaRPr lang="en-US" sz="2400" dirty="0"/>
          </a:p>
          <a:p>
            <a:endParaRPr lang="en-US" sz="2400" dirty="0"/>
          </a:p>
        </p:txBody>
      </p:sp>
      <p:pic>
        <p:nvPicPr>
          <p:cNvPr id="5" name="Picture 4" descr="A group of multi coloured wooden stick figures">
            <a:extLst>
              <a:ext uri="{FF2B5EF4-FFF2-40B4-BE49-F238E27FC236}">
                <a16:creationId xmlns:a16="http://schemas.microsoft.com/office/drawing/2014/main" id="{BFDC47ED-D7DA-9780-75BF-22CEFE760E61}"/>
              </a:ext>
            </a:extLst>
          </p:cNvPr>
          <p:cNvPicPr>
            <a:picLocks noChangeAspect="1"/>
          </p:cNvPicPr>
          <p:nvPr/>
        </p:nvPicPr>
        <p:blipFill rotWithShape="1">
          <a:blip r:embed="rId3"/>
          <a:srcRect l="6675" r="20807"/>
          <a:stretch/>
        </p:blipFill>
        <p:spPr>
          <a:xfrm>
            <a:off x="5010386" y="10"/>
            <a:ext cx="7181613" cy="6857990"/>
          </a:xfrm>
          <a:prstGeom prst="rect">
            <a:avLst/>
          </a:prstGeom>
          <a:effectLst/>
        </p:spPr>
      </p:pic>
    </p:spTree>
    <p:extLst>
      <p:ext uri="{BB962C8B-B14F-4D97-AF65-F5344CB8AC3E}">
        <p14:creationId xmlns:p14="http://schemas.microsoft.com/office/powerpoint/2010/main" val="2447546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29BB0-DCD0-8FB4-858F-9528C91807E9}"/>
              </a:ext>
            </a:extLst>
          </p:cNvPr>
          <p:cNvSpPr>
            <a:spLocks noGrp="1"/>
          </p:cNvSpPr>
          <p:nvPr>
            <p:ph type="title"/>
          </p:nvPr>
        </p:nvSpPr>
        <p:spPr>
          <a:xfrm>
            <a:off x="6513788" y="365125"/>
            <a:ext cx="4840010" cy="1807305"/>
          </a:xfrm>
        </p:spPr>
        <p:txBody>
          <a:bodyPr>
            <a:normAutofit/>
          </a:bodyPr>
          <a:lstStyle/>
          <a:p>
            <a:r>
              <a:rPr lang="en-US" dirty="0"/>
              <a:t>Nutritional</a:t>
            </a:r>
          </a:p>
        </p:txBody>
      </p:sp>
      <p:pic>
        <p:nvPicPr>
          <p:cNvPr id="5" name="Picture 4" descr="Red blood cells suspended in mid-air">
            <a:extLst>
              <a:ext uri="{FF2B5EF4-FFF2-40B4-BE49-F238E27FC236}">
                <a16:creationId xmlns:a16="http://schemas.microsoft.com/office/drawing/2014/main" id="{496396BD-849E-D309-5DC8-3117114DE948}"/>
              </a:ext>
            </a:extLst>
          </p:cNvPr>
          <p:cNvPicPr>
            <a:picLocks noChangeAspect="1"/>
          </p:cNvPicPr>
          <p:nvPr/>
        </p:nvPicPr>
        <p:blipFill rotWithShape="1">
          <a:blip r:embed="rId3"/>
          <a:srcRect l="17543" r="2671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F9E4662-E15F-0DAD-D924-D7D7753B441D}"/>
              </a:ext>
            </a:extLst>
          </p:cNvPr>
          <p:cNvSpPr>
            <a:spLocks noGrp="1"/>
          </p:cNvSpPr>
          <p:nvPr>
            <p:ph idx="1"/>
          </p:nvPr>
        </p:nvSpPr>
        <p:spPr>
          <a:xfrm>
            <a:off x="6513788" y="2333297"/>
            <a:ext cx="4840010" cy="3843666"/>
          </a:xfrm>
        </p:spPr>
        <p:txBody>
          <a:bodyPr>
            <a:normAutofit/>
          </a:bodyPr>
          <a:lstStyle/>
          <a:p>
            <a:r>
              <a:rPr lang="en-US" dirty="0"/>
              <a:t>Enhanced Blood Flow</a:t>
            </a:r>
          </a:p>
          <a:p>
            <a:r>
              <a:rPr lang="en-US" dirty="0"/>
              <a:t>Nutrient Delivery</a:t>
            </a:r>
          </a:p>
          <a:p>
            <a:r>
              <a:rPr lang="en-US" dirty="0"/>
              <a:t>Waste Removal</a:t>
            </a:r>
          </a:p>
          <a:p>
            <a:r>
              <a:rPr lang="en-US" dirty="0"/>
              <a:t>Tissue Healing</a:t>
            </a:r>
          </a:p>
          <a:p>
            <a:r>
              <a:rPr lang="en-US" dirty="0"/>
              <a:t>Synovial Fluid Movement</a:t>
            </a:r>
          </a:p>
          <a:p>
            <a:endParaRPr lang="en-US" dirty="0"/>
          </a:p>
          <a:p>
            <a:pPr marL="0" indent="0">
              <a:buNone/>
            </a:pPr>
            <a:r>
              <a:rPr lang="en-GB" sz="2400" dirty="0">
                <a:solidFill>
                  <a:srgbClr val="000000"/>
                </a:solidFill>
                <a:effectLst/>
                <a:highlight>
                  <a:srgbClr val="FFFFFF"/>
                </a:highlight>
                <a:ea typeface="Times New Roman" panose="02020603050405020304" pitchFamily="18" charset="0"/>
              </a:rPr>
              <a:t>(Harish and Kashif, 2013)</a:t>
            </a:r>
            <a:endParaRPr lang="en-GB" sz="2400" dirty="0">
              <a:effectLst/>
              <a:ea typeface="Times New Roman" panose="02020603050405020304" pitchFamily="18" charset="0"/>
            </a:endParaRPr>
          </a:p>
          <a:p>
            <a:endParaRPr lang="en-US" dirty="0"/>
          </a:p>
        </p:txBody>
      </p:sp>
    </p:spTree>
    <p:extLst>
      <p:ext uri="{BB962C8B-B14F-4D97-AF65-F5344CB8AC3E}">
        <p14:creationId xmlns:p14="http://schemas.microsoft.com/office/powerpoint/2010/main" val="3285651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550A03BE-59BB-844C-B765-3565B306BC9F}"/>
              </a:ext>
            </a:extLst>
          </p:cNvPr>
          <p:cNvPicPr>
            <a:picLocks noChangeAspect="1"/>
          </p:cNvPicPr>
          <p:nvPr/>
        </p:nvPicPr>
        <p:blipFill rotWithShape="1">
          <a:blip r:embed="rId3"/>
          <a:srcRect l="4627" r="2427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97DC07-D773-6665-97E2-BA95D840A310}"/>
              </a:ext>
            </a:extLst>
          </p:cNvPr>
          <p:cNvSpPr>
            <a:spLocks noGrp="1"/>
          </p:cNvSpPr>
          <p:nvPr>
            <p:ph type="title"/>
          </p:nvPr>
        </p:nvSpPr>
        <p:spPr>
          <a:xfrm>
            <a:off x="1511808" y="771988"/>
            <a:ext cx="4023360" cy="802580"/>
          </a:xfrm>
        </p:spPr>
        <p:txBody>
          <a:bodyPr vert="horz" lIns="91440" tIns="45720" rIns="91440" bIns="45720" rtlCol="0" anchor="b">
            <a:normAutofit fontScale="90000"/>
          </a:bodyPr>
          <a:lstStyle/>
          <a:p>
            <a:r>
              <a:rPr lang="en-US" sz="4800" dirty="0">
                <a:solidFill>
                  <a:schemeClr val="bg1"/>
                </a:solidFill>
              </a:rPr>
              <a:t>Evidence Based Analysis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7F5B29D-5D47-4E0A-2A4C-13BE9CEB2EA6}"/>
              </a:ext>
            </a:extLst>
          </p:cNvPr>
          <p:cNvSpPr txBox="1"/>
          <p:nvPr/>
        </p:nvSpPr>
        <p:spPr>
          <a:xfrm>
            <a:off x="240915" y="1543734"/>
            <a:ext cx="8039485" cy="6370975"/>
          </a:xfrm>
          <a:prstGeom prst="rect">
            <a:avLst/>
          </a:prstGeom>
          <a:noFill/>
        </p:spPr>
        <p:txBody>
          <a:bodyPr wrap="square" rtlCol="0">
            <a:spAutoFit/>
          </a:bodyPr>
          <a:lstStyle/>
          <a:p>
            <a:r>
              <a:rPr lang="en-GB" sz="2400" dirty="0">
                <a:solidFill>
                  <a:schemeClr val="bg1"/>
                </a:solidFill>
                <a:effectLst/>
                <a:ea typeface="Times New Roman" panose="02020603050405020304" pitchFamily="18" charset="0"/>
                <a:cs typeface="Times New Roman" panose="02020603050405020304" pitchFamily="18" charset="0"/>
              </a:rPr>
              <a:t>(Sathe</a:t>
            </a:r>
            <a:r>
              <a:rPr lang="en-GB" sz="2400" i="1" dirty="0">
                <a:solidFill>
                  <a:schemeClr val="bg1"/>
                </a:solidFill>
                <a:effectLst/>
                <a:ea typeface="Times New Roman" panose="02020603050405020304" pitchFamily="18" charset="0"/>
                <a:cs typeface="Times New Roman" panose="02020603050405020304" pitchFamily="18" charset="0"/>
              </a:rPr>
              <a:t> et al.,</a:t>
            </a:r>
            <a:r>
              <a:rPr lang="en-GB" sz="2400" dirty="0">
                <a:solidFill>
                  <a:schemeClr val="bg1"/>
                </a:solidFill>
                <a:effectLst/>
                <a:ea typeface="Times New Roman" panose="02020603050405020304" pitchFamily="18" charset="0"/>
                <a:cs typeface="Times New Roman" panose="02020603050405020304" pitchFamily="18" charset="0"/>
              </a:rPr>
              <a:t> 2020) – In Adhesive Capsulitis vs Conventiona</a:t>
            </a:r>
            <a:r>
              <a:rPr lang="en-GB" sz="2400" dirty="0">
                <a:solidFill>
                  <a:schemeClr val="bg1"/>
                </a:solidFill>
                <a:ea typeface="Times New Roman" panose="02020603050405020304" pitchFamily="18" charset="0"/>
                <a:cs typeface="Times New Roman" panose="02020603050405020304" pitchFamily="18" charset="0"/>
              </a:rPr>
              <a:t>l</a:t>
            </a:r>
            <a:endParaRPr lang="en-GB" sz="2400" dirty="0">
              <a:solidFill>
                <a:schemeClr val="bg1"/>
              </a:solidFill>
              <a:effectLst/>
              <a:ea typeface="Times New Roman" panose="02020603050405020304" pitchFamily="18" charset="0"/>
              <a:cs typeface="Times New Roman" panose="02020603050405020304" pitchFamily="18" charset="0"/>
            </a:endParaRPr>
          </a:p>
          <a:p>
            <a:endParaRPr lang="en-GB" sz="2400" dirty="0">
              <a:solidFill>
                <a:schemeClr val="bg1"/>
              </a:solidFill>
              <a:ea typeface="Times New Roman" panose="02020603050405020304" pitchFamily="18" charset="0"/>
              <a:cs typeface="Times New Roman" panose="02020603050405020304" pitchFamily="18" charset="0"/>
            </a:endParaRPr>
          </a:p>
          <a:p>
            <a:r>
              <a:rPr lang="en-GB" sz="2400" dirty="0">
                <a:solidFill>
                  <a:schemeClr val="bg1"/>
                </a:solidFill>
                <a:effectLst/>
                <a:ea typeface="Times New Roman" panose="02020603050405020304" pitchFamily="18" charset="0"/>
                <a:cs typeface="Times New Roman" panose="02020603050405020304" pitchFamily="18" charset="0"/>
              </a:rPr>
              <a:t>(</a:t>
            </a:r>
            <a:r>
              <a:rPr lang="en-GB" sz="2400" dirty="0" err="1">
                <a:solidFill>
                  <a:schemeClr val="bg1"/>
                </a:solidFill>
                <a:effectLst/>
                <a:ea typeface="Times New Roman" panose="02020603050405020304" pitchFamily="18" charset="0"/>
                <a:cs typeface="Times New Roman" panose="02020603050405020304" pitchFamily="18" charset="0"/>
              </a:rPr>
              <a:t>Almureef</a:t>
            </a:r>
            <a:r>
              <a:rPr lang="en-GB" sz="2400" i="1" dirty="0">
                <a:solidFill>
                  <a:schemeClr val="bg1"/>
                </a:solidFill>
                <a:effectLst/>
                <a:ea typeface="Times New Roman" panose="02020603050405020304" pitchFamily="18" charset="0"/>
                <a:cs typeface="Times New Roman" panose="02020603050405020304" pitchFamily="18" charset="0"/>
              </a:rPr>
              <a:t> et al.,</a:t>
            </a:r>
            <a:r>
              <a:rPr lang="en-GB" sz="2400" dirty="0">
                <a:solidFill>
                  <a:schemeClr val="bg1"/>
                </a:solidFill>
                <a:effectLst/>
                <a:ea typeface="Times New Roman" panose="02020603050405020304" pitchFamily="18" charset="0"/>
                <a:cs typeface="Times New Roman" panose="02020603050405020304" pitchFamily="18" charset="0"/>
              </a:rPr>
              <a:t> 2020)</a:t>
            </a:r>
            <a:r>
              <a:rPr lang="en-GB" sz="2400" dirty="0">
                <a:solidFill>
                  <a:schemeClr val="bg1"/>
                </a:solidFill>
                <a:ea typeface="Times New Roman" panose="02020603050405020304" pitchFamily="18" charset="0"/>
                <a:cs typeface="Times New Roman" panose="02020603050405020304" pitchFamily="18" charset="0"/>
              </a:rPr>
              <a:t> </a:t>
            </a:r>
            <a:r>
              <a:rPr lang="en-GB" sz="2400" dirty="0">
                <a:solidFill>
                  <a:schemeClr val="bg1"/>
                </a:solidFill>
                <a:effectLst/>
                <a:ea typeface="Times New Roman" panose="02020603050405020304" pitchFamily="18" charset="0"/>
                <a:cs typeface="Times New Roman" panose="02020603050405020304" pitchFamily="18" charset="0"/>
              </a:rPr>
              <a:t>- Frozen Shoulder vs traditional + strength in RCT</a:t>
            </a:r>
          </a:p>
          <a:p>
            <a:endParaRPr lang="en-GB" sz="2400" dirty="0">
              <a:solidFill>
                <a:schemeClr val="bg1"/>
              </a:solidFill>
              <a:ea typeface="Times New Roman" panose="02020603050405020304" pitchFamily="18" charset="0"/>
              <a:cs typeface="Times New Roman" panose="02020603050405020304" pitchFamily="18" charset="0"/>
            </a:endParaRPr>
          </a:p>
          <a:p>
            <a:r>
              <a:rPr lang="en-GB" sz="2400" dirty="0">
                <a:solidFill>
                  <a:schemeClr val="bg1"/>
                </a:solidFill>
                <a:effectLst/>
                <a:ea typeface="Times New Roman" panose="02020603050405020304" pitchFamily="18" charset="0"/>
                <a:cs typeface="Times New Roman" panose="02020603050405020304" pitchFamily="18" charset="0"/>
              </a:rPr>
              <a:t>(Yin</a:t>
            </a:r>
            <a:r>
              <a:rPr lang="en-GB" sz="2400" i="1" dirty="0">
                <a:solidFill>
                  <a:schemeClr val="bg1"/>
                </a:solidFill>
                <a:effectLst/>
                <a:ea typeface="Times New Roman" panose="02020603050405020304" pitchFamily="18" charset="0"/>
                <a:cs typeface="Times New Roman" panose="02020603050405020304" pitchFamily="18" charset="0"/>
              </a:rPr>
              <a:t> et al.,</a:t>
            </a:r>
            <a:r>
              <a:rPr lang="en-GB" sz="2400" dirty="0">
                <a:solidFill>
                  <a:schemeClr val="bg1"/>
                </a:solidFill>
                <a:effectLst/>
                <a:ea typeface="Times New Roman" panose="02020603050405020304" pitchFamily="18" charset="0"/>
                <a:cs typeface="Times New Roman" panose="02020603050405020304" pitchFamily="18" charset="0"/>
              </a:rPr>
              <a:t> 2022)</a:t>
            </a:r>
            <a:r>
              <a:rPr lang="en-GB" sz="2400" dirty="0">
                <a:solidFill>
                  <a:schemeClr val="bg1"/>
                </a:solidFill>
                <a:effectLst/>
              </a:rPr>
              <a:t> </a:t>
            </a:r>
            <a:r>
              <a:rPr lang="en-GB" sz="2400" dirty="0">
                <a:solidFill>
                  <a:schemeClr val="bg1"/>
                </a:solidFill>
                <a:effectLst/>
                <a:cs typeface="Times New Roman" panose="02020603050405020304" pitchFamily="18" charset="0"/>
              </a:rPr>
              <a:t>– Chronic Ankle Instability vs Just Physical Rehab</a:t>
            </a:r>
          </a:p>
          <a:p>
            <a:endParaRPr lang="en-GB" sz="2400" dirty="0">
              <a:solidFill>
                <a:schemeClr val="bg1"/>
              </a:solidFill>
              <a:ea typeface="Times New Roman" panose="02020603050405020304" pitchFamily="18" charset="0"/>
              <a:cs typeface="Times New Roman" panose="02020603050405020304" pitchFamily="18" charset="0"/>
            </a:endParaRPr>
          </a:p>
          <a:p>
            <a:r>
              <a:rPr lang="en-GB" sz="2400" dirty="0">
                <a:solidFill>
                  <a:schemeClr val="bg1"/>
                </a:solidFill>
                <a:effectLst/>
                <a:ea typeface="Times New Roman" panose="02020603050405020304" pitchFamily="18" charset="0"/>
              </a:rPr>
              <a:t>(</a:t>
            </a:r>
            <a:r>
              <a:rPr lang="en-GB" sz="2400" dirty="0" err="1">
                <a:solidFill>
                  <a:schemeClr val="bg1"/>
                </a:solidFill>
                <a:effectLst/>
                <a:ea typeface="Times New Roman" panose="02020603050405020304" pitchFamily="18" charset="0"/>
              </a:rPr>
              <a:t>Naureen</a:t>
            </a:r>
            <a:r>
              <a:rPr lang="en-GB" sz="2400" i="1" dirty="0">
                <a:solidFill>
                  <a:schemeClr val="bg1"/>
                </a:solidFill>
                <a:effectLst/>
                <a:ea typeface="Times New Roman" panose="02020603050405020304" pitchFamily="18" charset="0"/>
              </a:rPr>
              <a:t> et al.,</a:t>
            </a:r>
            <a:r>
              <a:rPr lang="en-GB" sz="2400" dirty="0">
                <a:solidFill>
                  <a:schemeClr val="bg1"/>
                </a:solidFill>
                <a:effectLst/>
                <a:ea typeface="Times New Roman" panose="02020603050405020304" pitchFamily="18" charset="0"/>
              </a:rPr>
              <a:t> 2022) – Adhesive Capsulitis vs MET</a:t>
            </a:r>
          </a:p>
          <a:p>
            <a:endParaRPr lang="en-GB" sz="2400" dirty="0">
              <a:solidFill>
                <a:schemeClr val="bg1"/>
              </a:solidFill>
              <a:ea typeface="Times New Roman" panose="02020603050405020304" pitchFamily="18" charset="0"/>
            </a:endParaRPr>
          </a:p>
          <a:p>
            <a:r>
              <a:rPr lang="en-GB" sz="2400" dirty="0">
                <a:solidFill>
                  <a:schemeClr val="bg1"/>
                </a:solidFill>
                <a:effectLst/>
                <a:ea typeface="Times New Roman" panose="02020603050405020304" pitchFamily="18" charset="0"/>
              </a:rPr>
              <a:t>(Pozsgai</a:t>
            </a:r>
            <a:r>
              <a:rPr lang="en-GB" sz="2400" i="1" dirty="0">
                <a:solidFill>
                  <a:schemeClr val="bg1"/>
                </a:solidFill>
                <a:effectLst/>
                <a:ea typeface="Times New Roman" panose="02020603050405020304" pitchFamily="18" charset="0"/>
              </a:rPr>
              <a:t> et al.,</a:t>
            </a:r>
            <a:r>
              <a:rPr lang="en-GB" sz="2400" dirty="0">
                <a:solidFill>
                  <a:schemeClr val="bg1"/>
                </a:solidFill>
                <a:effectLst/>
                <a:ea typeface="Times New Roman" panose="02020603050405020304" pitchFamily="18" charset="0"/>
              </a:rPr>
              <a:t> 2022) – Knee OA 1-Week</a:t>
            </a:r>
          </a:p>
          <a:p>
            <a:endParaRPr lang="en-GB" sz="2400" dirty="0">
              <a:solidFill>
                <a:schemeClr val="bg1"/>
              </a:solidFill>
              <a:ea typeface="Times New Roman" panose="02020603050405020304" pitchFamily="18" charset="0"/>
            </a:endParaRPr>
          </a:p>
          <a:p>
            <a:r>
              <a:rPr lang="en-GB" sz="1800" dirty="0">
                <a:solidFill>
                  <a:schemeClr val="bg1"/>
                </a:solidFill>
                <a:effectLst/>
                <a:latin typeface="Aptos" panose="020B0004020202020204" pitchFamily="34" charset="0"/>
                <a:ea typeface="Times New Roman" panose="02020603050405020304" pitchFamily="18" charset="0"/>
              </a:rPr>
              <a:t>(</a:t>
            </a:r>
            <a:r>
              <a:rPr lang="en-GB" sz="2400" dirty="0" err="1">
                <a:solidFill>
                  <a:schemeClr val="bg1"/>
                </a:solidFill>
                <a:effectLst/>
                <a:ea typeface="Times New Roman" panose="02020603050405020304" pitchFamily="18" charset="0"/>
              </a:rPr>
              <a:t>Wankhade</a:t>
            </a:r>
            <a:r>
              <a:rPr lang="en-GB" sz="2400" dirty="0">
                <a:solidFill>
                  <a:schemeClr val="bg1"/>
                </a:solidFill>
                <a:effectLst/>
                <a:ea typeface="Times New Roman" panose="02020603050405020304" pitchFamily="18" charset="0"/>
              </a:rPr>
              <a:t>, </a:t>
            </a:r>
            <a:r>
              <a:rPr lang="en-GB" sz="2400" dirty="0" err="1">
                <a:solidFill>
                  <a:schemeClr val="bg1"/>
                </a:solidFill>
                <a:effectLst/>
                <a:ea typeface="Times New Roman" panose="02020603050405020304" pitchFamily="18" charset="0"/>
              </a:rPr>
              <a:t>Phansopkar</a:t>
            </a:r>
            <a:r>
              <a:rPr lang="en-GB" sz="2400" dirty="0">
                <a:solidFill>
                  <a:schemeClr val="bg1"/>
                </a:solidFill>
                <a:effectLst/>
                <a:ea typeface="Times New Roman" panose="02020603050405020304" pitchFamily="18" charset="0"/>
              </a:rPr>
              <a:t> and </a:t>
            </a:r>
            <a:r>
              <a:rPr lang="en-GB" sz="2400" dirty="0" err="1">
                <a:solidFill>
                  <a:schemeClr val="bg1"/>
                </a:solidFill>
                <a:effectLst/>
                <a:ea typeface="Times New Roman" panose="02020603050405020304" pitchFamily="18" charset="0"/>
              </a:rPr>
              <a:t>Chitale</a:t>
            </a:r>
            <a:r>
              <a:rPr lang="en-GB" sz="2400" dirty="0">
                <a:solidFill>
                  <a:schemeClr val="bg1"/>
                </a:solidFill>
                <a:effectLst/>
                <a:ea typeface="Times New Roman" panose="02020603050405020304" pitchFamily="18" charset="0"/>
              </a:rPr>
              <a:t>, 2021) – </a:t>
            </a:r>
            <a:r>
              <a:rPr lang="en-GB" sz="2400">
                <a:solidFill>
                  <a:schemeClr val="bg1"/>
                </a:solidFill>
                <a:effectLst/>
                <a:ea typeface="Times New Roman" panose="02020603050405020304" pitchFamily="18" charset="0"/>
              </a:rPr>
              <a:t>Frozen Shoulder </a:t>
            </a:r>
            <a:r>
              <a:rPr lang="en-GB" sz="2400" dirty="0">
                <a:solidFill>
                  <a:schemeClr val="bg1"/>
                </a:solidFill>
                <a:effectLst/>
                <a:ea typeface="Times New Roman" panose="02020603050405020304" pitchFamily="18" charset="0"/>
              </a:rPr>
              <a:t>vs </a:t>
            </a:r>
            <a:r>
              <a:rPr lang="en-GB" sz="2400" dirty="0" err="1">
                <a:solidFill>
                  <a:schemeClr val="bg1"/>
                </a:solidFill>
                <a:effectLst/>
                <a:ea typeface="Times New Roman" panose="02020603050405020304" pitchFamily="18" charset="0"/>
              </a:rPr>
              <a:t>Occulus</a:t>
            </a:r>
            <a:endParaRPr lang="en-GB" sz="2400" dirty="0">
              <a:solidFill>
                <a:schemeClr val="bg1"/>
              </a:solidFill>
              <a:effectLst/>
              <a:ea typeface="Times New Roman" panose="02020603050405020304" pitchFamily="18" charset="0"/>
            </a:endParaRPr>
          </a:p>
          <a:p>
            <a:endParaRPr lang="en-GB" sz="2400" dirty="0">
              <a:solidFill>
                <a:schemeClr val="bg1"/>
              </a:solidFill>
              <a:effectLst/>
              <a:ea typeface="Times New Roman" panose="02020603050405020304" pitchFamily="18" charset="0"/>
            </a:endParaRPr>
          </a:p>
          <a:p>
            <a:endParaRPr lang="en-GB" sz="2400" dirty="0">
              <a:solidFill>
                <a:schemeClr val="bg1"/>
              </a:solidFill>
              <a:effectLst/>
              <a:ea typeface="Times New Roman" panose="02020603050405020304" pitchFamily="18" charset="0"/>
            </a:endParaRPr>
          </a:p>
          <a:p>
            <a:endParaRPr lang="en-GB" sz="2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0663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ood in a test tube">
            <a:extLst>
              <a:ext uri="{FF2B5EF4-FFF2-40B4-BE49-F238E27FC236}">
                <a16:creationId xmlns:a16="http://schemas.microsoft.com/office/drawing/2014/main" id="{3B33DEDD-9511-4C19-3660-804EE2BDE543}"/>
              </a:ext>
            </a:extLst>
          </p:cNvPr>
          <p:cNvPicPr>
            <a:picLocks noChangeAspect="1"/>
          </p:cNvPicPr>
          <p:nvPr/>
        </p:nvPicPr>
        <p:blipFill rotWithShape="1">
          <a:blip r:embed="rId3"/>
          <a:srcRect t="2550" b="1318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37668-6566-25EA-0812-0F96921BC76B}"/>
              </a:ext>
            </a:extLst>
          </p:cNvPr>
          <p:cNvSpPr>
            <a:spLocks noGrp="1"/>
          </p:cNvSpPr>
          <p:nvPr>
            <p:ph type="title"/>
          </p:nvPr>
        </p:nvSpPr>
        <p:spPr>
          <a:xfrm>
            <a:off x="1063752" y="3005350"/>
            <a:ext cx="10058400" cy="1162702"/>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Conclusion</a:t>
            </a:r>
          </a:p>
        </p:txBody>
      </p:sp>
    </p:spTree>
    <p:extLst>
      <p:ext uri="{BB962C8B-B14F-4D97-AF65-F5344CB8AC3E}">
        <p14:creationId xmlns:p14="http://schemas.microsoft.com/office/powerpoint/2010/main" val="3586595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F2B5D-54BD-8B37-0A18-C11F426071CD}"/>
              </a:ext>
            </a:extLst>
          </p:cNvPr>
          <p:cNvSpPr>
            <a:spLocks noGrp="1"/>
          </p:cNvSpPr>
          <p:nvPr>
            <p:ph type="title"/>
          </p:nvPr>
        </p:nvSpPr>
        <p:spPr>
          <a:xfrm>
            <a:off x="4572001" y="601744"/>
            <a:ext cx="6781800" cy="1338696"/>
          </a:xfrm>
        </p:spPr>
        <p:txBody>
          <a:bodyPr>
            <a:normAutofit/>
          </a:bodyPr>
          <a:lstStyle/>
          <a:p>
            <a:r>
              <a:rPr lang="en-US" dirty="0"/>
              <a:t>Summary</a:t>
            </a:r>
          </a:p>
        </p:txBody>
      </p:sp>
      <p:pic>
        <p:nvPicPr>
          <p:cNvPr id="5" name="Picture 4" descr="Close up of glass laboratory equipment">
            <a:extLst>
              <a:ext uri="{FF2B5EF4-FFF2-40B4-BE49-F238E27FC236}">
                <a16:creationId xmlns:a16="http://schemas.microsoft.com/office/drawing/2014/main" id="{40B1B0DC-5899-BF60-CCEC-9B78E0AE448F}"/>
              </a:ext>
            </a:extLst>
          </p:cNvPr>
          <p:cNvPicPr>
            <a:picLocks noChangeAspect="1"/>
          </p:cNvPicPr>
          <p:nvPr/>
        </p:nvPicPr>
        <p:blipFill rotWithShape="1">
          <a:blip r:embed="rId3"/>
          <a:srcRect l="39461" r="2399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2B8BD90C-683B-DFDB-3ADA-476037821008}"/>
              </a:ext>
            </a:extLst>
          </p:cNvPr>
          <p:cNvSpPr>
            <a:spLocks noGrp="1"/>
          </p:cNvSpPr>
          <p:nvPr>
            <p:ph idx="1"/>
          </p:nvPr>
        </p:nvSpPr>
        <p:spPr>
          <a:xfrm>
            <a:off x="4064000" y="1693333"/>
            <a:ext cx="7772400" cy="4910667"/>
          </a:xfrm>
        </p:spPr>
        <p:txBody>
          <a:bodyPr anchor="t">
            <a:normAutofit fontScale="92500" lnSpcReduction="20000"/>
          </a:bodyPr>
          <a:lstStyle/>
          <a:p>
            <a:r>
              <a:rPr lang="en-US" sz="2400" dirty="0"/>
              <a:t>Research supports the efficacy of the Maitland Concept as a manual therapy approach.</a:t>
            </a:r>
          </a:p>
          <a:p>
            <a:r>
              <a:rPr lang="en-US" sz="2400" dirty="0"/>
              <a:t>Benefits include improved function, pain reduction and possible enhanced quality of life.</a:t>
            </a:r>
          </a:p>
          <a:p>
            <a:r>
              <a:rPr lang="en-GB" sz="2400" b="0" i="0" u="none" strike="noStrike" dirty="0">
                <a:effectLst/>
              </a:rPr>
              <a:t>Numerous studies highlight the advantages of integrating Maitland's techniques with complementary interventions to achieve optimal outcomes. These include Muscle Energy Techniques (MET), the Mulligan Concept, </a:t>
            </a:r>
            <a:r>
              <a:rPr lang="en-GB" sz="2400" b="0" i="0" u="none" strike="noStrike" dirty="0" err="1">
                <a:effectLst/>
              </a:rPr>
              <a:t>Kaltenborn</a:t>
            </a:r>
            <a:r>
              <a:rPr lang="en-GB" sz="2400" b="0" i="0" u="none" strike="noStrike" dirty="0">
                <a:effectLst/>
              </a:rPr>
              <a:t>, Physical Rehabilitation, McKenzie Concept and even VR.</a:t>
            </a:r>
          </a:p>
          <a:p>
            <a:r>
              <a:rPr lang="en-GB" sz="2400" b="0" i="0" u="none" strike="noStrike" dirty="0">
                <a:effectLst/>
              </a:rPr>
              <a:t>Other considerations for pain relief could be considered, such as transcutaneous electrical nerve stimulation (TENS) in conjunction with Maitland's techniques, to provide a comprehensive and multidimensional approach to addressing pain and promoting rehabilitation.</a:t>
            </a:r>
          </a:p>
          <a:p>
            <a:r>
              <a:rPr lang="en-GB" sz="2400" dirty="0"/>
              <a:t>More independent research is needed.</a:t>
            </a:r>
          </a:p>
          <a:p>
            <a:r>
              <a:rPr lang="en-GB" sz="2400" dirty="0"/>
              <a:t>Little evidence on other joints such as the wrist.</a:t>
            </a:r>
            <a:endParaRPr lang="en-US" sz="2400" dirty="0"/>
          </a:p>
        </p:txBody>
      </p:sp>
    </p:spTree>
    <p:extLst>
      <p:ext uri="{BB962C8B-B14F-4D97-AF65-F5344CB8AC3E}">
        <p14:creationId xmlns:p14="http://schemas.microsoft.com/office/powerpoint/2010/main" val="4251724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1D80E757-86D3-3BF5-2645-F9E7A4C5F93C}"/>
              </a:ext>
            </a:extLst>
          </p:cNvPr>
          <p:cNvPicPr>
            <a:picLocks noChangeAspect="1"/>
          </p:cNvPicPr>
          <p:nvPr/>
        </p:nvPicPr>
        <p:blipFill rotWithShape="1">
          <a:blip r:embed="rId3"/>
          <a:srcRect t="3582" b="21418"/>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AFB8BB-8D73-B7DF-AA99-EB7008A32F2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Q&amp;A</a:t>
            </a:r>
          </a:p>
        </p:txBody>
      </p:sp>
    </p:spTree>
    <p:extLst>
      <p:ext uri="{BB962C8B-B14F-4D97-AF65-F5344CB8AC3E}">
        <p14:creationId xmlns:p14="http://schemas.microsoft.com/office/powerpoint/2010/main" val="3316796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648A4FFE-65BA-D6B2-0D54-DF79CAC0A4ED}"/>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5C5BED-D9B7-2D2E-C7E8-CADF85539C69}"/>
              </a:ext>
            </a:extLst>
          </p:cNvPr>
          <p:cNvSpPr>
            <a:spLocks noGrp="1"/>
          </p:cNvSpPr>
          <p:nvPr>
            <p:ph type="title"/>
          </p:nvPr>
        </p:nvSpPr>
        <p:spPr>
          <a:xfrm>
            <a:off x="1511808" y="429085"/>
            <a:ext cx="4023360" cy="539500"/>
          </a:xfrm>
        </p:spPr>
        <p:txBody>
          <a:bodyPr vert="horz" lIns="91440" tIns="45720" rIns="91440" bIns="45720" rtlCol="0" anchor="b">
            <a:normAutofit fontScale="90000"/>
          </a:bodyPr>
          <a:lstStyle/>
          <a:p>
            <a:r>
              <a:rPr lang="en-US" sz="4800" dirty="0">
                <a:solidFill>
                  <a:schemeClr val="bg1"/>
                </a:solidFill>
              </a:rPr>
              <a:t>References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1A3820C-2025-3DD3-B6A3-7D2C6D44218B}"/>
              </a:ext>
            </a:extLst>
          </p:cNvPr>
          <p:cNvSpPr txBox="1"/>
          <p:nvPr/>
        </p:nvSpPr>
        <p:spPr>
          <a:xfrm>
            <a:off x="136882" y="968585"/>
            <a:ext cx="7449251" cy="5970865"/>
          </a:xfrm>
          <a:prstGeom prst="rect">
            <a:avLst/>
          </a:prstGeom>
          <a:noFill/>
        </p:spPr>
        <p:txBody>
          <a:bodyPr wrap="square" rtlCol="0">
            <a:spAutoFit/>
          </a:bodyPr>
          <a:lstStyle/>
          <a:p>
            <a:r>
              <a:rPr lang="en-GB" sz="2400" dirty="0">
                <a:solidFill>
                  <a:schemeClr val="bg1"/>
                </a:solidFill>
                <a:effectLst/>
                <a:ea typeface="Times New Roman" panose="02020603050405020304" pitchFamily="18" charset="0"/>
              </a:rPr>
              <a:t>- </a:t>
            </a:r>
            <a:r>
              <a:rPr lang="en-GB" sz="2000" dirty="0" err="1">
                <a:solidFill>
                  <a:schemeClr val="bg1"/>
                </a:solidFill>
                <a:effectLst/>
                <a:ea typeface="Times New Roman" panose="02020603050405020304" pitchFamily="18" charset="0"/>
              </a:rPr>
              <a:t>Almureef</a:t>
            </a:r>
            <a:r>
              <a:rPr lang="en-GB" sz="2000" dirty="0">
                <a:solidFill>
                  <a:schemeClr val="bg1"/>
                </a:solidFill>
                <a:effectLst/>
                <a:ea typeface="Times New Roman" panose="02020603050405020304" pitchFamily="18" charset="0"/>
              </a:rPr>
              <a:t>, S.S., Medhat, W., Shamsi, S., </a:t>
            </a:r>
            <a:r>
              <a:rPr lang="en-GB" sz="2000" dirty="0" err="1">
                <a:solidFill>
                  <a:schemeClr val="bg1"/>
                </a:solidFill>
                <a:effectLst/>
                <a:ea typeface="Times New Roman" panose="02020603050405020304" pitchFamily="18" charset="0"/>
              </a:rPr>
              <a:t>Bakheet</a:t>
            </a:r>
            <a:r>
              <a:rPr lang="en-GB" sz="2000" dirty="0">
                <a:solidFill>
                  <a:schemeClr val="bg1"/>
                </a:solidFill>
                <a:effectLst/>
                <a:ea typeface="Times New Roman" panose="02020603050405020304" pitchFamily="18" charset="0"/>
              </a:rPr>
              <a:t>, M. and Zahrani, A. (2020) </a:t>
            </a:r>
            <a:r>
              <a:rPr lang="en-GB" sz="2000" i="1" dirty="0">
                <a:solidFill>
                  <a:schemeClr val="bg1"/>
                </a:solidFill>
                <a:effectLst/>
                <a:ea typeface="Times New Roman" panose="02020603050405020304" pitchFamily="18" charset="0"/>
              </a:rPr>
              <a:t>International Journal of Recent Innovations in Medicine and Clinical Research Open Access, Peer Reviewed, Abstracted and Indexed Journal</a:t>
            </a:r>
            <a:r>
              <a:rPr lang="en-GB" sz="2000" dirty="0">
                <a:solidFill>
                  <a:schemeClr val="bg1"/>
                </a:solidFill>
                <a:effectLst/>
                <a:ea typeface="Times New Roman" panose="02020603050405020304" pitchFamily="18" charset="0"/>
              </a:rPr>
              <a:t>.</a:t>
            </a:r>
          </a:p>
          <a:p>
            <a:r>
              <a:rPr lang="en-GB" sz="2000" dirty="0">
                <a:solidFill>
                  <a:schemeClr val="bg1"/>
                </a:solidFill>
                <a:effectLst/>
                <a:ea typeface="Times New Roman" panose="02020603050405020304" pitchFamily="18" charset="0"/>
              </a:rPr>
              <a:t>- Harish, S. and Kashif, R. (2013) </a:t>
            </a:r>
            <a:r>
              <a:rPr lang="en-GB" sz="2000" i="1" dirty="0">
                <a:solidFill>
                  <a:schemeClr val="bg1"/>
                </a:solidFill>
                <a:effectLst/>
                <a:ea typeface="Times New Roman" panose="02020603050405020304" pitchFamily="18" charset="0"/>
              </a:rPr>
              <a:t>Effect of Maitland Mobilization and Myofascial Release Technique in Patients with Knee Osteoarthritis</a:t>
            </a:r>
            <a:r>
              <a:rPr lang="en-GB" sz="2000" dirty="0">
                <a:solidFill>
                  <a:schemeClr val="bg1"/>
                </a:solidFill>
                <a:effectLst/>
                <a:ea typeface="Times New Roman" panose="02020603050405020304" pitchFamily="18" charset="0"/>
              </a:rPr>
              <a:t> Diva Enterprises Private Limited.</a:t>
            </a:r>
          </a:p>
          <a:p>
            <a:r>
              <a:rPr lang="en-GB" sz="2000" dirty="0">
                <a:solidFill>
                  <a:schemeClr val="bg1"/>
                </a:solidFill>
                <a:effectLst/>
                <a:ea typeface="Times New Roman" panose="02020603050405020304" pitchFamily="18" charset="0"/>
              </a:rPr>
              <a:t>- </a:t>
            </a:r>
            <a:r>
              <a:rPr lang="en-GB" sz="2000" dirty="0" err="1">
                <a:solidFill>
                  <a:schemeClr val="bg1"/>
                </a:solidFill>
                <a:effectLst/>
                <a:ea typeface="Times New Roman" panose="02020603050405020304" pitchFamily="18" charset="0"/>
              </a:rPr>
              <a:t>Hengeveld</a:t>
            </a:r>
            <a:r>
              <a:rPr lang="en-GB" sz="2000" dirty="0">
                <a:solidFill>
                  <a:schemeClr val="bg1"/>
                </a:solidFill>
                <a:effectLst/>
                <a:ea typeface="Times New Roman" panose="02020603050405020304" pitchFamily="18" charset="0"/>
              </a:rPr>
              <a:t>, E., Banks, K. and Maitland, G.D. (2005) 'Maitland's Peripheral Manipulation', .</a:t>
            </a:r>
          </a:p>
          <a:p>
            <a:r>
              <a:rPr lang="en-GB" sz="2000" dirty="0">
                <a:solidFill>
                  <a:schemeClr val="bg1"/>
                </a:solidFill>
                <a:effectLst/>
                <a:ea typeface="Times New Roman" panose="02020603050405020304" pitchFamily="18" charset="0"/>
              </a:rPr>
              <a:t>- Li, L., Hu, X., Di, Y. and Jiao, W. (2022) </a:t>
            </a:r>
            <a:r>
              <a:rPr lang="en-GB" sz="2000" i="1" dirty="0">
                <a:solidFill>
                  <a:schemeClr val="bg1"/>
                </a:solidFill>
                <a:effectLst/>
                <a:ea typeface="Times New Roman" panose="02020603050405020304" pitchFamily="18" charset="0"/>
              </a:rPr>
              <a:t>Effectiveness of Maitland and Mulligan mobilization methods for adults with knee osteoarthritis: A systematic review and meta-analysis</a:t>
            </a:r>
            <a:r>
              <a:rPr lang="en-GB" sz="2000" dirty="0">
                <a:solidFill>
                  <a:schemeClr val="bg1"/>
                </a:solidFill>
                <a:effectLst/>
                <a:ea typeface="Times New Roman" panose="02020603050405020304" pitchFamily="18" charset="0"/>
              </a:rPr>
              <a:t> </a:t>
            </a:r>
            <a:r>
              <a:rPr lang="en-GB" sz="2000" dirty="0" err="1">
                <a:solidFill>
                  <a:schemeClr val="bg1"/>
                </a:solidFill>
                <a:effectLst/>
                <a:ea typeface="Times New Roman" panose="02020603050405020304" pitchFamily="18" charset="0"/>
              </a:rPr>
              <a:t>Baishideng</a:t>
            </a:r>
            <a:r>
              <a:rPr lang="en-GB" sz="2000" dirty="0">
                <a:solidFill>
                  <a:schemeClr val="bg1"/>
                </a:solidFill>
                <a:effectLst/>
                <a:ea typeface="Times New Roman" panose="02020603050405020304" pitchFamily="18" charset="0"/>
              </a:rPr>
              <a:t> Publishing Group Inc., pp. 954.</a:t>
            </a:r>
          </a:p>
          <a:p>
            <a:r>
              <a:rPr lang="en-GB" sz="2000" dirty="0">
                <a:solidFill>
                  <a:schemeClr val="bg1"/>
                </a:solidFill>
                <a:effectLst/>
                <a:ea typeface="Times New Roman" panose="02020603050405020304" pitchFamily="18" charset="0"/>
              </a:rPr>
              <a:t>- </a:t>
            </a:r>
            <a:r>
              <a:rPr lang="en-GB" sz="2000" dirty="0" err="1">
                <a:solidFill>
                  <a:schemeClr val="bg1"/>
                </a:solidFill>
                <a:effectLst/>
                <a:ea typeface="Times New Roman" panose="02020603050405020304" pitchFamily="18" charset="0"/>
              </a:rPr>
              <a:t>Naureen</a:t>
            </a:r>
            <a:r>
              <a:rPr lang="en-GB" sz="2000" dirty="0">
                <a:solidFill>
                  <a:schemeClr val="bg1"/>
                </a:solidFill>
                <a:effectLst/>
                <a:ea typeface="Times New Roman" panose="02020603050405020304" pitchFamily="18" charset="0"/>
              </a:rPr>
              <a:t>, S., Zia, A., Amir, M., Rana, F.M. and Habiba, U. (2022) </a:t>
            </a:r>
            <a:r>
              <a:rPr lang="en-GB" sz="2000" i="1" dirty="0">
                <a:solidFill>
                  <a:schemeClr val="bg1"/>
                </a:solidFill>
                <a:effectLst/>
                <a:ea typeface="Times New Roman" panose="02020603050405020304" pitchFamily="18" charset="0"/>
              </a:rPr>
              <a:t>Comparison of High-grade Maitland Mobilization and Post Isometric Relaxation (PIR) Muscle Energy Technique on pain, range of motion, and functional status in patients with Adhesive Capsulitis</a:t>
            </a:r>
            <a:r>
              <a:rPr lang="en-GB" sz="2000" dirty="0">
                <a:solidFill>
                  <a:schemeClr val="bg1"/>
                </a:solidFill>
                <a:effectLst/>
                <a:ea typeface="Times New Roman" panose="02020603050405020304" pitchFamily="18" charset="0"/>
              </a:rPr>
              <a:t> Lahore Medical and Dental College, pp. 121.</a:t>
            </a:r>
          </a:p>
          <a:p>
            <a:endParaRPr lang="en-US" dirty="0"/>
          </a:p>
        </p:txBody>
      </p:sp>
    </p:spTree>
    <p:extLst>
      <p:ext uri="{BB962C8B-B14F-4D97-AF65-F5344CB8AC3E}">
        <p14:creationId xmlns:p14="http://schemas.microsoft.com/office/powerpoint/2010/main" val="1778906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648A4FFE-65BA-D6B2-0D54-DF79CAC0A4ED}"/>
              </a:ext>
            </a:extLst>
          </p:cNvPr>
          <p:cNvPicPr>
            <a:picLocks noChangeAspect="1"/>
          </p:cNvPicPr>
          <p:nvPr/>
        </p:nvPicPr>
        <p:blipFill rotWithShape="1">
          <a:blip r:embed="rId2"/>
          <a:srcRect t="7697" r="23298" b="1394"/>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13929A9E-547D-C7D9-93C5-BFA4D5ECB92B}"/>
              </a:ext>
            </a:extLst>
          </p:cNvPr>
          <p:cNvSpPr>
            <a:spLocks noGrp="1"/>
          </p:cNvSpPr>
          <p:nvPr>
            <p:ph type="title"/>
          </p:nvPr>
        </p:nvSpPr>
        <p:spPr>
          <a:xfrm>
            <a:off x="357376" y="905934"/>
            <a:ext cx="6938819" cy="6197600"/>
          </a:xfrm>
        </p:spPr>
        <p:txBody>
          <a:bodyPr vert="horz" lIns="91440" tIns="45720" rIns="91440" bIns="45720" rtlCol="0" anchor="b">
            <a:normAutofit fontScale="90000"/>
          </a:bodyPr>
          <a:lstStyle/>
          <a:p>
            <a:r>
              <a:rPr lang="en-US" sz="1800" dirty="0">
                <a:solidFill>
                  <a:schemeClr val="bg1"/>
                </a:solidFill>
                <a:effectLst/>
                <a:latin typeface="+mn-lt"/>
              </a:rPr>
              <a:t>- </a:t>
            </a:r>
            <a:r>
              <a:rPr lang="en-US" sz="2200" dirty="0">
                <a:solidFill>
                  <a:schemeClr val="bg1"/>
                </a:solidFill>
                <a:effectLst/>
                <a:latin typeface="+mn-lt"/>
              </a:rPr>
              <a:t>Navarro-Santana, M.J., Gómez-</a:t>
            </a:r>
            <a:r>
              <a:rPr lang="en-US" sz="2200" dirty="0" err="1">
                <a:solidFill>
                  <a:schemeClr val="bg1"/>
                </a:solidFill>
                <a:effectLst/>
                <a:latin typeface="+mn-lt"/>
              </a:rPr>
              <a:t>Chiguano</a:t>
            </a:r>
            <a:r>
              <a:rPr lang="en-US" sz="2200" dirty="0">
                <a:solidFill>
                  <a:schemeClr val="bg1"/>
                </a:solidFill>
                <a:effectLst/>
                <a:latin typeface="+mn-lt"/>
              </a:rPr>
              <a:t>, G.F., </a:t>
            </a:r>
            <a:r>
              <a:rPr lang="en-US" sz="2200" dirty="0" err="1">
                <a:solidFill>
                  <a:schemeClr val="bg1"/>
                </a:solidFill>
                <a:effectLst/>
                <a:latin typeface="+mn-lt"/>
              </a:rPr>
              <a:t>Somkereki</a:t>
            </a:r>
            <a:r>
              <a:rPr lang="en-US" sz="2200" dirty="0">
                <a:solidFill>
                  <a:schemeClr val="bg1"/>
                </a:solidFill>
                <a:effectLst/>
                <a:latin typeface="+mn-lt"/>
              </a:rPr>
              <a:t>, M.D., Fernández-De-Las-</a:t>
            </a:r>
            <a:r>
              <a:rPr lang="en-US" sz="2200" dirty="0" err="1">
                <a:solidFill>
                  <a:schemeClr val="bg1"/>
                </a:solidFill>
                <a:effectLst/>
                <a:latin typeface="+mn-lt"/>
              </a:rPr>
              <a:t>Peñas</a:t>
            </a:r>
            <a:r>
              <a:rPr lang="en-US" sz="2200" dirty="0">
                <a:solidFill>
                  <a:schemeClr val="bg1"/>
                </a:solidFill>
                <a:effectLst/>
                <a:latin typeface="+mn-lt"/>
              </a:rPr>
              <a:t>, C., Cleland, J.A. and Plaza-Manzano, G. (2020) </a:t>
            </a:r>
            <a:r>
              <a:rPr lang="en-US" sz="2200" i="1" dirty="0">
                <a:solidFill>
                  <a:schemeClr val="bg1"/>
                </a:solidFill>
                <a:effectLst/>
                <a:latin typeface="+mn-lt"/>
              </a:rPr>
              <a:t>Effects of joint </a:t>
            </a:r>
            <a:r>
              <a:rPr lang="en-US" sz="2200" i="1" dirty="0" err="1">
                <a:solidFill>
                  <a:schemeClr val="bg1"/>
                </a:solidFill>
                <a:effectLst/>
                <a:latin typeface="+mn-lt"/>
              </a:rPr>
              <a:t>mobilisation</a:t>
            </a:r>
            <a:r>
              <a:rPr lang="en-US" sz="2200" i="1" dirty="0">
                <a:solidFill>
                  <a:schemeClr val="bg1"/>
                </a:solidFill>
                <a:effectLst/>
                <a:latin typeface="+mn-lt"/>
              </a:rPr>
              <a:t> on clinical manifestations of sympathetic nervous system activity: a systematic review and meta-analysis</a:t>
            </a:r>
            <a:r>
              <a:rPr lang="en-US" sz="2200" dirty="0">
                <a:solidFill>
                  <a:schemeClr val="bg1"/>
                </a:solidFill>
                <a:effectLst/>
                <a:latin typeface="+mn-lt"/>
              </a:rPr>
              <a:t> Elsevier BV, pp. 118.</a:t>
            </a:r>
            <a:br>
              <a:rPr lang="en-US" sz="2200" dirty="0">
                <a:solidFill>
                  <a:schemeClr val="bg1"/>
                </a:solidFill>
                <a:effectLst/>
                <a:latin typeface="+mn-lt"/>
              </a:rPr>
            </a:br>
            <a:r>
              <a:rPr lang="en-US" sz="2200" dirty="0">
                <a:solidFill>
                  <a:schemeClr val="bg1"/>
                </a:solidFill>
                <a:effectLst/>
                <a:latin typeface="+mn-lt"/>
              </a:rPr>
              <a:t>- Neumann, D.A. (2012) </a:t>
            </a:r>
            <a:r>
              <a:rPr lang="en-US" sz="2200" i="1" dirty="0">
                <a:solidFill>
                  <a:schemeClr val="bg1"/>
                </a:solidFill>
                <a:effectLst/>
                <a:latin typeface="+mn-lt"/>
              </a:rPr>
              <a:t>The Convex-Concave Rules of Arthrokinematics: Flawed or Perhaps Just Misinterpreted?</a:t>
            </a:r>
            <a:r>
              <a:rPr lang="en-US" sz="2200" dirty="0">
                <a:solidFill>
                  <a:schemeClr val="bg1"/>
                </a:solidFill>
                <a:effectLst/>
                <a:latin typeface="+mn-lt"/>
              </a:rPr>
              <a:t> Journal of </a:t>
            </a:r>
            <a:r>
              <a:rPr lang="en-US" sz="2200" dirty="0" err="1">
                <a:solidFill>
                  <a:schemeClr val="bg1"/>
                </a:solidFill>
                <a:effectLst/>
                <a:latin typeface="+mn-lt"/>
              </a:rPr>
              <a:t>Orthopaedic</a:t>
            </a:r>
            <a:r>
              <a:rPr lang="en-US" sz="2200" dirty="0">
                <a:solidFill>
                  <a:schemeClr val="bg1"/>
                </a:solidFill>
                <a:effectLst/>
                <a:latin typeface="+mn-lt"/>
              </a:rPr>
              <a:t> &amp;amp; Sports Physical Therapy (JOSPT), pp. 53.</a:t>
            </a:r>
            <a:br>
              <a:rPr lang="en-US" sz="2200" dirty="0">
                <a:solidFill>
                  <a:schemeClr val="bg1"/>
                </a:solidFill>
                <a:effectLst/>
                <a:latin typeface="+mn-lt"/>
              </a:rPr>
            </a:br>
            <a:r>
              <a:rPr lang="en-US" sz="2200" dirty="0">
                <a:solidFill>
                  <a:schemeClr val="bg1"/>
                </a:solidFill>
                <a:effectLst/>
                <a:latin typeface="+mn-lt"/>
              </a:rPr>
              <a:t>- Pozsgai, M., </a:t>
            </a:r>
            <a:r>
              <a:rPr lang="en-US" sz="2200" dirty="0" err="1">
                <a:solidFill>
                  <a:schemeClr val="bg1"/>
                </a:solidFill>
                <a:effectLst/>
                <a:latin typeface="+mn-lt"/>
              </a:rPr>
              <a:t>Péter</a:t>
            </a:r>
            <a:r>
              <a:rPr lang="en-US" sz="2200" dirty="0">
                <a:solidFill>
                  <a:schemeClr val="bg1"/>
                </a:solidFill>
                <a:effectLst/>
                <a:latin typeface="+mn-lt"/>
              </a:rPr>
              <a:t>, I.A., Farkas, N., Than, P. and </a:t>
            </a:r>
            <a:r>
              <a:rPr lang="en-US" sz="2200" dirty="0" err="1">
                <a:solidFill>
                  <a:schemeClr val="bg1"/>
                </a:solidFill>
                <a:effectLst/>
                <a:latin typeface="+mn-lt"/>
              </a:rPr>
              <a:t>Nusser</a:t>
            </a:r>
            <a:r>
              <a:rPr lang="en-US" sz="2200" dirty="0">
                <a:solidFill>
                  <a:schemeClr val="bg1"/>
                </a:solidFill>
                <a:effectLst/>
                <a:latin typeface="+mn-lt"/>
              </a:rPr>
              <a:t>, N. (2022) </a:t>
            </a:r>
            <a:r>
              <a:rPr lang="en-US" sz="2200" i="1" dirty="0">
                <a:solidFill>
                  <a:schemeClr val="bg1"/>
                </a:solidFill>
                <a:effectLst/>
                <a:latin typeface="+mn-lt"/>
              </a:rPr>
              <a:t>End-range Maitland mobilization decreasing pain sensitivity in knee osteoarthritis: randomized, controlled clinical trial</a:t>
            </a:r>
            <a:r>
              <a:rPr lang="en-US" sz="2200" dirty="0">
                <a:solidFill>
                  <a:schemeClr val="bg1"/>
                </a:solidFill>
                <a:effectLst/>
                <a:latin typeface="+mn-lt"/>
              </a:rPr>
              <a:t> </a:t>
            </a:r>
            <a:r>
              <a:rPr lang="en-US" sz="2200" dirty="0" err="1">
                <a:solidFill>
                  <a:schemeClr val="bg1"/>
                </a:solidFill>
                <a:effectLst/>
                <a:latin typeface="+mn-lt"/>
              </a:rPr>
              <a:t>Edizioni</a:t>
            </a:r>
            <a:r>
              <a:rPr lang="en-US" sz="2200" dirty="0">
                <a:solidFill>
                  <a:schemeClr val="bg1"/>
                </a:solidFill>
                <a:effectLst/>
                <a:latin typeface="+mn-lt"/>
              </a:rPr>
              <a:t> Minerva Medica.</a:t>
            </a:r>
            <a:br>
              <a:rPr lang="en-US" sz="2200" dirty="0">
                <a:solidFill>
                  <a:schemeClr val="bg1"/>
                </a:solidFill>
                <a:effectLst/>
                <a:latin typeface="+mn-lt"/>
              </a:rPr>
            </a:br>
            <a:r>
              <a:rPr lang="en-US" sz="2200" dirty="0">
                <a:solidFill>
                  <a:schemeClr val="bg1"/>
                </a:solidFill>
                <a:effectLst/>
                <a:latin typeface="+mn-lt"/>
              </a:rPr>
              <a:t>- Sathe, S., Khurana, S.K., </a:t>
            </a:r>
            <a:r>
              <a:rPr lang="en-US" sz="2200" dirty="0" err="1">
                <a:solidFill>
                  <a:schemeClr val="bg1"/>
                </a:solidFill>
                <a:effectLst/>
                <a:latin typeface="+mn-lt"/>
              </a:rPr>
              <a:t>Damke</a:t>
            </a:r>
            <a:r>
              <a:rPr lang="en-US" sz="2200" dirty="0">
                <a:solidFill>
                  <a:schemeClr val="bg1"/>
                </a:solidFill>
                <a:effectLst/>
                <a:latin typeface="+mn-lt"/>
              </a:rPr>
              <a:t>, U. and Agrawal, P.V. (2020) </a:t>
            </a:r>
            <a:r>
              <a:rPr lang="en-US" sz="2200" i="1" dirty="0">
                <a:solidFill>
                  <a:schemeClr val="bg1"/>
                </a:solidFill>
                <a:effectLst/>
                <a:latin typeface="+mn-lt"/>
              </a:rPr>
              <a:t>To Compare the Effects of Maitland Mobilization with Conventional Physiotherapy in Adhesive Capsulitis</a:t>
            </a:r>
            <a:r>
              <a:rPr lang="en-US" sz="2200" dirty="0">
                <a:solidFill>
                  <a:schemeClr val="bg1"/>
                </a:solidFill>
                <a:effectLst/>
                <a:latin typeface="+mn-lt"/>
              </a:rPr>
              <a:t> Radiance Research Academy, pp. 99.</a:t>
            </a:r>
            <a:br>
              <a:rPr lang="en-US" sz="2200" dirty="0">
                <a:solidFill>
                  <a:schemeClr val="bg1"/>
                </a:solidFill>
                <a:effectLst/>
                <a:latin typeface="+mn-lt"/>
              </a:rPr>
            </a:br>
            <a:r>
              <a:rPr lang="en-US" sz="2200" dirty="0">
                <a:solidFill>
                  <a:schemeClr val="bg1"/>
                </a:solidFill>
                <a:effectLst/>
                <a:latin typeface="+mn-lt"/>
              </a:rPr>
              <a:t>- Shabbir, M., Arshad, N., Naz, A. and Saleem, N. (2021) </a:t>
            </a:r>
            <a:r>
              <a:rPr lang="en-US" sz="2200" i="1" dirty="0">
                <a:solidFill>
                  <a:schemeClr val="bg1"/>
                </a:solidFill>
                <a:effectLst/>
                <a:latin typeface="+mn-lt"/>
              </a:rPr>
              <a:t>Clinical outcomes of </a:t>
            </a:r>
            <a:r>
              <a:rPr lang="en-US" sz="2200" i="1" dirty="0" err="1">
                <a:solidFill>
                  <a:schemeClr val="bg1"/>
                </a:solidFill>
                <a:effectLst/>
                <a:latin typeface="+mn-lt"/>
              </a:rPr>
              <a:t>maitland</a:t>
            </a:r>
            <a:r>
              <a:rPr lang="en-US" sz="2200" i="1" dirty="0">
                <a:solidFill>
                  <a:schemeClr val="bg1"/>
                </a:solidFill>
                <a:effectLst/>
                <a:latin typeface="+mn-lt"/>
              </a:rPr>
              <a:t> mobilization in patients with Myofascial Chronic Neck Pain: A randomized controlled trial</a:t>
            </a:r>
            <a:r>
              <a:rPr lang="en-US" sz="2200" dirty="0">
                <a:solidFill>
                  <a:schemeClr val="bg1"/>
                </a:solidFill>
                <a:effectLst/>
                <a:latin typeface="+mn-lt"/>
              </a:rPr>
              <a:t> Pakistan Journal of Medical Sciences.</a:t>
            </a:r>
            <a:br>
              <a:rPr lang="en-US" sz="2200" dirty="0">
                <a:solidFill>
                  <a:schemeClr val="bg1"/>
                </a:solidFill>
                <a:effectLst/>
                <a:latin typeface="+mn-lt"/>
              </a:rPr>
            </a:br>
            <a:br>
              <a:rPr lang="en-US" sz="2200" dirty="0">
                <a:solidFill>
                  <a:schemeClr val="bg1"/>
                </a:solidFill>
                <a:effectLst/>
              </a:rPr>
            </a:br>
            <a:endParaRPr lang="en-US" sz="2200" dirty="0">
              <a:solidFill>
                <a:schemeClr val="bg1"/>
              </a:solidFill>
            </a:endParaRP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1490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648A4FFE-65BA-D6B2-0D54-DF79CAC0A4ED}"/>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13929A9E-547D-C7D9-93C5-BFA4D5ECB92B}"/>
              </a:ext>
            </a:extLst>
          </p:cNvPr>
          <p:cNvSpPr>
            <a:spLocks noGrp="1"/>
          </p:cNvSpPr>
          <p:nvPr>
            <p:ph type="title"/>
          </p:nvPr>
        </p:nvSpPr>
        <p:spPr>
          <a:xfrm>
            <a:off x="481029" y="1424129"/>
            <a:ext cx="6868038" cy="4400938"/>
          </a:xfrm>
        </p:spPr>
        <p:txBody>
          <a:bodyPr>
            <a:noAutofit/>
          </a:bodyPr>
          <a:lstStyle/>
          <a:p>
            <a:r>
              <a:rPr lang="en-GB" sz="2000" dirty="0">
                <a:solidFill>
                  <a:schemeClr val="bg1"/>
                </a:solidFill>
                <a:effectLst/>
                <a:latin typeface="+mn-lt"/>
                <a:ea typeface="Times New Roman" panose="02020603050405020304" pitchFamily="18" charset="0"/>
              </a:rPr>
              <a:t>- Singh, P., </a:t>
            </a:r>
            <a:r>
              <a:rPr lang="en-GB" sz="2000" dirty="0" err="1">
                <a:solidFill>
                  <a:schemeClr val="bg1"/>
                </a:solidFill>
                <a:effectLst/>
                <a:latin typeface="+mn-lt"/>
                <a:ea typeface="Times New Roman" panose="02020603050405020304" pitchFamily="18" charset="0"/>
              </a:rPr>
              <a:t>Sheth</a:t>
            </a:r>
            <a:r>
              <a:rPr lang="en-GB" sz="2000" dirty="0">
                <a:solidFill>
                  <a:schemeClr val="bg1"/>
                </a:solidFill>
                <a:effectLst/>
                <a:latin typeface="+mn-lt"/>
                <a:ea typeface="Times New Roman" panose="02020603050405020304" pitchFamily="18" charset="0"/>
              </a:rPr>
              <a:t>, M.S. and Vyas, N.J. (2018) </a:t>
            </a:r>
            <a:r>
              <a:rPr lang="en-GB" sz="2000" i="1" dirty="0">
                <a:solidFill>
                  <a:schemeClr val="bg1"/>
                </a:solidFill>
                <a:effectLst/>
                <a:latin typeface="+mn-lt"/>
                <a:ea typeface="Times New Roman" panose="02020603050405020304" pitchFamily="18" charset="0"/>
              </a:rPr>
              <a:t>Comparison of Immediate Effect of Two Different Maitland Mobilization Protocols on Pain and Range Of Motion in Subjects with Osteoarthritis of Knee</a:t>
            </a:r>
            <a:r>
              <a:rPr lang="en-GB" sz="2000" dirty="0">
                <a:solidFill>
                  <a:schemeClr val="bg1"/>
                </a:solidFill>
                <a:effectLst/>
                <a:latin typeface="+mn-lt"/>
                <a:ea typeface="Times New Roman" panose="02020603050405020304" pitchFamily="18" charset="0"/>
              </a:rPr>
              <a:t>.</a:t>
            </a:r>
            <a:br>
              <a:rPr lang="en-GB" sz="2000" dirty="0">
                <a:solidFill>
                  <a:schemeClr val="bg1"/>
                </a:solidFill>
                <a:effectLst/>
                <a:latin typeface="+mn-lt"/>
                <a:ea typeface="Times New Roman" panose="02020603050405020304" pitchFamily="18" charset="0"/>
              </a:rPr>
            </a:br>
            <a:r>
              <a:rPr lang="en-GB" sz="2000" dirty="0">
                <a:solidFill>
                  <a:schemeClr val="bg1"/>
                </a:solidFill>
                <a:effectLst/>
                <a:latin typeface="+mn-lt"/>
                <a:ea typeface="Times New Roman" panose="02020603050405020304" pitchFamily="18" charset="0"/>
              </a:rPr>
              <a:t>- </a:t>
            </a:r>
            <a:r>
              <a:rPr lang="en-GB" sz="2000" dirty="0" err="1">
                <a:solidFill>
                  <a:schemeClr val="bg1"/>
                </a:solidFill>
                <a:effectLst/>
                <a:latin typeface="+mn-lt"/>
                <a:ea typeface="Times New Roman" panose="02020603050405020304" pitchFamily="18" charset="0"/>
              </a:rPr>
              <a:t>Wankhade</a:t>
            </a:r>
            <a:r>
              <a:rPr lang="en-GB" sz="2000" dirty="0">
                <a:solidFill>
                  <a:schemeClr val="bg1"/>
                </a:solidFill>
                <a:effectLst/>
                <a:latin typeface="+mn-lt"/>
                <a:ea typeface="Times New Roman" panose="02020603050405020304" pitchFamily="18" charset="0"/>
              </a:rPr>
              <a:t>, S., </a:t>
            </a:r>
            <a:r>
              <a:rPr lang="en-GB" sz="2000" dirty="0" err="1">
                <a:solidFill>
                  <a:schemeClr val="bg1"/>
                </a:solidFill>
                <a:effectLst/>
                <a:latin typeface="+mn-lt"/>
                <a:ea typeface="Times New Roman" panose="02020603050405020304" pitchFamily="18" charset="0"/>
              </a:rPr>
              <a:t>Phansopkar</a:t>
            </a:r>
            <a:r>
              <a:rPr lang="en-GB" sz="2000" dirty="0">
                <a:solidFill>
                  <a:schemeClr val="bg1"/>
                </a:solidFill>
                <a:effectLst/>
                <a:latin typeface="+mn-lt"/>
                <a:ea typeface="Times New Roman" panose="02020603050405020304" pitchFamily="18" charset="0"/>
              </a:rPr>
              <a:t>, P. and </a:t>
            </a:r>
            <a:r>
              <a:rPr lang="en-GB" sz="2000" dirty="0" err="1">
                <a:solidFill>
                  <a:schemeClr val="bg1"/>
                </a:solidFill>
                <a:effectLst/>
                <a:latin typeface="+mn-lt"/>
                <a:ea typeface="Times New Roman" panose="02020603050405020304" pitchFamily="18" charset="0"/>
              </a:rPr>
              <a:t>Chitale</a:t>
            </a:r>
            <a:r>
              <a:rPr lang="en-GB" sz="2000" dirty="0">
                <a:solidFill>
                  <a:schemeClr val="bg1"/>
                </a:solidFill>
                <a:effectLst/>
                <a:latin typeface="+mn-lt"/>
                <a:ea typeface="Times New Roman" panose="02020603050405020304" pitchFamily="18" charset="0"/>
              </a:rPr>
              <a:t>, N. (2021) </a:t>
            </a:r>
            <a:r>
              <a:rPr lang="en-GB" sz="2000" i="1" dirty="0">
                <a:solidFill>
                  <a:schemeClr val="bg1"/>
                </a:solidFill>
                <a:effectLst/>
                <a:latin typeface="+mn-lt"/>
                <a:ea typeface="Times New Roman" panose="02020603050405020304" pitchFamily="18" charset="0"/>
              </a:rPr>
              <a:t>Effect of Oculus Guided Physical Therapy in Adjunct to Conventional Therapy in Frozen Shoulder Patients- A Research Protocol</a:t>
            </a:r>
            <a:r>
              <a:rPr lang="en-GB" sz="2000" dirty="0">
                <a:solidFill>
                  <a:schemeClr val="bg1"/>
                </a:solidFill>
                <a:effectLst/>
                <a:latin typeface="+mn-lt"/>
                <a:ea typeface="Times New Roman" panose="02020603050405020304" pitchFamily="18" charset="0"/>
              </a:rPr>
              <a:t> </a:t>
            </a:r>
            <a:r>
              <a:rPr lang="en-GB" sz="2000" dirty="0" err="1">
                <a:solidFill>
                  <a:schemeClr val="bg1"/>
                </a:solidFill>
                <a:effectLst/>
                <a:latin typeface="+mn-lt"/>
                <a:ea typeface="Times New Roman" panose="02020603050405020304" pitchFamily="18" charset="0"/>
              </a:rPr>
              <a:t>Sciencedomain</a:t>
            </a:r>
            <a:r>
              <a:rPr lang="en-GB" sz="2000" dirty="0">
                <a:solidFill>
                  <a:schemeClr val="bg1"/>
                </a:solidFill>
                <a:effectLst/>
                <a:latin typeface="+mn-lt"/>
                <a:ea typeface="Times New Roman" panose="02020603050405020304" pitchFamily="18" charset="0"/>
              </a:rPr>
              <a:t> International, pp. 218.</a:t>
            </a:r>
            <a:br>
              <a:rPr lang="en-GB" sz="2000" dirty="0">
                <a:solidFill>
                  <a:schemeClr val="bg1"/>
                </a:solidFill>
                <a:effectLst/>
                <a:latin typeface="+mn-lt"/>
                <a:ea typeface="Times New Roman" panose="02020603050405020304" pitchFamily="18" charset="0"/>
              </a:rPr>
            </a:br>
            <a:r>
              <a:rPr lang="en-GB" sz="2000" dirty="0">
                <a:solidFill>
                  <a:schemeClr val="bg1"/>
                </a:solidFill>
                <a:effectLst/>
                <a:latin typeface="+mn-lt"/>
                <a:ea typeface="Times New Roman" panose="02020603050405020304" pitchFamily="18" charset="0"/>
              </a:rPr>
              <a:t>- Yin, Y., Yu, Z., Wang, J. and Sun, J. (2022) </a:t>
            </a:r>
            <a:r>
              <a:rPr lang="en-GB" sz="2000" i="1" dirty="0">
                <a:solidFill>
                  <a:schemeClr val="bg1"/>
                </a:solidFill>
                <a:effectLst/>
                <a:latin typeface="+mn-lt"/>
                <a:ea typeface="Times New Roman" panose="02020603050405020304" pitchFamily="18" charset="0"/>
              </a:rPr>
              <a:t>Effectiveness of the Rehabilitation Training Combined with Maitland Mobilization for the Treatment of Chronic Ankle Instability: A Randomized Controlled Trial</a:t>
            </a:r>
            <a:r>
              <a:rPr lang="en-GB" sz="2000" dirty="0">
                <a:solidFill>
                  <a:schemeClr val="bg1"/>
                </a:solidFill>
                <a:effectLst/>
                <a:latin typeface="+mn-lt"/>
                <a:ea typeface="Times New Roman" panose="02020603050405020304" pitchFamily="18" charset="0"/>
              </a:rPr>
              <a:t> MDPI AG.</a:t>
            </a:r>
            <a:br>
              <a:rPr lang="en-GB" sz="2000" dirty="0">
                <a:solidFill>
                  <a:schemeClr val="bg1"/>
                </a:solidFill>
                <a:effectLst/>
                <a:latin typeface="+mn-lt"/>
                <a:ea typeface="Times New Roman" panose="02020603050405020304" pitchFamily="18" charset="0"/>
              </a:rPr>
            </a:br>
            <a:endParaRPr lang="en-US" sz="2000" dirty="0">
              <a:solidFill>
                <a:schemeClr val="bg1"/>
              </a:solidFill>
              <a:latin typeface="+mn-lt"/>
            </a:endParaRPr>
          </a:p>
        </p:txBody>
      </p:sp>
    </p:spTree>
    <p:extLst>
      <p:ext uri="{BB962C8B-B14F-4D97-AF65-F5344CB8AC3E}">
        <p14:creationId xmlns:p14="http://schemas.microsoft.com/office/powerpoint/2010/main" val="2757499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15" ma:contentTypeDescription="Create a new document." ma:contentTypeScope="" ma:versionID="35edaea92c06507a3db0fde0a7d496c6">
  <xsd:schema xmlns:xsd="http://www.w3.org/2001/XMLSchema" xmlns:xs="http://www.w3.org/2001/XMLSchema" xmlns:p="http://schemas.microsoft.com/office/2006/metadata/properties" xmlns:ns2="7b371449-43eb-435e-a0a2-287b0bfa5005" xmlns:ns3="c608ca5d-542f-47b8-b6cb-a5985d253332" targetNamespace="http://schemas.microsoft.com/office/2006/metadata/properties" ma:root="true" ma:fieldsID="22aa9640aa11da9c7efffdedfca2d0fd" ns2:_="" ns3:_="">
    <xsd:import namespace="7b371449-43eb-435e-a0a2-287b0bfa5005"/>
    <xsd:import namespace="c608ca5d-542f-47b8-b6cb-a5985d253332"/>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SearchProperties" minOccurs="0"/>
                <xsd:element ref="ns2:MediaServiceLocation" minOccurs="0"/>
                <xsd:element ref="ns2:MediaServiceGenerationTime" minOccurs="0"/>
                <xsd:element ref="ns2:MediaServiceEventHashCode" minOccurs="0"/>
                <xsd:element ref="ns2:MediaServiceObjectDetectorVersions" minOccurs="0"/>
                <xsd:element ref="ns3:SharedWithUsers" minOccurs="0"/>
                <xsd:element ref="ns3:SharedWithDetail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Location" ma:index="13" nillable="true" ma:displayName="Location" ma:indexed="true"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608ca5d-542f-47b8-b6cb-a5985d253332"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4016569-593d-41fb-b05c-3cfa21e16d01}" ma:internalName="TaxCatchAll" ma:showField="CatchAllData" ma:web="c608ca5d-542f-47b8-b6cb-a5985d25333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632EC9-4F35-45A9-A4DD-411AB635728E}">
  <ds:schemaRefs>
    <ds:schemaRef ds:uri="http://schemas.microsoft.com/sharepoint/v3/contenttype/forms"/>
  </ds:schemaRefs>
</ds:datastoreItem>
</file>

<file path=customXml/itemProps2.xml><?xml version="1.0" encoding="utf-8"?>
<ds:datastoreItem xmlns:ds="http://schemas.openxmlformats.org/officeDocument/2006/customXml" ds:itemID="{AC8D3B95-BA95-4428-B0C3-BC1B838E07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c608ca5d-542f-47b8-b6cb-a5985d2533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1866</TotalTime>
  <Words>4515</Words>
  <Application>Microsoft Macintosh PowerPoint</Application>
  <PresentationFormat>Widescreen</PresentationFormat>
  <Paragraphs>253</Paragraphs>
  <Slides>21</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Calibri Light</vt:lpstr>
      <vt:lpstr>Söhne</vt:lpstr>
      <vt:lpstr>Times New Roman</vt:lpstr>
      <vt:lpstr>Office Theme</vt:lpstr>
      <vt:lpstr>Does Manual Therapy Suck? An Evidence-Based and Experimental Examination</vt:lpstr>
      <vt:lpstr>Introduction</vt:lpstr>
      <vt:lpstr>What Is The Maitland’s Concept</vt:lpstr>
      <vt:lpstr>     Grades</vt:lpstr>
      <vt:lpstr>PowerPoint Presentation</vt:lpstr>
      <vt:lpstr>Grade Scales And Timings</vt:lpstr>
      <vt:lpstr>Mechanism of Effects </vt:lpstr>
      <vt:lpstr>Mechanical Effects </vt:lpstr>
      <vt:lpstr>Convex / Concave</vt:lpstr>
      <vt:lpstr>Neurophysiological</vt:lpstr>
      <vt:lpstr>The Pain Gate Theory</vt:lpstr>
      <vt:lpstr>Sympathetic</vt:lpstr>
      <vt:lpstr>Psychological</vt:lpstr>
      <vt:lpstr>Nutritional</vt:lpstr>
      <vt:lpstr>Evidence Based Analysis</vt:lpstr>
      <vt:lpstr>Conclusion</vt:lpstr>
      <vt:lpstr>Summary</vt:lpstr>
      <vt:lpstr>Q&amp;A</vt:lpstr>
      <vt:lpstr>References</vt:lpstr>
      <vt:lpstr>- Navarro-Santana, M.J., Gómez-Chiguano, G.F., Somkereki, M.D., Fernández-De-Las-Peñas, C., Cleland, J.A. and Plaza-Manzano, G. (2020) Effects of joint mobilisation on clinical manifestations of sympathetic nervous system activity: a systematic review and meta-analysis Elsevier BV, pp. 118. - Neumann, D.A. (2012) The Convex-Concave Rules of Arthrokinematics: Flawed or Perhaps Just Misinterpreted? Journal of Orthopaedic &amp;amp; Sports Physical Therapy (JOSPT), pp. 53. - Pozsgai, M., Péter, I.A., Farkas, N., Than, P. and Nusser, N. (2022) End-range Maitland mobilization decreasing pain sensitivity in knee osteoarthritis: randomized, controlled clinical trial Edizioni Minerva Medica. - Sathe, S., Khurana, S.K., Damke, U. and Agrawal, P.V. (2020) To Compare the Effects of Maitland Mobilization with Conventional Physiotherapy in Adhesive Capsulitis Radiance Research Academy, pp. 99. - Shabbir, M., Arshad, N., Naz, A. and Saleem, N. (2021) Clinical outcomes of maitland mobilization in patients with Myofascial Chronic Neck Pain: A randomized controlled trial Pakistan Journal of Medical Sciences.  </vt:lpstr>
      <vt:lpstr>- Singh, P., Sheth, M.S. and Vyas, N.J. (2018) Comparison of Immediate Effect of Two Different Maitland Mobilization Protocols on Pain and Range Of Motion in Subjects with Osteoarthritis of Knee. - Wankhade, S., Phansopkar, P. and Chitale, N. (2021) Effect of Oculus Guided Physical Therapy in Adjunct to Conventional Therapy in Frozen Shoulder Patients- A Research Protocol Sciencedomain International, pp. 218. - Yin, Y., Yu, Z., Wang, J. and Sun, J. (2022) Effectiveness of the Rehabilitation Training Combined with Maitland Mobilization for the Treatment of Chronic Ankle Instability: A Randomized Controlled Trial MDPI AG.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Manual Therapy Suck? An Evidence-Based and Experimental Examination</dc:title>
  <dc:creator>Jordan Discombe (2214228)</dc:creator>
  <cp:lastModifiedBy>Jordan Discombe (2214228)</cp:lastModifiedBy>
  <cp:revision>10</cp:revision>
  <dcterms:created xsi:type="dcterms:W3CDTF">2024-03-03T20:42:53Z</dcterms:created>
  <dcterms:modified xsi:type="dcterms:W3CDTF">2024-03-15T10:36:11Z</dcterms:modified>
</cp:coreProperties>
</file>