
<file path=[Content_Types].xml><?xml version="1.0" encoding="utf-8"?>
<Types xmlns="http://schemas.openxmlformats.org/package/2006/content-types">
  <Default Extension="png" ContentType="image/png"/>
  <Default Extension="bin" ContentType="application/vnd.ms-office.activeX"/>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activeX/activeX11.xml" ContentType="application/vnd.ms-office.activeX+xml"/>
  <Override PartName="/ppt/activeX/activeX12.xml" ContentType="application/vnd.ms-office.activeX+xml"/>
  <Override PartName="/ppt/activeX/activeX13.xml" ContentType="application/vnd.ms-office.activeX+xml"/>
  <Override PartName="/ppt/activeX/activeX14.xml" ContentType="application/vnd.ms-office.activeX+xml"/>
  <Override PartName="/ppt/activeX/activeX15.xml" ContentType="application/vnd.ms-office.activeX+xml"/>
  <Override PartName="/ppt/activeX/activeX16.xml" ContentType="application/vnd.ms-office.activeX+xml"/>
  <Override PartName="/ppt/activeX/activeX17.xml" ContentType="application/vnd.ms-office.activeX+xml"/>
  <Override PartName="/ppt/activeX/activeX18.xml" ContentType="application/vnd.ms-office.activeX+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Lst>
  <p:notesMasterIdLst>
    <p:notesMasterId r:id="rId30"/>
  </p:notesMasterIdLst>
  <p:sldIdLst>
    <p:sldId id="256" r:id="rId10"/>
    <p:sldId id="257" r:id="rId11"/>
    <p:sldId id="259" r:id="rId12"/>
    <p:sldId id="261" r:id="rId13"/>
    <p:sldId id="262" r:id="rId14"/>
    <p:sldId id="258" r:id="rId15"/>
    <p:sldId id="264" r:id="rId16"/>
    <p:sldId id="265" r:id="rId17"/>
    <p:sldId id="266" r:id="rId18"/>
    <p:sldId id="267" r:id="rId19"/>
    <p:sldId id="268" r:id="rId20"/>
    <p:sldId id="269" r:id="rId21"/>
    <p:sldId id="271" r:id="rId22"/>
    <p:sldId id="270" r:id="rId23"/>
    <p:sldId id="274" r:id="rId24"/>
    <p:sldId id="263" r:id="rId25"/>
    <p:sldId id="273" r:id="rId26"/>
    <p:sldId id="275" r:id="rId27"/>
    <p:sldId id="276" r:id="rId28"/>
    <p:sldId id="272"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238" autoAdjust="0"/>
  </p:normalViewPr>
  <p:slideViewPr>
    <p:cSldViewPr>
      <p:cViewPr varScale="1">
        <p:scale>
          <a:sx n="60" d="100"/>
          <a:sy n="60" d="100"/>
        </p:scale>
        <p:origin x="-165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notesMaster" Target="notesMasters/notesMaster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_rels/activeX13.xml.rels><?xml version="1.0" encoding="UTF-8" standalone="yes"?>
<Relationships xmlns="http://schemas.openxmlformats.org/package/2006/relationships"><Relationship Id="rId1" Type="http://schemas.microsoft.com/office/2006/relationships/activeXControlBinary" Target="activeX13.bin"/></Relationships>
</file>

<file path=ppt/activeX/_rels/activeX14.xml.rels><?xml version="1.0" encoding="UTF-8" standalone="yes"?>
<Relationships xmlns="http://schemas.openxmlformats.org/package/2006/relationships"><Relationship Id="rId1" Type="http://schemas.microsoft.com/office/2006/relationships/activeXControlBinary" Target="activeX14.bin"/></Relationships>
</file>

<file path=ppt/activeX/_rels/activeX15.xml.rels><?xml version="1.0" encoding="UTF-8" standalone="yes"?>
<Relationships xmlns="http://schemas.openxmlformats.org/package/2006/relationships"><Relationship Id="rId1" Type="http://schemas.microsoft.com/office/2006/relationships/activeXControlBinary" Target="activeX15.bin"/></Relationships>
</file>

<file path=ppt/activeX/_rels/activeX16.xml.rels><?xml version="1.0" encoding="UTF-8" standalone="yes"?>
<Relationships xmlns="http://schemas.openxmlformats.org/package/2006/relationships"><Relationship Id="rId1" Type="http://schemas.microsoft.com/office/2006/relationships/activeXControlBinary" Target="activeX16.bin"/></Relationships>
</file>

<file path=ppt/activeX/_rels/activeX17.xml.rels><?xml version="1.0" encoding="UTF-8" standalone="yes"?>
<Relationships xmlns="http://schemas.openxmlformats.org/package/2006/relationships"><Relationship Id="rId1" Type="http://schemas.microsoft.com/office/2006/relationships/activeXControlBinary" Target="activeX17.bin"/></Relationships>
</file>

<file path=ppt/activeX/_rels/activeX18.xml.rels><?xml version="1.0" encoding="UTF-8" standalone="yes"?>
<Relationships xmlns="http://schemas.openxmlformats.org/package/2006/relationships"><Relationship Id="rId1" Type="http://schemas.microsoft.com/office/2006/relationships/activeXControlBinary" Target="activeX18.bin"/></Relationships>
</file>

<file path=ppt/activeX/activeX1.xml><?xml version="1.0" encoding="utf-8"?>
<ax:ocx xmlns:ax="http://schemas.microsoft.com/office/2006/activeX" xmlns:r="http://schemas.openxmlformats.org/officeDocument/2006/relationships" ax:classid="{5512D11C-5CC6-11CF-8D67-00AA00BDCE1D}" ax:persistence="persistStream" r:id="rId1"/>
</file>

<file path=ppt/activeX/activeX2.xml><?xml version="1.0" encoding="utf-8"?>
<ax:ocx xmlns:ax="http://schemas.microsoft.com/office/2006/activeX" xmlns:r="http://schemas.openxmlformats.org/officeDocument/2006/relationships" ax:classid="{5512D118-5CC6-11CF-8D67-00AA00BDCE1D}" ax:persistence="persistStream" r:id="rId1"/>
</file>

<file path=ppt/activeX/activeX3.xml><?xml version="1.0" encoding="utf-8"?>
<ax:ocx xmlns:ax="http://schemas.microsoft.com/office/2006/activeX" xmlns:r="http://schemas.openxmlformats.org/officeDocument/2006/relationships" ax:classid="{5512D118-5CC6-11CF-8D67-00AA00BDCE1D}" ax:persistence="persistStream" r:id="rId1"/>
</file>

<file path=ppt/activeX/activeX4.xml><?xml version="1.0" encoding="utf-8"?>
<ax:ocx xmlns:ax="http://schemas.microsoft.com/office/2006/activeX" xmlns:r="http://schemas.openxmlformats.org/officeDocument/2006/relationships" ax:classid="{5512D11A-5CC6-11CF-8D67-00AA00BDCE1D}" ax:persistence="persistStream" r:id="rId1"/>
</file>

<file path=ppt/activeX/activeX5.xml><?xml version="1.0" encoding="utf-8"?>
<ax:ocx xmlns:ax="http://schemas.microsoft.com/office/2006/activeX" xmlns:r="http://schemas.openxmlformats.org/officeDocument/2006/relationships" ax:classid="{5512D112-5CC6-11CF-8D67-00AA00BDCE1D}" ax:persistence="persistStream" r:id="rId1"/>
</file>

<file path=ppt/activeX/activeX6.xml><?xml version="1.0" encoding="utf-8"?>
<ax:ocx xmlns:ax="http://schemas.microsoft.com/office/2006/activeX" xmlns:r="http://schemas.openxmlformats.org/officeDocument/2006/relationships" ax:classid="{D27CDB6E-AE6D-11CF-96B8-444553540000}" ax:persistence="persistStorage" r:id="rId1"/>
</file>

<file path=ppt/activeX/activeX7.xml><?xml version="1.0" encoding="utf-8"?>
<ax:ocx xmlns:ax="http://schemas.microsoft.com/office/2006/activeX" xmlns:r="http://schemas.openxmlformats.org/officeDocument/2006/relationships" ax:classid="{5512D11C-5CC6-11CF-8D67-00AA00BDCE1D}" ax:persistence="persistStream" r:id="rId1"/>
</file>

<file path=ppt/activeX/activeX8.xml><?xml version="1.0" encoding="utf-8"?>
<ax:ocx xmlns:ax="http://schemas.microsoft.com/office/2006/activeX" xmlns:r="http://schemas.openxmlformats.org/officeDocument/2006/relationships" ax:classid="{5512D11C-5CC6-11CF-8D67-00AA00BDCE1D}" ax:persistence="persistStream" r:id="rId1"/>
</file>

<file path=ppt/activeX/activeX9.xml><?xml version="1.0" encoding="utf-8"?>
<ax:ocx xmlns:ax="http://schemas.microsoft.com/office/2006/activeX" xmlns:r="http://schemas.openxmlformats.org/officeDocument/2006/relationships" ax:classid="{5512D11C-5CC6-11CF-8D67-00AA00BDCE1D}" ax:persistence="persistStream" r:id="rId1"/>
</file>

<file path=ppt/activeX/activeX10.xml><?xml version="1.0" encoding="utf-8"?>
<ax:ocx xmlns:ax="http://schemas.microsoft.com/office/2006/activeX" xmlns:r="http://schemas.openxmlformats.org/officeDocument/2006/relationships" ax:classid="{5512D11C-5CC6-11CF-8D67-00AA00BDCE1D}" ax:persistence="persistStream" r:id="rId1"/>
</file>

<file path=ppt/activeX/activeX11.xml><?xml version="1.0" encoding="utf-8"?>
<ax:ocx xmlns:ax="http://schemas.microsoft.com/office/2006/activeX" xmlns:r="http://schemas.openxmlformats.org/officeDocument/2006/relationships" ax:classid="{5512D11C-5CC6-11CF-8D67-00AA00BDCE1D}" ax:persistence="persistStream" r:id="rId1"/>
</file>

<file path=ppt/activeX/activeX12.xml><?xml version="1.0" encoding="utf-8"?>
<ax:ocx xmlns:ax="http://schemas.microsoft.com/office/2006/activeX" xmlns:r="http://schemas.openxmlformats.org/officeDocument/2006/relationships" ax:classid="{5512D11C-5CC6-11CF-8D67-00AA00BDCE1D}" ax:persistence="persistStream" r:id="rId1"/>
</file>

<file path=ppt/activeX/activeX13.xml><?xml version="1.0" encoding="utf-8"?>
<ax:ocx xmlns:ax="http://schemas.microsoft.com/office/2006/activeX" xmlns:r="http://schemas.openxmlformats.org/officeDocument/2006/relationships" ax:classid="{5512D11C-5CC6-11CF-8D67-00AA00BDCE1D}" ax:persistence="persistStream" r:id="rId1"/>
</file>

<file path=ppt/activeX/activeX14.xml><?xml version="1.0" encoding="utf-8"?>
<ax:ocx xmlns:ax="http://schemas.microsoft.com/office/2006/activeX" xmlns:r="http://schemas.openxmlformats.org/officeDocument/2006/relationships" ax:classid="{5512D118-5CC6-11CF-8D67-00AA00BDCE1D}" ax:persistence="persistStream" r:id="rId1"/>
</file>

<file path=ppt/activeX/activeX15.xml><?xml version="1.0" encoding="utf-8"?>
<ax:ocx xmlns:ax="http://schemas.microsoft.com/office/2006/activeX" xmlns:r="http://schemas.openxmlformats.org/officeDocument/2006/relationships" ax:classid="{5512D118-5CC6-11CF-8D67-00AA00BDCE1D}" ax:persistence="persistStream" r:id="rId1"/>
</file>

<file path=ppt/activeX/activeX16.xml><?xml version="1.0" encoding="utf-8"?>
<ax:ocx xmlns:ax="http://schemas.microsoft.com/office/2006/activeX" xmlns:r="http://schemas.openxmlformats.org/officeDocument/2006/relationships" ax:classid="{5512D11A-5CC6-11CF-8D67-00AA00BDCE1D}" ax:persistence="persistStream" r:id="rId1"/>
</file>

<file path=ppt/activeX/activeX17.xml><?xml version="1.0" encoding="utf-8"?>
<ax:ocx xmlns:ax="http://schemas.microsoft.com/office/2006/activeX" xmlns:r="http://schemas.openxmlformats.org/officeDocument/2006/relationships" ax:classid="{5512D112-5CC6-11CF-8D67-00AA00BDCE1D}" ax:persistence="persistStream" r:id="rId1"/>
</file>

<file path=ppt/activeX/activeX18.xml><?xml version="1.0" encoding="utf-8"?>
<ax:ocx xmlns:ax="http://schemas.microsoft.com/office/2006/activeX" xmlns:r="http://schemas.openxmlformats.org/officeDocument/2006/relationships" ax:classid="{5512D11C-5CC6-11CF-8D67-00AA00BDCE1D}" ax:persistence="persistStream" r:id="rId1"/>
</file>

<file path=ppt/drawings/_rels/vmlDrawing1.vml.rels><?xml version="1.0" encoding="UTF-8" standalone="yes"?>
<Relationships xmlns="http://schemas.openxmlformats.org/package/2006/relationships"><Relationship Id="rId8" Type="http://schemas.openxmlformats.org/officeDocument/2006/relationships/image" Target="../media/image13.wmf"/><Relationship Id="rId13" Type="http://schemas.openxmlformats.org/officeDocument/2006/relationships/image" Target="../media/image18.wmf"/><Relationship Id="rId3" Type="http://schemas.openxmlformats.org/officeDocument/2006/relationships/image" Target="../media/image8.wmf"/><Relationship Id="rId7" Type="http://schemas.openxmlformats.org/officeDocument/2006/relationships/image" Target="../media/image12.wmf"/><Relationship Id="rId12" Type="http://schemas.openxmlformats.org/officeDocument/2006/relationships/image" Target="../media/image17.wmf"/><Relationship Id="rId2" Type="http://schemas.openxmlformats.org/officeDocument/2006/relationships/image" Target="../media/image7.wmf"/><Relationship Id="rId1" Type="http://schemas.openxmlformats.org/officeDocument/2006/relationships/image" Target="../media/image6.wmf"/><Relationship Id="rId6" Type="http://schemas.openxmlformats.org/officeDocument/2006/relationships/image" Target="../media/image11.wmf"/><Relationship Id="rId11" Type="http://schemas.openxmlformats.org/officeDocument/2006/relationships/image" Target="../media/image16.wmf"/><Relationship Id="rId5" Type="http://schemas.openxmlformats.org/officeDocument/2006/relationships/image" Target="../media/image10.wmf"/><Relationship Id="rId10" Type="http://schemas.openxmlformats.org/officeDocument/2006/relationships/image" Target="../media/image15.wmf"/><Relationship Id="rId4" Type="http://schemas.openxmlformats.org/officeDocument/2006/relationships/image" Target="../media/image9.wmf"/><Relationship Id="rId9" Type="http://schemas.openxmlformats.org/officeDocument/2006/relationships/image" Target="../media/image14.wmf"/><Relationship Id="rId14" Type="http://schemas.openxmlformats.org/officeDocument/2006/relationships/image" Target="../media/image1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3A5BC4-D070-4289-8FCE-04FFD58805B0}" type="datetimeFigureOut">
              <a:rPr lang="en-GB" smtClean="0"/>
              <a:t>07/02/2019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910B73-FAC7-4A91-BCC4-DA9DB64040AB}" type="slidenum">
              <a:rPr lang="en-GB" smtClean="0"/>
              <a:t>‹#›</a:t>
            </a:fld>
            <a:endParaRPr lang="en-GB"/>
          </a:p>
        </p:txBody>
      </p:sp>
    </p:spTree>
    <p:extLst>
      <p:ext uri="{BB962C8B-B14F-4D97-AF65-F5344CB8AC3E}">
        <p14:creationId xmlns:p14="http://schemas.microsoft.com/office/powerpoint/2010/main" val="977572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parliament.uk/site-information/glossary/white-paper/"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www.parliament.uk/site-information/glossary/green-papers/" TargetMode="External"/><Relationship Id="rId5" Type="http://schemas.openxmlformats.org/officeDocument/2006/relationships/hyperlink" Target="https://library.leeds.ac.uk/skills-referencing-harvard#activate-act_of_parliament" TargetMode="External"/><Relationship Id="rId4" Type="http://schemas.openxmlformats.org/officeDocument/2006/relationships/hyperlink" Target="http://www.parliament.co.uk/"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After this get them to group together characteristics of managers and leaders.  Then on next slide could give them some definitions</a:t>
            </a:r>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FE2C406A-F208-4D06-9314-D4E34A890ED9}" type="slidenum">
              <a:rPr lang="en-US" altLang="en-US">
                <a:solidFill>
                  <a:prstClr val="black"/>
                </a:solidFill>
              </a:rPr>
              <a:pPr/>
              <a:t>7</a:t>
            </a:fld>
            <a:endParaRPr lang="en-US"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Similarities/differences between leaders and managers – who are the leaders in health and social care and what do they do?  Based on your own experience of management and leadership in care settings, consider the notions of being a manager and being a leader and make notes on what you consider are the similarities and differences between them – the do the chopped up thing.  Then show them the next slide – identify them – are these leaders or managers?  Why is that?  </a:t>
            </a:r>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C926BC39-4412-4728-A32E-5AC0948C774E}" type="slidenum">
              <a:rPr lang="en-US" altLang="en-US">
                <a:solidFill>
                  <a:prstClr val="black"/>
                </a:solidFill>
              </a:rPr>
              <a:pPr/>
              <a:t>8</a:t>
            </a:fld>
            <a:endParaRPr lang="en-US" alt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Explain that it is important to know that the day-to-day activities of all care managers are influenced by various government strategies, policies and legislation, codes of practice.  Why is it important that they are aware of all of this?  Cos they need to know what the objectives of govt. Policy are and how this will affect their profession and patients/clients.  Health and social care organisations need to translate this and assess the impact on their business/services</a:t>
            </a:r>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50F20767-B474-45B7-9BD1-0DB1B746693C}" type="slidenum">
              <a:rPr lang="en-US" altLang="en-US">
                <a:solidFill>
                  <a:prstClr val="black"/>
                </a:solidFill>
              </a:rPr>
              <a:pPr/>
              <a:t>10</a:t>
            </a:fld>
            <a:endParaRPr lang="en-US" alt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p:txBody>
          <a:bodyPr wrap="square" numCol="1" anchor="t" anchorCtr="0" compatLnSpc="1">
            <a:prstTxWarp prst="textNoShape">
              <a:avLst/>
            </a:prstTxWarp>
            <a:normAutofit lnSpcReduction="10000"/>
          </a:bodyPr>
          <a:lstStyle/>
          <a:p>
            <a:pPr>
              <a:defRPr/>
            </a:pPr>
            <a:r>
              <a:rPr lang="en-GB" altLang="en-US" sz="1000" dirty="0" smtClean="0"/>
              <a:t>Can they find a Welsh Government </a:t>
            </a:r>
            <a:r>
              <a:rPr lang="en-GB" altLang="en-US" sz="1000" dirty="0" err="1" smtClean="0"/>
              <a:t>docu</a:t>
            </a:r>
            <a:r>
              <a:rPr lang="en-GB" altLang="en-US" sz="1000" dirty="0" smtClean="0"/>
              <a:t> </a:t>
            </a:r>
            <a:r>
              <a:rPr lang="en-GB" sz="1000" dirty="0" smtClean="0"/>
              <a:t>produced </a:t>
            </a:r>
            <a:r>
              <a:rPr lang="en-GB" sz="1000" dirty="0" smtClean="0"/>
              <a:t>by the Government that set out their proposals for future legislation. </a:t>
            </a:r>
            <a:r>
              <a:rPr lang="en-GB" sz="1000" dirty="0" smtClean="0"/>
              <a:t>White Papers are often published as Command Papers and may include a draft version of a Bill that is being planned. This provides a basis for further consultation and discussion with interested or affected groups and allows final changes to be made before a Bill is formally presented to Parliament’. From this link:  </a:t>
            </a:r>
            <a:endParaRPr lang="en-US" sz="1000" dirty="0" smtClean="0"/>
          </a:p>
          <a:p>
            <a:pPr>
              <a:defRPr/>
            </a:pPr>
            <a:r>
              <a:rPr lang="en-GB" sz="1000" u="sng" dirty="0" smtClean="0">
                <a:hlinkClick r:id="rId3"/>
              </a:rPr>
              <a:t>http://www.parliament.uk/site-information/glossary/white-paper/</a:t>
            </a:r>
            <a:r>
              <a:rPr lang="en-GB" sz="1000" dirty="0" smtClean="0"/>
              <a:t>  </a:t>
            </a:r>
            <a:endParaRPr lang="en-US" sz="1000" dirty="0" smtClean="0"/>
          </a:p>
          <a:p>
            <a:pPr>
              <a:defRPr/>
            </a:pPr>
            <a:r>
              <a:rPr lang="en-GB" sz="1000" dirty="0" smtClean="0"/>
              <a:t>Useful link: </a:t>
            </a:r>
            <a:endParaRPr lang="en-US" sz="1000" dirty="0" smtClean="0"/>
          </a:p>
          <a:p>
            <a:pPr>
              <a:defRPr/>
            </a:pPr>
            <a:r>
              <a:rPr lang="en-GB" sz="1000" dirty="0" smtClean="0"/>
              <a:t>‘Acts of Parliament are known as primary legislation. Collectively, they make up Statute Law which along with conventions, court decisions and treaties is seen as the basis of the UK constitution. If a Bill is passed by both Houses of Parliament and receives the Royal Assent it becomes an Act of Parliament and part of UK law’  - this is also from the glossary of </a:t>
            </a:r>
            <a:r>
              <a:rPr lang="en-GB" sz="1000" u="sng" dirty="0" smtClean="0">
                <a:hlinkClick r:id="rId4"/>
              </a:rPr>
              <a:t>www.parliament.co.uk</a:t>
            </a:r>
            <a:r>
              <a:rPr lang="en-GB" sz="1000" dirty="0" smtClean="0"/>
              <a:t> as above</a:t>
            </a:r>
            <a:endParaRPr lang="en-US" sz="1000" dirty="0" smtClean="0"/>
          </a:p>
          <a:p>
            <a:pPr>
              <a:defRPr/>
            </a:pPr>
            <a:r>
              <a:rPr lang="en-GB" sz="1000" dirty="0" smtClean="0"/>
              <a:t>	</a:t>
            </a:r>
            <a:r>
              <a:rPr lang="en-GB" sz="1000" u="sng" dirty="0" smtClean="0">
                <a:hlinkClick r:id="rId5"/>
              </a:rPr>
              <a:t>https://library.leeds.ac.uk/skills-referencing-harvard#activate-act_of_parliament</a:t>
            </a:r>
            <a:r>
              <a:rPr lang="en-GB" sz="1000" dirty="0" smtClean="0"/>
              <a:t>  </a:t>
            </a:r>
            <a:endParaRPr lang="en-US" sz="1000" dirty="0" smtClean="0"/>
          </a:p>
          <a:p>
            <a:pPr>
              <a:defRPr/>
            </a:pPr>
            <a:r>
              <a:rPr lang="en-GB" sz="1000" dirty="0" smtClean="0"/>
              <a:t>	</a:t>
            </a:r>
            <a:r>
              <a:rPr lang="en-GB" sz="1000" b="1" dirty="0" smtClean="0"/>
              <a:t>Principal aim of the White Paper and subsequent act is to establish the medium for delivering continuously improving healthcare, whilst building upon reforms made over preceding years.</a:t>
            </a:r>
            <a:r>
              <a:rPr lang="en-GB" sz="1000" dirty="0" smtClean="0"/>
              <a:t>  First lecture – explore the prevailing strategies, policies and ethos within which health and social care pros and care managers carry out their duties and an examination of the context in which health and social care is delivered – e.g. epidemiology/demography, current pressures etc</a:t>
            </a:r>
            <a:r>
              <a:rPr lang="en-GB" dirty="0" smtClean="0"/>
              <a:t>.  </a:t>
            </a:r>
            <a:endParaRPr lang="en-US" dirty="0" smtClean="0"/>
          </a:p>
          <a:p>
            <a:pPr>
              <a:defRPr/>
            </a:pPr>
            <a:r>
              <a:rPr lang="en-GB" altLang="en-US" dirty="0" smtClean="0"/>
              <a:t> </a:t>
            </a:r>
            <a:r>
              <a:rPr lang="en-US" dirty="0" smtClean="0"/>
              <a:t>Green Papers are consultation documents produced by the Government. The aim of this document is to allow people both inside and outside Parliament to  give the department feedback on its policy or legislative proposals.</a:t>
            </a:r>
          </a:p>
          <a:p>
            <a:pPr>
              <a:defRPr/>
            </a:pPr>
            <a:r>
              <a:rPr lang="en-US" dirty="0" smtClean="0"/>
              <a:t>Copies of consultation documents such as Green Papers are available on the related departmental websites.</a:t>
            </a:r>
          </a:p>
          <a:p>
            <a:pPr>
              <a:defRPr/>
            </a:pPr>
            <a:r>
              <a:rPr lang="en-GB" altLang="en-US" dirty="0" smtClean="0">
                <a:hlinkClick r:id="rId6"/>
              </a:rPr>
              <a:t>http://www.parliament.uk/site-information/glossary/green-papers/</a:t>
            </a:r>
            <a:r>
              <a:rPr lang="en-GB" altLang="en-US" dirty="0" smtClean="0"/>
              <a:t> </a:t>
            </a:r>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77EF8602-452D-4523-9B37-C028CE4D41F8}" type="slidenum">
              <a:rPr lang="en-US" altLang="en-US">
                <a:solidFill>
                  <a:prstClr val="black"/>
                </a:solidFill>
              </a:rPr>
              <a:pPr/>
              <a:t>11</a:t>
            </a:fld>
            <a:endParaRPr lang="en-US" alt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Outcomes of effectiveness, safety and patient satisfaction with health and social care services are generally good – e.g. http://www.kingsfund.org.uk/projects/public-satisfaction-nhs/bsa-survey-2015#e9893f5e-a594-4191-99a0-e9041b6249ed  - link to this – also put up ApplebyRobertson pdf.    - Can they tell me about high-profile cases?  </a:t>
            </a:r>
            <a:endParaRPr lang="en-US" altLang="en-US" smtClean="0"/>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F7D32FD6-5801-41EA-B272-45F00E2EAD91}" type="slidenum">
              <a:rPr lang="en-US" altLang="en-US">
                <a:solidFill>
                  <a:prstClr val="black"/>
                </a:solidFill>
              </a:rPr>
              <a:pPr/>
              <a:t>13</a:t>
            </a:fld>
            <a:endParaRPr lang="en-US" alt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Flipchart paper exercise: ensure to elicit values,</a:t>
            </a:r>
            <a:r>
              <a:rPr lang="en-GB" baseline="0" dirty="0" smtClean="0"/>
              <a:t> norms of behaviour, standards, </a:t>
            </a:r>
            <a:r>
              <a:rPr lang="en-GB" baseline="0" dirty="0" err="1" smtClean="0"/>
              <a:t>amosphere</a:t>
            </a:r>
            <a:r>
              <a:rPr lang="en-GB" baseline="0" dirty="0" smtClean="0"/>
              <a:t>, ethos </a:t>
            </a:r>
            <a:r>
              <a:rPr lang="en-GB" baseline="0" dirty="0" err="1" smtClean="0"/>
              <a:t>etc</a:t>
            </a:r>
            <a:endParaRPr lang="en-GB" dirty="0"/>
          </a:p>
        </p:txBody>
      </p:sp>
      <p:sp>
        <p:nvSpPr>
          <p:cNvPr id="4" name="Slide Number Placeholder 3"/>
          <p:cNvSpPr>
            <a:spLocks noGrp="1"/>
          </p:cNvSpPr>
          <p:nvPr>
            <p:ph type="sldNum" sz="quarter" idx="10"/>
          </p:nvPr>
        </p:nvSpPr>
        <p:spPr/>
        <p:txBody>
          <a:bodyPr/>
          <a:lstStyle/>
          <a:p>
            <a:fld id="{D4910B73-FAC7-4A91-BCC4-DA9DB64040AB}" type="slidenum">
              <a:rPr lang="en-GB" smtClean="0"/>
              <a:t>15</a:t>
            </a:fld>
            <a:endParaRPr lang="en-GB"/>
          </a:p>
        </p:txBody>
      </p:sp>
    </p:spTree>
    <p:extLst>
      <p:ext uri="{BB962C8B-B14F-4D97-AF65-F5344CB8AC3E}">
        <p14:creationId xmlns:p14="http://schemas.microsoft.com/office/powerpoint/2010/main" val="1714969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05BE9B28-7412-4F88-BF80-D3B5D349DD23}" type="slidenum">
              <a:rPr lang="en-US" altLang="en-US">
                <a:solidFill>
                  <a:prstClr val="black"/>
                </a:solidFill>
              </a:rPr>
              <a:pPr/>
              <a:t>20</a:t>
            </a:fld>
            <a:endParaRPr lang="en-US"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761DDD9-4D19-440F-B3DD-8923D10273CD}" type="datetimeFigureOut">
              <a:rPr lang="en-GB" smtClean="0"/>
              <a:t>07/02/2019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159904091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761DDD9-4D19-440F-B3DD-8923D10273CD}" type="datetimeFigureOut">
              <a:rPr lang="en-GB" smtClean="0"/>
              <a:t>07/02/2019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366929746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761DDD9-4D19-440F-B3DD-8923D10273CD}" type="datetimeFigureOut">
              <a:rPr lang="en-GB" smtClean="0"/>
              <a:t>07/02/2019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307976392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761DDD9-4D19-440F-B3DD-8923D10273CD}" type="datetimeFigureOut">
              <a:rPr lang="en-GB" smtClean="0"/>
              <a:t>07/02/2019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2551858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761DDD9-4D19-440F-B3DD-8923D10273CD}" type="datetimeFigureOut">
              <a:rPr lang="en-GB" smtClean="0"/>
              <a:t>07/02/2019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2733114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761DDD9-4D19-440F-B3DD-8923D10273CD}" type="datetimeFigureOut">
              <a:rPr lang="en-GB" smtClean="0"/>
              <a:t>07/02/2019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1954199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61DDD9-4D19-440F-B3DD-8923D10273CD}" type="datetimeFigureOut">
              <a:rPr lang="en-GB" smtClean="0"/>
              <a:t>07/02/2019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467630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61DDD9-4D19-440F-B3DD-8923D10273CD}" type="datetimeFigureOut">
              <a:rPr lang="en-GB" smtClean="0"/>
              <a:t>07/02/2019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2564101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61DDD9-4D19-440F-B3DD-8923D10273CD}" type="datetimeFigureOut">
              <a:rPr lang="en-GB" smtClean="0"/>
              <a:t>07/02/2019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2909729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761DDD9-4D19-440F-B3DD-8923D10273CD}" type="datetimeFigureOut">
              <a:rPr lang="en-GB" smtClean="0"/>
              <a:t>07/02/2019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3085226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761DDD9-4D19-440F-B3DD-8923D10273CD}" type="datetimeFigureOut">
              <a:rPr lang="en-GB" smtClean="0"/>
              <a:t>07/02/2019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69B25D-5CED-41BB-8D7B-3837E94B74C9}" type="slidenum">
              <a:rPr lang="en-GB" smtClean="0"/>
              <a:t>‹#›</a:t>
            </a:fld>
            <a:endParaRPr lang="en-GB"/>
          </a:p>
        </p:txBody>
      </p:sp>
    </p:spTree>
    <p:extLst>
      <p:ext uri="{BB962C8B-B14F-4D97-AF65-F5344CB8AC3E}">
        <p14:creationId xmlns:p14="http://schemas.microsoft.com/office/powerpoint/2010/main" val="36541400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p:cNvCxnSpPr/>
          <p:nvPr/>
        </p:nvCxnSpPr>
        <p:spPr>
          <a:xfrm>
            <a:off x="685800" y="339883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Date Placeholder 3"/>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6E132DAF-E4CA-4CCB-8E36-5AE6197BB523}" type="datetimeFigureOut">
              <a:rPr lang="en-GB"/>
              <a:pPr>
                <a:defRPr/>
              </a:pPr>
              <a:t>07/02/2019</a:t>
            </a:fld>
            <a:endParaRPr lang="en-GB"/>
          </a:p>
        </p:txBody>
      </p:sp>
      <p:sp>
        <p:nvSpPr>
          <p:cNvPr id="6" name="Footer Placeholder 4"/>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7" name="Slide Number Placeholder 5"/>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F6B17F5F-1DE8-4AF6-A898-7A0DF45024F1}" type="slidenum">
              <a:rPr lang="en-GB"/>
              <a:pPr>
                <a:defRPr/>
              </a:pPr>
              <a:t>‹#›</a:t>
            </a:fld>
            <a:endParaRPr lang="en-GB"/>
          </a:p>
        </p:txBody>
      </p:sp>
    </p:spTree>
    <p:extLst>
      <p:ext uri="{BB962C8B-B14F-4D97-AF65-F5344CB8AC3E}">
        <p14:creationId xmlns:p14="http://schemas.microsoft.com/office/powerpoint/2010/main" val="39031379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156FE939-EAC9-451C-9954-9329BC242555}" type="datetimeFigureOut">
              <a:rPr lang="en-GB"/>
              <a:pPr>
                <a:defRPr/>
              </a:pPr>
              <a:t>07/02/2019</a:t>
            </a:fld>
            <a:endParaRPr lang="en-GB"/>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6" name="Slide Number Placeholder 5"/>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06BB3159-4A54-47BB-AE7B-52E57448D9A6}" type="slidenum">
              <a:rPr lang="en-GB"/>
              <a:pPr>
                <a:defRPr/>
              </a:pPr>
              <a:t>‹#›</a:t>
            </a:fld>
            <a:endParaRPr lang="en-GB"/>
          </a:p>
        </p:txBody>
      </p:sp>
    </p:spTree>
    <p:extLst>
      <p:ext uri="{BB962C8B-B14F-4D97-AF65-F5344CB8AC3E}">
        <p14:creationId xmlns:p14="http://schemas.microsoft.com/office/powerpoint/2010/main" val="19504483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2"/>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731838" y="459898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26ED68EA-04B8-4368-8EFC-F8EEFD3F4D1B}" type="datetimeFigureOut">
              <a:rPr lang="en-GB"/>
              <a:pPr>
                <a:defRPr/>
              </a:pPr>
              <a:t>07/02/2019</a:t>
            </a:fld>
            <a:endParaRPr lang="en-GB"/>
          </a:p>
        </p:txBody>
      </p:sp>
      <p:sp>
        <p:nvSpPr>
          <p:cNvPr id="6" name="Footer Placeholder 4"/>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7" name="Slide Number Placeholder 5"/>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BC9CAE75-AC42-4B29-A1D9-6C985550059E}" type="slidenum">
              <a:rPr lang="en-GB"/>
              <a:pPr>
                <a:defRPr/>
              </a:pPr>
              <a:t>‹#›</a:t>
            </a:fld>
            <a:endParaRPr lang="en-GB"/>
          </a:p>
        </p:txBody>
      </p:sp>
    </p:spTree>
    <p:extLst>
      <p:ext uri="{BB962C8B-B14F-4D97-AF65-F5344CB8AC3E}">
        <p14:creationId xmlns:p14="http://schemas.microsoft.com/office/powerpoint/2010/main" val="1013171262"/>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005B5794-1C3A-40DE-97E8-CD331C37D51A}" type="datetimeFigureOut">
              <a:rPr lang="en-GB"/>
              <a:pPr>
                <a:defRPr/>
              </a:pPr>
              <a:t>07/02/2019</a:t>
            </a:fld>
            <a:endParaRPr lang="en-GB"/>
          </a:p>
        </p:txBody>
      </p:sp>
      <p:sp>
        <p:nvSpPr>
          <p:cNvPr id="6" name="Footer Placeholder 5"/>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7" name="Slide Number Placeholder 6"/>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97F17BE3-9041-4DEA-9B03-34F16377E302}" type="slidenum">
              <a:rPr lang="en-GB"/>
              <a:pPr>
                <a:defRPr/>
              </a:pPr>
              <a:t>‹#›</a:t>
            </a:fld>
            <a:endParaRPr lang="en-GB"/>
          </a:p>
        </p:txBody>
      </p:sp>
    </p:spTree>
    <p:extLst>
      <p:ext uri="{BB962C8B-B14F-4D97-AF65-F5344CB8AC3E}">
        <p14:creationId xmlns:p14="http://schemas.microsoft.com/office/powerpoint/2010/main" val="25102843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6"/>
          <p:cNvCxnSpPr/>
          <p:nvPr/>
        </p:nvCxnSpPr>
        <p:spPr>
          <a:xfrm rot="5400000">
            <a:off x="2218531" y="4045744"/>
            <a:ext cx="470852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6"/>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CA0724D6-C5E5-4249-986C-74ED78F01540}" type="datetimeFigureOut">
              <a:rPr lang="en-GB"/>
              <a:pPr>
                <a:defRPr/>
              </a:pPr>
              <a:t>07/02/2019</a:t>
            </a:fld>
            <a:endParaRPr lang="en-GB"/>
          </a:p>
        </p:txBody>
      </p:sp>
      <p:sp>
        <p:nvSpPr>
          <p:cNvPr id="9" name="Footer Placeholder 7"/>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10" name="Slide Number Placeholder 8"/>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0EF9F50C-8763-46EC-8F25-5E4DDC016B0E}" type="slidenum">
              <a:rPr lang="en-GB"/>
              <a:pPr>
                <a:defRPr/>
              </a:pPr>
              <a:t>‹#›</a:t>
            </a:fld>
            <a:endParaRPr lang="en-GB"/>
          </a:p>
        </p:txBody>
      </p:sp>
    </p:spTree>
    <p:extLst>
      <p:ext uri="{BB962C8B-B14F-4D97-AF65-F5344CB8AC3E}">
        <p14:creationId xmlns:p14="http://schemas.microsoft.com/office/powerpoint/2010/main" val="22621933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148801B4-C616-4D4F-81C9-31DF37809262}" type="datetimeFigureOut">
              <a:rPr lang="en-GB"/>
              <a:pPr>
                <a:defRPr/>
              </a:pPr>
              <a:t>07/02/2019</a:t>
            </a:fld>
            <a:endParaRPr lang="en-GB"/>
          </a:p>
        </p:txBody>
      </p:sp>
      <p:sp>
        <p:nvSpPr>
          <p:cNvPr id="4" name="Footer Placeholder 3"/>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5" name="Slide Number Placeholder 4"/>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2C546890-6D4F-474E-B555-E0CEFAFE6E0E}" type="slidenum">
              <a:rPr lang="en-GB"/>
              <a:pPr>
                <a:defRPr/>
              </a:pPr>
              <a:t>‹#›</a:t>
            </a:fld>
            <a:endParaRPr lang="en-GB"/>
          </a:p>
        </p:txBody>
      </p:sp>
    </p:spTree>
    <p:extLst>
      <p:ext uri="{BB962C8B-B14F-4D97-AF65-F5344CB8AC3E}">
        <p14:creationId xmlns:p14="http://schemas.microsoft.com/office/powerpoint/2010/main" val="9358103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7F785579-9779-42BD-B32C-6E2753DEB364}" type="datetimeFigureOut">
              <a:rPr lang="en-GB"/>
              <a:pPr>
                <a:defRPr/>
              </a:pPr>
              <a:t>07/02/2019</a:t>
            </a:fld>
            <a:endParaRPr lang="en-GB"/>
          </a:p>
        </p:txBody>
      </p:sp>
      <p:sp>
        <p:nvSpPr>
          <p:cNvPr id="3" name="Footer Placeholder 2"/>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4" name="Slide Number Placeholder 3"/>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8928E162-1CB4-4736-9A9D-78DE3AB1F071}" type="slidenum">
              <a:rPr lang="en-GB"/>
              <a:pPr>
                <a:defRPr/>
              </a:pPr>
              <a:t>‹#›</a:t>
            </a:fld>
            <a:endParaRPr lang="en-GB"/>
          </a:p>
        </p:txBody>
      </p:sp>
    </p:spTree>
    <p:extLst>
      <p:ext uri="{BB962C8B-B14F-4D97-AF65-F5344CB8AC3E}">
        <p14:creationId xmlns:p14="http://schemas.microsoft.com/office/powerpoint/2010/main" val="35451635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cxnSp>
        <p:nvCxnSpPr>
          <p:cNvPr id="5" name="Straight Connector 4"/>
          <p:cNvCxnSpPr/>
          <p:nvPr/>
        </p:nvCxnSpPr>
        <p:spPr>
          <a:xfrm rot="5400000">
            <a:off x="-13494" y="3580607"/>
            <a:ext cx="557847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048A19D4-3D22-4317-A3C1-5685700C8FE8}" type="datetimeFigureOut">
              <a:rPr lang="en-GB"/>
              <a:pPr>
                <a:defRPr/>
              </a:pPr>
              <a:t>07/02/2019</a:t>
            </a:fld>
            <a:endParaRPr lang="en-GB"/>
          </a:p>
        </p:txBody>
      </p:sp>
      <p:sp>
        <p:nvSpPr>
          <p:cNvPr id="7" name="Footer Placeholder 5"/>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8" name="Slide Number Placeholder 6"/>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DE9DE276-EDDE-455C-8EE2-30260906224D}" type="slidenum">
              <a:rPr lang="en-GB"/>
              <a:pPr>
                <a:defRPr/>
              </a:pPr>
              <a:t>‹#›</a:t>
            </a:fld>
            <a:endParaRPr lang="en-GB"/>
          </a:p>
        </p:txBody>
      </p:sp>
    </p:spTree>
    <p:extLst>
      <p:ext uri="{BB962C8B-B14F-4D97-AF65-F5344CB8AC3E}">
        <p14:creationId xmlns:p14="http://schemas.microsoft.com/office/powerpoint/2010/main" val="32875069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E3C90F4E-1CC0-42E0-8755-0AC98B559D47}" type="datetimeFigureOut">
              <a:rPr lang="en-GB"/>
              <a:pPr>
                <a:defRPr/>
              </a:pPr>
              <a:t>07/02/2019</a:t>
            </a:fld>
            <a:endParaRPr lang="en-GB"/>
          </a:p>
        </p:txBody>
      </p:sp>
      <p:sp>
        <p:nvSpPr>
          <p:cNvPr id="6" name="Footer Placeholder 5"/>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7" name="Slide Number Placeholder 6"/>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78CABD22-C73F-4B8C-AC6F-FFC5F9BAD27E}" type="slidenum">
              <a:rPr lang="en-GB"/>
              <a:pPr>
                <a:defRPr/>
              </a:pPr>
              <a:t>‹#›</a:t>
            </a:fld>
            <a:endParaRPr lang="en-GB"/>
          </a:p>
        </p:txBody>
      </p:sp>
    </p:spTree>
    <p:extLst>
      <p:ext uri="{BB962C8B-B14F-4D97-AF65-F5344CB8AC3E}">
        <p14:creationId xmlns:p14="http://schemas.microsoft.com/office/powerpoint/2010/main" val="34376811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1FE50874-9A29-480D-A42E-7ED5C72370FA}" type="datetimeFigureOut">
              <a:rPr lang="en-GB"/>
              <a:pPr>
                <a:defRPr/>
              </a:pPr>
              <a:t>07/02/2019</a:t>
            </a:fld>
            <a:endParaRPr lang="en-GB"/>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6" name="Slide Number Placeholder 5"/>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2F8CCB78-45AC-4DB8-BDA2-BCB73A486EA3}" type="slidenum">
              <a:rPr lang="en-GB"/>
              <a:pPr>
                <a:defRPr/>
              </a:pPr>
              <a:t>‹#›</a:t>
            </a:fld>
            <a:endParaRPr lang="en-GB"/>
          </a:p>
        </p:txBody>
      </p:sp>
    </p:spTree>
    <p:extLst>
      <p:ext uri="{BB962C8B-B14F-4D97-AF65-F5344CB8AC3E}">
        <p14:creationId xmlns:p14="http://schemas.microsoft.com/office/powerpoint/2010/main" val="13032187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Arial" charset="0"/>
              </a:defRPr>
            </a:lvl1pPr>
          </a:lstStyle>
          <a:p>
            <a:pPr>
              <a:defRPr/>
            </a:pPr>
            <a:fld id="{D4A40F18-4C72-4F17-A6C7-05ECC7E2AC2A}" type="datetimeFigureOut">
              <a:rPr lang="en-GB"/>
              <a:pPr>
                <a:defRPr/>
              </a:pPr>
              <a:t>07/02/2019</a:t>
            </a:fld>
            <a:endParaRPr lang="en-GB"/>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a:latin typeface="Arial" charset="0"/>
              </a:defRPr>
            </a:lvl1pPr>
          </a:lstStyle>
          <a:p>
            <a:pPr>
              <a:defRPr/>
            </a:pPr>
            <a:endParaRPr lang="en-GB"/>
          </a:p>
        </p:txBody>
      </p:sp>
      <p:sp>
        <p:nvSpPr>
          <p:cNvPr id="6" name="Slide Number Placeholder 5"/>
          <p:cNvSpPr>
            <a:spLocks noGrp="1"/>
          </p:cNvSpPr>
          <p:nvPr>
            <p:ph type="sldNum" sz="quarter" idx="12"/>
          </p:nvPr>
        </p:nvSpPr>
        <p:spPr/>
        <p:txBody>
          <a:bodyPr/>
          <a:lstStyle>
            <a:lvl1pPr eaLnBrk="0" fontAlgn="base" hangingPunct="0">
              <a:spcBef>
                <a:spcPct val="0"/>
              </a:spcBef>
              <a:spcAft>
                <a:spcPct val="0"/>
              </a:spcAft>
              <a:defRPr>
                <a:latin typeface="Arial" charset="0"/>
              </a:defRPr>
            </a:lvl1pPr>
          </a:lstStyle>
          <a:p>
            <a:pPr>
              <a:defRPr/>
            </a:pPr>
            <a:fld id="{81E5DE87-A42A-45FA-9B6E-62BF64A85BC1}" type="slidenum">
              <a:rPr lang="en-GB"/>
              <a:pPr>
                <a:defRPr/>
              </a:pPr>
              <a:t>‹#›</a:t>
            </a:fld>
            <a:endParaRPr lang="en-GB"/>
          </a:p>
        </p:txBody>
      </p:sp>
    </p:spTree>
    <p:extLst>
      <p:ext uri="{BB962C8B-B14F-4D97-AF65-F5344CB8AC3E}">
        <p14:creationId xmlns:p14="http://schemas.microsoft.com/office/powerpoint/2010/main" val="18749466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fld id="{7FC11C1D-5331-4940-941A-EB3FE98BBF35}" type="datetimeFigureOut">
              <a:rPr lang="en-US">
                <a:solidFill>
                  <a:srgbClr val="696464"/>
                </a:solidFill>
              </a:rPr>
              <a:pPr>
                <a:defRPr/>
              </a:pPr>
              <a:t>2/7/2019</a:t>
            </a:fld>
            <a:endParaRPr lang="en-US">
              <a:solidFill>
                <a:srgbClr val="696464"/>
              </a:solidFill>
            </a:endParaRPr>
          </a:p>
        </p:txBody>
      </p:sp>
      <p:sp>
        <p:nvSpPr>
          <p:cNvPr id="12" name="Footer Placeholder 16"/>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13" name="Slide Number Placeholder 28"/>
          <p:cNvSpPr>
            <a:spLocks noGrp="1"/>
          </p:cNvSpPr>
          <p:nvPr>
            <p:ph type="sldNum" sz="quarter" idx="12"/>
          </p:nvPr>
        </p:nvSpPr>
        <p:spPr/>
        <p:txBody>
          <a:bodyPr/>
          <a:lstStyle>
            <a:lvl1pPr>
              <a:defRPr smtClean="0"/>
            </a:lvl1pPr>
          </a:lstStyle>
          <a:p>
            <a:pPr>
              <a:defRPr/>
            </a:pPr>
            <a:fld id="{87772798-1056-4477-9801-309AD21DD37D}" type="slidenum">
              <a:rPr lang="en-US" altLang="en-US"/>
              <a:pPr>
                <a:defRPr/>
              </a:pPr>
              <a:t>‹#›</a:t>
            </a:fld>
            <a:endParaRPr lang="en-US" altLang="en-US"/>
          </a:p>
        </p:txBody>
      </p:sp>
    </p:spTree>
    <p:extLst>
      <p:ext uri="{BB962C8B-B14F-4D97-AF65-F5344CB8AC3E}">
        <p14:creationId xmlns:p14="http://schemas.microsoft.com/office/powerpoint/2010/main" val="3983721423"/>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B3D39397-CBA7-42DD-AB75-0B05C2E84F43}"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0996A23C-945D-4C7E-BB3D-139E472D6EBF}" type="slidenum">
              <a:rPr lang="en-US" altLang="en-US"/>
              <a:pPr>
                <a:defRPr/>
              </a:pPr>
              <a:t>‹#›</a:t>
            </a:fld>
            <a:endParaRPr lang="en-US" altLang="en-US"/>
          </a:p>
        </p:txBody>
      </p:sp>
    </p:spTree>
    <p:extLst>
      <p:ext uri="{BB962C8B-B14F-4D97-AF65-F5344CB8AC3E}">
        <p14:creationId xmlns:p14="http://schemas.microsoft.com/office/powerpoint/2010/main" val="17099072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fld id="{53503417-7DF1-465C-BB82-266E26D38DE8}" type="datetimeFigureOut">
              <a:rPr lang="en-US">
                <a:solidFill>
                  <a:srgbClr val="696464"/>
                </a:solidFill>
              </a:rPr>
              <a:pPr>
                <a:defRPr/>
              </a:pPr>
              <a:t>2/7/2019</a:t>
            </a:fld>
            <a:endParaRPr lang="en-US">
              <a:solidFill>
                <a:srgbClr val="696464"/>
              </a:solidFill>
            </a:endParaRPr>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US">
              <a:solidFill>
                <a:srgbClr val="696464"/>
              </a:solidFill>
            </a:endParaRPr>
          </a:p>
        </p:txBody>
      </p:sp>
      <p:sp>
        <p:nvSpPr>
          <p:cNvPr id="11" name="Slide Number Placeholder 5"/>
          <p:cNvSpPr>
            <a:spLocks noGrp="1"/>
          </p:cNvSpPr>
          <p:nvPr>
            <p:ph type="sldNum" sz="quarter" idx="12"/>
          </p:nvPr>
        </p:nvSpPr>
        <p:spPr>
          <a:xfrm>
            <a:off x="146050" y="6208713"/>
            <a:ext cx="457200" cy="457200"/>
          </a:xfrm>
        </p:spPr>
        <p:txBody>
          <a:bodyPr/>
          <a:lstStyle>
            <a:lvl1pPr>
              <a:defRPr smtClean="0"/>
            </a:lvl1pPr>
          </a:lstStyle>
          <a:p>
            <a:pPr>
              <a:defRPr/>
            </a:pPr>
            <a:fld id="{92E3350C-C814-4B50-959F-E92C39C7BBF1}" type="slidenum">
              <a:rPr lang="en-US" altLang="en-US"/>
              <a:pPr>
                <a:defRPr/>
              </a:pPr>
              <a:t>‹#›</a:t>
            </a:fld>
            <a:endParaRPr lang="en-US" altLang="en-US"/>
          </a:p>
        </p:txBody>
      </p:sp>
    </p:spTree>
    <p:extLst>
      <p:ext uri="{BB962C8B-B14F-4D97-AF65-F5344CB8AC3E}">
        <p14:creationId xmlns:p14="http://schemas.microsoft.com/office/powerpoint/2010/main" val="4153033781"/>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FF8D5545-453A-4BD2-A728-F01140A53C62}" type="datetimeFigureOut">
              <a:rPr lang="en-US">
                <a:solidFill>
                  <a:srgbClr val="696464"/>
                </a:solidFill>
              </a:rPr>
              <a:pPr>
                <a:defRPr/>
              </a:pPr>
              <a:t>2/7/2019</a:t>
            </a:fld>
            <a:endParaRPr lang="en-US">
              <a:solidFill>
                <a:srgbClr val="696464"/>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7" name="Slide Number Placeholder 22"/>
          <p:cNvSpPr>
            <a:spLocks noGrp="1"/>
          </p:cNvSpPr>
          <p:nvPr>
            <p:ph type="sldNum" sz="quarter" idx="12"/>
          </p:nvPr>
        </p:nvSpPr>
        <p:spPr/>
        <p:txBody>
          <a:bodyPr/>
          <a:lstStyle>
            <a:lvl1pPr>
              <a:defRPr/>
            </a:lvl1pPr>
          </a:lstStyle>
          <a:p>
            <a:pPr>
              <a:defRPr/>
            </a:pPr>
            <a:fld id="{75D0C5B5-419E-4F5D-89CE-95736FD3D7D7}" type="slidenum">
              <a:rPr lang="en-US" altLang="en-US"/>
              <a:pPr>
                <a:defRPr/>
              </a:pPr>
              <a:t>‹#›</a:t>
            </a:fld>
            <a:endParaRPr lang="en-US" altLang="en-US"/>
          </a:p>
        </p:txBody>
      </p:sp>
    </p:spTree>
    <p:extLst>
      <p:ext uri="{BB962C8B-B14F-4D97-AF65-F5344CB8AC3E}">
        <p14:creationId xmlns:p14="http://schemas.microsoft.com/office/powerpoint/2010/main" val="22201577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BBEFBAF6-E49A-4B2B-A205-478E0A2182F6}" type="datetimeFigureOut">
              <a:rPr lang="en-US">
                <a:solidFill>
                  <a:srgbClr val="696464"/>
                </a:solidFill>
              </a:rPr>
              <a:pPr>
                <a:defRPr/>
              </a:pPr>
              <a:t>2/7/2019</a:t>
            </a:fld>
            <a:endParaRPr lang="en-US">
              <a:solidFill>
                <a:srgbClr val="696464"/>
              </a:solidFill>
            </a:endParaRPr>
          </a:p>
        </p:txBody>
      </p:sp>
      <p:sp>
        <p:nvSpPr>
          <p:cNvPr id="8"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22"/>
          <p:cNvSpPr>
            <a:spLocks noGrp="1"/>
          </p:cNvSpPr>
          <p:nvPr>
            <p:ph type="sldNum" sz="quarter" idx="12"/>
          </p:nvPr>
        </p:nvSpPr>
        <p:spPr/>
        <p:txBody>
          <a:bodyPr/>
          <a:lstStyle>
            <a:lvl1pPr>
              <a:defRPr/>
            </a:lvl1pPr>
          </a:lstStyle>
          <a:p>
            <a:pPr>
              <a:defRPr/>
            </a:pPr>
            <a:fld id="{08068692-DCE3-47A7-B7BD-A219868FD7B3}" type="slidenum">
              <a:rPr lang="en-US" altLang="en-US"/>
              <a:pPr>
                <a:defRPr/>
              </a:pPr>
              <a:t>‹#›</a:t>
            </a:fld>
            <a:endParaRPr lang="en-US" altLang="en-US"/>
          </a:p>
        </p:txBody>
      </p:sp>
    </p:spTree>
    <p:extLst>
      <p:ext uri="{BB962C8B-B14F-4D97-AF65-F5344CB8AC3E}">
        <p14:creationId xmlns:p14="http://schemas.microsoft.com/office/powerpoint/2010/main" val="26771201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380CEA41-8F57-427B-A7BF-DC036C332D96}" type="datetimeFigureOut">
              <a:rPr lang="en-US">
                <a:solidFill>
                  <a:srgbClr val="696464"/>
                </a:solidFill>
              </a:rPr>
              <a:pPr>
                <a:defRPr/>
              </a:pPr>
              <a:t>2/7/2019</a:t>
            </a:fld>
            <a:endParaRPr lang="en-US">
              <a:solidFill>
                <a:srgbClr val="696464"/>
              </a:solidFill>
            </a:endParaRPr>
          </a:p>
        </p:txBody>
      </p:sp>
      <p:sp>
        <p:nvSpPr>
          <p:cNvPr id="4"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5" name="Slide Number Placeholder 22"/>
          <p:cNvSpPr>
            <a:spLocks noGrp="1"/>
          </p:cNvSpPr>
          <p:nvPr>
            <p:ph type="sldNum" sz="quarter" idx="12"/>
          </p:nvPr>
        </p:nvSpPr>
        <p:spPr/>
        <p:txBody>
          <a:bodyPr/>
          <a:lstStyle>
            <a:lvl1pPr>
              <a:defRPr/>
            </a:lvl1pPr>
          </a:lstStyle>
          <a:p>
            <a:pPr>
              <a:defRPr/>
            </a:pPr>
            <a:fld id="{99EB43FA-E4F1-4F99-A83F-7F081983FBAD}" type="slidenum">
              <a:rPr lang="en-US" altLang="en-US"/>
              <a:pPr>
                <a:defRPr/>
              </a:pPr>
              <a:t>‹#›</a:t>
            </a:fld>
            <a:endParaRPr lang="en-US" altLang="en-US"/>
          </a:p>
        </p:txBody>
      </p:sp>
    </p:spTree>
    <p:extLst>
      <p:ext uri="{BB962C8B-B14F-4D97-AF65-F5344CB8AC3E}">
        <p14:creationId xmlns:p14="http://schemas.microsoft.com/office/powerpoint/2010/main" val="10186543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831095BA-9F60-4A71-9EDB-9A124816C121}"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4" name="Slide Number Placeholder 22"/>
          <p:cNvSpPr>
            <a:spLocks noGrp="1"/>
          </p:cNvSpPr>
          <p:nvPr>
            <p:ph type="sldNum" sz="quarter" idx="12"/>
          </p:nvPr>
        </p:nvSpPr>
        <p:spPr/>
        <p:txBody>
          <a:bodyPr/>
          <a:lstStyle>
            <a:lvl1pPr>
              <a:defRPr/>
            </a:lvl1pPr>
          </a:lstStyle>
          <a:p>
            <a:pPr>
              <a:defRPr/>
            </a:pPr>
            <a:fld id="{7F2DB288-50C2-440E-9350-84CCD14C1CBE}" type="slidenum">
              <a:rPr lang="en-US" altLang="en-US"/>
              <a:pPr>
                <a:defRPr/>
              </a:pPr>
              <a:t>‹#›</a:t>
            </a:fld>
            <a:endParaRPr lang="en-US" altLang="en-US"/>
          </a:p>
        </p:txBody>
      </p:sp>
    </p:spTree>
    <p:extLst>
      <p:ext uri="{BB962C8B-B14F-4D97-AF65-F5344CB8AC3E}">
        <p14:creationId xmlns:p14="http://schemas.microsoft.com/office/powerpoint/2010/main" val="5679804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8A66027D-B87B-4A5B-B524-B2829EFAE26A}" type="datetimeFigureOut">
              <a:rPr lang="en-US">
                <a:solidFill>
                  <a:srgbClr val="696464"/>
                </a:solidFill>
              </a:rPr>
              <a:pPr>
                <a:defRPr/>
              </a:pPr>
              <a:t>2/7/2019</a:t>
            </a:fld>
            <a:endParaRPr lang="en-US">
              <a:solidFill>
                <a:srgbClr val="696464"/>
              </a:solidFill>
            </a:endParaRPr>
          </a:p>
        </p:txBody>
      </p:sp>
      <p:sp>
        <p:nvSpPr>
          <p:cNvPr id="8" name="Footer Placeholder 5"/>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6"/>
          <p:cNvSpPr>
            <a:spLocks noGrp="1"/>
          </p:cNvSpPr>
          <p:nvPr>
            <p:ph type="sldNum" sz="quarter" idx="12"/>
          </p:nvPr>
        </p:nvSpPr>
        <p:spPr/>
        <p:txBody>
          <a:bodyPr/>
          <a:lstStyle>
            <a:lvl1pPr>
              <a:defRPr smtClean="0"/>
            </a:lvl1pPr>
          </a:lstStyle>
          <a:p>
            <a:pPr>
              <a:defRPr/>
            </a:pPr>
            <a:fld id="{338534BA-3C52-4271-B43C-32E87D01F5D2}" type="slidenum">
              <a:rPr lang="en-US" altLang="en-US"/>
              <a:pPr>
                <a:defRPr/>
              </a:pPr>
              <a:t>‹#›</a:t>
            </a:fld>
            <a:endParaRPr lang="en-US" altLang="en-US"/>
          </a:p>
        </p:txBody>
      </p:sp>
    </p:spTree>
    <p:extLst>
      <p:ext uri="{BB962C8B-B14F-4D97-AF65-F5344CB8AC3E}">
        <p14:creationId xmlns:p14="http://schemas.microsoft.com/office/powerpoint/2010/main" val="231881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6BA2CFE1-07D5-4537-BCDF-CD2DE078F2AD}" type="datetimeFigureOut">
              <a:rPr lang="en-US">
                <a:solidFill>
                  <a:srgbClr val="696464"/>
                </a:solidFill>
              </a:rPr>
              <a:pPr>
                <a:defRPr/>
              </a:pPr>
              <a:t>2/7/2019</a:t>
            </a:fld>
            <a:endParaRPr lang="en-US">
              <a:solidFill>
                <a:srgbClr val="696464"/>
              </a:solidFill>
            </a:endParaRPr>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US">
              <a:solidFill>
                <a:srgbClr val="696464"/>
              </a:solidFill>
            </a:endParaRPr>
          </a:p>
        </p:txBody>
      </p:sp>
      <p:sp>
        <p:nvSpPr>
          <p:cNvPr id="10" name="Slide Number Placeholder 6"/>
          <p:cNvSpPr>
            <a:spLocks noGrp="1"/>
          </p:cNvSpPr>
          <p:nvPr>
            <p:ph type="sldNum" sz="quarter" idx="12"/>
          </p:nvPr>
        </p:nvSpPr>
        <p:spPr>
          <a:xfrm>
            <a:off x="146050" y="6208713"/>
            <a:ext cx="457200" cy="457200"/>
          </a:xfrm>
        </p:spPr>
        <p:txBody>
          <a:bodyPr/>
          <a:lstStyle>
            <a:lvl1pPr>
              <a:defRPr smtClean="0"/>
            </a:lvl1pPr>
          </a:lstStyle>
          <a:p>
            <a:pPr>
              <a:defRPr/>
            </a:pPr>
            <a:fld id="{544798C0-8410-4509-A83E-6B8F31F775E8}" type="slidenum">
              <a:rPr lang="en-US" altLang="en-US"/>
              <a:pPr>
                <a:defRPr/>
              </a:pPr>
              <a:t>‹#›</a:t>
            </a:fld>
            <a:endParaRPr lang="en-US" altLang="en-US"/>
          </a:p>
        </p:txBody>
      </p:sp>
    </p:spTree>
    <p:extLst>
      <p:ext uri="{BB962C8B-B14F-4D97-AF65-F5344CB8AC3E}">
        <p14:creationId xmlns:p14="http://schemas.microsoft.com/office/powerpoint/2010/main" val="20457278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0C8CEFF3-435D-4D2D-85CD-BE44DB1BF249}"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2556121A-CFE9-4C41-BA08-BC57A08B0516}" type="slidenum">
              <a:rPr lang="en-US" altLang="en-US"/>
              <a:pPr>
                <a:defRPr/>
              </a:pPr>
              <a:t>‹#›</a:t>
            </a:fld>
            <a:endParaRPr lang="en-US" altLang="en-US"/>
          </a:p>
        </p:txBody>
      </p:sp>
    </p:spTree>
    <p:extLst>
      <p:ext uri="{BB962C8B-B14F-4D97-AF65-F5344CB8AC3E}">
        <p14:creationId xmlns:p14="http://schemas.microsoft.com/office/powerpoint/2010/main" val="39287826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9E02B57-8CAD-4C24-9E10-D765BC59F75B}"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5DE816B0-23CF-4648-BCC8-574577C0A194}" type="slidenum">
              <a:rPr lang="en-US" altLang="en-US"/>
              <a:pPr>
                <a:defRPr/>
              </a:pPr>
              <a:t>‹#›</a:t>
            </a:fld>
            <a:endParaRPr lang="en-US" altLang="en-US"/>
          </a:p>
        </p:txBody>
      </p:sp>
    </p:spTree>
    <p:extLst>
      <p:ext uri="{BB962C8B-B14F-4D97-AF65-F5344CB8AC3E}">
        <p14:creationId xmlns:p14="http://schemas.microsoft.com/office/powerpoint/2010/main" val="29637819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fld id="{7FC11C1D-5331-4940-941A-EB3FE98BBF35}" type="datetimeFigureOut">
              <a:rPr lang="en-US">
                <a:solidFill>
                  <a:srgbClr val="696464"/>
                </a:solidFill>
              </a:rPr>
              <a:pPr>
                <a:defRPr/>
              </a:pPr>
              <a:t>2/7/2019</a:t>
            </a:fld>
            <a:endParaRPr lang="en-US">
              <a:solidFill>
                <a:srgbClr val="696464"/>
              </a:solidFill>
            </a:endParaRPr>
          </a:p>
        </p:txBody>
      </p:sp>
      <p:sp>
        <p:nvSpPr>
          <p:cNvPr id="12" name="Footer Placeholder 16"/>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13" name="Slide Number Placeholder 28"/>
          <p:cNvSpPr>
            <a:spLocks noGrp="1"/>
          </p:cNvSpPr>
          <p:nvPr>
            <p:ph type="sldNum" sz="quarter" idx="12"/>
          </p:nvPr>
        </p:nvSpPr>
        <p:spPr/>
        <p:txBody>
          <a:bodyPr/>
          <a:lstStyle>
            <a:lvl1pPr>
              <a:defRPr smtClean="0"/>
            </a:lvl1pPr>
          </a:lstStyle>
          <a:p>
            <a:pPr>
              <a:defRPr/>
            </a:pPr>
            <a:fld id="{87772798-1056-4477-9801-309AD21DD37D}" type="slidenum">
              <a:rPr lang="en-US" altLang="en-US"/>
              <a:pPr>
                <a:defRPr/>
              </a:pPr>
              <a:t>‹#›</a:t>
            </a:fld>
            <a:endParaRPr lang="en-US" altLang="en-US"/>
          </a:p>
        </p:txBody>
      </p:sp>
    </p:spTree>
    <p:extLst>
      <p:ext uri="{BB962C8B-B14F-4D97-AF65-F5344CB8AC3E}">
        <p14:creationId xmlns:p14="http://schemas.microsoft.com/office/powerpoint/2010/main" val="4291059413"/>
      </p:ext>
    </p:extLst>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B3D39397-CBA7-42DD-AB75-0B05C2E84F43}"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0996A23C-945D-4C7E-BB3D-139E472D6EBF}" type="slidenum">
              <a:rPr lang="en-US" altLang="en-US"/>
              <a:pPr>
                <a:defRPr/>
              </a:pPr>
              <a:t>‹#›</a:t>
            </a:fld>
            <a:endParaRPr lang="en-US" altLang="en-US"/>
          </a:p>
        </p:txBody>
      </p:sp>
    </p:spTree>
    <p:extLst>
      <p:ext uri="{BB962C8B-B14F-4D97-AF65-F5344CB8AC3E}">
        <p14:creationId xmlns:p14="http://schemas.microsoft.com/office/powerpoint/2010/main" val="37781997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fld id="{53503417-7DF1-465C-BB82-266E26D38DE8}" type="datetimeFigureOut">
              <a:rPr lang="en-US">
                <a:solidFill>
                  <a:srgbClr val="696464"/>
                </a:solidFill>
              </a:rPr>
              <a:pPr>
                <a:defRPr/>
              </a:pPr>
              <a:t>2/7/2019</a:t>
            </a:fld>
            <a:endParaRPr lang="en-US">
              <a:solidFill>
                <a:srgbClr val="696464"/>
              </a:solidFill>
            </a:endParaRPr>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US">
              <a:solidFill>
                <a:srgbClr val="696464"/>
              </a:solidFill>
            </a:endParaRPr>
          </a:p>
        </p:txBody>
      </p:sp>
      <p:sp>
        <p:nvSpPr>
          <p:cNvPr id="11" name="Slide Number Placeholder 5"/>
          <p:cNvSpPr>
            <a:spLocks noGrp="1"/>
          </p:cNvSpPr>
          <p:nvPr>
            <p:ph type="sldNum" sz="quarter" idx="12"/>
          </p:nvPr>
        </p:nvSpPr>
        <p:spPr>
          <a:xfrm>
            <a:off x="146050" y="6208713"/>
            <a:ext cx="457200" cy="457200"/>
          </a:xfrm>
        </p:spPr>
        <p:txBody>
          <a:bodyPr/>
          <a:lstStyle>
            <a:lvl1pPr>
              <a:defRPr smtClean="0"/>
            </a:lvl1pPr>
          </a:lstStyle>
          <a:p>
            <a:pPr>
              <a:defRPr/>
            </a:pPr>
            <a:fld id="{92E3350C-C814-4B50-959F-E92C39C7BBF1}" type="slidenum">
              <a:rPr lang="en-US" altLang="en-US"/>
              <a:pPr>
                <a:defRPr/>
              </a:pPr>
              <a:t>‹#›</a:t>
            </a:fld>
            <a:endParaRPr lang="en-US" altLang="en-US"/>
          </a:p>
        </p:txBody>
      </p:sp>
    </p:spTree>
    <p:extLst>
      <p:ext uri="{BB962C8B-B14F-4D97-AF65-F5344CB8AC3E}">
        <p14:creationId xmlns:p14="http://schemas.microsoft.com/office/powerpoint/2010/main" val="2963967983"/>
      </p:ext>
    </p:extLst>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FF8D5545-453A-4BD2-A728-F01140A53C62}" type="datetimeFigureOut">
              <a:rPr lang="en-US">
                <a:solidFill>
                  <a:srgbClr val="696464"/>
                </a:solidFill>
              </a:rPr>
              <a:pPr>
                <a:defRPr/>
              </a:pPr>
              <a:t>2/7/2019</a:t>
            </a:fld>
            <a:endParaRPr lang="en-US">
              <a:solidFill>
                <a:srgbClr val="696464"/>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7" name="Slide Number Placeholder 22"/>
          <p:cNvSpPr>
            <a:spLocks noGrp="1"/>
          </p:cNvSpPr>
          <p:nvPr>
            <p:ph type="sldNum" sz="quarter" idx="12"/>
          </p:nvPr>
        </p:nvSpPr>
        <p:spPr/>
        <p:txBody>
          <a:bodyPr/>
          <a:lstStyle>
            <a:lvl1pPr>
              <a:defRPr/>
            </a:lvl1pPr>
          </a:lstStyle>
          <a:p>
            <a:pPr>
              <a:defRPr/>
            </a:pPr>
            <a:fld id="{75D0C5B5-419E-4F5D-89CE-95736FD3D7D7}" type="slidenum">
              <a:rPr lang="en-US" altLang="en-US"/>
              <a:pPr>
                <a:defRPr/>
              </a:pPr>
              <a:t>‹#›</a:t>
            </a:fld>
            <a:endParaRPr lang="en-US" altLang="en-US"/>
          </a:p>
        </p:txBody>
      </p:sp>
    </p:spTree>
    <p:extLst>
      <p:ext uri="{BB962C8B-B14F-4D97-AF65-F5344CB8AC3E}">
        <p14:creationId xmlns:p14="http://schemas.microsoft.com/office/powerpoint/2010/main" val="39024302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BBEFBAF6-E49A-4B2B-A205-478E0A2182F6}" type="datetimeFigureOut">
              <a:rPr lang="en-US">
                <a:solidFill>
                  <a:srgbClr val="696464"/>
                </a:solidFill>
              </a:rPr>
              <a:pPr>
                <a:defRPr/>
              </a:pPr>
              <a:t>2/7/2019</a:t>
            </a:fld>
            <a:endParaRPr lang="en-US">
              <a:solidFill>
                <a:srgbClr val="696464"/>
              </a:solidFill>
            </a:endParaRPr>
          </a:p>
        </p:txBody>
      </p:sp>
      <p:sp>
        <p:nvSpPr>
          <p:cNvPr id="8"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22"/>
          <p:cNvSpPr>
            <a:spLocks noGrp="1"/>
          </p:cNvSpPr>
          <p:nvPr>
            <p:ph type="sldNum" sz="quarter" idx="12"/>
          </p:nvPr>
        </p:nvSpPr>
        <p:spPr/>
        <p:txBody>
          <a:bodyPr/>
          <a:lstStyle>
            <a:lvl1pPr>
              <a:defRPr/>
            </a:lvl1pPr>
          </a:lstStyle>
          <a:p>
            <a:pPr>
              <a:defRPr/>
            </a:pPr>
            <a:fld id="{08068692-DCE3-47A7-B7BD-A219868FD7B3}" type="slidenum">
              <a:rPr lang="en-US" altLang="en-US"/>
              <a:pPr>
                <a:defRPr/>
              </a:pPr>
              <a:t>‹#›</a:t>
            </a:fld>
            <a:endParaRPr lang="en-US" altLang="en-US"/>
          </a:p>
        </p:txBody>
      </p:sp>
    </p:spTree>
    <p:extLst>
      <p:ext uri="{BB962C8B-B14F-4D97-AF65-F5344CB8AC3E}">
        <p14:creationId xmlns:p14="http://schemas.microsoft.com/office/powerpoint/2010/main" val="57840591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380CEA41-8F57-427B-A7BF-DC036C332D96}" type="datetimeFigureOut">
              <a:rPr lang="en-US">
                <a:solidFill>
                  <a:srgbClr val="696464"/>
                </a:solidFill>
              </a:rPr>
              <a:pPr>
                <a:defRPr/>
              </a:pPr>
              <a:t>2/7/2019</a:t>
            </a:fld>
            <a:endParaRPr lang="en-US">
              <a:solidFill>
                <a:srgbClr val="696464"/>
              </a:solidFill>
            </a:endParaRPr>
          </a:p>
        </p:txBody>
      </p:sp>
      <p:sp>
        <p:nvSpPr>
          <p:cNvPr id="4"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5" name="Slide Number Placeholder 22"/>
          <p:cNvSpPr>
            <a:spLocks noGrp="1"/>
          </p:cNvSpPr>
          <p:nvPr>
            <p:ph type="sldNum" sz="quarter" idx="12"/>
          </p:nvPr>
        </p:nvSpPr>
        <p:spPr/>
        <p:txBody>
          <a:bodyPr/>
          <a:lstStyle>
            <a:lvl1pPr>
              <a:defRPr/>
            </a:lvl1pPr>
          </a:lstStyle>
          <a:p>
            <a:pPr>
              <a:defRPr/>
            </a:pPr>
            <a:fld id="{99EB43FA-E4F1-4F99-A83F-7F081983FBAD}" type="slidenum">
              <a:rPr lang="en-US" altLang="en-US"/>
              <a:pPr>
                <a:defRPr/>
              </a:pPr>
              <a:t>‹#›</a:t>
            </a:fld>
            <a:endParaRPr lang="en-US" altLang="en-US"/>
          </a:p>
        </p:txBody>
      </p:sp>
    </p:spTree>
    <p:extLst>
      <p:ext uri="{BB962C8B-B14F-4D97-AF65-F5344CB8AC3E}">
        <p14:creationId xmlns:p14="http://schemas.microsoft.com/office/powerpoint/2010/main" val="275963060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831095BA-9F60-4A71-9EDB-9A124816C121}"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4" name="Slide Number Placeholder 22"/>
          <p:cNvSpPr>
            <a:spLocks noGrp="1"/>
          </p:cNvSpPr>
          <p:nvPr>
            <p:ph type="sldNum" sz="quarter" idx="12"/>
          </p:nvPr>
        </p:nvSpPr>
        <p:spPr/>
        <p:txBody>
          <a:bodyPr/>
          <a:lstStyle>
            <a:lvl1pPr>
              <a:defRPr/>
            </a:lvl1pPr>
          </a:lstStyle>
          <a:p>
            <a:pPr>
              <a:defRPr/>
            </a:pPr>
            <a:fld id="{7F2DB288-50C2-440E-9350-84CCD14C1CBE}" type="slidenum">
              <a:rPr lang="en-US" altLang="en-US"/>
              <a:pPr>
                <a:defRPr/>
              </a:pPr>
              <a:t>‹#›</a:t>
            </a:fld>
            <a:endParaRPr lang="en-US" altLang="en-US"/>
          </a:p>
        </p:txBody>
      </p:sp>
    </p:spTree>
    <p:extLst>
      <p:ext uri="{BB962C8B-B14F-4D97-AF65-F5344CB8AC3E}">
        <p14:creationId xmlns:p14="http://schemas.microsoft.com/office/powerpoint/2010/main" val="35025313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8A66027D-B87B-4A5B-B524-B2829EFAE26A}" type="datetimeFigureOut">
              <a:rPr lang="en-US">
                <a:solidFill>
                  <a:srgbClr val="696464"/>
                </a:solidFill>
              </a:rPr>
              <a:pPr>
                <a:defRPr/>
              </a:pPr>
              <a:t>2/7/2019</a:t>
            </a:fld>
            <a:endParaRPr lang="en-US">
              <a:solidFill>
                <a:srgbClr val="696464"/>
              </a:solidFill>
            </a:endParaRPr>
          </a:p>
        </p:txBody>
      </p:sp>
      <p:sp>
        <p:nvSpPr>
          <p:cNvPr id="8" name="Footer Placeholder 5"/>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6"/>
          <p:cNvSpPr>
            <a:spLocks noGrp="1"/>
          </p:cNvSpPr>
          <p:nvPr>
            <p:ph type="sldNum" sz="quarter" idx="12"/>
          </p:nvPr>
        </p:nvSpPr>
        <p:spPr/>
        <p:txBody>
          <a:bodyPr/>
          <a:lstStyle>
            <a:lvl1pPr>
              <a:defRPr smtClean="0"/>
            </a:lvl1pPr>
          </a:lstStyle>
          <a:p>
            <a:pPr>
              <a:defRPr/>
            </a:pPr>
            <a:fld id="{338534BA-3C52-4271-B43C-32E87D01F5D2}" type="slidenum">
              <a:rPr lang="en-US" altLang="en-US"/>
              <a:pPr>
                <a:defRPr/>
              </a:pPr>
              <a:t>‹#›</a:t>
            </a:fld>
            <a:endParaRPr lang="en-US" altLang="en-US"/>
          </a:p>
        </p:txBody>
      </p:sp>
    </p:spTree>
    <p:extLst>
      <p:ext uri="{BB962C8B-B14F-4D97-AF65-F5344CB8AC3E}">
        <p14:creationId xmlns:p14="http://schemas.microsoft.com/office/powerpoint/2010/main" val="19371802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6BA2CFE1-07D5-4537-BCDF-CD2DE078F2AD}" type="datetimeFigureOut">
              <a:rPr lang="en-US">
                <a:solidFill>
                  <a:srgbClr val="696464"/>
                </a:solidFill>
              </a:rPr>
              <a:pPr>
                <a:defRPr/>
              </a:pPr>
              <a:t>2/7/2019</a:t>
            </a:fld>
            <a:endParaRPr lang="en-US">
              <a:solidFill>
                <a:srgbClr val="696464"/>
              </a:solidFill>
            </a:endParaRPr>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US">
              <a:solidFill>
                <a:srgbClr val="696464"/>
              </a:solidFill>
            </a:endParaRPr>
          </a:p>
        </p:txBody>
      </p:sp>
      <p:sp>
        <p:nvSpPr>
          <p:cNvPr id="10" name="Slide Number Placeholder 6"/>
          <p:cNvSpPr>
            <a:spLocks noGrp="1"/>
          </p:cNvSpPr>
          <p:nvPr>
            <p:ph type="sldNum" sz="quarter" idx="12"/>
          </p:nvPr>
        </p:nvSpPr>
        <p:spPr>
          <a:xfrm>
            <a:off x="146050" y="6208713"/>
            <a:ext cx="457200" cy="457200"/>
          </a:xfrm>
        </p:spPr>
        <p:txBody>
          <a:bodyPr/>
          <a:lstStyle>
            <a:lvl1pPr>
              <a:defRPr smtClean="0"/>
            </a:lvl1pPr>
          </a:lstStyle>
          <a:p>
            <a:pPr>
              <a:defRPr/>
            </a:pPr>
            <a:fld id="{544798C0-8410-4509-A83E-6B8F31F775E8}" type="slidenum">
              <a:rPr lang="en-US" altLang="en-US"/>
              <a:pPr>
                <a:defRPr/>
              </a:pPr>
              <a:t>‹#›</a:t>
            </a:fld>
            <a:endParaRPr lang="en-US" altLang="en-US"/>
          </a:p>
        </p:txBody>
      </p:sp>
    </p:spTree>
    <p:extLst>
      <p:ext uri="{BB962C8B-B14F-4D97-AF65-F5344CB8AC3E}">
        <p14:creationId xmlns:p14="http://schemas.microsoft.com/office/powerpoint/2010/main" val="27853877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0C8CEFF3-435D-4D2D-85CD-BE44DB1BF249}"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2556121A-CFE9-4C41-BA08-BC57A08B0516}" type="slidenum">
              <a:rPr lang="en-US" altLang="en-US"/>
              <a:pPr>
                <a:defRPr/>
              </a:pPr>
              <a:t>‹#›</a:t>
            </a:fld>
            <a:endParaRPr lang="en-US" altLang="en-US"/>
          </a:p>
        </p:txBody>
      </p:sp>
    </p:spTree>
    <p:extLst>
      <p:ext uri="{BB962C8B-B14F-4D97-AF65-F5344CB8AC3E}">
        <p14:creationId xmlns:p14="http://schemas.microsoft.com/office/powerpoint/2010/main" val="273168799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9E02B57-8CAD-4C24-9E10-D765BC59F75B}"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5DE816B0-23CF-4648-BCC8-574577C0A194}" type="slidenum">
              <a:rPr lang="en-US" altLang="en-US"/>
              <a:pPr>
                <a:defRPr/>
              </a:pPr>
              <a:t>‹#›</a:t>
            </a:fld>
            <a:endParaRPr lang="en-US" altLang="en-US"/>
          </a:p>
        </p:txBody>
      </p:sp>
    </p:spTree>
    <p:extLst>
      <p:ext uri="{BB962C8B-B14F-4D97-AF65-F5344CB8AC3E}">
        <p14:creationId xmlns:p14="http://schemas.microsoft.com/office/powerpoint/2010/main" val="348061644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fld id="{7FC11C1D-5331-4940-941A-EB3FE98BBF35}" type="datetimeFigureOut">
              <a:rPr lang="en-US">
                <a:solidFill>
                  <a:srgbClr val="696464"/>
                </a:solidFill>
              </a:rPr>
              <a:pPr>
                <a:defRPr/>
              </a:pPr>
              <a:t>2/7/2019</a:t>
            </a:fld>
            <a:endParaRPr lang="en-US">
              <a:solidFill>
                <a:srgbClr val="696464"/>
              </a:solidFill>
            </a:endParaRPr>
          </a:p>
        </p:txBody>
      </p:sp>
      <p:sp>
        <p:nvSpPr>
          <p:cNvPr id="12" name="Footer Placeholder 16"/>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13" name="Slide Number Placeholder 28"/>
          <p:cNvSpPr>
            <a:spLocks noGrp="1"/>
          </p:cNvSpPr>
          <p:nvPr>
            <p:ph type="sldNum" sz="quarter" idx="12"/>
          </p:nvPr>
        </p:nvSpPr>
        <p:spPr/>
        <p:txBody>
          <a:bodyPr/>
          <a:lstStyle>
            <a:lvl1pPr>
              <a:defRPr smtClean="0"/>
            </a:lvl1pPr>
          </a:lstStyle>
          <a:p>
            <a:pPr>
              <a:defRPr/>
            </a:pPr>
            <a:fld id="{87772798-1056-4477-9801-309AD21DD37D}" type="slidenum">
              <a:rPr lang="en-US" altLang="en-US"/>
              <a:pPr>
                <a:defRPr/>
              </a:pPr>
              <a:t>‹#›</a:t>
            </a:fld>
            <a:endParaRPr lang="en-US" altLang="en-US"/>
          </a:p>
        </p:txBody>
      </p:sp>
    </p:spTree>
    <p:extLst>
      <p:ext uri="{BB962C8B-B14F-4D97-AF65-F5344CB8AC3E}">
        <p14:creationId xmlns:p14="http://schemas.microsoft.com/office/powerpoint/2010/main" val="1716247605"/>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B3D39397-CBA7-42DD-AB75-0B05C2E84F43}"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0996A23C-945D-4C7E-BB3D-139E472D6EBF}" type="slidenum">
              <a:rPr lang="en-US" altLang="en-US"/>
              <a:pPr>
                <a:defRPr/>
              </a:pPr>
              <a:t>‹#›</a:t>
            </a:fld>
            <a:endParaRPr lang="en-US" altLang="en-US"/>
          </a:p>
        </p:txBody>
      </p:sp>
    </p:spTree>
    <p:extLst>
      <p:ext uri="{BB962C8B-B14F-4D97-AF65-F5344CB8AC3E}">
        <p14:creationId xmlns:p14="http://schemas.microsoft.com/office/powerpoint/2010/main" val="131918945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fld id="{53503417-7DF1-465C-BB82-266E26D38DE8}" type="datetimeFigureOut">
              <a:rPr lang="en-US">
                <a:solidFill>
                  <a:srgbClr val="696464"/>
                </a:solidFill>
              </a:rPr>
              <a:pPr>
                <a:defRPr/>
              </a:pPr>
              <a:t>2/7/2019</a:t>
            </a:fld>
            <a:endParaRPr lang="en-US">
              <a:solidFill>
                <a:srgbClr val="696464"/>
              </a:solidFill>
            </a:endParaRPr>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US">
              <a:solidFill>
                <a:srgbClr val="696464"/>
              </a:solidFill>
            </a:endParaRPr>
          </a:p>
        </p:txBody>
      </p:sp>
      <p:sp>
        <p:nvSpPr>
          <p:cNvPr id="11" name="Slide Number Placeholder 5"/>
          <p:cNvSpPr>
            <a:spLocks noGrp="1"/>
          </p:cNvSpPr>
          <p:nvPr>
            <p:ph type="sldNum" sz="quarter" idx="12"/>
          </p:nvPr>
        </p:nvSpPr>
        <p:spPr>
          <a:xfrm>
            <a:off x="146050" y="6208713"/>
            <a:ext cx="457200" cy="457200"/>
          </a:xfrm>
        </p:spPr>
        <p:txBody>
          <a:bodyPr/>
          <a:lstStyle>
            <a:lvl1pPr>
              <a:defRPr smtClean="0"/>
            </a:lvl1pPr>
          </a:lstStyle>
          <a:p>
            <a:pPr>
              <a:defRPr/>
            </a:pPr>
            <a:fld id="{92E3350C-C814-4B50-959F-E92C39C7BBF1}" type="slidenum">
              <a:rPr lang="en-US" altLang="en-US"/>
              <a:pPr>
                <a:defRPr/>
              </a:pPr>
              <a:t>‹#›</a:t>
            </a:fld>
            <a:endParaRPr lang="en-US" altLang="en-US"/>
          </a:p>
        </p:txBody>
      </p:sp>
    </p:spTree>
    <p:extLst>
      <p:ext uri="{BB962C8B-B14F-4D97-AF65-F5344CB8AC3E}">
        <p14:creationId xmlns:p14="http://schemas.microsoft.com/office/powerpoint/2010/main" val="298246129"/>
      </p:ext>
    </p:extLst>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FF8D5545-453A-4BD2-A728-F01140A53C62}" type="datetimeFigureOut">
              <a:rPr lang="en-US">
                <a:solidFill>
                  <a:srgbClr val="696464"/>
                </a:solidFill>
              </a:rPr>
              <a:pPr>
                <a:defRPr/>
              </a:pPr>
              <a:t>2/7/2019</a:t>
            </a:fld>
            <a:endParaRPr lang="en-US">
              <a:solidFill>
                <a:srgbClr val="696464"/>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7" name="Slide Number Placeholder 22"/>
          <p:cNvSpPr>
            <a:spLocks noGrp="1"/>
          </p:cNvSpPr>
          <p:nvPr>
            <p:ph type="sldNum" sz="quarter" idx="12"/>
          </p:nvPr>
        </p:nvSpPr>
        <p:spPr/>
        <p:txBody>
          <a:bodyPr/>
          <a:lstStyle>
            <a:lvl1pPr>
              <a:defRPr/>
            </a:lvl1pPr>
          </a:lstStyle>
          <a:p>
            <a:pPr>
              <a:defRPr/>
            </a:pPr>
            <a:fld id="{75D0C5B5-419E-4F5D-89CE-95736FD3D7D7}" type="slidenum">
              <a:rPr lang="en-US" altLang="en-US"/>
              <a:pPr>
                <a:defRPr/>
              </a:pPr>
              <a:t>‹#›</a:t>
            </a:fld>
            <a:endParaRPr lang="en-US" altLang="en-US"/>
          </a:p>
        </p:txBody>
      </p:sp>
    </p:spTree>
    <p:extLst>
      <p:ext uri="{BB962C8B-B14F-4D97-AF65-F5344CB8AC3E}">
        <p14:creationId xmlns:p14="http://schemas.microsoft.com/office/powerpoint/2010/main" val="36148772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BBEFBAF6-E49A-4B2B-A205-478E0A2182F6}" type="datetimeFigureOut">
              <a:rPr lang="en-US">
                <a:solidFill>
                  <a:srgbClr val="696464"/>
                </a:solidFill>
              </a:rPr>
              <a:pPr>
                <a:defRPr/>
              </a:pPr>
              <a:t>2/7/2019</a:t>
            </a:fld>
            <a:endParaRPr lang="en-US">
              <a:solidFill>
                <a:srgbClr val="696464"/>
              </a:solidFill>
            </a:endParaRPr>
          </a:p>
        </p:txBody>
      </p:sp>
      <p:sp>
        <p:nvSpPr>
          <p:cNvPr id="8"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22"/>
          <p:cNvSpPr>
            <a:spLocks noGrp="1"/>
          </p:cNvSpPr>
          <p:nvPr>
            <p:ph type="sldNum" sz="quarter" idx="12"/>
          </p:nvPr>
        </p:nvSpPr>
        <p:spPr/>
        <p:txBody>
          <a:bodyPr/>
          <a:lstStyle>
            <a:lvl1pPr>
              <a:defRPr/>
            </a:lvl1pPr>
          </a:lstStyle>
          <a:p>
            <a:pPr>
              <a:defRPr/>
            </a:pPr>
            <a:fld id="{08068692-DCE3-47A7-B7BD-A219868FD7B3}" type="slidenum">
              <a:rPr lang="en-US" altLang="en-US"/>
              <a:pPr>
                <a:defRPr/>
              </a:pPr>
              <a:t>‹#›</a:t>
            </a:fld>
            <a:endParaRPr lang="en-US" altLang="en-US"/>
          </a:p>
        </p:txBody>
      </p:sp>
    </p:spTree>
    <p:extLst>
      <p:ext uri="{BB962C8B-B14F-4D97-AF65-F5344CB8AC3E}">
        <p14:creationId xmlns:p14="http://schemas.microsoft.com/office/powerpoint/2010/main" val="28164815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380CEA41-8F57-427B-A7BF-DC036C332D96}" type="datetimeFigureOut">
              <a:rPr lang="en-US">
                <a:solidFill>
                  <a:srgbClr val="696464"/>
                </a:solidFill>
              </a:rPr>
              <a:pPr>
                <a:defRPr/>
              </a:pPr>
              <a:t>2/7/2019</a:t>
            </a:fld>
            <a:endParaRPr lang="en-US">
              <a:solidFill>
                <a:srgbClr val="696464"/>
              </a:solidFill>
            </a:endParaRPr>
          </a:p>
        </p:txBody>
      </p:sp>
      <p:sp>
        <p:nvSpPr>
          <p:cNvPr id="4"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5" name="Slide Number Placeholder 22"/>
          <p:cNvSpPr>
            <a:spLocks noGrp="1"/>
          </p:cNvSpPr>
          <p:nvPr>
            <p:ph type="sldNum" sz="quarter" idx="12"/>
          </p:nvPr>
        </p:nvSpPr>
        <p:spPr/>
        <p:txBody>
          <a:bodyPr/>
          <a:lstStyle>
            <a:lvl1pPr>
              <a:defRPr/>
            </a:lvl1pPr>
          </a:lstStyle>
          <a:p>
            <a:pPr>
              <a:defRPr/>
            </a:pPr>
            <a:fld id="{99EB43FA-E4F1-4F99-A83F-7F081983FBAD}" type="slidenum">
              <a:rPr lang="en-US" altLang="en-US"/>
              <a:pPr>
                <a:defRPr/>
              </a:pPr>
              <a:t>‹#›</a:t>
            </a:fld>
            <a:endParaRPr lang="en-US" altLang="en-US"/>
          </a:p>
        </p:txBody>
      </p:sp>
    </p:spTree>
    <p:extLst>
      <p:ext uri="{BB962C8B-B14F-4D97-AF65-F5344CB8AC3E}">
        <p14:creationId xmlns:p14="http://schemas.microsoft.com/office/powerpoint/2010/main" val="345476234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831095BA-9F60-4A71-9EDB-9A124816C121}"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4" name="Slide Number Placeholder 22"/>
          <p:cNvSpPr>
            <a:spLocks noGrp="1"/>
          </p:cNvSpPr>
          <p:nvPr>
            <p:ph type="sldNum" sz="quarter" idx="12"/>
          </p:nvPr>
        </p:nvSpPr>
        <p:spPr/>
        <p:txBody>
          <a:bodyPr/>
          <a:lstStyle>
            <a:lvl1pPr>
              <a:defRPr/>
            </a:lvl1pPr>
          </a:lstStyle>
          <a:p>
            <a:pPr>
              <a:defRPr/>
            </a:pPr>
            <a:fld id="{7F2DB288-50C2-440E-9350-84CCD14C1CBE}" type="slidenum">
              <a:rPr lang="en-US" altLang="en-US"/>
              <a:pPr>
                <a:defRPr/>
              </a:pPr>
              <a:t>‹#›</a:t>
            </a:fld>
            <a:endParaRPr lang="en-US" altLang="en-US"/>
          </a:p>
        </p:txBody>
      </p:sp>
    </p:spTree>
    <p:extLst>
      <p:ext uri="{BB962C8B-B14F-4D97-AF65-F5344CB8AC3E}">
        <p14:creationId xmlns:p14="http://schemas.microsoft.com/office/powerpoint/2010/main" val="233481088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8A66027D-B87B-4A5B-B524-B2829EFAE26A}" type="datetimeFigureOut">
              <a:rPr lang="en-US">
                <a:solidFill>
                  <a:srgbClr val="696464"/>
                </a:solidFill>
              </a:rPr>
              <a:pPr>
                <a:defRPr/>
              </a:pPr>
              <a:t>2/7/2019</a:t>
            </a:fld>
            <a:endParaRPr lang="en-US">
              <a:solidFill>
                <a:srgbClr val="696464"/>
              </a:solidFill>
            </a:endParaRPr>
          </a:p>
        </p:txBody>
      </p:sp>
      <p:sp>
        <p:nvSpPr>
          <p:cNvPr id="8" name="Footer Placeholder 5"/>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6"/>
          <p:cNvSpPr>
            <a:spLocks noGrp="1"/>
          </p:cNvSpPr>
          <p:nvPr>
            <p:ph type="sldNum" sz="quarter" idx="12"/>
          </p:nvPr>
        </p:nvSpPr>
        <p:spPr/>
        <p:txBody>
          <a:bodyPr/>
          <a:lstStyle>
            <a:lvl1pPr>
              <a:defRPr smtClean="0"/>
            </a:lvl1pPr>
          </a:lstStyle>
          <a:p>
            <a:pPr>
              <a:defRPr/>
            </a:pPr>
            <a:fld id="{338534BA-3C52-4271-B43C-32E87D01F5D2}" type="slidenum">
              <a:rPr lang="en-US" altLang="en-US"/>
              <a:pPr>
                <a:defRPr/>
              </a:pPr>
              <a:t>‹#›</a:t>
            </a:fld>
            <a:endParaRPr lang="en-US" altLang="en-US"/>
          </a:p>
        </p:txBody>
      </p:sp>
    </p:spTree>
    <p:extLst>
      <p:ext uri="{BB962C8B-B14F-4D97-AF65-F5344CB8AC3E}">
        <p14:creationId xmlns:p14="http://schemas.microsoft.com/office/powerpoint/2010/main" val="330925323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6BA2CFE1-07D5-4537-BCDF-CD2DE078F2AD}" type="datetimeFigureOut">
              <a:rPr lang="en-US">
                <a:solidFill>
                  <a:srgbClr val="696464"/>
                </a:solidFill>
              </a:rPr>
              <a:pPr>
                <a:defRPr/>
              </a:pPr>
              <a:t>2/7/2019</a:t>
            </a:fld>
            <a:endParaRPr lang="en-US">
              <a:solidFill>
                <a:srgbClr val="696464"/>
              </a:solidFill>
            </a:endParaRPr>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US">
              <a:solidFill>
                <a:srgbClr val="696464"/>
              </a:solidFill>
            </a:endParaRPr>
          </a:p>
        </p:txBody>
      </p:sp>
      <p:sp>
        <p:nvSpPr>
          <p:cNvPr id="10" name="Slide Number Placeholder 6"/>
          <p:cNvSpPr>
            <a:spLocks noGrp="1"/>
          </p:cNvSpPr>
          <p:nvPr>
            <p:ph type="sldNum" sz="quarter" idx="12"/>
          </p:nvPr>
        </p:nvSpPr>
        <p:spPr>
          <a:xfrm>
            <a:off x="146050" y="6208713"/>
            <a:ext cx="457200" cy="457200"/>
          </a:xfrm>
        </p:spPr>
        <p:txBody>
          <a:bodyPr/>
          <a:lstStyle>
            <a:lvl1pPr>
              <a:defRPr smtClean="0"/>
            </a:lvl1pPr>
          </a:lstStyle>
          <a:p>
            <a:pPr>
              <a:defRPr/>
            </a:pPr>
            <a:fld id="{544798C0-8410-4509-A83E-6B8F31F775E8}" type="slidenum">
              <a:rPr lang="en-US" altLang="en-US"/>
              <a:pPr>
                <a:defRPr/>
              </a:pPr>
              <a:t>‹#›</a:t>
            </a:fld>
            <a:endParaRPr lang="en-US" altLang="en-US"/>
          </a:p>
        </p:txBody>
      </p:sp>
    </p:spTree>
    <p:extLst>
      <p:ext uri="{BB962C8B-B14F-4D97-AF65-F5344CB8AC3E}">
        <p14:creationId xmlns:p14="http://schemas.microsoft.com/office/powerpoint/2010/main" val="188900510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0C8CEFF3-435D-4D2D-85CD-BE44DB1BF249}"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2556121A-CFE9-4C41-BA08-BC57A08B0516}" type="slidenum">
              <a:rPr lang="en-US" altLang="en-US"/>
              <a:pPr>
                <a:defRPr/>
              </a:pPr>
              <a:t>‹#›</a:t>
            </a:fld>
            <a:endParaRPr lang="en-US" altLang="en-US"/>
          </a:p>
        </p:txBody>
      </p:sp>
    </p:spTree>
    <p:extLst>
      <p:ext uri="{BB962C8B-B14F-4D97-AF65-F5344CB8AC3E}">
        <p14:creationId xmlns:p14="http://schemas.microsoft.com/office/powerpoint/2010/main" val="108596994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9E02B57-8CAD-4C24-9E10-D765BC59F75B}"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5DE816B0-23CF-4648-BCC8-574577C0A194}" type="slidenum">
              <a:rPr lang="en-US" altLang="en-US"/>
              <a:pPr>
                <a:defRPr/>
              </a:pPr>
              <a:t>‹#›</a:t>
            </a:fld>
            <a:endParaRPr lang="en-US" altLang="en-US"/>
          </a:p>
        </p:txBody>
      </p:sp>
    </p:spTree>
    <p:extLst>
      <p:ext uri="{BB962C8B-B14F-4D97-AF65-F5344CB8AC3E}">
        <p14:creationId xmlns:p14="http://schemas.microsoft.com/office/powerpoint/2010/main" val="209073663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fld id="{7FC11C1D-5331-4940-941A-EB3FE98BBF35}" type="datetimeFigureOut">
              <a:rPr lang="en-US">
                <a:solidFill>
                  <a:srgbClr val="696464"/>
                </a:solidFill>
              </a:rPr>
              <a:pPr>
                <a:defRPr/>
              </a:pPr>
              <a:t>2/7/2019</a:t>
            </a:fld>
            <a:endParaRPr lang="en-US">
              <a:solidFill>
                <a:srgbClr val="696464"/>
              </a:solidFill>
            </a:endParaRPr>
          </a:p>
        </p:txBody>
      </p:sp>
      <p:sp>
        <p:nvSpPr>
          <p:cNvPr id="12" name="Footer Placeholder 16"/>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13" name="Slide Number Placeholder 28"/>
          <p:cNvSpPr>
            <a:spLocks noGrp="1"/>
          </p:cNvSpPr>
          <p:nvPr>
            <p:ph type="sldNum" sz="quarter" idx="12"/>
          </p:nvPr>
        </p:nvSpPr>
        <p:spPr/>
        <p:txBody>
          <a:bodyPr/>
          <a:lstStyle>
            <a:lvl1pPr>
              <a:defRPr smtClean="0"/>
            </a:lvl1pPr>
          </a:lstStyle>
          <a:p>
            <a:pPr>
              <a:defRPr/>
            </a:pPr>
            <a:fld id="{87772798-1056-4477-9801-309AD21DD37D}" type="slidenum">
              <a:rPr lang="en-US" altLang="en-US"/>
              <a:pPr>
                <a:defRPr/>
              </a:pPr>
              <a:t>‹#›</a:t>
            </a:fld>
            <a:endParaRPr lang="en-US" altLang="en-US"/>
          </a:p>
        </p:txBody>
      </p:sp>
    </p:spTree>
    <p:extLst>
      <p:ext uri="{BB962C8B-B14F-4D97-AF65-F5344CB8AC3E}">
        <p14:creationId xmlns:p14="http://schemas.microsoft.com/office/powerpoint/2010/main" val="2444305616"/>
      </p:ext>
    </p:extLst>
  </p:cSld>
  <p:clrMapOvr>
    <a:overrideClrMapping bg1="lt1" tx1="dk1" bg2="lt2" tx2="dk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B3D39397-CBA7-42DD-AB75-0B05C2E84F43}"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0996A23C-945D-4C7E-BB3D-139E472D6EBF}" type="slidenum">
              <a:rPr lang="en-US" altLang="en-US"/>
              <a:pPr>
                <a:defRPr/>
              </a:pPr>
              <a:t>‹#›</a:t>
            </a:fld>
            <a:endParaRPr lang="en-US" altLang="en-US"/>
          </a:p>
        </p:txBody>
      </p:sp>
    </p:spTree>
    <p:extLst>
      <p:ext uri="{BB962C8B-B14F-4D97-AF65-F5344CB8AC3E}">
        <p14:creationId xmlns:p14="http://schemas.microsoft.com/office/powerpoint/2010/main" val="74223468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fld id="{53503417-7DF1-465C-BB82-266E26D38DE8}" type="datetimeFigureOut">
              <a:rPr lang="en-US">
                <a:solidFill>
                  <a:srgbClr val="696464"/>
                </a:solidFill>
              </a:rPr>
              <a:pPr>
                <a:defRPr/>
              </a:pPr>
              <a:t>2/7/2019</a:t>
            </a:fld>
            <a:endParaRPr lang="en-US">
              <a:solidFill>
                <a:srgbClr val="696464"/>
              </a:solidFill>
            </a:endParaRPr>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US">
              <a:solidFill>
                <a:srgbClr val="696464"/>
              </a:solidFill>
            </a:endParaRPr>
          </a:p>
        </p:txBody>
      </p:sp>
      <p:sp>
        <p:nvSpPr>
          <p:cNvPr id="11" name="Slide Number Placeholder 5"/>
          <p:cNvSpPr>
            <a:spLocks noGrp="1"/>
          </p:cNvSpPr>
          <p:nvPr>
            <p:ph type="sldNum" sz="quarter" idx="12"/>
          </p:nvPr>
        </p:nvSpPr>
        <p:spPr>
          <a:xfrm>
            <a:off x="146050" y="6208713"/>
            <a:ext cx="457200" cy="457200"/>
          </a:xfrm>
        </p:spPr>
        <p:txBody>
          <a:bodyPr/>
          <a:lstStyle>
            <a:lvl1pPr>
              <a:defRPr smtClean="0"/>
            </a:lvl1pPr>
          </a:lstStyle>
          <a:p>
            <a:pPr>
              <a:defRPr/>
            </a:pPr>
            <a:fld id="{92E3350C-C814-4B50-959F-E92C39C7BBF1}" type="slidenum">
              <a:rPr lang="en-US" altLang="en-US"/>
              <a:pPr>
                <a:defRPr/>
              </a:pPr>
              <a:t>‹#›</a:t>
            </a:fld>
            <a:endParaRPr lang="en-US" altLang="en-US"/>
          </a:p>
        </p:txBody>
      </p:sp>
    </p:spTree>
    <p:extLst>
      <p:ext uri="{BB962C8B-B14F-4D97-AF65-F5344CB8AC3E}">
        <p14:creationId xmlns:p14="http://schemas.microsoft.com/office/powerpoint/2010/main" val="3874364342"/>
      </p:ext>
    </p:extLst>
  </p:cSld>
  <p:clrMapOvr>
    <a:overrideClrMapping bg1="lt1" tx1="dk1" bg2="lt2" tx2="dk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FF8D5545-453A-4BD2-A728-F01140A53C62}" type="datetimeFigureOut">
              <a:rPr lang="en-US">
                <a:solidFill>
                  <a:srgbClr val="696464"/>
                </a:solidFill>
              </a:rPr>
              <a:pPr>
                <a:defRPr/>
              </a:pPr>
              <a:t>2/7/2019</a:t>
            </a:fld>
            <a:endParaRPr lang="en-US">
              <a:solidFill>
                <a:srgbClr val="696464"/>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7" name="Slide Number Placeholder 22"/>
          <p:cNvSpPr>
            <a:spLocks noGrp="1"/>
          </p:cNvSpPr>
          <p:nvPr>
            <p:ph type="sldNum" sz="quarter" idx="12"/>
          </p:nvPr>
        </p:nvSpPr>
        <p:spPr/>
        <p:txBody>
          <a:bodyPr/>
          <a:lstStyle>
            <a:lvl1pPr>
              <a:defRPr/>
            </a:lvl1pPr>
          </a:lstStyle>
          <a:p>
            <a:pPr>
              <a:defRPr/>
            </a:pPr>
            <a:fld id="{75D0C5B5-419E-4F5D-89CE-95736FD3D7D7}" type="slidenum">
              <a:rPr lang="en-US" altLang="en-US"/>
              <a:pPr>
                <a:defRPr/>
              </a:pPr>
              <a:t>‹#›</a:t>
            </a:fld>
            <a:endParaRPr lang="en-US" altLang="en-US"/>
          </a:p>
        </p:txBody>
      </p:sp>
    </p:spTree>
    <p:extLst>
      <p:ext uri="{BB962C8B-B14F-4D97-AF65-F5344CB8AC3E}">
        <p14:creationId xmlns:p14="http://schemas.microsoft.com/office/powerpoint/2010/main" val="121350874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BBEFBAF6-E49A-4B2B-A205-478E0A2182F6}" type="datetimeFigureOut">
              <a:rPr lang="en-US">
                <a:solidFill>
                  <a:srgbClr val="696464"/>
                </a:solidFill>
              </a:rPr>
              <a:pPr>
                <a:defRPr/>
              </a:pPr>
              <a:t>2/7/2019</a:t>
            </a:fld>
            <a:endParaRPr lang="en-US">
              <a:solidFill>
                <a:srgbClr val="696464"/>
              </a:solidFill>
            </a:endParaRPr>
          </a:p>
        </p:txBody>
      </p:sp>
      <p:sp>
        <p:nvSpPr>
          <p:cNvPr id="8"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22"/>
          <p:cNvSpPr>
            <a:spLocks noGrp="1"/>
          </p:cNvSpPr>
          <p:nvPr>
            <p:ph type="sldNum" sz="quarter" idx="12"/>
          </p:nvPr>
        </p:nvSpPr>
        <p:spPr/>
        <p:txBody>
          <a:bodyPr/>
          <a:lstStyle>
            <a:lvl1pPr>
              <a:defRPr/>
            </a:lvl1pPr>
          </a:lstStyle>
          <a:p>
            <a:pPr>
              <a:defRPr/>
            </a:pPr>
            <a:fld id="{08068692-DCE3-47A7-B7BD-A219868FD7B3}" type="slidenum">
              <a:rPr lang="en-US" altLang="en-US"/>
              <a:pPr>
                <a:defRPr/>
              </a:pPr>
              <a:t>‹#›</a:t>
            </a:fld>
            <a:endParaRPr lang="en-US" altLang="en-US"/>
          </a:p>
        </p:txBody>
      </p:sp>
    </p:spTree>
    <p:extLst>
      <p:ext uri="{BB962C8B-B14F-4D97-AF65-F5344CB8AC3E}">
        <p14:creationId xmlns:p14="http://schemas.microsoft.com/office/powerpoint/2010/main" val="20224006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380CEA41-8F57-427B-A7BF-DC036C332D96}" type="datetimeFigureOut">
              <a:rPr lang="en-US">
                <a:solidFill>
                  <a:srgbClr val="696464"/>
                </a:solidFill>
              </a:rPr>
              <a:pPr>
                <a:defRPr/>
              </a:pPr>
              <a:t>2/7/2019</a:t>
            </a:fld>
            <a:endParaRPr lang="en-US">
              <a:solidFill>
                <a:srgbClr val="696464"/>
              </a:solidFill>
            </a:endParaRPr>
          </a:p>
        </p:txBody>
      </p:sp>
      <p:sp>
        <p:nvSpPr>
          <p:cNvPr id="4"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5" name="Slide Number Placeholder 22"/>
          <p:cNvSpPr>
            <a:spLocks noGrp="1"/>
          </p:cNvSpPr>
          <p:nvPr>
            <p:ph type="sldNum" sz="quarter" idx="12"/>
          </p:nvPr>
        </p:nvSpPr>
        <p:spPr/>
        <p:txBody>
          <a:bodyPr/>
          <a:lstStyle>
            <a:lvl1pPr>
              <a:defRPr/>
            </a:lvl1pPr>
          </a:lstStyle>
          <a:p>
            <a:pPr>
              <a:defRPr/>
            </a:pPr>
            <a:fld id="{99EB43FA-E4F1-4F99-A83F-7F081983FBAD}" type="slidenum">
              <a:rPr lang="en-US" altLang="en-US"/>
              <a:pPr>
                <a:defRPr/>
              </a:pPr>
              <a:t>‹#›</a:t>
            </a:fld>
            <a:endParaRPr lang="en-US" altLang="en-US"/>
          </a:p>
        </p:txBody>
      </p:sp>
    </p:spTree>
    <p:extLst>
      <p:ext uri="{BB962C8B-B14F-4D97-AF65-F5344CB8AC3E}">
        <p14:creationId xmlns:p14="http://schemas.microsoft.com/office/powerpoint/2010/main" val="72797501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831095BA-9F60-4A71-9EDB-9A124816C121}"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4" name="Slide Number Placeholder 22"/>
          <p:cNvSpPr>
            <a:spLocks noGrp="1"/>
          </p:cNvSpPr>
          <p:nvPr>
            <p:ph type="sldNum" sz="quarter" idx="12"/>
          </p:nvPr>
        </p:nvSpPr>
        <p:spPr/>
        <p:txBody>
          <a:bodyPr/>
          <a:lstStyle>
            <a:lvl1pPr>
              <a:defRPr/>
            </a:lvl1pPr>
          </a:lstStyle>
          <a:p>
            <a:pPr>
              <a:defRPr/>
            </a:pPr>
            <a:fld id="{7F2DB288-50C2-440E-9350-84CCD14C1CBE}" type="slidenum">
              <a:rPr lang="en-US" altLang="en-US"/>
              <a:pPr>
                <a:defRPr/>
              </a:pPr>
              <a:t>‹#›</a:t>
            </a:fld>
            <a:endParaRPr lang="en-US" altLang="en-US"/>
          </a:p>
        </p:txBody>
      </p:sp>
    </p:spTree>
    <p:extLst>
      <p:ext uri="{BB962C8B-B14F-4D97-AF65-F5344CB8AC3E}">
        <p14:creationId xmlns:p14="http://schemas.microsoft.com/office/powerpoint/2010/main" val="113125529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8A66027D-B87B-4A5B-B524-B2829EFAE26A}" type="datetimeFigureOut">
              <a:rPr lang="en-US">
                <a:solidFill>
                  <a:srgbClr val="696464"/>
                </a:solidFill>
              </a:rPr>
              <a:pPr>
                <a:defRPr/>
              </a:pPr>
              <a:t>2/7/2019</a:t>
            </a:fld>
            <a:endParaRPr lang="en-US">
              <a:solidFill>
                <a:srgbClr val="696464"/>
              </a:solidFill>
            </a:endParaRPr>
          </a:p>
        </p:txBody>
      </p:sp>
      <p:sp>
        <p:nvSpPr>
          <p:cNvPr id="8" name="Footer Placeholder 5"/>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6"/>
          <p:cNvSpPr>
            <a:spLocks noGrp="1"/>
          </p:cNvSpPr>
          <p:nvPr>
            <p:ph type="sldNum" sz="quarter" idx="12"/>
          </p:nvPr>
        </p:nvSpPr>
        <p:spPr/>
        <p:txBody>
          <a:bodyPr/>
          <a:lstStyle>
            <a:lvl1pPr>
              <a:defRPr smtClean="0"/>
            </a:lvl1pPr>
          </a:lstStyle>
          <a:p>
            <a:pPr>
              <a:defRPr/>
            </a:pPr>
            <a:fld id="{338534BA-3C52-4271-B43C-32E87D01F5D2}" type="slidenum">
              <a:rPr lang="en-US" altLang="en-US"/>
              <a:pPr>
                <a:defRPr/>
              </a:pPr>
              <a:t>‹#›</a:t>
            </a:fld>
            <a:endParaRPr lang="en-US" altLang="en-US"/>
          </a:p>
        </p:txBody>
      </p:sp>
    </p:spTree>
    <p:extLst>
      <p:ext uri="{BB962C8B-B14F-4D97-AF65-F5344CB8AC3E}">
        <p14:creationId xmlns:p14="http://schemas.microsoft.com/office/powerpoint/2010/main" val="197263535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6BA2CFE1-07D5-4537-BCDF-CD2DE078F2AD}" type="datetimeFigureOut">
              <a:rPr lang="en-US">
                <a:solidFill>
                  <a:srgbClr val="696464"/>
                </a:solidFill>
              </a:rPr>
              <a:pPr>
                <a:defRPr/>
              </a:pPr>
              <a:t>2/7/2019</a:t>
            </a:fld>
            <a:endParaRPr lang="en-US">
              <a:solidFill>
                <a:srgbClr val="696464"/>
              </a:solidFill>
            </a:endParaRPr>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US">
              <a:solidFill>
                <a:srgbClr val="696464"/>
              </a:solidFill>
            </a:endParaRPr>
          </a:p>
        </p:txBody>
      </p:sp>
      <p:sp>
        <p:nvSpPr>
          <p:cNvPr id="10" name="Slide Number Placeholder 6"/>
          <p:cNvSpPr>
            <a:spLocks noGrp="1"/>
          </p:cNvSpPr>
          <p:nvPr>
            <p:ph type="sldNum" sz="quarter" idx="12"/>
          </p:nvPr>
        </p:nvSpPr>
        <p:spPr>
          <a:xfrm>
            <a:off x="146050" y="6208713"/>
            <a:ext cx="457200" cy="457200"/>
          </a:xfrm>
        </p:spPr>
        <p:txBody>
          <a:bodyPr/>
          <a:lstStyle>
            <a:lvl1pPr>
              <a:defRPr smtClean="0"/>
            </a:lvl1pPr>
          </a:lstStyle>
          <a:p>
            <a:pPr>
              <a:defRPr/>
            </a:pPr>
            <a:fld id="{544798C0-8410-4509-A83E-6B8F31F775E8}" type="slidenum">
              <a:rPr lang="en-US" altLang="en-US"/>
              <a:pPr>
                <a:defRPr/>
              </a:pPr>
              <a:t>‹#›</a:t>
            </a:fld>
            <a:endParaRPr lang="en-US" altLang="en-US"/>
          </a:p>
        </p:txBody>
      </p:sp>
    </p:spTree>
    <p:extLst>
      <p:ext uri="{BB962C8B-B14F-4D97-AF65-F5344CB8AC3E}">
        <p14:creationId xmlns:p14="http://schemas.microsoft.com/office/powerpoint/2010/main" val="417057797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0C8CEFF3-435D-4D2D-85CD-BE44DB1BF249}"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2556121A-CFE9-4C41-BA08-BC57A08B0516}" type="slidenum">
              <a:rPr lang="en-US" altLang="en-US"/>
              <a:pPr>
                <a:defRPr/>
              </a:pPr>
              <a:t>‹#›</a:t>
            </a:fld>
            <a:endParaRPr lang="en-US" altLang="en-US"/>
          </a:p>
        </p:txBody>
      </p:sp>
    </p:spTree>
    <p:extLst>
      <p:ext uri="{BB962C8B-B14F-4D97-AF65-F5344CB8AC3E}">
        <p14:creationId xmlns:p14="http://schemas.microsoft.com/office/powerpoint/2010/main" val="108723479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9E02B57-8CAD-4C24-9E10-D765BC59F75B}"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5DE816B0-23CF-4648-BCC8-574577C0A194}" type="slidenum">
              <a:rPr lang="en-US" altLang="en-US"/>
              <a:pPr>
                <a:defRPr/>
              </a:pPr>
              <a:t>‹#›</a:t>
            </a:fld>
            <a:endParaRPr lang="en-US" altLang="en-US"/>
          </a:p>
        </p:txBody>
      </p:sp>
    </p:spTree>
    <p:extLst>
      <p:ext uri="{BB962C8B-B14F-4D97-AF65-F5344CB8AC3E}">
        <p14:creationId xmlns:p14="http://schemas.microsoft.com/office/powerpoint/2010/main" val="103410612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fld id="{7FC11C1D-5331-4940-941A-EB3FE98BBF35}" type="datetimeFigureOut">
              <a:rPr lang="en-US">
                <a:solidFill>
                  <a:srgbClr val="696464"/>
                </a:solidFill>
              </a:rPr>
              <a:pPr>
                <a:defRPr/>
              </a:pPr>
              <a:t>2/7/2019</a:t>
            </a:fld>
            <a:endParaRPr lang="en-US">
              <a:solidFill>
                <a:srgbClr val="696464"/>
              </a:solidFill>
            </a:endParaRPr>
          </a:p>
        </p:txBody>
      </p:sp>
      <p:sp>
        <p:nvSpPr>
          <p:cNvPr id="12" name="Footer Placeholder 16"/>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13" name="Slide Number Placeholder 28"/>
          <p:cNvSpPr>
            <a:spLocks noGrp="1"/>
          </p:cNvSpPr>
          <p:nvPr>
            <p:ph type="sldNum" sz="quarter" idx="12"/>
          </p:nvPr>
        </p:nvSpPr>
        <p:spPr/>
        <p:txBody>
          <a:bodyPr/>
          <a:lstStyle>
            <a:lvl1pPr>
              <a:defRPr smtClean="0"/>
            </a:lvl1pPr>
          </a:lstStyle>
          <a:p>
            <a:pPr>
              <a:defRPr/>
            </a:pPr>
            <a:fld id="{87772798-1056-4477-9801-309AD21DD37D}" type="slidenum">
              <a:rPr lang="en-US" altLang="en-US"/>
              <a:pPr>
                <a:defRPr/>
              </a:pPr>
              <a:t>‹#›</a:t>
            </a:fld>
            <a:endParaRPr lang="en-US" altLang="en-US"/>
          </a:p>
        </p:txBody>
      </p:sp>
    </p:spTree>
    <p:extLst>
      <p:ext uri="{BB962C8B-B14F-4D97-AF65-F5344CB8AC3E}">
        <p14:creationId xmlns:p14="http://schemas.microsoft.com/office/powerpoint/2010/main" val="2480470474"/>
      </p:ext>
    </p:extLst>
  </p:cSld>
  <p:clrMapOvr>
    <a:overrideClrMapping bg1="lt1" tx1="dk1" bg2="lt2" tx2="dk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B3D39397-CBA7-42DD-AB75-0B05C2E84F43}"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0996A23C-945D-4C7E-BB3D-139E472D6EBF}" type="slidenum">
              <a:rPr lang="en-US" altLang="en-US"/>
              <a:pPr>
                <a:defRPr/>
              </a:pPr>
              <a:t>‹#›</a:t>
            </a:fld>
            <a:endParaRPr lang="en-US" altLang="en-US"/>
          </a:p>
        </p:txBody>
      </p:sp>
    </p:spTree>
    <p:extLst>
      <p:ext uri="{BB962C8B-B14F-4D97-AF65-F5344CB8AC3E}">
        <p14:creationId xmlns:p14="http://schemas.microsoft.com/office/powerpoint/2010/main" val="369016127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fld id="{53503417-7DF1-465C-BB82-266E26D38DE8}" type="datetimeFigureOut">
              <a:rPr lang="en-US">
                <a:solidFill>
                  <a:srgbClr val="696464"/>
                </a:solidFill>
              </a:rPr>
              <a:pPr>
                <a:defRPr/>
              </a:pPr>
              <a:t>2/7/2019</a:t>
            </a:fld>
            <a:endParaRPr lang="en-US">
              <a:solidFill>
                <a:srgbClr val="696464"/>
              </a:solidFill>
            </a:endParaRPr>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US">
              <a:solidFill>
                <a:srgbClr val="696464"/>
              </a:solidFill>
            </a:endParaRPr>
          </a:p>
        </p:txBody>
      </p:sp>
      <p:sp>
        <p:nvSpPr>
          <p:cNvPr id="11" name="Slide Number Placeholder 5"/>
          <p:cNvSpPr>
            <a:spLocks noGrp="1"/>
          </p:cNvSpPr>
          <p:nvPr>
            <p:ph type="sldNum" sz="quarter" idx="12"/>
          </p:nvPr>
        </p:nvSpPr>
        <p:spPr>
          <a:xfrm>
            <a:off x="146050" y="6208713"/>
            <a:ext cx="457200" cy="457200"/>
          </a:xfrm>
        </p:spPr>
        <p:txBody>
          <a:bodyPr/>
          <a:lstStyle>
            <a:lvl1pPr>
              <a:defRPr smtClean="0"/>
            </a:lvl1pPr>
          </a:lstStyle>
          <a:p>
            <a:pPr>
              <a:defRPr/>
            </a:pPr>
            <a:fld id="{92E3350C-C814-4B50-959F-E92C39C7BBF1}" type="slidenum">
              <a:rPr lang="en-US" altLang="en-US"/>
              <a:pPr>
                <a:defRPr/>
              </a:pPr>
              <a:t>‹#›</a:t>
            </a:fld>
            <a:endParaRPr lang="en-US" altLang="en-US"/>
          </a:p>
        </p:txBody>
      </p:sp>
    </p:spTree>
    <p:extLst>
      <p:ext uri="{BB962C8B-B14F-4D97-AF65-F5344CB8AC3E}">
        <p14:creationId xmlns:p14="http://schemas.microsoft.com/office/powerpoint/2010/main" val="2533651720"/>
      </p:ext>
    </p:extLst>
  </p:cSld>
  <p:clrMapOvr>
    <a:overrideClrMapping bg1="lt1" tx1="dk1" bg2="lt2" tx2="dk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FF8D5545-453A-4BD2-A728-F01140A53C62}" type="datetimeFigureOut">
              <a:rPr lang="en-US">
                <a:solidFill>
                  <a:srgbClr val="696464"/>
                </a:solidFill>
              </a:rPr>
              <a:pPr>
                <a:defRPr/>
              </a:pPr>
              <a:t>2/7/2019</a:t>
            </a:fld>
            <a:endParaRPr lang="en-US">
              <a:solidFill>
                <a:srgbClr val="696464"/>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7" name="Slide Number Placeholder 22"/>
          <p:cNvSpPr>
            <a:spLocks noGrp="1"/>
          </p:cNvSpPr>
          <p:nvPr>
            <p:ph type="sldNum" sz="quarter" idx="12"/>
          </p:nvPr>
        </p:nvSpPr>
        <p:spPr/>
        <p:txBody>
          <a:bodyPr/>
          <a:lstStyle>
            <a:lvl1pPr>
              <a:defRPr/>
            </a:lvl1pPr>
          </a:lstStyle>
          <a:p>
            <a:pPr>
              <a:defRPr/>
            </a:pPr>
            <a:fld id="{75D0C5B5-419E-4F5D-89CE-95736FD3D7D7}" type="slidenum">
              <a:rPr lang="en-US" altLang="en-US"/>
              <a:pPr>
                <a:defRPr/>
              </a:pPr>
              <a:t>‹#›</a:t>
            </a:fld>
            <a:endParaRPr lang="en-US" altLang="en-US"/>
          </a:p>
        </p:txBody>
      </p:sp>
    </p:spTree>
    <p:extLst>
      <p:ext uri="{BB962C8B-B14F-4D97-AF65-F5344CB8AC3E}">
        <p14:creationId xmlns:p14="http://schemas.microsoft.com/office/powerpoint/2010/main" val="60882239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BBEFBAF6-E49A-4B2B-A205-478E0A2182F6}" type="datetimeFigureOut">
              <a:rPr lang="en-US">
                <a:solidFill>
                  <a:srgbClr val="696464"/>
                </a:solidFill>
              </a:rPr>
              <a:pPr>
                <a:defRPr/>
              </a:pPr>
              <a:t>2/7/2019</a:t>
            </a:fld>
            <a:endParaRPr lang="en-US">
              <a:solidFill>
                <a:srgbClr val="696464"/>
              </a:solidFill>
            </a:endParaRPr>
          </a:p>
        </p:txBody>
      </p:sp>
      <p:sp>
        <p:nvSpPr>
          <p:cNvPr id="8"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22"/>
          <p:cNvSpPr>
            <a:spLocks noGrp="1"/>
          </p:cNvSpPr>
          <p:nvPr>
            <p:ph type="sldNum" sz="quarter" idx="12"/>
          </p:nvPr>
        </p:nvSpPr>
        <p:spPr/>
        <p:txBody>
          <a:bodyPr/>
          <a:lstStyle>
            <a:lvl1pPr>
              <a:defRPr/>
            </a:lvl1pPr>
          </a:lstStyle>
          <a:p>
            <a:pPr>
              <a:defRPr/>
            </a:pPr>
            <a:fld id="{08068692-DCE3-47A7-B7BD-A219868FD7B3}" type="slidenum">
              <a:rPr lang="en-US" altLang="en-US"/>
              <a:pPr>
                <a:defRPr/>
              </a:pPr>
              <a:t>‹#›</a:t>
            </a:fld>
            <a:endParaRPr lang="en-US" altLang="en-US"/>
          </a:p>
        </p:txBody>
      </p:sp>
    </p:spTree>
    <p:extLst>
      <p:ext uri="{BB962C8B-B14F-4D97-AF65-F5344CB8AC3E}">
        <p14:creationId xmlns:p14="http://schemas.microsoft.com/office/powerpoint/2010/main" val="312218445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380CEA41-8F57-427B-A7BF-DC036C332D96}" type="datetimeFigureOut">
              <a:rPr lang="en-US">
                <a:solidFill>
                  <a:srgbClr val="696464"/>
                </a:solidFill>
              </a:rPr>
              <a:pPr>
                <a:defRPr/>
              </a:pPr>
              <a:t>2/7/2019</a:t>
            </a:fld>
            <a:endParaRPr lang="en-US">
              <a:solidFill>
                <a:srgbClr val="696464"/>
              </a:solidFill>
            </a:endParaRPr>
          </a:p>
        </p:txBody>
      </p:sp>
      <p:sp>
        <p:nvSpPr>
          <p:cNvPr id="4"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5" name="Slide Number Placeholder 22"/>
          <p:cNvSpPr>
            <a:spLocks noGrp="1"/>
          </p:cNvSpPr>
          <p:nvPr>
            <p:ph type="sldNum" sz="quarter" idx="12"/>
          </p:nvPr>
        </p:nvSpPr>
        <p:spPr/>
        <p:txBody>
          <a:bodyPr/>
          <a:lstStyle>
            <a:lvl1pPr>
              <a:defRPr/>
            </a:lvl1pPr>
          </a:lstStyle>
          <a:p>
            <a:pPr>
              <a:defRPr/>
            </a:pPr>
            <a:fld id="{99EB43FA-E4F1-4F99-A83F-7F081983FBAD}" type="slidenum">
              <a:rPr lang="en-US" altLang="en-US"/>
              <a:pPr>
                <a:defRPr/>
              </a:pPr>
              <a:t>‹#›</a:t>
            </a:fld>
            <a:endParaRPr lang="en-US" altLang="en-US"/>
          </a:p>
        </p:txBody>
      </p:sp>
    </p:spTree>
    <p:extLst>
      <p:ext uri="{BB962C8B-B14F-4D97-AF65-F5344CB8AC3E}">
        <p14:creationId xmlns:p14="http://schemas.microsoft.com/office/powerpoint/2010/main" val="171492176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831095BA-9F60-4A71-9EDB-9A124816C121}"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4" name="Slide Number Placeholder 22"/>
          <p:cNvSpPr>
            <a:spLocks noGrp="1"/>
          </p:cNvSpPr>
          <p:nvPr>
            <p:ph type="sldNum" sz="quarter" idx="12"/>
          </p:nvPr>
        </p:nvSpPr>
        <p:spPr/>
        <p:txBody>
          <a:bodyPr/>
          <a:lstStyle>
            <a:lvl1pPr>
              <a:defRPr/>
            </a:lvl1pPr>
          </a:lstStyle>
          <a:p>
            <a:pPr>
              <a:defRPr/>
            </a:pPr>
            <a:fld id="{7F2DB288-50C2-440E-9350-84CCD14C1CBE}" type="slidenum">
              <a:rPr lang="en-US" altLang="en-US"/>
              <a:pPr>
                <a:defRPr/>
              </a:pPr>
              <a:t>‹#›</a:t>
            </a:fld>
            <a:endParaRPr lang="en-US" altLang="en-US"/>
          </a:p>
        </p:txBody>
      </p:sp>
    </p:spTree>
    <p:extLst>
      <p:ext uri="{BB962C8B-B14F-4D97-AF65-F5344CB8AC3E}">
        <p14:creationId xmlns:p14="http://schemas.microsoft.com/office/powerpoint/2010/main" val="280194530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8A66027D-B87B-4A5B-B524-B2829EFAE26A}" type="datetimeFigureOut">
              <a:rPr lang="en-US">
                <a:solidFill>
                  <a:srgbClr val="696464"/>
                </a:solidFill>
              </a:rPr>
              <a:pPr>
                <a:defRPr/>
              </a:pPr>
              <a:t>2/7/2019</a:t>
            </a:fld>
            <a:endParaRPr lang="en-US">
              <a:solidFill>
                <a:srgbClr val="696464"/>
              </a:solidFill>
            </a:endParaRPr>
          </a:p>
        </p:txBody>
      </p:sp>
      <p:sp>
        <p:nvSpPr>
          <p:cNvPr id="8" name="Footer Placeholder 5"/>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6"/>
          <p:cNvSpPr>
            <a:spLocks noGrp="1"/>
          </p:cNvSpPr>
          <p:nvPr>
            <p:ph type="sldNum" sz="quarter" idx="12"/>
          </p:nvPr>
        </p:nvSpPr>
        <p:spPr/>
        <p:txBody>
          <a:bodyPr/>
          <a:lstStyle>
            <a:lvl1pPr>
              <a:defRPr smtClean="0"/>
            </a:lvl1pPr>
          </a:lstStyle>
          <a:p>
            <a:pPr>
              <a:defRPr/>
            </a:pPr>
            <a:fld id="{338534BA-3C52-4271-B43C-32E87D01F5D2}" type="slidenum">
              <a:rPr lang="en-US" altLang="en-US"/>
              <a:pPr>
                <a:defRPr/>
              </a:pPr>
              <a:t>‹#›</a:t>
            </a:fld>
            <a:endParaRPr lang="en-US" altLang="en-US"/>
          </a:p>
        </p:txBody>
      </p:sp>
    </p:spTree>
    <p:extLst>
      <p:ext uri="{BB962C8B-B14F-4D97-AF65-F5344CB8AC3E}">
        <p14:creationId xmlns:p14="http://schemas.microsoft.com/office/powerpoint/2010/main" val="134504801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6BA2CFE1-07D5-4537-BCDF-CD2DE078F2AD}" type="datetimeFigureOut">
              <a:rPr lang="en-US">
                <a:solidFill>
                  <a:srgbClr val="696464"/>
                </a:solidFill>
              </a:rPr>
              <a:pPr>
                <a:defRPr/>
              </a:pPr>
              <a:t>2/7/2019</a:t>
            </a:fld>
            <a:endParaRPr lang="en-US">
              <a:solidFill>
                <a:srgbClr val="696464"/>
              </a:solidFill>
            </a:endParaRPr>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US">
              <a:solidFill>
                <a:srgbClr val="696464"/>
              </a:solidFill>
            </a:endParaRPr>
          </a:p>
        </p:txBody>
      </p:sp>
      <p:sp>
        <p:nvSpPr>
          <p:cNvPr id="10" name="Slide Number Placeholder 6"/>
          <p:cNvSpPr>
            <a:spLocks noGrp="1"/>
          </p:cNvSpPr>
          <p:nvPr>
            <p:ph type="sldNum" sz="quarter" idx="12"/>
          </p:nvPr>
        </p:nvSpPr>
        <p:spPr>
          <a:xfrm>
            <a:off x="146050" y="6208713"/>
            <a:ext cx="457200" cy="457200"/>
          </a:xfrm>
        </p:spPr>
        <p:txBody>
          <a:bodyPr/>
          <a:lstStyle>
            <a:lvl1pPr>
              <a:defRPr smtClean="0"/>
            </a:lvl1pPr>
          </a:lstStyle>
          <a:p>
            <a:pPr>
              <a:defRPr/>
            </a:pPr>
            <a:fld id="{544798C0-8410-4509-A83E-6B8F31F775E8}" type="slidenum">
              <a:rPr lang="en-US" altLang="en-US"/>
              <a:pPr>
                <a:defRPr/>
              </a:pPr>
              <a:t>‹#›</a:t>
            </a:fld>
            <a:endParaRPr lang="en-US" altLang="en-US"/>
          </a:p>
        </p:txBody>
      </p:sp>
    </p:spTree>
    <p:extLst>
      <p:ext uri="{BB962C8B-B14F-4D97-AF65-F5344CB8AC3E}">
        <p14:creationId xmlns:p14="http://schemas.microsoft.com/office/powerpoint/2010/main" val="33478539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0C8CEFF3-435D-4D2D-85CD-BE44DB1BF249}"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2556121A-CFE9-4C41-BA08-BC57A08B0516}" type="slidenum">
              <a:rPr lang="en-US" altLang="en-US"/>
              <a:pPr>
                <a:defRPr/>
              </a:pPr>
              <a:t>‹#›</a:t>
            </a:fld>
            <a:endParaRPr lang="en-US" altLang="en-US"/>
          </a:p>
        </p:txBody>
      </p:sp>
    </p:spTree>
    <p:extLst>
      <p:ext uri="{BB962C8B-B14F-4D97-AF65-F5344CB8AC3E}">
        <p14:creationId xmlns:p14="http://schemas.microsoft.com/office/powerpoint/2010/main" val="228224276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9E02B57-8CAD-4C24-9E10-D765BC59F75B}"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5DE816B0-23CF-4648-BCC8-574577C0A194}" type="slidenum">
              <a:rPr lang="en-US" altLang="en-US"/>
              <a:pPr>
                <a:defRPr/>
              </a:pPr>
              <a:t>‹#›</a:t>
            </a:fld>
            <a:endParaRPr lang="en-US" altLang="en-US"/>
          </a:p>
        </p:txBody>
      </p:sp>
    </p:spTree>
    <p:extLst>
      <p:ext uri="{BB962C8B-B14F-4D97-AF65-F5344CB8AC3E}">
        <p14:creationId xmlns:p14="http://schemas.microsoft.com/office/powerpoint/2010/main" val="330850731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fld id="{7FC11C1D-5331-4940-941A-EB3FE98BBF35}" type="datetimeFigureOut">
              <a:rPr lang="en-US">
                <a:solidFill>
                  <a:srgbClr val="696464"/>
                </a:solidFill>
              </a:rPr>
              <a:pPr>
                <a:defRPr/>
              </a:pPr>
              <a:t>2/7/2019</a:t>
            </a:fld>
            <a:endParaRPr lang="en-US">
              <a:solidFill>
                <a:srgbClr val="696464"/>
              </a:solidFill>
            </a:endParaRPr>
          </a:p>
        </p:txBody>
      </p:sp>
      <p:sp>
        <p:nvSpPr>
          <p:cNvPr id="12" name="Footer Placeholder 16"/>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13" name="Slide Number Placeholder 28"/>
          <p:cNvSpPr>
            <a:spLocks noGrp="1"/>
          </p:cNvSpPr>
          <p:nvPr>
            <p:ph type="sldNum" sz="quarter" idx="12"/>
          </p:nvPr>
        </p:nvSpPr>
        <p:spPr/>
        <p:txBody>
          <a:bodyPr/>
          <a:lstStyle>
            <a:lvl1pPr>
              <a:defRPr smtClean="0"/>
            </a:lvl1pPr>
          </a:lstStyle>
          <a:p>
            <a:pPr>
              <a:defRPr/>
            </a:pPr>
            <a:fld id="{87772798-1056-4477-9801-309AD21DD37D}" type="slidenum">
              <a:rPr lang="en-US" altLang="en-US"/>
              <a:pPr>
                <a:defRPr/>
              </a:pPr>
              <a:t>‹#›</a:t>
            </a:fld>
            <a:endParaRPr lang="en-US" altLang="en-US"/>
          </a:p>
        </p:txBody>
      </p:sp>
    </p:spTree>
    <p:extLst>
      <p:ext uri="{BB962C8B-B14F-4D97-AF65-F5344CB8AC3E}">
        <p14:creationId xmlns:p14="http://schemas.microsoft.com/office/powerpoint/2010/main" val="813373532"/>
      </p:ext>
    </p:extLst>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B3D39397-CBA7-42DD-AB75-0B05C2E84F43}"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0996A23C-945D-4C7E-BB3D-139E472D6EBF}" type="slidenum">
              <a:rPr lang="en-US" altLang="en-US"/>
              <a:pPr>
                <a:defRPr/>
              </a:pPr>
              <a:t>‹#›</a:t>
            </a:fld>
            <a:endParaRPr lang="en-US" altLang="en-US"/>
          </a:p>
        </p:txBody>
      </p:sp>
    </p:spTree>
    <p:extLst>
      <p:ext uri="{BB962C8B-B14F-4D97-AF65-F5344CB8AC3E}">
        <p14:creationId xmlns:p14="http://schemas.microsoft.com/office/powerpoint/2010/main" val="260448106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fld id="{53503417-7DF1-465C-BB82-266E26D38DE8}" type="datetimeFigureOut">
              <a:rPr lang="en-US">
                <a:solidFill>
                  <a:srgbClr val="696464"/>
                </a:solidFill>
              </a:rPr>
              <a:pPr>
                <a:defRPr/>
              </a:pPr>
              <a:t>2/7/2019</a:t>
            </a:fld>
            <a:endParaRPr lang="en-US">
              <a:solidFill>
                <a:srgbClr val="696464"/>
              </a:solidFill>
            </a:endParaRPr>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US">
              <a:solidFill>
                <a:srgbClr val="696464"/>
              </a:solidFill>
            </a:endParaRPr>
          </a:p>
        </p:txBody>
      </p:sp>
      <p:sp>
        <p:nvSpPr>
          <p:cNvPr id="11" name="Slide Number Placeholder 5"/>
          <p:cNvSpPr>
            <a:spLocks noGrp="1"/>
          </p:cNvSpPr>
          <p:nvPr>
            <p:ph type="sldNum" sz="quarter" idx="12"/>
          </p:nvPr>
        </p:nvSpPr>
        <p:spPr>
          <a:xfrm>
            <a:off x="146050" y="6208713"/>
            <a:ext cx="457200" cy="457200"/>
          </a:xfrm>
        </p:spPr>
        <p:txBody>
          <a:bodyPr/>
          <a:lstStyle>
            <a:lvl1pPr>
              <a:defRPr smtClean="0"/>
            </a:lvl1pPr>
          </a:lstStyle>
          <a:p>
            <a:pPr>
              <a:defRPr/>
            </a:pPr>
            <a:fld id="{92E3350C-C814-4B50-959F-E92C39C7BBF1}" type="slidenum">
              <a:rPr lang="en-US" altLang="en-US"/>
              <a:pPr>
                <a:defRPr/>
              </a:pPr>
              <a:t>‹#›</a:t>
            </a:fld>
            <a:endParaRPr lang="en-US" altLang="en-US"/>
          </a:p>
        </p:txBody>
      </p:sp>
    </p:spTree>
    <p:extLst>
      <p:ext uri="{BB962C8B-B14F-4D97-AF65-F5344CB8AC3E}">
        <p14:creationId xmlns:p14="http://schemas.microsoft.com/office/powerpoint/2010/main" val="2321602556"/>
      </p:ext>
    </p:extLst>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FF8D5545-453A-4BD2-A728-F01140A53C62}" type="datetimeFigureOut">
              <a:rPr lang="en-US">
                <a:solidFill>
                  <a:srgbClr val="696464"/>
                </a:solidFill>
              </a:rPr>
              <a:pPr>
                <a:defRPr/>
              </a:pPr>
              <a:t>2/7/2019</a:t>
            </a:fld>
            <a:endParaRPr lang="en-US">
              <a:solidFill>
                <a:srgbClr val="696464"/>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7" name="Slide Number Placeholder 22"/>
          <p:cNvSpPr>
            <a:spLocks noGrp="1"/>
          </p:cNvSpPr>
          <p:nvPr>
            <p:ph type="sldNum" sz="quarter" idx="12"/>
          </p:nvPr>
        </p:nvSpPr>
        <p:spPr/>
        <p:txBody>
          <a:bodyPr/>
          <a:lstStyle>
            <a:lvl1pPr>
              <a:defRPr/>
            </a:lvl1pPr>
          </a:lstStyle>
          <a:p>
            <a:pPr>
              <a:defRPr/>
            </a:pPr>
            <a:fld id="{75D0C5B5-419E-4F5D-89CE-95736FD3D7D7}" type="slidenum">
              <a:rPr lang="en-US" altLang="en-US"/>
              <a:pPr>
                <a:defRPr/>
              </a:pPr>
              <a:t>‹#›</a:t>
            </a:fld>
            <a:endParaRPr lang="en-US" altLang="en-US"/>
          </a:p>
        </p:txBody>
      </p:sp>
    </p:spTree>
    <p:extLst>
      <p:ext uri="{BB962C8B-B14F-4D97-AF65-F5344CB8AC3E}">
        <p14:creationId xmlns:p14="http://schemas.microsoft.com/office/powerpoint/2010/main" val="190133299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BBEFBAF6-E49A-4B2B-A205-478E0A2182F6}" type="datetimeFigureOut">
              <a:rPr lang="en-US">
                <a:solidFill>
                  <a:srgbClr val="696464"/>
                </a:solidFill>
              </a:rPr>
              <a:pPr>
                <a:defRPr/>
              </a:pPr>
              <a:t>2/7/2019</a:t>
            </a:fld>
            <a:endParaRPr lang="en-US">
              <a:solidFill>
                <a:srgbClr val="696464"/>
              </a:solidFill>
            </a:endParaRPr>
          </a:p>
        </p:txBody>
      </p:sp>
      <p:sp>
        <p:nvSpPr>
          <p:cNvPr id="8"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22"/>
          <p:cNvSpPr>
            <a:spLocks noGrp="1"/>
          </p:cNvSpPr>
          <p:nvPr>
            <p:ph type="sldNum" sz="quarter" idx="12"/>
          </p:nvPr>
        </p:nvSpPr>
        <p:spPr/>
        <p:txBody>
          <a:bodyPr/>
          <a:lstStyle>
            <a:lvl1pPr>
              <a:defRPr/>
            </a:lvl1pPr>
          </a:lstStyle>
          <a:p>
            <a:pPr>
              <a:defRPr/>
            </a:pPr>
            <a:fld id="{08068692-DCE3-47A7-B7BD-A219868FD7B3}" type="slidenum">
              <a:rPr lang="en-US" altLang="en-US"/>
              <a:pPr>
                <a:defRPr/>
              </a:pPr>
              <a:t>‹#›</a:t>
            </a:fld>
            <a:endParaRPr lang="en-US" altLang="en-US"/>
          </a:p>
        </p:txBody>
      </p:sp>
    </p:spTree>
    <p:extLst>
      <p:ext uri="{BB962C8B-B14F-4D97-AF65-F5344CB8AC3E}">
        <p14:creationId xmlns:p14="http://schemas.microsoft.com/office/powerpoint/2010/main" val="43509563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380CEA41-8F57-427B-A7BF-DC036C332D96}" type="datetimeFigureOut">
              <a:rPr lang="en-US">
                <a:solidFill>
                  <a:srgbClr val="696464"/>
                </a:solidFill>
              </a:rPr>
              <a:pPr>
                <a:defRPr/>
              </a:pPr>
              <a:t>2/7/2019</a:t>
            </a:fld>
            <a:endParaRPr lang="en-US">
              <a:solidFill>
                <a:srgbClr val="696464"/>
              </a:solidFill>
            </a:endParaRPr>
          </a:p>
        </p:txBody>
      </p:sp>
      <p:sp>
        <p:nvSpPr>
          <p:cNvPr id="4"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5" name="Slide Number Placeholder 22"/>
          <p:cNvSpPr>
            <a:spLocks noGrp="1"/>
          </p:cNvSpPr>
          <p:nvPr>
            <p:ph type="sldNum" sz="quarter" idx="12"/>
          </p:nvPr>
        </p:nvSpPr>
        <p:spPr/>
        <p:txBody>
          <a:bodyPr/>
          <a:lstStyle>
            <a:lvl1pPr>
              <a:defRPr/>
            </a:lvl1pPr>
          </a:lstStyle>
          <a:p>
            <a:pPr>
              <a:defRPr/>
            </a:pPr>
            <a:fld id="{99EB43FA-E4F1-4F99-A83F-7F081983FBAD}" type="slidenum">
              <a:rPr lang="en-US" altLang="en-US"/>
              <a:pPr>
                <a:defRPr/>
              </a:pPr>
              <a:t>‹#›</a:t>
            </a:fld>
            <a:endParaRPr lang="en-US" altLang="en-US"/>
          </a:p>
        </p:txBody>
      </p:sp>
    </p:spTree>
    <p:extLst>
      <p:ext uri="{BB962C8B-B14F-4D97-AF65-F5344CB8AC3E}">
        <p14:creationId xmlns:p14="http://schemas.microsoft.com/office/powerpoint/2010/main" val="230358050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831095BA-9F60-4A71-9EDB-9A124816C121}"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4" name="Slide Number Placeholder 22"/>
          <p:cNvSpPr>
            <a:spLocks noGrp="1"/>
          </p:cNvSpPr>
          <p:nvPr>
            <p:ph type="sldNum" sz="quarter" idx="12"/>
          </p:nvPr>
        </p:nvSpPr>
        <p:spPr/>
        <p:txBody>
          <a:bodyPr/>
          <a:lstStyle>
            <a:lvl1pPr>
              <a:defRPr/>
            </a:lvl1pPr>
          </a:lstStyle>
          <a:p>
            <a:pPr>
              <a:defRPr/>
            </a:pPr>
            <a:fld id="{7F2DB288-50C2-440E-9350-84CCD14C1CBE}" type="slidenum">
              <a:rPr lang="en-US" altLang="en-US"/>
              <a:pPr>
                <a:defRPr/>
              </a:pPr>
              <a:t>‹#›</a:t>
            </a:fld>
            <a:endParaRPr lang="en-US" altLang="en-US"/>
          </a:p>
        </p:txBody>
      </p:sp>
    </p:spTree>
    <p:extLst>
      <p:ext uri="{BB962C8B-B14F-4D97-AF65-F5344CB8AC3E}">
        <p14:creationId xmlns:p14="http://schemas.microsoft.com/office/powerpoint/2010/main" val="155391997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8A66027D-B87B-4A5B-B524-B2829EFAE26A}" type="datetimeFigureOut">
              <a:rPr lang="en-US">
                <a:solidFill>
                  <a:srgbClr val="696464"/>
                </a:solidFill>
              </a:rPr>
              <a:pPr>
                <a:defRPr/>
              </a:pPr>
              <a:t>2/7/2019</a:t>
            </a:fld>
            <a:endParaRPr lang="en-US">
              <a:solidFill>
                <a:srgbClr val="696464"/>
              </a:solidFill>
            </a:endParaRPr>
          </a:p>
        </p:txBody>
      </p:sp>
      <p:sp>
        <p:nvSpPr>
          <p:cNvPr id="8" name="Footer Placeholder 5"/>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6"/>
          <p:cNvSpPr>
            <a:spLocks noGrp="1"/>
          </p:cNvSpPr>
          <p:nvPr>
            <p:ph type="sldNum" sz="quarter" idx="12"/>
          </p:nvPr>
        </p:nvSpPr>
        <p:spPr/>
        <p:txBody>
          <a:bodyPr/>
          <a:lstStyle>
            <a:lvl1pPr>
              <a:defRPr smtClean="0"/>
            </a:lvl1pPr>
          </a:lstStyle>
          <a:p>
            <a:pPr>
              <a:defRPr/>
            </a:pPr>
            <a:fld id="{338534BA-3C52-4271-B43C-32E87D01F5D2}" type="slidenum">
              <a:rPr lang="en-US" altLang="en-US"/>
              <a:pPr>
                <a:defRPr/>
              </a:pPr>
              <a:t>‹#›</a:t>
            </a:fld>
            <a:endParaRPr lang="en-US" altLang="en-US"/>
          </a:p>
        </p:txBody>
      </p:sp>
    </p:spTree>
    <p:extLst>
      <p:ext uri="{BB962C8B-B14F-4D97-AF65-F5344CB8AC3E}">
        <p14:creationId xmlns:p14="http://schemas.microsoft.com/office/powerpoint/2010/main" val="48549347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6BA2CFE1-07D5-4537-BCDF-CD2DE078F2AD}" type="datetimeFigureOut">
              <a:rPr lang="en-US">
                <a:solidFill>
                  <a:srgbClr val="696464"/>
                </a:solidFill>
              </a:rPr>
              <a:pPr>
                <a:defRPr/>
              </a:pPr>
              <a:t>2/7/2019</a:t>
            </a:fld>
            <a:endParaRPr lang="en-US">
              <a:solidFill>
                <a:srgbClr val="696464"/>
              </a:solidFill>
            </a:endParaRPr>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US">
              <a:solidFill>
                <a:srgbClr val="696464"/>
              </a:solidFill>
            </a:endParaRPr>
          </a:p>
        </p:txBody>
      </p:sp>
      <p:sp>
        <p:nvSpPr>
          <p:cNvPr id="10" name="Slide Number Placeholder 6"/>
          <p:cNvSpPr>
            <a:spLocks noGrp="1"/>
          </p:cNvSpPr>
          <p:nvPr>
            <p:ph type="sldNum" sz="quarter" idx="12"/>
          </p:nvPr>
        </p:nvSpPr>
        <p:spPr>
          <a:xfrm>
            <a:off x="146050" y="6208713"/>
            <a:ext cx="457200" cy="457200"/>
          </a:xfrm>
        </p:spPr>
        <p:txBody>
          <a:bodyPr/>
          <a:lstStyle>
            <a:lvl1pPr>
              <a:defRPr smtClean="0"/>
            </a:lvl1pPr>
          </a:lstStyle>
          <a:p>
            <a:pPr>
              <a:defRPr/>
            </a:pPr>
            <a:fld id="{544798C0-8410-4509-A83E-6B8F31F775E8}" type="slidenum">
              <a:rPr lang="en-US" altLang="en-US"/>
              <a:pPr>
                <a:defRPr/>
              </a:pPr>
              <a:t>‹#›</a:t>
            </a:fld>
            <a:endParaRPr lang="en-US" altLang="en-US"/>
          </a:p>
        </p:txBody>
      </p:sp>
    </p:spTree>
    <p:extLst>
      <p:ext uri="{BB962C8B-B14F-4D97-AF65-F5344CB8AC3E}">
        <p14:creationId xmlns:p14="http://schemas.microsoft.com/office/powerpoint/2010/main" val="402414865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0C8CEFF3-435D-4D2D-85CD-BE44DB1BF249}"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2556121A-CFE9-4C41-BA08-BC57A08B0516}" type="slidenum">
              <a:rPr lang="en-US" altLang="en-US"/>
              <a:pPr>
                <a:defRPr/>
              </a:pPr>
              <a:t>‹#›</a:t>
            </a:fld>
            <a:endParaRPr lang="en-US" altLang="en-US"/>
          </a:p>
        </p:txBody>
      </p:sp>
    </p:spTree>
    <p:extLst>
      <p:ext uri="{BB962C8B-B14F-4D97-AF65-F5344CB8AC3E}">
        <p14:creationId xmlns:p14="http://schemas.microsoft.com/office/powerpoint/2010/main" val="318231225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9E02B57-8CAD-4C24-9E10-D765BC59F75B}"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5DE816B0-23CF-4648-BCC8-574577C0A194}" type="slidenum">
              <a:rPr lang="en-US" altLang="en-US"/>
              <a:pPr>
                <a:defRPr/>
              </a:pPr>
              <a:t>‹#›</a:t>
            </a:fld>
            <a:endParaRPr lang="en-US" altLang="en-US"/>
          </a:p>
        </p:txBody>
      </p:sp>
    </p:spTree>
    <p:extLst>
      <p:ext uri="{BB962C8B-B14F-4D97-AF65-F5344CB8AC3E}">
        <p14:creationId xmlns:p14="http://schemas.microsoft.com/office/powerpoint/2010/main" val="333110909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fld id="{7FC11C1D-5331-4940-941A-EB3FE98BBF35}" type="datetimeFigureOut">
              <a:rPr lang="en-US">
                <a:solidFill>
                  <a:srgbClr val="696464"/>
                </a:solidFill>
              </a:rPr>
              <a:pPr>
                <a:defRPr/>
              </a:pPr>
              <a:t>2/7/2019</a:t>
            </a:fld>
            <a:endParaRPr lang="en-US">
              <a:solidFill>
                <a:srgbClr val="696464"/>
              </a:solidFill>
            </a:endParaRPr>
          </a:p>
        </p:txBody>
      </p:sp>
      <p:sp>
        <p:nvSpPr>
          <p:cNvPr id="12" name="Footer Placeholder 16"/>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13" name="Slide Number Placeholder 28"/>
          <p:cNvSpPr>
            <a:spLocks noGrp="1"/>
          </p:cNvSpPr>
          <p:nvPr>
            <p:ph type="sldNum" sz="quarter" idx="12"/>
          </p:nvPr>
        </p:nvSpPr>
        <p:spPr/>
        <p:txBody>
          <a:bodyPr/>
          <a:lstStyle>
            <a:lvl1pPr>
              <a:defRPr smtClean="0"/>
            </a:lvl1pPr>
          </a:lstStyle>
          <a:p>
            <a:pPr>
              <a:defRPr/>
            </a:pPr>
            <a:fld id="{87772798-1056-4477-9801-309AD21DD37D}" type="slidenum">
              <a:rPr lang="en-US" altLang="en-US"/>
              <a:pPr>
                <a:defRPr/>
              </a:pPr>
              <a:t>‹#›</a:t>
            </a:fld>
            <a:endParaRPr lang="en-US" altLang="en-US"/>
          </a:p>
        </p:txBody>
      </p:sp>
    </p:spTree>
    <p:extLst>
      <p:ext uri="{BB962C8B-B14F-4D97-AF65-F5344CB8AC3E}">
        <p14:creationId xmlns:p14="http://schemas.microsoft.com/office/powerpoint/2010/main" val="181372276"/>
      </p:ext>
    </p:extLst>
  </p:cSld>
  <p:clrMapOvr>
    <a:overrideClrMapping bg1="lt1" tx1="dk1" bg2="lt2" tx2="dk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B3D39397-CBA7-42DD-AB75-0B05C2E84F43}"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0996A23C-945D-4C7E-BB3D-139E472D6EBF}" type="slidenum">
              <a:rPr lang="en-US" altLang="en-US"/>
              <a:pPr>
                <a:defRPr/>
              </a:pPr>
              <a:t>‹#›</a:t>
            </a:fld>
            <a:endParaRPr lang="en-US" altLang="en-US"/>
          </a:p>
        </p:txBody>
      </p:sp>
    </p:spTree>
    <p:extLst>
      <p:ext uri="{BB962C8B-B14F-4D97-AF65-F5344CB8AC3E}">
        <p14:creationId xmlns:p14="http://schemas.microsoft.com/office/powerpoint/2010/main" val="66517890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fld id="{53503417-7DF1-465C-BB82-266E26D38DE8}" type="datetimeFigureOut">
              <a:rPr lang="en-US">
                <a:solidFill>
                  <a:srgbClr val="696464"/>
                </a:solidFill>
              </a:rPr>
              <a:pPr>
                <a:defRPr/>
              </a:pPr>
              <a:t>2/7/2019</a:t>
            </a:fld>
            <a:endParaRPr lang="en-US">
              <a:solidFill>
                <a:srgbClr val="696464"/>
              </a:solidFill>
            </a:endParaRPr>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US">
              <a:solidFill>
                <a:srgbClr val="696464"/>
              </a:solidFill>
            </a:endParaRPr>
          </a:p>
        </p:txBody>
      </p:sp>
      <p:sp>
        <p:nvSpPr>
          <p:cNvPr id="11" name="Slide Number Placeholder 5"/>
          <p:cNvSpPr>
            <a:spLocks noGrp="1"/>
          </p:cNvSpPr>
          <p:nvPr>
            <p:ph type="sldNum" sz="quarter" idx="12"/>
          </p:nvPr>
        </p:nvSpPr>
        <p:spPr>
          <a:xfrm>
            <a:off x="146050" y="6208713"/>
            <a:ext cx="457200" cy="457200"/>
          </a:xfrm>
        </p:spPr>
        <p:txBody>
          <a:bodyPr/>
          <a:lstStyle>
            <a:lvl1pPr>
              <a:defRPr smtClean="0"/>
            </a:lvl1pPr>
          </a:lstStyle>
          <a:p>
            <a:pPr>
              <a:defRPr/>
            </a:pPr>
            <a:fld id="{92E3350C-C814-4B50-959F-E92C39C7BBF1}" type="slidenum">
              <a:rPr lang="en-US" altLang="en-US"/>
              <a:pPr>
                <a:defRPr/>
              </a:pPr>
              <a:t>‹#›</a:t>
            </a:fld>
            <a:endParaRPr lang="en-US" altLang="en-US"/>
          </a:p>
        </p:txBody>
      </p:sp>
    </p:spTree>
    <p:extLst>
      <p:ext uri="{BB962C8B-B14F-4D97-AF65-F5344CB8AC3E}">
        <p14:creationId xmlns:p14="http://schemas.microsoft.com/office/powerpoint/2010/main" val="789821022"/>
      </p:ext>
    </p:extLst>
  </p:cSld>
  <p:clrMapOvr>
    <a:overrideClrMapping bg1="lt1" tx1="dk1" bg2="lt2" tx2="dk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FF8D5545-453A-4BD2-A728-F01140A53C62}" type="datetimeFigureOut">
              <a:rPr lang="en-US">
                <a:solidFill>
                  <a:srgbClr val="696464"/>
                </a:solidFill>
              </a:rPr>
              <a:pPr>
                <a:defRPr/>
              </a:pPr>
              <a:t>2/7/2019</a:t>
            </a:fld>
            <a:endParaRPr lang="en-US">
              <a:solidFill>
                <a:srgbClr val="696464"/>
              </a:solidFill>
            </a:endParaRPr>
          </a:p>
        </p:txBody>
      </p:sp>
      <p:sp>
        <p:nvSpPr>
          <p:cNvPr id="6"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7" name="Slide Number Placeholder 22"/>
          <p:cNvSpPr>
            <a:spLocks noGrp="1"/>
          </p:cNvSpPr>
          <p:nvPr>
            <p:ph type="sldNum" sz="quarter" idx="12"/>
          </p:nvPr>
        </p:nvSpPr>
        <p:spPr/>
        <p:txBody>
          <a:bodyPr/>
          <a:lstStyle>
            <a:lvl1pPr>
              <a:defRPr/>
            </a:lvl1pPr>
          </a:lstStyle>
          <a:p>
            <a:pPr>
              <a:defRPr/>
            </a:pPr>
            <a:fld id="{75D0C5B5-419E-4F5D-89CE-95736FD3D7D7}" type="slidenum">
              <a:rPr lang="en-US" altLang="en-US"/>
              <a:pPr>
                <a:defRPr/>
              </a:pPr>
              <a:t>‹#›</a:t>
            </a:fld>
            <a:endParaRPr lang="en-US" altLang="en-US"/>
          </a:p>
        </p:txBody>
      </p:sp>
    </p:spTree>
    <p:extLst>
      <p:ext uri="{BB962C8B-B14F-4D97-AF65-F5344CB8AC3E}">
        <p14:creationId xmlns:p14="http://schemas.microsoft.com/office/powerpoint/2010/main" val="371264614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BBEFBAF6-E49A-4B2B-A205-478E0A2182F6}" type="datetimeFigureOut">
              <a:rPr lang="en-US">
                <a:solidFill>
                  <a:srgbClr val="696464"/>
                </a:solidFill>
              </a:rPr>
              <a:pPr>
                <a:defRPr/>
              </a:pPr>
              <a:t>2/7/2019</a:t>
            </a:fld>
            <a:endParaRPr lang="en-US">
              <a:solidFill>
                <a:srgbClr val="696464"/>
              </a:solidFill>
            </a:endParaRPr>
          </a:p>
        </p:txBody>
      </p:sp>
      <p:sp>
        <p:nvSpPr>
          <p:cNvPr id="8"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22"/>
          <p:cNvSpPr>
            <a:spLocks noGrp="1"/>
          </p:cNvSpPr>
          <p:nvPr>
            <p:ph type="sldNum" sz="quarter" idx="12"/>
          </p:nvPr>
        </p:nvSpPr>
        <p:spPr/>
        <p:txBody>
          <a:bodyPr/>
          <a:lstStyle>
            <a:lvl1pPr>
              <a:defRPr/>
            </a:lvl1pPr>
          </a:lstStyle>
          <a:p>
            <a:pPr>
              <a:defRPr/>
            </a:pPr>
            <a:fld id="{08068692-DCE3-47A7-B7BD-A219868FD7B3}" type="slidenum">
              <a:rPr lang="en-US" altLang="en-US"/>
              <a:pPr>
                <a:defRPr/>
              </a:pPr>
              <a:t>‹#›</a:t>
            </a:fld>
            <a:endParaRPr lang="en-US" altLang="en-US"/>
          </a:p>
        </p:txBody>
      </p:sp>
    </p:spTree>
    <p:extLst>
      <p:ext uri="{BB962C8B-B14F-4D97-AF65-F5344CB8AC3E}">
        <p14:creationId xmlns:p14="http://schemas.microsoft.com/office/powerpoint/2010/main" val="52957857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380CEA41-8F57-427B-A7BF-DC036C332D96}" type="datetimeFigureOut">
              <a:rPr lang="en-US">
                <a:solidFill>
                  <a:srgbClr val="696464"/>
                </a:solidFill>
              </a:rPr>
              <a:pPr>
                <a:defRPr/>
              </a:pPr>
              <a:t>2/7/2019</a:t>
            </a:fld>
            <a:endParaRPr lang="en-US">
              <a:solidFill>
                <a:srgbClr val="696464"/>
              </a:solidFill>
            </a:endParaRPr>
          </a:p>
        </p:txBody>
      </p:sp>
      <p:sp>
        <p:nvSpPr>
          <p:cNvPr id="4"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5" name="Slide Number Placeholder 22"/>
          <p:cNvSpPr>
            <a:spLocks noGrp="1"/>
          </p:cNvSpPr>
          <p:nvPr>
            <p:ph type="sldNum" sz="quarter" idx="12"/>
          </p:nvPr>
        </p:nvSpPr>
        <p:spPr/>
        <p:txBody>
          <a:bodyPr/>
          <a:lstStyle>
            <a:lvl1pPr>
              <a:defRPr/>
            </a:lvl1pPr>
          </a:lstStyle>
          <a:p>
            <a:pPr>
              <a:defRPr/>
            </a:pPr>
            <a:fld id="{99EB43FA-E4F1-4F99-A83F-7F081983FBAD}" type="slidenum">
              <a:rPr lang="en-US" altLang="en-US"/>
              <a:pPr>
                <a:defRPr/>
              </a:pPr>
              <a:t>‹#›</a:t>
            </a:fld>
            <a:endParaRPr lang="en-US" altLang="en-US"/>
          </a:p>
        </p:txBody>
      </p:sp>
    </p:spTree>
    <p:extLst>
      <p:ext uri="{BB962C8B-B14F-4D97-AF65-F5344CB8AC3E}">
        <p14:creationId xmlns:p14="http://schemas.microsoft.com/office/powerpoint/2010/main" val="2723809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831095BA-9F60-4A71-9EDB-9A124816C121}"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4" name="Slide Number Placeholder 22"/>
          <p:cNvSpPr>
            <a:spLocks noGrp="1"/>
          </p:cNvSpPr>
          <p:nvPr>
            <p:ph type="sldNum" sz="quarter" idx="12"/>
          </p:nvPr>
        </p:nvSpPr>
        <p:spPr/>
        <p:txBody>
          <a:bodyPr/>
          <a:lstStyle>
            <a:lvl1pPr>
              <a:defRPr/>
            </a:lvl1pPr>
          </a:lstStyle>
          <a:p>
            <a:pPr>
              <a:defRPr/>
            </a:pPr>
            <a:fld id="{7F2DB288-50C2-440E-9350-84CCD14C1CBE}" type="slidenum">
              <a:rPr lang="en-US" altLang="en-US"/>
              <a:pPr>
                <a:defRPr/>
              </a:pPr>
              <a:t>‹#›</a:t>
            </a:fld>
            <a:endParaRPr lang="en-US" altLang="en-US"/>
          </a:p>
        </p:txBody>
      </p:sp>
    </p:spTree>
    <p:extLst>
      <p:ext uri="{BB962C8B-B14F-4D97-AF65-F5344CB8AC3E}">
        <p14:creationId xmlns:p14="http://schemas.microsoft.com/office/powerpoint/2010/main" val="96328467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8A66027D-B87B-4A5B-B524-B2829EFAE26A}" type="datetimeFigureOut">
              <a:rPr lang="en-US">
                <a:solidFill>
                  <a:srgbClr val="696464"/>
                </a:solidFill>
              </a:rPr>
              <a:pPr>
                <a:defRPr/>
              </a:pPr>
              <a:t>2/7/2019</a:t>
            </a:fld>
            <a:endParaRPr lang="en-US">
              <a:solidFill>
                <a:srgbClr val="696464"/>
              </a:solidFill>
            </a:endParaRPr>
          </a:p>
        </p:txBody>
      </p:sp>
      <p:sp>
        <p:nvSpPr>
          <p:cNvPr id="8" name="Footer Placeholder 5"/>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9" name="Slide Number Placeholder 6"/>
          <p:cNvSpPr>
            <a:spLocks noGrp="1"/>
          </p:cNvSpPr>
          <p:nvPr>
            <p:ph type="sldNum" sz="quarter" idx="12"/>
          </p:nvPr>
        </p:nvSpPr>
        <p:spPr/>
        <p:txBody>
          <a:bodyPr/>
          <a:lstStyle>
            <a:lvl1pPr>
              <a:defRPr smtClean="0"/>
            </a:lvl1pPr>
          </a:lstStyle>
          <a:p>
            <a:pPr>
              <a:defRPr/>
            </a:pPr>
            <a:fld id="{338534BA-3C52-4271-B43C-32E87D01F5D2}" type="slidenum">
              <a:rPr lang="en-US" altLang="en-US"/>
              <a:pPr>
                <a:defRPr/>
              </a:pPr>
              <a:t>‹#›</a:t>
            </a:fld>
            <a:endParaRPr lang="en-US" altLang="en-US"/>
          </a:p>
        </p:txBody>
      </p:sp>
    </p:spTree>
    <p:extLst>
      <p:ext uri="{BB962C8B-B14F-4D97-AF65-F5344CB8AC3E}">
        <p14:creationId xmlns:p14="http://schemas.microsoft.com/office/powerpoint/2010/main" val="262047004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6BA2CFE1-07D5-4537-BCDF-CD2DE078F2AD}" type="datetimeFigureOut">
              <a:rPr lang="en-US">
                <a:solidFill>
                  <a:srgbClr val="696464"/>
                </a:solidFill>
              </a:rPr>
              <a:pPr>
                <a:defRPr/>
              </a:pPr>
              <a:t>2/7/2019</a:t>
            </a:fld>
            <a:endParaRPr lang="en-US">
              <a:solidFill>
                <a:srgbClr val="696464"/>
              </a:solidFill>
            </a:endParaRPr>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US">
              <a:solidFill>
                <a:srgbClr val="696464"/>
              </a:solidFill>
            </a:endParaRPr>
          </a:p>
        </p:txBody>
      </p:sp>
      <p:sp>
        <p:nvSpPr>
          <p:cNvPr id="10" name="Slide Number Placeholder 6"/>
          <p:cNvSpPr>
            <a:spLocks noGrp="1"/>
          </p:cNvSpPr>
          <p:nvPr>
            <p:ph type="sldNum" sz="quarter" idx="12"/>
          </p:nvPr>
        </p:nvSpPr>
        <p:spPr>
          <a:xfrm>
            <a:off x="146050" y="6208713"/>
            <a:ext cx="457200" cy="457200"/>
          </a:xfrm>
        </p:spPr>
        <p:txBody>
          <a:bodyPr/>
          <a:lstStyle>
            <a:lvl1pPr>
              <a:defRPr smtClean="0"/>
            </a:lvl1pPr>
          </a:lstStyle>
          <a:p>
            <a:pPr>
              <a:defRPr/>
            </a:pPr>
            <a:fld id="{544798C0-8410-4509-A83E-6B8F31F775E8}" type="slidenum">
              <a:rPr lang="en-US" altLang="en-US"/>
              <a:pPr>
                <a:defRPr/>
              </a:pPr>
              <a:t>‹#›</a:t>
            </a:fld>
            <a:endParaRPr lang="en-US" altLang="en-US"/>
          </a:p>
        </p:txBody>
      </p:sp>
    </p:spTree>
    <p:extLst>
      <p:ext uri="{BB962C8B-B14F-4D97-AF65-F5344CB8AC3E}">
        <p14:creationId xmlns:p14="http://schemas.microsoft.com/office/powerpoint/2010/main" val="17789528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0C8CEFF3-435D-4D2D-85CD-BE44DB1BF249}"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2556121A-CFE9-4C41-BA08-BC57A08B0516}" type="slidenum">
              <a:rPr lang="en-US" altLang="en-US"/>
              <a:pPr>
                <a:defRPr/>
              </a:pPr>
              <a:t>‹#›</a:t>
            </a:fld>
            <a:endParaRPr lang="en-US" altLang="en-US"/>
          </a:p>
        </p:txBody>
      </p:sp>
    </p:spTree>
    <p:extLst>
      <p:ext uri="{BB962C8B-B14F-4D97-AF65-F5344CB8AC3E}">
        <p14:creationId xmlns:p14="http://schemas.microsoft.com/office/powerpoint/2010/main" val="239488143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9E02B57-8CAD-4C24-9E10-D765BC59F75B}" type="datetimeFigureOut">
              <a:rPr lang="en-US">
                <a:solidFill>
                  <a:srgbClr val="696464"/>
                </a:solidFill>
              </a:rPr>
              <a:pPr>
                <a:defRPr/>
              </a:pPr>
              <a:t>2/7/2019</a:t>
            </a:fld>
            <a:endParaRPr lang="en-US">
              <a:solidFill>
                <a:srgbClr val="696464"/>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696464"/>
              </a:solidFill>
            </a:endParaRPr>
          </a:p>
        </p:txBody>
      </p:sp>
      <p:sp>
        <p:nvSpPr>
          <p:cNvPr id="6" name="Slide Number Placeholder 22"/>
          <p:cNvSpPr>
            <a:spLocks noGrp="1"/>
          </p:cNvSpPr>
          <p:nvPr>
            <p:ph type="sldNum" sz="quarter" idx="12"/>
          </p:nvPr>
        </p:nvSpPr>
        <p:spPr/>
        <p:txBody>
          <a:bodyPr/>
          <a:lstStyle>
            <a:lvl1pPr>
              <a:defRPr/>
            </a:lvl1pPr>
          </a:lstStyle>
          <a:p>
            <a:pPr>
              <a:defRPr/>
            </a:pPr>
            <a:fld id="{5DE816B0-23CF-4648-BCC8-574577C0A194}" type="slidenum">
              <a:rPr lang="en-US" altLang="en-US"/>
              <a:pPr>
                <a:defRPr/>
              </a:pPr>
              <a:t>‹#›</a:t>
            </a:fld>
            <a:endParaRPr lang="en-US" altLang="en-US"/>
          </a:p>
        </p:txBody>
      </p:sp>
    </p:spTree>
    <p:extLst>
      <p:ext uri="{BB962C8B-B14F-4D97-AF65-F5344CB8AC3E}">
        <p14:creationId xmlns:p14="http://schemas.microsoft.com/office/powerpoint/2010/main" val="4107179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61DDD9-4D19-440F-B3DD-8923D10273CD}" type="datetimeFigureOut">
              <a:rPr lang="en-GB" smtClean="0"/>
              <a:t>07/02/2019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69B25D-5CED-41BB-8D7B-3837E94B74C9}" type="slidenum">
              <a:rPr lang="en-GB" smtClean="0"/>
              <a:t>‹#›</a:t>
            </a:fld>
            <a:endParaRPr lang="en-GB"/>
          </a:p>
        </p:txBody>
      </p:sp>
    </p:spTree>
    <p:extLst>
      <p:ext uri="{BB962C8B-B14F-4D97-AF65-F5344CB8AC3E}">
        <p14:creationId xmlns:p14="http://schemas.microsoft.com/office/powerpoint/2010/main" val="4719596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p:cNvSpPr/>
          <p:nvPr/>
        </p:nvSpPr>
        <p:spPr>
          <a:xfrm>
            <a:off x="0" y="220663"/>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076" name="Text Placeholder 2"/>
          <p:cNvSpPr>
            <a:spLocks noGrp="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6"/>
          <p:cNvSpPr/>
          <p:nvPr/>
        </p:nvSpPr>
        <p:spPr>
          <a:xfrm>
            <a:off x="0" y="0"/>
            <a:ext cx="9144000" cy="365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4" name="Date Placeholder 3"/>
          <p:cNvSpPr>
            <a:spLocks noGrp="1"/>
          </p:cNvSpPr>
          <p:nvPr>
            <p:ph type="dt" sz="half" idx="2"/>
          </p:nvPr>
        </p:nvSpPr>
        <p:spPr>
          <a:xfrm>
            <a:off x="457200" y="19050"/>
            <a:ext cx="2895600" cy="328613"/>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rgbClr val="FFFFFF"/>
                </a:solidFill>
                <a:latin typeface="Arial"/>
              </a:defRPr>
            </a:lvl1pPr>
          </a:lstStyle>
          <a:p>
            <a:pPr>
              <a:defRPr/>
            </a:pPr>
            <a:fld id="{9DA4B478-D673-4BAE-889F-769A606DB07C}" type="datetimeFigureOut">
              <a:rPr lang="en-GB"/>
              <a:pPr>
                <a:defRPr/>
              </a:pPr>
              <a:t>07/02/2019</a:t>
            </a:fld>
            <a:endParaRPr lang="en-GB"/>
          </a:p>
        </p:txBody>
      </p:sp>
      <p:sp>
        <p:nvSpPr>
          <p:cNvPr id="5" name="Footer Placeholder 4"/>
          <p:cNvSpPr>
            <a:spLocks noGrp="1"/>
          </p:cNvSpPr>
          <p:nvPr>
            <p:ph type="ftr" sz="quarter" idx="3"/>
          </p:nvPr>
        </p:nvSpPr>
        <p:spPr>
          <a:xfrm>
            <a:off x="3429000" y="19050"/>
            <a:ext cx="4114800" cy="328613"/>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rgbClr val="FFFFFF"/>
                </a:solidFill>
                <a:latin typeface="Arial"/>
              </a:defRPr>
            </a:lvl1pPr>
          </a:lstStyle>
          <a:p>
            <a:pPr>
              <a:defRPr/>
            </a:pPr>
            <a:endParaRPr lang="en-GB"/>
          </a:p>
        </p:txBody>
      </p:sp>
      <p:sp>
        <p:nvSpPr>
          <p:cNvPr id="6" name="Slide Number Placeholder 5"/>
          <p:cNvSpPr>
            <a:spLocks noGrp="1"/>
          </p:cNvSpPr>
          <p:nvPr>
            <p:ph type="sldNum" sz="quarter" idx="4"/>
          </p:nvPr>
        </p:nvSpPr>
        <p:spPr>
          <a:xfrm>
            <a:off x="7620000" y="19050"/>
            <a:ext cx="1066800" cy="328613"/>
          </a:xfrm>
          <a:prstGeom prst="rect">
            <a:avLst/>
          </a:prstGeom>
        </p:spPr>
        <p:txBody>
          <a:bodyPr vert="horz" lIns="91440" tIns="45720" rIns="91440" bIns="45720" rtlCol="0" anchor="ctr"/>
          <a:lstStyle>
            <a:lvl1pPr algn="l" eaLnBrk="1" fontAlgn="auto" hangingPunct="1">
              <a:spcBef>
                <a:spcPts val="0"/>
              </a:spcBef>
              <a:spcAft>
                <a:spcPts val="0"/>
              </a:spcAft>
              <a:defRPr sz="1400" b="1" smtClean="0">
                <a:solidFill>
                  <a:srgbClr val="FFFFFF"/>
                </a:solidFill>
                <a:latin typeface="Arial"/>
              </a:defRPr>
            </a:lvl1pPr>
          </a:lstStyle>
          <a:p>
            <a:pPr>
              <a:defRPr/>
            </a:pPr>
            <a:fld id="{9F559D58-B71F-4D5E-8874-15F19A6DB7E2}" type="slidenum">
              <a:rPr lang="en-GB"/>
              <a:pPr>
                <a:defRPr/>
              </a:pPr>
              <a:t>‹#›</a:t>
            </a:fld>
            <a:endParaRPr lang="en-GB"/>
          </a:p>
        </p:txBody>
      </p:sp>
    </p:spTree>
    <p:extLst>
      <p:ext uri="{BB962C8B-B14F-4D97-AF65-F5344CB8AC3E}">
        <p14:creationId xmlns:p14="http://schemas.microsoft.com/office/powerpoint/2010/main" val="32012981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4000" kern="1200" spc="-100">
          <a:solidFill>
            <a:schemeClr val="tx2"/>
          </a:solidFill>
          <a:latin typeface="+mj-lt"/>
          <a:ea typeface="+mj-ea"/>
          <a:cs typeface="+mj-cs"/>
        </a:defRPr>
      </a:lvl1pPr>
      <a:lvl2pPr algn="l" rtl="0" fontAlgn="base">
        <a:spcBef>
          <a:spcPct val="0"/>
        </a:spcBef>
        <a:spcAft>
          <a:spcPct val="0"/>
        </a:spcAft>
        <a:defRPr sz="4000">
          <a:solidFill>
            <a:schemeClr val="tx2"/>
          </a:solidFill>
          <a:latin typeface="Arial" charset="0"/>
        </a:defRPr>
      </a:lvl2pPr>
      <a:lvl3pPr algn="l" rtl="0" fontAlgn="base">
        <a:spcBef>
          <a:spcPct val="0"/>
        </a:spcBef>
        <a:spcAft>
          <a:spcPct val="0"/>
        </a:spcAft>
        <a:defRPr sz="4000">
          <a:solidFill>
            <a:schemeClr val="tx2"/>
          </a:solidFill>
          <a:latin typeface="Arial" charset="0"/>
        </a:defRPr>
      </a:lvl3pPr>
      <a:lvl4pPr algn="l" rtl="0" fontAlgn="base">
        <a:spcBef>
          <a:spcPct val="0"/>
        </a:spcBef>
        <a:spcAft>
          <a:spcPct val="0"/>
        </a:spcAft>
        <a:defRPr sz="4000">
          <a:solidFill>
            <a:schemeClr val="tx2"/>
          </a:solidFill>
          <a:latin typeface="Arial" charset="0"/>
        </a:defRPr>
      </a:lvl4pPr>
      <a:lvl5pPr algn="l" rtl="0" fontAlgn="base">
        <a:spcBef>
          <a:spcPct val="0"/>
        </a:spcBef>
        <a:spcAft>
          <a:spcPct val="0"/>
        </a:spcAft>
        <a:defRPr sz="4000">
          <a:solidFill>
            <a:schemeClr val="tx2"/>
          </a:solidFill>
          <a:latin typeface="Arial" charset="0"/>
        </a:defRPr>
      </a:lvl5pPr>
      <a:lvl6pPr marL="457200" algn="l" rtl="0" fontAlgn="base">
        <a:spcBef>
          <a:spcPct val="0"/>
        </a:spcBef>
        <a:spcAft>
          <a:spcPct val="0"/>
        </a:spcAft>
        <a:defRPr sz="4000">
          <a:solidFill>
            <a:schemeClr val="tx2"/>
          </a:solidFill>
          <a:latin typeface="Arial" charset="0"/>
        </a:defRPr>
      </a:lvl6pPr>
      <a:lvl7pPr marL="914400" algn="l" rtl="0" fontAlgn="base">
        <a:spcBef>
          <a:spcPct val="0"/>
        </a:spcBef>
        <a:spcAft>
          <a:spcPct val="0"/>
        </a:spcAft>
        <a:defRPr sz="4000">
          <a:solidFill>
            <a:schemeClr val="tx2"/>
          </a:solidFill>
          <a:latin typeface="Arial" charset="0"/>
        </a:defRPr>
      </a:lvl7pPr>
      <a:lvl8pPr marL="1371600" algn="l" rtl="0" fontAlgn="base">
        <a:spcBef>
          <a:spcPct val="0"/>
        </a:spcBef>
        <a:spcAft>
          <a:spcPct val="0"/>
        </a:spcAft>
        <a:defRPr sz="4000">
          <a:solidFill>
            <a:schemeClr val="tx2"/>
          </a:solidFill>
          <a:latin typeface="Arial" charset="0"/>
        </a:defRPr>
      </a:lvl8pPr>
      <a:lvl9pPr marL="1828800" algn="l" rtl="0" fontAlgn="base">
        <a:spcBef>
          <a:spcPct val="0"/>
        </a:spcBef>
        <a:spcAft>
          <a:spcPct val="0"/>
        </a:spcAft>
        <a:defRPr sz="4000">
          <a:solidFill>
            <a:schemeClr val="tx2"/>
          </a:solidFill>
          <a:latin typeface="Arial" charset="0"/>
        </a:defRPr>
      </a:lvl9pPr>
    </p:titleStyle>
    <p:bodyStyle>
      <a:lvl1pPr marL="182563" indent="-182563" algn="l" rtl="0" fontAlgn="base">
        <a:spcBef>
          <a:spcPct val="20000"/>
        </a:spcBef>
        <a:spcAft>
          <a:spcPct val="0"/>
        </a:spcAft>
        <a:buClr>
          <a:schemeClr val="accent1"/>
        </a:buClr>
        <a:buSzPct val="85000"/>
        <a:buFont typeface="Arial" charset="0"/>
        <a:buChar char="•"/>
        <a:defRPr sz="2400" kern="1200">
          <a:solidFill>
            <a:schemeClr val="tx1"/>
          </a:solidFill>
          <a:latin typeface="+mn-lt"/>
          <a:ea typeface="+mn-ea"/>
          <a:cs typeface="+mn-cs"/>
        </a:defRPr>
      </a:lvl1pPr>
      <a:lvl2pPr marL="457200" indent="-182563" algn="l" rtl="0" fontAlgn="base">
        <a:spcBef>
          <a:spcPct val="20000"/>
        </a:spcBef>
        <a:spcAft>
          <a:spcPct val="0"/>
        </a:spcAft>
        <a:buClr>
          <a:schemeClr val="accent1"/>
        </a:buClr>
        <a:buSzPct val="85000"/>
        <a:buFont typeface="Arial" charset="0"/>
        <a:buChar char="•"/>
        <a:defRPr sz="2000" kern="1200">
          <a:solidFill>
            <a:schemeClr val="tx1"/>
          </a:solidFill>
          <a:latin typeface="+mn-lt"/>
          <a:ea typeface="+mn-ea"/>
          <a:cs typeface="+mn-cs"/>
        </a:defRPr>
      </a:lvl2pPr>
      <a:lvl3pPr marL="730250" indent="-182563" algn="l" rtl="0" fontAlgn="base">
        <a:spcBef>
          <a:spcPct val="20000"/>
        </a:spcBef>
        <a:spcAft>
          <a:spcPct val="0"/>
        </a:spcAft>
        <a:buClr>
          <a:schemeClr val="accent1"/>
        </a:buClr>
        <a:buSzPct val="90000"/>
        <a:buFont typeface="Arial" charset="0"/>
        <a:buChar char="•"/>
        <a:defRPr kern="1200">
          <a:solidFill>
            <a:schemeClr val="tx1"/>
          </a:solidFill>
          <a:latin typeface="+mn-lt"/>
          <a:ea typeface="+mn-ea"/>
          <a:cs typeface="+mn-cs"/>
        </a:defRPr>
      </a:lvl3pPr>
      <a:lvl4pPr marL="1004888" indent="-182563" algn="l" rtl="0" fontAlgn="base">
        <a:spcBef>
          <a:spcPct val="20000"/>
        </a:spcBef>
        <a:spcAft>
          <a:spcPct val="0"/>
        </a:spcAft>
        <a:buClr>
          <a:schemeClr val="accent1"/>
        </a:buClr>
        <a:buFont typeface="Arial" charset="0"/>
        <a:buChar char="•"/>
        <a:defRPr sz="1600" kern="1200">
          <a:solidFill>
            <a:schemeClr val="tx1"/>
          </a:solidFill>
          <a:latin typeface="+mn-lt"/>
          <a:ea typeface="+mn-ea"/>
          <a:cs typeface="+mn-cs"/>
        </a:defRPr>
      </a:lvl4pPr>
      <a:lvl5pPr marL="1187450" indent="-136525" algn="l" rtl="0" fontAlgn="base">
        <a:spcBef>
          <a:spcPct val="20000"/>
        </a:spcBef>
        <a:spcAft>
          <a:spcPct val="0"/>
        </a:spcAft>
        <a:buClr>
          <a:schemeClr val="accent1"/>
        </a:buClr>
        <a:buSzPct val="100000"/>
        <a:buFont typeface="Arial" charset="0"/>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smtClean="0"/>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fontAlgn="auto" latinLnBrk="0" hangingPunct="1">
              <a:spcBef>
                <a:spcPts val="0"/>
              </a:spcBef>
              <a:spcAft>
                <a:spcPts val="0"/>
              </a:spcAft>
              <a:defRPr kumimoji="0" sz="1400">
                <a:solidFill>
                  <a:schemeClr val="tx2"/>
                </a:solidFill>
                <a:latin typeface="+mn-lt"/>
              </a:defRPr>
            </a:lvl1pPr>
          </a:lstStyle>
          <a:p>
            <a:pPr>
              <a:defRPr/>
            </a:pPr>
            <a:fld id="{41C21538-D483-4E23-A4EE-F0C76F98950E}"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fontAlgn="auto" latinLnBrk="0" hangingPunct="1">
              <a:spcBef>
                <a:spcPts val="0"/>
              </a:spcBef>
              <a:spcAft>
                <a:spcPts val="0"/>
              </a:spcAft>
              <a:defRPr kumimoji="0" sz="1400">
                <a:solidFill>
                  <a:schemeClr val="tx2"/>
                </a:solidFill>
                <a:latin typeface="+mn-lt"/>
              </a:defRPr>
            </a:lvl1pPr>
          </a:lstStyle>
          <a:p>
            <a:pPr>
              <a:defRPr/>
            </a:pPr>
            <a:endParaRPr lang="en-US">
              <a:solidFill>
                <a:srgbClr val="696464"/>
              </a:solidFill>
            </a:endParaRPr>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smtClean="0">
                <a:solidFill>
                  <a:srgbClr val="FFFFFF"/>
                </a:solidFill>
                <a:latin typeface="Franklin Gothic Book" pitchFamily="34" charset="0"/>
              </a:defRPr>
            </a:lvl1pPr>
          </a:lstStyle>
          <a:p>
            <a:pPr fontAlgn="base">
              <a:spcBef>
                <a:spcPct val="0"/>
              </a:spcBef>
              <a:spcAft>
                <a:spcPct val="0"/>
              </a:spcAft>
              <a:defRPr/>
            </a:pPr>
            <a:fld id="{DEEC8A15-A07A-45AA-94E3-0283B5CE90DC}" type="slidenum">
              <a:rPr lang="en-US" altLang="en-US"/>
              <a:pPr fontAlgn="base">
                <a:spcBef>
                  <a:spcPct val="0"/>
                </a:spcBef>
                <a:spcAft>
                  <a:spcPct val="0"/>
                </a:spcAft>
                <a:defRPr/>
              </a:pPr>
              <a:t>‹#›</a:t>
            </a:fld>
            <a:endParaRPr lang="en-US" altLang="en-US"/>
          </a:p>
        </p:txBody>
      </p:sp>
    </p:spTree>
    <p:extLst>
      <p:ext uri="{BB962C8B-B14F-4D97-AF65-F5344CB8AC3E}">
        <p14:creationId xmlns:p14="http://schemas.microsoft.com/office/powerpoint/2010/main" val="14655576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a:defRPr>
      </a:lvl2pPr>
      <a:lvl3pPr algn="l" rtl="0" eaLnBrk="0" fontAlgn="base" hangingPunct="0">
        <a:spcBef>
          <a:spcPct val="0"/>
        </a:spcBef>
        <a:spcAft>
          <a:spcPct val="0"/>
        </a:spcAft>
        <a:defRPr sz="4000">
          <a:solidFill>
            <a:schemeClr val="tx2"/>
          </a:solidFill>
          <a:latin typeface="Franklin Gothic Book"/>
        </a:defRPr>
      </a:lvl3pPr>
      <a:lvl4pPr algn="l" rtl="0" eaLnBrk="0" fontAlgn="base" hangingPunct="0">
        <a:spcBef>
          <a:spcPct val="0"/>
        </a:spcBef>
        <a:spcAft>
          <a:spcPct val="0"/>
        </a:spcAft>
        <a:defRPr sz="4000">
          <a:solidFill>
            <a:schemeClr val="tx2"/>
          </a:solidFill>
          <a:latin typeface="Franklin Gothic Book"/>
        </a:defRPr>
      </a:lvl4pPr>
      <a:lvl5pPr algn="l" rtl="0" eaLnBrk="0" fontAlgn="base" hangingPunct="0">
        <a:spcBef>
          <a:spcPct val="0"/>
        </a:spcBef>
        <a:spcAft>
          <a:spcPct val="0"/>
        </a:spcAft>
        <a:defRPr sz="4000">
          <a:solidFill>
            <a:schemeClr val="tx2"/>
          </a:solidFill>
          <a:latin typeface="Franklin Gothic Book"/>
        </a:defRPr>
      </a:lvl5pPr>
      <a:lvl6pPr marL="457200" algn="l" rtl="0" fontAlgn="base">
        <a:spcBef>
          <a:spcPct val="0"/>
        </a:spcBef>
        <a:spcAft>
          <a:spcPct val="0"/>
        </a:spcAft>
        <a:defRPr sz="4000">
          <a:solidFill>
            <a:schemeClr val="tx2"/>
          </a:solidFill>
          <a:latin typeface="Franklin Gothic Book"/>
        </a:defRPr>
      </a:lvl6pPr>
      <a:lvl7pPr marL="914400" algn="l" rtl="0" fontAlgn="base">
        <a:spcBef>
          <a:spcPct val="0"/>
        </a:spcBef>
        <a:spcAft>
          <a:spcPct val="0"/>
        </a:spcAft>
        <a:defRPr sz="4000">
          <a:solidFill>
            <a:schemeClr val="tx2"/>
          </a:solidFill>
          <a:latin typeface="Franklin Gothic Book"/>
        </a:defRPr>
      </a:lvl7pPr>
      <a:lvl8pPr marL="1371600" algn="l" rtl="0" fontAlgn="base">
        <a:spcBef>
          <a:spcPct val="0"/>
        </a:spcBef>
        <a:spcAft>
          <a:spcPct val="0"/>
        </a:spcAft>
        <a:defRPr sz="4000">
          <a:solidFill>
            <a:schemeClr val="tx2"/>
          </a:solidFill>
          <a:latin typeface="Franklin Gothic Book"/>
        </a:defRPr>
      </a:lvl8pPr>
      <a:lvl9pPr marL="1828800" algn="l" rtl="0" fontAlgn="base">
        <a:spcBef>
          <a:spcPct val="0"/>
        </a:spcBef>
        <a:spcAft>
          <a:spcPct val="0"/>
        </a:spcAft>
        <a:defRPr sz="4000">
          <a:solidFill>
            <a:schemeClr val="tx2"/>
          </a:solidFill>
          <a:latin typeface="Franklin Gothic Book"/>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smtClean="0"/>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fontAlgn="auto" latinLnBrk="0" hangingPunct="1">
              <a:spcBef>
                <a:spcPts val="0"/>
              </a:spcBef>
              <a:spcAft>
                <a:spcPts val="0"/>
              </a:spcAft>
              <a:defRPr kumimoji="0" sz="1400">
                <a:solidFill>
                  <a:schemeClr val="tx2"/>
                </a:solidFill>
                <a:latin typeface="+mn-lt"/>
              </a:defRPr>
            </a:lvl1pPr>
          </a:lstStyle>
          <a:p>
            <a:pPr>
              <a:defRPr/>
            </a:pPr>
            <a:fld id="{41C21538-D483-4E23-A4EE-F0C76F98950E}"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fontAlgn="auto" latinLnBrk="0" hangingPunct="1">
              <a:spcBef>
                <a:spcPts val="0"/>
              </a:spcBef>
              <a:spcAft>
                <a:spcPts val="0"/>
              </a:spcAft>
              <a:defRPr kumimoji="0" sz="1400">
                <a:solidFill>
                  <a:schemeClr val="tx2"/>
                </a:solidFill>
                <a:latin typeface="+mn-lt"/>
              </a:defRPr>
            </a:lvl1pPr>
          </a:lstStyle>
          <a:p>
            <a:pPr>
              <a:defRPr/>
            </a:pPr>
            <a:endParaRPr lang="en-US">
              <a:solidFill>
                <a:srgbClr val="696464"/>
              </a:solidFill>
            </a:endParaRPr>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smtClean="0">
                <a:solidFill>
                  <a:srgbClr val="FFFFFF"/>
                </a:solidFill>
                <a:latin typeface="Franklin Gothic Book" pitchFamily="34" charset="0"/>
              </a:defRPr>
            </a:lvl1pPr>
          </a:lstStyle>
          <a:p>
            <a:pPr fontAlgn="base">
              <a:spcBef>
                <a:spcPct val="0"/>
              </a:spcBef>
              <a:spcAft>
                <a:spcPct val="0"/>
              </a:spcAft>
              <a:defRPr/>
            </a:pPr>
            <a:fld id="{DEEC8A15-A07A-45AA-94E3-0283B5CE90DC}" type="slidenum">
              <a:rPr lang="en-US" altLang="en-US"/>
              <a:pPr fontAlgn="base">
                <a:spcBef>
                  <a:spcPct val="0"/>
                </a:spcBef>
                <a:spcAft>
                  <a:spcPct val="0"/>
                </a:spcAft>
                <a:defRPr/>
              </a:pPr>
              <a:t>‹#›</a:t>
            </a:fld>
            <a:endParaRPr lang="en-US" altLang="en-US"/>
          </a:p>
        </p:txBody>
      </p:sp>
    </p:spTree>
    <p:extLst>
      <p:ext uri="{BB962C8B-B14F-4D97-AF65-F5344CB8AC3E}">
        <p14:creationId xmlns:p14="http://schemas.microsoft.com/office/powerpoint/2010/main" val="22502777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a:defRPr>
      </a:lvl2pPr>
      <a:lvl3pPr algn="l" rtl="0" eaLnBrk="0" fontAlgn="base" hangingPunct="0">
        <a:spcBef>
          <a:spcPct val="0"/>
        </a:spcBef>
        <a:spcAft>
          <a:spcPct val="0"/>
        </a:spcAft>
        <a:defRPr sz="4000">
          <a:solidFill>
            <a:schemeClr val="tx2"/>
          </a:solidFill>
          <a:latin typeface="Franklin Gothic Book"/>
        </a:defRPr>
      </a:lvl3pPr>
      <a:lvl4pPr algn="l" rtl="0" eaLnBrk="0" fontAlgn="base" hangingPunct="0">
        <a:spcBef>
          <a:spcPct val="0"/>
        </a:spcBef>
        <a:spcAft>
          <a:spcPct val="0"/>
        </a:spcAft>
        <a:defRPr sz="4000">
          <a:solidFill>
            <a:schemeClr val="tx2"/>
          </a:solidFill>
          <a:latin typeface="Franklin Gothic Book"/>
        </a:defRPr>
      </a:lvl4pPr>
      <a:lvl5pPr algn="l" rtl="0" eaLnBrk="0" fontAlgn="base" hangingPunct="0">
        <a:spcBef>
          <a:spcPct val="0"/>
        </a:spcBef>
        <a:spcAft>
          <a:spcPct val="0"/>
        </a:spcAft>
        <a:defRPr sz="4000">
          <a:solidFill>
            <a:schemeClr val="tx2"/>
          </a:solidFill>
          <a:latin typeface="Franklin Gothic Book"/>
        </a:defRPr>
      </a:lvl5pPr>
      <a:lvl6pPr marL="457200" algn="l" rtl="0" fontAlgn="base">
        <a:spcBef>
          <a:spcPct val="0"/>
        </a:spcBef>
        <a:spcAft>
          <a:spcPct val="0"/>
        </a:spcAft>
        <a:defRPr sz="4000">
          <a:solidFill>
            <a:schemeClr val="tx2"/>
          </a:solidFill>
          <a:latin typeface="Franklin Gothic Book"/>
        </a:defRPr>
      </a:lvl6pPr>
      <a:lvl7pPr marL="914400" algn="l" rtl="0" fontAlgn="base">
        <a:spcBef>
          <a:spcPct val="0"/>
        </a:spcBef>
        <a:spcAft>
          <a:spcPct val="0"/>
        </a:spcAft>
        <a:defRPr sz="4000">
          <a:solidFill>
            <a:schemeClr val="tx2"/>
          </a:solidFill>
          <a:latin typeface="Franklin Gothic Book"/>
        </a:defRPr>
      </a:lvl7pPr>
      <a:lvl8pPr marL="1371600" algn="l" rtl="0" fontAlgn="base">
        <a:spcBef>
          <a:spcPct val="0"/>
        </a:spcBef>
        <a:spcAft>
          <a:spcPct val="0"/>
        </a:spcAft>
        <a:defRPr sz="4000">
          <a:solidFill>
            <a:schemeClr val="tx2"/>
          </a:solidFill>
          <a:latin typeface="Franklin Gothic Book"/>
        </a:defRPr>
      </a:lvl8pPr>
      <a:lvl9pPr marL="1828800" algn="l" rtl="0" fontAlgn="base">
        <a:spcBef>
          <a:spcPct val="0"/>
        </a:spcBef>
        <a:spcAft>
          <a:spcPct val="0"/>
        </a:spcAft>
        <a:defRPr sz="4000">
          <a:solidFill>
            <a:schemeClr val="tx2"/>
          </a:solidFill>
          <a:latin typeface="Franklin Gothic Book"/>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smtClean="0"/>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fontAlgn="auto" latinLnBrk="0" hangingPunct="1">
              <a:spcBef>
                <a:spcPts val="0"/>
              </a:spcBef>
              <a:spcAft>
                <a:spcPts val="0"/>
              </a:spcAft>
              <a:defRPr kumimoji="0" sz="1400">
                <a:solidFill>
                  <a:schemeClr val="tx2"/>
                </a:solidFill>
                <a:latin typeface="+mn-lt"/>
              </a:defRPr>
            </a:lvl1pPr>
          </a:lstStyle>
          <a:p>
            <a:pPr>
              <a:defRPr/>
            </a:pPr>
            <a:fld id="{41C21538-D483-4E23-A4EE-F0C76F98950E}"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fontAlgn="auto" latinLnBrk="0" hangingPunct="1">
              <a:spcBef>
                <a:spcPts val="0"/>
              </a:spcBef>
              <a:spcAft>
                <a:spcPts val="0"/>
              </a:spcAft>
              <a:defRPr kumimoji="0" sz="1400">
                <a:solidFill>
                  <a:schemeClr val="tx2"/>
                </a:solidFill>
                <a:latin typeface="+mn-lt"/>
              </a:defRPr>
            </a:lvl1pPr>
          </a:lstStyle>
          <a:p>
            <a:pPr>
              <a:defRPr/>
            </a:pPr>
            <a:endParaRPr lang="en-US">
              <a:solidFill>
                <a:srgbClr val="696464"/>
              </a:solidFill>
            </a:endParaRPr>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smtClean="0">
                <a:solidFill>
                  <a:srgbClr val="FFFFFF"/>
                </a:solidFill>
                <a:latin typeface="Franklin Gothic Book" pitchFamily="34" charset="0"/>
              </a:defRPr>
            </a:lvl1pPr>
          </a:lstStyle>
          <a:p>
            <a:pPr fontAlgn="base">
              <a:spcBef>
                <a:spcPct val="0"/>
              </a:spcBef>
              <a:spcAft>
                <a:spcPct val="0"/>
              </a:spcAft>
              <a:defRPr/>
            </a:pPr>
            <a:fld id="{DEEC8A15-A07A-45AA-94E3-0283B5CE90DC}" type="slidenum">
              <a:rPr lang="en-US" altLang="en-US"/>
              <a:pPr fontAlgn="base">
                <a:spcBef>
                  <a:spcPct val="0"/>
                </a:spcBef>
                <a:spcAft>
                  <a:spcPct val="0"/>
                </a:spcAft>
                <a:defRPr/>
              </a:pPr>
              <a:t>‹#›</a:t>
            </a:fld>
            <a:endParaRPr lang="en-US" altLang="en-US"/>
          </a:p>
        </p:txBody>
      </p:sp>
    </p:spTree>
    <p:extLst>
      <p:ext uri="{BB962C8B-B14F-4D97-AF65-F5344CB8AC3E}">
        <p14:creationId xmlns:p14="http://schemas.microsoft.com/office/powerpoint/2010/main" val="196607508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a:defRPr>
      </a:lvl2pPr>
      <a:lvl3pPr algn="l" rtl="0" eaLnBrk="0" fontAlgn="base" hangingPunct="0">
        <a:spcBef>
          <a:spcPct val="0"/>
        </a:spcBef>
        <a:spcAft>
          <a:spcPct val="0"/>
        </a:spcAft>
        <a:defRPr sz="4000">
          <a:solidFill>
            <a:schemeClr val="tx2"/>
          </a:solidFill>
          <a:latin typeface="Franklin Gothic Book"/>
        </a:defRPr>
      </a:lvl3pPr>
      <a:lvl4pPr algn="l" rtl="0" eaLnBrk="0" fontAlgn="base" hangingPunct="0">
        <a:spcBef>
          <a:spcPct val="0"/>
        </a:spcBef>
        <a:spcAft>
          <a:spcPct val="0"/>
        </a:spcAft>
        <a:defRPr sz="4000">
          <a:solidFill>
            <a:schemeClr val="tx2"/>
          </a:solidFill>
          <a:latin typeface="Franklin Gothic Book"/>
        </a:defRPr>
      </a:lvl4pPr>
      <a:lvl5pPr algn="l" rtl="0" eaLnBrk="0" fontAlgn="base" hangingPunct="0">
        <a:spcBef>
          <a:spcPct val="0"/>
        </a:spcBef>
        <a:spcAft>
          <a:spcPct val="0"/>
        </a:spcAft>
        <a:defRPr sz="4000">
          <a:solidFill>
            <a:schemeClr val="tx2"/>
          </a:solidFill>
          <a:latin typeface="Franklin Gothic Book"/>
        </a:defRPr>
      </a:lvl5pPr>
      <a:lvl6pPr marL="457200" algn="l" rtl="0" fontAlgn="base">
        <a:spcBef>
          <a:spcPct val="0"/>
        </a:spcBef>
        <a:spcAft>
          <a:spcPct val="0"/>
        </a:spcAft>
        <a:defRPr sz="4000">
          <a:solidFill>
            <a:schemeClr val="tx2"/>
          </a:solidFill>
          <a:latin typeface="Franklin Gothic Book"/>
        </a:defRPr>
      </a:lvl6pPr>
      <a:lvl7pPr marL="914400" algn="l" rtl="0" fontAlgn="base">
        <a:spcBef>
          <a:spcPct val="0"/>
        </a:spcBef>
        <a:spcAft>
          <a:spcPct val="0"/>
        </a:spcAft>
        <a:defRPr sz="4000">
          <a:solidFill>
            <a:schemeClr val="tx2"/>
          </a:solidFill>
          <a:latin typeface="Franklin Gothic Book"/>
        </a:defRPr>
      </a:lvl7pPr>
      <a:lvl8pPr marL="1371600" algn="l" rtl="0" fontAlgn="base">
        <a:spcBef>
          <a:spcPct val="0"/>
        </a:spcBef>
        <a:spcAft>
          <a:spcPct val="0"/>
        </a:spcAft>
        <a:defRPr sz="4000">
          <a:solidFill>
            <a:schemeClr val="tx2"/>
          </a:solidFill>
          <a:latin typeface="Franklin Gothic Book"/>
        </a:defRPr>
      </a:lvl8pPr>
      <a:lvl9pPr marL="1828800" algn="l" rtl="0" fontAlgn="base">
        <a:spcBef>
          <a:spcPct val="0"/>
        </a:spcBef>
        <a:spcAft>
          <a:spcPct val="0"/>
        </a:spcAft>
        <a:defRPr sz="4000">
          <a:solidFill>
            <a:schemeClr val="tx2"/>
          </a:solidFill>
          <a:latin typeface="Franklin Gothic Book"/>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smtClean="0"/>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fontAlgn="auto" latinLnBrk="0" hangingPunct="1">
              <a:spcBef>
                <a:spcPts val="0"/>
              </a:spcBef>
              <a:spcAft>
                <a:spcPts val="0"/>
              </a:spcAft>
              <a:defRPr kumimoji="0" sz="1400">
                <a:solidFill>
                  <a:schemeClr val="tx2"/>
                </a:solidFill>
                <a:latin typeface="+mn-lt"/>
              </a:defRPr>
            </a:lvl1pPr>
          </a:lstStyle>
          <a:p>
            <a:pPr>
              <a:defRPr/>
            </a:pPr>
            <a:fld id="{41C21538-D483-4E23-A4EE-F0C76F98950E}"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fontAlgn="auto" latinLnBrk="0" hangingPunct="1">
              <a:spcBef>
                <a:spcPts val="0"/>
              </a:spcBef>
              <a:spcAft>
                <a:spcPts val="0"/>
              </a:spcAft>
              <a:defRPr kumimoji="0" sz="1400">
                <a:solidFill>
                  <a:schemeClr val="tx2"/>
                </a:solidFill>
                <a:latin typeface="+mn-lt"/>
              </a:defRPr>
            </a:lvl1pPr>
          </a:lstStyle>
          <a:p>
            <a:pPr>
              <a:defRPr/>
            </a:pPr>
            <a:endParaRPr lang="en-US">
              <a:solidFill>
                <a:srgbClr val="696464"/>
              </a:solidFill>
            </a:endParaRPr>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smtClean="0">
                <a:solidFill>
                  <a:srgbClr val="FFFFFF"/>
                </a:solidFill>
                <a:latin typeface="Franklin Gothic Book" pitchFamily="34" charset="0"/>
              </a:defRPr>
            </a:lvl1pPr>
          </a:lstStyle>
          <a:p>
            <a:pPr fontAlgn="base">
              <a:spcBef>
                <a:spcPct val="0"/>
              </a:spcBef>
              <a:spcAft>
                <a:spcPct val="0"/>
              </a:spcAft>
              <a:defRPr/>
            </a:pPr>
            <a:fld id="{DEEC8A15-A07A-45AA-94E3-0283B5CE90DC}" type="slidenum">
              <a:rPr lang="en-US" altLang="en-US"/>
              <a:pPr fontAlgn="base">
                <a:spcBef>
                  <a:spcPct val="0"/>
                </a:spcBef>
                <a:spcAft>
                  <a:spcPct val="0"/>
                </a:spcAft>
                <a:defRPr/>
              </a:pPr>
              <a:t>‹#›</a:t>
            </a:fld>
            <a:endParaRPr lang="en-US" altLang="en-US"/>
          </a:p>
        </p:txBody>
      </p:sp>
    </p:spTree>
    <p:extLst>
      <p:ext uri="{BB962C8B-B14F-4D97-AF65-F5344CB8AC3E}">
        <p14:creationId xmlns:p14="http://schemas.microsoft.com/office/powerpoint/2010/main" val="263928072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a:defRPr>
      </a:lvl2pPr>
      <a:lvl3pPr algn="l" rtl="0" eaLnBrk="0" fontAlgn="base" hangingPunct="0">
        <a:spcBef>
          <a:spcPct val="0"/>
        </a:spcBef>
        <a:spcAft>
          <a:spcPct val="0"/>
        </a:spcAft>
        <a:defRPr sz="4000">
          <a:solidFill>
            <a:schemeClr val="tx2"/>
          </a:solidFill>
          <a:latin typeface="Franklin Gothic Book"/>
        </a:defRPr>
      </a:lvl3pPr>
      <a:lvl4pPr algn="l" rtl="0" eaLnBrk="0" fontAlgn="base" hangingPunct="0">
        <a:spcBef>
          <a:spcPct val="0"/>
        </a:spcBef>
        <a:spcAft>
          <a:spcPct val="0"/>
        </a:spcAft>
        <a:defRPr sz="4000">
          <a:solidFill>
            <a:schemeClr val="tx2"/>
          </a:solidFill>
          <a:latin typeface="Franklin Gothic Book"/>
        </a:defRPr>
      </a:lvl4pPr>
      <a:lvl5pPr algn="l" rtl="0" eaLnBrk="0" fontAlgn="base" hangingPunct="0">
        <a:spcBef>
          <a:spcPct val="0"/>
        </a:spcBef>
        <a:spcAft>
          <a:spcPct val="0"/>
        </a:spcAft>
        <a:defRPr sz="4000">
          <a:solidFill>
            <a:schemeClr val="tx2"/>
          </a:solidFill>
          <a:latin typeface="Franklin Gothic Book"/>
        </a:defRPr>
      </a:lvl5pPr>
      <a:lvl6pPr marL="457200" algn="l" rtl="0" fontAlgn="base">
        <a:spcBef>
          <a:spcPct val="0"/>
        </a:spcBef>
        <a:spcAft>
          <a:spcPct val="0"/>
        </a:spcAft>
        <a:defRPr sz="4000">
          <a:solidFill>
            <a:schemeClr val="tx2"/>
          </a:solidFill>
          <a:latin typeface="Franklin Gothic Book"/>
        </a:defRPr>
      </a:lvl6pPr>
      <a:lvl7pPr marL="914400" algn="l" rtl="0" fontAlgn="base">
        <a:spcBef>
          <a:spcPct val="0"/>
        </a:spcBef>
        <a:spcAft>
          <a:spcPct val="0"/>
        </a:spcAft>
        <a:defRPr sz="4000">
          <a:solidFill>
            <a:schemeClr val="tx2"/>
          </a:solidFill>
          <a:latin typeface="Franklin Gothic Book"/>
        </a:defRPr>
      </a:lvl7pPr>
      <a:lvl8pPr marL="1371600" algn="l" rtl="0" fontAlgn="base">
        <a:spcBef>
          <a:spcPct val="0"/>
        </a:spcBef>
        <a:spcAft>
          <a:spcPct val="0"/>
        </a:spcAft>
        <a:defRPr sz="4000">
          <a:solidFill>
            <a:schemeClr val="tx2"/>
          </a:solidFill>
          <a:latin typeface="Franklin Gothic Book"/>
        </a:defRPr>
      </a:lvl8pPr>
      <a:lvl9pPr marL="1828800" algn="l" rtl="0" fontAlgn="base">
        <a:spcBef>
          <a:spcPct val="0"/>
        </a:spcBef>
        <a:spcAft>
          <a:spcPct val="0"/>
        </a:spcAft>
        <a:defRPr sz="4000">
          <a:solidFill>
            <a:schemeClr val="tx2"/>
          </a:solidFill>
          <a:latin typeface="Franklin Gothic Book"/>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smtClean="0"/>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fontAlgn="auto" latinLnBrk="0" hangingPunct="1">
              <a:spcBef>
                <a:spcPts val="0"/>
              </a:spcBef>
              <a:spcAft>
                <a:spcPts val="0"/>
              </a:spcAft>
              <a:defRPr kumimoji="0" sz="1400">
                <a:solidFill>
                  <a:schemeClr val="tx2"/>
                </a:solidFill>
                <a:latin typeface="+mn-lt"/>
              </a:defRPr>
            </a:lvl1pPr>
          </a:lstStyle>
          <a:p>
            <a:pPr>
              <a:defRPr/>
            </a:pPr>
            <a:fld id="{41C21538-D483-4E23-A4EE-F0C76F98950E}"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fontAlgn="auto" latinLnBrk="0" hangingPunct="1">
              <a:spcBef>
                <a:spcPts val="0"/>
              </a:spcBef>
              <a:spcAft>
                <a:spcPts val="0"/>
              </a:spcAft>
              <a:defRPr kumimoji="0" sz="1400">
                <a:solidFill>
                  <a:schemeClr val="tx2"/>
                </a:solidFill>
                <a:latin typeface="+mn-lt"/>
              </a:defRPr>
            </a:lvl1pPr>
          </a:lstStyle>
          <a:p>
            <a:pPr>
              <a:defRPr/>
            </a:pPr>
            <a:endParaRPr lang="en-US">
              <a:solidFill>
                <a:srgbClr val="696464"/>
              </a:solidFill>
            </a:endParaRPr>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smtClean="0">
                <a:solidFill>
                  <a:srgbClr val="FFFFFF"/>
                </a:solidFill>
                <a:latin typeface="Franklin Gothic Book" pitchFamily="34" charset="0"/>
              </a:defRPr>
            </a:lvl1pPr>
          </a:lstStyle>
          <a:p>
            <a:pPr fontAlgn="base">
              <a:spcBef>
                <a:spcPct val="0"/>
              </a:spcBef>
              <a:spcAft>
                <a:spcPct val="0"/>
              </a:spcAft>
              <a:defRPr/>
            </a:pPr>
            <a:fld id="{DEEC8A15-A07A-45AA-94E3-0283B5CE90DC}" type="slidenum">
              <a:rPr lang="en-US" altLang="en-US"/>
              <a:pPr fontAlgn="base">
                <a:spcBef>
                  <a:spcPct val="0"/>
                </a:spcBef>
                <a:spcAft>
                  <a:spcPct val="0"/>
                </a:spcAft>
                <a:defRPr/>
              </a:pPr>
              <a:t>‹#›</a:t>
            </a:fld>
            <a:endParaRPr lang="en-US" altLang="en-US"/>
          </a:p>
        </p:txBody>
      </p:sp>
    </p:spTree>
    <p:extLst>
      <p:ext uri="{BB962C8B-B14F-4D97-AF65-F5344CB8AC3E}">
        <p14:creationId xmlns:p14="http://schemas.microsoft.com/office/powerpoint/2010/main" val="85277345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a:defRPr>
      </a:lvl2pPr>
      <a:lvl3pPr algn="l" rtl="0" eaLnBrk="0" fontAlgn="base" hangingPunct="0">
        <a:spcBef>
          <a:spcPct val="0"/>
        </a:spcBef>
        <a:spcAft>
          <a:spcPct val="0"/>
        </a:spcAft>
        <a:defRPr sz="4000">
          <a:solidFill>
            <a:schemeClr val="tx2"/>
          </a:solidFill>
          <a:latin typeface="Franklin Gothic Book"/>
        </a:defRPr>
      </a:lvl3pPr>
      <a:lvl4pPr algn="l" rtl="0" eaLnBrk="0" fontAlgn="base" hangingPunct="0">
        <a:spcBef>
          <a:spcPct val="0"/>
        </a:spcBef>
        <a:spcAft>
          <a:spcPct val="0"/>
        </a:spcAft>
        <a:defRPr sz="4000">
          <a:solidFill>
            <a:schemeClr val="tx2"/>
          </a:solidFill>
          <a:latin typeface="Franklin Gothic Book"/>
        </a:defRPr>
      </a:lvl4pPr>
      <a:lvl5pPr algn="l" rtl="0" eaLnBrk="0" fontAlgn="base" hangingPunct="0">
        <a:spcBef>
          <a:spcPct val="0"/>
        </a:spcBef>
        <a:spcAft>
          <a:spcPct val="0"/>
        </a:spcAft>
        <a:defRPr sz="4000">
          <a:solidFill>
            <a:schemeClr val="tx2"/>
          </a:solidFill>
          <a:latin typeface="Franklin Gothic Book"/>
        </a:defRPr>
      </a:lvl5pPr>
      <a:lvl6pPr marL="457200" algn="l" rtl="0" fontAlgn="base">
        <a:spcBef>
          <a:spcPct val="0"/>
        </a:spcBef>
        <a:spcAft>
          <a:spcPct val="0"/>
        </a:spcAft>
        <a:defRPr sz="4000">
          <a:solidFill>
            <a:schemeClr val="tx2"/>
          </a:solidFill>
          <a:latin typeface="Franklin Gothic Book"/>
        </a:defRPr>
      </a:lvl6pPr>
      <a:lvl7pPr marL="914400" algn="l" rtl="0" fontAlgn="base">
        <a:spcBef>
          <a:spcPct val="0"/>
        </a:spcBef>
        <a:spcAft>
          <a:spcPct val="0"/>
        </a:spcAft>
        <a:defRPr sz="4000">
          <a:solidFill>
            <a:schemeClr val="tx2"/>
          </a:solidFill>
          <a:latin typeface="Franklin Gothic Book"/>
        </a:defRPr>
      </a:lvl7pPr>
      <a:lvl8pPr marL="1371600" algn="l" rtl="0" fontAlgn="base">
        <a:spcBef>
          <a:spcPct val="0"/>
        </a:spcBef>
        <a:spcAft>
          <a:spcPct val="0"/>
        </a:spcAft>
        <a:defRPr sz="4000">
          <a:solidFill>
            <a:schemeClr val="tx2"/>
          </a:solidFill>
          <a:latin typeface="Franklin Gothic Book"/>
        </a:defRPr>
      </a:lvl8pPr>
      <a:lvl9pPr marL="1828800" algn="l" rtl="0" fontAlgn="base">
        <a:spcBef>
          <a:spcPct val="0"/>
        </a:spcBef>
        <a:spcAft>
          <a:spcPct val="0"/>
        </a:spcAft>
        <a:defRPr sz="4000">
          <a:solidFill>
            <a:schemeClr val="tx2"/>
          </a:solidFill>
          <a:latin typeface="Franklin Gothic Book"/>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smtClean="0"/>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fontAlgn="auto" latinLnBrk="0" hangingPunct="1">
              <a:spcBef>
                <a:spcPts val="0"/>
              </a:spcBef>
              <a:spcAft>
                <a:spcPts val="0"/>
              </a:spcAft>
              <a:defRPr kumimoji="0" sz="1400">
                <a:solidFill>
                  <a:schemeClr val="tx2"/>
                </a:solidFill>
                <a:latin typeface="+mn-lt"/>
              </a:defRPr>
            </a:lvl1pPr>
          </a:lstStyle>
          <a:p>
            <a:pPr>
              <a:defRPr/>
            </a:pPr>
            <a:fld id="{41C21538-D483-4E23-A4EE-F0C76F98950E}"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fontAlgn="auto" latinLnBrk="0" hangingPunct="1">
              <a:spcBef>
                <a:spcPts val="0"/>
              </a:spcBef>
              <a:spcAft>
                <a:spcPts val="0"/>
              </a:spcAft>
              <a:defRPr kumimoji="0" sz="1400">
                <a:solidFill>
                  <a:schemeClr val="tx2"/>
                </a:solidFill>
                <a:latin typeface="+mn-lt"/>
              </a:defRPr>
            </a:lvl1pPr>
          </a:lstStyle>
          <a:p>
            <a:pPr>
              <a:defRPr/>
            </a:pPr>
            <a:endParaRPr lang="en-US">
              <a:solidFill>
                <a:srgbClr val="696464"/>
              </a:solidFill>
            </a:endParaRPr>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smtClean="0">
                <a:solidFill>
                  <a:srgbClr val="FFFFFF"/>
                </a:solidFill>
                <a:latin typeface="Franklin Gothic Book" pitchFamily="34" charset="0"/>
              </a:defRPr>
            </a:lvl1pPr>
          </a:lstStyle>
          <a:p>
            <a:pPr fontAlgn="base">
              <a:spcBef>
                <a:spcPct val="0"/>
              </a:spcBef>
              <a:spcAft>
                <a:spcPct val="0"/>
              </a:spcAft>
              <a:defRPr/>
            </a:pPr>
            <a:fld id="{DEEC8A15-A07A-45AA-94E3-0283B5CE90DC}" type="slidenum">
              <a:rPr lang="en-US" altLang="en-US"/>
              <a:pPr fontAlgn="base">
                <a:spcBef>
                  <a:spcPct val="0"/>
                </a:spcBef>
                <a:spcAft>
                  <a:spcPct val="0"/>
                </a:spcAft>
                <a:defRPr/>
              </a:pPr>
              <a:t>‹#›</a:t>
            </a:fld>
            <a:endParaRPr lang="en-US" altLang="en-US"/>
          </a:p>
        </p:txBody>
      </p:sp>
    </p:spTree>
    <p:extLst>
      <p:ext uri="{BB962C8B-B14F-4D97-AF65-F5344CB8AC3E}">
        <p14:creationId xmlns:p14="http://schemas.microsoft.com/office/powerpoint/2010/main" val="233737279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a:defRPr>
      </a:lvl2pPr>
      <a:lvl3pPr algn="l" rtl="0" eaLnBrk="0" fontAlgn="base" hangingPunct="0">
        <a:spcBef>
          <a:spcPct val="0"/>
        </a:spcBef>
        <a:spcAft>
          <a:spcPct val="0"/>
        </a:spcAft>
        <a:defRPr sz="4000">
          <a:solidFill>
            <a:schemeClr val="tx2"/>
          </a:solidFill>
          <a:latin typeface="Franklin Gothic Book"/>
        </a:defRPr>
      </a:lvl3pPr>
      <a:lvl4pPr algn="l" rtl="0" eaLnBrk="0" fontAlgn="base" hangingPunct="0">
        <a:spcBef>
          <a:spcPct val="0"/>
        </a:spcBef>
        <a:spcAft>
          <a:spcPct val="0"/>
        </a:spcAft>
        <a:defRPr sz="4000">
          <a:solidFill>
            <a:schemeClr val="tx2"/>
          </a:solidFill>
          <a:latin typeface="Franklin Gothic Book"/>
        </a:defRPr>
      </a:lvl4pPr>
      <a:lvl5pPr algn="l" rtl="0" eaLnBrk="0" fontAlgn="base" hangingPunct="0">
        <a:spcBef>
          <a:spcPct val="0"/>
        </a:spcBef>
        <a:spcAft>
          <a:spcPct val="0"/>
        </a:spcAft>
        <a:defRPr sz="4000">
          <a:solidFill>
            <a:schemeClr val="tx2"/>
          </a:solidFill>
          <a:latin typeface="Franklin Gothic Book"/>
        </a:defRPr>
      </a:lvl5pPr>
      <a:lvl6pPr marL="457200" algn="l" rtl="0" fontAlgn="base">
        <a:spcBef>
          <a:spcPct val="0"/>
        </a:spcBef>
        <a:spcAft>
          <a:spcPct val="0"/>
        </a:spcAft>
        <a:defRPr sz="4000">
          <a:solidFill>
            <a:schemeClr val="tx2"/>
          </a:solidFill>
          <a:latin typeface="Franklin Gothic Book"/>
        </a:defRPr>
      </a:lvl6pPr>
      <a:lvl7pPr marL="914400" algn="l" rtl="0" fontAlgn="base">
        <a:spcBef>
          <a:spcPct val="0"/>
        </a:spcBef>
        <a:spcAft>
          <a:spcPct val="0"/>
        </a:spcAft>
        <a:defRPr sz="4000">
          <a:solidFill>
            <a:schemeClr val="tx2"/>
          </a:solidFill>
          <a:latin typeface="Franklin Gothic Book"/>
        </a:defRPr>
      </a:lvl7pPr>
      <a:lvl8pPr marL="1371600" algn="l" rtl="0" fontAlgn="base">
        <a:spcBef>
          <a:spcPct val="0"/>
        </a:spcBef>
        <a:spcAft>
          <a:spcPct val="0"/>
        </a:spcAft>
        <a:defRPr sz="4000">
          <a:solidFill>
            <a:schemeClr val="tx2"/>
          </a:solidFill>
          <a:latin typeface="Franklin Gothic Book"/>
        </a:defRPr>
      </a:lvl8pPr>
      <a:lvl9pPr marL="1828800" algn="l" rtl="0" fontAlgn="base">
        <a:spcBef>
          <a:spcPct val="0"/>
        </a:spcBef>
        <a:spcAft>
          <a:spcPct val="0"/>
        </a:spcAft>
        <a:defRPr sz="4000">
          <a:solidFill>
            <a:schemeClr val="tx2"/>
          </a:solidFill>
          <a:latin typeface="Franklin Gothic Book"/>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smtClean="0"/>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fontAlgn="auto" latinLnBrk="0" hangingPunct="1">
              <a:spcBef>
                <a:spcPts val="0"/>
              </a:spcBef>
              <a:spcAft>
                <a:spcPts val="0"/>
              </a:spcAft>
              <a:defRPr kumimoji="0" sz="1400">
                <a:solidFill>
                  <a:schemeClr val="tx2"/>
                </a:solidFill>
                <a:latin typeface="+mn-lt"/>
              </a:defRPr>
            </a:lvl1pPr>
          </a:lstStyle>
          <a:p>
            <a:pPr>
              <a:defRPr/>
            </a:pPr>
            <a:fld id="{41C21538-D483-4E23-A4EE-F0C76F98950E}" type="datetimeFigureOut">
              <a:rPr lang="en-US">
                <a:solidFill>
                  <a:srgbClr val="696464"/>
                </a:solidFill>
              </a:rPr>
              <a:pPr>
                <a:defRPr/>
              </a:pPr>
              <a:t>2/7/2019</a:t>
            </a:fld>
            <a:endParaRPr lang="en-US">
              <a:solidFill>
                <a:srgbClr val="696464"/>
              </a:solidFill>
            </a:endParaRP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fontAlgn="auto" latinLnBrk="0" hangingPunct="1">
              <a:spcBef>
                <a:spcPts val="0"/>
              </a:spcBef>
              <a:spcAft>
                <a:spcPts val="0"/>
              </a:spcAft>
              <a:defRPr kumimoji="0" sz="1400">
                <a:solidFill>
                  <a:schemeClr val="tx2"/>
                </a:solidFill>
                <a:latin typeface="+mn-lt"/>
              </a:defRPr>
            </a:lvl1pPr>
          </a:lstStyle>
          <a:p>
            <a:pPr>
              <a:defRPr/>
            </a:pPr>
            <a:endParaRPr lang="en-US">
              <a:solidFill>
                <a:srgbClr val="696464"/>
              </a:solidFill>
            </a:endParaRPr>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smtClean="0">
                <a:solidFill>
                  <a:srgbClr val="FFFFFF"/>
                </a:solidFill>
                <a:latin typeface="Franklin Gothic Book" pitchFamily="34" charset="0"/>
              </a:defRPr>
            </a:lvl1pPr>
          </a:lstStyle>
          <a:p>
            <a:pPr fontAlgn="base">
              <a:spcBef>
                <a:spcPct val="0"/>
              </a:spcBef>
              <a:spcAft>
                <a:spcPct val="0"/>
              </a:spcAft>
              <a:defRPr/>
            </a:pPr>
            <a:fld id="{DEEC8A15-A07A-45AA-94E3-0283B5CE90DC}" type="slidenum">
              <a:rPr lang="en-US" altLang="en-US"/>
              <a:pPr fontAlgn="base">
                <a:spcBef>
                  <a:spcPct val="0"/>
                </a:spcBef>
                <a:spcAft>
                  <a:spcPct val="0"/>
                </a:spcAft>
                <a:defRPr/>
              </a:pPr>
              <a:t>‹#›</a:t>
            </a:fld>
            <a:endParaRPr lang="en-US" altLang="en-US"/>
          </a:p>
        </p:txBody>
      </p:sp>
    </p:spTree>
    <p:extLst>
      <p:ext uri="{BB962C8B-B14F-4D97-AF65-F5344CB8AC3E}">
        <p14:creationId xmlns:p14="http://schemas.microsoft.com/office/powerpoint/2010/main" val="4264143369"/>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a:defRPr>
      </a:lvl2pPr>
      <a:lvl3pPr algn="l" rtl="0" eaLnBrk="0" fontAlgn="base" hangingPunct="0">
        <a:spcBef>
          <a:spcPct val="0"/>
        </a:spcBef>
        <a:spcAft>
          <a:spcPct val="0"/>
        </a:spcAft>
        <a:defRPr sz="4000">
          <a:solidFill>
            <a:schemeClr val="tx2"/>
          </a:solidFill>
          <a:latin typeface="Franklin Gothic Book"/>
        </a:defRPr>
      </a:lvl3pPr>
      <a:lvl4pPr algn="l" rtl="0" eaLnBrk="0" fontAlgn="base" hangingPunct="0">
        <a:spcBef>
          <a:spcPct val="0"/>
        </a:spcBef>
        <a:spcAft>
          <a:spcPct val="0"/>
        </a:spcAft>
        <a:defRPr sz="4000">
          <a:solidFill>
            <a:schemeClr val="tx2"/>
          </a:solidFill>
          <a:latin typeface="Franklin Gothic Book"/>
        </a:defRPr>
      </a:lvl4pPr>
      <a:lvl5pPr algn="l" rtl="0" eaLnBrk="0" fontAlgn="base" hangingPunct="0">
        <a:spcBef>
          <a:spcPct val="0"/>
        </a:spcBef>
        <a:spcAft>
          <a:spcPct val="0"/>
        </a:spcAft>
        <a:defRPr sz="4000">
          <a:solidFill>
            <a:schemeClr val="tx2"/>
          </a:solidFill>
          <a:latin typeface="Franklin Gothic Book"/>
        </a:defRPr>
      </a:lvl5pPr>
      <a:lvl6pPr marL="457200" algn="l" rtl="0" fontAlgn="base">
        <a:spcBef>
          <a:spcPct val="0"/>
        </a:spcBef>
        <a:spcAft>
          <a:spcPct val="0"/>
        </a:spcAft>
        <a:defRPr sz="4000">
          <a:solidFill>
            <a:schemeClr val="tx2"/>
          </a:solidFill>
          <a:latin typeface="Franklin Gothic Book"/>
        </a:defRPr>
      </a:lvl6pPr>
      <a:lvl7pPr marL="914400" algn="l" rtl="0" fontAlgn="base">
        <a:spcBef>
          <a:spcPct val="0"/>
        </a:spcBef>
        <a:spcAft>
          <a:spcPct val="0"/>
        </a:spcAft>
        <a:defRPr sz="4000">
          <a:solidFill>
            <a:schemeClr val="tx2"/>
          </a:solidFill>
          <a:latin typeface="Franklin Gothic Book"/>
        </a:defRPr>
      </a:lvl7pPr>
      <a:lvl8pPr marL="1371600" algn="l" rtl="0" fontAlgn="base">
        <a:spcBef>
          <a:spcPct val="0"/>
        </a:spcBef>
        <a:spcAft>
          <a:spcPct val="0"/>
        </a:spcAft>
        <a:defRPr sz="4000">
          <a:solidFill>
            <a:schemeClr val="tx2"/>
          </a:solidFill>
          <a:latin typeface="Franklin Gothic Book"/>
        </a:defRPr>
      </a:lvl8pPr>
      <a:lvl9pPr marL="1828800" algn="l" rtl="0" fontAlgn="base">
        <a:spcBef>
          <a:spcPct val="0"/>
        </a:spcBef>
        <a:spcAft>
          <a:spcPct val="0"/>
        </a:spcAft>
        <a:defRPr sz="4000">
          <a:solidFill>
            <a:schemeClr val="tx2"/>
          </a:solidFill>
          <a:latin typeface="Franklin Gothic Book"/>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17" Type="http://schemas.openxmlformats.org/officeDocument/2006/relationships/hyperlink" Target="http://www.washingtonpost.com/crosswords/?nid=roll_crosswords" TargetMode="External"/><Relationship Id="rId21" Type="http://schemas.openxmlformats.org/officeDocument/2006/relationships/notesSlide" Target="../notesSlides/notesSlide1.xml"/><Relationship Id="rId42" Type="http://schemas.openxmlformats.org/officeDocument/2006/relationships/hyperlink" Target="http://www.washingtonpost.com/wp-dyn/content/artsandliving/entertainmentnews/?nid=roll_entertain" TargetMode="External"/><Relationship Id="rId63" Type="http://schemas.openxmlformats.org/officeDocument/2006/relationships/hyperlink" Target="http://www.washingtonpost.com/wp-dyn/content/opinions/columnsandblogs/?nid=roll_localopinions" TargetMode="External"/><Relationship Id="rId84" Type="http://schemas.openxmlformats.org/officeDocument/2006/relationships/hyperlink" Target="http://www.washingtonpost.com/wp-dyn/content/education/?nid=roll_education" TargetMode="External"/><Relationship Id="rId138" Type="http://schemas.openxmlformats.org/officeDocument/2006/relationships/hyperlink" Target="http://www.washingtonpost.com/wp-dyn/content/cars/buy/?nid=roll_buyacar" TargetMode="External"/><Relationship Id="rId159" Type="http://schemas.openxmlformats.org/officeDocument/2006/relationships/hyperlink" Target="http://www.washingtonpost.com/wp-dyn/content/gallery/2009/07/09/GA2009070902786_Comments.html" TargetMode="External"/><Relationship Id="rId170" Type="http://schemas.openxmlformats.org/officeDocument/2006/relationships/hyperlink" Target="http://www.washingtonpost.com/real-estate/index.html?hpid=bottomnav" TargetMode="External"/><Relationship Id="rId191" Type="http://schemas.openxmlformats.org/officeDocument/2006/relationships/image" Target="../media/image44.wmf"/><Relationship Id="rId196" Type="http://schemas.openxmlformats.org/officeDocument/2006/relationships/image" Target="../media/image49.wmf"/><Relationship Id="rId200" Type="http://schemas.openxmlformats.org/officeDocument/2006/relationships/image" Target="../media/image53.wmf"/><Relationship Id="rId16" Type="http://schemas.openxmlformats.org/officeDocument/2006/relationships/control" Target="../activeX/activeX15.xml"/><Relationship Id="rId107" Type="http://schemas.openxmlformats.org/officeDocument/2006/relationships/hyperlink" Target="http://www.washingtonpost.com/wp-dyn/content/artsandliving/?nid=top_artsliving" TargetMode="External"/><Relationship Id="rId11" Type="http://schemas.openxmlformats.org/officeDocument/2006/relationships/control" Target="../activeX/activeX10.xml"/><Relationship Id="rId32" Type="http://schemas.openxmlformats.org/officeDocument/2006/relationships/hyperlink" Target="http://www.washingtonpost.com/wp-dyn/content/print/" TargetMode="External"/><Relationship Id="rId37" Type="http://schemas.openxmlformats.org/officeDocument/2006/relationships/hyperlink" Target="http://blog.washingtonpost.com/washingtonpostinvestigations/?nid=roll_investigations" TargetMode="External"/><Relationship Id="rId53" Type="http://schemas.openxmlformats.org/officeDocument/2006/relationships/hyperlink" Target="http://voices.washingtonpost.com/political-browser/?nid=roll_politicalbrowser" TargetMode="External"/><Relationship Id="rId58" Type="http://schemas.openxmlformats.org/officeDocument/2006/relationships/hyperlink" Target="http://www.washingtonpost.com/wp-dyn/content/metro/special/2?nid=roll_mdpolitics" TargetMode="External"/><Relationship Id="rId74" Type="http://schemas.openxmlformats.org/officeDocument/2006/relationships/hyperlink" Target="http://www.washingtonpost.com/wp-dyn/content/technology?nid=roll_business" TargetMode="External"/><Relationship Id="rId79" Type="http://schemas.openxmlformats.org/officeDocument/2006/relationships/hyperlink" Target="http://www.washingtonpost.com/metro/?nid=top_local" TargetMode="External"/><Relationship Id="rId102" Type="http://schemas.openxmlformats.org/officeDocument/2006/relationships/hyperlink" Target="http://www.washingtonpost.com/wp-srv/sports/columns-blogs/blogs.html?nid=roll_hs" TargetMode="External"/><Relationship Id="rId123" Type="http://schemas.openxmlformats.org/officeDocument/2006/relationships/hyperlink" Target="http://www.washingtonpost.com/gog?nid=top_gog" TargetMode="External"/><Relationship Id="rId128" Type="http://schemas.openxmlformats.org/officeDocument/2006/relationships/hyperlink" Target="http://www.washingtonpost.com/gog/dc-bars-clubs.html?nid=roll_findbarclub" TargetMode="External"/><Relationship Id="rId144" Type="http://schemas.openxmlformats.org/officeDocument/2006/relationships/hyperlink" Target="http://www.washingtonpost.com/real-estate/index.html?nid=top_realestate" TargetMode="External"/><Relationship Id="rId149" Type="http://schemas.openxmlformats.org/officeDocument/2006/relationships/hyperlink" Target="http://www.washingtonpost.com/real-estate/tools-calculators.html?nid=roll_propvalues" TargetMode="External"/><Relationship Id="rId5" Type="http://schemas.openxmlformats.org/officeDocument/2006/relationships/control" Target="../activeX/activeX4.xml"/><Relationship Id="rId90" Type="http://schemas.openxmlformats.org/officeDocument/2006/relationships/hyperlink" Target="http://www.washingtonpost.com/wp-dyn/content/metro/va/index.html?nid=roll_valocal" TargetMode="External"/><Relationship Id="rId95" Type="http://schemas.openxmlformats.org/officeDocument/2006/relationships/hyperlink" Target="http://www.washingtonpost.com/wp-srv/sports/redskins/longterm/sectionfront/index.html?nid=roll_redskins" TargetMode="External"/><Relationship Id="rId160" Type="http://schemas.openxmlformats.org/officeDocument/2006/relationships/hyperlink" Target="http://www.washingtonpost.com/?hpid=bottomnav" TargetMode="External"/><Relationship Id="rId165" Type="http://schemas.openxmlformats.org/officeDocument/2006/relationships/hyperlink" Target="http://www.washingtonpost.com/wp-dyn/content/sports/?hpid=bottomnav" TargetMode="External"/><Relationship Id="rId181" Type="http://schemas.openxmlformats.org/officeDocument/2006/relationships/image" Target="../media/image35.png"/><Relationship Id="rId186" Type="http://schemas.openxmlformats.org/officeDocument/2006/relationships/image" Target="../media/image39.wmf"/><Relationship Id="rId22" Type="http://schemas.openxmlformats.org/officeDocument/2006/relationships/image" Target="../media/image20.jpeg"/><Relationship Id="rId27" Type="http://schemas.openxmlformats.org/officeDocument/2006/relationships/image" Target="../media/image25.jpeg"/><Relationship Id="rId43" Type="http://schemas.openxmlformats.org/officeDocument/2006/relationships/hyperlink" Target="http://www.washingtonpost.com/wp-dyn/content/linkset/2005/04/25/LI2005042500027.html?nid=roll_corrections" TargetMode="External"/><Relationship Id="rId48" Type="http://schemas.openxmlformats.org/officeDocument/2006/relationships/hyperlink" Target="http://www.washingtonpost.com/politics/?nid=top_politics" TargetMode="External"/><Relationship Id="rId64" Type="http://schemas.openxmlformats.org/officeDocument/2006/relationships/hyperlink" Target="http://www.washingtonpost.com/wp-dyn/content/discussions/index.html?nid=roll_messboards" TargetMode="External"/><Relationship Id="rId69" Type="http://schemas.openxmlformats.org/officeDocument/2006/relationships/hyperlink" Target="http://www.washingtonpost.com/wp-dyn/content/business/?nid=top_business" TargetMode="External"/><Relationship Id="rId113" Type="http://schemas.openxmlformats.org/officeDocument/2006/relationships/hyperlink" Target="http://www.washingtonpost.com/wp-dyn/content/artsandliving/pets/?nid=roll_pets" TargetMode="External"/><Relationship Id="rId118" Type="http://schemas.openxmlformats.org/officeDocument/2006/relationships/hyperlink" Target="http://www.washingtonpost.com/movies/?nid=roll_movies" TargetMode="External"/><Relationship Id="rId134" Type="http://schemas.openxmlformats.org/officeDocument/2006/relationships/hyperlink" Target="http://www.washingtonpost.com/wl/jobs/EU_Select?nid=roll_postajob" TargetMode="External"/><Relationship Id="rId139" Type="http://schemas.openxmlformats.org/officeDocument/2006/relationships/hyperlink" Target="http://www.washingtonpost.com/wp-dyn/content/cars/sell/?nid=roll_sellacar" TargetMode="External"/><Relationship Id="rId80" Type="http://schemas.openxmlformats.org/officeDocument/2006/relationships/hyperlink" Target="http://www.washingtonpost.com/wp-dyn/content/metro/dc/index.html?nid=roll_dclocal" TargetMode="External"/><Relationship Id="rId85" Type="http://schemas.openxmlformats.org/officeDocument/2006/relationships/hyperlink" Target="http://www.washingtonpost.com/wp-dyn/content/metro/md/index.html?nid=roll_mdlocal" TargetMode="External"/><Relationship Id="rId150" Type="http://schemas.openxmlformats.org/officeDocument/2006/relationships/hyperlink" Target="http://voices.washingtonpost.com/local-address/?nid=roll_localaddress" TargetMode="External"/><Relationship Id="rId155" Type="http://schemas.openxmlformats.org/officeDocument/2006/relationships/image" Target="../media/image27.png"/><Relationship Id="rId171" Type="http://schemas.openxmlformats.org/officeDocument/2006/relationships/hyperlink" Target="http://www.washingtonpost.com/real-estate/dc-apartments-rentals.html?hpid=bottomnav" TargetMode="External"/><Relationship Id="rId176" Type="http://schemas.openxmlformats.org/officeDocument/2006/relationships/image" Target="../media/image31.png"/><Relationship Id="rId192" Type="http://schemas.openxmlformats.org/officeDocument/2006/relationships/image" Target="../media/image45.wmf"/><Relationship Id="rId197" Type="http://schemas.openxmlformats.org/officeDocument/2006/relationships/image" Target="../media/image50.wmf"/><Relationship Id="rId201" Type="http://schemas.openxmlformats.org/officeDocument/2006/relationships/image" Target="../media/image54.wmf"/><Relationship Id="rId12" Type="http://schemas.openxmlformats.org/officeDocument/2006/relationships/control" Target="../activeX/activeX11.xml"/><Relationship Id="rId17" Type="http://schemas.openxmlformats.org/officeDocument/2006/relationships/control" Target="../activeX/activeX16.xml"/><Relationship Id="rId33" Type="http://schemas.openxmlformats.org/officeDocument/2006/relationships/hyperlink" Target="https://subscription.washpost.com/subscriberservices/subscriber.portal?state=welcome&amp;oscode=RPWS" TargetMode="External"/><Relationship Id="rId38" Type="http://schemas.openxmlformats.org/officeDocument/2006/relationships/hyperlink" Target="http://www.washingtonpost.com/photo/?nid=roll_photovid" TargetMode="External"/><Relationship Id="rId59" Type="http://schemas.openxmlformats.org/officeDocument/2006/relationships/hyperlink" Target="http://www.washingtonpost.com/wp-dyn/content/metro/special/7?nid=roll_vapolitics" TargetMode="External"/><Relationship Id="rId103" Type="http://schemas.openxmlformats.org/officeDocument/2006/relationships/hyperlink" Target="http://www.washingtonpost.com/wp-dyn/content/sports/nationals/index.html?nid=roll_caps" TargetMode="External"/><Relationship Id="rId108" Type="http://schemas.openxmlformats.org/officeDocument/2006/relationships/hyperlink" Target="http://www.washingtonpost.com/style/?nid=roll_style" TargetMode="External"/><Relationship Id="rId124" Type="http://schemas.openxmlformats.org/officeDocument/2006/relationships/hyperlink" Target="http://www.washingtonpost.com/gog/dc-restaurants.html?nid=roll_findrest" TargetMode="External"/><Relationship Id="rId129" Type="http://schemas.openxmlformats.org/officeDocument/2006/relationships/hyperlink" Target="http://www.washingtonpost.com/gog/go-out-lists.html?nid=roll_gooutlist" TargetMode="External"/><Relationship Id="rId54" Type="http://schemas.openxmlformats.org/officeDocument/2006/relationships/hyperlink" Target="http://www.washingtonpost.com/wp-dyn/content/politics/special/?nid=roll_indepth" TargetMode="External"/><Relationship Id="rId70" Type="http://schemas.openxmlformats.org/officeDocument/2006/relationships/hyperlink" Target="http://www.washingtonpost.com/wp-dyn/content/business/index.html?nid=roll_business" TargetMode="External"/><Relationship Id="rId75" Type="http://schemas.openxmlformats.org/officeDocument/2006/relationships/hyperlink" Target="http://www.washingtonpost.com/wp-dyn/content/business/columnists/index.html?nid=roll_business" TargetMode="External"/><Relationship Id="rId91" Type="http://schemas.openxmlformats.org/officeDocument/2006/relationships/hyperlink" Target="http://www.washingtonpost.com/wp-dyn/content/metro/crime/index.html?nid=roll_crime" TargetMode="External"/><Relationship Id="rId96" Type="http://schemas.openxmlformats.org/officeDocument/2006/relationships/hyperlink" Target="http://www.washingtonpost.com/wp-dyn/content/sports/mystics/index.html?nid=roll_mystics" TargetMode="External"/><Relationship Id="rId140" Type="http://schemas.openxmlformats.org/officeDocument/2006/relationships/hyperlink" Target="http://www.washingtonpost.com/wp-dyn/content/cars/experts/?nid=roll_expertadvice" TargetMode="External"/><Relationship Id="rId145" Type="http://schemas.openxmlformats.org/officeDocument/2006/relationships/hyperlink" Target="http://www.washingtonpost.com/real-estate/dc-buy-home.html?nid=roll_buyhome" TargetMode="External"/><Relationship Id="rId161" Type="http://schemas.openxmlformats.org/officeDocument/2006/relationships/hyperlink" Target="http://www.washingtonpost.com/wp-dyn/content/politics/?hpid=bottomnav" TargetMode="External"/><Relationship Id="rId166" Type="http://schemas.openxmlformats.org/officeDocument/2006/relationships/hyperlink" Target="http://www.washingtonpost.com/wp-dyn/content/artsandliving/?hpid=bottomnav" TargetMode="External"/><Relationship Id="rId182" Type="http://schemas.openxmlformats.org/officeDocument/2006/relationships/image" Target="../media/image36.png"/><Relationship Id="rId187" Type="http://schemas.openxmlformats.org/officeDocument/2006/relationships/image" Target="../media/image40.jpeg"/><Relationship Id="rId1" Type="http://schemas.openxmlformats.org/officeDocument/2006/relationships/vmlDrawing" Target="../drawings/vmlDrawing1.vml"/><Relationship Id="rId6" Type="http://schemas.openxmlformats.org/officeDocument/2006/relationships/control" Target="../activeX/activeX5.xml"/><Relationship Id="rId23" Type="http://schemas.openxmlformats.org/officeDocument/2006/relationships/image" Target="../media/image21.jpeg"/><Relationship Id="rId28" Type="http://schemas.openxmlformats.org/officeDocument/2006/relationships/image" Target="../media/image26.jpeg"/><Relationship Id="rId49" Type="http://schemas.openxmlformats.org/officeDocument/2006/relationships/hyperlink" Target="http://www.washingtonpost.com/wp-srv/politics/politics_columnists.html?nid=roll_politicsblogs" TargetMode="External"/><Relationship Id="rId114" Type="http://schemas.openxmlformats.org/officeDocument/2006/relationships/hyperlink" Target="http://www.washingtonpost.com/food/?nid=roll_food" TargetMode="External"/><Relationship Id="rId119" Type="http://schemas.openxmlformats.org/officeDocument/2006/relationships/hyperlink" Target="http://www.washingtonpost.com/travel/?nid=roll_travel" TargetMode="External"/><Relationship Id="rId44" Type="http://schemas.openxmlformats.org/officeDocument/2006/relationships/hyperlink" Target="http://www.washingtonpost.com/metro/?nid=roll_metro" TargetMode="External"/><Relationship Id="rId60" Type="http://schemas.openxmlformats.org/officeDocument/2006/relationships/hyperlink" Target="http://www.washingtonpost.com/wp-dyn/content/opinions/?nid=top_opinions" TargetMode="External"/><Relationship Id="rId65" Type="http://schemas.openxmlformats.org/officeDocument/2006/relationships/hyperlink" Target="http://www.washingtonpost.com/wp-dyn/content/opinions/tomtoles/?nid=roll_toonsvid" TargetMode="External"/><Relationship Id="rId81" Type="http://schemas.openxmlformats.org/officeDocument/2006/relationships/hyperlink" Target="http://www.washingtonpost.com/weather/?nid=roll_weather" TargetMode="External"/><Relationship Id="rId86" Type="http://schemas.openxmlformats.org/officeDocument/2006/relationships/hyperlink" Target="http://www.washingtonpost.com/wp-dyn/content/metro/traffic/index.html?nid=roll_traffic" TargetMode="External"/><Relationship Id="rId130" Type="http://schemas.openxmlformats.org/officeDocument/2006/relationships/hyperlink" Target="http://www.washingtonpost.com/gog/dc-events.html?nid=roll_findlocalevent" TargetMode="External"/><Relationship Id="rId135" Type="http://schemas.openxmlformats.org/officeDocument/2006/relationships/hyperlink" Target="http://www.washingtonpost.com/wl/jobs/Content?Content=/Career_Advice/experts.htm&amp;nav=roll_expertadvice" TargetMode="External"/><Relationship Id="rId151" Type="http://schemas.openxmlformats.org/officeDocument/2006/relationships/hyperlink" Target="http://www.washingtonpost.com/real-estate/dc-apartments-rentals.html?nid=top_rentals" TargetMode="External"/><Relationship Id="rId156" Type="http://schemas.openxmlformats.org/officeDocument/2006/relationships/hyperlink" Target="http://pqasb.pqarchiver.com/washingtonpost/search.html" TargetMode="External"/><Relationship Id="rId177" Type="http://schemas.openxmlformats.org/officeDocument/2006/relationships/image" Target="../media/image32.png"/><Relationship Id="rId198" Type="http://schemas.openxmlformats.org/officeDocument/2006/relationships/image" Target="../media/image51.wmf"/><Relationship Id="rId172" Type="http://schemas.openxmlformats.org/officeDocument/2006/relationships/hyperlink" Target="http://www.washingtonpost.com/classifieds/?hpid=bottomnav" TargetMode="External"/><Relationship Id="rId193" Type="http://schemas.openxmlformats.org/officeDocument/2006/relationships/image" Target="../media/image46.wmf"/><Relationship Id="rId202" Type="http://schemas.openxmlformats.org/officeDocument/2006/relationships/image" Target="../media/image55.wmf"/><Relationship Id="rId13" Type="http://schemas.openxmlformats.org/officeDocument/2006/relationships/control" Target="../activeX/activeX12.xml"/><Relationship Id="rId18" Type="http://schemas.openxmlformats.org/officeDocument/2006/relationships/control" Target="../activeX/activeX17.xml"/><Relationship Id="rId39" Type="http://schemas.openxmlformats.org/officeDocument/2006/relationships/hyperlink" Target="http://www.washingtonpost.com/wp-dyn/content/discussions/index.html?nid=roll_discuss" TargetMode="External"/><Relationship Id="rId109" Type="http://schemas.openxmlformats.org/officeDocument/2006/relationships/hyperlink" Target="http://www.washingtonpost.com/wp-dyn/content/artsandliving/entertainmentnews/?nid=roll_entnews" TargetMode="External"/><Relationship Id="rId34" Type="http://schemas.openxmlformats.org/officeDocument/2006/relationships/hyperlink" Target="http://www.washingtonpost.com/wp-srv/registration/postpoints/" TargetMode="External"/><Relationship Id="rId50" Type="http://schemas.openxmlformats.org/officeDocument/2006/relationships/hyperlink" Target="http://projects.washingtonpost.com/congress/?nid=roll_housesenvote" TargetMode="External"/><Relationship Id="rId55" Type="http://schemas.openxmlformats.org/officeDocument/2006/relationships/hyperlink" Target="http://www.washingtonpost.com/wp-dyn/content/politics/polls/?nid=roll_polls" TargetMode="External"/><Relationship Id="rId76" Type="http://schemas.openxmlformats.org/officeDocument/2006/relationships/hyperlink" Target="http://www.washingtonpost.com/wp-dyn/content/business/international/index.html?nid=roll_business" TargetMode="External"/><Relationship Id="rId97" Type="http://schemas.openxmlformats.org/officeDocument/2006/relationships/hyperlink" Target="http://www.washingtonpost.com/wp-dyn/content/sports/colleges/index.html?nid=roll_colleges" TargetMode="External"/><Relationship Id="rId104" Type="http://schemas.openxmlformats.org/officeDocument/2006/relationships/hyperlink" Target="http://www.washingtonpost.com/wp-dyn/content/sports/wizards/index.html?nid=roll_nba" TargetMode="External"/><Relationship Id="rId120" Type="http://schemas.openxmlformats.org/officeDocument/2006/relationships/hyperlink" Target="http://www.washingtonpost.com/home/?nid=roll_homegarden" TargetMode="External"/><Relationship Id="rId125" Type="http://schemas.openxmlformats.org/officeDocument/2006/relationships/hyperlink" Target="http://www.washingtonpost.com/gog/dc-visitors-guide.html?nid=roll_visitorsguide" TargetMode="External"/><Relationship Id="rId141" Type="http://schemas.openxmlformats.org/officeDocument/2006/relationships/hyperlink" Target="http://www.washingtonpost.com/wp-adv/dealerexplorer/index.html?nid=roll_dealerdirectory" TargetMode="External"/><Relationship Id="rId146" Type="http://schemas.openxmlformats.org/officeDocument/2006/relationships/hyperlink" Target="http://www.washingtonpost.com/real-estate/dc-sell-home.html?nid=roll_sellhome" TargetMode="External"/><Relationship Id="rId167" Type="http://schemas.openxmlformats.org/officeDocument/2006/relationships/hyperlink" Target="http://www.washingtonpost.com/gog/?hpid=bottomnav" TargetMode="External"/><Relationship Id="rId188" Type="http://schemas.openxmlformats.org/officeDocument/2006/relationships/image" Target="../media/image41.jpeg"/><Relationship Id="rId7" Type="http://schemas.openxmlformats.org/officeDocument/2006/relationships/control" Target="../activeX/activeX6.xml"/><Relationship Id="rId71" Type="http://schemas.openxmlformats.org/officeDocument/2006/relationships/hyperlink" Target="http://www.washingtonpost.com/wp-dyn/content/business/localbusiness/index.html?nid=roll_business" TargetMode="External"/><Relationship Id="rId92" Type="http://schemas.openxmlformats.org/officeDocument/2006/relationships/hyperlink" Target="http://www.washingtonpost.com/wp-srv/metro/specials/communityhandbook/index.html?nid=roll_commguides" TargetMode="External"/><Relationship Id="rId162" Type="http://schemas.openxmlformats.org/officeDocument/2006/relationships/hyperlink" Target="http://www.washingtonpost.com/wp-dyn/content/opinions/?hpid=bottomnav" TargetMode="External"/><Relationship Id="rId183" Type="http://schemas.openxmlformats.org/officeDocument/2006/relationships/image" Target="../media/image37.png"/><Relationship Id="rId2" Type="http://schemas.openxmlformats.org/officeDocument/2006/relationships/control" Target="../activeX/activeX1.xml"/><Relationship Id="rId29" Type="http://schemas.openxmlformats.org/officeDocument/2006/relationships/hyperlink" Target="http://www.washingtonpost.com/ac2/wp-dyn?node=admin/registration/manage&amp;destination=manage&amp;nextstep=gather" TargetMode="External"/><Relationship Id="rId24" Type="http://schemas.openxmlformats.org/officeDocument/2006/relationships/image" Target="../media/image22.jpeg"/><Relationship Id="rId40" Type="http://schemas.openxmlformats.org/officeDocument/2006/relationships/hyperlink" Target="http://www.washingtonpost.com/world/?nid=roll_world" TargetMode="External"/><Relationship Id="rId45" Type="http://schemas.openxmlformats.org/officeDocument/2006/relationships/hyperlink" Target="http://www.washingtonpost.com/health/?nid=roll_health" TargetMode="External"/><Relationship Id="rId66" Type="http://schemas.openxmlformats.org/officeDocument/2006/relationships/hyperlink" Target="http://newsweek.washingtonpost.com/onfaith/index.html?nid=roll_onfaith" TargetMode="External"/><Relationship Id="rId87" Type="http://schemas.openxmlformats.org/officeDocument/2006/relationships/hyperlink" Target="http://www.washingtonpost.com/wp-srv/local-explorer/?nid=roll_localexplorer" TargetMode="External"/><Relationship Id="rId110" Type="http://schemas.openxmlformats.org/officeDocument/2006/relationships/hyperlink" Target="http://www.washingtonpost.com/museums/?nid=roll_museums" TargetMode="External"/><Relationship Id="rId115" Type="http://schemas.openxmlformats.org/officeDocument/2006/relationships/hyperlink" Target="http://www.washingtonpost.com/fashion/?nid=roll_fashbeauty" TargetMode="External"/><Relationship Id="rId131" Type="http://schemas.openxmlformats.org/officeDocument/2006/relationships/hyperlink" Target="http://voices.washingtonpost.com/goingoutgurus/?nid=roll_gurus" TargetMode="External"/><Relationship Id="rId136" Type="http://schemas.openxmlformats.org/officeDocument/2006/relationships/hyperlink" Target="http://www.washingtonpost.com/wl/jobs/EU_Login?nid=roll_emplogin" TargetMode="External"/><Relationship Id="rId157" Type="http://schemas.openxmlformats.org/officeDocument/2006/relationships/hyperlink" Target="http://www.washingtonpost.com/" TargetMode="External"/><Relationship Id="rId178" Type="http://schemas.openxmlformats.org/officeDocument/2006/relationships/image" Target="../media/image33.png"/><Relationship Id="rId61" Type="http://schemas.openxmlformats.org/officeDocument/2006/relationships/hyperlink" Target="http://www.washingtonpost.com/wp-dyn/content/opinions/?nid=roll_opinmain" TargetMode="External"/><Relationship Id="rId82" Type="http://schemas.openxmlformats.org/officeDocument/2006/relationships/hyperlink" Target="http://www.washingtonpost.com/wp-dyn/content/metro/obituaries/index.html/?nid=roll_obituaries" TargetMode="External"/><Relationship Id="rId152" Type="http://schemas.openxmlformats.org/officeDocument/2006/relationships/hyperlink" Target="http://www.washingtonpost.com/real-estate/dc-apartments-rentals.html?nid=roll_findrental" TargetMode="External"/><Relationship Id="rId173" Type="http://schemas.openxmlformats.org/officeDocument/2006/relationships/image" Target="../media/image28.png"/><Relationship Id="rId194" Type="http://schemas.openxmlformats.org/officeDocument/2006/relationships/image" Target="../media/image47.wmf"/><Relationship Id="rId199" Type="http://schemas.openxmlformats.org/officeDocument/2006/relationships/image" Target="../media/image52.wmf"/><Relationship Id="rId19" Type="http://schemas.openxmlformats.org/officeDocument/2006/relationships/control" Target="../activeX/activeX18.xml"/><Relationship Id="rId14" Type="http://schemas.openxmlformats.org/officeDocument/2006/relationships/control" Target="../activeX/activeX13.xml"/><Relationship Id="rId30" Type="http://schemas.openxmlformats.org/officeDocument/2006/relationships/hyperlink" Target="http://www.washingtonpost.com/ac2/wp-dyn?node=admin/registration/login&amp;destination=logout&amp;nextstep=confirm" TargetMode="External"/><Relationship Id="rId35" Type="http://schemas.openxmlformats.org/officeDocument/2006/relationships/hyperlink" Target="http://www.washingtonpost.com/?nid=top_news" TargetMode="External"/><Relationship Id="rId56" Type="http://schemas.openxmlformats.org/officeDocument/2006/relationships/hyperlink" Target="http://www.washingtonpost.com/wp-dyn/content/politics/fedpage/?nid=roll_fedpage" TargetMode="External"/><Relationship Id="rId77" Type="http://schemas.openxmlformats.org/officeDocument/2006/relationships/hyperlink" Target="http://www.washingtonpost.com/wp-dyn/content/business/personalfinance/index.html?nid=roll_business" TargetMode="External"/><Relationship Id="rId100" Type="http://schemas.openxmlformats.org/officeDocument/2006/relationships/hyperlink" Target="http://www.washingtonpost.com/wp-dyn/content/sports/dcunited/?nid=roll_dcunited" TargetMode="External"/><Relationship Id="rId105" Type="http://schemas.openxmlformats.org/officeDocument/2006/relationships/hyperlink" Target="http://www.washingtonpost.com/wp-dyn/content/sports/index/index.html?nid=roll_leagues_sports" TargetMode="External"/><Relationship Id="rId126" Type="http://schemas.openxmlformats.org/officeDocument/2006/relationships/hyperlink" Target="http://www.washingtonpost.com/gog/dc-movies-theaters.html?nid=roll_findmovies" TargetMode="External"/><Relationship Id="rId147" Type="http://schemas.openxmlformats.org/officeDocument/2006/relationships/hyperlink" Target="http://www.washingtonpost.com/wp-srv/local-explorer?nid=roll_neighborhoods" TargetMode="External"/><Relationship Id="rId168" Type="http://schemas.openxmlformats.org/officeDocument/2006/relationships/hyperlink" Target="http://www.washingtonpost.com/wl/jobs/home?hpid=bottomnav" TargetMode="External"/><Relationship Id="rId8" Type="http://schemas.openxmlformats.org/officeDocument/2006/relationships/control" Target="../activeX/activeX7.xml"/><Relationship Id="rId51" Type="http://schemas.openxmlformats.org/officeDocument/2006/relationships/hyperlink" Target="http://www.washingtonpost.com/wp-dyn/content/politics/administration/?nid=roll_whitehouse" TargetMode="External"/><Relationship Id="rId72" Type="http://schemas.openxmlformats.org/officeDocument/2006/relationships/hyperlink" Target="http://www.washingtonpost.com/wp-dyn/content/business/smallbusiness/index.html?nid=roll_business" TargetMode="External"/><Relationship Id="rId93" Type="http://schemas.openxmlformats.org/officeDocument/2006/relationships/hyperlink" Target="http://yellowpages.washingtonpost.com/" TargetMode="External"/><Relationship Id="rId98" Type="http://schemas.openxmlformats.org/officeDocument/2006/relationships/hyperlink" Target="http://www.washingtonpost.com/wp-srv/sports/columns-blogs/columns.html?nid=roll_nfl" TargetMode="External"/><Relationship Id="rId121" Type="http://schemas.openxmlformats.org/officeDocument/2006/relationships/hyperlink" Target="http://www.washingtonpost.com/magazine/?nid=roll_postmag" TargetMode="External"/><Relationship Id="rId142" Type="http://schemas.openxmlformats.org/officeDocument/2006/relationships/hyperlink" Target="http://www.washingtonpost.com/wp-srv/cars/buy/usedcarspecials.html?nid=roll_dealerspecial" TargetMode="External"/><Relationship Id="rId163" Type="http://schemas.openxmlformats.org/officeDocument/2006/relationships/hyperlink" Target="http://www.washingtonpost.com/wp-dyn/content/business/?hpid=bottomnav" TargetMode="External"/><Relationship Id="rId184" Type="http://schemas.openxmlformats.org/officeDocument/2006/relationships/hyperlink" Target="http://www.sphere.com/" TargetMode="External"/><Relationship Id="rId189" Type="http://schemas.openxmlformats.org/officeDocument/2006/relationships/image" Target="../media/image42.wmf"/><Relationship Id="rId3" Type="http://schemas.openxmlformats.org/officeDocument/2006/relationships/control" Target="../activeX/activeX2.xml"/><Relationship Id="rId25" Type="http://schemas.openxmlformats.org/officeDocument/2006/relationships/image" Target="../media/image23.jpeg"/><Relationship Id="rId46" Type="http://schemas.openxmlformats.org/officeDocument/2006/relationships/hyperlink" Target="http://blog.washingtonpost.com/?nid=roll_columnsblogs" TargetMode="External"/><Relationship Id="rId67" Type="http://schemas.openxmlformats.org/officeDocument/2006/relationships/hyperlink" Target="http://www.washingtonpost.com/wp-dyn/content/opinions/anntelnaes/?nid=roll_telnaes" TargetMode="External"/><Relationship Id="rId116" Type="http://schemas.openxmlformats.org/officeDocument/2006/relationships/hyperlink" Target="http://www.washingtonpost.com/kidspost/?nid=roll_kidspost" TargetMode="External"/><Relationship Id="rId137" Type="http://schemas.openxmlformats.org/officeDocument/2006/relationships/hyperlink" Target="http://www.washingtonpost.com/wp-dyn/content/cars/?nid=top_cars" TargetMode="External"/><Relationship Id="rId158" Type="http://schemas.openxmlformats.org/officeDocument/2006/relationships/hyperlink" Target="http://www.washingtonpost.com/wp-dyn/content/photo/index.html" TargetMode="External"/><Relationship Id="rId20" Type="http://schemas.openxmlformats.org/officeDocument/2006/relationships/slideLayout" Target="../slideLayouts/slideLayout23.xml"/><Relationship Id="rId41" Type="http://schemas.openxmlformats.org/officeDocument/2006/relationships/hyperlink" Target="http://www.washingtonpost.com/education/?nid=roll_education" TargetMode="External"/><Relationship Id="rId62" Type="http://schemas.openxmlformats.org/officeDocument/2006/relationships/hyperlink" Target="http://www.washingtonpost.com/outlook/?nid=roll_outlook" TargetMode="External"/><Relationship Id="rId83" Type="http://schemas.openxmlformats.org/officeDocument/2006/relationships/hyperlink" Target="http://www.washingtonpost.com/wp-dyn/content/print/community/index.html?nid=roll_extras" TargetMode="External"/><Relationship Id="rId88" Type="http://schemas.openxmlformats.org/officeDocument/2006/relationships/hyperlink" Target="http://www.washingtonpost.com/wp-dyn/content/business/localbusiness/index.html?nid=roll_localbus" TargetMode="External"/><Relationship Id="rId111" Type="http://schemas.openxmlformats.org/officeDocument/2006/relationships/hyperlink" Target="http://www.washingtonpost.com/wp-srv/artsandliving/columns-blogs/index.html?nid=roll_entnews" TargetMode="External"/><Relationship Id="rId132" Type="http://schemas.openxmlformats.org/officeDocument/2006/relationships/hyperlink" Target="http://www.washingtonpost.com/wl/jobs/home/?nid=top_jobs" TargetMode="External"/><Relationship Id="rId153" Type="http://schemas.openxmlformats.org/officeDocument/2006/relationships/hyperlink" Target="http://www.washingtonpost.com/real-estate/dc-apartments-rentals/rent-your-place.html?nid=roll_rentplace" TargetMode="External"/><Relationship Id="rId174" Type="http://schemas.openxmlformats.org/officeDocument/2006/relationships/image" Target="../media/image29.png"/><Relationship Id="rId179" Type="http://schemas.openxmlformats.org/officeDocument/2006/relationships/image" Target="../media/image34.png"/><Relationship Id="rId195" Type="http://schemas.openxmlformats.org/officeDocument/2006/relationships/image" Target="../media/image48.wmf"/><Relationship Id="rId190" Type="http://schemas.openxmlformats.org/officeDocument/2006/relationships/image" Target="../media/image43.wmf"/><Relationship Id="rId15" Type="http://schemas.openxmlformats.org/officeDocument/2006/relationships/control" Target="../activeX/activeX14.xml"/><Relationship Id="rId36" Type="http://schemas.openxmlformats.org/officeDocument/2006/relationships/hyperlink" Target="http://www.washingtonpost.com/nation/?nid=roll_nation" TargetMode="External"/><Relationship Id="rId57" Type="http://schemas.openxmlformats.org/officeDocument/2006/relationships/hyperlink" Target="http://www.washingtonpost.com/wp-dyn/content/metro/special/8/?nid=roll_dcpolitics" TargetMode="External"/><Relationship Id="rId106" Type="http://schemas.openxmlformats.org/officeDocument/2006/relationships/hyperlink" Target="http://www.washingtonpost.com/wp-dyn/content/sports/wires/index.html?nid=roll_nhl" TargetMode="External"/><Relationship Id="rId127" Type="http://schemas.openxmlformats.org/officeDocument/2006/relationships/hyperlink" Target="http://www.washingtonpost.com/gog/best-bets/best-bets-dc-lists.html?nid=roll_bestbets" TargetMode="External"/><Relationship Id="rId10" Type="http://schemas.openxmlformats.org/officeDocument/2006/relationships/control" Target="../activeX/activeX9.xml"/><Relationship Id="rId31" Type="http://schemas.openxmlformats.org/officeDocument/2006/relationships/hyperlink" Target="http://www.washingtonpost.com/ac2/wp-dyn?node=admin/registration/register&amp;destination=register&amp;nextstep=gather&amp;application=reg30-globalnav&amp;applicationURL=http://www.washingtonpost.com" TargetMode="External"/><Relationship Id="rId52" Type="http://schemas.openxmlformats.org/officeDocument/2006/relationships/hyperlink" Target="http://www.washingtonpost.com/wp-dyn/content/politics/congress/?nid=roll_congress" TargetMode="External"/><Relationship Id="rId73" Type="http://schemas.openxmlformats.org/officeDocument/2006/relationships/hyperlink" Target="http://voices.washingtonpost.com/economy-watch/?nid=roll_business" TargetMode="External"/><Relationship Id="rId78" Type="http://schemas.openxmlformats.org/officeDocument/2006/relationships/hyperlink" Target="http://views.washingtonpost.com/leadership/?nid=roll_business" TargetMode="External"/><Relationship Id="rId94" Type="http://schemas.openxmlformats.org/officeDocument/2006/relationships/hyperlink" Target="http://www.washingtonpost.com/sports/?nid=top_sports" TargetMode="External"/><Relationship Id="rId99" Type="http://schemas.openxmlformats.org/officeDocument/2006/relationships/hyperlink" Target="http://www.washingtonpost.com/wp-srv/sports/capitals/index.html?nid=roll_capitals" TargetMode="External"/><Relationship Id="rId101" Type="http://schemas.openxmlformats.org/officeDocument/2006/relationships/hyperlink" Target="http://www.washingtonpost.com/wp-dyn/content/sports/highschools/index.html?nid=roll_hs" TargetMode="External"/><Relationship Id="rId122" Type="http://schemas.openxmlformats.org/officeDocument/2006/relationships/hyperlink" Target="http://www.uclick.com/client/wpc/wpdoc/?nid=roll_sudoku" TargetMode="External"/><Relationship Id="rId143" Type="http://schemas.openxmlformats.org/officeDocument/2006/relationships/hyperlink" Target="http://www.washingtonpost.com/wp-dyn/content/cars/coupons/?nid=roll_coupon" TargetMode="External"/><Relationship Id="rId148" Type="http://schemas.openxmlformats.org/officeDocument/2006/relationships/hyperlink" Target="http://www.washingtonpost.com/ac2/wp-dyn/admin/homepricereports?includePage=/jsp/hsales/html/advancedSearch.jsp?nid=roll_propvalues" TargetMode="External"/><Relationship Id="rId164" Type="http://schemas.openxmlformats.org/officeDocument/2006/relationships/hyperlink" Target="http://www.washingtonpost.com/wp-dyn/content/metro/?hpid=bottomnav" TargetMode="External"/><Relationship Id="rId169" Type="http://schemas.openxmlformats.org/officeDocument/2006/relationships/hyperlink" Target="http://www.washingtonpost.com/wp-dyn/content/cars/?hpid=bottomnav" TargetMode="External"/><Relationship Id="rId185" Type="http://schemas.openxmlformats.org/officeDocument/2006/relationships/image" Target="../media/image38.png"/><Relationship Id="rId4" Type="http://schemas.openxmlformats.org/officeDocument/2006/relationships/control" Target="../activeX/activeX3.xml"/><Relationship Id="rId9" Type="http://schemas.openxmlformats.org/officeDocument/2006/relationships/control" Target="../activeX/activeX8.xml"/><Relationship Id="rId180" Type="http://schemas.openxmlformats.org/officeDocument/2006/relationships/hyperlink" Target="http://ad.doubleclick.net/click;h=v8/3869/3/0/*/d;215651928;0-0;2;14134679;4826-180/31;31897716/31915592/1;;~okv=;dir=photonode;dir=world;dir=photo;heavy=y;;!c=media;orbit=y;pos=ad28;del=js;fromrss=n;~aopt=2/1/500ff/1;~sscs=?http:/ad.doubleclick.net/clk;215479351;37695453;s?http://www.constantcontact.com/index.jsp?utm_id=WPO&amp;cc=CLK_DCLKAWRWPOEMFTILE" TargetMode="External"/><Relationship Id="rId26" Type="http://schemas.openxmlformats.org/officeDocument/2006/relationships/image" Target="../media/image24.jpeg"/><Relationship Id="rId47" Type="http://schemas.openxmlformats.org/officeDocument/2006/relationships/hyperlink" Target="http://specials.washingtonpost.com/in/innovation-news/?nid=roll_innovations" TargetMode="External"/><Relationship Id="rId68" Type="http://schemas.openxmlformats.org/officeDocument/2006/relationships/hyperlink" Target="http://newsweek.washingtonpost.com/postglobal/?nid=roll_postglobal" TargetMode="External"/><Relationship Id="rId89" Type="http://schemas.openxmlformats.org/officeDocument/2006/relationships/hyperlink" Target="http://www.washingtonpost.com/wp-srv/metro/metro_columnists.html?nid=roll_localcolblogs" TargetMode="External"/><Relationship Id="rId112" Type="http://schemas.openxmlformats.org/officeDocument/2006/relationships/hyperlink" Target="http://www.washingtonpost.com/comics/?nid=roll_comics" TargetMode="External"/><Relationship Id="rId133" Type="http://schemas.openxmlformats.org/officeDocument/2006/relationships/hyperlink" Target="http://www.washingtonpost.com/wl/jobs/home?nid=roll_findajob" TargetMode="External"/><Relationship Id="rId154" Type="http://schemas.openxmlformats.org/officeDocument/2006/relationships/hyperlink" Target="http://www.washingtonpost.com/classifieds?nid=top_classifieds" TargetMode="External"/><Relationship Id="rId175" Type="http://schemas.openxmlformats.org/officeDocument/2006/relationships/image" Target="../media/image3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Leading and Managing health &amp; social care teams</a:t>
            </a:r>
            <a:endParaRPr lang="en-GB" dirty="0"/>
          </a:p>
        </p:txBody>
      </p:sp>
      <p:sp>
        <p:nvSpPr>
          <p:cNvPr id="3" name="Subtitle 2"/>
          <p:cNvSpPr>
            <a:spLocks noGrp="1"/>
          </p:cNvSpPr>
          <p:nvPr>
            <p:ph type="subTitle" idx="1"/>
          </p:nvPr>
        </p:nvSpPr>
        <p:spPr/>
        <p:txBody>
          <a:bodyPr/>
          <a:lstStyle/>
          <a:p>
            <a:r>
              <a:rPr lang="en-GB" dirty="0" smtClean="0"/>
              <a:t>07.02.2019 lecture 2:</a:t>
            </a:r>
          </a:p>
          <a:p>
            <a:r>
              <a:rPr lang="en-GB" dirty="0" smtClean="0"/>
              <a:t>Creating a positive workplace culture</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332656"/>
            <a:ext cx="2865437" cy="1304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81688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Today’s objectives</a:t>
            </a:r>
            <a:endParaRPr lang="en-GB" dirty="0"/>
          </a:p>
        </p:txBody>
      </p:sp>
      <p:sp>
        <p:nvSpPr>
          <p:cNvPr id="3" name="Content Placeholder 2"/>
          <p:cNvSpPr>
            <a:spLocks noGrp="1"/>
          </p:cNvSpPr>
          <p:nvPr>
            <p:ph idx="1"/>
          </p:nvPr>
        </p:nvSpPr>
        <p:spPr/>
        <p:txBody>
          <a:bodyPr/>
          <a:lstStyle/>
          <a:p>
            <a:r>
              <a:rPr lang="en-GB" dirty="0" smtClean="0"/>
              <a:t>Brief recap from last week</a:t>
            </a:r>
          </a:p>
          <a:p>
            <a:r>
              <a:rPr lang="en-GB" dirty="0" smtClean="0"/>
              <a:t>Timeline for the module; assessment</a:t>
            </a:r>
          </a:p>
          <a:p>
            <a:r>
              <a:rPr lang="en-GB" dirty="0" smtClean="0"/>
              <a:t>Managing a service: creating a positive workplace culture</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5229200"/>
            <a:ext cx="2865437" cy="1304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4351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GB" dirty="0" smtClean="0"/>
              <a:t>Learning Outcomes</a:t>
            </a:r>
            <a:endParaRPr lang="en-GB" dirty="0"/>
          </a:p>
        </p:txBody>
      </p:sp>
      <p:sp>
        <p:nvSpPr>
          <p:cNvPr id="22531" name="Content Placeholder 2"/>
          <p:cNvSpPr>
            <a:spLocks noGrp="1"/>
          </p:cNvSpPr>
          <p:nvPr>
            <p:ph idx="1"/>
          </p:nvPr>
        </p:nvSpPr>
        <p:spPr>
          <a:xfrm>
            <a:off x="457200" y="1600200"/>
            <a:ext cx="8229600" cy="5197475"/>
          </a:xfrm>
        </p:spPr>
        <p:txBody>
          <a:bodyPr/>
          <a:lstStyle/>
          <a:p>
            <a:pPr marL="0" indent="0">
              <a:buFont typeface="Arial" charset="0"/>
              <a:buNone/>
            </a:pPr>
            <a:endParaRPr lang="en-GB" altLang="en-US" smtClean="0"/>
          </a:p>
          <a:p>
            <a:pPr marL="0" indent="0">
              <a:buFont typeface="Arial" charset="0"/>
              <a:buNone/>
            </a:pPr>
            <a:r>
              <a:rPr lang="en-US" altLang="en-US" smtClean="0"/>
              <a:t>1. To critically examine the application of models, styles and techniques and methods of managing in Health and Social Care practice</a:t>
            </a:r>
          </a:p>
          <a:p>
            <a:pPr marL="0" indent="0">
              <a:buFont typeface="Arial" charset="0"/>
              <a:buNone/>
            </a:pPr>
            <a:endParaRPr lang="en-US" altLang="en-US" smtClean="0"/>
          </a:p>
          <a:p>
            <a:pPr marL="0" indent="0">
              <a:buFont typeface="Arial" charset="0"/>
              <a:buNone/>
            </a:pPr>
            <a:r>
              <a:rPr lang="en-US" altLang="en-US" smtClean="0"/>
              <a:t>2. To interrogate the legislation governing management practice and understanding of the legal framework that informs the topic</a:t>
            </a:r>
            <a:endParaRPr lang="en-GB" altLang="en-US" smtClean="0"/>
          </a:p>
        </p:txBody>
      </p:sp>
      <p:pic>
        <p:nvPicPr>
          <p:cNvPr id="2253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50000"/>
          <a:stretch>
            <a:fillRect/>
          </a:stretch>
        </p:blipFill>
        <p:spPr bwMode="auto">
          <a:xfrm>
            <a:off x="3348038" y="5491163"/>
            <a:ext cx="2865437" cy="1306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87871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GB" dirty="0" smtClean="0"/>
              <a:t>Lesson Content</a:t>
            </a:r>
            <a:endParaRPr lang="en-GB" dirty="0"/>
          </a:p>
        </p:txBody>
      </p:sp>
      <p:sp>
        <p:nvSpPr>
          <p:cNvPr id="3" name="Content Placeholder 2"/>
          <p:cNvSpPr>
            <a:spLocks noGrp="1"/>
          </p:cNvSpPr>
          <p:nvPr>
            <p:ph idx="1"/>
          </p:nvPr>
        </p:nvSpPr>
        <p:spPr>
          <a:xfrm>
            <a:off x="457200" y="1600200"/>
            <a:ext cx="8229600" cy="5197475"/>
          </a:xfrm>
        </p:spPr>
        <p:txBody>
          <a:bodyPr rtlCol="0">
            <a:normAutofit/>
          </a:bodyPr>
          <a:lstStyle/>
          <a:p>
            <a:pPr marL="0" indent="0" fontAlgn="auto">
              <a:spcAft>
                <a:spcPts val="0"/>
              </a:spcAft>
              <a:buFont typeface="Arial" pitchFamily="34" charset="0"/>
              <a:buNone/>
              <a:defRPr/>
            </a:pPr>
            <a:r>
              <a:rPr lang="en-GB" dirty="0"/>
              <a:t>This module </a:t>
            </a:r>
            <a:r>
              <a:rPr lang="en-GB" dirty="0" smtClean="0"/>
              <a:t>takes a 2 pronged approach in this respect:</a:t>
            </a:r>
          </a:p>
          <a:p>
            <a:pPr marL="0" indent="0" fontAlgn="auto">
              <a:spcAft>
                <a:spcPts val="0"/>
              </a:spcAft>
              <a:buFont typeface="Arial" pitchFamily="34" charset="0"/>
              <a:buNone/>
              <a:defRPr/>
            </a:pPr>
            <a:endParaRPr lang="en-GB" dirty="0"/>
          </a:p>
          <a:p>
            <a:pPr marL="457200" indent="-457200" fontAlgn="auto">
              <a:spcAft>
                <a:spcPts val="0"/>
              </a:spcAft>
              <a:buFont typeface="Arial" pitchFamily="34" charset="0"/>
              <a:buAutoNum type="arabicPeriod"/>
              <a:defRPr/>
            </a:pPr>
            <a:r>
              <a:rPr lang="en-GB" dirty="0" smtClean="0"/>
              <a:t>The legislative framework that governs leadership and management in health and social care</a:t>
            </a:r>
          </a:p>
          <a:p>
            <a:pPr marL="457200" indent="-457200" fontAlgn="auto">
              <a:spcAft>
                <a:spcPts val="0"/>
              </a:spcAft>
              <a:buFont typeface="Arial" pitchFamily="34" charset="0"/>
              <a:buAutoNum type="arabicPeriod"/>
              <a:defRPr/>
            </a:pPr>
            <a:r>
              <a:rPr lang="en-GB" dirty="0" smtClean="0"/>
              <a:t>The knowledge and skills necessary to be an effective leader or manager in health and social care - 6 core areas in this context: </a:t>
            </a:r>
            <a:r>
              <a:rPr lang="en-US" dirty="0" smtClean="0"/>
              <a:t>working </a:t>
            </a:r>
            <a:r>
              <a:rPr lang="en-US" dirty="0"/>
              <a:t>with </a:t>
            </a:r>
            <a:r>
              <a:rPr lang="en-US" dirty="0" smtClean="0"/>
              <a:t>people, managing </a:t>
            </a:r>
            <a:r>
              <a:rPr lang="en-US" dirty="0"/>
              <a:t>yourself and personal skills, </a:t>
            </a:r>
            <a:r>
              <a:rPr lang="en-US" dirty="0" smtClean="0"/>
              <a:t>providing direction,  facilitating </a:t>
            </a:r>
            <a:r>
              <a:rPr lang="en-US" dirty="0"/>
              <a:t>innovation and change, </a:t>
            </a:r>
            <a:r>
              <a:rPr lang="en-US" dirty="0" smtClean="0"/>
              <a:t>achieving results using resources</a:t>
            </a:r>
            <a:endParaRPr lang="en-GB" dirty="0"/>
          </a:p>
        </p:txBody>
      </p:sp>
      <p:pic>
        <p:nvPicPr>
          <p:cNvPr id="2355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50000"/>
          <a:stretch>
            <a:fillRect/>
          </a:stretch>
        </p:blipFill>
        <p:spPr bwMode="auto">
          <a:xfrm>
            <a:off x="3348038" y="5491163"/>
            <a:ext cx="2865437" cy="1306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49998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GB" dirty="0" smtClean="0"/>
              <a:t>Assessment</a:t>
            </a:r>
            <a:endParaRPr lang="en-GB" dirty="0"/>
          </a:p>
        </p:txBody>
      </p:sp>
      <p:sp>
        <p:nvSpPr>
          <p:cNvPr id="24579" name="Content Placeholder 2"/>
          <p:cNvSpPr>
            <a:spLocks noGrp="1"/>
          </p:cNvSpPr>
          <p:nvPr>
            <p:ph idx="1"/>
          </p:nvPr>
        </p:nvSpPr>
        <p:spPr>
          <a:xfrm>
            <a:off x="457200" y="1600200"/>
            <a:ext cx="8229600" cy="5197475"/>
          </a:xfrm>
        </p:spPr>
        <p:txBody>
          <a:bodyPr/>
          <a:lstStyle/>
          <a:p>
            <a:pPr marL="0" indent="0">
              <a:buFont typeface="Arial" charset="0"/>
              <a:buNone/>
            </a:pPr>
            <a:r>
              <a:rPr lang="en-GB" altLang="en-US" dirty="0" smtClean="0"/>
              <a:t>Two assessment activities for the module:</a:t>
            </a:r>
          </a:p>
          <a:p>
            <a:pPr marL="0" indent="0">
              <a:buFont typeface="Arial" charset="0"/>
              <a:buNone/>
            </a:pPr>
            <a:r>
              <a:rPr lang="en-GB" altLang="en-US" dirty="0" smtClean="0"/>
              <a:t>1. A two 2 hour open book exam. </a:t>
            </a:r>
            <a:r>
              <a:rPr lang="en-US" altLang="en-US" dirty="0" smtClean="0"/>
              <a:t>Topic: To demonstrate understanding of  the legislation governing management practice via interrogation and analysis of a high profile health and social care case where there has been a systemic failure that has had an adverse impact on patient and service user outcomes</a:t>
            </a:r>
            <a:r>
              <a:rPr lang="en-US" altLang="en-US" dirty="0" smtClean="0"/>
              <a:t>.</a:t>
            </a:r>
            <a:endParaRPr lang="en-GB" altLang="en-US" dirty="0" smtClean="0"/>
          </a:p>
          <a:p>
            <a:pPr marL="0" indent="0">
              <a:buFont typeface="Arial" charset="0"/>
              <a:buNone/>
            </a:pPr>
            <a:endParaRPr lang="en-GB" altLang="en-US" dirty="0" smtClean="0"/>
          </a:p>
          <a:p>
            <a:pPr marL="0" indent="0">
              <a:buFont typeface="Arial" charset="0"/>
              <a:buNone/>
            </a:pPr>
            <a:r>
              <a:rPr lang="en-GB" altLang="en-US" dirty="0" smtClean="0"/>
              <a:t>2. A</a:t>
            </a:r>
            <a:r>
              <a:rPr lang="en-US" altLang="en-US" dirty="0" smtClean="0"/>
              <a:t> 20 minute Self Reflective presentation and an accompanying 1500 word Supporting Paper which examines management and leadership within health and social care. Deadline: </a:t>
            </a:r>
            <a:endParaRPr lang="en-GB" altLang="en-US" dirty="0" smtClean="0"/>
          </a:p>
        </p:txBody>
      </p:sp>
    </p:spTree>
    <p:extLst>
      <p:ext uri="{BB962C8B-B14F-4D97-AF65-F5344CB8AC3E}">
        <p14:creationId xmlns:p14="http://schemas.microsoft.com/office/powerpoint/2010/main" val="8447833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Timeline</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7</a:t>
            </a:r>
            <a:r>
              <a:rPr lang="en-GB" baseline="30000" dirty="0" smtClean="0"/>
              <a:t>th</a:t>
            </a:r>
            <a:r>
              <a:rPr lang="en-GB" dirty="0" smtClean="0"/>
              <a:t> February </a:t>
            </a:r>
          </a:p>
          <a:p>
            <a:r>
              <a:rPr lang="en-GB" dirty="0" smtClean="0"/>
              <a:t>14</a:t>
            </a:r>
            <a:r>
              <a:rPr lang="en-GB" baseline="30000" dirty="0" smtClean="0"/>
              <a:t>th</a:t>
            </a:r>
            <a:r>
              <a:rPr lang="en-GB" dirty="0" smtClean="0"/>
              <a:t> February</a:t>
            </a:r>
          </a:p>
          <a:p>
            <a:r>
              <a:rPr lang="en-GB" dirty="0" smtClean="0"/>
              <a:t>21</a:t>
            </a:r>
            <a:r>
              <a:rPr lang="en-GB" baseline="30000" dirty="0" smtClean="0"/>
              <a:t>st</a:t>
            </a:r>
            <a:r>
              <a:rPr lang="en-GB" dirty="0" smtClean="0"/>
              <a:t> February</a:t>
            </a:r>
          </a:p>
          <a:p>
            <a:r>
              <a:rPr lang="en-GB" dirty="0" smtClean="0"/>
              <a:t>28</a:t>
            </a:r>
            <a:r>
              <a:rPr lang="en-GB" baseline="30000" dirty="0" smtClean="0"/>
              <a:t>th</a:t>
            </a:r>
            <a:r>
              <a:rPr lang="en-GB" dirty="0" smtClean="0"/>
              <a:t> February</a:t>
            </a:r>
          </a:p>
          <a:p>
            <a:r>
              <a:rPr lang="en-GB" dirty="0" smtClean="0"/>
              <a:t>7</a:t>
            </a:r>
            <a:r>
              <a:rPr lang="en-GB" baseline="30000" dirty="0" smtClean="0"/>
              <a:t>th</a:t>
            </a:r>
            <a:r>
              <a:rPr lang="en-GB" dirty="0" smtClean="0"/>
              <a:t> March</a:t>
            </a:r>
          </a:p>
          <a:p>
            <a:r>
              <a:rPr lang="en-GB" dirty="0" smtClean="0"/>
              <a:t>14</a:t>
            </a:r>
            <a:r>
              <a:rPr lang="en-GB" baseline="30000" dirty="0" smtClean="0"/>
              <a:t>th</a:t>
            </a:r>
            <a:r>
              <a:rPr lang="en-GB" dirty="0" smtClean="0"/>
              <a:t> March – prep for the presentation</a:t>
            </a:r>
          </a:p>
          <a:p>
            <a:r>
              <a:rPr lang="en-GB" dirty="0" smtClean="0"/>
              <a:t>21</a:t>
            </a:r>
            <a:r>
              <a:rPr lang="en-GB" baseline="30000" dirty="0" smtClean="0"/>
              <a:t>st</a:t>
            </a:r>
            <a:r>
              <a:rPr lang="en-GB" dirty="0" smtClean="0"/>
              <a:t> March assessment: reflective presentation</a:t>
            </a:r>
          </a:p>
          <a:p>
            <a:r>
              <a:rPr lang="en-GB" dirty="0" smtClean="0"/>
              <a:t>28</a:t>
            </a:r>
            <a:r>
              <a:rPr lang="en-GB" baseline="30000" dirty="0" smtClean="0"/>
              <a:t>th</a:t>
            </a:r>
            <a:r>
              <a:rPr lang="en-GB" dirty="0" smtClean="0"/>
              <a:t> reflective presentation 2</a:t>
            </a:r>
            <a:r>
              <a:rPr lang="en-GB" baseline="30000" dirty="0" smtClean="0"/>
              <a:t>nd</a:t>
            </a:r>
            <a:r>
              <a:rPr lang="en-GB" dirty="0" smtClean="0"/>
              <a:t> group (differentiated) &amp; exam prep</a:t>
            </a:r>
          </a:p>
          <a:p>
            <a:r>
              <a:rPr lang="en-GB" dirty="0" smtClean="0"/>
              <a:t>2</a:t>
            </a:r>
            <a:r>
              <a:rPr lang="en-GB" baseline="30000" dirty="0" smtClean="0"/>
              <a:t>nd</a:t>
            </a:r>
            <a:r>
              <a:rPr lang="en-GB" dirty="0" smtClean="0"/>
              <a:t> May Exam</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7266" y="548680"/>
            <a:ext cx="2865437" cy="1304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90876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044" name="Picture 5" descr="main_king"/>
          <p:cNvPicPr>
            <a:picLocks noGrp="1" noChangeAspect="1" noChangeArrowheads="1"/>
          </p:cNvPicPr>
          <p:nvPr>
            <p:ph type="subTitle" idx="1"/>
          </p:nvPr>
        </p:nvPicPr>
        <p:blipFill>
          <a:blip r:embed="rId22">
            <a:extLst>
              <a:ext uri="{28A0092B-C50C-407E-A947-70E740481C1C}">
                <a14:useLocalDpi xmlns:a14="http://schemas.microsoft.com/office/drawing/2010/main" val="0"/>
              </a:ext>
            </a:extLst>
          </a:blip>
          <a:srcRect/>
          <a:stretch>
            <a:fillRect/>
          </a:stretch>
        </p:blipFill>
        <p:spPr>
          <a:xfrm>
            <a:off x="3708400" y="4221163"/>
            <a:ext cx="2808288" cy="2636837"/>
          </a:xfrm>
        </p:spPr>
      </p:pic>
      <p:pic>
        <p:nvPicPr>
          <p:cNvPr id="1045" name="Picture 7" descr="main_mandela"/>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2555875" y="0"/>
            <a:ext cx="360045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6" name="Picture 8" descr="main_thatche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0" y="3473450"/>
            <a:ext cx="3851275"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7" name="Picture 9" descr="main_hitle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6156325" y="0"/>
            <a:ext cx="2987675" cy="257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8" name="Picture 10" descr="main_churchill"/>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3924300" y="2492375"/>
            <a:ext cx="2843213"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9" name="Picture 11" descr="main_teresa"/>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0" y="0"/>
            <a:ext cx="2771775" cy="3500438"/>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050" name="Picture 14" descr="bill_gates_400"/>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6516688" y="2565400"/>
            <a:ext cx="2627312" cy="205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1" name="Rectangle 21"/>
          <p:cNvSpPr>
            <a:spLocks noChangeArrowheads="1"/>
          </p:cNvSpPr>
          <p:nvPr/>
        </p:nvSpPr>
        <p:spPr bwMode="auto">
          <a:xfrm>
            <a:off x="-4621213" y="-419598475"/>
            <a:ext cx="13519151" cy="254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r>
              <a:rPr lang="en-GB" altLang="en-US" sz="13500" b="1" smtClean="0">
                <a:solidFill>
                  <a:srgbClr val="333333"/>
                </a:solidFill>
                <a:latin typeface="Times New Roman" pitchFamily="18" charset="0"/>
                <a:cs typeface="Times New Roman" pitchFamily="18" charset="0"/>
              </a:rPr>
              <a:t>Hello undefined |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r>
              <a:rPr lang="en-GB" altLang="en-US" sz="900" smtClean="0">
                <a:solidFill>
                  <a:prstClr val="black"/>
                </a:solidFill>
                <a:hlinkClick r:id="rId29"/>
              </a:rPr>
              <a:t>Change Preferences</a:t>
            </a:r>
            <a:r>
              <a:rPr lang="en-GB" altLang="en-US" sz="900" smtClean="0">
                <a:solidFill>
                  <a:prstClr val="black"/>
                </a:solidFill>
              </a:rPr>
              <a:t> | </a:t>
            </a:r>
            <a:r>
              <a:rPr lang="en-GB" altLang="en-US" sz="900" smtClean="0">
                <a:solidFill>
                  <a:prstClr val="black"/>
                </a:solidFill>
                <a:hlinkClick r:id="rId30"/>
              </a:rPr>
              <a:t>Sign Out</a:t>
            </a:r>
            <a:r>
              <a:rPr lang="en-GB" altLang="en-US" sz="900" smtClean="0">
                <a:solidFill>
                  <a:prstClr val="black"/>
                </a:solidFill>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endParaRPr lang="en-GB" altLang="en-US" smtClean="0">
              <a:solidFill>
                <a:prstClr val="black"/>
              </a:solidFill>
            </a:endParaRPr>
          </a:p>
        </p:txBody>
      </p:sp>
      <p:sp>
        <p:nvSpPr>
          <p:cNvPr id="1052" name="Rectangle 22"/>
          <p:cNvSpPr>
            <a:spLocks noChangeArrowheads="1"/>
          </p:cNvSpPr>
          <p:nvPr/>
        </p:nvSpPr>
        <p:spPr bwMode="auto">
          <a:xfrm>
            <a:off x="-4621213" y="-419598475"/>
            <a:ext cx="11287126"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31"/>
              </a:rPr>
              <a:t>Register Now</a:t>
            </a:r>
            <a:r>
              <a:rPr lang="en-GB" altLang="en-US" sz="13500" smtClean="0">
                <a:solidFill>
                  <a:prstClr val="black"/>
                </a:solidFill>
                <a:latin typeface="Times New Roman" pitchFamily="18" charset="0"/>
                <a:cs typeface="Times New Roman" pitchFamily="18" charset="0"/>
              </a:rPr>
              <a:t> </a:t>
            </a:r>
          </a:p>
          <a:p>
            <a:pPr fontAlgn="base">
              <a:spcBef>
                <a:spcPct val="0"/>
              </a:spcBef>
              <a:spcAft>
                <a:spcPct val="0"/>
              </a:spcAft>
            </a:pPr>
            <a:endParaRPr lang="en-GB" altLang="en-US" smtClean="0">
              <a:solidFill>
                <a:prstClr val="black"/>
              </a:solidFill>
            </a:endParaRPr>
          </a:p>
        </p:txBody>
      </p:sp>
      <p:sp>
        <p:nvSpPr>
          <p:cNvPr id="1053" name="Rectangle 25"/>
          <p:cNvSpPr>
            <a:spLocks noChangeArrowheads="1"/>
          </p:cNvSpPr>
          <p:nvPr/>
        </p:nvSpPr>
        <p:spPr bwMode="auto">
          <a:xfrm>
            <a:off x="-4621213" y="-442229875"/>
            <a:ext cx="1785938" cy="5589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r>
              <a:rPr lang="en-GB" altLang="en-US" sz="13500" b="1" smtClean="0">
                <a:solidFill>
                  <a:srgbClr val="CC0000"/>
                </a:solidFill>
                <a:latin typeface="Times New Roman" pitchFamily="18" charset="0"/>
                <a:cs typeface="Times New Roman" pitchFamily="18" charset="0"/>
                <a:hlinkClick r:id="rId32"/>
              </a:rPr>
              <a:t>TODAY'S NEWSPAPER</a:t>
            </a:r>
            <a:r>
              <a:rPr lang="en-GB" altLang="en-US" sz="13500" smtClean="0">
                <a:solidFill>
                  <a:prstClr val="black"/>
                </a:solidFill>
                <a:latin typeface="Times New Roman" pitchFamily="18" charset="0"/>
                <a:cs typeface="Times New Roman" pitchFamily="18" charset="0"/>
              </a:rPr>
              <a:t/>
            </a:r>
            <a:br>
              <a:rPr lang="en-GB" altLang="en-US" sz="13500" smtClean="0">
                <a:solidFill>
                  <a:prstClr val="black"/>
                </a:solidFill>
                <a:latin typeface="Times New Roman" pitchFamily="18" charset="0"/>
                <a:cs typeface="Times New Roman" pitchFamily="18" charset="0"/>
              </a:rPr>
            </a:br>
            <a:r>
              <a:rPr lang="en-GB" altLang="en-US" sz="13500" smtClean="0">
                <a:solidFill>
                  <a:prstClr val="black"/>
                </a:solidFill>
                <a:latin typeface="Times New Roman" pitchFamily="18" charset="0"/>
                <a:cs typeface="Times New Roman" pitchFamily="18" charset="0"/>
                <a:hlinkClick r:id="rId33" tooltip="Subscribe | Home Delivery Customer Service"/>
              </a:rPr>
              <a:t>Subscribe</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34"/>
              </a:rPr>
              <a:t>PostPoints</a:t>
            </a:r>
            <a:r>
              <a:rPr lang="en-GB" altLang="en-US" sz="13500" smtClean="0">
                <a:solidFill>
                  <a:prstClr val="black"/>
                </a:solidFill>
                <a:latin typeface="Times New Roman" pitchFamily="18" charset="0"/>
                <a:cs typeface="Times New Roman" pitchFamily="18" charset="0"/>
              </a:rPr>
              <a:t> </a:t>
            </a:r>
          </a:p>
          <a:p>
            <a:pPr fontAlgn="base">
              <a:spcBef>
                <a:spcPct val="0"/>
              </a:spcBef>
              <a:spcAft>
                <a:spcPct val="0"/>
              </a:spcAft>
            </a:pPr>
            <a:endParaRPr lang="en-GB" altLang="en-US" smtClean="0">
              <a:solidFill>
                <a:prstClr val="black"/>
              </a:solidFill>
            </a:endParaRPr>
          </a:p>
        </p:txBody>
      </p:sp>
      <p:graphicFrame>
        <p:nvGraphicFramePr>
          <p:cNvPr id="2087" name="Group 39"/>
          <p:cNvGraphicFramePr>
            <a:graphicFrameLocks noGrp="1"/>
          </p:cNvGraphicFramePr>
          <p:nvPr/>
        </p:nvGraphicFramePr>
        <p:xfrm>
          <a:off x="-4621213" y="-419598475"/>
          <a:ext cx="1208088" cy="2149475"/>
        </p:xfrm>
        <a:graphic>
          <a:graphicData uri="http://schemas.openxmlformats.org/drawingml/2006/table">
            <a:tbl>
              <a:tblPr/>
              <a:tblGrid>
                <a:gridCol w="999857"/>
                <a:gridCol w="208231"/>
              </a:tblGrid>
              <a:tr h="2149475">
                <a:tc>
                  <a:txBody>
                    <a:bodyPr/>
                    <a:lstStyle/>
                    <a:p>
                      <a:pPr marL="0" marR="0" lvl="0" indent="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en-GB" sz="135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endParaRPr kumimoji="0" lang="en-GB" sz="7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txBody>
                  <a:tcPr marL="91415" marR="91415" anchor="ct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Verdana" pitchFamily="34" charset="0"/>
                        <a:cs typeface="Arial" charset="0"/>
                      </a:endParaRPr>
                    </a:p>
                  </a:txBody>
                  <a:tcPr marL="91415" marR="91415" anchor="ctr" horzOverflow="overflow">
                    <a:lnL>
                      <a:noFill/>
                    </a:lnL>
                    <a:lnR cap="flat">
                      <a:noFill/>
                    </a:lnR>
                    <a:lnT cap="flat">
                      <a:noFill/>
                    </a:lnT>
                    <a:lnB cap="flat">
                      <a:noFill/>
                    </a:lnB>
                    <a:lnTlToBr>
                      <a:noFill/>
                    </a:lnTlToBr>
                    <a:lnBlToTr>
                      <a:noFill/>
                    </a:lnBlToTr>
                    <a:noFill/>
                  </a:tcPr>
                </a:tc>
              </a:tr>
            </a:tbl>
          </a:graphicData>
        </a:graphic>
      </p:graphicFrame>
      <p:graphicFrame>
        <p:nvGraphicFramePr>
          <p:cNvPr id="2109" name="Group 61"/>
          <p:cNvGraphicFramePr>
            <a:graphicFrameLocks noGrp="1"/>
          </p:cNvGraphicFramePr>
          <p:nvPr/>
        </p:nvGraphicFramePr>
        <p:xfrm>
          <a:off x="-4621213" y="-419598475"/>
          <a:ext cx="2857500" cy="2149475"/>
        </p:xfrm>
        <a:graphic>
          <a:graphicData uri="http://schemas.openxmlformats.org/drawingml/2006/table">
            <a:tbl>
              <a:tblPr/>
              <a:tblGrid>
                <a:gridCol w="1428750"/>
                <a:gridCol w="1428750"/>
              </a:tblGrid>
              <a:tr h="2149475">
                <a:tc>
                  <a:txBody>
                    <a:bodyPr/>
                    <a:lstStyle/>
                    <a:p>
                      <a:pPr marL="0" marR="0" lvl="0" indent="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en-GB" sz="135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r>
                        <a:rPr kumimoji="0" lang="en-GB" sz="36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endParaRPr kumimoji="0" lang="en-GB" sz="135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txBody>
                  <a:tcPr anchor="ct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en-GB" sz="135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r>
                        <a:rPr kumimoji="0" lang="en-GB"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endParaRPr kumimoji="0" lang="en-GB" sz="135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txBody>
                  <a:tcPr anchor="ctr" horzOverflow="overflow">
                    <a:lnL>
                      <a:noFill/>
                    </a:lnL>
                    <a:lnR cap="flat">
                      <a:noFill/>
                    </a:lnR>
                    <a:lnT cap="flat">
                      <a:noFill/>
                    </a:lnT>
                    <a:lnB cap="flat">
                      <a:noFill/>
                    </a:lnB>
                    <a:lnTlToBr>
                      <a:noFill/>
                    </a:lnTlToBr>
                    <a:lnBlToTr>
                      <a:noFill/>
                    </a:lnBlToTr>
                    <a:noFill/>
                  </a:tcPr>
                </a:tc>
              </a:tr>
            </a:tbl>
          </a:graphicData>
        </a:graphic>
      </p:graphicFrame>
      <p:sp>
        <p:nvSpPr>
          <p:cNvPr id="1060" name="Rectangle 63"/>
          <p:cNvSpPr>
            <a:spLocks noChangeArrowheads="1"/>
          </p:cNvSpPr>
          <p:nvPr/>
        </p:nvSpPr>
        <p:spPr bwMode="auto">
          <a:xfrm>
            <a:off x="-4621213" y="-455131488"/>
            <a:ext cx="314325" cy="179765325"/>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35"/>
              </a:rPr>
              <a:t>News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36"/>
              </a:rPr>
              <a:t>Nation</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37"/>
              </a:rPr>
              <a:t>Investigations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38"/>
              </a:rPr>
              <a:t>Photos &amp; Video</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39"/>
              </a:rPr>
              <a:t>Discussions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40"/>
              </a:rPr>
              <a:t>World</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41"/>
              </a:rPr>
              <a:t>Education</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42"/>
              </a:rPr>
              <a:t>Entertainment</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43"/>
              </a:rPr>
              <a:t>Corrections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44"/>
              </a:rPr>
              <a:t>Metro</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45"/>
              </a:rPr>
              <a:t>Health</a:t>
            </a:r>
            <a:r>
              <a:rPr lang="en-GB" altLang="en-US" sz="13500" b="1" smtClean="0">
                <a:solidFill>
                  <a:prstClr val="black"/>
                </a:solidFill>
                <a:latin typeface="Times New Roman" pitchFamily="18" charset="0"/>
                <a:cs typeface="Times New Roman" pitchFamily="18" charset="0"/>
              </a:rPr>
              <a:t> </a:t>
            </a:r>
          </a:p>
          <a:p>
            <a:pPr algn="ctr" fontAlgn="base">
              <a:spcBef>
                <a:spcPct val="0"/>
              </a:spcBef>
              <a:spcAft>
                <a:spcPct val="0"/>
              </a:spcAft>
              <a:buFontTx/>
              <a:buChar char="•"/>
            </a:pPr>
            <a:r>
              <a:rPr lang="en-GB" altLang="en-US" sz="900" b="1" smtClean="0">
                <a:solidFill>
                  <a:srgbClr val="0D3159"/>
                </a:solidFill>
                <a:latin typeface="Times New Roman" pitchFamily="18" charset="0"/>
                <a:cs typeface="Times New Roman" pitchFamily="18" charset="0"/>
                <a:hlinkClick r:id="rId46"/>
              </a:rPr>
              <a:t>Columns &amp; Blogs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47"/>
              </a:rPr>
              <a:t>Innovations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algn="ct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48"/>
              </a:rPr>
              <a:t>Politics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49"/>
              </a:rPr>
              <a:t>Politics Blogs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50"/>
              </a:rPr>
              <a:t>House/Senate Votes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51"/>
              </a:rPr>
              <a:t>White House</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52"/>
              </a:rPr>
              <a:t>Congress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53"/>
              </a:rPr>
              <a:t>Political Browser</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54"/>
              </a:rPr>
              <a:t>In Depth</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55"/>
              </a:rPr>
              <a:t>Polls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56"/>
              </a:rPr>
              <a:t>The Fed Page</a:t>
            </a:r>
            <a:r>
              <a:rPr lang="en-GB" altLang="en-US" sz="13500" b="1" smtClean="0">
                <a:solidFill>
                  <a:prstClr val="black"/>
                </a:solidFill>
                <a:latin typeface="Times New Roman" pitchFamily="18" charset="0"/>
                <a:cs typeface="Times New Roman" pitchFamily="18" charset="0"/>
              </a:rPr>
              <a:t> </a:t>
            </a:r>
          </a:p>
          <a:p>
            <a:pPr algn="ctr" fontAlgn="base">
              <a:spcBef>
                <a:spcPct val="0"/>
              </a:spcBef>
              <a:spcAft>
                <a:spcPct val="0"/>
              </a:spcAft>
              <a:buFontTx/>
              <a:buChar char="•"/>
            </a:pPr>
            <a:r>
              <a:rPr lang="en-GB" altLang="en-US" sz="1000" b="1" smtClean="0">
                <a:solidFill>
                  <a:srgbClr val="0D3159"/>
                </a:solidFill>
                <a:latin typeface="Times New Roman" pitchFamily="18" charset="0"/>
                <a:cs typeface="Times New Roman" pitchFamily="18" charset="0"/>
                <a:hlinkClick r:id="rId57"/>
              </a:rPr>
              <a:t>DC</a:t>
            </a:r>
            <a:r>
              <a:rPr lang="en-GB" altLang="en-US" sz="13500" b="1" smtClean="0">
                <a:solidFill>
                  <a:prstClr val="black"/>
                </a:solidFill>
                <a:latin typeface="Times New Roman" pitchFamily="18" charset="0"/>
                <a:cs typeface="Times New Roman" pitchFamily="18" charset="0"/>
              </a:rPr>
              <a:t> | </a:t>
            </a:r>
            <a:r>
              <a:rPr lang="en-GB" altLang="en-US" sz="1000" b="1" smtClean="0">
                <a:solidFill>
                  <a:srgbClr val="0D3159"/>
                </a:solidFill>
                <a:latin typeface="Times New Roman" pitchFamily="18" charset="0"/>
                <a:cs typeface="Times New Roman" pitchFamily="18" charset="0"/>
                <a:hlinkClick r:id="rId58"/>
              </a:rPr>
              <a:t>MD</a:t>
            </a:r>
            <a:r>
              <a:rPr lang="en-GB" altLang="en-US" sz="13500" b="1" smtClean="0">
                <a:solidFill>
                  <a:prstClr val="black"/>
                </a:solidFill>
                <a:latin typeface="Times New Roman" pitchFamily="18" charset="0"/>
                <a:cs typeface="Times New Roman" pitchFamily="18" charset="0"/>
              </a:rPr>
              <a:t> | </a:t>
            </a:r>
            <a:r>
              <a:rPr lang="en-GB" altLang="en-US" sz="1000" b="1" smtClean="0">
                <a:solidFill>
                  <a:srgbClr val="0D3159"/>
                </a:solidFill>
                <a:latin typeface="Times New Roman" pitchFamily="18" charset="0"/>
                <a:cs typeface="Times New Roman" pitchFamily="18" charset="0"/>
                <a:hlinkClick r:id="rId59"/>
              </a:rPr>
              <a:t>VA</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algn="ct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60"/>
              </a:rPr>
              <a:t>Opinions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61"/>
              </a:rPr>
              <a:t>Opinions Home</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62"/>
              </a:rPr>
              <a:t>Outlook</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63"/>
              </a:rPr>
              <a:t>Local Opinions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64"/>
              </a:rPr>
              <a:t>Discussions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65"/>
              </a:rPr>
              <a:t>Toles Cartoons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66"/>
              </a:rPr>
              <a:t>On Faith</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67"/>
              </a:rPr>
              <a:t>Telnaes Animations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68"/>
              </a:rPr>
              <a:t>PostGlobal</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algn="ct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69"/>
              </a:rPr>
              <a:t>Business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70"/>
              </a:rPr>
              <a:t>Business and Policy</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71"/>
              </a:rPr>
              <a:t>Local Business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72"/>
              </a:rPr>
              <a:t>Entrepreneurship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73"/>
              </a:rPr>
              <a:t>Economy Watch </a:t>
            </a:r>
            <a:endParaRPr lang="en-GB" altLang="en-US" sz="13500" b="1"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74"/>
              </a:rPr>
              <a:t>Technology</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75"/>
              </a:rPr>
              <a:t>Columns &amp; Blogs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76"/>
              </a:rPr>
              <a:t>Global Economy </a:t>
            </a:r>
            <a:endParaRPr lang="en-GB" altLang="en-US" sz="13500" b="1"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77"/>
              </a:rPr>
              <a:t>Personal Finance</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78"/>
              </a:rPr>
              <a:t>On Leadership</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algn="ct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79"/>
              </a:rPr>
              <a:t>Local</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44"/>
              </a:rPr>
              <a:t>Metro News</a:t>
            </a:r>
            <a:r>
              <a:rPr lang="en-GB" altLang="en-US" sz="13500" b="1" smtClean="0">
                <a:solidFill>
                  <a:prstClr val="black"/>
                </a:solidFill>
                <a:latin typeface="Times New Roman" pitchFamily="18" charset="0"/>
                <a:cs typeface="Times New Roman" pitchFamily="18" charset="0"/>
              </a:rPr>
              <a:t> </a:t>
            </a:r>
          </a:p>
          <a:p>
            <a:pPr algn="ctr" fontAlgn="base">
              <a:spcBef>
                <a:spcPct val="0"/>
              </a:spcBef>
              <a:spcAft>
                <a:spcPct val="0"/>
              </a:spcAft>
              <a:buFontTx/>
              <a:buChar char="•"/>
            </a:pPr>
            <a:r>
              <a:rPr lang="en-GB" altLang="en-US" sz="1000" b="1" smtClean="0">
                <a:solidFill>
                  <a:srgbClr val="0D3159"/>
                </a:solidFill>
                <a:latin typeface="Times New Roman" pitchFamily="18" charset="0"/>
                <a:cs typeface="Times New Roman" pitchFamily="18" charset="0"/>
                <a:hlinkClick r:id="rId80"/>
              </a:rPr>
              <a:t>District</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81"/>
              </a:rPr>
              <a:t>Weather</a:t>
            </a:r>
            <a:r>
              <a:rPr lang="en-GB" altLang="en-US" sz="13500" b="1" smtClean="0">
                <a:solidFill>
                  <a:prstClr val="black"/>
                </a:solidFill>
                <a:latin typeface="Times New Roman" pitchFamily="18" charset="0"/>
                <a:cs typeface="Times New Roman" pitchFamily="18" charset="0"/>
              </a:rPr>
              <a:t> </a:t>
            </a:r>
          </a:p>
          <a:p>
            <a:pPr algn="ctr" fontAlgn="base">
              <a:spcBef>
                <a:spcPct val="0"/>
              </a:spcBef>
              <a:spcAft>
                <a:spcPct val="0"/>
              </a:spcAft>
              <a:buFontTx/>
              <a:buChar char="•"/>
            </a:pPr>
            <a:r>
              <a:rPr lang="en-GB" altLang="en-US" sz="900" b="1" smtClean="0">
                <a:solidFill>
                  <a:srgbClr val="0D3159"/>
                </a:solidFill>
                <a:latin typeface="Times New Roman" pitchFamily="18" charset="0"/>
                <a:cs typeface="Times New Roman" pitchFamily="18" charset="0"/>
                <a:hlinkClick r:id="rId82"/>
              </a:rPr>
              <a:t>Obituaries</a:t>
            </a:r>
            <a:r>
              <a:rPr lang="en-GB" altLang="en-US" sz="13500" b="1" smtClean="0">
                <a:solidFill>
                  <a:prstClr val="black"/>
                </a:solidFill>
                <a:latin typeface="Times New Roman" pitchFamily="18" charset="0"/>
                <a:cs typeface="Times New Roman" pitchFamily="18" charset="0"/>
              </a:rPr>
              <a:t> </a:t>
            </a:r>
          </a:p>
          <a:p>
            <a:pPr algn="ctr" fontAlgn="base">
              <a:spcBef>
                <a:spcPct val="0"/>
              </a:spcBef>
              <a:spcAft>
                <a:spcPct val="0"/>
              </a:spcAft>
              <a:buFontTx/>
              <a:buChar char="•"/>
            </a:pPr>
            <a:r>
              <a:rPr lang="en-GB" altLang="en-US" sz="900" b="1" smtClean="0">
                <a:solidFill>
                  <a:srgbClr val="0D3159"/>
                </a:solidFill>
                <a:latin typeface="Times New Roman" pitchFamily="18" charset="0"/>
                <a:cs typeface="Times New Roman" pitchFamily="18" charset="0"/>
                <a:hlinkClick r:id="rId83"/>
              </a:rPr>
              <a:t>The Extras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13500" b="1" smtClean="0">
                <a:solidFill>
                  <a:prstClr val="black"/>
                </a:solidFill>
                <a:latin typeface="Times New Roman" pitchFamily="18" charset="0"/>
                <a:cs typeface="Times New Roman" pitchFamily="18" charset="0"/>
                <a:hlinkClick r:id="rId84"/>
              </a:rPr>
              <a:t>Education</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13500" b="1" smtClean="0">
                <a:solidFill>
                  <a:prstClr val="black"/>
                </a:solidFill>
                <a:latin typeface="Times New Roman" pitchFamily="18" charset="0"/>
                <a:cs typeface="Times New Roman" pitchFamily="18" charset="0"/>
                <a:hlinkClick r:id="rId85"/>
              </a:rPr>
              <a:t>Maryland</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13500" b="1" smtClean="0">
                <a:solidFill>
                  <a:prstClr val="black"/>
                </a:solidFill>
                <a:latin typeface="Times New Roman" pitchFamily="18" charset="0"/>
                <a:cs typeface="Times New Roman" pitchFamily="18" charset="0"/>
                <a:hlinkClick r:id="rId86"/>
              </a:rPr>
              <a:t>Traffic</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87"/>
              </a:rPr>
              <a:t>Local Explorer</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88"/>
              </a:rPr>
              <a:t>Local Business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89"/>
              </a:rPr>
              <a:t>Columns &amp; Blogs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90"/>
              </a:rPr>
              <a:t>Virginia</a:t>
            </a:r>
            <a:r>
              <a:rPr lang="en-GB" altLang="en-US" sz="13500" b="1" smtClean="0">
                <a:solidFill>
                  <a:prstClr val="black"/>
                </a:solidFill>
                <a:latin typeface="Times New Roman" pitchFamily="18" charset="0"/>
                <a:cs typeface="Times New Roman" pitchFamily="18" charset="0"/>
              </a:rPr>
              <a:t> </a:t>
            </a:r>
          </a:p>
          <a:p>
            <a:pPr algn="ctr" fontAlgn="base">
              <a:spcBef>
                <a:spcPct val="0"/>
              </a:spcBef>
              <a:spcAft>
                <a:spcPct val="0"/>
              </a:spcAft>
              <a:buFontTx/>
              <a:buChar char="•"/>
            </a:pPr>
            <a:r>
              <a:rPr lang="en-GB" altLang="en-US" sz="1000" b="1" smtClean="0">
                <a:solidFill>
                  <a:srgbClr val="0D3159"/>
                </a:solidFill>
                <a:latin typeface="Times New Roman" pitchFamily="18" charset="0"/>
                <a:cs typeface="Times New Roman" pitchFamily="18" charset="0"/>
                <a:hlinkClick r:id="rId91"/>
              </a:rPr>
              <a:t>Crime</a:t>
            </a:r>
            <a:r>
              <a:rPr lang="en-GB" altLang="en-US" sz="13500" b="1" smtClean="0">
                <a:solidFill>
                  <a:prstClr val="black"/>
                </a:solidFill>
                <a:latin typeface="Times New Roman" pitchFamily="18" charset="0"/>
                <a:cs typeface="Times New Roman" pitchFamily="18" charset="0"/>
              </a:rPr>
              <a:t> </a:t>
            </a:r>
          </a:p>
          <a:p>
            <a:pPr algn="ctr" fontAlgn="base">
              <a:spcBef>
                <a:spcPct val="0"/>
              </a:spcBef>
              <a:spcAft>
                <a:spcPct val="0"/>
              </a:spcAft>
              <a:buFontTx/>
              <a:buChar char="•"/>
            </a:pPr>
            <a:r>
              <a:rPr lang="en-GB" altLang="en-US" sz="1000" b="1" smtClean="0">
                <a:solidFill>
                  <a:srgbClr val="0D3159"/>
                </a:solidFill>
                <a:latin typeface="Times New Roman" pitchFamily="18" charset="0"/>
                <a:cs typeface="Times New Roman" pitchFamily="18" charset="0"/>
                <a:hlinkClick r:id="rId92"/>
              </a:rPr>
              <a:t>Community Handbook</a:t>
            </a:r>
            <a:r>
              <a:rPr lang="en-GB" altLang="en-US" sz="13500" b="1" smtClean="0">
                <a:solidFill>
                  <a:prstClr val="black"/>
                </a:solidFill>
                <a:latin typeface="Times New Roman" pitchFamily="18" charset="0"/>
                <a:cs typeface="Times New Roman" pitchFamily="18" charset="0"/>
              </a:rPr>
              <a:t> </a:t>
            </a:r>
          </a:p>
          <a:p>
            <a:pPr algn="ctr" fontAlgn="base">
              <a:spcBef>
                <a:spcPct val="0"/>
              </a:spcBef>
              <a:spcAft>
                <a:spcPct val="0"/>
              </a:spcAft>
              <a:buFontTx/>
              <a:buChar char="•"/>
            </a:pPr>
            <a:r>
              <a:rPr lang="en-GB" altLang="en-US" sz="900" b="1" smtClean="0">
                <a:solidFill>
                  <a:srgbClr val="0D3159"/>
                </a:solidFill>
                <a:latin typeface="Times New Roman" pitchFamily="18" charset="0"/>
                <a:cs typeface="Times New Roman" pitchFamily="18" charset="0"/>
                <a:hlinkClick r:id="rId93"/>
              </a:rPr>
              <a:t>Yellow Pages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algn="ct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94"/>
              </a:rPr>
              <a:t>Sports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endParaRPr lang="en-GB" altLang="en-US" smtClean="0">
              <a:solidFill>
                <a:prstClr val="black"/>
              </a:solidFill>
            </a:endParaRPr>
          </a:p>
        </p:txBody>
      </p:sp>
      <p:sp>
        <p:nvSpPr>
          <p:cNvPr id="1061" name="Rectangle 64"/>
          <p:cNvSpPr>
            <a:spLocks noChangeArrowheads="1"/>
          </p:cNvSpPr>
          <p:nvPr/>
        </p:nvSpPr>
        <p:spPr bwMode="auto">
          <a:xfrm>
            <a:off x="-4621213" y="-417449000"/>
            <a:ext cx="1338263" cy="27184350"/>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95"/>
              </a:rPr>
              <a:t>Redskins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96"/>
              </a:rPr>
              <a:t>Mystics/WNBA</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97"/>
              </a:rPr>
              <a:t>Colleges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98"/>
              </a:rPr>
              <a:t>Columnists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99"/>
              </a:rPr>
              <a:t>Capitals/NHL</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00"/>
              </a:rPr>
              <a:t>United/Soccer</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01"/>
              </a:rPr>
              <a:t>High Schools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02"/>
              </a:rPr>
              <a:t>Blogs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03"/>
              </a:rPr>
              <a:t>Nationals/MLB</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04"/>
              </a:rPr>
              <a:t>Wizards/NBA</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05"/>
              </a:rPr>
              <a:t>Leagues &amp; Sports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06"/>
              </a:rPr>
              <a:t>Wires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107"/>
              </a:rPr>
              <a:t>Arts &amp; Living</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endParaRPr lang="en-GB" altLang="en-US" smtClean="0">
              <a:solidFill>
                <a:prstClr val="black"/>
              </a:solidFill>
            </a:endParaRPr>
          </a:p>
        </p:txBody>
      </p:sp>
      <p:sp>
        <p:nvSpPr>
          <p:cNvPr id="1062" name="Rectangle 65"/>
          <p:cNvSpPr>
            <a:spLocks noChangeArrowheads="1"/>
          </p:cNvSpPr>
          <p:nvPr/>
        </p:nvSpPr>
        <p:spPr bwMode="auto">
          <a:xfrm>
            <a:off x="-4621213" y="-412305500"/>
            <a:ext cx="1474788" cy="54476650"/>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08"/>
              </a:rPr>
              <a:t>Style</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09"/>
              </a:rPr>
              <a:t>Entertainment News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10"/>
              </a:rPr>
              <a:t>Museums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1000" b="1" smtClean="0">
                <a:solidFill>
                  <a:srgbClr val="0D3159"/>
                </a:solidFill>
                <a:latin typeface="Times New Roman" pitchFamily="18" charset="0"/>
                <a:cs typeface="Times New Roman" pitchFamily="18" charset="0"/>
                <a:hlinkClick r:id="rId111"/>
              </a:rPr>
              <a:t>Columns &amp; Blogs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12"/>
              </a:rPr>
              <a:t>Comics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13"/>
              </a:rPr>
              <a:t>Pets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14"/>
              </a:rPr>
              <a:t>Food &amp; Dining</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15"/>
              </a:rPr>
              <a:t>Fashion &amp; Beauty</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16"/>
              </a:rPr>
              <a:t>KidsPost</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17"/>
              </a:rPr>
              <a:t>Crosswords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18"/>
              </a:rPr>
              <a:t>Movies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19"/>
              </a:rPr>
              <a:t>Travel</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20"/>
              </a:rPr>
              <a:t>Home &amp; Garden</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21"/>
              </a:rPr>
              <a:t>Post Magazine</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1000" b="1" smtClean="0">
                <a:solidFill>
                  <a:srgbClr val="0D3159"/>
                </a:solidFill>
                <a:latin typeface="Times New Roman" pitchFamily="18" charset="0"/>
                <a:cs typeface="Times New Roman" pitchFamily="18" charset="0"/>
                <a:hlinkClick r:id="rId122"/>
              </a:rPr>
              <a:t>Sudoku</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123"/>
              </a:rPr>
              <a:t>Going Out Guide</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24"/>
              </a:rPr>
              <a:t>Find Restaurants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25"/>
              </a:rPr>
              <a:t>Visitors Guide</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26"/>
              </a:rPr>
              <a:t>Find Movies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27"/>
              </a:rPr>
              <a:t>Best Bets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28"/>
              </a:rPr>
              <a:t>Find Bars &amp; Clubs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29"/>
              </a:rPr>
              <a:t>Go Out List</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30"/>
              </a:rPr>
              <a:t>Find Local Events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31"/>
              </a:rPr>
              <a:t>Going Out Gurus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132"/>
              </a:rPr>
              <a:t>Jobs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33"/>
              </a:rPr>
              <a:t>Find a Job</a:t>
            </a:r>
            <a:r>
              <a:rPr lang="en-GB" altLang="en-US" sz="13500" smtClean="0">
                <a:solidFill>
                  <a:prstClr val="black"/>
                </a:solidFill>
                <a:latin typeface="Times New Roman" pitchFamily="18" charset="0"/>
                <a:cs typeface="Times New Roman" pitchFamily="18" charset="0"/>
              </a:rPr>
              <a:t> </a:t>
            </a:r>
            <a:endParaRPr lang="en-GB" altLang="en-US" sz="13500" b="1"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34"/>
              </a:rPr>
              <a:t>Post a Job</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35"/>
              </a:rPr>
              <a:t>Get Expert Advice</a:t>
            </a:r>
            <a:r>
              <a:rPr lang="en-GB" altLang="en-US" sz="13500" smtClean="0">
                <a:solidFill>
                  <a:prstClr val="black"/>
                </a:solidFill>
                <a:latin typeface="Times New Roman" pitchFamily="18" charset="0"/>
                <a:cs typeface="Times New Roman" pitchFamily="18" charset="0"/>
              </a:rPr>
              <a:t> </a:t>
            </a:r>
            <a:endParaRPr lang="en-GB" altLang="en-US" sz="13500" b="1"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36"/>
              </a:rPr>
              <a:t>Employer Login</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137"/>
              </a:rPr>
              <a:t>Cars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endParaRPr lang="en-GB" altLang="en-US" smtClean="0">
              <a:solidFill>
                <a:prstClr val="black"/>
              </a:solidFill>
            </a:endParaRPr>
          </a:p>
        </p:txBody>
      </p:sp>
      <p:sp>
        <p:nvSpPr>
          <p:cNvPr id="1063" name="Rectangle 66"/>
          <p:cNvSpPr>
            <a:spLocks noChangeArrowheads="1"/>
          </p:cNvSpPr>
          <p:nvPr/>
        </p:nvSpPr>
        <p:spPr bwMode="auto">
          <a:xfrm>
            <a:off x="-4621213" y="-417449000"/>
            <a:ext cx="1350963" cy="14839950"/>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38"/>
              </a:rPr>
              <a:t>Buy a Car</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39"/>
              </a:rPr>
              <a:t>Sell a Car</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40"/>
              </a:rPr>
              <a:t>Experts &amp; Advice</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41"/>
              </a:rPr>
              <a:t>Dealer Directory</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42"/>
              </a:rPr>
              <a:t>Used Car Specials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43"/>
              </a:rPr>
              <a:t>Coupons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144"/>
              </a:rPr>
              <a:t>Real Estate</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endParaRPr lang="en-GB" altLang="en-US" smtClean="0">
              <a:solidFill>
                <a:prstClr val="black"/>
              </a:solidFill>
            </a:endParaRPr>
          </a:p>
        </p:txBody>
      </p:sp>
      <p:sp>
        <p:nvSpPr>
          <p:cNvPr id="1064" name="Rectangle 67"/>
          <p:cNvSpPr>
            <a:spLocks noChangeArrowheads="1"/>
          </p:cNvSpPr>
          <p:nvPr/>
        </p:nvSpPr>
        <p:spPr bwMode="auto">
          <a:xfrm>
            <a:off x="-4621213" y="-417449000"/>
            <a:ext cx="1541463" cy="14839950"/>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45"/>
              </a:rPr>
              <a:t>Buy a Home</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46"/>
              </a:rPr>
              <a:t>Sell a Home</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47"/>
              </a:rPr>
              <a:t>Neighborhoods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48"/>
              </a:rPr>
              <a:t>Recent Home Sales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srgbClr val="0D3159"/>
                </a:solidFill>
                <a:latin typeface="Times New Roman" pitchFamily="18" charset="0"/>
                <a:cs typeface="Times New Roman" pitchFamily="18" charset="0"/>
                <a:hlinkClick r:id="rId149"/>
              </a:rPr>
              <a:t>Tools and Calculators</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srgbClr val="0D3159"/>
                </a:solidFill>
                <a:latin typeface="Times New Roman" pitchFamily="18" charset="0"/>
                <a:cs typeface="Times New Roman" pitchFamily="18" charset="0"/>
                <a:hlinkClick r:id="rId150"/>
              </a:rPr>
              <a:t>Local Address</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151"/>
              </a:rPr>
              <a:t>Rentals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endParaRPr lang="en-GB" altLang="en-US" smtClean="0">
              <a:solidFill>
                <a:prstClr val="black"/>
              </a:solidFill>
            </a:endParaRPr>
          </a:p>
        </p:txBody>
      </p:sp>
      <p:sp>
        <p:nvSpPr>
          <p:cNvPr id="1065" name="Rectangle 68"/>
          <p:cNvSpPr>
            <a:spLocks noChangeArrowheads="1"/>
          </p:cNvSpPr>
          <p:nvPr/>
        </p:nvSpPr>
        <p:spPr bwMode="auto">
          <a:xfrm>
            <a:off x="-4621213" y="-417449000"/>
            <a:ext cx="1274763" cy="6610350"/>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52"/>
              </a:rPr>
              <a:t>Find a Rental</a:t>
            </a:r>
            <a:r>
              <a:rPr lang="en-GB" altLang="en-US" sz="13500" b="1" smtClean="0">
                <a:solidFill>
                  <a:prstClr val="black"/>
                </a:solidFill>
                <a:latin typeface="Times New Roman" pitchFamily="18" charset="0"/>
                <a:cs typeface="Times New Roman" pitchFamily="18" charset="0"/>
              </a:rPr>
              <a:t> </a:t>
            </a:r>
          </a:p>
          <a:p>
            <a:pPr fontAlgn="base">
              <a:spcBef>
                <a:spcPct val="0"/>
              </a:spcBef>
              <a:spcAft>
                <a:spcPct val="0"/>
              </a:spcAft>
              <a:buFontTx/>
              <a:buChar char="•"/>
            </a:pPr>
            <a:r>
              <a:rPr lang="en-GB" altLang="en-US" sz="900" b="1" smtClean="0">
                <a:solidFill>
                  <a:prstClr val="black"/>
                </a:solidFill>
                <a:latin typeface="Times New Roman" pitchFamily="18" charset="0"/>
                <a:cs typeface="Times New Roman" pitchFamily="18" charset="0"/>
                <a:hlinkClick r:id="rId153"/>
              </a:rPr>
              <a:t>Rent Your Place</a:t>
            </a:r>
            <a:r>
              <a:rPr lang="en-GB" altLang="en-US" sz="13500" b="1" smtClean="0">
                <a:solidFill>
                  <a:prstClr val="black"/>
                </a:solidFill>
                <a:latin typeface="Times New Roman" pitchFamily="18" charset="0"/>
                <a:cs typeface="Times New Roman" pitchFamily="18" charset="0"/>
              </a:rPr>
              <a:t> </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r>
              <a:rPr lang="en-GB" altLang="en-US" sz="900" b="1" smtClean="0">
                <a:solidFill>
                  <a:srgbClr val="0D3159"/>
                </a:solidFill>
                <a:latin typeface="Times New Roman" pitchFamily="18" charset="0"/>
                <a:cs typeface="Times New Roman" pitchFamily="18" charset="0"/>
                <a:hlinkClick r:id="rId154"/>
              </a:rPr>
              <a:t>Classifieds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endParaRPr lang="en-GB" altLang="en-US" smtClean="0">
              <a:solidFill>
                <a:prstClr val="black"/>
              </a:solidFill>
            </a:endParaRPr>
          </a:p>
        </p:txBody>
      </p:sp>
      <p:sp>
        <p:nvSpPr>
          <p:cNvPr id="1066" name="Rectangle 69"/>
          <p:cNvSpPr>
            <a:spLocks noChangeArrowheads="1"/>
          </p:cNvSpPr>
          <p:nvPr/>
        </p:nvSpPr>
        <p:spPr bwMode="auto">
          <a:xfrm>
            <a:off x="-4621213" y="-286154813"/>
            <a:ext cx="600075" cy="4141788"/>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endParaRPr lang="en-GB" altLang="en-US" sz="13500" b="1" smtClean="0">
              <a:solidFill>
                <a:prstClr val="black"/>
              </a:solidFill>
              <a:latin typeface="Times New Roman" pitchFamily="18" charset="0"/>
              <a:cs typeface="Times New Roman" pitchFamily="18" charset="0"/>
            </a:endParaRPr>
          </a:p>
          <a:p>
            <a:pPr fontAlgn="base">
              <a:spcBef>
                <a:spcPct val="0"/>
              </a:spcBef>
              <a:spcAft>
                <a:spcPct val="0"/>
              </a:spcAft>
              <a:buFontTx/>
              <a:buChar char="•"/>
            </a:pPr>
            <a:endParaRPr lang="en-GB" altLang="en-US" sz="13500" smtClean="0">
              <a:solidFill>
                <a:prstClr val="black"/>
              </a:solidFill>
              <a:latin typeface="Times New Roman" pitchFamily="18" charset="0"/>
              <a:cs typeface="Times New Roman" pitchFamily="18" charset="0"/>
            </a:endParaRPr>
          </a:p>
        </p:txBody>
      </p:sp>
      <p:sp>
        <p:nvSpPr>
          <p:cNvPr id="1067" name="Rectangle 74"/>
          <p:cNvSpPr>
            <a:spLocks noChangeArrowheads="1"/>
          </p:cNvSpPr>
          <p:nvPr/>
        </p:nvSpPr>
        <p:spPr bwMode="auto">
          <a:xfrm>
            <a:off x="-4621213" y="-417449000"/>
            <a:ext cx="3419475"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r>
              <a:rPr lang="en-GB" altLang="en-US" sz="13500" smtClean="0">
                <a:solidFill>
                  <a:prstClr val="black"/>
                </a:solidFill>
                <a:latin typeface="Times New Roman" pitchFamily="18" charset="0"/>
                <a:cs typeface="Times New Roman" pitchFamily="18" charset="0"/>
              </a:rPr>
              <a:t>Web</a:t>
            </a:r>
          </a:p>
          <a:p>
            <a:pPr fontAlgn="base">
              <a:spcBef>
                <a:spcPct val="0"/>
              </a:spcBef>
              <a:spcAft>
                <a:spcPct val="0"/>
              </a:spcAft>
            </a:pPr>
            <a:endParaRPr lang="en-GB" altLang="en-US" smtClean="0">
              <a:solidFill>
                <a:prstClr val="black"/>
              </a:solidFill>
            </a:endParaRPr>
          </a:p>
        </p:txBody>
      </p:sp>
      <p:pic>
        <p:nvPicPr>
          <p:cNvPr id="1068" name="Picture 77" descr="Powered by Google"/>
          <p:cNvPicPr>
            <a:picLocks noChangeAspect="1" noChangeArrowheads="1"/>
          </p:cNvPicPr>
          <p:nvPr/>
        </p:nvPicPr>
        <p:blipFill>
          <a:blip r:embed="rId155">
            <a:extLst>
              <a:ext uri="{28A0092B-C50C-407E-A947-70E740481C1C}">
                <a14:useLocalDpi xmlns:a14="http://schemas.microsoft.com/office/drawing/2010/main" val="0"/>
              </a:ext>
            </a:extLst>
          </a:blip>
          <a:srcRect/>
          <a:stretch>
            <a:fillRect/>
          </a:stretch>
        </p:blipFill>
        <p:spPr bwMode="auto">
          <a:xfrm>
            <a:off x="-4621213" y="-419598475"/>
            <a:ext cx="1209675"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9" name="Rectangle 78"/>
          <p:cNvSpPr>
            <a:spLocks noChangeArrowheads="1"/>
          </p:cNvSpPr>
          <p:nvPr/>
        </p:nvSpPr>
        <p:spPr bwMode="auto">
          <a:xfrm>
            <a:off x="-4621213" y="-417449000"/>
            <a:ext cx="11915776"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r>
              <a:rPr lang="en-GB" altLang="en-US" sz="900" smtClean="0">
                <a:solidFill>
                  <a:prstClr val="black"/>
                </a:solidFill>
                <a:latin typeface="Times New Roman" pitchFamily="18" charset="0"/>
                <a:cs typeface="Times New Roman" pitchFamily="18" charset="0"/>
              </a:rPr>
              <a:t>|</a:t>
            </a:r>
            <a:r>
              <a:rPr lang="en-GB" altLang="en-US" sz="13500" smtClean="0">
                <a:solidFill>
                  <a:prstClr val="black"/>
                </a:solidFill>
                <a:latin typeface="Times New Roman" pitchFamily="18" charset="0"/>
                <a:cs typeface="Times New Roman" pitchFamily="18" charset="0"/>
              </a:rPr>
              <a:t> </a:t>
            </a:r>
            <a:r>
              <a:rPr lang="en-GB" altLang="en-US" sz="13500" smtClean="0">
                <a:solidFill>
                  <a:prstClr val="black"/>
                </a:solidFill>
                <a:latin typeface="Times New Roman" pitchFamily="18" charset="0"/>
                <a:cs typeface="Times New Roman" pitchFamily="18" charset="0"/>
                <a:hlinkClick r:id="rId156"/>
              </a:rPr>
              <a:t>Search Archives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endParaRPr lang="en-GB" altLang="en-US" smtClean="0">
              <a:solidFill>
                <a:prstClr val="black"/>
              </a:solidFill>
            </a:endParaRPr>
          </a:p>
        </p:txBody>
      </p:sp>
      <p:sp>
        <p:nvSpPr>
          <p:cNvPr id="1070" name="Rectangle 79"/>
          <p:cNvSpPr>
            <a:spLocks noChangeArrowheads="1"/>
          </p:cNvSpPr>
          <p:nvPr/>
        </p:nvSpPr>
        <p:spPr bwMode="auto">
          <a:xfrm>
            <a:off x="-4621213" y="-417449000"/>
            <a:ext cx="9144001" cy="11152187"/>
          </a:xfrm>
          <a:prstGeom prst="rect">
            <a:avLst/>
          </a:prstGeom>
          <a:solidFill>
            <a:srgbClr val="EEEEE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r>
              <a:rPr lang="en-GB" altLang="en-US" sz="13500" smtClean="0">
                <a:solidFill>
                  <a:prstClr val="black"/>
                </a:solidFill>
                <a:latin typeface="Times New Roman" pitchFamily="18" charset="0"/>
                <a:cs typeface="Times New Roman" pitchFamily="18" charset="0"/>
                <a:hlinkClick r:id="rId157"/>
              </a:rPr>
              <a:t>washingtonpost.com</a:t>
            </a:r>
            <a:r>
              <a:rPr lang="en-GB" altLang="en-US" sz="13500" smtClean="0">
                <a:solidFill>
                  <a:prstClr val="black"/>
                </a:solidFill>
                <a:latin typeface="Times New Roman" pitchFamily="18" charset="0"/>
                <a:cs typeface="Times New Roman" pitchFamily="18" charset="0"/>
              </a:rPr>
              <a:t> &gt; </a:t>
            </a:r>
            <a:r>
              <a:rPr lang="en-GB" altLang="en-US" sz="13500" smtClean="0">
                <a:solidFill>
                  <a:prstClr val="black"/>
                </a:solidFill>
                <a:latin typeface="Times New Roman" pitchFamily="18" charset="0"/>
                <a:cs typeface="Times New Roman" pitchFamily="18" charset="0"/>
                <a:hlinkClick r:id="rId158"/>
              </a:rPr>
              <a:t>Photo</a:t>
            </a:r>
            <a:endParaRPr lang="en-GB" altLang="en-US" sz="13500" smtClean="0">
              <a:solidFill>
                <a:prstClr val="black"/>
              </a:solidFill>
              <a:latin typeface="Times New Roman" pitchFamily="18" charset="0"/>
              <a:cs typeface="Times New Roman" pitchFamily="18" charset="0"/>
            </a:endParaRPr>
          </a:p>
          <a:p>
            <a:pPr algn="ctr" fontAlgn="base">
              <a:spcBef>
                <a:spcPct val="0"/>
              </a:spcBef>
              <a:spcAft>
                <a:spcPct val="0"/>
              </a:spcAft>
            </a:pPr>
            <a:r>
              <a:rPr lang="en-GB" altLang="en-US" sz="900" smtClean="0">
                <a:solidFill>
                  <a:prstClr val="black"/>
                </a:solidFill>
                <a:latin typeface="Times New Roman" pitchFamily="18" charset="0"/>
                <a:cs typeface="Times New Roman" pitchFamily="18" charset="0"/>
              </a:rPr>
              <a:t>» THIS STORY:</a:t>
            </a:r>
            <a:r>
              <a:rPr lang="en-GB" altLang="en-US" sz="900" b="1" smtClean="0">
                <a:solidFill>
                  <a:srgbClr val="333333"/>
                </a:solidFill>
                <a:latin typeface="Times New Roman" pitchFamily="18" charset="0"/>
                <a:cs typeface="Times New Roman" pitchFamily="18" charset="0"/>
              </a:rPr>
              <a:t>READ +</a:t>
            </a:r>
            <a:r>
              <a:rPr lang="en-GB" altLang="en-US" sz="13500" smtClean="0">
                <a:solidFill>
                  <a:prstClr val="black"/>
                </a:solidFill>
                <a:latin typeface="Times New Roman" pitchFamily="18" charset="0"/>
                <a:cs typeface="Times New Roman" pitchFamily="18" charset="0"/>
              </a:rPr>
              <a:t>|</a:t>
            </a:r>
            <a:r>
              <a:rPr lang="en-GB" altLang="en-US" sz="900" b="1" smtClean="0">
                <a:solidFill>
                  <a:srgbClr val="333333"/>
                </a:solidFill>
                <a:latin typeface="Times New Roman" pitchFamily="18" charset="0"/>
                <a:cs typeface="Times New Roman" pitchFamily="18" charset="0"/>
              </a:rPr>
              <a:t>WATCH +</a:t>
            </a:r>
            <a:r>
              <a:rPr lang="en-GB" altLang="en-US" sz="900" smtClean="0">
                <a:solidFill>
                  <a:prstClr val="black"/>
                </a:solidFill>
                <a:latin typeface="Times New Roman" pitchFamily="18" charset="0"/>
                <a:cs typeface="Times New Roman" pitchFamily="18" charset="0"/>
              </a:rPr>
              <a:t>|  </a:t>
            </a:r>
            <a:r>
              <a:rPr lang="en-GB" altLang="en-US" sz="700" smtClean="0">
                <a:solidFill>
                  <a:prstClr val="black"/>
                </a:solidFill>
                <a:latin typeface="Times New Roman" pitchFamily="18" charset="0"/>
                <a:cs typeface="Times New Roman" pitchFamily="18" charset="0"/>
              </a:rPr>
              <a:t> </a:t>
            </a:r>
            <a:r>
              <a:rPr lang="en-GB" altLang="en-US" sz="900" smtClean="0">
                <a:solidFill>
                  <a:prstClr val="black"/>
                </a:solidFill>
                <a:latin typeface="Times New Roman" pitchFamily="18" charset="0"/>
                <a:cs typeface="Times New Roman" pitchFamily="18" charset="0"/>
              </a:rPr>
              <a:t>    </a:t>
            </a:r>
            <a:r>
              <a:rPr lang="en-GB" altLang="en-US" sz="1000" b="1" smtClean="0">
                <a:solidFill>
                  <a:srgbClr val="0D3159"/>
                </a:solidFill>
                <a:latin typeface="Times New Roman" pitchFamily="18" charset="0"/>
                <a:cs typeface="Times New Roman" pitchFamily="18" charset="0"/>
                <a:hlinkClick r:id="rId159"/>
              </a:rPr>
              <a:t>Comments</a:t>
            </a:r>
            <a:endParaRPr lang="en-GB" altLang="en-US" sz="13500" smtClean="0">
              <a:solidFill>
                <a:prstClr val="black"/>
              </a:solidFill>
              <a:latin typeface="Times New Roman" pitchFamily="18" charset="0"/>
              <a:cs typeface="Times New Roman" pitchFamily="18" charset="0"/>
            </a:endParaRPr>
          </a:p>
          <a:p>
            <a:pPr algn="ctr" fontAlgn="base">
              <a:spcBef>
                <a:spcPct val="0"/>
              </a:spcBef>
              <a:spcAft>
                <a:spcPct val="0"/>
              </a:spcAft>
            </a:pPr>
            <a:r>
              <a:rPr lang="en-GB" altLang="en-US" sz="900" smtClean="0">
                <a:solidFill>
                  <a:prstClr val="black"/>
                </a:solidFill>
                <a:latin typeface="Times New Roman" pitchFamily="18" charset="0"/>
                <a:cs typeface="Times New Roman" pitchFamily="18" charset="0"/>
              </a:rPr>
              <a:t>» THIS STORY:</a:t>
            </a:r>
            <a:r>
              <a:rPr lang="en-GB" altLang="en-US" sz="900" b="1" smtClean="0">
                <a:solidFill>
                  <a:srgbClr val="333333"/>
                </a:solidFill>
                <a:latin typeface="Times New Roman" pitchFamily="18" charset="0"/>
                <a:cs typeface="Times New Roman" pitchFamily="18" charset="0"/>
              </a:rPr>
              <a:t>READ +</a:t>
            </a:r>
            <a:r>
              <a:rPr lang="en-GB" altLang="en-US" sz="13500" smtClean="0">
                <a:solidFill>
                  <a:prstClr val="black"/>
                </a:solidFill>
                <a:latin typeface="Times New Roman" pitchFamily="18" charset="0"/>
                <a:cs typeface="Times New Roman" pitchFamily="18" charset="0"/>
              </a:rPr>
              <a:t>|</a:t>
            </a:r>
            <a:r>
              <a:rPr lang="en-GB" altLang="en-US" sz="900" b="1" smtClean="0">
                <a:solidFill>
                  <a:srgbClr val="333333"/>
                </a:solidFill>
                <a:latin typeface="Times New Roman" pitchFamily="18" charset="0"/>
                <a:cs typeface="Times New Roman" pitchFamily="18" charset="0"/>
              </a:rPr>
              <a:t>WATCH +</a:t>
            </a:r>
            <a:r>
              <a:rPr lang="en-GB" altLang="en-US" sz="900" smtClean="0">
                <a:solidFill>
                  <a:prstClr val="black"/>
                </a:solidFill>
                <a:latin typeface="Times New Roman" pitchFamily="18" charset="0"/>
                <a:cs typeface="Times New Roman" pitchFamily="18" charset="0"/>
              </a:rPr>
              <a:t>|  </a:t>
            </a:r>
            <a:r>
              <a:rPr lang="en-GB" altLang="en-US" sz="700" smtClean="0">
                <a:solidFill>
                  <a:prstClr val="black"/>
                </a:solidFill>
                <a:latin typeface="Times New Roman" pitchFamily="18" charset="0"/>
                <a:cs typeface="Times New Roman" pitchFamily="18" charset="0"/>
              </a:rPr>
              <a:t> </a:t>
            </a:r>
            <a:r>
              <a:rPr lang="en-GB" altLang="en-US" sz="900" smtClean="0">
                <a:solidFill>
                  <a:prstClr val="black"/>
                </a:solidFill>
                <a:latin typeface="Times New Roman" pitchFamily="18" charset="0"/>
                <a:cs typeface="Times New Roman" pitchFamily="18" charset="0"/>
              </a:rPr>
              <a:t>    </a:t>
            </a:r>
            <a:r>
              <a:rPr lang="en-GB" altLang="en-US" sz="1000" b="1" smtClean="0">
                <a:solidFill>
                  <a:srgbClr val="0D3159"/>
                </a:solidFill>
                <a:latin typeface="Times New Roman" pitchFamily="18" charset="0"/>
                <a:cs typeface="Times New Roman" pitchFamily="18" charset="0"/>
                <a:hlinkClick r:id="rId159"/>
              </a:rPr>
              <a:t>Comments</a:t>
            </a:r>
            <a:endParaRPr lang="en-GB" altLang="en-US" sz="13500" smtClean="0">
              <a:solidFill>
                <a:prstClr val="black"/>
              </a:solidFill>
              <a:latin typeface="Times New Roman" pitchFamily="18" charset="0"/>
              <a:cs typeface="Times New Roman" pitchFamily="18" charset="0"/>
            </a:endParaRPr>
          </a:p>
          <a:p>
            <a:pPr fontAlgn="base">
              <a:spcBef>
                <a:spcPct val="0"/>
              </a:spcBef>
              <a:spcAft>
                <a:spcPct val="0"/>
              </a:spcAft>
            </a:pPr>
            <a:endParaRPr lang="en-GB" altLang="en-US" sz="1500" b="1" smtClean="0">
              <a:solidFill>
                <a:srgbClr val="CCCCCC"/>
              </a:solidFill>
            </a:endParaRPr>
          </a:p>
          <a:p>
            <a:pPr fontAlgn="base">
              <a:spcBef>
                <a:spcPct val="0"/>
              </a:spcBef>
              <a:spcAft>
                <a:spcPct val="0"/>
              </a:spcAft>
            </a:pPr>
            <a:r>
              <a:rPr lang="en-GB" altLang="en-US" sz="1500" b="1" smtClean="0">
                <a:solidFill>
                  <a:srgbClr val="CCCCCC"/>
                </a:solidFill>
              </a:rPr>
              <a:t>Ghana Welcomes Obama</a:t>
            </a:r>
          </a:p>
          <a:p>
            <a:pPr algn="ctr" fontAlgn="base">
              <a:spcBef>
                <a:spcPct val="0"/>
              </a:spcBef>
              <a:spcAft>
                <a:spcPct val="0"/>
              </a:spcAft>
            </a:pPr>
            <a:endParaRPr lang="en-GB" altLang="en-US" sz="800" b="1" smtClean="0">
              <a:solidFill>
                <a:srgbClr val="8B8A8A"/>
              </a:solidFill>
            </a:endParaRPr>
          </a:p>
          <a:p>
            <a:pPr algn="ctr" fontAlgn="base">
              <a:spcBef>
                <a:spcPct val="0"/>
              </a:spcBef>
              <a:spcAft>
                <a:spcPct val="0"/>
              </a:spcAft>
            </a:pPr>
            <a:r>
              <a:rPr lang="en-GB" altLang="en-US" sz="800" b="1" smtClean="0">
                <a:solidFill>
                  <a:srgbClr val="8B8A8A"/>
                </a:solidFill>
              </a:rPr>
              <a:t>The streets of Ghana's capital city buzz with anticipation and excitement as President Obama pays his first presidential visit to sub-Saharan Africa.</a:t>
            </a:r>
          </a:p>
          <a:p>
            <a:pPr fontAlgn="base">
              <a:spcBef>
                <a:spcPct val="0"/>
              </a:spcBef>
              <a:spcAft>
                <a:spcPct val="0"/>
              </a:spcAft>
            </a:pPr>
            <a:endParaRPr lang="en-GB" altLang="en-US" sz="900" smtClean="0">
              <a:solidFill>
                <a:prstClr val="black"/>
              </a:solidFill>
              <a:latin typeface="Times New Roman" pitchFamily="18" charset="0"/>
              <a:cs typeface="Times New Roman" pitchFamily="18" charset="0"/>
            </a:endParaRPr>
          </a:p>
        </p:txBody>
      </p:sp>
      <p:graphicFrame>
        <p:nvGraphicFramePr>
          <p:cNvPr id="2158" name="Group 110"/>
          <p:cNvGraphicFramePr>
            <a:graphicFrameLocks noGrp="1"/>
          </p:cNvGraphicFramePr>
          <p:nvPr/>
        </p:nvGraphicFramePr>
        <p:xfrm>
          <a:off x="-4621213" y="-406296813"/>
          <a:ext cx="6929438" cy="517638"/>
        </p:xfrm>
        <a:graphic>
          <a:graphicData uri="http://schemas.openxmlformats.org/drawingml/2006/table">
            <a:tbl>
              <a:tblPr/>
              <a:tblGrid>
                <a:gridCol w="6929438"/>
              </a:tblGrid>
              <a:tr h="517525">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Verdana" pitchFamily="34" charset="0"/>
                        <a:cs typeface="Arial" charset="0"/>
                      </a:endParaRPr>
                    </a:p>
                  </a:txBody>
                  <a:tcPr marT="45459" marB="45459" anchor="ctr" horzOverflow="overflow">
                    <a:lnL cap="flat">
                      <a:noFill/>
                    </a:lnL>
                    <a:lnR cap="flat">
                      <a:noFill/>
                    </a:lnR>
                    <a:lnT cap="flat">
                      <a:noFill/>
                    </a:lnT>
                    <a:lnB cap="flat">
                      <a:noFill/>
                    </a:lnB>
                    <a:lnTlToBr>
                      <a:noFill/>
                    </a:lnTlToBr>
                    <a:lnBlToTr>
                      <a:noFill/>
                    </a:lnBlToTr>
                    <a:noFill/>
                  </a:tcPr>
                </a:tc>
              </a:tr>
            </a:tbl>
          </a:graphicData>
        </a:graphic>
      </p:graphicFrame>
      <p:sp>
        <p:nvSpPr>
          <p:cNvPr id="1073" name="Rectangle 111"/>
          <p:cNvSpPr>
            <a:spLocks noChangeArrowheads="1"/>
          </p:cNvSpPr>
          <p:nvPr/>
        </p:nvSpPr>
        <p:spPr bwMode="auto">
          <a:xfrm>
            <a:off x="-4621213" y="-405779288"/>
            <a:ext cx="184150" cy="242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r>
              <a:rPr lang="en-GB" altLang="en-US" sz="13500" smtClean="0">
                <a:solidFill>
                  <a:prstClr val="black"/>
                </a:solidFill>
                <a:latin typeface="Times New Roman" pitchFamily="18" charset="0"/>
                <a:cs typeface="Times New Roman" pitchFamily="18" charset="0"/>
              </a:rPr>
              <a:t/>
            </a:r>
            <a:br>
              <a:rPr lang="en-GB" altLang="en-US" sz="13500" smtClean="0">
                <a:solidFill>
                  <a:prstClr val="black"/>
                </a:solidFill>
                <a:latin typeface="Times New Roman" pitchFamily="18" charset="0"/>
                <a:cs typeface="Times New Roman" pitchFamily="18" charset="0"/>
              </a:rPr>
            </a:br>
            <a:endParaRPr lang="en-GB" altLang="en-US" smtClean="0">
              <a:solidFill>
                <a:prstClr val="black"/>
              </a:solidFill>
            </a:endParaRPr>
          </a:p>
        </p:txBody>
      </p:sp>
      <p:graphicFrame>
        <p:nvGraphicFramePr>
          <p:cNvPr id="2251" name="Group 203"/>
          <p:cNvGraphicFramePr>
            <a:graphicFrameLocks noGrp="1"/>
          </p:cNvGraphicFramePr>
          <p:nvPr/>
        </p:nvGraphicFramePr>
        <p:xfrm>
          <a:off x="-4621213" y="-403355175"/>
          <a:ext cx="6980239" cy="143297275"/>
        </p:xfrm>
        <a:graphic>
          <a:graphicData uri="http://schemas.openxmlformats.org/drawingml/2006/table">
            <a:tbl>
              <a:tblPr/>
              <a:tblGrid>
                <a:gridCol w="2579451"/>
                <a:gridCol w="208264"/>
                <a:gridCol w="1515924"/>
                <a:gridCol w="208264"/>
                <a:gridCol w="2468336"/>
              </a:tblGrid>
              <a:tr h="139091016">
                <a:tc>
                  <a:txBody>
                    <a:bodyPr/>
                    <a:lstStyle/>
                    <a:p>
                      <a:pPr marL="0" marR="0" lvl="0" indent="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endParaRPr kumimoji="0" lang="en-US" sz="135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txBody>
                  <a:tcPr marL="91432" marR="91432"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Verdana" pitchFamily="34" charset="0"/>
                        <a:cs typeface="Arial" charset="0"/>
                      </a:endParaRPr>
                    </a:p>
                  </a:txBody>
                  <a:tcPr marL="91432" marR="91432" anchor="ctr" horzOverflow="overflow">
                    <a:lnL>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endParaRPr kumimoji="0" lang="en-US" sz="1000" b="1" i="0" u="none" strike="noStrike" cap="none" normalizeH="0" baseline="0" smtClean="0">
                        <a:ln>
                          <a:noFill/>
                        </a:ln>
                        <a:solidFill>
                          <a:srgbClr val="0D3159"/>
                        </a:solidFill>
                        <a:effectLst>
                          <a:outerShdw blurRad="38100" dist="38100" dir="2700000" algn="tl">
                            <a:srgbClr val="000000"/>
                          </a:outerShdw>
                        </a:effectLst>
                        <a:latin typeface="Verdana" pitchFamily="34" charset="0"/>
                        <a:cs typeface="Arial" charset="0"/>
                      </a:endParaRPr>
                    </a:p>
                  </a:txBody>
                  <a:tcPr marL="91432" marR="91432" horzOverflow="overflow">
                    <a:lnL>
                      <a:noFill/>
                    </a:lnL>
                    <a:lnR>
                      <a:noFill/>
                    </a:lnR>
                    <a:lnT cap="flat">
                      <a:noFill/>
                    </a:lnT>
                    <a:lnB>
                      <a:noFill/>
                    </a:lnB>
                    <a:lnTlToBr>
                      <a:noFill/>
                    </a:lnTlToBr>
                    <a:lnBlToTr>
                      <a:noFill/>
                    </a:lnBlToTr>
                    <a:noFill/>
                  </a:tcPr>
                </a:tc>
                <a:tc rowSpan="2">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outerShdw>
                        </a:effectLst>
                        <a:latin typeface="Verdana" pitchFamily="34" charset="0"/>
                        <a:cs typeface="Arial" charset="0"/>
                      </a:endParaRPr>
                    </a:p>
                  </a:txBody>
                  <a:tcPr marL="91432" marR="91432" anchor="ctr" horzOverflow="overflow">
                    <a:lnL>
                      <a:noFill/>
                    </a:lnL>
                    <a:lnR>
                      <a:noFill/>
                    </a:lnR>
                    <a:lnT cap="flat">
                      <a:noFill/>
                    </a:lnT>
                    <a:lnB cap="flat">
                      <a:noFill/>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endParaRPr kumimoji="0" lang="en-US" sz="1800" b="0" i="0" u="none" strike="noStrike" cap="none" normalizeH="0" baseline="0" smtClean="0">
                        <a:ln>
                          <a:noFill/>
                        </a:ln>
                        <a:solidFill>
                          <a:schemeClr val="tx1"/>
                        </a:solidFill>
                        <a:effectLst>
                          <a:outerShdw blurRad="38100" dist="38100" dir="2700000" algn="tl">
                            <a:srgbClr val="000000"/>
                          </a:outerShdw>
                        </a:effectLst>
                        <a:latin typeface="Verdana" pitchFamily="34" charset="0"/>
                        <a:cs typeface="Arial" charset="0"/>
                      </a:endParaRPr>
                    </a:p>
                  </a:txBody>
                  <a:tcPr marL="91432" marR="91432" horzOverflow="overflow">
                    <a:lnL>
                      <a:noFill/>
                    </a:lnL>
                    <a:lnR cap="flat">
                      <a:noFill/>
                    </a:lnR>
                    <a:lnT cap="flat">
                      <a:noFill/>
                    </a:lnT>
                    <a:lnB cap="flat">
                      <a:noFill/>
                    </a:lnB>
                    <a:lnTlToBr>
                      <a:noFill/>
                    </a:lnTlToBr>
                    <a:lnBlToTr>
                      <a:noFill/>
                    </a:lnBlToTr>
                    <a:noFill/>
                  </a:tcPr>
                </a:tc>
              </a:tr>
              <a:tr h="4206259">
                <a:tc gridSpan="3">
                  <a:txBody>
                    <a:bodyPr/>
                    <a:lstStyle/>
                    <a:p>
                      <a:pPr marL="0" marR="0" lvl="0" indent="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en-GB" sz="9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THIS STORY:</a:t>
                      </a:r>
                      <a:r>
                        <a:rPr kumimoji="0" lang="en-GB" sz="900" b="1" i="0" u="none" strike="noStrike" cap="none" normalizeH="0" baseline="0" smtClean="0">
                          <a:ln>
                            <a:noFill/>
                          </a:ln>
                          <a:solidFill>
                            <a:srgbClr val="333333"/>
                          </a:solidFill>
                          <a:effectLst>
                            <a:outerShdw blurRad="38100" dist="38100" dir="2700000" algn="tl">
                              <a:srgbClr val="000000"/>
                            </a:outerShdw>
                          </a:effectLst>
                          <a:latin typeface="Times New Roman" pitchFamily="18" charset="0"/>
                          <a:cs typeface="Times New Roman" pitchFamily="18" charset="0"/>
                        </a:rPr>
                        <a:t>READ +</a:t>
                      </a:r>
                      <a:r>
                        <a:rPr kumimoji="0" lang="en-GB" sz="135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a:t>
                      </a:r>
                      <a:r>
                        <a:rPr kumimoji="0" lang="en-GB" sz="900" b="1" i="0" u="none" strike="noStrike" cap="none" normalizeH="0" baseline="0" smtClean="0">
                          <a:ln>
                            <a:noFill/>
                          </a:ln>
                          <a:solidFill>
                            <a:srgbClr val="333333"/>
                          </a:solidFill>
                          <a:effectLst>
                            <a:outerShdw blurRad="38100" dist="38100" dir="2700000" algn="tl">
                              <a:srgbClr val="000000"/>
                            </a:outerShdw>
                          </a:effectLst>
                          <a:latin typeface="Times New Roman" pitchFamily="18" charset="0"/>
                          <a:cs typeface="Times New Roman" pitchFamily="18" charset="0"/>
                        </a:rPr>
                        <a:t>WATCH +</a:t>
                      </a:r>
                      <a:r>
                        <a:rPr kumimoji="0" lang="en-GB" sz="9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r>
                        <a:rPr kumimoji="0" lang="en-GB" sz="7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r>
                        <a:rPr kumimoji="0" lang="en-GB" sz="9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r>
                        <a:rPr kumimoji="0" lang="en-GB" sz="1000" b="1" i="0" u="none" strike="noStrike" cap="none" normalizeH="0" baseline="0" smtClean="0">
                          <a:ln>
                            <a:noFill/>
                          </a:ln>
                          <a:solidFill>
                            <a:srgbClr val="0D3159"/>
                          </a:solidFill>
                          <a:effectLst>
                            <a:outerShdw blurRad="38100" dist="38100" dir="2700000" algn="tl">
                              <a:srgbClr val="000000"/>
                            </a:outerShdw>
                          </a:effectLst>
                          <a:latin typeface="Times New Roman" pitchFamily="18" charset="0"/>
                          <a:cs typeface="Times New Roman" pitchFamily="18" charset="0"/>
                          <a:hlinkClick r:id="rId160"/>
                        </a:rPr>
                        <a:t>Comments</a:t>
                      </a:r>
                      <a:endParaRPr kumimoji="0" lang="en-GB" sz="135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
                          <a:schemeClr val="hlink"/>
                        </a:buClr>
                        <a:buSzPct val="60000"/>
                        <a:buFont typeface="Wingdings" pitchFamily="2" charset="2"/>
                        <a:buNone/>
                        <a:tabLst/>
                      </a:pPr>
                      <a:r>
                        <a:rPr kumimoji="0" lang="en-GB" sz="9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THIS STORY:</a:t>
                      </a:r>
                      <a:r>
                        <a:rPr kumimoji="0" lang="en-GB" sz="900" b="1" i="0" u="none" strike="noStrike" cap="none" normalizeH="0" baseline="0" smtClean="0">
                          <a:ln>
                            <a:noFill/>
                          </a:ln>
                          <a:solidFill>
                            <a:srgbClr val="333333"/>
                          </a:solidFill>
                          <a:effectLst>
                            <a:outerShdw blurRad="38100" dist="38100" dir="2700000" algn="tl">
                              <a:srgbClr val="000000"/>
                            </a:outerShdw>
                          </a:effectLst>
                          <a:latin typeface="Times New Roman" pitchFamily="18" charset="0"/>
                          <a:cs typeface="Times New Roman" pitchFamily="18" charset="0"/>
                        </a:rPr>
                        <a:t>READ +</a:t>
                      </a:r>
                      <a:r>
                        <a:rPr kumimoji="0" lang="en-GB" sz="135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a:t>
                      </a:r>
                      <a:r>
                        <a:rPr kumimoji="0" lang="en-GB" sz="900" b="1" i="0" u="none" strike="noStrike" cap="none" normalizeH="0" baseline="0" smtClean="0">
                          <a:ln>
                            <a:noFill/>
                          </a:ln>
                          <a:solidFill>
                            <a:srgbClr val="333333"/>
                          </a:solidFill>
                          <a:effectLst>
                            <a:outerShdw blurRad="38100" dist="38100" dir="2700000" algn="tl">
                              <a:srgbClr val="000000"/>
                            </a:outerShdw>
                          </a:effectLst>
                          <a:latin typeface="Times New Roman" pitchFamily="18" charset="0"/>
                          <a:cs typeface="Times New Roman" pitchFamily="18" charset="0"/>
                        </a:rPr>
                        <a:t>WATCH +</a:t>
                      </a:r>
                      <a:r>
                        <a:rPr kumimoji="0" lang="en-GB" sz="9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r>
                        <a:rPr kumimoji="0" lang="en-GB" sz="7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r>
                        <a:rPr kumimoji="0" lang="en-GB" sz="9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rPr>
                        <a:t>    </a:t>
                      </a:r>
                      <a:r>
                        <a:rPr kumimoji="0" lang="en-GB" sz="1000" b="1" i="0" u="none" strike="noStrike" cap="none" normalizeH="0" baseline="0" smtClean="0">
                          <a:ln>
                            <a:noFill/>
                          </a:ln>
                          <a:solidFill>
                            <a:srgbClr val="0D3159"/>
                          </a:solidFill>
                          <a:effectLst>
                            <a:outerShdw blurRad="38100" dist="38100" dir="2700000" algn="tl">
                              <a:srgbClr val="000000"/>
                            </a:outerShdw>
                          </a:effectLst>
                          <a:latin typeface="Times New Roman" pitchFamily="18" charset="0"/>
                          <a:cs typeface="Times New Roman" pitchFamily="18" charset="0"/>
                          <a:hlinkClick r:id="rId159"/>
                        </a:rPr>
                        <a:t>Comments</a:t>
                      </a:r>
                      <a:endParaRPr kumimoji="0" lang="en-GB" sz="900" b="0" i="0" u="none" strike="noStrike" cap="none" normalizeH="0" baseline="0" smtClean="0">
                        <a:ln>
                          <a:noFill/>
                        </a:ln>
                        <a:solidFill>
                          <a:schemeClr val="tx1"/>
                        </a:solidFill>
                        <a:effectLst>
                          <a:outerShdw blurRad="38100" dist="38100" dir="2700000" algn="tl">
                            <a:srgbClr val="000000"/>
                          </a:outerShdw>
                        </a:effectLst>
                        <a:latin typeface="Times New Roman" pitchFamily="18" charset="0"/>
                        <a:cs typeface="Times New Roman" pitchFamily="18" charset="0"/>
                      </a:endParaRPr>
                    </a:p>
                  </a:txBody>
                  <a:tcPr marL="91432" marR="91432" anchor="ctr" horzOverflow="overflow">
                    <a:lnL cap="flat">
                      <a:noFill/>
                    </a:lnL>
                    <a:lnR>
                      <a:noFill/>
                    </a:lnR>
                    <a:lnT>
                      <a:noFill/>
                    </a:lnT>
                    <a:lnB cap="flat">
                      <a:noFill/>
                    </a:lnB>
                    <a:lnTlToBr>
                      <a:noFill/>
                    </a:lnTlToBr>
                    <a:lnBlToTr>
                      <a:noFill/>
                    </a:lnBlToTr>
                    <a:noFill/>
                  </a:tcPr>
                </a:tc>
                <a:tc hMerge="1">
                  <a:txBody>
                    <a:bodyPr/>
                    <a:lstStyle/>
                    <a:p>
                      <a:endParaRPr lang="en-GB"/>
                    </a:p>
                  </a:txBody>
                  <a:tcPr/>
                </a:tc>
                <a:tc hMerge="1">
                  <a:txBody>
                    <a:bodyPr/>
                    <a:lstStyle/>
                    <a:p>
                      <a:endParaRPr lang="en-GB"/>
                    </a:p>
                  </a:txBody>
                  <a:tcPr/>
                </a:tc>
                <a:tc vMerge="1">
                  <a:txBody>
                    <a:bodyPr/>
                    <a:lstStyle/>
                    <a:p>
                      <a:endParaRPr lang="en-GB"/>
                    </a:p>
                  </a:txBody>
                  <a:tcPr/>
                </a:tc>
                <a:tc vMerge="1">
                  <a:txBody>
                    <a:bodyPr/>
                    <a:lstStyle/>
                    <a:p>
                      <a:endParaRPr lang="en-GB"/>
                    </a:p>
                  </a:txBody>
                  <a:tcPr/>
                </a:tc>
              </a:tr>
            </a:tbl>
          </a:graphicData>
        </a:graphic>
      </p:graphicFrame>
      <p:sp>
        <p:nvSpPr>
          <p:cNvPr id="1081" name="Rectangle 167"/>
          <p:cNvSpPr>
            <a:spLocks noChangeArrowheads="1"/>
          </p:cNvSpPr>
          <p:nvPr/>
        </p:nvSpPr>
        <p:spPr bwMode="auto">
          <a:xfrm>
            <a:off x="-4621213" y="439827988"/>
            <a:ext cx="18386426" cy="2092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r>
              <a:rPr lang="en-GB" altLang="en-US" sz="13500" smtClean="0">
                <a:solidFill>
                  <a:prstClr val="black"/>
                </a:solidFill>
                <a:latin typeface="Times New Roman" pitchFamily="18" charset="0"/>
                <a:cs typeface="Times New Roman" pitchFamily="18" charset="0"/>
              </a:rPr>
              <a:t>© 2009 www.washingtonpost.com</a:t>
            </a:r>
          </a:p>
          <a:p>
            <a:pPr fontAlgn="base">
              <a:spcBef>
                <a:spcPct val="0"/>
              </a:spcBef>
              <a:spcAft>
                <a:spcPct val="0"/>
              </a:spcAft>
            </a:pPr>
            <a:r>
              <a:rPr lang="en-GB" altLang="en-US" sz="13500" smtClean="0">
                <a:solidFill>
                  <a:prstClr val="black"/>
                </a:solidFill>
                <a:latin typeface="Times New Roman" pitchFamily="18" charset="0"/>
                <a:cs typeface="Times New Roman" pitchFamily="18" charset="0"/>
                <a:hlinkClick r:id="rId160"/>
              </a:rPr>
              <a:t>News</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161"/>
              </a:rPr>
              <a:t>Politics</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162"/>
              </a:rPr>
              <a:t>Opinions</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163"/>
              </a:rPr>
              <a:t>Business</a:t>
            </a:r>
            <a:r>
              <a:rPr lang="en-GB" altLang="en-US" sz="13500" smtClean="0">
                <a:solidFill>
                  <a:prstClr val="black"/>
                </a:solidFill>
                <a:latin typeface="Times New Roman" pitchFamily="18" charset="0"/>
                <a:cs typeface="Times New Roman" pitchFamily="18" charset="0"/>
              </a:rPr>
              <a:t> |</a:t>
            </a:r>
            <a:r>
              <a:rPr lang="en-GB" altLang="en-US" sz="13500" smtClean="0">
                <a:solidFill>
                  <a:prstClr val="black"/>
                </a:solidFill>
                <a:latin typeface="Times New Roman" pitchFamily="18" charset="0"/>
                <a:cs typeface="Times New Roman" pitchFamily="18" charset="0"/>
                <a:hlinkClick r:id="rId164"/>
              </a:rPr>
              <a:t>Local</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165"/>
              </a:rPr>
              <a:t>Sports</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166"/>
              </a:rPr>
              <a:t>Arts &amp; Living</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167"/>
              </a:rPr>
              <a:t>Going Out Guide</a:t>
            </a:r>
            <a:r>
              <a:rPr lang="en-GB" altLang="en-US" sz="13500" smtClean="0">
                <a:solidFill>
                  <a:prstClr val="black"/>
                </a:solidFill>
                <a:latin typeface="Times New Roman" pitchFamily="18" charset="0"/>
                <a:cs typeface="Times New Roman" pitchFamily="18" charset="0"/>
              </a:rPr>
              <a:t> </a:t>
            </a:r>
          </a:p>
          <a:p>
            <a:pPr fontAlgn="base">
              <a:spcBef>
                <a:spcPct val="0"/>
              </a:spcBef>
              <a:spcAft>
                <a:spcPct val="0"/>
              </a:spcAft>
            </a:pPr>
            <a:r>
              <a:rPr lang="en-GB" altLang="en-US" sz="13500" smtClean="0">
                <a:solidFill>
                  <a:prstClr val="black"/>
                </a:solidFill>
                <a:latin typeface="Times New Roman" pitchFamily="18" charset="0"/>
                <a:cs typeface="Times New Roman" pitchFamily="18" charset="0"/>
                <a:hlinkClick r:id="rId168"/>
              </a:rPr>
              <a:t>Jobs</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169"/>
              </a:rPr>
              <a:t>Cars</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170"/>
              </a:rPr>
              <a:t>Real Estate</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171"/>
              </a:rPr>
              <a:t>Rentals</a:t>
            </a:r>
            <a:r>
              <a:rPr lang="en-GB" altLang="en-US" sz="13500" smtClean="0">
                <a:solidFill>
                  <a:prstClr val="black"/>
                </a:solidFill>
                <a:latin typeface="Times New Roman" pitchFamily="18" charset="0"/>
                <a:cs typeface="Times New Roman" pitchFamily="18" charset="0"/>
              </a:rPr>
              <a:t> | </a:t>
            </a:r>
            <a:r>
              <a:rPr lang="en-GB" altLang="en-US" sz="13500" smtClean="0">
                <a:solidFill>
                  <a:prstClr val="black"/>
                </a:solidFill>
                <a:latin typeface="Times New Roman" pitchFamily="18" charset="0"/>
                <a:cs typeface="Times New Roman" pitchFamily="18" charset="0"/>
                <a:hlinkClick r:id="rId172"/>
              </a:rPr>
              <a:t>Classifieds</a:t>
            </a:r>
            <a:r>
              <a:rPr lang="en-GB" altLang="en-US" sz="13500" smtClean="0">
                <a:solidFill>
                  <a:prstClr val="black"/>
                </a:solidFill>
                <a:latin typeface="Times New Roman" pitchFamily="18" charset="0"/>
                <a:cs typeface="Times New Roman" pitchFamily="18" charset="0"/>
              </a:rPr>
              <a:t> </a:t>
            </a:r>
          </a:p>
          <a:p>
            <a:pPr fontAlgn="base">
              <a:spcBef>
                <a:spcPct val="0"/>
              </a:spcBef>
              <a:spcAft>
                <a:spcPct val="0"/>
              </a:spcAft>
            </a:pPr>
            <a:r>
              <a:rPr lang="en-GB" altLang="en-US" sz="13500" smtClean="0">
                <a:solidFill>
                  <a:prstClr val="black"/>
                </a:solidFill>
                <a:latin typeface="Times New Roman" pitchFamily="18" charset="0"/>
                <a:cs typeface="Times New Roman" pitchFamily="18" charset="0"/>
              </a:rPr>
              <a:t>SEARCH:</a:t>
            </a:r>
          </a:p>
          <a:p>
            <a:pPr fontAlgn="base">
              <a:spcBef>
                <a:spcPct val="0"/>
              </a:spcBef>
              <a:spcAft>
                <a:spcPct val="0"/>
              </a:spcAft>
            </a:pPr>
            <a:r>
              <a:rPr lang="en-GB" altLang="en-US" sz="13500" smtClean="0">
                <a:solidFill>
                  <a:prstClr val="black"/>
                </a:solidFill>
                <a:latin typeface="Times New Roman" pitchFamily="18" charset="0"/>
                <a:cs typeface="Times New Roman" pitchFamily="18" charset="0"/>
              </a:rPr>
              <a:t>washingtonpost.com</a:t>
            </a:r>
          </a:p>
          <a:p>
            <a:pPr fontAlgn="base">
              <a:spcBef>
                <a:spcPct val="0"/>
              </a:spcBef>
              <a:spcAft>
                <a:spcPct val="0"/>
              </a:spcAft>
            </a:pPr>
            <a:endParaRPr lang="en-GB" altLang="en-US" smtClean="0">
              <a:solidFill>
                <a:prstClr val="black"/>
              </a:solidFill>
            </a:endParaRPr>
          </a:p>
        </p:txBody>
      </p:sp>
      <p:sp>
        <p:nvSpPr>
          <p:cNvPr id="1082" name="Rectangle 176"/>
          <p:cNvSpPr>
            <a:spLocks noChangeArrowheads="1"/>
          </p:cNvSpPr>
          <p:nvPr/>
        </p:nvSpPr>
        <p:spPr bwMode="auto">
          <a:xfrm>
            <a:off x="-4621213" y="-406296813"/>
            <a:ext cx="3419475" cy="240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bIns="26979"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r>
              <a:rPr lang="en-GB" altLang="en-US" sz="13500" smtClean="0">
                <a:solidFill>
                  <a:prstClr val="black"/>
                </a:solidFill>
                <a:latin typeface="Times New Roman" pitchFamily="18" charset="0"/>
                <a:cs typeface="Times New Roman" pitchFamily="18" charset="0"/>
              </a:rPr>
              <a:t>Web</a:t>
            </a:r>
          </a:p>
          <a:p>
            <a:pPr fontAlgn="base">
              <a:spcBef>
                <a:spcPct val="0"/>
              </a:spcBef>
              <a:spcAft>
                <a:spcPct val="0"/>
              </a:spcAft>
            </a:pPr>
            <a:endParaRPr lang="en-GB" altLang="en-US" smtClean="0">
              <a:solidFill>
                <a:prstClr val="black"/>
              </a:solidFill>
            </a:endParaRPr>
          </a:p>
        </p:txBody>
      </p:sp>
      <p:pic>
        <p:nvPicPr>
          <p:cNvPr id="1083" name="Picture 179" descr="Powered by Google"/>
          <p:cNvPicPr>
            <a:picLocks noChangeAspect="1" noChangeArrowheads="1"/>
          </p:cNvPicPr>
          <p:nvPr/>
        </p:nvPicPr>
        <p:blipFill>
          <a:blip r:embed="rId155">
            <a:extLst>
              <a:ext uri="{28A0092B-C50C-407E-A947-70E740481C1C}">
                <a14:useLocalDpi xmlns:a14="http://schemas.microsoft.com/office/drawing/2010/main" val="0"/>
              </a:ext>
            </a:extLst>
          </a:blip>
          <a:srcRect/>
          <a:stretch>
            <a:fillRect/>
          </a:stretch>
        </p:blipFill>
        <p:spPr bwMode="auto">
          <a:xfrm>
            <a:off x="-4621213" y="-419598475"/>
            <a:ext cx="1209675"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4" name="Picture 24" descr="washingtonpost.com">
            <a:hlinkClick r:id="rId157"/>
          </p:cNvPr>
          <p:cNvPicPr>
            <a:picLocks noChangeAspect="1" noChangeArrowheads="1"/>
          </p:cNvPicPr>
          <p:nvPr/>
        </p:nvPicPr>
        <p:blipFill>
          <a:blip r:embed="rId173">
            <a:extLst>
              <a:ext uri="{28A0092B-C50C-407E-A947-70E740481C1C}">
                <a14:useLocalDpi xmlns:a14="http://schemas.microsoft.com/office/drawing/2010/main" val="0"/>
              </a:ext>
            </a:extLst>
          </a:blip>
          <a:srcRect/>
          <a:stretch>
            <a:fillRect/>
          </a:stretch>
        </p:blipFill>
        <p:spPr bwMode="auto">
          <a:xfrm>
            <a:off x="-4100513" y="-419552438"/>
            <a:ext cx="2857500"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5" name="Picture 27" descr="ad_vert"/>
          <p:cNvPicPr>
            <a:picLocks noChangeAspect="1" noChangeArrowheads="1"/>
          </p:cNvPicPr>
          <p:nvPr/>
        </p:nvPicPr>
        <p:blipFill>
          <a:blip r:embed="rId174">
            <a:extLst>
              <a:ext uri="{28A0092B-C50C-407E-A947-70E740481C1C}">
                <a14:useLocalDpi xmlns:a14="http://schemas.microsoft.com/office/drawing/2010/main" val="0"/>
              </a:ext>
            </a:extLst>
          </a:blip>
          <a:srcRect/>
          <a:stretch>
            <a:fillRect/>
          </a:stretch>
        </p:blipFill>
        <p:spPr bwMode="auto">
          <a:xfrm>
            <a:off x="-4100513" y="-419552438"/>
            <a:ext cx="95250"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6" name="Picture 43" descr="ad_icon"/>
          <p:cNvPicPr>
            <a:picLocks noChangeAspect="1" noChangeArrowheads="1"/>
          </p:cNvPicPr>
          <p:nvPr/>
        </p:nvPicPr>
        <p:blipFill>
          <a:blip r:embed="rId175">
            <a:extLst>
              <a:ext uri="{28A0092B-C50C-407E-A947-70E740481C1C}">
                <a14:useLocalDpi xmlns:a14="http://schemas.microsoft.com/office/drawing/2010/main" val="0"/>
              </a:ext>
            </a:extLst>
          </a:blip>
          <a:srcRect/>
          <a:stretch>
            <a:fillRect/>
          </a:stretch>
        </p:blipFill>
        <p:spPr bwMode="auto">
          <a:xfrm>
            <a:off x="-4100513" y="-419552438"/>
            <a:ext cx="12382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7" name="Picture 51" descr="Quantcast"/>
          <p:cNvPicPr>
            <a:picLocks noChangeAspect="1" noChangeArrowheads="1"/>
          </p:cNvPicPr>
          <p:nvPr/>
        </p:nvPicPr>
        <p:blipFill>
          <a:blip r:embed="rId176">
            <a:extLst>
              <a:ext uri="{28A0092B-C50C-407E-A947-70E740481C1C}">
                <a14:useLocalDpi xmlns:a14="http://schemas.microsoft.com/office/drawing/2010/main" val="0"/>
              </a:ext>
            </a:extLst>
          </a:blip>
          <a:srcRect/>
          <a:stretch>
            <a:fillRect/>
          </a:stretch>
        </p:blipFill>
        <p:spPr bwMode="auto">
          <a:xfrm>
            <a:off x="-2671763" y="-419552438"/>
            <a:ext cx="9525"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8" name="Picture 80" descr="icon_comments"/>
          <p:cNvPicPr>
            <a:picLocks noChangeAspect="1" noChangeArrowheads="1"/>
          </p:cNvPicPr>
          <p:nvPr/>
        </p:nvPicPr>
        <p:blipFill>
          <a:blip r:embed="rId177">
            <a:extLst>
              <a:ext uri="{28A0092B-C50C-407E-A947-70E740481C1C}">
                <a14:useLocalDpi xmlns:a14="http://schemas.microsoft.com/office/drawing/2010/main" val="0"/>
              </a:ext>
            </a:extLst>
          </a:blip>
          <a:srcRect/>
          <a:stretch>
            <a:fillRect/>
          </a:stretch>
        </p:blipFill>
        <p:spPr bwMode="auto">
          <a:xfrm>
            <a:off x="636588" y="-411276800"/>
            <a:ext cx="133350" cy="11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9" name="Picture 81" descr="icon_comments"/>
          <p:cNvPicPr>
            <a:picLocks noChangeAspect="1" noChangeArrowheads="1"/>
          </p:cNvPicPr>
          <p:nvPr/>
        </p:nvPicPr>
        <p:blipFill>
          <a:blip r:embed="rId177">
            <a:extLst>
              <a:ext uri="{28A0092B-C50C-407E-A947-70E740481C1C}">
                <a14:useLocalDpi xmlns:a14="http://schemas.microsoft.com/office/drawing/2010/main" val="0"/>
              </a:ext>
            </a:extLst>
          </a:blip>
          <a:srcRect/>
          <a:stretch>
            <a:fillRect/>
          </a:stretch>
        </p:blipFill>
        <p:spPr bwMode="auto">
          <a:xfrm>
            <a:off x="636588" y="-409219400"/>
            <a:ext cx="133350" cy="11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0" name="Picture 122" descr="icon_save"/>
          <p:cNvPicPr>
            <a:picLocks noChangeAspect="1" noChangeArrowheads="1"/>
          </p:cNvPicPr>
          <p:nvPr/>
        </p:nvPicPr>
        <p:blipFill>
          <a:blip r:embed="rId178">
            <a:extLst>
              <a:ext uri="{28A0092B-C50C-407E-A947-70E740481C1C}">
                <a14:useLocalDpi xmlns:a14="http://schemas.microsoft.com/office/drawing/2010/main" val="0"/>
              </a:ext>
            </a:extLst>
          </a:blip>
          <a:srcRect/>
          <a:stretch>
            <a:fillRect/>
          </a:stretch>
        </p:blipFill>
        <p:spPr bwMode="auto">
          <a:xfrm>
            <a:off x="-1738313" y="-403034500"/>
            <a:ext cx="18097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1" name="Picture 124" descr="ad_icon"/>
          <p:cNvPicPr>
            <a:picLocks noChangeAspect="1" noChangeArrowheads="1"/>
          </p:cNvPicPr>
          <p:nvPr/>
        </p:nvPicPr>
        <p:blipFill>
          <a:blip r:embed="rId179">
            <a:extLst>
              <a:ext uri="{28A0092B-C50C-407E-A947-70E740481C1C}">
                <a14:useLocalDpi xmlns:a14="http://schemas.microsoft.com/office/drawing/2010/main" val="0"/>
              </a:ext>
            </a:extLst>
          </a:blip>
          <a:srcRect/>
          <a:stretch>
            <a:fillRect/>
          </a:stretch>
        </p:blipFill>
        <p:spPr bwMode="auto">
          <a:xfrm>
            <a:off x="-1738313" y="-401678775"/>
            <a:ext cx="114300" cy="16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2" name="Picture 127" descr="ctct_180x31">
            <a:hlinkClick r:id="rId180"/>
          </p:cNvPr>
          <p:cNvPicPr>
            <a:picLocks noChangeAspect="1" noChangeArrowheads="1"/>
          </p:cNvPicPr>
          <p:nvPr/>
        </p:nvPicPr>
        <p:blipFill>
          <a:blip r:embed="rId181">
            <a:extLst>
              <a:ext uri="{28A0092B-C50C-407E-A947-70E740481C1C}">
                <a14:useLocalDpi xmlns:a14="http://schemas.microsoft.com/office/drawing/2010/main" val="0"/>
              </a:ext>
            </a:extLst>
          </a:blip>
          <a:srcRect/>
          <a:stretch>
            <a:fillRect/>
          </a:stretch>
        </p:blipFill>
        <p:spPr bwMode="auto">
          <a:xfrm>
            <a:off x="-1560513" y="-401678775"/>
            <a:ext cx="1714501"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3" name="AutoShape 128" descr="B3351609;sz=1x1;ord=1012559?"/>
          <p:cNvSpPr>
            <a:spLocks noChangeAspect="1" noChangeArrowheads="1"/>
          </p:cNvSpPr>
          <p:nvPr/>
        </p:nvSpPr>
        <p:spPr bwMode="auto">
          <a:xfrm>
            <a:off x="-1081088" y="-401404138"/>
            <a:ext cx="9525"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fontAlgn="base">
              <a:spcBef>
                <a:spcPct val="0"/>
              </a:spcBef>
              <a:spcAft>
                <a:spcPct val="0"/>
              </a:spcAft>
            </a:pPr>
            <a:endParaRPr lang="en-US" altLang="en-US" smtClean="0">
              <a:solidFill>
                <a:prstClr val="black"/>
              </a:solidFill>
              <a:latin typeface="Verdana" pitchFamily="34" charset="0"/>
            </a:endParaRPr>
          </a:p>
        </p:txBody>
      </p:sp>
      <p:pic>
        <p:nvPicPr>
          <p:cNvPr id="1094" name="Picture 135" descr="comment_icon"/>
          <p:cNvPicPr>
            <a:picLocks noChangeAspect="1" noChangeArrowheads="1"/>
          </p:cNvPicPr>
          <p:nvPr/>
        </p:nvPicPr>
        <p:blipFill>
          <a:blip r:embed="rId182">
            <a:extLst>
              <a:ext uri="{28A0092B-C50C-407E-A947-70E740481C1C}">
                <a14:useLocalDpi xmlns:a14="http://schemas.microsoft.com/office/drawing/2010/main" val="0"/>
              </a:ext>
            </a:extLst>
          </a:blip>
          <a:srcRect/>
          <a:stretch>
            <a:fillRect/>
          </a:stretch>
        </p:blipFill>
        <p:spPr bwMode="auto">
          <a:xfrm>
            <a:off x="-1185863" y="-401281900"/>
            <a:ext cx="1524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5" name="Picture 138" descr="comment_policy_close"/>
          <p:cNvPicPr>
            <a:picLocks noChangeAspect="1" noChangeArrowheads="1"/>
          </p:cNvPicPr>
          <p:nvPr/>
        </p:nvPicPr>
        <p:blipFill>
          <a:blip r:embed="rId183">
            <a:extLst>
              <a:ext uri="{28A0092B-C50C-407E-A947-70E740481C1C}">
                <a14:useLocalDpi xmlns:a14="http://schemas.microsoft.com/office/drawing/2010/main" val="0"/>
              </a:ext>
            </a:extLst>
          </a:blip>
          <a:srcRect/>
          <a:stretch>
            <a:fillRect/>
          </a:stretch>
        </p:blipFill>
        <p:spPr bwMode="auto">
          <a:xfrm>
            <a:off x="-1338263" y="-373559388"/>
            <a:ext cx="114300" cy="11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6" name="Picture 140" descr="logo_sphere_powered101x13">
            <a:hlinkClick r:id="rId184"/>
          </p:cNvPr>
          <p:cNvPicPr>
            <a:picLocks noChangeAspect="1" noChangeArrowheads="1"/>
          </p:cNvPicPr>
          <p:nvPr/>
        </p:nvPicPr>
        <p:blipFill>
          <a:blip r:embed="rId185">
            <a:extLst>
              <a:ext uri="{28A0092B-C50C-407E-A947-70E740481C1C}">
                <a14:useLocalDpi xmlns:a14="http://schemas.microsoft.com/office/drawing/2010/main" val="0"/>
              </a:ext>
            </a:extLst>
          </a:blip>
          <a:srcRect/>
          <a:stretch>
            <a:fillRect/>
          </a:stretch>
        </p:blipFill>
        <p:spPr bwMode="auto">
          <a:xfrm>
            <a:off x="-1731963" y="461867250"/>
            <a:ext cx="9620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7" name="Picture 147" descr="icon_comments"/>
          <p:cNvPicPr>
            <a:picLocks noChangeAspect="1" noChangeArrowheads="1"/>
          </p:cNvPicPr>
          <p:nvPr/>
        </p:nvPicPr>
        <p:blipFill>
          <a:blip r:embed="rId177">
            <a:extLst>
              <a:ext uri="{28A0092B-C50C-407E-A947-70E740481C1C}">
                <a14:useLocalDpi xmlns:a14="http://schemas.microsoft.com/office/drawing/2010/main" val="0"/>
              </a:ext>
            </a:extLst>
          </a:blip>
          <a:srcRect/>
          <a:stretch>
            <a:fillRect/>
          </a:stretch>
        </p:blipFill>
        <p:spPr bwMode="auto">
          <a:xfrm>
            <a:off x="-1797050" y="435668738"/>
            <a:ext cx="133350" cy="11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8" name="Picture 148" descr="icon_comments"/>
          <p:cNvPicPr>
            <a:picLocks noChangeAspect="1" noChangeArrowheads="1"/>
          </p:cNvPicPr>
          <p:nvPr/>
        </p:nvPicPr>
        <p:blipFill>
          <a:blip r:embed="rId177">
            <a:extLst>
              <a:ext uri="{28A0092B-C50C-407E-A947-70E740481C1C}">
                <a14:useLocalDpi xmlns:a14="http://schemas.microsoft.com/office/drawing/2010/main" val="0"/>
              </a:ext>
            </a:extLst>
          </a:blip>
          <a:srcRect/>
          <a:stretch>
            <a:fillRect/>
          </a:stretch>
        </p:blipFill>
        <p:spPr bwMode="auto">
          <a:xfrm>
            <a:off x="-1797050" y="437726138"/>
            <a:ext cx="133350" cy="11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9" name="Picture 201" descr="MCj04400380000[1]"/>
          <p:cNvPicPr>
            <a:picLocks noChangeAspect="1" noChangeArrowheads="1"/>
          </p:cNvPicPr>
          <p:nvPr/>
        </p:nvPicPr>
        <p:blipFill>
          <a:blip r:embed="rId186" cstate="print">
            <a:extLst>
              <a:ext uri="{28A0092B-C50C-407E-A947-70E740481C1C}">
                <a14:useLocalDpi xmlns:a14="http://schemas.microsoft.com/office/drawing/2010/main" val="0"/>
              </a:ext>
            </a:extLst>
          </a:blip>
          <a:srcRect/>
          <a:stretch>
            <a:fillRect/>
          </a:stretch>
        </p:blipFill>
        <p:spPr bwMode="auto">
          <a:xfrm>
            <a:off x="2771775" y="2492375"/>
            <a:ext cx="1439863"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0" name="Picture 202" descr="Richard Branson"/>
          <p:cNvPicPr>
            <a:picLocks noChangeAspect="1" noChangeArrowheads="1"/>
          </p:cNvPicPr>
          <p:nvPr/>
        </p:nvPicPr>
        <p:blipFill>
          <a:blip r:embed="rId187">
            <a:extLst>
              <a:ext uri="{28A0092B-C50C-407E-A947-70E740481C1C}">
                <a14:useLocalDpi xmlns:a14="http://schemas.microsoft.com/office/drawing/2010/main" val="0"/>
              </a:ext>
            </a:extLst>
          </a:blip>
          <a:srcRect/>
          <a:stretch>
            <a:fillRect/>
          </a:stretch>
        </p:blipFill>
        <p:spPr bwMode="auto">
          <a:xfrm>
            <a:off x="6516688" y="4437063"/>
            <a:ext cx="2627312" cy="242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1" name="Picture 204" descr="image012"/>
          <p:cNvPicPr>
            <a:picLocks noChangeAspect="1" noChangeArrowheads="1"/>
          </p:cNvPicPr>
          <p:nvPr/>
        </p:nvPicPr>
        <p:blipFill>
          <a:blip r:embed="rId188">
            <a:extLst>
              <a:ext uri="{28A0092B-C50C-407E-A947-70E740481C1C}">
                <a14:useLocalDpi xmlns:a14="http://schemas.microsoft.com/office/drawing/2010/main" val="0"/>
              </a:ext>
            </a:extLst>
          </a:blip>
          <a:srcRect/>
          <a:stretch>
            <a:fillRect/>
          </a:stretch>
        </p:blipFill>
        <p:spPr bwMode="auto">
          <a:xfrm>
            <a:off x="2771775" y="4724400"/>
            <a:ext cx="1331913"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ontrols>
      <mc:AlternateContent xmlns:mc="http://schemas.openxmlformats.org/markup-compatibility/2006">
        <mc:Choice xmlns:v="urn:schemas-microsoft-com:vml" Requires="v">
          <p:control spid="4098" name="DefaultOcx" r:id="rId2" imgW="914400" imgH="228600"/>
        </mc:Choice>
        <mc:Fallback>
          <p:control name="DefaultOcx" r:id="rId2" imgW="914400" imgH="228600">
            <p:pic>
              <p:nvPicPr>
                <p:cNvPr id="0" name="DefaultOcx"/>
                <p:cNvPicPr preferRelativeResize="0">
                  <a:picLocks noChangeArrowheads="1" noChangeShapeType="1"/>
                </p:cNvPicPr>
                <p:nvPr/>
              </p:nvPicPr>
              <p:blipFill>
                <a:blip r:embed="rId189">
                  <a:extLst>
                    <a:ext uri="{28A0092B-C50C-407E-A947-70E740481C1C}">
                      <a14:useLocalDpi xmlns:a14="http://schemas.microsoft.com/office/drawing/2010/main" val="0"/>
                    </a:ext>
                  </a:extLst>
                </a:blip>
                <a:srcRect/>
                <a:stretch>
                  <a:fillRect/>
                </a:stretch>
              </p:blipFill>
              <p:spPr bwMode="auto">
                <a:xfrm>
                  <a:off x="-4621213" y="-419598475"/>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099" name="HTMLOption1" r:id="rId3" imgW="257040" imgH="304920"/>
        </mc:Choice>
        <mc:Fallback>
          <p:control name="HTMLOption1" r:id="rId3" imgW="257040" imgH="304920">
            <p:pic>
              <p:nvPicPr>
                <p:cNvPr id="0" name="HTMLOption1"/>
                <p:cNvPicPr preferRelativeResize="0">
                  <a:picLocks noChangeArrowheads="1" noChangeShapeType="1"/>
                </p:cNvPicPr>
                <p:nvPr/>
              </p:nvPicPr>
              <p:blipFill>
                <a:blip r:embed="rId190">
                  <a:extLst>
                    <a:ext uri="{28A0092B-C50C-407E-A947-70E740481C1C}">
                      <a14:useLocalDpi xmlns:a14="http://schemas.microsoft.com/office/drawing/2010/main" val="0"/>
                    </a:ext>
                  </a:extLst>
                </a:blip>
                <a:srcRect/>
                <a:stretch>
                  <a:fillRect/>
                </a:stretch>
              </p:blipFill>
              <p:spPr bwMode="auto">
                <a:xfrm>
                  <a:off x="-4621213" y="-419598475"/>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00" name="HTMLOption2" r:id="rId4" imgW="257040" imgH="304920"/>
        </mc:Choice>
        <mc:Fallback>
          <p:control name="HTMLOption2" r:id="rId4" imgW="257040" imgH="304920">
            <p:pic>
              <p:nvPicPr>
                <p:cNvPr id="0" name="HTMLOption2"/>
                <p:cNvPicPr preferRelativeResize="0">
                  <a:picLocks noChangeArrowheads="1" noChangeShapeType="1"/>
                </p:cNvPicPr>
                <p:nvPr/>
              </p:nvPicPr>
              <p:blipFill>
                <a:blip r:embed="rId190">
                  <a:extLst>
                    <a:ext uri="{28A0092B-C50C-407E-A947-70E740481C1C}">
                      <a14:useLocalDpi xmlns:a14="http://schemas.microsoft.com/office/drawing/2010/main" val="0"/>
                    </a:ext>
                  </a:extLst>
                </a:blip>
                <a:srcRect/>
                <a:stretch>
                  <a:fillRect/>
                </a:stretch>
              </p:blipFill>
              <p:spPr bwMode="auto">
                <a:xfrm>
                  <a:off x="-4621213" y="-419598475"/>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01" name="HTMLText1" r:id="rId5" imgW="838080" imgH="228600"/>
        </mc:Choice>
        <mc:Fallback>
          <p:control name="HTMLText1" r:id="rId5" imgW="838080" imgH="228600">
            <p:pic>
              <p:nvPicPr>
                <p:cNvPr id="0" name="HTMLText1"/>
                <p:cNvPicPr preferRelativeResize="0">
                  <a:picLocks noChangeArrowheads="1" noChangeShapeType="1"/>
                </p:cNvPicPr>
                <p:nvPr/>
              </p:nvPicPr>
              <p:blipFill>
                <a:blip r:embed="rId191">
                  <a:extLst>
                    <a:ext uri="{28A0092B-C50C-407E-A947-70E740481C1C}">
                      <a14:useLocalDpi xmlns:a14="http://schemas.microsoft.com/office/drawing/2010/main" val="0"/>
                    </a:ext>
                  </a:extLst>
                </a:blip>
                <a:srcRect/>
                <a:stretch>
                  <a:fillRect/>
                </a:stretch>
              </p:blipFill>
              <p:spPr bwMode="auto">
                <a:xfrm>
                  <a:off x="-4625975" y="-419596888"/>
                  <a:ext cx="911225" cy="2317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02" name="HTMLImage1" r:id="rId6" imgW="914400" imgH="914400"/>
        </mc:Choice>
        <mc:Fallback>
          <p:control name="HTMLImage1" r:id="rId6" imgW="914400" imgH="914400">
            <p:pic>
              <p:nvPicPr>
                <p:cNvPr id="0" name="HTMLImage1"/>
                <p:cNvPicPr preferRelativeResize="0">
                  <a:picLocks noChangeArrowheads="1" noChangeShapeType="1"/>
                </p:cNvPicPr>
                <p:nvPr/>
              </p:nvPicPr>
              <p:blipFill>
                <a:blip r:embed="rId192">
                  <a:extLst>
                    <a:ext uri="{28A0092B-C50C-407E-A947-70E740481C1C}">
                      <a14:useLocalDpi xmlns:a14="http://schemas.microsoft.com/office/drawing/2010/main" val="0"/>
                    </a:ext>
                  </a:extLst>
                </a:blip>
                <a:srcRect/>
                <a:stretch>
                  <a:fillRect/>
                </a:stretch>
              </p:blipFill>
              <p:spPr bwMode="auto">
                <a:xfrm>
                  <a:off x="-4621213" y="-419598475"/>
                  <a:ext cx="914400" cy="914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03" name="photoviewer" r:id="rId7" imgW="1828800" imgH="1828800"/>
        </mc:Choice>
        <mc:Fallback>
          <p:control name="photoviewer" r:id="rId7" imgW="1828800" imgH="1828800">
            <p:pic>
              <p:nvPicPr>
                <p:cNvPr id="0" name="photoviewer"/>
                <p:cNvPicPr preferRelativeResize="0">
                  <a:picLocks noChangeArrowheads="1" noChangeShapeType="1"/>
                </p:cNvPicPr>
                <p:nvPr/>
              </p:nvPicPr>
              <p:blipFill>
                <a:blip r:embed="rId193">
                  <a:extLst>
                    <a:ext uri="{28A0092B-C50C-407E-A947-70E740481C1C}">
                      <a14:useLocalDpi xmlns:a14="http://schemas.microsoft.com/office/drawing/2010/main" val="0"/>
                    </a:ext>
                  </a:extLst>
                </a:blip>
                <a:srcRect/>
                <a:stretch>
                  <a:fillRect/>
                </a:stretch>
              </p:blipFill>
              <p:spPr bwMode="auto">
                <a:xfrm>
                  <a:off x="-4621213" y="-419598475"/>
                  <a:ext cx="11087101" cy="5943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04" name="HTMLHidden1" r:id="rId8" imgW="914400" imgH="228600"/>
        </mc:Choice>
        <mc:Fallback>
          <p:control name="HTMLHidden1" r:id="rId8" imgW="914400" imgH="228600">
            <p:pic>
              <p:nvPicPr>
                <p:cNvPr id="0" name="HTMLHidden1"/>
                <p:cNvPicPr preferRelativeResize="0">
                  <a:picLocks noChangeArrowheads="1" noChangeShapeType="1"/>
                </p:cNvPicPr>
                <p:nvPr/>
              </p:nvPicPr>
              <p:blipFill>
                <a:blip r:embed="rId194">
                  <a:extLst>
                    <a:ext uri="{28A0092B-C50C-407E-A947-70E740481C1C}">
                      <a14:useLocalDpi xmlns:a14="http://schemas.microsoft.com/office/drawing/2010/main" val="0"/>
                    </a:ext>
                  </a:extLst>
                </a:blip>
                <a:srcRect/>
                <a:stretch>
                  <a:fillRect/>
                </a:stretch>
              </p:blipFill>
              <p:spPr bwMode="auto">
                <a:xfrm>
                  <a:off x="-4621213" y="-419598475"/>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05" name="HTMLHidden2" r:id="rId9" imgW="914400" imgH="228600"/>
        </mc:Choice>
        <mc:Fallback>
          <p:control name="HTMLHidden2" r:id="rId9" imgW="914400" imgH="228600">
            <p:pic>
              <p:nvPicPr>
                <p:cNvPr id="0" name="HTMLHidden2"/>
                <p:cNvPicPr preferRelativeResize="0">
                  <a:picLocks noChangeArrowheads="1" noChangeShapeType="1"/>
                </p:cNvPicPr>
                <p:nvPr/>
              </p:nvPicPr>
              <p:blipFill>
                <a:blip r:embed="rId195">
                  <a:extLst>
                    <a:ext uri="{28A0092B-C50C-407E-A947-70E740481C1C}">
                      <a14:useLocalDpi xmlns:a14="http://schemas.microsoft.com/office/drawing/2010/main" val="0"/>
                    </a:ext>
                  </a:extLst>
                </a:blip>
                <a:srcRect/>
                <a:stretch>
                  <a:fillRect/>
                </a:stretch>
              </p:blipFill>
              <p:spPr bwMode="auto">
                <a:xfrm>
                  <a:off x="-4621213" y="-419598475"/>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06" name="HTMLHidden3" r:id="rId10" imgW="914400" imgH="228600"/>
        </mc:Choice>
        <mc:Fallback>
          <p:control name="HTMLHidden3" r:id="rId10" imgW="914400" imgH="228600">
            <p:pic>
              <p:nvPicPr>
                <p:cNvPr id="0" name="HTMLHidden3"/>
                <p:cNvPicPr preferRelativeResize="0">
                  <a:picLocks noChangeArrowheads="1" noChangeShapeType="1"/>
                </p:cNvPicPr>
                <p:nvPr/>
              </p:nvPicPr>
              <p:blipFill>
                <a:blip r:embed="rId196">
                  <a:extLst>
                    <a:ext uri="{28A0092B-C50C-407E-A947-70E740481C1C}">
                      <a14:useLocalDpi xmlns:a14="http://schemas.microsoft.com/office/drawing/2010/main" val="0"/>
                    </a:ext>
                  </a:extLst>
                </a:blip>
                <a:srcRect/>
                <a:stretch>
                  <a:fillRect/>
                </a:stretch>
              </p:blipFill>
              <p:spPr bwMode="auto">
                <a:xfrm>
                  <a:off x="-4621213" y="-419598475"/>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07" name="HTMLHidden4" r:id="rId11" imgW="914400" imgH="228600"/>
        </mc:Choice>
        <mc:Fallback>
          <p:control name="HTMLHidden4" r:id="rId11" imgW="914400" imgH="228600">
            <p:pic>
              <p:nvPicPr>
                <p:cNvPr id="0" name="HTMLHidden4"/>
                <p:cNvPicPr preferRelativeResize="0">
                  <a:picLocks noChangeArrowheads="1" noChangeShapeType="1"/>
                </p:cNvPicPr>
                <p:nvPr/>
              </p:nvPicPr>
              <p:blipFill>
                <a:blip r:embed="rId197">
                  <a:extLst>
                    <a:ext uri="{28A0092B-C50C-407E-A947-70E740481C1C}">
                      <a14:useLocalDpi xmlns:a14="http://schemas.microsoft.com/office/drawing/2010/main" val="0"/>
                    </a:ext>
                  </a:extLst>
                </a:blip>
                <a:srcRect/>
                <a:stretch>
                  <a:fillRect/>
                </a:stretch>
              </p:blipFill>
              <p:spPr bwMode="auto">
                <a:xfrm>
                  <a:off x="-4621213" y="-419598475"/>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08" name="HTMLHidden5" r:id="rId12" imgW="914400" imgH="228600"/>
        </mc:Choice>
        <mc:Fallback>
          <p:control name="HTMLHidden5" r:id="rId12" imgW="914400" imgH="228600">
            <p:pic>
              <p:nvPicPr>
                <p:cNvPr id="0" name="HTMLHidden5"/>
                <p:cNvPicPr preferRelativeResize="0">
                  <a:picLocks noChangeArrowheads="1" noChangeShapeType="1"/>
                </p:cNvPicPr>
                <p:nvPr/>
              </p:nvPicPr>
              <p:blipFill>
                <a:blip r:embed="rId198">
                  <a:extLst>
                    <a:ext uri="{28A0092B-C50C-407E-A947-70E740481C1C}">
                      <a14:useLocalDpi xmlns:a14="http://schemas.microsoft.com/office/drawing/2010/main" val="0"/>
                    </a:ext>
                  </a:extLst>
                </a:blip>
                <a:srcRect/>
                <a:stretch>
                  <a:fillRect/>
                </a:stretch>
              </p:blipFill>
              <p:spPr bwMode="auto">
                <a:xfrm>
                  <a:off x="-4621213" y="-419598475"/>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09" name="HTMLHidden6" r:id="rId13" imgW="914400" imgH="228600"/>
        </mc:Choice>
        <mc:Fallback>
          <p:control name="HTMLHidden6" r:id="rId13" imgW="914400" imgH="228600">
            <p:pic>
              <p:nvPicPr>
                <p:cNvPr id="0" name="HTMLHidden6"/>
                <p:cNvPicPr preferRelativeResize="0">
                  <a:picLocks noChangeArrowheads="1" noChangeShapeType="1"/>
                </p:cNvPicPr>
                <p:nvPr/>
              </p:nvPicPr>
              <p:blipFill>
                <a:blip r:embed="rId199">
                  <a:extLst>
                    <a:ext uri="{28A0092B-C50C-407E-A947-70E740481C1C}">
                      <a14:useLocalDpi xmlns:a14="http://schemas.microsoft.com/office/drawing/2010/main" val="0"/>
                    </a:ext>
                  </a:extLst>
                </a:blip>
                <a:srcRect/>
                <a:stretch>
                  <a:fillRect/>
                </a:stretch>
              </p:blipFill>
              <p:spPr bwMode="auto">
                <a:xfrm>
                  <a:off x="-4621213" y="-419598475"/>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10" name="HTMLHidden7" r:id="rId14" imgW="914400" imgH="228600"/>
        </mc:Choice>
        <mc:Fallback>
          <p:control name="HTMLHidden7" r:id="rId14" imgW="914400" imgH="228600">
            <p:pic>
              <p:nvPicPr>
                <p:cNvPr id="0" name="HTMLHidden7"/>
                <p:cNvPicPr preferRelativeResize="0">
                  <a:picLocks noChangeArrowheads="1" noChangeShapeType="1"/>
                </p:cNvPicPr>
                <p:nvPr/>
              </p:nvPicPr>
              <p:blipFill>
                <a:blip r:embed="rId200">
                  <a:extLst>
                    <a:ext uri="{28A0092B-C50C-407E-A947-70E740481C1C}">
                      <a14:useLocalDpi xmlns:a14="http://schemas.microsoft.com/office/drawing/2010/main" val="0"/>
                    </a:ext>
                  </a:extLst>
                </a:blip>
                <a:srcRect/>
                <a:stretch>
                  <a:fillRect/>
                </a:stretch>
              </p:blipFill>
              <p:spPr bwMode="auto">
                <a:xfrm>
                  <a:off x="-4621213" y="-419598475"/>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11" name="HTMLOption3" r:id="rId15" imgW="257040" imgH="304920"/>
        </mc:Choice>
        <mc:Fallback>
          <p:control name="HTMLOption3" r:id="rId15" imgW="257040" imgH="304920">
            <p:pic>
              <p:nvPicPr>
                <p:cNvPr id="0" name="HTMLOption3"/>
                <p:cNvPicPr preferRelativeResize="0">
                  <a:picLocks noChangeArrowheads="1" noChangeShapeType="1"/>
                </p:cNvPicPr>
                <p:nvPr/>
              </p:nvPicPr>
              <p:blipFill>
                <a:blip r:embed="rId201">
                  <a:extLst>
                    <a:ext uri="{28A0092B-C50C-407E-A947-70E740481C1C}">
                      <a14:useLocalDpi xmlns:a14="http://schemas.microsoft.com/office/drawing/2010/main" val="0"/>
                    </a:ext>
                  </a:extLst>
                </a:blip>
                <a:srcRect/>
                <a:stretch>
                  <a:fillRect/>
                </a:stretch>
              </p:blipFill>
              <p:spPr bwMode="auto">
                <a:xfrm>
                  <a:off x="-4621213" y="-419598475"/>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12" name="HTMLOption4" r:id="rId16" imgW="257040" imgH="304920"/>
        </mc:Choice>
        <mc:Fallback>
          <p:control name="HTMLOption4" r:id="rId16" imgW="257040" imgH="304920">
            <p:pic>
              <p:nvPicPr>
                <p:cNvPr id="0" name="HTMLOption4"/>
                <p:cNvPicPr preferRelativeResize="0">
                  <a:picLocks noChangeArrowheads="1" noChangeShapeType="1"/>
                </p:cNvPicPr>
                <p:nvPr/>
              </p:nvPicPr>
              <p:blipFill>
                <a:blip r:embed="rId190">
                  <a:extLst>
                    <a:ext uri="{28A0092B-C50C-407E-A947-70E740481C1C}">
                      <a14:useLocalDpi xmlns:a14="http://schemas.microsoft.com/office/drawing/2010/main" val="0"/>
                    </a:ext>
                  </a:extLst>
                </a:blip>
                <a:srcRect/>
                <a:stretch>
                  <a:fillRect/>
                </a:stretch>
              </p:blipFill>
              <p:spPr bwMode="auto">
                <a:xfrm>
                  <a:off x="-4621213" y="-419598475"/>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13" name="HTMLText2" r:id="rId17" imgW="838080" imgH="228600"/>
        </mc:Choice>
        <mc:Fallback>
          <p:control name="HTMLText2" r:id="rId17" imgW="838080" imgH="228600">
            <p:pic>
              <p:nvPicPr>
                <p:cNvPr id="0" name="HTMLText2"/>
                <p:cNvPicPr preferRelativeResize="0">
                  <a:picLocks noChangeArrowheads="1" noChangeShapeType="1"/>
                </p:cNvPicPr>
                <p:nvPr/>
              </p:nvPicPr>
              <p:blipFill>
                <a:blip r:embed="rId191">
                  <a:extLst>
                    <a:ext uri="{28A0092B-C50C-407E-A947-70E740481C1C}">
                      <a14:useLocalDpi xmlns:a14="http://schemas.microsoft.com/office/drawing/2010/main" val="0"/>
                    </a:ext>
                  </a:extLst>
                </a:blip>
                <a:srcRect/>
                <a:stretch>
                  <a:fillRect/>
                </a:stretch>
              </p:blipFill>
              <p:spPr bwMode="auto">
                <a:xfrm>
                  <a:off x="-4625975" y="-419596888"/>
                  <a:ext cx="911225" cy="2317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14" name="HTMLImage2" r:id="rId18" imgW="914400" imgH="914400"/>
        </mc:Choice>
        <mc:Fallback>
          <p:control name="HTMLImage2" r:id="rId18" imgW="914400" imgH="914400">
            <p:pic>
              <p:nvPicPr>
                <p:cNvPr id="0" name="HTMLImage2"/>
                <p:cNvPicPr preferRelativeResize="0">
                  <a:picLocks noChangeArrowheads="1" noChangeShapeType="1"/>
                </p:cNvPicPr>
                <p:nvPr/>
              </p:nvPicPr>
              <p:blipFill>
                <a:blip r:embed="rId192">
                  <a:extLst>
                    <a:ext uri="{28A0092B-C50C-407E-A947-70E740481C1C}">
                      <a14:useLocalDpi xmlns:a14="http://schemas.microsoft.com/office/drawing/2010/main" val="0"/>
                    </a:ext>
                  </a:extLst>
                </a:blip>
                <a:srcRect/>
                <a:stretch>
                  <a:fillRect/>
                </a:stretch>
              </p:blipFill>
              <p:spPr bwMode="auto">
                <a:xfrm>
                  <a:off x="-4621213" y="-419598475"/>
                  <a:ext cx="914400" cy="9144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115" name="HTMLHidden8" r:id="rId19" imgW="914400" imgH="228600"/>
        </mc:Choice>
        <mc:Fallback>
          <p:control name="HTMLHidden8" r:id="rId19" imgW="914400" imgH="228600">
            <p:pic>
              <p:nvPicPr>
                <p:cNvPr id="0" name="HTMLHidden8"/>
                <p:cNvPicPr preferRelativeResize="0">
                  <a:picLocks noChangeArrowheads="1" noChangeShapeType="1"/>
                </p:cNvPicPr>
                <p:nvPr/>
              </p:nvPicPr>
              <p:blipFill>
                <a:blip r:embed="rId202">
                  <a:extLst>
                    <a:ext uri="{28A0092B-C50C-407E-A947-70E740481C1C}">
                      <a14:useLocalDpi xmlns:a14="http://schemas.microsoft.com/office/drawing/2010/main" val="0"/>
                    </a:ext>
                  </a:extLst>
                </a:blip>
                <a:srcRect/>
                <a:stretch>
                  <a:fillRect/>
                </a:stretch>
              </p:blipFill>
              <p:spPr bwMode="auto">
                <a:xfrm>
                  <a:off x="-4621213" y="-419598475"/>
                  <a:ext cx="914400" cy="2286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231980865"/>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GB" altLang="en-US" smtClean="0"/>
              <a:t>Distinguishing between leadership and management</a:t>
            </a:r>
          </a:p>
        </p:txBody>
      </p:sp>
      <p:sp>
        <p:nvSpPr>
          <p:cNvPr id="19459" name="Content Placeholder 2"/>
          <p:cNvSpPr>
            <a:spLocks noGrp="1"/>
          </p:cNvSpPr>
          <p:nvPr>
            <p:ph sz="quarter" idx="1"/>
          </p:nvPr>
        </p:nvSpPr>
        <p:spPr/>
        <p:txBody>
          <a:bodyPr/>
          <a:lstStyle/>
          <a:p>
            <a:pPr marL="0" indent="0">
              <a:buFont typeface="Wingdings 2" pitchFamily="18" charset="2"/>
              <a:buNone/>
              <a:defRPr/>
            </a:pPr>
            <a:r>
              <a:rPr lang="en-GB" altLang="en-US" dirty="0" smtClean="0"/>
              <a:t>There are many different interpretations of the terms ‘leadership’ and ‘management’ (Mullins, 2016) and often the terms are used interchangeably (</a:t>
            </a:r>
            <a:r>
              <a:rPr lang="en-GB" altLang="en-US" dirty="0" err="1" smtClean="0"/>
              <a:t>McKibbin</a:t>
            </a:r>
            <a:r>
              <a:rPr lang="en-GB" altLang="en-US" dirty="0" smtClean="0"/>
              <a:t> et al., 2008). </a:t>
            </a:r>
          </a:p>
          <a:p>
            <a:pPr>
              <a:buFont typeface="Arial" charset="0"/>
              <a:buChar char="•"/>
              <a:defRPr/>
            </a:pPr>
            <a:endParaRPr lang="en-GB" altLang="en-US" dirty="0"/>
          </a:p>
          <a:p>
            <a:pPr>
              <a:buFont typeface="Arial" charset="0"/>
              <a:buChar char="•"/>
              <a:defRPr/>
            </a:pPr>
            <a:r>
              <a:rPr lang="en-GB" altLang="en-US" dirty="0" smtClean="0"/>
              <a:t>What is the difference between a manager and a leader?</a:t>
            </a:r>
          </a:p>
          <a:p>
            <a:pPr>
              <a:buFont typeface="Arial" charset="0"/>
              <a:buChar char="•"/>
              <a:defRPr/>
            </a:pPr>
            <a:r>
              <a:rPr lang="en-GB" altLang="en-US" dirty="0" smtClean="0"/>
              <a:t>What skills would you associate with a leader that you wouldn’t with  manager?</a:t>
            </a:r>
          </a:p>
          <a:p>
            <a:pPr>
              <a:buFont typeface="Arial" charset="0"/>
              <a:buChar char="•"/>
              <a:defRPr/>
            </a:pPr>
            <a:r>
              <a:rPr lang="en-GB" altLang="en-US" dirty="0" smtClean="0"/>
              <a:t>Can someone be a good manager without leadership skills?    </a:t>
            </a:r>
          </a:p>
        </p:txBody>
      </p:sp>
    </p:spTree>
    <p:extLst>
      <p:ext uri="{BB962C8B-B14F-4D97-AF65-F5344CB8AC3E}">
        <p14:creationId xmlns:p14="http://schemas.microsoft.com/office/powerpoint/2010/main" val="1633738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GB" altLang="en-US" smtClean="0"/>
              <a:t>Defining leaders</a:t>
            </a:r>
          </a:p>
        </p:txBody>
      </p:sp>
      <p:sp>
        <p:nvSpPr>
          <p:cNvPr id="30723" name="Content Placeholder 2"/>
          <p:cNvSpPr>
            <a:spLocks noGrp="1"/>
          </p:cNvSpPr>
          <p:nvPr>
            <p:ph sz="quarter" idx="1"/>
          </p:nvPr>
        </p:nvSpPr>
        <p:spPr/>
        <p:txBody>
          <a:bodyPr/>
          <a:lstStyle/>
          <a:p>
            <a:r>
              <a:rPr lang="en-GB" altLang="en-US" smtClean="0"/>
              <a:t>Buchanan and Huczynski (2010, p. 596) define leadership as, ‘the process of influencing (original emphasis) the activities of an organised group in its efforts towards goal-setting and goal achievement’. </a:t>
            </a:r>
          </a:p>
          <a:p>
            <a:r>
              <a:rPr lang="en-GB" altLang="en-US" smtClean="0"/>
              <a:t>Mullins (2016) sees leadership as a relationship through which one person influences the behaviour or action of other people</a:t>
            </a:r>
          </a:p>
          <a:p>
            <a:r>
              <a:rPr lang="en-GB" altLang="en-US" smtClean="0"/>
              <a:t>McGregor (1987) suggests that leadership is a dynamic form of behaviour with a number of variables affecting the leadership relationship, namely: characteristics of the leader; attitude, needs and other personal characteristics of the followers; nature of the organisation; social, economic and political environment</a:t>
            </a:r>
          </a:p>
        </p:txBody>
      </p:sp>
    </p:spTree>
    <p:extLst>
      <p:ext uri="{BB962C8B-B14F-4D97-AF65-F5344CB8AC3E}">
        <p14:creationId xmlns:p14="http://schemas.microsoft.com/office/powerpoint/2010/main" val="11088193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GB" altLang="en-US" smtClean="0"/>
              <a:t>Strategies, policies, legislation, guidance</a:t>
            </a:r>
          </a:p>
        </p:txBody>
      </p:sp>
      <p:sp>
        <p:nvSpPr>
          <p:cNvPr id="31747" name="Content Placeholder 2"/>
          <p:cNvSpPr>
            <a:spLocks noGrp="1"/>
          </p:cNvSpPr>
          <p:nvPr>
            <p:ph sz="quarter" idx="1"/>
          </p:nvPr>
        </p:nvSpPr>
        <p:spPr/>
        <p:txBody>
          <a:bodyPr/>
          <a:lstStyle/>
          <a:p>
            <a:pPr>
              <a:buFont typeface="Wingdings 2" pitchFamily="18" charset="2"/>
              <a:buNone/>
            </a:pPr>
            <a:endParaRPr lang="en-GB" altLang="en-US" sz="1800" dirty="0" smtClean="0"/>
          </a:p>
          <a:p>
            <a:r>
              <a:rPr lang="en-GB" altLang="en-US" sz="2400" dirty="0" smtClean="0"/>
              <a:t>Funding for/provision of services across the four UK countries differs – it is important that leaders and managers are aware of current national priorities, the organisation they work for and the resultant impact on patients/clients/service users</a:t>
            </a:r>
          </a:p>
          <a:p>
            <a:r>
              <a:rPr lang="en-GB" altLang="en-US" sz="2400" dirty="0" smtClean="0"/>
              <a:t>Usually, health and social care policy in the United Kingdom (UK) tends to emanate from the governing political party’s values and goals linked to care provision.  </a:t>
            </a:r>
          </a:p>
          <a:p>
            <a:r>
              <a:rPr lang="en-GB" altLang="en-US" sz="2400" dirty="0" smtClean="0"/>
              <a:t>The day-to-day activities of leaders and managers are influenced and guided by government strategies, policies and legislation, by codes of practice, guidelines, and also surveys and research (see </a:t>
            </a:r>
            <a:r>
              <a:rPr lang="en-GB" altLang="en-US" sz="2400" dirty="0" err="1" smtClean="0"/>
              <a:t>Gopee</a:t>
            </a:r>
            <a:r>
              <a:rPr lang="en-GB" altLang="en-US" sz="2400" dirty="0" smtClean="0"/>
              <a:t> and Galloway, 2014).  </a:t>
            </a:r>
          </a:p>
          <a:p>
            <a:pPr>
              <a:buFont typeface="Wingdings 2" pitchFamily="18" charset="2"/>
              <a:buNone/>
            </a:pPr>
            <a:endParaRPr lang="en-GB" altLang="en-US" sz="1800" dirty="0" smtClean="0"/>
          </a:p>
          <a:p>
            <a:pPr>
              <a:buFont typeface="Wingdings 2" pitchFamily="18" charset="2"/>
              <a:buNone/>
            </a:pPr>
            <a:endParaRPr lang="en-GB" altLang="en-US" sz="1800" dirty="0" smtClean="0"/>
          </a:p>
        </p:txBody>
      </p:sp>
    </p:spTree>
    <p:extLst>
      <p:ext uri="{BB962C8B-B14F-4D97-AF65-F5344CB8AC3E}">
        <p14:creationId xmlns:p14="http://schemas.microsoft.com/office/powerpoint/2010/main" val="32019278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GB" altLang="en-US" smtClean="0"/>
              <a:t>Government policy</a:t>
            </a:r>
            <a:endParaRPr lang="en-US" altLang="en-US" smtClean="0"/>
          </a:p>
        </p:txBody>
      </p:sp>
      <p:sp>
        <p:nvSpPr>
          <p:cNvPr id="32771" name="Content Placeholder 2"/>
          <p:cNvSpPr>
            <a:spLocks noGrp="1"/>
          </p:cNvSpPr>
          <p:nvPr>
            <p:ph sz="quarter" idx="1"/>
          </p:nvPr>
        </p:nvSpPr>
        <p:spPr/>
        <p:txBody>
          <a:bodyPr/>
          <a:lstStyle/>
          <a:p>
            <a:pPr marL="0" indent="0" eaLnBrk="1" hangingPunct="1">
              <a:buNone/>
            </a:pPr>
            <a:r>
              <a:rPr lang="en-US" altLang="en-US" b="1" dirty="0" smtClean="0"/>
              <a:t>The Social Services Wellbeing Act (Wales) 2014</a:t>
            </a:r>
          </a:p>
          <a:p>
            <a:pPr marL="0" indent="0" eaLnBrk="1" hangingPunct="1">
              <a:buNone/>
            </a:pPr>
            <a:endParaRPr lang="en-US" altLang="en-US" dirty="0" smtClean="0"/>
          </a:p>
          <a:p>
            <a:pPr marL="0" indent="0" eaLnBrk="1" hangingPunct="1">
              <a:buNone/>
            </a:pPr>
            <a:r>
              <a:rPr lang="en-US" altLang="en-US" dirty="0" smtClean="0"/>
              <a:t>The Act imposes duties on local authorities, health boards and Welsh Ministers that require them to work to promote the well-being of those who need care and support, or </a:t>
            </a:r>
            <a:r>
              <a:rPr lang="en-US" altLang="en-US" dirty="0" err="1" smtClean="0"/>
              <a:t>carers</a:t>
            </a:r>
            <a:endParaRPr lang="en-US" altLang="en-US" dirty="0" smtClean="0"/>
          </a:p>
          <a:p>
            <a:pPr marL="0" indent="0" eaLnBrk="1" hangingPunct="1">
              <a:buNone/>
            </a:pPr>
            <a:r>
              <a:rPr lang="en-US" altLang="en-US" dirty="0" smtClean="0"/>
              <a:t>who need support.</a:t>
            </a:r>
          </a:p>
          <a:p>
            <a:pPr marL="0" indent="0" eaLnBrk="1" hangingPunct="1">
              <a:buNone/>
            </a:pPr>
            <a:endParaRPr lang="en-US" altLang="en-US" dirty="0"/>
          </a:p>
          <a:p>
            <a:pPr marL="0" indent="0" eaLnBrk="1" hangingPunct="1">
              <a:buNone/>
            </a:pPr>
            <a:r>
              <a:rPr lang="en-US" altLang="en-US" dirty="0" smtClean="0"/>
              <a:t>Lays out how care and support should be provided to all who those who require it, from children to vulnerable adults.</a:t>
            </a:r>
          </a:p>
          <a:p>
            <a:pPr marL="0" indent="0" eaLnBrk="1" hangingPunct="1">
              <a:buNone/>
            </a:pPr>
            <a:r>
              <a:rPr lang="en-US" altLang="en-US" dirty="0" smtClean="0"/>
              <a:t> </a:t>
            </a:r>
            <a:endParaRPr lang="en-US" altLang="en-US" dirty="0" smtClean="0"/>
          </a:p>
          <a:p>
            <a:pPr eaLnBrk="1" hangingPunct="1">
              <a:buFont typeface="Wingdings 2" pitchFamily="18" charset="2"/>
              <a:buNone/>
            </a:pPr>
            <a:r>
              <a:rPr lang="en-US" altLang="en-US" dirty="0" smtClean="0"/>
              <a:t>	</a:t>
            </a:r>
          </a:p>
        </p:txBody>
      </p:sp>
    </p:spTree>
    <p:extLst>
      <p:ext uri="{BB962C8B-B14F-4D97-AF65-F5344CB8AC3E}">
        <p14:creationId xmlns:p14="http://schemas.microsoft.com/office/powerpoint/2010/main" val="15678472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Guidance and Practice frameworks</a:t>
            </a:r>
            <a:endParaRPr lang="en-GB" dirty="0"/>
          </a:p>
        </p:txBody>
      </p:sp>
      <p:sp>
        <p:nvSpPr>
          <p:cNvPr id="3" name="Content Placeholder 2"/>
          <p:cNvSpPr>
            <a:spLocks noGrp="1"/>
          </p:cNvSpPr>
          <p:nvPr>
            <p:ph sz="quarter" idx="1"/>
          </p:nvPr>
        </p:nvSpPr>
        <p:spPr/>
        <p:txBody>
          <a:bodyPr/>
          <a:lstStyle/>
          <a:p>
            <a:r>
              <a:rPr lang="en-GB" b="1" dirty="0" smtClean="0"/>
              <a:t>All Wales Child Protection Procedures</a:t>
            </a:r>
          </a:p>
          <a:p>
            <a:pPr marL="0" indent="0">
              <a:buNone/>
            </a:pPr>
            <a:r>
              <a:rPr lang="en-GB" dirty="0" smtClean="0"/>
              <a:t>Processes and Procedures for multi-agency workforce to safeguard the children of  Wales. 2008 (currently being reviewed)</a:t>
            </a:r>
          </a:p>
          <a:p>
            <a:pPr marL="0" indent="0">
              <a:buNone/>
            </a:pPr>
            <a:endParaRPr lang="en-GB" dirty="0"/>
          </a:p>
          <a:p>
            <a:r>
              <a:rPr lang="en-US" b="1" dirty="0" smtClean="0"/>
              <a:t>Wales Interim policy and procedures for the protection of vulnerable adults from abuse 2010 &amp; 2013 (review)</a:t>
            </a:r>
          </a:p>
          <a:p>
            <a:pPr marL="0" indent="0">
              <a:buNone/>
            </a:pPr>
            <a:r>
              <a:rPr lang="en-US" dirty="0" smtClean="0"/>
              <a:t>Guides the safeguarding work of all those concerned with the welfare of vulnerable adults employed in the statutory, third (voluntary) and private sectors, in health, social care, the police and other services.</a:t>
            </a:r>
            <a:endParaRPr lang="en-GB" dirty="0"/>
          </a:p>
        </p:txBody>
      </p:sp>
    </p:spTree>
    <p:extLst>
      <p:ext uri="{BB962C8B-B14F-4D97-AF65-F5344CB8AC3E}">
        <p14:creationId xmlns:p14="http://schemas.microsoft.com/office/powerpoint/2010/main" val="32768636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GB" altLang="en-US" smtClean="0"/>
              <a:t>Leadership and management in contemporary care provision</a:t>
            </a:r>
            <a:endParaRPr lang="en-US" altLang="en-US" smtClean="0"/>
          </a:p>
        </p:txBody>
      </p:sp>
      <p:sp>
        <p:nvSpPr>
          <p:cNvPr id="33795" name="Content Placeholder 2"/>
          <p:cNvSpPr>
            <a:spLocks noGrp="1"/>
          </p:cNvSpPr>
          <p:nvPr>
            <p:ph sz="quarter" idx="1"/>
          </p:nvPr>
        </p:nvSpPr>
        <p:spPr/>
        <p:txBody>
          <a:bodyPr/>
          <a:lstStyle/>
          <a:p>
            <a:pPr>
              <a:buFont typeface="Wingdings 2" pitchFamily="18" charset="2"/>
              <a:buNone/>
            </a:pPr>
            <a:r>
              <a:rPr lang="en-GB" altLang="en-US" dirty="0" smtClean="0"/>
              <a:t>	</a:t>
            </a:r>
            <a:endParaRPr lang="en-GB" altLang="en-US" dirty="0" smtClean="0"/>
          </a:p>
          <a:p>
            <a:pPr>
              <a:buFont typeface="Wingdings 2" pitchFamily="18" charset="2"/>
              <a:buNone/>
            </a:pPr>
            <a:r>
              <a:rPr lang="en-GB" altLang="en-US" dirty="0" smtClean="0"/>
              <a:t>Outcomes </a:t>
            </a:r>
            <a:r>
              <a:rPr lang="en-GB" altLang="en-US" dirty="0" smtClean="0"/>
              <a:t>of effectiveness, safety and patient satisfaction with health and social care services are generally very good (see Appleby and Robertson, 2015).    </a:t>
            </a:r>
          </a:p>
          <a:p>
            <a:pPr>
              <a:buFont typeface="Wingdings 2" pitchFamily="18" charset="2"/>
              <a:buNone/>
            </a:pPr>
            <a:r>
              <a:rPr lang="en-GB" altLang="en-US" dirty="0" smtClean="0"/>
              <a:t>	</a:t>
            </a:r>
          </a:p>
          <a:p>
            <a:pPr>
              <a:buFont typeface="Wingdings 2" pitchFamily="18" charset="2"/>
              <a:buNone/>
            </a:pPr>
            <a:r>
              <a:rPr lang="en-GB" altLang="en-US" dirty="0" smtClean="0"/>
              <a:t>	But there have been a number of high-profile instances of systemic failure in both health and social care services that have had an adverse impact on patient and service user outcomes.    </a:t>
            </a:r>
            <a:endParaRPr lang="en-US" altLang="en-US" dirty="0" smtClean="0"/>
          </a:p>
        </p:txBody>
      </p:sp>
    </p:spTree>
    <p:extLst>
      <p:ext uri="{BB962C8B-B14F-4D97-AF65-F5344CB8AC3E}">
        <p14:creationId xmlns:p14="http://schemas.microsoft.com/office/powerpoint/2010/main" val="23705808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Creating a positive workplace culture</a:t>
            </a:r>
            <a:endParaRPr lang="en-GB" dirty="0"/>
          </a:p>
        </p:txBody>
      </p:sp>
      <p:sp>
        <p:nvSpPr>
          <p:cNvPr id="5" name="Text Placeholder 4"/>
          <p:cNvSpPr>
            <a:spLocks noGrp="1"/>
          </p:cNvSpPr>
          <p:nvPr>
            <p:ph type="body" idx="1"/>
          </p:nvPr>
        </p:nvSpPr>
        <p:spPr/>
        <p:txBody>
          <a:bodyPr/>
          <a:lstStyle/>
          <a:p>
            <a:r>
              <a:rPr lang="en-GB" dirty="0" smtClean="0"/>
              <a:t>Management skills, Knowledge &amp; practice</a:t>
            </a:r>
            <a:endParaRPr lang="en-GB" dirty="0"/>
          </a:p>
        </p:txBody>
      </p:sp>
    </p:spTree>
    <p:extLst>
      <p:ext uri="{BB962C8B-B14F-4D97-AF65-F5344CB8AC3E}">
        <p14:creationId xmlns:p14="http://schemas.microsoft.com/office/powerpoint/2010/main" val="40948627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544" y="2852936"/>
            <a:ext cx="8229600" cy="990600"/>
          </a:xfrm>
        </p:spPr>
        <p:txBody>
          <a:bodyPr>
            <a:noAutofit/>
          </a:bodyPr>
          <a:lstStyle/>
          <a:p>
            <a:r>
              <a:rPr lang="en-GB" sz="4400" dirty="0" smtClean="0">
                <a:solidFill>
                  <a:schemeClr val="tx1"/>
                </a:solidFill>
              </a:rPr>
              <a:t>What do we mean by the ‘culture’ of a workplace?</a:t>
            </a:r>
            <a:endParaRPr lang="en-GB" sz="4400" dirty="0">
              <a:solidFill>
                <a:schemeClr val="tx1"/>
              </a:solidFill>
            </a:endParaRPr>
          </a:p>
        </p:txBody>
      </p:sp>
    </p:spTree>
    <p:extLst>
      <p:ext uri="{BB962C8B-B14F-4D97-AF65-F5344CB8AC3E}">
        <p14:creationId xmlns:p14="http://schemas.microsoft.com/office/powerpoint/2010/main" val="10509951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Shared values and assumptions</a:t>
            </a:r>
          </a:p>
        </p:txBody>
      </p:sp>
      <p:sp>
        <p:nvSpPr>
          <p:cNvPr id="3" name="Content Placeholder 2"/>
          <p:cNvSpPr>
            <a:spLocks noGrp="1"/>
          </p:cNvSpPr>
          <p:nvPr>
            <p:ph idx="1"/>
          </p:nvPr>
        </p:nvSpPr>
        <p:spPr/>
        <p:txBody>
          <a:bodyPr>
            <a:normAutofit fontScale="85000" lnSpcReduction="10000"/>
          </a:bodyPr>
          <a:lstStyle/>
          <a:p>
            <a:pPr marL="0" indent="0">
              <a:buNone/>
            </a:pPr>
            <a:r>
              <a:rPr lang="en-US" dirty="0">
                <a:solidFill>
                  <a:srgbClr val="4D4D4D"/>
                </a:solidFill>
                <a:latin typeface="Helvetica Neue"/>
              </a:rPr>
              <a:t>The values within a positive workplace culture should align with the values needed for person-</a:t>
            </a:r>
            <a:r>
              <a:rPr lang="en-US" dirty="0" err="1">
                <a:solidFill>
                  <a:srgbClr val="4D4D4D"/>
                </a:solidFill>
                <a:latin typeface="Helvetica Neue"/>
              </a:rPr>
              <a:t>centred</a:t>
            </a:r>
            <a:r>
              <a:rPr lang="en-US" dirty="0">
                <a:solidFill>
                  <a:srgbClr val="4D4D4D"/>
                </a:solidFill>
                <a:latin typeface="Helvetica Neue"/>
              </a:rPr>
              <a:t>, high quality care and support. </a:t>
            </a:r>
            <a:r>
              <a:rPr lang="en-US" dirty="0" smtClean="0">
                <a:solidFill>
                  <a:srgbClr val="4D4D4D"/>
                </a:solidFill>
                <a:latin typeface="Helvetica Neue"/>
              </a:rPr>
              <a:t>What kind of values might they be?</a:t>
            </a:r>
          </a:p>
          <a:p>
            <a:pPr marL="0" indent="0">
              <a:buNone/>
            </a:pPr>
            <a:endParaRPr lang="en-US" dirty="0">
              <a:solidFill>
                <a:srgbClr val="4D4D4D"/>
              </a:solidFill>
              <a:latin typeface="Helvetica Neue"/>
            </a:endParaRPr>
          </a:p>
          <a:p>
            <a:pPr marL="0" indent="0">
              <a:buNone/>
            </a:pPr>
            <a:r>
              <a:rPr lang="en-US" dirty="0" smtClean="0">
                <a:solidFill>
                  <a:srgbClr val="4D4D4D"/>
                </a:solidFill>
                <a:latin typeface="Helvetica Neue"/>
              </a:rPr>
              <a:t>They </a:t>
            </a:r>
            <a:r>
              <a:rPr lang="en-US" dirty="0">
                <a:solidFill>
                  <a:srgbClr val="4D4D4D"/>
                </a:solidFill>
                <a:latin typeface="Helvetica Neue"/>
              </a:rPr>
              <a:t>might be values such as:</a:t>
            </a:r>
          </a:p>
          <a:p>
            <a:pPr>
              <a:buFont typeface="Arial"/>
              <a:buChar char="•"/>
            </a:pPr>
            <a:r>
              <a:rPr lang="en-US" dirty="0">
                <a:solidFill>
                  <a:srgbClr val="4D4D4D"/>
                </a:solidFill>
                <a:latin typeface="Helvetica Neue"/>
              </a:rPr>
              <a:t>dignity and respect</a:t>
            </a:r>
          </a:p>
          <a:p>
            <a:pPr>
              <a:buFont typeface="Arial"/>
              <a:buChar char="•"/>
            </a:pPr>
            <a:r>
              <a:rPr lang="en-US" dirty="0">
                <a:solidFill>
                  <a:srgbClr val="4D4D4D"/>
                </a:solidFill>
                <a:latin typeface="Helvetica Neue"/>
              </a:rPr>
              <a:t>working together</a:t>
            </a:r>
          </a:p>
          <a:p>
            <a:pPr>
              <a:buFont typeface="Arial"/>
              <a:buChar char="•"/>
            </a:pPr>
            <a:r>
              <a:rPr lang="en-US" dirty="0">
                <a:solidFill>
                  <a:srgbClr val="4D4D4D"/>
                </a:solidFill>
                <a:latin typeface="Helvetica Neue"/>
              </a:rPr>
              <a:t>showing a commitment to quality care and support</a:t>
            </a:r>
          </a:p>
          <a:p>
            <a:pPr>
              <a:buFont typeface="Arial"/>
              <a:buChar char="•"/>
            </a:pPr>
            <a:r>
              <a:rPr lang="en-US" dirty="0">
                <a:solidFill>
                  <a:srgbClr val="4D4D4D"/>
                </a:solidFill>
                <a:latin typeface="Helvetica Neue"/>
              </a:rPr>
              <a:t>learning and reflection.</a:t>
            </a:r>
          </a:p>
          <a:p>
            <a:endParaRPr lang="en-GB" dirty="0"/>
          </a:p>
        </p:txBody>
      </p:sp>
    </p:spTree>
    <p:extLst>
      <p:ext uri="{BB962C8B-B14F-4D97-AF65-F5344CB8AC3E}">
        <p14:creationId xmlns:p14="http://schemas.microsoft.com/office/powerpoint/2010/main" val="94246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Recruitment</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US" dirty="0"/>
              <a:t>It’s essential to recruit people who have the right values to work in </a:t>
            </a:r>
            <a:r>
              <a:rPr lang="en-US" dirty="0" smtClean="0"/>
              <a:t>health and </a:t>
            </a:r>
            <a:r>
              <a:rPr lang="en-US" dirty="0"/>
              <a:t>social care, and continue to develop these values to maintain a positive workplace culture.</a:t>
            </a:r>
          </a:p>
          <a:p>
            <a:pPr marL="0" indent="0">
              <a:buNone/>
            </a:pPr>
            <a:endParaRPr lang="en-US" dirty="0"/>
          </a:p>
          <a:p>
            <a:pPr marL="0" indent="0">
              <a:buNone/>
            </a:pPr>
            <a:r>
              <a:rPr lang="en-US" dirty="0"/>
              <a:t>When the values of your staff match your workplace values this can help you deliver high quality and consistent care and support, and maintain a positive workplace culture.</a:t>
            </a:r>
          </a:p>
          <a:p>
            <a:pPr marL="0" indent="0">
              <a:buNone/>
            </a:pPr>
            <a:endParaRPr lang="en-US" dirty="0"/>
          </a:p>
          <a:p>
            <a:pPr marL="0" indent="0">
              <a:buNone/>
            </a:pPr>
            <a:r>
              <a:rPr lang="en-US" dirty="0"/>
              <a:t>When they don’t, it can lead to recruitment and retention challenges and foster bad practice which can damage your culture. </a:t>
            </a:r>
            <a:endParaRPr lang="en-GB" dirty="0"/>
          </a:p>
        </p:txBody>
      </p:sp>
    </p:spTree>
    <p:extLst>
      <p:ext uri="{BB962C8B-B14F-4D97-AF65-F5344CB8AC3E}">
        <p14:creationId xmlns:p14="http://schemas.microsoft.com/office/powerpoint/2010/main" val="18935720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a:t>
            </a:r>
            <a:endParaRPr lang="en-GB" dirty="0"/>
          </a:p>
        </p:txBody>
      </p:sp>
      <p:sp>
        <p:nvSpPr>
          <p:cNvPr id="3" name="Content Placeholder 2"/>
          <p:cNvSpPr>
            <a:spLocks noGrp="1"/>
          </p:cNvSpPr>
          <p:nvPr>
            <p:ph idx="1"/>
          </p:nvPr>
        </p:nvSpPr>
        <p:spPr/>
        <p:txBody>
          <a:bodyPr/>
          <a:lstStyle/>
          <a:p>
            <a:pPr marL="0" indent="0">
              <a:buNone/>
            </a:pPr>
            <a:r>
              <a:rPr lang="en-GB" dirty="0" smtClean="0"/>
              <a:t>Read the handout and answer the questions:</a:t>
            </a:r>
          </a:p>
          <a:p>
            <a:r>
              <a:rPr lang="en-US" dirty="0"/>
              <a:t>Who would you choose to work in Mike’s service?</a:t>
            </a:r>
          </a:p>
          <a:p>
            <a:r>
              <a:rPr lang="en-US" dirty="0"/>
              <a:t>What factors influenced your decisions?</a:t>
            </a:r>
          </a:p>
          <a:p>
            <a:endParaRPr lang="en-GB" dirty="0"/>
          </a:p>
        </p:txBody>
      </p:sp>
    </p:spTree>
    <p:extLst>
      <p:ext uri="{BB962C8B-B14F-4D97-AF65-F5344CB8AC3E}">
        <p14:creationId xmlns:p14="http://schemas.microsoft.com/office/powerpoint/2010/main" val="2523227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868958"/>
          </a:xfrm>
        </p:spPr>
        <p:txBody>
          <a:bodyPr>
            <a:normAutofit fontScale="90000"/>
          </a:bodyPr>
          <a:lstStyle/>
          <a:p>
            <a:r>
              <a:rPr lang="en-US" sz="4000" dirty="0"/>
              <a:t>How to develop and embed shared values in your workplace</a:t>
            </a:r>
            <a:r>
              <a:rPr lang="en-US" dirty="0"/>
              <a:t/>
            </a:r>
            <a:br>
              <a:rPr lang="en-US" dirty="0"/>
            </a:br>
            <a:endParaRPr lang="en-GB" dirty="0"/>
          </a:p>
        </p:txBody>
      </p:sp>
      <p:sp>
        <p:nvSpPr>
          <p:cNvPr id="3" name="Content Placeholder 2"/>
          <p:cNvSpPr>
            <a:spLocks noGrp="1"/>
          </p:cNvSpPr>
          <p:nvPr>
            <p:ph idx="1"/>
          </p:nvPr>
        </p:nvSpPr>
        <p:spPr/>
        <p:txBody>
          <a:bodyPr>
            <a:normAutofit fontScale="77500" lnSpcReduction="20000"/>
          </a:bodyPr>
          <a:lstStyle/>
          <a:p>
            <a:r>
              <a:rPr lang="en-US" dirty="0" smtClean="0"/>
              <a:t>Taking </a:t>
            </a:r>
            <a:r>
              <a:rPr lang="en-US" dirty="0"/>
              <a:t>a values-based approach to </a:t>
            </a:r>
            <a:r>
              <a:rPr lang="en-US" dirty="0" smtClean="0"/>
              <a:t>recruitment </a:t>
            </a:r>
            <a:r>
              <a:rPr lang="en-US" dirty="0"/>
              <a:t>and retention can help you develop and embed shared workplace values.</a:t>
            </a:r>
          </a:p>
          <a:p>
            <a:endParaRPr lang="en-US" dirty="0"/>
          </a:p>
          <a:p>
            <a:r>
              <a:rPr lang="en-US" dirty="0"/>
              <a:t>This approach involves identifying your workplace values and embedding them throughout your </a:t>
            </a:r>
            <a:r>
              <a:rPr lang="en-US" dirty="0" err="1"/>
              <a:t>organisation</a:t>
            </a:r>
            <a:r>
              <a:rPr lang="en-US" dirty="0"/>
              <a:t>, including in your recruitment and retention practices. This ensures that you recruit staff who have the right values to work in your </a:t>
            </a:r>
            <a:r>
              <a:rPr lang="en-US" dirty="0" err="1"/>
              <a:t>organisation</a:t>
            </a:r>
            <a:r>
              <a:rPr lang="en-US" dirty="0"/>
              <a:t>, and therefore are a ‘cultural fit’, and more importantly keep them!</a:t>
            </a:r>
            <a:endParaRPr lang="en-GB" dirty="0"/>
          </a:p>
        </p:txBody>
      </p:sp>
    </p:spTree>
    <p:extLst>
      <p:ext uri="{BB962C8B-B14F-4D97-AF65-F5344CB8AC3E}">
        <p14:creationId xmlns:p14="http://schemas.microsoft.com/office/powerpoint/2010/main" val="21663489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r>
              <a:rPr lang="en-GB" altLang="en-US" smtClean="0"/>
              <a:t>References </a:t>
            </a:r>
            <a:endParaRPr lang="en-US" altLang="en-US" smtClean="0"/>
          </a:p>
        </p:txBody>
      </p:sp>
      <p:sp>
        <p:nvSpPr>
          <p:cNvPr id="35843" name="Content Placeholder 2"/>
          <p:cNvSpPr>
            <a:spLocks noGrp="1"/>
          </p:cNvSpPr>
          <p:nvPr>
            <p:ph sz="quarter" idx="1"/>
          </p:nvPr>
        </p:nvSpPr>
        <p:spPr/>
        <p:txBody>
          <a:bodyPr/>
          <a:lstStyle/>
          <a:p>
            <a:pPr eaLnBrk="1" hangingPunct="1">
              <a:buFont typeface="Wingdings 2" pitchFamily="18" charset="2"/>
              <a:buNone/>
            </a:pPr>
            <a:r>
              <a:rPr lang="en-GB" altLang="en-US" sz="2000" smtClean="0"/>
              <a:t>	Andrews-Evans, M.  (2012).  ‘Senior nurses’ views about factors that lead to service failures’, </a:t>
            </a:r>
            <a:r>
              <a:rPr lang="en-GB" altLang="en-US" sz="2000" i="1" smtClean="0"/>
              <a:t>Nursing Management</a:t>
            </a:r>
            <a:r>
              <a:rPr lang="en-GB" altLang="en-US" sz="2000" smtClean="0"/>
              <a:t>, 10 (18), pp. 26 – 31.  </a:t>
            </a:r>
          </a:p>
          <a:p>
            <a:pPr eaLnBrk="1" hangingPunct="1">
              <a:buFont typeface="Wingdings 2" pitchFamily="18" charset="2"/>
              <a:buNone/>
            </a:pPr>
            <a:r>
              <a:rPr lang="en-GB" altLang="en-US" sz="2000" smtClean="0"/>
              <a:t>	Armstrong, M.  (2012).  A Handbook of Human Resource Management Practice.  (12</a:t>
            </a:r>
            <a:r>
              <a:rPr lang="en-GB" altLang="en-US" sz="2000" baseline="30000" smtClean="0"/>
              <a:t>th</a:t>
            </a:r>
            <a:r>
              <a:rPr lang="en-GB" altLang="en-US" sz="2000" smtClean="0"/>
              <a:t> edn.).  London: Kogan Page.  </a:t>
            </a:r>
          </a:p>
          <a:p>
            <a:pPr eaLnBrk="1" hangingPunct="1">
              <a:buFont typeface="Wingdings 2" pitchFamily="18" charset="2"/>
              <a:buNone/>
            </a:pPr>
            <a:r>
              <a:rPr lang="en-GB" altLang="en-US" sz="2000" smtClean="0"/>
              <a:t>	Beveridge, W.  (1942).  </a:t>
            </a:r>
            <a:r>
              <a:rPr lang="en-GB" altLang="en-US" sz="2000" i="1" smtClean="0"/>
              <a:t>Social insurance and allied services</a:t>
            </a:r>
            <a:r>
              <a:rPr lang="en-GB" altLang="en-US" sz="2000" smtClean="0"/>
              <a:t>.  London: HMSO. </a:t>
            </a:r>
          </a:p>
          <a:p>
            <a:pPr eaLnBrk="1" hangingPunct="1">
              <a:buFont typeface="Wingdings 2" pitchFamily="18" charset="2"/>
              <a:buNone/>
            </a:pPr>
            <a:r>
              <a:rPr lang="en-GB" altLang="en-US" sz="2000" smtClean="0"/>
              <a:t>	Bryman, A. (1988). </a:t>
            </a:r>
            <a:r>
              <a:rPr lang="en-GB" altLang="en-US" sz="2000" i="1" smtClean="0"/>
              <a:t>Quantity and Quality in Social Research. </a:t>
            </a:r>
            <a:r>
              <a:rPr lang="en-GB" altLang="en-US" sz="2000" smtClean="0"/>
              <a:t>London: Unwin Hyman </a:t>
            </a:r>
          </a:p>
          <a:p>
            <a:pPr eaLnBrk="1" hangingPunct="1">
              <a:buFont typeface="Wingdings 2" pitchFamily="18" charset="2"/>
              <a:buNone/>
            </a:pPr>
            <a:r>
              <a:rPr lang="en-GB" altLang="en-US" sz="2000" smtClean="0"/>
              <a:t>	Buchanan, D. A. and Huczynski, A. A.  (2010).  Organisational Behaviour (7</a:t>
            </a:r>
            <a:r>
              <a:rPr lang="en-GB" altLang="en-US" sz="2000" baseline="30000" smtClean="0"/>
              <a:t>th</a:t>
            </a:r>
            <a:r>
              <a:rPr lang="en-GB" altLang="en-US" sz="2000" smtClean="0"/>
              <a:t> edn.).  London: Prentice Hall/Financial Times</a:t>
            </a:r>
          </a:p>
          <a:p>
            <a:pPr eaLnBrk="1" hangingPunct="1">
              <a:buFont typeface="Wingdings 2" pitchFamily="18" charset="2"/>
              <a:buNone/>
            </a:pPr>
            <a:r>
              <a:rPr lang="en-GB" altLang="en-US" sz="2000" smtClean="0"/>
              <a:t>	Castell, A. M.  (2011).  ‘Contemporary Approaches to Leadership and Management’, in Barnard, A.  (Ed.).  </a:t>
            </a:r>
            <a:r>
              <a:rPr lang="en-GB" altLang="en-US" sz="2000" i="1" smtClean="0"/>
              <a:t>Key Themes in Health and Social Care: a Companion to Learning.  </a:t>
            </a:r>
            <a:r>
              <a:rPr lang="en-GB" altLang="en-US" sz="2000" smtClean="0"/>
              <a:t>Abingdon: Routledge, pp. 229 – 248.  </a:t>
            </a:r>
            <a:r>
              <a:rPr lang="en-GB" altLang="en-US" sz="2000" i="1" smtClean="0"/>
              <a:t>  </a:t>
            </a:r>
          </a:p>
          <a:p>
            <a:pPr eaLnBrk="1" hangingPunct="1">
              <a:buFont typeface="Wingdings 2" pitchFamily="18" charset="2"/>
              <a:buNone/>
            </a:pPr>
            <a:r>
              <a:rPr lang="en-GB" altLang="en-US" sz="2000" smtClean="0"/>
              <a:t>	</a:t>
            </a:r>
          </a:p>
          <a:p>
            <a:pPr eaLnBrk="1" hangingPunct="1">
              <a:buFont typeface="Wingdings 2" pitchFamily="18" charset="2"/>
              <a:buNone/>
            </a:pPr>
            <a:r>
              <a:rPr lang="en-GB" altLang="en-US" sz="2000" smtClean="0"/>
              <a:t>	</a:t>
            </a:r>
          </a:p>
          <a:p>
            <a:pPr eaLnBrk="1" hangingPunct="1">
              <a:buFont typeface="Wingdings 2" pitchFamily="18" charset="2"/>
              <a:buNone/>
            </a:pPr>
            <a:r>
              <a:rPr lang="en-GB" altLang="en-US" sz="2000" smtClean="0"/>
              <a:t>		</a:t>
            </a:r>
          </a:p>
          <a:p>
            <a:pPr eaLnBrk="1" hangingPunct="1">
              <a:buFont typeface="Wingdings 2" pitchFamily="18" charset="2"/>
              <a:buNone/>
            </a:pPr>
            <a:endParaRPr lang="en-GB" altLang="en-US" sz="1600" smtClean="0"/>
          </a:p>
          <a:p>
            <a:pPr eaLnBrk="1" hangingPunct="1">
              <a:buFont typeface="Wingdings 2" pitchFamily="18" charset="2"/>
              <a:buNone/>
            </a:pPr>
            <a:r>
              <a:rPr lang="en-GB" altLang="en-US" sz="1600" smtClean="0"/>
              <a:t>	</a:t>
            </a:r>
          </a:p>
          <a:p>
            <a:pPr eaLnBrk="1" hangingPunct="1">
              <a:buFont typeface="Wingdings 2" pitchFamily="18" charset="2"/>
              <a:buNone/>
            </a:pPr>
            <a:r>
              <a:rPr lang="en-GB" altLang="en-US" smtClean="0"/>
              <a:t>	</a:t>
            </a:r>
            <a:endParaRPr lang="en-US" altLang="en-US" smtClean="0"/>
          </a:p>
        </p:txBody>
      </p:sp>
    </p:spTree>
    <p:extLst>
      <p:ext uri="{BB962C8B-B14F-4D97-AF65-F5344CB8AC3E}">
        <p14:creationId xmlns:p14="http://schemas.microsoft.com/office/powerpoint/2010/main" val="3464842742"/>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2.jpeg"/></Relationships>
</file>

<file path=ppt/theme/_rels/theme5.xml.rels><?xml version="1.0" encoding="UTF-8" standalone="yes"?>
<Relationships xmlns="http://schemas.openxmlformats.org/package/2006/relationships"><Relationship Id="rId1" Type="http://schemas.openxmlformats.org/officeDocument/2006/relationships/image" Target="../media/image2.jpeg"/></Relationships>
</file>

<file path=ppt/theme/_rels/theme6.xml.rels><?xml version="1.0" encoding="UTF-8" standalone="yes"?>
<Relationships xmlns="http://schemas.openxmlformats.org/package/2006/relationships"><Relationship Id="rId1" Type="http://schemas.openxmlformats.org/officeDocument/2006/relationships/image" Target="../media/image2.jpeg"/></Relationships>
</file>

<file path=ppt/theme/_rels/theme7.xml.rels><?xml version="1.0" encoding="UTF-8" standalone="yes"?>
<Relationships xmlns="http://schemas.openxmlformats.org/package/2006/relationships"><Relationship Id="rId1" Type="http://schemas.openxmlformats.org/officeDocument/2006/relationships/image" Target="../media/image2.jpeg"/></Relationships>
</file>

<file path=ppt/theme/_rels/theme8.xml.rels><?xml version="1.0" encoding="UTF-8" standalone="yes"?>
<Relationships xmlns="http://schemas.openxmlformats.org/package/2006/relationships"><Relationship Id="rId1" Type="http://schemas.openxmlformats.org/officeDocument/2006/relationships/image" Target="../media/image2.jpeg"/></Relationships>
</file>

<file path=ppt/theme/_rels/theme9.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arnardo's">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3.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4.xml><?xml version="1.0" encoding="utf-8"?>
<a:theme xmlns:a="http://schemas.openxmlformats.org/drawingml/2006/main" name="1_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5.xml><?xml version="1.0" encoding="utf-8"?>
<a:theme xmlns:a="http://schemas.openxmlformats.org/drawingml/2006/main" name="2_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6.xml><?xml version="1.0" encoding="utf-8"?>
<a:theme xmlns:a="http://schemas.openxmlformats.org/drawingml/2006/main" name="3_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7.xml><?xml version="1.0" encoding="utf-8"?>
<a:theme xmlns:a="http://schemas.openxmlformats.org/drawingml/2006/main" name="4_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8.xml><?xml version="1.0" encoding="utf-8"?>
<a:theme xmlns:a="http://schemas.openxmlformats.org/drawingml/2006/main" name="5_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9.xml><?xml version="1.0" encoding="utf-8"?>
<a:theme xmlns:a="http://schemas.openxmlformats.org/drawingml/2006/main" name="6_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blank</Template>
  <TotalTime>81</TotalTime>
  <Words>1472</Words>
  <Application>Microsoft Office PowerPoint</Application>
  <PresentationFormat>On-screen Show (4:3)</PresentationFormat>
  <Paragraphs>275</Paragraphs>
  <Slides>20</Slides>
  <Notes>7</Notes>
  <HiddenSlides>0</HiddenSlides>
  <MMClips>0</MMClips>
  <ScaleCrop>false</ScaleCrop>
  <HeadingPairs>
    <vt:vector size="4" baseType="variant">
      <vt:variant>
        <vt:lpstr>Theme</vt:lpstr>
      </vt:variant>
      <vt:variant>
        <vt:i4>9</vt:i4>
      </vt:variant>
      <vt:variant>
        <vt:lpstr>Slide Titles</vt:lpstr>
      </vt:variant>
      <vt:variant>
        <vt:i4>20</vt:i4>
      </vt:variant>
    </vt:vector>
  </HeadingPairs>
  <TitlesOfParts>
    <vt:vector size="29" baseType="lpstr">
      <vt:lpstr>blank</vt:lpstr>
      <vt:lpstr>Clarity</vt:lpstr>
      <vt:lpstr>Equity</vt:lpstr>
      <vt:lpstr>1_Equity</vt:lpstr>
      <vt:lpstr>2_Equity</vt:lpstr>
      <vt:lpstr>3_Equity</vt:lpstr>
      <vt:lpstr>4_Equity</vt:lpstr>
      <vt:lpstr>5_Equity</vt:lpstr>
      <vt:lpstr>6_Equity</vt:lpstr>
      <vt:lpstr>Leading and Managing health &amp; social care teams</vt:lpstr>
      <vt:lpstr>Today’s objectives</vt:lpstr>
      <vt:lpstr>Learning Outcomes</vt:lpstr>
      <vt:lpstr>Lesson Content</vt:lpstr>
      <vt:lpstr>Assessment</vt:lpstr>
      <vt:lpstr>Timeline</vt:lpstr>
      <vt:lpstr>PowerPoint Presentation</vt:lpstr>
      <vt:lpstr>Distinguishing between leadership and management</vt:lpstr>
      <vt:lpstr>Defining leaders</vt:lpstr>
      <vt:lpstr>Strategies, policies, legislation, guidance</vt:lpstr>
      <vt:lpstr>Government policy</vt:lpstr>
      <vt:lpstr>Guidance and Practice frameworks</vt:lpstr>
      <vt:lpstr>Leadership and management in contemporary care provision</vt:lpstr>
      <vt:lpstr>Creating a positive workplace culture</vt:lpstr>
      <vt:lpstr>What do we mean by the ‘culture’ of a workplace?</vt:lpstr>
      <vt:lpstr>Shared values and assumptions</vt:lpstr>
      <vt:lpstr>Recruitment</vt:lpstr>
      <vt:lpstr>Exercise</vt:lpstr>
      <vt:lpstr>How to develop and embed shared values in your workplace </vt:lpstr>
      <vt:lpstr>References </vt:lpstr>
    </vt:vector>
  </TitlesOfParts>
  <Company>Barnardos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Leading and Managing health &amp; social care teams</dc:title>
  <dc:creator>Ceri Evans</dc:creator>
  <cp:lastModifiedBy>Ceri Evans</cp:lastModifiedBy>
  <cp:revision>4</cp:revision>
  <dcterms:created xsi:type="dcterms:W3CDTF">2019-02-07T10:42:40Z</dcterms:created>
  <dcterms:modified xsi:type="dcterms:W3CDTF">2019-02-07T12:04:10Z</dcterms:modified>
</cp:coreProperties>
</file>