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7" r:id="rId1"/>
  </p:sldMasterIdLst>
  <p:sldIdLst>
    <p:sldId id="256" r:id="rId2"/>
    <p:sldId id="264" r:id="rId3"/>
    <p:sldId id="258" r:id="rId4"/>
    <p:sldId id="262" r:id="rId5"/>
    <p:sldId id="259" r:id="rId6"/>
    <p:sldId id="261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C0179A-E8F2-51A8-D865-D41AFBD28DED}" v="333" dt="2020-10-26T12:16:34.219"/>
    <p1510:client id="{2496D27E-B00A-C86B-9713-FA80E0957AD0}" v="33" dt="2020-10-25T18:04:53.529"/>
    <p1510:client id="{4FF13842-B64F-7B47-0EF7-1B76FD8AEFF7}" v="14" dt="2020-10-16T08:25:17.555"/>
    <p1510:client id="{6323A480-636A-7FB7-3EBA-17B5FA2D2FE4}" v="47" dt="2020-11-02T15:29:45.673"/>
    <p1510:client id="{7B0E1892-28C2-7286-7399-D2E655EA02E5}" v="1585" dt="2020-10-28T10:06:19.780"/>
    <p1510:client id="{7C565DDC-5786-422B-9AB7-1ED6A7B43DAC}" v="218" dt="2020-11-01T14:09:11.549"/>
    <p1510:client id="{86F8D4B8-1157-10E1-7154-5E1831B09A67}" v="32" dt="2020-11-01T14:37:01.318"/>
    <p1510:client id="{D07180DD-6DAC-0F58-B61E-37823E4C0F10}" v="12" dt="2020-10-21T11:40:29.749"/>
    <p1510:client id="{FBF439C4-B286-4DAD-850D-D91EE4616368}" v="281" dt="2020-10-14T13:07:12.4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Huxtable (1800607)" userId="S::1800607@student.uwtsd.ac.uk::6676c0af-d2d1-4619-87c6-b975e23ec931" providerId="AD" clId="Web-{6323A480-636A-7FB7-3EBA-17B5FA2D2FE4}"/>
    <pc:docChg chg="modSld">
      <pc:chgData name="Lauren Huxtable (1800607)" userId="S::1800607@student.uwtsd.ac.uk::6676c0af-d2d1-4619-87c6-b975e23ec931" providerId="AD" clId="Web-{6323A480-636A-7FB7-3EBA-17B5FA2D2FE4}" dt="2020-11-02T15:29:45.673" v="46" actId="20577"/>
      <pc:docMkLst>
        <pc:docMk/>
      </pc:docMkLst>
      <pc:sldChg chg="modSp">
        <pc:chgData name="Lauren Huxtable (1800607)" userId="S::1800607@student.uwtsd.ac.uk::6676c0af-d2d1-4619-87c6-b975e23ec931" providerId="AD" clId="Web-{6323A480-636A-7FB7-3EBA-17B5FA2D2FE4}" dt="2020-11-02T15:29:37.407" v="44" actId="20577"/>
        <pc:sldMkLst>
          <pc:docMk/>
          <pc:sldMk cId="109857222" sldId="256"/>
        </pc:sldMkLst>
        <pc:spChg chg="mod">
          <ac:chgData name="Lauren Huxtable (1800607)" userId="S::1800607@student.uwtsd.ac.uk::6676c0af-d2d1-4619-87c6-b975e23ec931" providerId="AD" clId="Web-{6323A480-636A-7FB7-3EBA-17B5FA2D2FE4}" dt="2020-11-02T15:29:37.407" v="44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Lauren Huxtable (1800607)" userId="S::1800607@student.uwtsd.ac.uk::6676c0af-d2d1-4619-87c6-b975e23ec931" providerId="AD" clId="Web-{86F8D4B8-1157-10E1-7154-5E1831B09A67}"/>
    <pc:docChg chg="modSld">
      <pc:chgData name="Lauren Huxtable (1800607)" userId="S::1800607@student.uwtsd.ac.uk::6676c0af-d2d1-4619-87c6-b975e23ec931" providerId="AD" clId="Web-{86F8D4B8-1157-10E1-7154-5E1831B09A67}" dt="2020-11-01T14:36:58.896" v="30" actId="20577"/>
      <pc:docMkLst>
        <pc:docMk/>
      </pc:docMkLst>
      <pc:sldChg chg="modSp">
        <pc:chgData name="Lauren Huxtable (1800607)" userId="S::1800607@student.uwtsd.ac.uk::6676c0af-d2d1-4619-87c6-b975e23ec931" providerId="AD" clId="Web-{86F8D4B8-1157-10E1-7154-5E1831B09A67}" dt="2020-11-01T14:36:57.912" v="28" actId="20577"/>
        <pc:sldMkLst>
          <pc:docMk/>
          <pc:sldMk cId="311251942" sldId="264"/>
        </pc:sldMkLst>
        <pc:spChg chg="mod">
          <ac:chgData name="Lauren Huxtable (1800607)" userId="S::1800607@student.uwtsd.ac.uk::6676c0af-d2d1-4619-87c6-b975e23ec931" providerId="AD" clId="Web-{86F8D4B8-1157-10E1-7154-5E1831B09A67}" dt="2020-11-01T14:36:57.912" v="28" actId="20577"/>
          <ac:spMkLst>
            <pc:docMk/>
            <pc:sldMk cId="311251942" sldId="264"/>
            <ac:spMk id="3" creationId="{565229CE-FF17-4B11-B2E4-2082647A7A15}"/>
          </ac:spMkLst>
        </pc:spChg>
      </pc:sldChg>
    </pc:docChg>
  </pc:docChgLst>
  <pc:docChgLst>
    <pc:chgData name="Lauren Huxtable (1800607)" userId="S::1800607@student.uwtsd.ac.uk::6676c0af-d2d1-4619-87c6-b975e23ec931" providerId="AD" clId="Web-{4FF13842-B64F-7B47-0EF7-1B76FD8AEFF7}"/>
    <pc:docChg chg="modSld">
      <pc:chgData name="Lauren Huxtable (1800607)" userId="S::1800607@student.uwtsd.ac.uk::6676c0af-d2d1-4619-87c6-b975e23ec931" providerId="AD" clId="Web-{4FF13842-B64F-7B47-0EF7-1B76FD8AEFF7}" dt="2020-10-16T08:25:17.555" v="13" actId="20577"/>
      <pc:docMkLst>
        <pc:docMk/>
      </pc:docMkLst>
      <pc:sldChg chg="modSp">
        <pc:chgData name="Lauren Huxtable (1800607)" userId="S::1800607@student.uwtsd.ac.uk::6676c0af-d2d1-4619-87c6-b975e23ec931" providerId="AD" clId="Web-{4FF13842-B64F-7B47-0EF7-1B76FD8AEFF7}" dt="2020-10-16T08:25:17.555" v="12" actId="20577"/>
        <pc:sldMkLst>
          <pc:docMk/>
          <pc:sldMk cId="1797971709" sldId="259"/>
        </pc:sldMkLst>
        <pc:spChg chg="mod">
          <ac:chgData name="Lauren Huxtable (1800607)" userId="S::1800607@student.uwtsd.ac.uk::6676c0af-d2d1-4619-87c6-b975e23ec931" providerId="AD" clId="Web-{4FF13842-B64F-7B47-0EF7-1B76FD8AEFF7}" dt="2020-10-16T08:25:17.555" v="12" actId="20577"/>
          <ac:spMkLst>
            <pc:docMk/>
            <pc:sldMk cId="1797971709" sldId="259"/>
            <ac:spMk id="3" creationId="{D05179DC-765A-44C8-9EA9-06A56295740F}"/>
          </ac:spMkLst>
        </pc:spChg>
      </pc:sldChg>
    </pc:docChg>
  </pc:docChgLst>
  <pc:docChgLst>
    <pc:chgData name="Lauren Huxtable (1800607)" userId="S::1800607@student.uwtsd.ac.uk::6676c0af-d2d1-4619-87c6-b975e23ec931" providerId="AD" clId="Web-{2496D27E-B00A-C86B-9713-FA80E0957AD0}"/>
    <pc:docChg chg="modSld">
      <pc:chgData name="Lauren Huxtable (1800607)" userId="S::1800607@student.uwtsd.ac.uk::6676c0af-d2d1-4619-87c6-b975e23ec931" providerId="AD" clId="Web-{2496D27E-B00A-C86B-9713-FA80E0957AD0}" dt="2020-10-25T18:04:53.529" v="32" actId="20577"/>
      <pc:docMkLst>
        <pc:docMk/>
      </pc:docMkLst>
      <pc:sldChg chg="modSp">
        <pc:chgData name="Lauren Huxtable (1800607)" userId="S::1800607@student.uwtsd.ac.uk::6676c0af-d2d1-4619-87c6-b975e23ec931" providerId="AD" clId="Web-{2496D27E-B00A-C86B-9713-FA80E0957AD0}" dt="2020-10-25T18:04:53.529" v="31" actId="20577"/>
        <pc:sldMkLst>
          <pc:docMk/>
          <pc:sldMk cId="2157256530" sldId="258"/>
        </pc:sldMkLst>
        <pc:spChg chg="mod">
          <ac:chgData name="Lauren Huxtable (1800607)" userId="S::1800607@student.uwtsd.ac.uk::6676c0af-d2d1-4619-87c6-b975e23ec931" providerId="AD" clId="Web-{2496D27E-B00A-C86B-9713-FA80E0957AD0}" dt="2020-10-25T18:04:53.529" v="31" actId="20577"/>
          <ac:spMkLst>
            <pc:docMk/>
            <pc:sldMk cId="2157256530" sldId="258"/>
            <ac:spMk id="3" creationId="{DB9B734F-BD99-49C0-B495-DE7CBFE79867}"/>
          </ac:spMkLst>
        </pc:spChg>
      </pc:sldChg>
      <pc:sldChg chg="modSp">
        <pc:chgData name="Lauren Huxtable (1800607)" userId="S::1800607@student.uwtsd.ac.uk::6676c0af-d2d1-4619-87c6-b975e23ec931" providerId="AD" clId="Web-{2496D27E-B00A-C86B-9713-FA80E0957AD0}" dt="2020-10-25T18:04:18.167" v="2" actId="20577"/>
        <pc:sldMkLst>
          <pc:docMk/>
          <pc:sldMk cId="2733505271" sldId="261"/>
        </pc:sldMkLst>
        <pc:spChg chg="mod">
          <ac:chgData name="Lauren Huxtable (1800607)" userId="S::1800607@student.uwtsd.ac.uk::6676c0af-d2d1-4619-87c6-b975e23ec931" providerId="AD" clId="Web-{2496D27E-B00A-C86B-9713-FA80E0957AD0}" dt="2020-10-25T18:04:18.167" v="2" actId="20577"/>
          <ac:spMkLst>
            <pc:docMk/>
            <pc:sldMk cId="2733505271" sldId="261"/>
            <ac:spMk id="3" creationId="{6EC8C3D0-E4CA-4DC1-99BF-025776FEAD1A}"/>
          </ac:spMkLst>
        </pc:spChg>
      </pc:sldChg>
    </pc:docChg>
  </pc:docChgLst>
  <pc:docChgLst>
    <pc:chgData name="Lauren Huxtable (1800607)" userId="S::1800607@student.uwtsd.ac.uk::6676c0af-d2d1-4619-87c6-b975e23ec931" providerId="AD" clId="Web-{D07180DD-6DAC-0F58-B61E-37823E4C0F10}"/>
    <pc:docChg chg="modSld">
      <pc:chgData name="Lauren Huxtable (1800607)" userId="S::1800607@student.uwtsd.ac.uk::6676c0af-d2d1-4619-87c6-b975e23ec931" providerId="AD" clId="Web-{D07180DD-6DAC-0F58-B61E-37823E4C0F10}" dt="2020-10-21T11:40:29.749" v="11" actId="20577"/>
      <pc:docMkLst>
        <pc:docMk/>
      </pc:docMkLst>
      <pc:sldChg chg="modSp">
        <pc:chgData name="Lauren Huxtable (1800607)" userId="S::1800607@student.uwtsd.ac.uk::6676c0af-d2d1-4619-87c6-b975e23ec931" providerId="AD" clId="Web-{D07180DD-6DAC-0F58-B61E-37823E4C0F10}" dt="2020-10-21T11:40:29.749" v="10" actId="20577"/>
        <pc:sldMkLst>
          <pc:docMk/>
          <pc:sldMk cId="109857222" sldId="256"/>
        </pc:sldMkLst>
        <pc:spChg chg="mod">
          <ac:chgData name="Lauren Huxtable (1800607)" userId="S::1800607@student.uwtsd.ac.uk::6676c0af-d2d1-4619-87c6-b975e23ec931" providerId="AD" clId="Web-{D07180DD-6DAC-0F58-B61E-37823E4C0F10}" dt="2020-10-21T11:40:29.749" v="1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Lauren Huxtable (1800607)" userId="S::1800607@student.uwtsd.ac.uk::6676c0af-d2d1-4619-87c6-b975e23ec931" providerId="AD" clId="Web-{03C0179A-E8F2-51A8-D865-D41AFBD28DED}"/>
    <pc:docChg chg="modSld">
      <pc:chgData name="Lauren Huxtable (1800607)" userId="S::1800607@student.uwtsd.ac.uk::6676c0af-d2d1-4619-87c6-b975e23ec931" providerId="AD" clId="Web-{03C0179A-E8F2-51A8-D865-D41AFBD28DED}" dt="2020-10-26T12:16:34.219" v="328" actId="20577"/>
      <pc:docMkLst>
        <pc:docMk/>
      </pc:docMkLst>
      <pc:sldChg chg="modSp">
        <pc:chgData name="Lauren Huxtable (1800607)" userId="S::1800607@student.uwtsd.ac.uk::6676c0af-d2d1-4619-87c6-b975e23ec931" providerId="AD" clId="Web-{03C0179A-E8F2-51A8-D865-D41AFBD28DED}" dt="2020-10-26T08:58:32.945" v="291" actId="20577"/>
        <pc:sldMkLst>
          <pc:docMk/>
          <pc:sldMk cId="109857222" sldId="256"/>
        </pc:sldMkLst>
        <pc:spChg chg="mod">
          <ac:chgData name="Lauren Huxtable (1800607)" userId="S::1800607@student.uwtsd.ac.uk::6676c0af-d2d1-4619-87c6-b975e23ec931" providerId="AD" clId="Web-{03C0179A-E8F2-51A8-D865-D41AFBD28DED}" dt="2020-10-26T08:58:32.945" v="29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Lauren Huxtable (1800607)" userId="S::1800607@student.uwtsd.ac.uk::6676c0af-d2d1-4619-87c6-b975e23ec931" providerId="AD" clId="Web-{03C0179A-E8F2-51A8-D865-D41AFBD28DED}" dt="2020-10-26T12:16:34.219" v="327" actId="20577"/>
        <pc:sldMkLst>
          <pc:docMk/>
          <pc:sldMk cId="2188418482" sldId="257"/>
        </pc:sldMkLst>
        <pc:spChg chg="mod">
          <ac:chgData name="Lauren Huxtable (1800607)" userId="S::1800607@student.uwtsd.ac.uk::6676c0af-d2d1-4619-87c6-b975e23ec931" providerId="AD" clId="Web-{03C0179A-E8F2-51A8-D865-D41AFBD28DED}" dt="2020-10-26T08:27:07.513" v="144" actId="20577"/>
          <ac:spMkLst>
            <pc:docMk/>
            <pc:sldMk cId="2188418482" sldId="257"/>
            <ac:spMk id="2" creationId="{66B51C77-2DAD-45FA-9A75-6333C5848DA5}"/>
          </ac:spMkLst>
        </pc:spChg>
        <pc:spChg chg="mod">
          <ac:chgData name="Lauren Huxtable (1800607)" userId="S::1800607@student.uwtsd.ac.uk::6676c0af-d2d1-4619-87c6-b975e23ec931" providerId="AD" clId="Web-{03C0179A-E8F2-51A8-D865-D41AFBD28DED}" dt="2020-10-26T12:16:34.219" v="327" actId="20577"/>
          <ac:spMkLst>
            <pc:docMk/>
            <pc:sldMk cId="2188418482" sldId="257"/>
            <ac:spMk id="3" creationId="{35DDF036-9C42-4617-9984-09BA8B03697F}"/>
          </ac:spMkLst>
        </pc:spChg>
      </pc:sldChg>
      <pc:sldChg chg="modSp">
        <pc:chgData name="Lauren Huxtable (1800607)" userId="S::1800607@student.uwtsd.ac.uk::6676c0af-d2d1-4619-87c6-b975e23ec931" providerId="AD" clId="Web-{03C0179A-E8F2-51A8-D865-D41AFBD28DED}" dt="2020-10-26T08:57:14.505" v="184" actId="20577"/>
        <pc:sldMkLst>
          <pc:docMk/>
          <pc:sldMk cId="2157256530" sldId="258"/>
        </pc:sldMkLst>
        <pc:spChg chg="mod">
          <ac:chgData name="Lauren Huxtable (1800607)" userId="S::1800607@student.uwtsd.ac.uk::6676c0af-d2d1-4619-87c6-b975e23ec931" providerId="AD" clId="Web-{03C0179A-E8F2-51A8-D865-D41AFBD28DED}" dt="2020-10-26T08:56:36.614" v="163" actId="20577"/>
          <ac:spMkLst>
            <pc:docMk/>
            <pc:sldMk cId="2157256530" sldId="258"/>
            <ac:spMk id="2" creationId="{9BF918BE-7F79-48CF-B929-2603F6EBE005}"/>
          </ac:spMkLst>
        </pc:spChg>
        <pc:spChg chg="mod">
          <ac:chgData name="Lauren Huxtable (1800607)" userId="S::1800607@student.uwtsd.ac.uk::6676c0af-d2d1-4619-87c6-b975e23ec931" providerId="AD" clId="Web-{03C0179A-E8F2-51A8-D865-D41AFBD28DED}" dt="2020-10-26T08:57:14.505" v="184" actId="20577"/>
          <ac:spMkLst>
            <pc:docMk/>
            <pc:sldMk cId="2157256530" sldId="258"/>
            <ac:spMk id="3" creationId="{DB9B734F-BD99-49C0-B495-DE7CBFE79867}"/>
          </ac:spMkLst>
        </pc:spChg>
      </pc:sldChg>
      <pc:sldChg chg="modSp">
        <pc:chgData name="Lauren Huxtable (1800607)" userId="S::1800607@student.uwtsd.ac.uk::6676c0af-d2d1-4619-87c6-b975e23ec931" providerId="AD" clId="Web-{03C0179A-E8F2-51A8-D865-D41AFBD28DED}" dt="2020-10-26T08:26:51.794" v="118" actId="20577"/>
        <pc:sldMkLst>
          <pc:docMk/>
          <pc:sldMk cId="1797971709" sldId="259"/>
        </pc:sldMkLst>
        <pc:spChg chg="mod">
          <ac:chgData name="Lauren Huxtable (1800607)" userId="S::1800607@student.uwtsd.ac.uk::6676c0af-d2d1-4619-87c6-b975e23ec931" providerId="AD" clId="Web-{03C0179A-E8F2-51A8-D865-D41AFBD28DED}" dt="2020-10-26T08:23:13.305" v="53" actId="20577"/>
          <ac:spMkLst>
            <pc:docMk/>
            <pc:sldMk cId="1797971709" sldId="259"/>
            <ac:spMk id="2" creationId="{6D6D26A7-35D2-462C-A5AC-3063A3F2F4CD}"/>
          </ac:spMkLst>
        </pc:spChg>
        <pc:spChg chg="mod">
          <ac:chgData name="Lauren Huxtable (1800607)" userId="S::1800607@student.uwtsd.ac.uk::6676c0af-d2d1-4619-87c6-b975e23ec931" providerId="AD" clId="Web-{03C0179A-E8F2-51A8-D865-D41AFBD28DED}" dt="2020-10-26T08:26:51.794" v="118" actId="20577"/>
          <ac:spMkLst>
            <pc:docMk/>
            <pc:sldMk cId="1797971709" sldId="259"/>
            <ac:spMk id="3" creationId="{D05179DC-765A-44C8-9EA9-06A56295740F}"/>
          </ac:spMkLst>
        </pc:spChg>
      </pc:sldChg>
      <pc:sldChg chg="modSp">
        <pc:chgData name="Lauren Huxtable (1800607)" userId="S::1800607@student.uwtsd.ac.uk::6676c0af-d2d1-4619-87c6-b975e23ec931" providerId="AD" clId="Web-{03C0179A-E8F2-51A8-D865-D41AFBD28DED}" dt="2020-10-26T08:22:46.601" v="50" actId="20577"/>
        <pc:sldMkLst>
          <pc:docMk/>
          <pc:sldMk cId="2733505271" sldId="261"/>
        </pc:sldMkLst>
        <pc:spChg chg="mod">
          <ac:chgData name="Lauren Huxtable (1800607)" userId="S::1800607@student.uwtsd.ac.uk::6676c0af-d2d1-4619-87c6-b975e23ec931" providerId="AD" clId="Web-{03C0179A-E8F2-51A8-D865-D41AFBD28DED}" dt="2020-10-26T08:22:46.601" v="50" actId="20577"/>
          <ac:spMkLst>
            <pc:docMk/>
            <pc:sldMk cId="2733505271" sldId="261"/>
            <ac:spMk id="3" creationId="{6EC8C3D0-E4CA-4DC1-99BF-025776FEAD1A}"/>
          </ac:spMkLst>
        </pc:spChg>
      </pc:sldChg>
    </pc:docChg>
  </pc:docChgLst>
  <pc:docChgLst>
    <pc:chgData name="Lauren Huxtable (1800607)" userId="S::1800607@student.uwtsd.ac.uk::6676c0af-d2d1-4619-87c6-b975e23ec931" providerId="AD" clId="Web-{7B0E1892-28C2-7286-7399-D2E655EA02E5}"/>
    <pc:docChg chg="addSld delSld modSld addMainMaster delMainMaster">
      <pc:chgData name="Lauren Huxtable (1800607)" userId="S::1800607@student.uwtsd.ac.uk::6676c0af-d2d1-4619-87c6-b975e23ec931" providerId="AD" clId="Web-{7B0E1892-28C2-7286-7399-D2E655EA02E5}" dt="2020-10-28T10:06:19.780" v="1590" actId="20577"/>
      <pc:docMkLst>
        <pc:docMk/>
      </pc:docMkLst>
      <pc:sldChg chg="addSp delSp modSp mod setBg modClrScheme delDesignElem chgLayout">
        <pc:chgData name="Lauren Huxtable (1800607)" userId="S::1800607@student.uwtsd.ac.uk::6676c0af-d2d1-4619-87c6-b975e23ec931" providerId="AD" clId="Web-{7B0E1892-28C2-7286-7399-D2E655EA02E5}" dt="2020-10-28T08:47:03.789" v="16"/>
        <pc:sldMkLst>
          <pc:docMk/>
          <pc:sldMk cId="109857222" sldId="256"/>
        </pc:sldMkLst>
        <pc:spChg chg="mod ord">
          <ac:chgData name="Lauren Huxtable (1800607)" userId="S::1800607@student.uwtsd.ac.uk::6676c0af-d2d1-4619-87c6-b975e23ec931" providerId="AD" clId="Web-{7B0E1892-28C2-7286-7399-D2E655EA02E5}" dt="2020-10-28T08:47:03.789" v="1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auren Huxtable (1800607)" userId="S::1800607@student.uwtsd.ac.uk::6676c0af-d2d1-4619-87c6-b975e23ec931" providerId="AD" clId="Web-{7B0E1892-28C2-7286-7399-D2E655EA02E5}" dt="2020-10-28T08:47:03.789" v="1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auren Huxtable (1800607)" userId="S::1800607@student.uwtsd.ac.uk::6676c0af-d2d1-4619-87c6-b975e23ec931" providerId="AD" clId="Web-{7B0E1892-28C2-7286-7399-D2E655EA02E5}" dt="2020-10-28T08:47:03.789" v="16"/>
          <ac:spMkLst>
            <pc:docMk/>
            <pc:sldMk cId="109857222" sldId="256"/>
            <ac:spMk id="26" creationId="{9F1F6E2E-E2E7-4689-9E5D-51F37CBE4127}"/>
          </ac:spMkLst>
        </pc:spChg>
        <pc:spChg chg="add">
          <ac:chgData name="Lauren Huxtable (1800607)" userId="S::1800607@student.uwtsd.ac.uk::6676c0af-d2d1-4619-87c6-b975e23ec931" providerId="AD" clId="Web-{7B0E1892-28C2-7286-7399-D2E655EA02E5}" dt="2020-10-28T08:47:03.789" v="16"/>
          <ac:spMkLst>
            <pc:docMk/>
            <pc:sldMk cId="109857222" sldId="256"/>
            <ac:spMk id="37" creationId="{7731DD8B-7A0A-47A0-BF6B-EBB4F9709B91}"/>
          </ac:spMkLst>
        </pc:spChg>
        <pc:spChg chg="del">
          <ac:chgData name="Lauren Huxtable (1800607)" userId="S::1800607@student.uwtsd.ac.uk::6676c0af-d2d1-4619-87c6-b975e23ec931" providerId="AD" clId="Web-{7B0E1892-28C2-7286-7399-D2E655EA02E5}" dt="2020-10-28T08:46:38.287" v="14"/>
          <ac:spMkLst>
            <pc:docMk/>
            <pc:sldMk cId="109857222" sldId="256"/>
            <ac:spMk id="43" creationId="{F1174801-1395-44C5-9B00-CCAC45C056E7}"/>
          </ac:spMkLst>
        </pc:spChg>
        <pc:spChg chg="del">
          <ac:chgData name="Lauren Huxtable (1800607)" userId="S::1800607@student.uwtsd.ac.uk::6676c0af-d2d1-4619-87c6-b975e23ec931" providerId="AD" clId="Web-{7B0E1892-28C2-7286-7399-D2E655EA02E5}" dt="2020-10-28T08:46:38.287" v="14"/>
          <ac:spMkLst>
            <pc:docMk/>
            <pc:sldMk cId="109857222" sldId="256"/>
            <ac:spMk id="45" creationId="{996DFAFB-BCE1-4BEC-82FB-D574234DEF0A}"/>
          </ac:spMkLst>
        </pc:spChg>
        <pc:spChg chg="del">
          <ac:chgData name="Lauren Huxtable (1800607)" userId="S::1800607@student.uwtsd.ac.uk::6676c0af-d2d1-4619-87c6-b975e23ec931" providerId="AD" clId="Web-{7B0E1892-28C2-7286-7399-D2E655EA02E5}" dt="2020-10-28T08:46:38.287" v="14"/>
          <ac:spMkLst>
            <pc:docMk/>
            <pc:sldMk cId="109857222" sldId="256"/>
            <ac:spMk id="47" creationId="{60E728E6-A07E-4A6C-AB92-D56E1402F61A}"/>
          </ac:spMkLst>
        </pc:spChg>
        <pc:grpChg chg="add">
          <ac:chgData name="Lauren Huxtable (1800607)" userId="S::1800607@student.uwtsd.ac.uk::6676c0af-d2d1-4619-87c6-b975e23ec931" providerId="AD" clId="Web-{7B0E1892-28C2-7286-7399-D2E655EA02E5}" dt="2020-10-28T08:47:03.789" v="16"/>
          <ac:grpSpMkLst>
            <pc:docMk/>
            <pc:sldMk cId="109857222" sldId="256"/>
            <ac:grpSpMk id="28" creationId="{BB728A18-FF26-43E9-AF31-9608EBA3D5C7}"/>
          </ac:grpSpMkLst>
        </pc:grpChg>
        <pc:grpChg chg="del">
          <ac:chgData name="Lauren Huxtable (1800607)" userId="S::1800607@student.uwtsd.ac.uk::6676c0af-d2d1-4619-87c6-b975e23ec931" providerId="AD" clId="Web-{7B0E1892-28C2-7286-7399-D2E655EA02E5}" dt="2020-10-28T08:46:38.287" v="14"/>
          <ac:grpSpMkLst>
            <pc:docMk/>
            <pc:sldMk cId="109857222" sldId="256"/>
            <ac:grpSpMk id="49" creationId="{18579DB9-24B0-487B-81E3-8D02AD5F8C81}"/>
          </ac:grpSpMkLst>
        </pc:grpChg>
        <pc:grpChg chg="del">
          <ac:chgData name="Lauren Huxtable (1800607)" userId="S::1800607@student.uwtsd.ac.uk::6676c0af-d2d1-4619-87c6-b975e23ec931" providerId="AD" clId="Web-{7B0E1892-28C2-7286-7399-D2E655EA02E5}" dt="2020-10-28T08:46:38.287" v="14"/>
          <ac:grpSpMkLst>
            <pc:docMk/>
            <pc:sldMk cId="109857222" sldId="256"/>
            <ac:grpSpMk id="58" creationId="{5C0E6139-8A19-4905-87E2-E547D7B7F1AF}"/>
          </ac:grpSpMkLst>
        </pc:grpChg>
        <pc:grpChg chg="del">
          <ac:chgData name="Lauren Huxtable (1800607)" userId="S::1800607@student.uwtsd.ac.uk::6676c0af-d2d1-4619-87c6-b975e23ec931" providerId="AD" clId="Web-{7B0E1892-28C2-7286-7399-D2E655EA02E5}" dt="2020-10-28T08:46:38.287" v="14"/>
          <ac:grpSpMkLst>
            <pc:docMk/>
            <pc:sldMk cId="109857222" sldId="256"/>
            <ac:grpSpMk id="62" creationId="{8F281804-17FE-49B9-9065-1A44CD473CAE}"/>
          </ac:grpSpMkLst>
        </pc:grpChg>
        <pc:picChg chg="mod ord">
          <ac:chgData name="Lauren Huxtable (1800607)" userId="S::1800607@student.uwtsd.ac.uk::6676c0af-d2d1-4619-87c6-b975e23ec931" providerId="AD" clId="Web-{7B0E1892-28C2-7286-7399-D2E655EA02E5}" dt="2020-10-28T08:47:03.789" v="16"/>
          <ac:picMkLst>
            <pc:docMk/>
            <pc:sldMk cId="109857222" sldId="256"/>
            <ac:picMk id="24" creationId="{CFB46D7D-666B-4007-9635-6908E81D6AB5}"/>
          </ac:picMkLst>
        </pc:picChg>
        <pc:cxnChg chg="add">
          <ac:chgData name="Lauren Huxtable (1800607)" userId="S::1800607@student.uwtsd.ac.uk::6676c0af-d2d1-4619-87c6-b975e23ec931" providerId="AD" clId="Web-{7B0E1892-28C2-7286-7399-D2E655EA02E5}" dt="2020-10-28T08:47:03.789" v="16"/>
          <ac:cxnSpMkLst>
            <pc:docMk/>
            <pc:sldMk cId="109857222" sldId="256"/>
            <ac:cxnSpMk id="39" creationId="{10A370BF-9768-4FA0-8887-C3777F3A9C9C}"/>
          </ac:cxnSpMkLst>
        </pc:cxnChg>
      </pc:sldChg>
      <pc:sldChg chg="addSp delSp modSp del mod setBg modClrScheme chgLayout">
        <pc:chgData name="Lauren Huxtable (1800607)" userId="S::1800607@student.uwtsd.ac.uk::6676c0af-d2d1-4619-87c6-b975e23ec931" providerId="AD" clId="Web-{7B0E1892-28C2-7286-7399-D2E655EA02E5}" dt="2020-10-28T10:04:28.960" v="1568"/>
        <pc:sldMkLst>
          <pc:docMk/>
          <pc:sldMk cId="2188418482" sldId="257"/>
        </pc:sldMkLst>
        <pc:spChg chg="mod ord">
          <ac:chgData name="Lauren Huxtable (1800607)" userId="S::1800607@student.uwtsd.ac.uk::6676c0af-d2d1-4619-87c6-b975e23ec931" providerId="AD" clId="Web-{7B0E1892-28C2-7286-7399-D2E655EA02E5}" dt="2020-10-28T10:03:24.659" v="1543" actId="20577"/>
          <ac:spMkLst>
            <pc:docMk/>
            <pc:sldMk cId="2188418482" sldId="257"/>
            <ac:spMk id="2" creationId="{66B51C77-2DAD-45FA-9A75-6333C5848DA5}"/>
          </ac:spMkLst>
        </pc:spChg>
        <pc:spChg chg="mod ord">
          <ac:chgData name="Lauren Huxtable (1800607)" userId="S::1800607@student.uwtsd.ac.uk::6676c0af-d2d1-4619-87c6-b975e23ec931" providerId="AD" clId="Web-{7B0E1892-28C2-7286-7399-D2E655EA02E5}" dt="2020-10-28T10:03:40.645" v="1549" actId="20577"/>
          <ac:spMkLst>
            <pc:docMk/>
            <pc:sldMk cId="2188418482" sldId="257"/>
            <ac:spMk id="3" creationId="{35DDF036-9C42-4617-9984-09BA8B03697F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48:06.762" v="23"/>
          <ac:spMkLst>
            <pc:docMk/>
            <pc:sldMk cId="2188418482" sldId="257"/>
            <ac:spMk id="5" creationId="{278BC618-3289-4C64-902D-506AF437E6A7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47:49.026" v="21"/>
          <ac:spMkLst>
            <pc:docMk/>
            <pc:sldMk cId="2188418482" sldId="257"/>
            <ac:spMk id="8" creationId="{52723366-C73B-4ED6-ADEF-29911C6BC55F}"/>
          </ac:spMkLst>
        </pc:spChg>
        <pc:spChg chg="add">
          <ac:chgData name="Lauren Huxtable (1800607)" userId="S::1800607@student.uwtsd.ac.uk::6676c0af-d2d1-4619-87c6-b975e23ec931" providerId="AD" clId="Web-{7B0E1892-28C2-7286-7399-D2E655EA02E5}" dt="2020-10-28T08:48:06.809" v="24"/>
          <ac:spMkLst>
            <pc:docMk/>
            <pc:sldMk cId="2188418482" sldId="257"/>
            <ac:spMk id="9" creationId="{52723366-C73B-4ED6-ADEF-29911C6BC55F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47:49.026" v="21"/>
          <ac:spMkLst>
            <pc:docMk/>
            <pc:sldMk cId="2188418482" sldId="257"/>
            <ac:spMk id="10" creationId="{847A4152-8E41-4D1C-B88C-57C5C430A69E}"/>
          </ac:spMkLst>
        </pc:spChg>
        <pc:spChg chg="add">
          <ac:chgData name="Lauren Huxtable (1800607)" userId="S::1800607@student.uwtsd.ac.uk::6676c0af-d2d1-4619-87c6-b975e23ec931" providerId="AD" clId="Web-{7B0E1892-28C2-7286-7399-D2E655EA02E5}" dt="2020-10-28T08:48:06.809" v="24"/>
          <ac:spMkLst>
            <pc:docMk/>
            <pc:sldMk cId="2188418482" sldId="257"/>
            <ac:spMk id="11" creationId="{847A4152-8E41-4D1C-B88C-57C5C430A69E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47:49.026" v="21"/>
          <ac:spMkLst>
            <pc:docMk/>
            <pc:sldMk cId="2188418482" sldId="257"/>
            <ac:spMk id="12" creationId="{999F76F5-72D4-4814-9169-8F535AEEB809}"/>
          </ac:spMkLst>
        </pc:spChg>
        <pc:spChg chg="add">
          <ac:chgData name="Lauren Huxtable (1800607)" userId="S::1800607@student.uwtsd.ac.uk::6676c0af-d2d1-4619-87c6-b975e23ec931" providerId="AD" clId="Web-{7B0E1892-28C2-7286-7399-D2E655EA02E5}" dt="2020-10-28T08:48:06.809" v="24"/>
          <ac:spMkLst>
            <pc:docMk/>
            <pc:sldMk cId="2188418482" sldId="257"/>
            <ac:spMk id="13" creationId="{999F76F5-72D4-4814-9169-8F535AEEB809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47:49.026" v="21"/>
          <ac:spMkLst>
            <pc:docMk/>
            <pc:sldMk cId="2188418482" sldId="257"/>
            <ac:spMk id="14" creationId="{C6202988-4466-42C5-B33A-AFABF051B4FE}"/>
          </ac:spMkLst>
        </pc:spChg>
        <pc:spChg chg="add">
          <ac:chgData name="Lauren Huxtable (1800607)" userId="S::1800607@student.uwtsd.ac.uk::6676c0af-d2d1-4619-87c6-b975e23ec931" providerId="AD" clId="Web-{7B0E1892-28C2-7286-7399-D2E655EA02E5}" dt="2020-10-28T08:48:06.809" v="24"/>
          <ac:spMkLst>
            <pc:docMk/>
            <pc:sldMk cId="2188418482" sldId="257"/>
            <ac:spMk id="15" creationId="{C6202988-4466-42C5-B33A-AFABF051B4FE}"/>
          </ac:spMkLst>
        </pc:spChg>
        <pc:picChg chg="add del">
          <ac:chgData name="Lauren Huxtable (1800607)" userId="S::1800607@student.uwtsd.ac.uk::6676c0af-d2d1-4619-87c6-b975e23ec931" providerId="AD" clId="Web-{7B0E1892-28C2-7286-7399-D2E655EA02E5}" dt="2020-10-28T08:48:06.762" v="23"/>
          <ac:picMkLst>
            <pc:docMk/>
            <pc:sldMk cId="2188418482" sldId="257"/>
            <ac:picMk id="6" creationId="{133D31B1-9C37-4542-80D3-7B54026F28EE}"/>
          </ac:picMkLst>
        </pc:picChg>
        <pc:cxnChg chg="add del">
          <ac:chgData name="Lauren Huxtable (1800607)" userId="S::1800607@student.uwtsd.ac.uk::6676c0af-d2d1-4619-87c6-b975e23ec931" providerId="AD" clId="Web-{7B0E1892-28C2-7286-7399-D2E655EA02E5}" dt="2020-10-28T08:48:06.762" v="23"/>
          <ac:cxnSpMkLst>
            <pc:docMk/>
            <pc:sldMk cId="2188418482" sldId="257"/>
            <ac:cxnSpMk id="7" creationId="{10D273FA-71CB-4AEB-8F60-67AB3375E398}"/>
          </ac:cxnSpMkLst>
        </pc:cxnChg>
      </pc:sldChg>
      <pc:sldChg chg="addSp delSp modSp mod setBg modClrScheme chgLayout">
        <pc:chgData name="Lauren Huxtable (1800607)" userId="S::1800607@student.uwtsd.ac.uk::6676c0af-d2d1-4619-87c6-b975e23ec931" providerId="AD" clId="Web-{7B0E1892-28C2-7286-7399-D2E655EA02E5}" dt="2020-10-28T10:05:50.935" v="1588" actId="1076"/>
        <pc:sldMkLst>
          <pc:docMk/>
          <pc:sldMk cId="2157256530" sldId="258"/>
        </pc:sldMkLst>
        <pc:spChg chg="mod ord">
          <ac:chgData name="Lauren Huxtable (1800607)" userId="S::1800607@student.uwtsd.ac.uk::6676c0af-d2d1-4619-87c6-b975e23ec931" providerId="AD" clId="Web-{7B0E1892-28C2-7286-7399-D2E655EA02E5}" dt="2020-10-28T09:04:05.029" v="768"/>
          <ac:spMkLst>
            <pc:docMk/>
            <pc:sldMk cId="2157256530" sldId="258"/>
            <ac:spMk id="2" creationId="{9BF918BE-7F79-48CF-B929-2603F6EBE005}"/>
          </ac:spMkLst>
        </pc:spChg>
        <pc:spChg chg="mod ord">
          <ac:chgData name="Lauren Huxtable (1800607)" userId="S::1800607@student.uwtsd.ac.uk::6676c0af-d2d1-4619-87c6-b975e23ec931" providerId="AD" clId="Web-{7B0E1892-28C2-7286-7399-D2E655EA02E5}" dt="2020-10-28T09:04:05.029" v="768"/>
          <ac:spMkLst>
            <pc:docMk/>
            <pc:sldMk cId="2157256530" sldId="258"/>
            <ac:spMk id="3" creationId="{DB9B734F-BD99-49C0-B495-DE7CBFE79867}"/>
          </ac:spMkLst>
        </pc:spChg>
        <pc:spChg chg="add mod">
          <ac:chgData name="Lauren Huxtable (1800607)" userId="S::1800607@student.uwtsd.ac.uk::6676c0af-d2d1-4619-87c6-b975e23ec931" providerId="AD" clId="Web-{7B0E1892-28C2-7286-7399-D2E655EA02E5}" dt="2020-10-28T10:05:50.935" v="1588" actId="1076"/>
          <ac:spMkLst>
            <pc:docMk/>
            <pc:sldMk cId="2157256530" sldId="258"/>
            <ac:spMk id="4" creationId="{D66703C0-E132-4D29-8D7A-EB5CD6D8C9DC}"/>
          </ac:spMkLst>
        </pc:spChg>
        <pc:spChg chg="add mod">
          <ac:chgData name="Lauren Huxtable (1800607)" userId="S::1800607@student.uwtsd.ac.uk::6676c0af-d2d1-4619-87c6-b975e23ec931" providerId="AD" clId="Web-{7B0E1892-28C2-7286-7399-D2E655EA02E5}" dt="2020-10-28T10:05:44.043" v="1587" actId="1076"/>
          <ac:spMkLst>
            <pc:docMk/>
            <pc:sldMk cId="2157256530" sldId="258"/>
            <ac:spMk id="5" creationId="{F10B6D6D-8746-42AC-99F0-D3420C890FC4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04:05.029" v="768"/>
          <ac:spMkLst>
            <pc:docMk/>
            <pc:sldMk cId="2157256530" sldId="258"/>
            <ac:spMk id="8" creationId="{52723366-C73B-4ED6-ADEF-29911C6BC55F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04:05.029" v="768"/>
          <ac:spMkLst>
            <pc:docMk/>
            <pc:sldMk cId="2157256530" sldId="258"/>
            <ac:spMk id="10" creationId="{847A4152-8E41-4D1C-B88C-57C5C430A69E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04:05.029" v="768"/>
          <ac:spMkLst>
            <pc:docMk/>
            <pc:sldMk cId="2157256530" sldId="258"/>
            <ac:spMk id="12" creationId="{999F76F5-72D4-4814-9169-8F535AEEB809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04:05.029" v="768"/>
          <ac:spMkLst>
            <pc:docMk/>
            <pc:sldMk cId="2157256530" sldId="258"/>
            <ac:spMk id="14" creationId="{C6202988-4466-42C5-B33A-AFABF051B4FE}"/>
          </ac:spMkLst>
        </pc:spChg>
        <pc:picChg chg="add">
          <ac:chgData name="Lauren Huxtable (1800607)" userId="S::1800607@student.uwtsd.ac.uk::6676c0af-d2d1-4619-87c6-b975e23ec931" providerId="AD" clId="Web-{7B0E1892-28C2-7286-7399-D2E655EA02E5}" dt="2020-10-28T09:04:05.029" v="768"/>
          <ac:picMkLst>
            <pc:docMk/>
            <pc:sldMk cId="2157256530" sldId="258"/>
            <ac:picMk id="18" creationId="{6A51D8E6-FA07-4512-BD95-13A6C24A8C58}"/>
          </ac:picMkLst>
        </pc:picChg>
      </pc:sldChg>
      <pc:sldChg chg="addSp delSp modSp mod setBg modClrScheme chgLayout">
        <pc:chgData name="Lauren Huxtable (1800607)" userId="S::1800607@student.uwtsd.ac.uk::6676c0af-d2d1-4619-87c6-b975e23ec931" providerId="AD" clId="Web-{7B0E1892-28C2-7286-7399-D2E655EA02E5}" dt="2020-10-28T09:48:29.364" v="1161" actId="20577"/>
        <pc:sldMkLst>
          <pc:docMk/>
          <pc:sldMk cId="1797971709" sldId="259"/>
        </pc:sldMkLst>
        <pc:spChg chg="mod ord">
          <ac:chgData name="Lauren Huxtable (1800607)" userId="S::1800607@student.uwtsd.ac.uk::6676c0af-d2d1-4619-87c6-b975e23ec931" providerId="AD" clId="Web-{7B0E1892-28C2-7286-7399-D2E655EA02E5}" dt="2020-10-28T09:46:56.843" v="1139"/>
          <ac:spMkLst>
            <pc:docMk/>
            <pc:sldMk cId="1797971709" sldId="259"/>
            <ac:spMk id="2" creationId="{6D6D26A7-35D2-462C-A5AC-3063A3F2F4CD}"/>
          </ac:spMkLst>
        </pc:spChg>
        <pc:spChg chg="del mod ord">
          <ac:chgData name="Lauren Huxtable (1800607)" userId="S::1800607@student.uwtsd.ac.uk::6676c0af-d2d1-4619-87c6-b975e23ec931" providerId="AD" clId="Web-{7B0E1892-28C2-7286-7399-D2E655EA02E5}" dt="2020-10-28T08:50:57.523" v="104"/>
          <ac:spMkLst>
            <pc:docMk/>
            <pc:sldMk cId="1797971709" sldId="259"/>
            <ac:spMk id="3" creationId="{D05179DC-765A-44C8-9EA9-06A56295740F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50:57.523" v="104"/>
          <ac:spMkLst>
            <pc:docMk/>
            <pc:sldMk cId="1797971709" sldId="259"/>
            <ac:spMk id="8" creationId="{52723366-C73B-4ED6-ADEF-29911C6BC55F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50:57.523" v="104"/>
          <ac:spMkLst>
            <pc:docMk/>
            <pc:sldMk cId="1797971709" sldId="259"/>
            <ac:spMk id="10" creationId="{847A4152-8E41-4D1C-B88C-57C5C430A69E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50:57.523" v="104"/>
          <ac:spMkLst>
            <pc:docMk/>
            <pc:sldMk cId="1797971709" sldId="259"/>
            <ac:spMk id="12" creationId="{999F76F5-72D4-4814-9169-8F535AEEB809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50:57.523" v="104"/>
          <ac:spMkLst>
            <pc:docMk/>
            <pc:sldMk cId="1797971709" sldId="259"/>
            <ac:spMk id="14" creationId="{C6202988-4466-42C5-B33A-AFABF051B4FE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46:56.843" v="1139"/>
          <ac:spMkLst>
            <pc:docMk/>
            <pc:sldMk cId="1797971709" sldId="259"/>
            <ac:spMk id="20" creationId="{52BE4420-3B5F-4549-8B4A-77855B8215EC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46:56.843" v="1139"/>
          <ac:spMkLst>
            <pc:docMk/>
            <pc:sldMk cId="1797971709" sldId="259"/>
            <ac:spMk id="22" creationId="{A75876F6-95D4-48CB-8E3E-4401A96E25A4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46:56.843" v="1139"/>
          <ac:spMkLst>
            <pc:docMk/>
            <pc:sldMk cId="1797971709" sldId="259"/>
            <ac:spMk id="24" creationId="{D1B84719-90BB-4D0C-92D8-61DC5512B34B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46:56.843" v="1139"/>
          <ac:spMkLst>
            <pc:docMk/>
            <pc:sldMk cId="1797971709" sldId="259"/>
            <ac:spMk id="26" creationId="{7B407EC4-5D16-4845-9840-4E28622B6568}"/>
          </ac:spMkLst>
        </pc:spChg>
        <pc:grpChg chg="add">
          <ac:chgData name="Lauren Huxtable (1800607)" userId="S::1800607@student.uwtsd.ac.uk::6676c0af-d2d1-4619-87c6-b975e23ec931" providerId="AD" clId="Web-{7B0E1892-28C2-7286-7399-D2E655EA02E5}" dt="2020-10-28T09:46:56.843" v="1139"/>
          <ac:grpSpMkLst>
            <pc:docMk/>
            <pc:sldMk cId="1797971709" sldId="259"/>
            <ac:grpSpMk id="31" creationId="{E7DEDD00-5E71-418B-9C3C-9B71B018221A}"/>
          </ac:grpSpMkLst>
        </pc:grpChg>
        <pc:graphicFrameChg chg="add mod modGraphic">
          <ac:chgData name="Lauren Huxtable (1800607)" userId="S::1800607@student.uwtsd.ac.uk::6676c0af-d2d1-4619-87c6-b975e23ec931" providerId="AD" clId="Web-{7B0E1892-28C2-7286-7399-D2E655EA02E5}" dt="2020-10-28T09:48:29.364" v="1161" actId="20577"/>
          <ac:graphicFrameMkLst>
            <pc:docMk/>
            <pc:sldMk cId="1797971709" sldId="259"/>
            <ac:graphicFrameMk id="16" creationId="{A3777162-2437-4EB3-B4C3-0AF02F6EE046}"/>
          </ac:graphicFrameMkLst>
        </pc:graphicFrameChg>
      </pc:sldChg>
      <pc:sldChg chg="addSp delSp modSp del mod setBg modClrScheme chgLayout">
        <pc:chgData name="Lauren Huxtable (1800607)" userId="S::1800607@student.uwtsd.ac.uk::6676c0af-d2d1-4619-87c6-b975e23ec931" providerId="AD" clId="Web-{7B0E1892-28C2-7286-7399-D2E655EA02E5}" dt="2020-10-28T09:04:30.703" v="770"/>
        <pc:sldMkLst>
          <pc:docMk/>
          <pc:sldMk cId="1076797522" sldId="260"/>
        </pc:sldMkLst>
        <pc:spChg chg="mod ord">
          <ac:chgData name="Lauren Huxtable (1800607)" userId="S::1800607@student.uwtsd.ac.uk::6676c0af-d2d1-4619-87c6-b975e23ec931" providerId="AD" clId="Web-{7B0E1892-28C2-7286-7399-D2E655EA02E5}" dt="2020-10-28T09:04:18.577" v="769"/>
          <ac:spMkLst>
            <pc:docMk/>
            <pc:sldMk cId="1076797522" sldId="260"/>
            <ac:spMk id="2" creationId="{F81B7A1B-6D3B-40BE-8813-A140327E4CFE}"/>
          </ac:spMkLst>
        </pc:spChg>
        <pc:spChg chg="mod ord">
          <ac:chgData name="Lauren Huxtable (1800607)" userId="S::1800607@student.uwtsd.ac.uk::6676c0af-d2d1-4619-87c6-b975e23ec931" providerId="AD" clId="Web-{7B0E1892-28C2-7286-7399-D2E655EA02E5}" dt="2020-10-28T09:04:18.577" v="769"/>
          <ac:spMkLst>
            <pc:docMk/>
            <pc:sldMk cId="1076797522" sldId="260"/>
            <ac:spMk id="3" creationId="{B9CCC95B-EFC1-41B9-BB97-0C21D16AC3BE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04:18.577" v="769"/>
          <ac:spMkLst>
            <pc:docMk/>
            <pc:sldMk cId="1076797522" sldId="260"/>
            <ac:spMk id="8" creationId="{52723366-C73B-4ED6-ADEF-29911C6BC55F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04:18.577" v="769"/>
          <ac:spMkLst>
            <pc:docMk/>
            <pc:sldMk cId="1076797522" sldId="260"/>
            <ac:spMk id="10" creationId="{847A4152-8E41-4D1C-B88C-57C5C430A69E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04:18.577" v="769"/>
          <ac:spMkLst>
            <pc:docMk/>
            <pc:sldMk cId="1076797522" sldId="260"/>
            <ac:spMk id="12" creationId="{999F76F5-72D4-4814-9169-8F535AEEB809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04:18.577" v="769"/>
          <ac:spMkLst>
            <pc:docMk/>
            <pc:sldMk cId="1076797522" sldId="260"/>
            <ac:spMk id="14" creationId="{C6202988-4466-42C5-B33A-AFABF051B4FE}"/>
          </ac:spMkLst>
        </pc:spChg>
        <pc:picChg chg="add">
          <ac:chgData name="Lauren Huxtable (1800607)" userId="S::1800607@student.uwtsd.ac.uk::6676c0af-d2d1-4619-87c6-b975e23ec931" providerId="AD" clId="Web-{7B0E1892-28C2-7286-7399-D2E655EA02E5}" dt="2020-10-28T09:04:18.577" v="769"/>
          <ac:picMkLst>
            <pc:docMk/>
            <pc:sldMk cId="1076797522" sldId="260"/>
            <ac:picMk id="18" creationId="{0414ACD6-300C-455B-9570-02307BEADF19}"/>
          </ac:picMkLst>
        </pc:picChg>
      </pc:sldChg>
      <pc:sldChg chg="addSp delSp modSp mod setBg modClrScheme chgLayout">
        <pc:chgData name="Lauren Huxtable (1800607)" userId="S::1800607@student.uwtsd.ac.uk::6676c0af-d2d1-4619-87c6-b975e23ec931" providerId="AD" clId="Web-{7B0E1892-28C2-7286-7399-D2E655EA02E5}" dt="2020-10-28T10:06:19.780" v="1590" actId="20577"/>
        <pc:sldMkLst>
          <pc:docMk/>
          <pc:sldMk cId="2733505271" sldId="261"/>
        </pc:sldMkLst>
        <pc:spChg chg="mod ord">
          <ac:chgData name="Lauren Huxtable (1800607)" userId="S::1800607@student.uwtsd.ac.uk::6676c0af-d2d1-4619-87c6-b975e23ec931" providerId="AD" clId="Web-{7B0E1892-28C2-7286-7399-D2E655EA02E5}" dt="2020-10-28T10:00:27.382" v="1531"/>
          <ac:spMkLst>
            <pc:docMk/>
            <pc:sldMk cId="2733505271" sldId="261"/>
            <ac:spMk id="2" creationId="{C0AF0EEE-AD49-4BEC-A3B8-B38D00024495}"/>
          </ac:spMkLst>
        </pc:spChg>
        <pc:spChg chg="del mod ord">
          <ac:chgData name="Lauren Huxtable (1800607)" userId="S::1800607@student.uwtsd.ac.uk::6676c0af-d2d1-4619-87c6-b975e23ec931" providerId="AD" clId="Web-{7B0E1892-28C2-7286-7399-D2E655EA02E5}" dt="2020-10-28T09:58:49.812" v="1517"/>
          <ac:spMkLst>
            <pc:docMk/>
            <pc:sldMk cId="2733505271" sldId="261"/>
            <ac:spMk id="3" creationId="{6EC8C3D0-E4CA-4DC1-99BF-025776FEAD1A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04:34.547" v="771"/>
          <ac:spMkLst>
            <pc:docMk/>
            <pc:sldMk cId="2733505271" sldId="261"/>
            <ac:spMk id="8" creationId="{52723366-C73B-4ED6-ADEF-29911C6BC55F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04:34.547" v="771"/>
          <ac:spMkLst>
            <pc:docMk/>
            <pc:sldMk cId="2733505271" sldId="261"/>
            <ac:spMk id="10" creationId="{847A4152-8E41-4D1C-B88C-57C5C430A69E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10:00:27.382" v="1531"/>
          <ac:spMkLst>
            <pc:docMk/>
            <pc:sldMk cId="2733505271" sldId="261"/>
            <ac:spMk id="11" creationId="{1DEBC39A-B858-4A8F-8C57-8B8FC7119D45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04:34.547" v="771"/>
          <ac:spMkLst>
            <pc:docMk/>
            <pc:sldMk cId="2733505271" sldId="261"/>
            <ac:spMk id="12" creationId="{999F76F5-72D4-4814-9169-8F535AEEB809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10:00:27.382" v="1531"/>
          <ac:spMkLst>
            <pc:docMk/>
            <pc:sldMk cId="2733505271" sldId="261"/>
            <ac:spMk id="13" creationId="{D23242D4-46D0-4E6B-918E-6C98A64844AB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9:04:34.547" v="771"/>
          <ac:spMkLst>
            <pc:docMk/>
            <pc:sldMk cId="2733505271" sldId="261"/>
            <ac:spMk id="14" creationId="{C6202988-4466-42C5-B33A-AFABF051B4FE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10:00:27.382" v="1531"/>
          <ac:spMkLst>
            <pc:docMk/>
            <pc:sldMk cId="2733505271" sldId="261"/>
            <ac:spMk id="15" creationId="{FD49F8FF-8A89-456E-BAEE-67E3A2D78649}"/>
          </ac:spMkLst>
        </pc:spChg>
        <pc:graphicFrameChg chg="add del modGraphic">
          <ac:chgData name="Lauren Huxtable (1800607)" userId="S::1800607@student.uwtsd.ac.uk::6676c0af-d2d1-4619-87c6-b975e23ec931" providerId="AD" clId="Web-{7B0E1892-28C2-7286-7399-D2E655EA02E5}" dt="2020-10-28T10:00:27.444" v="1532"/>
          <ac:graphicFrameMkLst>
            <pc:docMk/>
            <pc:sldMk cId="2733505271" sldId="261"/>
            <ac:graphicFrameMk id="5" creationId="{4B456506-A5C4-4068-865B-5DE1E0665E95}"/>
          </ac:graphicFrameMkLst>
        </pc:graphicFrameChg>
        <pc:graphicFrameChg chg="add del">
          <ac:chgData name="Lauren Huxtable (1800607)" userId="S::1800607@student.uwtsd.ac.uk::6676c0af-d2d1-4619-87c6-b975e23ec931" providerId="AD" clId="Web-{7B0E1892-28C2-7286-7399-D2E655EA02E5}" dt="2020-10-28T10:00:27.382" v="1531"/>
          <ac:graphicFrameMkLst>
            <pc:docMk/>
            <pc:sldMk cId="2733505271" sldId="261"/>
            <ac:graphicFrameMk id="7" creationId="{C27E3A83-7C9F-4D2F-BC9A-248066BB1886}"/>
          </ac:graphicFrameMkLst>
        </pc:graphicFrameChg>
        <pc:graphicFrameChg chg="add modGraphic">
          <ac:chgData name="Lauren Huxtable (1800607)" userId="S::1800607@student.uwtsd.ac.uk::6676c0af-d2d1-4619-87c6-b975e23ec931" providerId="AD" clId="Web-{7B0E1892-28C2-7286-7399-D2E655EA02E5}" dt="2020-10-28T10:06:19.780" v="1590" actId="20577"/>
          <ac:graphicFrameMkLst>
            <pc:docMk/>
            <pc:sldMk cId="2733505271" sldId="261"/>
            <ac:graphicFrameMk id="9" creationId="{E7B40F28-CF0D-454B-8458-BC3429ED8186}"/>
          </ac:graphicFrameMkLst>
        </pc:graphicFrameChg>
        <pc:picChg chg="add del">
          <ac:chgData name="Lauren Huxtable (1800607)" userId="S::1800607@student.uwtsd.ac.uk::6676c0af-d2d1-4619-87c6-b975e23ec931" providerId="AD" clId="Web-{7B0E1892-28C2-7286-7399-D2E655EA02E5}" dt="2020-10-28T09:48:42.912" v="1166"/>
          <ac:picMkLst>
            <pc:docMk/>
            <pc:sldMk cId="2733505271" sldId="261"/>
            <ac:picMk id="18" creationId="{E75166BE-E412-48DE-8629-2F5F3ED806AD}"/>
          </ac:picMkLst>
        </pc:picChg>
        <pc:cxnChg chg="add del">
          <ac:chgData name="Lauren Huxtable (1800607)" userId="S::1800607@student.uwtsd.ac.uk::6676c0af-d2d1-4619-87c6-b975e23ec931" providerId="AD" clId="Web-{7B0E1892-28C2-7286-7399-D2E655EA02E5}" dt="2020-10-28T10:00:27.382" v="1531"/>
          <ac:cxnSpMkLst>
            <pc:docMk/>
            <pc:sldMk cId="2733505271" sldId="261"/>
            <ac:cxnSpMk id="17" creationId="{CAC56419-512E-40E0-9371-A35F07B0252B}"/>
          </ac:cxnSpMkLst>
        </pc:cxnChg>
      </pc:sldChg>
      <pc:sldChg chg="addSp delSp modSp new mod setBg">
        <pc:chgData name="Lauren Huxtable (1800607)" userId="S::1800607@student.uwtsd.ac.uk::6676c0af-d2d1-4619-87c6-b975e23ec931" providerId="AD" clId="Web-{7B0E1892-28C2-7286-7399-D2E655EA02E5}" dt="2020-10-28T09:03:27.042" v="767" actId="1076"/>
        <pc:sldMkLst>
          <pc:docMk/>
          <pc:sldMk cId="2765053847" sldId="262"/>
        </pc:sldMkLst>
        <pc:spChg chg="mod">
          <ac:chgData name="Lauren Huxtable (1800607)" userId="S::1800607@student.uwtsd.ac.uk::6676c0af-d2d1-4619-87c6-b975e23ec931" providerId="AD" clId="Web-{7B0E1892-28C2-7286-7399-D2E655EA02E5}" dt="2020-10-28T08:56:57.922" v="203"/>
          <ac:spMkLst>
            <pc:docMk/>
            <pc:sldMk cId="2765053847" sldId="262"/>
            <ac:spMk id="2" creationId="{AF0A969B-31E9-4F20-BE67-2578FF541AC4}"/>
          </ac:spMkLst>
        </pc:spChg>
        <pc:spChg chg="mod">
          <ac:chgData name="Lauren Huxtable (1800607)" userId="S::1800607@student.uwtsd.ac.uk::6676c0af-d2d1-4619-87c6-b975e23ec931" providerId="AD" clId="Web-{7B0E1892-28C2-7286-7399-D2E655EA02E5}" dt="2020-10-28T09:03:24.042" v="765" actId="20577"/>
          <ac:spMkLst>
            <pc:docMk/>
            <pc:sldMk cId="2765053847" sldId="262"/>
            <ac:spMk id="3" creationId="{F409F664-D23B-4A48-8E69-52FE04E73EE1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56:57.922" v="203"/>
          <ac:spMkLst>
            <pc:docMk/>
            <pc:sldMk cId="2765053847" sldId="262"/>
            <ac:spMk id="8" creationId="{52723366-C73B-4ED6-ADEF-29911C6BC55F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56:57.922" v="203"/>
          <ac:spMkLst>
            <pc:docMk/>
            <pc:sldMk cId="2765053847" sldId="262"/>
            <ac:spMk id="10" creationId="{847A4152-8E41-4D1C-B88C-57C5C430A69E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56:57.922" v="203"/>
          <ac:spMkLst>
            <pc:docMk/>
            <pc:sldMk cId="2765053847" sldId="262"/>
            <ac:spMk id="12" creationId="{999F76F5-72D4-4814-9169-8F535AEEB809}"/>
          </ac:spMkLst>
        </pc:spChg>
        <pc:spChg chg="add del">
          <ac:chgData name="Lauren Huxtable (1800607)" userId="S::1800607@student.uwtsd.ac.uk::6676c0af-d2d1-4619-87c6-b975e23ec931" providerId="AD" clId="Web-{7B0E1892-28C2-7286-7399-D2E655EA02E5}" dt="2020-10-28T08:56:57.922" v="203"/>
          <ac:spMkLst>
            <pc:docMk/>
            <pc:sldMk cId="2765053847" sldId="262"/>
            <ac:spMk id="14" creationId="{C6202988-4466-42C5-B33A-AFABF051B4FE}"/>
          </ac:spMkLst>
        </pc:spChg>
        <pc:picChg chg="add mod">
          <ac:chgData name="Lauren Huxtable (1800607)" userId="S::1800607@student.uwtsd.ac.uk::6676c0af-d2d1-4619-87c6-b975e23ec931" providerId="AD" clId="Web-{7B0E1892-28C2-7286-7399-D2E655EA02E5}" dt="2020-10-28T09:03:27.042" v="767" actId="1076"/>
          <ac:picMkLst>
            <pc:docMk/>
            <pc:sldMk cId="2765053847" sldId="262"/>
            <ac:picMk id="18" creationId="{839780C6-4CE3-4102-8A94-267398A538D1}"/>
          </ac:picMkLst>
        </pc:picChg>
      </pc:sldChg>
      <pc:sldChg chg="addSp delSp modSp new">
        <pc:chgData name="Lauren Huxtable (1800607)" userId="S::1800607@student.uwtsd.ac.uk::6676c0af-d2d1-4619-87c6-b975e23ec931" providerId="AD" clId="Web-{7B0E1892-28C2-7286-7399-D2E655EA02E5}" dt="2020-10-28T09:41:44.087" v="1108" actId="1076"/>
        <pc:sldMkLst>
          <pc:docMk/>
          <pc:sldMk cId="597485430" sldId="263"/>
        </pc:sldMkLst>
        <pc:spChg chg="mod">
          <ac:chgData name="Lauren Huxtable (1800607)" userId="S::1800607@student.uwtsd.ac.uk::6676c0af-d2d1-4619-87c6-b975e23ec931" providerId="AD" clId="Web-{7B0E1892-28C2-7286-7399-D2E655EA02E5}" dt="2020-10-28T09:04:56.642" v="777" actId="20577"/>
          <ac:spMkLst>
            <pc:docMk/>
            <pc:sldMk cId="597485430" sldId="263"/>
            <ac:spMk id="2" creationId="{2514AE55-5796-4692-9AEB-B25EC28BE410}"/>
          </ac:spMkLst>
        </pc:spChg>
        <pc:spChg chg="mod">
          <ac:chgData name="Lauren Huxtable (1800607)" userId="S::1800607@student.uwtsd.ac.uk::6676c0af-d2d1-4619-87c6-b975e23ec931" providerId="AD" clId="Web-{7B0E1892-28C2-7286-7399-D2E655EA02E5}" dt="2020-10-28T09:41:44.087" v="1108" actId="1076"/>
          <ac:spMkLst>
            <pc:docMk/>
            <pc:sldMk cId="597485430" sldId="263"/>
            <ac:spMk id="3" creationId="{1AC5C3A7-51E0-4F81-B0F0-BE103513EC51}"/>
          </ac:spMkLst>
        </pc:spChg>
        <pc:graphicFrameChg chg="add del mod">
          <ac:chgData name="Lauren Huxtable (1800607)" userId="S::1800607@student.uwtsd.ac.uk::6676c0af-d2d1-4619-87c6-b975e23ec931" providerId="AD" clId="Web-{7B0E1892-28C2-7286-7399-D2E655EA02E5}" dt="2020-10-28T09:30:43.746" v="1050"/>
          <ac:graphicFrameMkLst>
            <pc:docMk/>
            <pc:sldMk cId="597485430" sldId="263"/>
            <ac:graphicFrameMk id="5" creationId="{2C4CACEF-9D2A-46D7-8AD4-550F4065E45E}"/>
          </ac:graphicFrameMkLst>
        </pc:graphicFrameChg>
        <pc:graphicFrameChg chg="add del mod modGraphic">
          <ac:chgData name="Lauren Huxtable (1800607)" userId="S::1800607@student.uwtsd.ac.uk::6676c0af-d2d1-4619-87c6-b975e23ec931" providerId="AD" clId="Web-{7B0E1892-28C2-7286-7399-D2E655EA02E5}" dt="2020-10-28T09:31:36.578" v="1069"/>
          <ac:graphicFrameMkLst>
            <pc:docMk/>
            <pc:sldMk cId="597485430" sldId="263"/>
            <ac:graphicFrameMk id="7" creationId="{4B00A525-4AE2-49D6-A351-F8BB7B588984}"/>
          </ac:graphicFrameMkLst>
        </pc:graphicFrameChg>
      </pc:sldChg>
      <pc:sldChg chg="modSp new">
        <pc:chgData name="Lauren Huxtable (1800607)" userId="S::1800607@student.uwtsd.ac.uk::6676c0af-d2d1-4619-87c6-b975e23ec931" providerId="AD" clId="Web-{7B0E1892-28C2-7286-7399-D2E655EA02E5}" dt="2020-10-28T10:04:16.319" v="1565" actId="20577"/>
        <pc:sldMkLst>
          <pc:docMk/>
          <pc:sldMk cId="311251942" sldId="264"/>
        </pc:sldMkLst>
        <pc:spChg chg="mod">
          <ac:chgData name="Lauren Huxtable (1800607)" userId="S::1800607@student.uwtsd.ac.uk::6676c0af-d2d1-4619-87c6-b975e23ec931" providerId="AD" clId="Web-{7B0E1892-28C2-7286-7399-D2E655EA02E5}" dt="2020-10-28T10:03:27.956" v="1546" actId="20577"/>
          <ac:spMkLst>
            <pc:docMk/>
            <pc:sldMk cId="311251942" sldId="264"/>
            <ac:spMk id="2" creationId="{57BC466A-B1C2-42E6-9E43-10B628D5D3BF}"/>
          </ac:spMkLst>
        </pc:spChg>
        <pc:spChg chg="mod">
          <ac:chgData name="Lauren Huxtable (1800607)" userId="S::1800607@student.uwtsd.ac.uk::6676c0af-d2d1-4619-87c6-b975e23ec931" providerId="AD" clId="Web-{7B0E1892-28C2-7286-7399-D2E655EA02E5}" dt="2020-10-28T10:04:16.319" v="1565" actId="20577"/>
          <ac:spMkLst>
            <pc:docMk/>
            <pc:sldMk cId="311251942" sldId="264"/>
            <ac:spMk id="3" creationId="{565229CE-FF17-4B11-B2E4-2082647A7A15}"/>
          </ac:spMkLst>
        </pc:spChg>
      </pc:sldChg>
      <pc:sldMasterChg chg="del delSldLayout">
        <pc:chgData name="Lauren Huxtable (1800607)" userId="S::1800607@student.uwtsd.ac.uk::6676c0af-d2d1-4619-87c6-b975e23ec931" providerId="AD" clId="Web-{7B0E1892-28C2-7286-7399-D2E655EA02E5}" dt="2020-10-28T08:46:38.287" v="14"/>
        <pc:sldMasterMkLst>
          <pc:docMk/>
          <pc:sldMasterMk cId="881384139" sldId="2147483848"/>
        </pc:sldMasterMkLst>
        <pc:sldLayoutChg chg="del">
          <pc:chgData name="Lauren Huxtable (1800607)" userId="S::1800607@student.uwtsd.ac.uk::6676c0af-d2d1-4619-87c6-b975e23ec931" providerId="AD" clId="Web-{7B0E1892-28C2-7286-7399-D2E655EA02E5}" dt="2020-10-28T08:46:38.287" v="14"/>
          <pc:sldLayoutMkLst>
            <pc:docMk/>
            <pc:sldMasterMk cId="881384139" sldId="2147483848"/>
            <pc:sldLayoutMk cId="3137386224" sldId="2147483837"/>
          </pc:sldLayoutMkLst>
        </pc:sldLayoutChg>
        <pc:sldLayoutChg chg="del">
          <pc:chgData name="Lauren Huxtable (1800607)" userId="S::1800607@student.uwtsd.ac.uk::6676c0af-d2d1-4619-87c6-b975e23ec931" providerId="AD" clId="Web-{7B0E1892-28C2-7286-7399-D2E655EA02E5}" dt="2020-10-28T08:46:38.287" v="14"/>
          <pc:sldLayoutMkLst>
            <pc:docMk/>
            <pc:sldMasterMk cId="881384139" sldId="2147483848"/>
            <pc:sldLayoutMk cId="2437297404" sldId="2147483838"/>
          </pc:sldLayoutMkLst>
        </pc:sldLayoutChg>
        <pc:sldLayoutChg chg="del">
          <pc:chgData name="Lauren Huxtable (1800607)" userId="S::1800607@student.uwtsd.ac.uk::6676c0af-d2d1-4619-87c6-b975e23ec931" providerId="AD" clId="Web-{7B0E1892-28C2-7286-7399-D2E655EA02E5}" dt="2020-10-28T08:46:38.287" v="14"/>
          <pc:sldLayoutMkLst>
            <pc:docMk/>
            <pc:sldMasterMk cId="881384139" sldId="2147483848"/>
            <pc:sldLayoutMk cId="694387362" sldId="2147483839"/>
          </pc:sldLayoutMkLst>
        </pc:sldLayoutChg>
        <pc:sldLayoutChg chg="del">
          <pc:chgData name="Lauren Huxtable (1800607)" userId="S::1800607@student.uwtsd.ac.uk::6676c0af-d2d1-4619-87c6-b975e23ec931" providerId="AD" clId="Web-{7B0E1892-28C2-7286-7399-D2E655EA02E5}" dt="2020-10-28T08:46:38.287" v="14"/>
          <pc:sldLayoutMkLst>
            <pc:docMk/>
            <pc:sldMasterMk cId="881384139" sldId="2147483848"/>
            <pc:sldLayoutMk cId="2532966395" sldId="2147483840"/>
          </pc:sldLayoutMkLst>
        </pc:sldLayoutChg>
        <pc:sldLayoutChg chg="del">
          <pc:chgData name="Lauren Huxtable (1800607)" userId="S::1800607@student.uwtsd.ac.uk::6676c0af-d2d1-4619-87c6-b975e23ec931" providerId="AD" clId="Web-{7B0E1892-28C2-7286-7399-D2E655EA02E5}" dt="2020-10-28T08:46:38.287" v="14"/>
          <pc:sldLayoutMkLst>
            <pc:docMk/>
            <pc:sldMasterMk cId="881384139" sldId="2147483848"/>
            <pc:sldLayoutMk cId="3744321827" sldId="2147483841"/>
          </pc:sldLayoutMkLst>
        </pc:sldLayoutChg>
        <pc:sldLayoutChg chg="del">
          <pc:chgData name="Lauren Huxtable (1800607)" userId="S::1800607@student.uwtsd.ac.uk::6676c0af-d2d1-4619-87c6-b975e23ec931" providerId="AD" clId="Web-{7B0E1892-28C2-7286-7399-D2E655EA02E5}" dt="2020-10-28T08:46:38.287" v="14"/>
          <pc:sldLayoutMkLst>
            <pc:docMk/>
            <pc:sldMasterMk cId="881384139" sldId="2147483848"/>
            <pc:sldLayoutMk cId="1641930982" sldId="2147483842"/>
          </pc:sldLayoutMkLst>
        </pc:sldLayoutChg>
        <pc:sldLayoutChg chg="del">
          <pc:chgData name="Lauren Huxtable (1800607)" userId="S::1800607@student.uwtsd.ac.uk::6676c0af-d2d1-4619-87c6-b975e23ec931" providerId="AD" clId="Web-{7B0E1892-28C2-7286-7399-D2E655EA02E5}" dt="2020-10-28T08:46:38.287" v="14"/>
          <pc:sldLayoutMkLst>
            <pc:docMk/>
            <pc:sldMasterMk cId="881384139" sldId="2147483848"/>
            <pc:sldLayoutMk cId="943423239" sldId="2147483843"/>
          </pc:sldLayoutMkLst>
        </pc:sldLayoutChg>
        <pc:sldLayoutChg chg="del">
          <pc:chgData name="Lauren Huxtable (1800607)" userId="S::1800607@student.uwtsd.ac.uk::6676c0af-d2d1-4619-87c6-b975e23ec931" providerId="AD" clId="Web-{7B0E1892-28C2-7286-7399-D2E655EA02E5}" dt="2020-10-28T08:46:38.287" v="14"/>
          <pc:sldLayoutMkLst>
            <pc:docMk/>
            <pc:sldMasterMk cId="881384139" sldId="2147483848"/>
            <pc:sldLayoutMk cId="1514555171" sldId="2147483844"/>
          </pc:sldLayoutMkLst>
        </pc:sldLayoutChg>
        <pc:sldLayoutChg chg="del">
          <pc:chgData name="Lauren Huxtable (1800607)" userId="S::1800607@student.uwtsd.ac.uk::6676c0af-d2d1-4619-87c6-b975e23ec931" providerId="AD" clId="Web-{7B0E1892-28C2-7286-7399-D2E655EA02E5}" dt="2020-10-28T08:46:38.287" v="14"/>
          <pc:sldLayoutMkLst>
            <pc:docMk/>
            <pc:sldMasterMk cId="881384139" sldId="2147483848"/>
            <pc:sldLayoutMk cId="2470105161" sldId="2147483845"/>
          </pc:sldLayoutMkLst>
        </pc:sldLayoutChg>
        <pc:sldLayoutChg chg="del">
          <pc:chgData name="Lauren Huxtable (1800607)" userId="S::1800607@student.uwtsd.ac.uk::6676c0af-d2d1-4619-87c6-b975e23ec931" providerId="AD" clId="Web-{7B0E1892-28C2-7286-7399-D2E655EA02E5}" dt="2020-10-28T08:46:38.287" v="14"/>
          <pc:sldLayoutMkLst>
            <pc:docMk/>
            <pc:sldMasterMk cId="881384139" sldId="2147483848"/>
            <pc:sldLayoutMk cId="3895622794" sldId="2147483846"/>
          </pc:sldLayoutMkLst>
        </pc:sldLayoutChg>
        <pc:sldLayoutChg chg="del">
          <pc:chgData name="Lauren Huxtable (1800607)" userId="S::1800607@student.uwtsd.ac.uk::6676c0af-d2d1-4619-87c6-b975e23ec931" providerId="AD" clId="Web-{7B0E1892-28C2-7286-7399-D2E655EA02E5}" dt="2020-10-28T08:46:38.287" v="14"/>
          <pc:sldLayoutMkLst>
            <pc:docMk/>
            <pc:sldMasterMk cId="881384139" sldId="2147483848"/>
            <pc:sldLayoutMk cId="2743691228" sldId="2147483847"/>
          </pc:sldLayoutMkLst>
        </pc:sldLayoutChg>
      </pc:sldMasterChg>
      <pc:sldMasterChg chg="add del addSldLayout delSldLayout modSldLayout">
        <pc:chgData name="Lauren Huxtable (1800607)" userId="S::1800607@student.uwtsd.ac.uk::6676c0af-d2d1-4619-87c6-b975e23ec931" providerId="AD" clId="Web-{7B0E1892-28C2-7286-7399-D2E655EA02E5}" dt="2020-10-28T08:46:47.241" v="15"/>
        <pc:sldMasterMkLst>
          <pc:docMk/>
          <pc:sldMasterMk cId="3818579959" sldId="2147483849"/>
        </pc:sldMasterMkLst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1149891673" sldId="2147483850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3560701149" sldId="2147483851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3124540549" sldId="2147483852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3313337775" sldId="2147483853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4174332808" sldId="2147483854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3152445891" sldId="2147483855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2872934242" sldId="2147483856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4083681011" sldId="2147483857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4265832440" sldId="2147483858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2492158263" sldId="2147483859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9085977" sldId="2147483860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1449338475" sldId="2147483861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119480166" sldId="2147483862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618445113" sldId="2147483863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4058885563" sldId="2147483864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3801411800" sldId="2147483865"/>
          </pc:sldLayoutMkLst>
        </pc:sldLayoutChg>
        <pc:sldLayoutChg chg="add del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3818579959" sldId="2147483849"/>
            <pc:sldLayoutMk cId="392723934" sldId="2147483866"/>
          </pc:sldLayoutMkLst>
        </pc:sldLayoutChg>
      </pc:sldMasterChg>
      <pc:sldMasterChg chg="add addSldLayout modSldLayout">
        <pc:chgData name="Lauren Huxtable (1800607)" userId="S::1800607@student.uwtsd.ac.uk::6676c0af-d2d1-4619-87c6-b975e23ec931" providerId="AD" clId="Web-{7B0E1892-28C2-7286-7399-D2E655EA02E5}" dt="2020-10-28T08:46:47.241" v="15"/>
        <pc:sldMasterMkLst>
          <pc:docMk/>
          <pc:sldMasterMk cId="2649255175" sldId="2147483867"/>
        </pc:sldMasterMkLst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3205480992" sldId="2147483868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2109996930" sldId="2147483869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42530325" sldId="2147483870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2903232754" sldId="2147483871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847326425" sldId="2147483872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4121446483" sldId="2147483873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3437149624" sldId="2147483874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1904048966" sldId="2147483875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526292019" sldId="2147483876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2002315258" sldId="2147483877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13988206" sldId="2147483878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3448565101" sldId="2147483879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1512465430" sldId="2147483880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1735685229" sldId="2147483881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3590198153" sldId="2147483882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2793675845" sldId="2147483883"/>
          </pc:sldLayoutMkLst>
        </pc:sldLayoutChg>
        <pc:sldLayoutChg chg="add mod replId">
          <pc:chgData name="Lauren Huxtable (1800607)" userId="S::1800607@student.uwtsd.ac.uk::6676c0af-d2d1-4619-87c6-b975e23ec931" providerId="AD" clId="Web-{7B0E1892-28C2-7286-7399-D2E655EA02E5}" dt="2020-10-28T08:46:47.241" v="15"/>
          <pc:sldLayoutMkLst>
            <pc:docMk/>
            <pc:sldMasterMk cId="2649255175" sldId="2147483867"/>
            <pc:sldLayoutMk cId="3921546348" sldId="2147483884"/>
          </pc:sldLayoutMkLst>
        </pc:sldLayoutChg>
      </pc:sldMasterChg>
    </pc:docChg>
  </pc:docChgLst>
  <pc:docChgLst>
    <pc:chgData name="Lauren Huxtable (1800607)" userId="S::1800607@student.uwtsd.ac.uk::6676c0af-d2d1-4619-87c6-b975e23ec931" providerId="AD" clId="Web-{7C565DDC-5786-422B-9AB7-1ED6A7B43DAC}"/>
    <pc:docChg chg="modSld">
      <pc:chgData name="Lauren Huxtable (1800607)" userId="S::1800607@student.uwtsd.ac.uk::6676c0af-d2d1-4619-87c6-b975e23ec931" providerId="AD" clId="Web-{7C565DDC-5786-422B-9AB7-1ED6A7B43DAC}" dt="2020-11-01T14:09:11.549" v="215" actId="20577"/>
      <pc:docMkLst>
        <pc:docMk/>
      </pc:docMkLst>
      <pc:sldChg chg="modSp">
        <pc:chgData name="Lauren Huxtable (1800607)" userId="S::1800607@student.uwtsd.ac.uk::6676c0af-d2d1-4619-87c6-b975e23ec931" providerId="AD" clId="Web-{7C565DDC-5786-422B-9AB7-1ED6A7B43DAC}" dt="2020-11-01T13:47:39.389" v="40" actId="20577"/>
        <pc:sldMkLst>
          <pc:docMk/>
          <pc:sldMk cId="2157256530" sldId="258"/>
        </pc:sldMkLst>
        <pc:spChg chg="mod">
          <ac:chgData name="Lauren Huxtable (1800607)" userId="S::1800607@student.uwtsd.ac.uk::6676c0af-d2d1-4619-87c6-b975e23ec931" providerId="AD" clId="Web-{7C565DDC-5786-422B-9AB7-1ED6A7B43DAC}" dt="2020-11-01T13:47:39.389" v="40" actId="20577"/>
          <ac:spMkLst>
            <pc:docMk/>
            <pc:sldMk cId="2157256530" sldId="258"/>
            <ac:spMk id="5" creationId="{F10B6D6D-8746-42AC-99F0-D3420C890FC4}"/>
          </ac:spMkLst>
        </pc:spChg>
      </pc:sldChg>
      <pc:sldChg chg="modSp">
        <pc:chgData name="Lauren Huxtable (1800607)" userId="S::1800607@student.uwtsd.ac.uk::6676c0af-d2d1-4619-87c6-b975e23ec931" providerId="AD" clId="Web-{7C565DDC-5786-422B-9AB7-1ED6A7B43DAC}" dt="2020-11-01T14:09:11.549" v="214" actId="20577"/>
        <pc:sldMkLst>
          <pc:docMk/>
          <pc:sldMk cId="2765053847" sldId="262"/>
        </pc:sldMkLst>
        <pc:spChg chg="mod">
          <ac:chgData name="Lauren Huxtable (1800607)" userId="S::1800607@student.uwtsd.ac.uk::6676c0af-d2d1-4619-87c6-b975e23ec931" providerId="AD" clId="Web-{7C565DDC-5786-422B-9AB7-1ED6A7B43DAC}" dt="2020-11-01T14:09:11.549" v="214" actId="20577"/>
          <ac:spMkLst>
            <pc:docMk/>
            <pc:sldMk cId="2765053847" sldId="262"/>
            <ac:spMk id="3" creationId="{F409F664-D23B-4A48-8E69-52FE04E73EE1}"/>
          </ac:spMkLst>
        </pc:spChg>
      </pc:sldChg>
    </pc:docChg>
  </pc:docChgLst>
  <pc:docChgLst>
    <pc:chgData name="Lauren Huxtable (1800607)" userId="S::1800607@student.uwtsd.ac.uk::6676c0af-d2d1-4619-87c6-b975e23ec931" providerId="AD" clId="Web-{FBF439C4-B286-4DAD-850D-D91EE4616368}"/>
    <pc:docChg chg="addSld modSld addMainMaster delMainMaster">
      <pc:chgData name="Lauren Huxtable (1800607)" userId="S::1800607@student.uwtsd.ac.uk::6676c0af-d2d1-4619-87c6-b975e23ec931" providerId="AD" clId="Web-{FBF439C4-B286-4DAD-850D-D91EE4616368}" dt="2020-10-14T13:07:12.441" v="281" actId="20577"/>
      <pc:docMkLst>
        <pc:docMk/>
      </pc:docMkLst>
      <pc:sldChg chg="addSp delSp modSp mod setBg modClrScheme delAnim chgLayout">
        <pc:chgData name="Lauren Huxtable (1800607)" userId="S::1800607@student.uwtsd.ac.uk::6676c0af-d2d1-4619-87c6-b975e23ec931" providerId="AD" clId="Web-{FBF439C4-B286-4DAD-850D-D91EE4616368}" dt="2020-10-14T13:02:44.709" v="189"/>
        <pc:sldMkLst>
          <pc:docMk/>
          <pc:sldMk cId="109857222" sldId="256"/>
        </pc:sldMkLst>
        <pc:spChg chg="mod">
          <ac:chgData name="Lauren Huxtable (1800607)" userId="S::1800607@student.uwtsd.ac.uk::6676c0af-d2d1-4619-87c6-b975e23ec931" providerId="AD" clId="Web-{FBF439C4-B286-4DAD-850D-D91EE4616368}" dt="2020-10-14T13:02:44.709" v="18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en Huxtable (1800607)" userId="S::1800607@student.uwtsd.ac.uk::6676c0af-d2d1-4619-87c6-b975e23ec931" providerId="AD" clId="Web-{FBF439C4-B286-4DAD-850D-D91EE4616368}" dt="2020-10-14T13:02:44.709" v="18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3:00:05.117" v="3"/>
          <ac:spMkLst>
            <pc:docMk/>
            <pc:sldMk cId="109857222" sldId="256"/>
            <ac:spMk id="8" creationId="{8F9CBE3F-79A8-4F8F-88D9-DAD03D0D281F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2:58:42.493" v="1"/>
          <ac:spMkLst>
            <pc:docMk/>
            <pc:sldMk cId="109857222" sldId="256"/>
            <ac:spMk id="9" creationId="{526E0BFB-CDF1-4990-8C11-AC849311E0A8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3:00:05.117" v="3"/>
          <ac:spMkLst>
            <pc:docMk/>
            <pc:sldMk cId="109857222" sldId="256"/>
            <ac:spMk id="10" creationId="{508BEF50-7B1E-49A4-BC19-5F4F1D755E64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2:58:42.493" v="1"/>
          <ac:spMkLst>
            <pc:docMk/>
            <pc:sldMk cId="109857222" sldId="256"/>
            <ac:spMk id="11" creationId="{6069A1F8-9BEB-4786-9694-FC48B2D75D21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3:00:05.117" v="3"/>
          <ac:spMkLst>
            <pc:docMk/>
            <pc:sldMk cId="109857222" sldId="256"/>
            <ac:spMk id="12" creationId="{C5CB530E-515E-412C-9DF1-5F8FFBD6F383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3:00:05.117" v="3"/>
          <ac:spMkLst>
            <pc:docMk/>
            <pc:sldMk cId="109857222" sldId="256"/>
            <ac:spMk id="14" creationId="{AEA7509D-F04F-40CB-A0B3-EEF16499CC9F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3:00:05.117" v="3"/>
          <ac:spMkLst>
            <pc:docMk/>
            <pc:sldMk cId="109857222" sldId="256"/>
            <ac:spMk id="16" creationId="{C39ADB8F-D187-49D7-BDCF-C1B6DC727068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3:00:05.117" v="3"/>
          <ac:spMkLst>
            <pc:docMk/>
            <pc:sldMk cId="109857222" sldId="256"/>
            <ac:spMk id="18" creationId="{712D4376-A578-4FF1-94FC-245E7A6A489F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3:00:05.117" v="3"/>
          <ac:spMkLst>
            <pc:docMk/>
            <pc:sldMk cId="109857222" sldId="256"/>
            <ac:spMk id="20" creationId="{3FBAD350-5664-4811-A208-657FB882D350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3:00:47.398" v="4"/>
          <ac:spMkLst>
            <pc:docMk/>
            <pc:sldMk cId="109857222" sldId="256"/>
            <ac:spMk id="27" creationId="{58789E63-C78D-4210-8A38-DD6FB3B6BACD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3:00:47.398" v="4"/>
          <ac:spMkLst>
            <pc:docMk/>
            <pc:sldMk cId="109857222" sldId="256"/>
            <ac:spMk id="29" creationId="{AC8494C5-ED44-4EAD-9213-4FBAA4BB74CA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3:00:47.398" v="4"/>
          <ac:spMkLst>
            <pc:docMk/>
            <pc:sldMk cId="109857222" sldId="256"/>
            <ac:spMk id="31" creationId="{01000B73-0E3B-4F56-956C-FCB6DCF76917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3:02:44.709" v="189"/>
          <ac:spMkLst>
            <pc:docMk/>
            <pc:sldMk cId="109857222" sldId="256"/>
            <ac:spMk id="36" creationId="{3D99578A-5517-4361-8249-598D1C9FB256}"/>
          </ac:spMkLst>
        </pc:spChg>
        <pc:spChg chg="add del">
          <ac:chgData name="Lauren Huxtable (1800607)" userId="S::1800607@student.uwtsd.ac.uk::6676c0af-d2d1-4619-87c6-b975e23ec931" providerId="AD" clId="Web-{FBF439C4-B286-4DAD-850D-D91EE4616368}" dt="2020-10-14T13:02:44.709" v="189"/>
          <ac:spMkLst>
            <pc:docMk/>
            <pc:sldMk cId="109857222" sldId="256"/>
            <ac:spMk id="38" creationId="{088C0414-4070-42B4-B359-C995754D7F8D}"/>
          </ac:spMkLst>
        </pc:spChg>
        <pc:spChg chg="add">
          <ac:chgData name="Lauren Huxtable (1800607)" userId="S::1800607@student.uwtsd.ac.uk::6676c0af-d2d1-4619-87c6-b975e23ec931" providerId="AD" clId="Web-{FBF439C4-B286-4DAD-850D-D91EE4616368}" dt="2020-10-14T13:02:44.709" v="189"/>
          <ac:spMkLst>
            <pc:docMk/>
            <pc:sldMk cId="109857222" sldId="256"/>
            <ac:spMk id="43" creationId="{F1174801-1395-44C5-9B00-CCAC45C056E7}"/>
          </ac:spMkLst>
        </pc:spChg>
        <pc:spChg chg="add">
          <ac:chgData name="Lauren Huxtable (1800607)" userId="S::1800607@student.uwtsd.ac.uk::6676c0af-d2d1-4619-87c6-b975e23ec931" providerId="AD" clId="Web-{FBF439C4-B286-4DAD-850D-D91EE4616368}" dt="2020-10-14T13:02:44.709" v="189"/>
          <ac:spMkLst>
            <pc:docMk/>
            <pc:sldMk cId="109857222" sldId="256"/>
            <ac:spMk id="45" creationId="{996DFAFB-BCE1-4BEC-82FB-D574234DEF0A}"/>
          </ac:spMkLst>
        </pc:spChg>
        <pc:spChg chg="add">
          <ac:chgData name="Lauren Huxtable (1800607)" userId="S::1800607@student.uwtsd.ac.uk::6676c0af-d2d1-4619-87c6-b975e23ec931" providerId="AD" clId="Web-{FBF439C4-B286-4DAD-850D-D91EE4616368}" dt="2020-10-14T13:02:44.709" v="189"/>
          <ac:spMkLst>
            <pc:docMk/>
            <pc:sldMk cId="109857222" sldId="256"/>
            <ac:spMk id="47" creationId="{60E728E6-A07E-4A6C-AB92-D56E1402F61A}"/>
          </ac:spMkLst>
        </pc:spChg>
        <pc:grpChg chg="add">
          <ac:chgData name="Lauren Huxtable (1800607)" userId="S::1800607@student.uwtsd.ac.uk::6676c0af-d2d1-4619-87c6-b975e23ec931" providerId="AD" clId="Web-{FBF439C4-B286-4DAD-850D-D91EE4616368}" dt="2020-10-14T13:02:44.709" v="189"/>
          <ac:grpSpMkLst>
            <pc:docMk/>
            <pc:sldMk cId="109857222" sldId="256"/>
            <ac:grpSpMk id="49" creationId="{18579DB9-24B0-487B-81E3-8D02AD5F8C81}"/>
          </ac:grpSpMkLst>
        </pc:grpChg>
        <pc:grpChg chg="add">
          <ac:chgData name="Lauren Huxtable (1800607)" userId="S::1800607@student.uwtsd.ac.uk::6676c0af-d2d1-4619-87c6-b975e23ec931" providerId="AD" clId="Web-{FBF439C4-B286-4DAD-850D-D91EE4616368}" dt="2020-10-14T13:02:44.709" v="189"/>
          <ac:grpSpMkLst>
            <pc:docMk/>
            <pc:sldMk cId="109857222" sldId="256"/>
            <ac:grpSpMk id="58" creationId="{5C0E6139-8A19-4905-87E2-E547D7B7F1AF}"/>
          </ac:grpSpMkLst>
        </pc:grpChg>
        <pc:grpChg chg="add">
          <ac:chgData name="Lauren Huxtable (1800607)" userId="S::1800607@student.uwtsd.ac.uk::6676c0af-d2d1-4619-87c6-b975e23ec931" providerId="AD" clId="Web-{FBF439C4-B286-4DAD-850D-D91EE4616368}" dt="2020-10-14T13:02:44.709" v="189"/>
          <ac:grpSpMkLst>
            <pc:docMk/>
            <pc:sldMk cId="109857222" sldId="256"/>
            <ac:grpSpMk id="62" creationId="{8F281804-17FE-49B9-9065-1A44CD473CAE}"/>
          </ac:grpSpMkLst>
        </pc:grpChg>
        <pc:picChg chg="add del">
          <ac:chgData name="Lauren Huxtable (1800607)" userId="S::1800607@student.uwtsd.ac.uk::6676c0af-d2d1-4619-87c6-b975e23ec931" providerId="AD" clId="Web-{FBF439C4-B286-4DAD-850D-D91EE4616368}" dt="2020-10-14T12:58:42.493" v="1"/>
          <ac:picMkLst>
            <pc:docMk/>
            <pc:sldMk cId="109857222" sldId="256"/>
            <ac:picMk id="4" creationId="{0BCD0EAE-FDD3-4D0C-A4C2-007C7DC527A6}"/>
          </ac:picMkLst>
        </pc:picChg>
        <pc:picChg chg="add mod">
          <ac:chgData name="Lauren Huxtable (1800607)" userId="S::1800607@student.uwtsd.ac.uk::6676c0af-d2d1-4619-87c6-b975e23ec931" providerId="AD" clId="Web-{FBF439C4-B286-4DAD-850D-D91EE4616368}" dt="2020-10-14T13:02:44.709" v="189"/>
          <ac:picMkLst>
            <pc:docMk/>
            <pc:sldMk cId="109857222" sldId="256"/>
            <ac:picMk id="24" creationId="{CFB46D7D-666B-4007-9635-6908E81D6AB5}"/>
          </ac:picMkLst>
        </pc:picChg>
        <pc:cxnChg chg="add del">
          <ac:chgData name="Lauren Huxtable (1800607)" userId="S::1800607@student.uwtsd.ac.uk::6676c0af-d2d1-4619-87c6-b975e23ec931" providerId="AD" clId="Web-{FBF439C4-B286-4DAD-850D-D91EE4616368}" dt="2020-10-14T13:00:05.117" v="3"/>
          <ac:cxnSpMkLst>
            <pc:docMk/>
            <pc:sldMk cId="109857222" sldId="256"/>
            <ac:cxnSpMk id="22" creationId="{56020367-4FD5-4596-8E10-C5F095CD8DBF}"/>
          </ac:cxnSpMkLst>
        </pc:cxnChg>
      </pc:sldChg>
      <pc:sldChg chg="modSp new">
        <pc:chgData name="Lauren Huxtable (1800607)" userId="S::1800607@student.uwtsd.ac.uk::6676c0af-d2d1-4619-87c6-b975e23ec931" providerId="AD" clId="Web-{FBF439C4-B286-4DAD-850D-D91EE4616368}" dt="2020-10-14T13:03:24.381" v="199" actId="20577"/>
        <pc:sldMkLst>
          <pc:docMk/>
          <pc:sldMk cId="2188418482" sldId="257"/>
        </pc:sldMkLst>
        <pc:spChg chg="mod">
          <ac:chgData name="Lauren Huxtable (1800607)" userId="S::1800607@student.uwtsd.ac.uk::6676c0af-d2d1-4619-87c6-b975e23ec931" providerId="AD" clId="Web-{FBF439C4-B286-4DAD-850D-D91EE4616368}" dt="2020-10-14T13:03:24.381" v="199" actId="20577"/>
          <ac:spMkLst>
            <pc:docMk/>
            <pc:sldMk cId="2188418482" sldId="257"/>
            <ac:spMk id="2" creationId="{66B51C77-2DAD-45FA-9A75-6333C5848DA5}"/>
          </ac:spMkLst>
        </pc:spChg>
      </pc:sldChg>
      <pc:sldChg chg="modSp new">
        <pc:chgData name="Lauren Huxtable (1800607)" userId="S::1800607@student.uwtsd.ac.uk::6676c0af-d2d1-4619-87c6-b975e23ec931" providerId="AD" clId="Web-{FBF439C4-B286-4DAD-850D-D91EE4616368}" dt="2020-10-14T13:03:49.287" v="211" actId="20577"/>
        <pc:sldMkLst>
          <pc:docMk/>
          <pc:sldMk cId="2157256530" sldId="258"/>
        </pc:sldMkLst>
        <pc:spChg chg="mod">
          <ac:chgData name="Lauren Huxtable (1800607)" userId="S::1800607@student.uwtsd.ac.uk::6676c0af-d2d1-4619-87c6-b975e23ec931" providerId="AD" clId="Web-{FBF439C4-B286-4DAD-850D-D91EE4616368}" dt="2020-10-14T13:03:49.287" v="211" actId="20577"/>
          <ac:spMkLst>
            <pc:docMk/>
            <pc:sldMk cId="2157256530" sldId="258"/>
            <ac:spMk id="2" creationId="{9BF918BE-7F79-48CF-B929-2603F6EBE005}"/>
          </ac:spMkLst>
        </pc:spChg>
      </pc:sldChg>
      <pc:sldChg chg="modSp new">
        <pc:chgData name="Lauren Huxtable (1800607)" userId="S::1800607@student.uwtsd.ac.uk::6676c0af-d2d1-4619-87c6-b975e23ec931" providerId="AD" clId="Web-{FBF439C4-B286-4DAD-850D-D91EE4616368}" dt="2020-10-14T13:04:20.459" v="250" actId="20577"/>
        <pc:sldMkLst>
          <pc:docMk/>
          <pc:sldMk cId="1797971709" sldId="259"/>
        </pc:sldMkLst>
        <pc:spChg chg="mod">
          <ac:chgData name="Lauren Huxtable (1800607)" userId="S::1800607@student.uwtsd.ac.uk::6676c0af-d2d1-4619-87c6-b975e23ec931" providerId="AD" clId="Web-{FBF439C4-B286-4DAD-850D-D91EE4616368}" dt="2020-10-14T13:04:20.459" v="250" actId="20577"/>
          <ac:spMkLst>
            <pc:docMk/>
            <pc:sldMk cId="1797971709" sldId="259"/>
            <ac:spMk id="2" creationId="{6D6D26A7-35D2-462C-A5AC-3063A3F2F4CD}"/>
          </ac:spMkLst>
        </pc:spChg>
      </pc:sldChg>
      <pc:sldChg chg="modSp new">
        <pc:chgData name="Lauren Huxtable (1800607)" userId="S::1800607@student.uwtsd.ac.uk::6676c0af-d2d1-4619-87c6-b975e23ec931" providerId="AD" clId="Web-{FBF439C4-B286-4DAD-850D-D91EE4616368}" dt="2020-10-14T13:04:28.677" v="264" actId="20577"/>
        <pc:sldMkLst>
          <pc:docMk/>
          <pc:sldMk cId="1076797522" sldId="260"/>
        </pc:sldMkLst>
        <pc:spChg chg="mod">
          <ac:chgData name="Lauren Huxtable (1800607)" userId="S::1800607@student.uwtsd.ac.uk::6676c0af-d2d1-4619-87c6-b975e23ec931" providerId="AD" clId="Web-{FBF439C4-B286-4DAD-850D-D91EE4616368}" dt="2020-10-14T13:04:28.677" v="264" actId="20577"/>
          <ac:spMkLst>
            <pc:docMk/>
            <pc:sldMk cId="1076797522" sldId="260"/>
            <ac:spMk id="2" creationId="{F81B7A1B-6D3B-40BE-8813-A140327E4CFE}"/>
          </ac:spMkLst>
        </pc:spChg>
      </pc:sldChg>
      <pc:sldChg chg="modSp new">
        <pc:chgData name="Lauren Huxtable (1800607)" userId="S::1800607@student.uwtsd.ac.uk::6676c0af-d2d1-4619-87c6-b975e23ec931" providerId="AD" clId="Web-{FBF439C4-B286-4DAD-850D-D91EE4616368}" dt="2020-10-14T13:07:12.441" v="280" actId="20577"/>
        <pc:sldMkLst>
          <pc:docMk/>
          <pc:sldMk cId="2733505271" sldId="261"/>
        </pc:sldMkLst>
        <pc:spChg chg="mod">
          <ac:chgData name="Lauren Huxtable (1800607)" userId="S::1800607@student.uwtsd.ac.uk::6676c0af-d2d1-4619-87c6-b975e23ec931" providerId="AD" clId="Web-{FBF439C4-B286-4DAD-850D-D91EE4616368}" dt="2020-10-14T13:07:12.441" v="280" actId="20577"/>
          <ac:spMkLst>
            <pc:docMk/>
            <pc:sldMk cId="2733505271" sldId="261"/>
            <ac:spMk id="2" creationId="{C0AF0EEE-AD49-4BEC-A3B8-B38D00024495}"/>
          </ac:spMkLst>
        </pc:spChg>
      </pc:sldChg>
      <pc:sldMasterChg chg="add del addSldLayout delSldLayout">
        <pc:chgData name="Lauren Huxtable (1800607)" userId="S::1800607@student.uwtsd.ac.uk::6676c0af-d2d1-4619-87c6-b975e23ec931" providerId="AD" clId="Web-{FBF439C4-B286-4DAD-850D-D91EE4616368}" dt="2020-10-14T12:58:42.555" v="2"/>
        <pc:sldMasterMkLst>
          <pc:docMk/>
          <pc:sldMasterMk cId="2460954070" sldId="2147483660"/>
        </pc:sldMasterMkLst>
        <pc:sldLayoutChg chg="add del">
          <pc:chgData name="Lauren Huxtable (1800607)" userId="S::1800607@student.uwtsd.ac.uk::6676c0af-d2d1-4619-87c6-b975e23ec931" providerId="AD" clId="Web-{FBF439C4-B286-4DAD-850D-D91EE4616368}" dt="2020-10-14T12:58:42.555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2:58:42.555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2:58:42.555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2:58:42.555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2:58:42.555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2:58:42.555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2:58:42.555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2:58:42.555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2:58:42.555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2:58:42.555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2:58:42.555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Lauren Huxtable (1800607)" userId="S::1800607@student.uwtsd.ac.uk::6676c0af-d2d1-4619-87c6-b975e23ec931" providerId="AD" clId="Web-{FBF439C4-B286-4DAD-850D-D91EE4616368}" dt="2020-10-14T12:58:42.493" v="1"/>
        <pc:sldMasterMkLst>
          <pc:docMk/>
          <pc:sldMasterMk cId="2252630681" sldId="2147483672"/>
        </pc:sldMasterMkLst>
        <pc:sldLayoutChg chg="add del">
          <pc:chgData name="Lauren Huxtable (1800607)" userId="S::1800607@student.uwtsd.ac.uk::6676c0af-d2d1-4619-87c6-b975e23ec931" providerId="AD" clId="Web-{FBF439C4-B286-4DAD-850D-D91EE4616368}" dt="2020-10-14T12:58:42.493" v="1"/>
          <pc:sldLayoutMkLst>
            <pc:docMk/>
            <pc:sldMasterMk cId="2252630681" sldId="2147483672"/>
            <pc:sldLayoutMk cId="2198257599" sldId="2147483673"/>
          </pc:sldLayoutMkLst>
        </pc:sldLayoutChg>
        <pc:sldLayoutChg chg="add del replId">
          <pc:chgData name="Lauren Huxtable (1800607)" userId="S::1800607@student.uwtsd.ac.uk::6676c0af-d2d1-4619-87c6-b975e23ec931" providerId="AD" clId="Web-{FBF439C4-B286-4DAD-850D-D91EE4616368}" dt="2020-10-14T12:58:42.493" v="1"/>
          <pc:sldLayoutMkLst>
            <pc:docMk/>
            <pc:sldMasterMk cId="2252630681" sldId="2147483672"/>
            <pc:sldLayoutMk cId="2271200409" sldId="2147483674"/>
          </pc:sldLayoutMkLst>
        </pc:sldLayoutChg>
        <pc:sldLayoutChg chg="add del replId">
          <pc:chgData name="Lauren Huxtable (1800607)" userId="S::1800607@student.uwtsd.ac.uk::6676c0af-d2d1-4619-87c6-b975e23ec931" providerId="AD" clId="Web-{FBF439C4-B286-4DAD-850D-D91EE4616368}" dt="2020-10-14T12:58:42.493" v="1"/>
          <pc:sldLayoutMkLst>
            <pc:docMk/>
            <pc:sldMasterMk cId="2252630681" sldId="2147483672"/>
            <pc:sldLayoutMk cId="2333459358" sldId="2147483675"/>
          </pc:sldLayoutMkLst>
        </pc:sldLayoutChg>
        <pc:sldLayoutChg chg="add del replId">
          <pc:chgData name="Lauren Huxtable (1800607)" userId="S::1800607@student.uwtsd.ac.uk::6676c0af-d2d1-4619-87c6-b975e23ec931" providerId="AD" clId="Web-{FBF439C4-B286-4DAD-850D-D91EE4616368}" dt="2020-10-14T12:58:42.493" v="1"/>
          <pc:sldLayoutMkLst>
            <pc:docMk/>
            <pc:sldMasterMk cId="2252630681" sldId="2147483672"/>
            <pc:sldLayoutMk cId="3139016008" sldId="2147483676"/>
          </pc:sldLayoutMkLst>
        </pc:sldLayoutChg>
        <pc:sldLayoutChg chg="add del replId">
          <pc:chgData name="Lauren Huxtable (1800607)" userId="S::1800607@student.uwtsd.ac.uk::6676c0af-d2d1-4619-87c6-b975e23ec931" providerId="AD" clId="Web-{FBF439C4-B286-4DAD-850D-D91EE4616368}" dt="2020-10-14T12:58:42.493" v="1"/>
          <pc:sldLayoutMkLst>
            <pc:docMk/>
            <pc:sldMasterMk cId="2252630681" sldId="2147483672"/>
            <pc:sldLayoutMk cId="3313921764" sldId="2147483677"/>
          </pc:sldLayoutMkLst>
        </pc:sldLayoutChg>
        <pc:sldLayoutChg chg="add del replId">
          <pc:chgData name="Lauren Huxtable (1800607)" userId="S::1800607@student.uwtsd.ac.uk::6676c0af-d2d1-4619-87c6-b975e23ec931" providerId="AD" clId="Web-{FBF439C4-B286-4DAD-850D-D91EE4616368}" dt="2020-10-14T12:58:42.493" v="1"/>
          <pc:sldLayoutMkLst>
            <pc:docMk/>
            <pc:sldMasterMk cId="2252630681" sldId="2147483672"/>
            <pc:sldLayoutMk cId="1390844406" sldId="2147483678"/>
          </pc:sldLayoutMkLst>
        </pc:sldLayoutChg>
        <pc:sldLayoutChg chg="add del replId">
          <pc:chgData name="Lauren Huxtable (1800607)" userId="S::1800607@student.uwtsd.ac.uk::6676c0af-d2d1-4619-87c6-b975e23ec931" providerId="AD" clId="Web-{FBF439C4-B286-4DAD-850D-D91EE4616368}" dt="2020-10-14T12:58:42.493" v="1"/>
          <pc:sldLayoutMkLst>
            <pc:docMk/>
            <pc:sldMasterMk cId="2252630681" sldId="2147483672"/>
            <pc:sldLayoutMk cId="773311628" sldId="2147483679"/>
          </pc:sldLayoutMkLst>
        </pc:sldLayoutChg>
        <pc:sldLayoutChg chg="add del replId">
          <pc:chgData name="Lauren Huxtable (1800607)" userId="S::1800607@student.uwtsd.ac.uk::6676c0af-d2d1-4619-87c6-b975e23ec931" providerId="AD" clId="Web-{FBF439C4-B286-4DAD-850D-D91EE4616368}" dt="2020-10-14T12:58:42.493" v="1"/>
          <pc:sldLayoutMkLst>
            <pc:docMk/>
            <pc:sldMasterMk cId="2252630681" sldId="2147483672"/>
            <pc:sldLayoutMk cId="373555810" sldId="2147483680"/>
          </pc:sldLayoutMkLst>
        </pc:sldLayoutChg>
        <pc:sldLayoutChg chg="add del replId">
          <pc:chgData name="Lauren Huxtable (1800607)" userId="S::1800607@student.uwtsd.ac.uk::6676c0af-d2d1-4619-87c6-b975e23ec931" providerId="AD" clId="Web-{FBF439C4-B286-4DAD-850D-D91EE4616368}" dt="2020-10-14T12:58:42.493" v="1"/>
          <pc:sldLayoutMkLst>
            <pc:docMk/>
            <pc:sldMasterMk cId="2252630681" sldId="2147483672"/>
            <pc:sldLayoutMk cId="826584793" sldId="2147483681"/>
          </pc:sldLayoutMkLst>
        </pc:sldLayoutChg>
        <pc:sldLayoutChg chg="add del replId">
          <pc:chgData name="Lauren Huxtable (1800607)" userId="S::1800607@student.uwtsd.ac.uk::6676c0af-d2d1-4619-87c6-b975e23ec931" providerId="AD" clId="Web-{FBF439C4-B286-4DAD-850D-D91EE4616368}" dt="2020-10-14T12:58:42.493" v="1"/>
          <pc:sldLayoutMkLst>
            <pc:docMk/>
            <pc:sldMasterMk cId="2252630681" sldId="2147483672"/>
            <pc:sldLayoutMk cId="3004904992" sldId="2147483682"/>
          </pc:sldLayoutMkLst>
        </pc:sldLayoutChg>
        <pc:sldLayoutChg chg="add del replId">
          <pc:chgData name="Lauren Huxtable (1800607)" userId="S::1800607@student.uwtsd.ac.uk::6676c0af-d2d1-4619-87c6-b975e23ec931" providerId="AD" clId="Web-{FBF439C4-B286-4DAD-850D-D91EE4616368}" dt="2020-10-14T12:58:42.493" v="1"/>
          <pc:sldLayoutMkLst>
            <pc:docMk/>
            <pc:sldMasterMk cId="2252630681" sldId="2147483672"/>
            <pc:sldLayoutMk cId="3151122148" sldId="2147483683"/>
          </pc:sldLayoutMkLst>
        </pc:sldLayoutChg>
      </pc:sldMasterChg>
      <pc:sldMasterChg chg="add del addSldLayout delSldLayout">
        <pc:chgData name="Lauren Huxtable (1800607)" userId="S::1800607@student.uwtsd.ac.uk::6676c0af-d2d1-4619-87c6-b975e23ec931" providerId="AD" clId="Web-{FBF439C4-B286-4DAD-850D-D91EE4616368}" dt="2020-10-14T13:00:05.117" v="3"/>
        <pc:sldMasterMkLst>
          <pc:docMk/>
          <pc:sldMasterMk cId="35534156" sldId="2147483685"/>
        </pc:sldMasterMkLst>
        <pc:sldLayoutChg chg="add del">
          <pc:chgData name="Lauren Huxtable (1800607)" userId="S::1800607@student.uwtsd.ac.uk::6676c0af-d2d1-4619-87c6-b975e23ec931" providerId="AD" clId="Web-{FBF439C4-B286-4DAD-850D-D91EE4616368}" dt="2020-10-14T13:00:05.117" v="3"/>
          <pc:sldLayoutMkLst>
            <pc:docMk/>
            <pc:sldMasterMk cId="35534156" sldId="2147483685"/>
            <pc:sldLayoutMk cId="3550728567" sldId="2147483674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05.117" v="3"/>
          <pc:sldLayoutMkLst>
            <pc:docMk/>
            <pc:sldMasterMk cId="35534156" sldId="2147483685"/>
            <pc:sldLayoutMk cId="2951425555" sldId="2147483675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05.117" v="3"/>
          <pc:sldLayoutMkLst>
            <pc:docMk/>
            <pc:sldMasterMk cId="35534156" sldId="2147483685"/>
            <pc:sldLayoutMk cId="4035383536" sldId="2147483676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05.117" v="3"/>
          <pc:sldLayoutMkLst>
            <pc:docMk/>
            <pc:sldMasterMk cId="35534156" sldId="2147483685"/>
            <pc:sldLayoutMk cId="405886519" sldId="2147483677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05.117" v="3"/>
          <pc:sldLayoutMkLst>
            <pc:docMk/>
            <pc:sldMasterMk cId="35534156" sldId="2147483685"/>
            <pc:sldLayoutMk cId="3665615764" sldId="2147483678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05.117" v="3"/>
          <pc:sldLayoutMkLst>
            <pc:docMk/>
            <pc:sldMasterMk cId="35534156" sldId="2147483685"/>
            <pc:sldLayoutMk cId="3497059501" sldId="2147483679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05.117" v="3"/>
          <pc:sldLayoutMkLst>
            <pc:docMk/>
            <pc:sldMasterMk cId="35534156" sldId="2147483685"/>
            <pc:sldLayoutMk cId="2258893899" sldId="2147483680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05.117" v="3"/>
          <pc:sldLayoutMkLst>
            <pc:docMk/>
            <pc:sldMasterMk cId="35534156" sldId="2147483685"/>
            <pc:sldLayoutMk cId="1366083268" sldId="2147483681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05.117" v="3"/>
          <pc:sldLayoutMkLst>
            <pc:docMk/>
            <pc:sldMasterMk cId="35534156" sldId="2147483685"/>
            <pc:sldLayoutMk cId="3109060348" sldId="2147483682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05.117" v="3"/>
          <pc:sldLayoutMkLst>
            <pc:docMk/>
            <pc:sldMasterMk cId="35534156" sldId="2147483685"/>
            <pc:sldLayoutMk cId="4267641715" sldId="2147483683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05.117" v="3"/>
          <pc:sldLayoutMkLst>
            <pc:docMk/>
            <pc:sldMasterMk cId="35534156" sldId="2147483685"/>
            <pc:sldLayoutMk cId="370977881" sldId="2147483684"/>
          </pc:sldLayoutMkLst>
        </pc:sldLayoutChg>
      </pc:sldMasterChg>
      <pc:sldMasterChg chg="add del addSldLayout delSldLayout">
        <pc:chgData name="Lauren Huxtable (1800607)" userId="S::1800607@student.uwtsd.ac.uk::6676c0af-d2d1-4619-87c6-b975e23ec931" providerId="AD" clId="Web-{FBF439C4-B286-4DAD-850D-D91EE4616368}" dt="2020-10-14T13:00:47.398" v="4"/>
        <pc:sldMasterMkLst>
          <pc:docMk/>
          <pc:sldMasterMk cId="1862100196" sldId="2147483748"/>
        </pc:sldMasterMkLst>
        <pc:sldLayoutChg chg="add del">
          <pc:chgData name="Lauren Huxtable (1800607)" userId="S::1800607@student.uwtsd.ac.uk::6676c0af-d2d1-4619-87c6-b975e23ec931" providerId="AD" clId="Web-{FBF439C4-B286-4DAD-850D-D91EE4616368}" dt="2020-10-14T13:00:47.398" v="4"/>
          <pc:sldLayoutMkLst>
            <pc:docMk/>
            <pc:sldMasterMk cId="1862100196" sldId="2147483748"/>
            <pc:sldLayoutMk cId="3060273830" sldId="2147483737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47.398" v="4"/>
          <pc:sldLayoutMkLst>
            <pc:docMk/>
            <pc:sldMasterMk cId="1862100196" sldId="2147483748"/>
            <pc:sldLayoutMk cId="1695385068" sldId="2147483738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47.398" v="4"/>
          <pc:sldLayoutMkLst>
            <pc:docMk/>
            <pc:sldMasterMk cId="1862100196" sldId="2147483748"/>
            <pc:sldLayoutMk cId="1294333079" sldId="2147483739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47.398" v="4"/>
          <pc:sldLayoutMkLst>
            <pc:docMk/>
            <pc:sldMasterMk cId="1862100196" sldId="2147483748"/>
            <pc:sldLayoutMk cId="1952293468" sldId="2147483740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47.398" v="4"/>
          <pc:sldLayoutMkLst>
            <pc:docMk/>
            <pc:sldMasterMk cId="1862100196" sldId="2147483748"/>
            <pc:sldLayoutMk cId="1365209255" sldId="2147483741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47.398" v="4"/>
          <pc:sldLayoutMkLst>
            <pc:docMk/>
            <pc:sldMasterMk cId="1862100196" sldId="2147483748"/>
            <pc:sldLayoutMk cId="260989274" sldId="2147483742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47.398" v="4"/>
          <pc:sldLayoutMkLst>
            <pc:docMk/>
            <pc:sldMasterMk cId="1862100196" sldId="2147483748"/>
            <pc:sldLayoutMk cId="836712394" sldId="2147483743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47.398" v="4"/>
          <pc:sldLayoutMkLst>
            <pc:docMk/>
            <pc:sldMasterMk cId="1862100196" sldId="2147483748"/>
            <pc:sldLayoutMk cId="1966363197" sldId="2147483744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47.398" v="4"/>
          <pc:sldLayoutMkLst>
            <pc:docMk/>
            <pc:sldMasterMk cId="1862100196" sldId="2147483748"/>
            <pc:sldLayoutMk cId="4105143593" sldId="2147483745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47.398" v="4"/>
          <pc:sldLayoutMkLst>
            <pc:docMk/>
            <pc:sldMasterMk cId="1862100196" sldId="2147483748"/>
            <pc:sldLayoutMk cId="3750695989" sldId="2147483746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0:47.398" v="4"/>
          <pc:sldLayoutMkLst>
            <pc:docMk/>
            <pc:sldMasterMk cId="1862100196" sldId="2147483748"/>
            <pc:sldLayoutMk cId="746071135" sldId="2147483747"/>
          </pc:sldLayoutMkLst>
        </pc:sldLayoutChg>
      </pc:sldMasterChg>
      <pc:sldMasterChg chg="add del addSldLayout delSldLayout">
        <pc:chgData name="Lauren Huxtable (1800607)" userId="S::1800607@student.uwtsd.ac.uk::6676c0af-d2d1-4619-87c6-b975e23ec931" providerId="AD" clId="Web-{FBF439C4-B286-4DAD-850D-D91EE4616368}" dt="2020-10-14T13:02:44.709" v="189"/>
        <pc:sldMasterMkLst>
          <pc:docMk/>
          <pc:sldMasterMk cId="4244194484" sldId="2147483824"/>
        </pc:sldMasterMkLst>
        <pc:sldLayoutChg chg="add del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4244194484" sldId="2147483824"/>
            <pc:sldLayoutMk cId="1094211267" sldId="2147483813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4244194484" sldId="2147483824"/>
            <pc:sldLayoutMk cId="3122072283" sldId="2147483814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4244194484" sldId="2147483824"/>
            <pc:sldLayoutMk cId="2195174093" sldId="2147483815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4244194484" sldId="2147483824"/>
            <pc:sldLayoutMk cId="2941075798" sldId="2147483816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4244194484" sldId="2147483824"/>
            <pc:sldLayoutMk cId="2770305851" sldId="2147483817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4244194484" sldId="2147483824"/>
            <pc:sldLayoutMk cId="3987040503" sldId="2147483818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4244194484" sldId="2147483824"/>
            <pc:sldLayoutMk cId="265091533" sldId="2147483819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4244194484" sldId="2147483824"/>
            <pc:sldLayoutMk cId="1411852275" sldId="2147483820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4244194484" sldId="2147483824"/>
            <pc:sldLayoutMk cId="2294818327" sldId="2147483821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4244194484" sldId="2147483824"/>
            <pc:sldLayoutMk cId="507515579" sldId="2147483822"/>
          </pc:sldLayoutMkLst>
        </pc:sldLayoutChg>
        <pc:sldLayoutChg chg="add del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4244194484" sldId="2147483824"/>
            <pc:sldLayoutMk cId="4089621450" sldId="2147483823"/>
          </pc:sldLayoutMkLst>
        </pc:sldLayoutChg>
      </pc:sldMasterChg>
      <pc:sldMasterChg chg="add addSldLayout">
        <pc:chgData name="Lauren Huxtable (1800607)" userId="S::1800607@student.uwtsd.ac.uk::6676c0af-d2d1-4619-87c6-b975e23ec931" providerId="AD" clId="Web-{FBF439C4-B286-4DAD-850D-D91EE4616368}" dt="2020-10-14T13:02:44.709" v="189"/>
        <pc:sldMasterMkLst>
          <pc:docMk/>
          <pc:sldMasterMk cId="881384139" sldId="2147483848"/>
        </pc:sldMasterMkLst>
        <pc:sldLayoutChg chg="add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881384139" sldId="2147483848"/>
            <pc:sldLayoutMk cId="3137386224" sldId="2147483837"/>
          </pc:sldLayoutMkLst>
        </pc:sldLayoutChg>
        <pc:sldLayoutChg chg="add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881384139" sldId="2147483848"/>
            <pc:sldLayoutMk cId="2437297404" sldId="2147483838"/>
          </pc:sldLayoutMkLst>
        </pc:sldLayoutChg>
        <pc:sldLayoutChg chg="add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881384139" sldId="2147483848"/>
            <pc:sldLayoutMk cId="694387362" sldId="2147483839"/>
          </pc:sldLayoutMkLst>
        </pc:sldLayoutChg>
        <pc:sldLayoutChg chg="add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881384139" sldId="2147483848"/>
            <pc:sldLayoutMk cId="2532966395" sldId="2147483840"/>
          </pc:sldLayoutMkLst>
        </pc:sldLayoutChg>
        <pc:sldLayoutChg chg="add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881384139" sldId="2147483848"/>
            <pc:sldLayoutMk cId="3744321827" sldId="2147483841"/>
          </pc:sldLayoutMkLst>
        </pc:sldLayoutChg>
        <pc:sldLayoutChg chg="add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881384139" sldId="2147483848"/>
            <pc:sldLayoutMk cId="1641930982" sldId="2147483842"/>
          </pc:sldLayoutMkLst>
        </pc:sldLayoutChg>
        <pc:sldLayoutChg chg="add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881384139" sldId="2147483848"/>
            <pc:sldLayoutMk cId="943423239" sldId="2147483843"/>
          </pc:sldLayoutMkLst>
        </pc:sldLayoutChg>
        <pc:sldLayoutChg chg="add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881384139" sldId="2147483848"/>
            <pc:sldLayoutMk cId="1514555171" sldId="2147483844"/>
          </pc:sldLayoutMkLst>
        </pc:sldLayoutChg>
        <pc:sldLayoutChg chg="add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881384139" sldId="2147483848"/>
            <pc:sldLayoutMk cId="2470105161" sldId="2147483845"/>
          </pc:sldLayoutMkLst>
        </pc:sldLayoutChg>
        <pc:sldLayoutChg chg="add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881384139" sldId="2147483848"/>
            <pc:sldLayoutMk cId="3895622794" sldId="2147483846"/>
          </pc:sldLayoutMkLst>
        </pc:sldLayoutChg>
        <pc:sldLayoutChg chg="add">
          <pc:chgData name="Lauren Huxtable (1800607)" userId="S::1800607@student.uwtsd.ac.uk::6676c0af-d2d1-4619-87c6-b975e23ec931" providerId="AD" clId="Web-{FBF439C4-B286-4DAD-850D-D91EE4616368}" dt="2020-10-14T13:02:44.709" v="189"/>
          <pc:sldLayoutMkLst>
            <pc:docMk/>
            <pc:sldMasterMk cId="881384139" sldId="2147483848"/>
            <pc:sldLayoutMk cId="2743691228" sldId="214748384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357F0C-3ED8-4E84-8023-EB06FCB4648A}" type="doc">
      <dgm:prSet loTypeId="urn:microsoft.com/office/officeart/2018/5/layout/IconCircleLabelList" loCatId="icon" qsTypeId="urn:microsoft.com/office/officeart/2005/8/quickstyle/simple2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23081A3-037A-4ED6-98F0-F8C61E10931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i="1" dirty="0"/>
            <a:t>Research Design</a:t>
          </a:r>
          <a:endParaRPr lang="en-GB" dirty="0"/>
        </a:p>
      </dgm:t>
    </dgm:pt>
    <dgm:pt modelId="{FCDB6290-3C27-4CF4-818A-3717B2E0A91B}" type="parTrans" cxnId="{12F8522C-CD26-4589-A453-9AB8CDF313E8}">
      <dgm:prSet/>
      <dgm:spPr/>
      <dgm:t>
        <a:bodyPr/>
        <a:lstStyle/>
        <a:p>
          <a:endParaRPr lang="en-US"/>
        </a:p>
      </dgm:t>
    </dgm:pt>
    <dgm:pt modelId="{6083882A-736C-436C-9EE4-7FD50EC89CB7}" type="sibTrans" cxnId="{12F8522C-CD26-4589-A453-9AB8CDF313E8}">
      <dgm:prSet/>
      <dgm:spPr/>
      <dgm:t>
        <a:bodyPr/>
        <a:lstStyle/>
        <a:p>
          <a:endParaRPr lang="en-US"/>
        </a:p>
      </dgm:t>
    </dgm:pt>
    <dgm:pt modelId="{DE1DBA9F-3E50-4796-99E1-44F1C65DCFF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latin typeface="Garamond" panose="02020404030301010803"/>
            </a:rPr>
            <a:t>Recruitment of Participants</a:t>
          </a:r>
          <a:endParaRPr lang="en-US" dirty="0"/>
        </a:p>
      </dgm:t>
    </dgm:pt>
    <dgm:pt modelId="{3EC2E01B-18C5-45D1-9FAC-AE84B7B34185}" type="parTrans" cxnId="{4B560E2D-EE07-495A-B7DD-394D58E9C88B}">
      <dgm:prSet/>
      <dgm:spPr/>
      <dgm:t>
        <a:bodyPr/>
        <a:lstStyle/>
        <a:p>
          <a:endParaRPr lang="en-US"/>
        </a:p>
      </dgm:t>
    </dgm:pt>
    <dgm:pt modelId="{ED9FBC6D-A4FE-4E1F-903D-8EFCC6BC480D}" type="sibTrans" cxnId="{4B560E2D-EE07-495A-B7DD-394D58E9C88B}">
      <dgm:prSet/>
      <dgm:spPr/>
      <dgm:t>
        <a:bodyPr/>
        <a:lstStyle/>
        <a:p>
          <a:endParaRPr lang="en-US"/>
        </a:p>
      </dgm:t>
    </dgm:pt>
    <dgm:pt modelId="{5050B09D-E49E-4932-BF46-974649FFFCA1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i="1" dirty="0">
              <a:latin typeface="Garamond" panose="02020404030301010803"/>
            </a:rPr>
            <a:t>Analysis of Data</a:t>
          </a:r>
          <a:endParaRPr lang="en-GB" i="1" dirty="0"/>
        </a:p>
      </dgm:t>
    </dgm:pt>
    <dgm:pt modelId="{785B7BB4-312F-4BB1-B394-CA637F9A4785}" type="parTrans" cxnId="{8C6956BC-72B8-4706-912B-CF206CFF0DA6}">
      <dgm:prSet/>
      <dgm:spPr/>
      <dgm:t>
        <a:bodyPr/>
        <a:lstStyle/>
        <a:p>
          <a:endParaRPr lang="en-US"/>
        </a:p>
      </dgm:t>
    </dgm:pt>
    <dgm:pt modelId="{953558B8-6030-4D7D-AAB8-288098869332}" type="sibTrans" cxnId="{8C6956BC-72B8-4706-912B-CF206CFF0DA6}">
      <dgm:prSet/>
      <dgm:spPr/>
      <dgm:t>
        <a:bodyPr/>
        <a:lstStyle/>
        <a:p>
          <a:endParaRPr lang="en-US"/>
        </a:p>
      </dgm:t>
    </dgm:pt>
    <dgm:pt modelId="{84799D14-CD26-4DA3-82E9-9498BA91F56C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i="1" dirty="0">
              <a:latin typeface="Garamond" panose="02020404030301010803"/>
            </a:rPr>
            <a:t>Ethical considerations</a:t>
          </a:r>
        </a:p>
      </dgm:t>
    </dgm:pt>
    <dgm:pt modelId="{9B4878C5-E5E3-4948-A59F-7748255ED757}" type="parTrans" cxnId="{6317CC42-6CC6-4E56-8854-0DDC31FBDC12}">
      <dgm:prSet/>
      <dgm:spPr/>
    </dgm:pt>
    <dgm:pt modelId="{55F939A3-ADC1-469C-8901-36538664AAC5}" type="sibTrans" cxnId="{6317CC42-6CC6-4E56-8854-0DDC31FBDC12}">
      <dgm:prSet/>
      <dgm:spPr/>
    </dgm:pt>
    <dgm:pt modelId="{3B038298-2CAA-4934-B875-133E467CACB8}" type="pres">
      <dgm:prSet presAssocID="{FC357F0C-3ED8-4E84-8023-EB06FCB4648A}" presName="root" presStyleCnt="0">
        <dgm:presLayoutVars>
          <dgm:dir/>
          <dgm:resizeHandles val="exact"/>
        </dgm:presLayoutVars>
      </dgm:prSet>
      <dgm:spPr/>
    </dgm:pt>
    <dgm:pt modelId="{591E2D17-4F8F-4C4F-AB1E-E51454BB1A19}" type="pres">
      <dgm:prSet presAssocID="{A23081A3-037A-4ED6-98F0-F8C61E109313}" presName="compNode" presStyleCnt="0"/>
      <dgm:spPr/>
    </dgm:pt>
    <dgm:pt modelId="{09BC1DC3-7082-4F8C-8362-5BB65C10C65F}" type="pres">
      <dgm:prSet presAssocID="{A23081A3-037A-4ED6-98F0-F8C61E109313}" presName="iconBgRect" presStyleLbl="bgShp" presStyleIdx="0" presStyleCnt="4"/>
      <dgm:spPr/>
    </dgm:pt>
    <dgm:pt modelId="{3804F049-A3E0-451A-BAEC-DF14802688B2}" type="pres">
      <dgm:prSet presAssocID="{A23081A3-037A-4ED6-98F0-F8C61E10931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0AFE6285-C604-41DC-A7B4-7689222F1ADF}" type="pres">
      <dgm:prSet presAssocID="{A23081A3-037A-4ED6-98F0-F8C61E109313}" presName="spaceRect" presStyleCnt="0"/>
      <dgm:spPr/>
    </dgm:pt>
    <dgm:pt modelId="{D2493603-B65C-489A-BB6C-0B10E5D142E6}" type="pres">
      <dgm:prSet presAssocID="{A23081A3-037A-4ED6-98F0-F8C61E109313}" presName="textRect" presStyleLbl="revTx" presStyleIdx="0" presStyleCnt="4">
        <dgm:presLayoutVars>
          <dgm:chMax val="1"/>
          <dgm:chPref val="1"/>
        </dgm:presLayoutVars>
      </dgm:prSet>
      <dgm:spPr/>
    </dgm:pt>
    <dgm:pt modelId="{CC41D2DC-BA43-4E79-9E04-018BB05BE80B}" type="pres">
      <dgm:prSet presAssocID="{6083882A-736C-436C-9EE4-7FD50EC89CB7}" presName="sibTrans" presStyleCnt="0"/>
      <dgm:spPr/>
    </dgm:pt>
    <dgm:pt modelId="{59CB976C-A602-45EE-B0B4-732B01E71274}" type="pres">
      <dgm:prSet presAssocID="{DE1DBA9F-3E50-4796-99E1-44F1C65DCFF7}" presName="compNode" presStyleCnt="0"/>
      <dgm:spPr/>
    </dgm:pt>
    <dgm:pt modelId="{763CEFA5-4AF4-4280-B48A-39158944EA31}" type="pres">
      <dgm:prSet presAssocID="{DE1DBA9F-3E50-4796-99E1-44F1C65DCFF7}" presName="iconBgRect" presStyleLbl="bgShp" presStyleIdx="1" presStyleCnt="4"/>
      <dgm:spPr/>
    </dgm:pt>
    <dgm:pt modelId="{BDB571A5-542B-4465-B5BC-C46DDB254E57}" type="pres">
      <dgm:prSet presAssocID="{DE1DBA9F-3E50-4796-99E1-44F1C65DCFF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E5E8B80-635F-41EC-AEDB-721DE7C77750}" type="pres">
      <dgm:prSet presAssocID="{DE1DBA9F-3E50-4796-99E1-44F1C65DCFF7}" presName="spaceRect" presStyleCnt="0"/>
      <dgm:spPr/>
    </dgm:pt>
    <dgm:pt modelId="{D38BAC32-D358-4212-8A34-BDCA00752FFB}" type="pres">
      <dgm:prSet presAssocID="{DE1DBA9F-3E50-4796-99E1-44F1C65DCFF7}" presName="textRect" presStyleLbl="revTx" presStyleIdx="1" presStyleCnt="4">
        <dgm:presLayoutVars>
          <dgm:chMax val="1"/>
          <dgm:chPref val="1"/>
        </dgm:presLayoutVars>
      </dgm:prSet>
      <dgm:spPr/>
    </dgm:pt>
    <dgm:pt modelId="{46CD2F40-8ABB-4299-9407-2E0F0A49497A}" type="pres">
      <dgm:prSet presAssocID="{ED9FBC6D-A4FE-4E1F-903D-8EFCC6BC480D}" presName="sibTrans" presStyleCnt="0"/>
      <dgm:spPr/>
    </dgm:pt>
    <dgm:pt modelId="{4EA75334-793A-495F-A60C-5547002DAA75}" type="pres">
      <dgm:prSet presAssocID="{5050B09D-E49E-4932-BF46-974649FFFCA1}" presName="compNode" presStyleCnt="0"/>
      <dgm:spPr/>
    </dgm:pt>
    <dgm:pt modelId="{197C0681-A1C4-4D09-8381-555FD894B61D}" type="pres">
      <dgm:prSet presAssocID="{5050B09D-E49E-4932-BF46-974649FFFCA1}" presName="iconBgRect" presStyleLbl="bgShp" presStyleIdx="2" presStyleCnt="4"/>
      <dgm:spPr/>
    </dgm:pt>
    <dgm:pt modelId="{55AC3CA7-ABB2-4E6F-8225-5AA556CDA119}" type="pres">
      <dgm:prSet presAssocID="{5050B09D-E49E-4932-BF46-974649FFFCA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B917DDAD-80E9-4FCE-954C-DDABEF84D6C7}" type="pres">
      <dgm:prSet presAssocID="{5050B09D-E49E-4932-BF46-974649FFFCA1}" presName="spaceRect" presStyleCnt="0"/>
      <dgm:spPr/>
    </dgm:pt>
    <dgm:pt modelId="{86E05EA7-EB2F-46F3-A1C9-FE4955706B2A}" type="pres">
      <dgm:prSet presAssocID="{5050B09D-E49E-4932-BF46-974649FFFCA1}" presName="textRect" presStyleLbl="revTx" presStyleIdx="2" presStyleCnt="4">
        <dgm:presLayoutVars>
          <dgm:chMax val="1"/>
          <dgm:chPref val="1"/>
        </dgm:presLayoutVars>
      </dgm:prSet>
      <dgm:spPr/>
    </dgm:pt>
    <dgm:pt modelId="{A8D6D0BB-E850-476B-AAF9-2A42BC845E80}" type="pres">
      <dgm:prSet presAssocID="{953558B8-6030-4D7D-AAB8-288098869332}" presName="sibTrans" presStyleCnt="0"/>
      <dgm:spPr/>
    </dgm:pt>
    <dgm:pt modelId="{65697498-8D6D-44B5-9848-34F73E6B1644}" type="pres">
      <dgm:prSet presAssocID="{84799D14-CD26-4DA3-82E9-9498BA91F56C}" presName="compNode" presStyleCnt="0"/>
      <dgm:spPr/>
    </dgm:pt>
    <dgm:pt modelId="{FC9FE1F7-69FC-4326-885F-660CF8160B69}" type="pres">
      <dgm:prSet presAssocID="{84799D14-CD26-4DA3-82E9-9498BA91F56C}" presName="iconBgRect" presStyleLbl="bgShp" presStyleIdx="3" presStyleCnt="4"/>
      <dgm:spPr/>
    </dgm:pt>
    <dgm:pt modelId="{DA1FCD40-142E-49E4-9935-B9828C7E6161}" type="pres">
      <dgm:prSet presAssocID="{84799D14-CD26-4DA3-82E9-9498BA91F56C}" presName="iconRect" presStyleLbl="node1" presStyleIdx="3" presStyleCnt="4"/>
      <dgm:spPr/>
    </dgm:pt>
    <dgm:pt modelId="{EB411A0F-ECFC-4F08-B0AB-5B5200D14604}" type="pres">
      <dgm:prSet presAssocID="{84799D14-CD26-4DA3-82E9-9498BA91F56C}" presName="spaceRect" presStyleCnt="0"/>
      <dgm:spPr/>
    </dgm:pt>
    <dgm:pt modelId="{51F0A775-66F2-43F9-BD2E-0BD370061B2F}" type="pres">
      <dgm:prSet presAssocID="{84799D14-CD26-4DA3-82E9-9498BA91F56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A2D6A0B-6535-4D8F-9E9A-B3497EA897F5}" type="presOf" srcId="{FC357F0C-3ED8-4E84-8023-EB06FCB4648A}" destId="{3B038298-2CAA-4934-B875-133E467CACB8}" srcOrd="0" destOrd="0" presId="urn:microsoft.com/office/officeart/2018/5/layout/IconCircleLabelList"/>
    <dgm:cxn modelId="{12F8522C-CD26-4589-A453-9AB8CDF313E8}" srcId="{FC357F0C-3ED8-4E84-8023-EB06FCB4648A}" destId="{A23081A3-037A-4ED6-98F0-F8C61E109313}" srcOrd="0" destOrd="0" parTransId="{FCDB6290-3C27-4CF4-818A-3717B2E0A91B}" sibTransId="{6083882A-736C-436C-9EE4-7FD50EC89CB7}"/>
    <dgm:cxn modelId="{4B560E2D-EE07-495A-B7DD-394D58E9C88B}" srcId="{FC357F0C-3ED8-4E84-8023-EB06FCB4648A}" destId="{DE1DBA9F-3E50-4796-99E1-44F1C65DCFF7}" srcOrd="1" destOrd="0" parTransId="{3EC2E01B-18C5-45D1-9FAC-AE84B7B34185}" sibTransId="{ED9FBC6D-A4FE-4E1F-903D-8EFCC6BC480D}"/>
    <dgm:cxn modelId="{643F3A3E-6764-47DC-959E-4F9BE34681A0}" type="presOf" srcId="{A23081A3-037A-4ED6-98F0-F8C61E109313}" destId="{D2493603-B65C-489A-BB6C-0B10E5D142E6}" srcOrd="0" destOrd="0" presId="urn:microsoft.com/office/officeart/2018/5/layout/IconCircleLabelList"/>
    <dgm:cxn modelId="{6317CC42-6CC6-4E56-8854-0DDC31FBDC12}" srcId="{FC357F0C-3ED8-4E84-8023-EB06FCB4648A}" destId="{84799D14-CD26-4DA3-82E9-9498BA91F56C}" srcOrd="3" destOrd="0" parTransId="{9B4878C5-E5E3-4948-A59F-7748255ED757}" sibTransId="{55F939A3-ADC1-469C-8901-36538664AAC5}"/>
    <dgm:cxn modelId="{3DA26C76-30BB-435F-A8BF-8DA6E0E10721}" type="presOf" srcId="{5050B09D-E49E-4932-BF46-974649FFFCA1}" destId="{86E05EA7-EB2F-46F3-A1C9-FE4955706B2A}" srcOrd="0" destOrd="0" presId="urn:microsoft.com/office/officeart/2018/5/layout/IconCircleLabelList"/>
    <dgm:cxn modelId="{6BC0B5AD-5E79-4D68-A759-A6034F6B2450}" type="presOf" srcId="{84799D14-CD26-4DA3-82E9-9498BA91F56C}" destId="{51F0A775-66F2-43F9-BD2E-0BD370061B2F}" srcOrd="0" destOrd="0" presId="urn:microsoft.com/office/officeart/2018/5/layout/IconCircleLabelList"/>
    <dgm:cxn modelId="{8C6956BC-72B8-4706-912B-CF206CFF0DA6}" srcId="{FC357F0C-3ED8-4E84-8023-EB06FCB4648A}" destId="{5050B09D-E49E-4932-BF46-974649FFFCA1}" srcOrd="2" destOrd="0" parTransId="{785B7BB4-312F-4BB1-B394-CA637F9A4785}" sibTransId="{953558B8-6030-4D7D-AAB8-288098869332}"/>
    <dgm:cxn modelId="{F0C73EEF-E934-4F37-9267-0BA1B07F4565}" type="presOf" srcId="{DE1DBA9F-3E50-4796-99E1-44F1C65DCFF7}" destId="{D38BAC32-D358-4212-8A34-BDCA00752FFB}" srcOrd="0" destOrd="0" presId="urn:microsoft.com/office/officeart/2018/5/layout/IconCircleLabelList"/>
    <dgm:cxn modelId="{DCA43637-83A4-4685-A7C9-A0C373D526DE}" type="presParOf" srcId="{3B038298-2CAA-4934-B875-133E467CACB8}" destId="{591E2D17-4F8F-4C4F-AB1E-E51454BB1A19}" srcOrd="0" destOrd="0" presId="urn:microsoft.com/office/officeart/2018/5/layout/IconCircleLabelList"/>
    <dgm:cxn modelId="{080A7F48-3971-412E-B618-6EFBEDDFBFA1}" type="presParOf" srcId="{591E2D17-4F8F-4C4F-AB1E-E51454BB1A19}" destId="{09BC1DC3-7082-4F8C-8362-5BB65C10C65F}" srcOrd="0" destOrd="0" presId="urn:microsoft.com/office/officeart/2018/5/layout/IconCircleLabelList"/>
    <dgm:cxn modelId="{CA46DDB5-D914-4608-B327-C58C5111BF9F}" type="presParOf" srcId="{591E2D17-4F8F-4C4F-AB1E-E51454BB1A19}" destId="{3804F049-A3E0-451A-BAEC-DF14802688B2}" srcOrd="1" destOrd="0" presId="urn:microsoft.com/office/officeart/2018/5/layout/IconCircleLabelList"/>
    <dgm:cxn modelId="{33F07137-1072-4124-8CE8-EF50BCB7DA98}" type="presParOf" srcId="{591E2D17-4F8F-4C4F-AB1E-E51454BB1A19}" destId="{0AFE6285-C604-41DC-A7B4-7689222F1ADF}" srcOrd="2" destOrd="0" presId="urn:microsoft.com/office/officeart/2018/5/layout/IconCircleLabelList"/>
    <dgm:cxn modelId="{5E1654DE-5164-48E5-B107-3FBC0F8C0917}" type="presParOf" srcId="{591E2D17-4F8F-4C4F-AB1E-E51454BB1A19}" destId="{D2493603-B65C-489A-BB6C-0B10E5D142E6}" srcOrd="3" destOrd="0" presId="urn:microsoft.com/office/officeart/2018/5/layout/IconCircleLabelList"/>
    <dgm:cxn modelId="{6FFB4758-6BD5-4298-960A-FCBD3FD0A724}" type="presParOf" srcId="{3B038298-2CAA-4934-B875-133E467CACB8}" destId="{CC41D2DC-BA43-4E79-9E04-018BB05BE80B}" srcOrd="1" destOrd="0" presId="urn:microsoft.com/office/officeart/2018/5/layout/IconCircleLabelList"/>
    <dgm:cxn modelId="{70333281-E793-4627-9037-F00D37FE5E8D}" type="presParOf" srcId="{3B038298-2CAA-4934-B875-133E467CACB8}" destId="{59CB976C-A602-45EE-B0B4-732B01E71274}" srcOrd="2" destOrd="0" presId="urn:microsoft.com/office/officeart/2018/5/layout/IconCircleLabelList"/>
    <dgm:cxn modelId="{D558658A-87AE-45EF-876E-537C49CE5422}" type="presParOf" srcId="{59CB976C-A602-45EE-B0B4-732B01E71274}" destId="{763CEFA5-4AF4-4280-B48A-39158944EA31}" srcOrd="0" destOrd="0" presId="urn:microsoft.com/office/officeart/2018/5/layout/IconCircleLabelList"/>
    <dgm:cxn modelId="{28BE9885-AA9A-404E-B275-632463BC402A}" type="presParOf" srcId="{59CB976C-A602-45EE-B0B4-732B01E71274}" destId="{BDB571A5-542B-4465-B5BC-C46DDB254E57}" srcOrd="1" destOrd="0" presId="urn:microsoft.com/office/officeart/2018/5/layout/IconCircleLabelList"/>
    <dgm:cxn modelId="{3A5B429D-FA5D-4005-9C21-3A5F7EB92D2B}" type="presParOf" srcId="{59CB976C-A602-45EE-B0B4-732B01E71274}" destId="{6E5E8B80-635F-41EC-AEDB-721DE7C77750}" srcOrd="2" destOrd="0" presId="urn:microsoft.com/office/officeart/2018/5/layout/IconCircleLabelList"/>
    <dgm:cxn modelId="{EC039799-1826-4F34-B49E-F430A307B0D9}" type="presParOf" srcId="{59CB976C-A602-45EE-B0B4-732B01E71274}" destId="{D38BAC32-D358-4212-8A34-BDCA00752FFB}" srcOrd="3" destOrd="0" presId="urn:microsoft.com/office/officeart/2018/5/layout/IconCircleLabelList"/>
    <dgm:cxn modelId="{DD0D0176-F54F-4633-9619-73A83DAC13C1}" type="presParOf" srcId="{3B038298-2CAA-4934-B875-133E467CACB8}" destId="{46CD2F40-8ABB-4299-9407-2E0F0A49497A}" srcOrd="3" destOrd="0" presId="urn:microsoft.com/office/officeart/2018/5/layout/IconCircleLabelList"/>
    <dgm:cxn modelId="{75DCFD1C-36A7-4957-ABDB-93EE4BB2D12C}" type="presParOf" srcId="{3B038298-2CAA-4934-B875-133E467CACB8}" destId="{4EA75334-793A-495F-A60C-5547002DAA75}" srcOrd="4" destOrd="0" presId="urn:microsoft.com/office/officeart/2018/5/layout/IconCircleLabelList"/>
    <dgm:cxn modelId="{D670203F-8FEA-4F32-9711-7F8018B44766}" type="presParOf" srcId="{4EA75334-793A-495F-A60C-5547002DAA75}" destId="{197C0681-A1C4-4D09-8381-555FD894B61D}" srcOrd="0" destOrd="0" presId="urn:microsoft.com/office/officeart/2018/5/layout/IconCircleLabelList"/>
    <dgm:cxn modelId="{198C7902-1CD8-4156-8916-74722283DC09}" type="presParOf" srcId="{4EA75334-793A-495F-A60C-5547002DAA75}" destId="{55AC3CA7-ABB2-4E6F-8225-5AA556CDA119}" srcOrd="1" destOrd="0" presId="urn:microsoft.com/office/officeart/2018/5/layout/IconCircleLabelList"/>
    <dgm:cxn modelId="{585E1C3E-5132-4297-8381-FED3D9A8933E}" type="presParOf" srcId="{4EA75334-793A-495F-A60C-5547002DAA75}" destId="{B917DDAD-80E9-4FCE-954C-DDABEF84D6C7}" srcOrd="2" destOrd="0" presId="urn:microsoft.com/office/officeart/2018/5/layout/IconCircleLabelList"/>
    <dgm:cxn modelId="{D0507E92-D869-41CF-8C7D-E75C0E292A37}" type="presParOf" srcId="{4EA75334-793A-495F-A60C-5547002DAA75}" destId="{86E05EA7-EB2F-46F3-A1C9-FE4955706B2A}" srcOrd="3" destOrd="0" presId="urn:microsoft.com/office/officeart/2018/5/layout/IconCircleLabelList"/>
    <dgm:cxn modelId="{36067494-285B-4250-B165-81FBBD8C292F}" type="presParOf" srcId="{3B038298-2CAA-4934-B875-133E467CACB8}" destId="{A8D6D0BB-E850-476B-AAF9-2A42BC845E80}" srcOrd="5" destOrd="0" presId="urn:microsoft.com/office/officeart/2018/5/layout/IconCircleLabelList"/>
    <dgm:cxn modelId="{98F9F461-9325-450A-AA11-6B9A623C6C3E}" type="presParOf" srcId="{3B038298-2CAA-4934-B875-133E467CACB8}" destId="{65697498-8D6D-44B5-9848-34F73E6B1644}" srcOrd="6" destOrd="0" presId="urn:microsoft.com/office/officeart/2018/5/layout/IconCircleLabelList"/>
    <dgm:cxn modelId="{FBE453B4-C11A-452F-9478-728C3DEEF72C}" type="presParOf" srcId="{65697498-8D6D-44B5-9848-34F73E6B1644}" destId="{FC9FE1F7-69FC-4326-885F-660CF8160B69}" srcOrd="0" destOrd="0" presId="urn:microsoft.com/office/officeart/2018/5/layout/IconCircleLabelList"/>
    <dgm:cxn modelId="{74AC911E-FBC2-4367-97BE-467B022DF6FD}" type="presParOf" srcId="{65697498-8D6D-44B5-9848-34F73E6B1644}" destId="{DA1FCD40-142E-49E4-9935-B9828C7E6161}" srcOrd="1" destOrd="0" presId="urn:microsoft.com/office/officeart/2018/5/layout/IconCircleLabelList"/>
    <dgm:cxn modelId="{32DEA9C9-6261-4AE6-87E4-73E5494D57FF}" type="presParOf" srcId="{65697498-8D6D-44B5-9848-34F73E6B1644}" destId="{EB411A0F-ECFC-4F08-B0AB-5B5200D14604}" srcOrd="2" destOrd="0" presId="urn:microsoft.com/office/officeart/2018/5/layout/IconCircleLabelList"/>
    <dgm:cxn modelId="{57F2D787-9713-47BB-90D0-A32C9634766F}" type="presParOf" srcId="{65697498-8D6D-44B5-9848-34F73E6B1644}" destId="{51F0A775-66F2-43F9-BD2E-0BD370061B2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2B18A2-F11C-4858-B500-BA8E1E8A31E8}" type="doc">
      <dgm:prSet loTypeId="urn:microsoft.com/office/officeart/2017/3/layout/HorizontalLabelsTimeline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549FFDF-1B3A-4663-814C-1EB8066D818D}">
      <dgm:prSet/>
      <dgm:spPr/>
      <dgm:t>
        <a:bodyPr/>
        <a:lstStyle/>
        <a:p>
          <a:pPr>
            <a:defRPr b="1"/>
          </a:pPr>
          <a:r>
            <a:rPr lang="en-US" dirty="0"/>
            <a:t>November</a:t>
          </a:r>
        </a:p>
      </dgm:t>
    </dgm:pt>
    <dgm:pt modelId="{574D0863-2B93-44A4-BFFE-E33CBA632148}" type="parTrans" cxnId="{E2C63756-9D36-43C0-B600-55F424A4C391}">
      <dgm:prSet/>
      <dgm:spPr/>
      <dgm:t>
        <a:bodyPr/>
        <a:lstStyle/>
        <a:p>
          <a:endParaRPr lang="en-US"/>
        </a:p>
      </dgm:t>
    </dgm:pt>
    <dgm:pt modelId="{34D1B339-E730-48F8-BD2F-C917B8797285}" type="sibTrans" cxnId="{E2C63756-9D36-43C0-B600-55F424A4C391}">
      <dgm:prSet/>
      <dgm:spPr/>
      <dgm:t>
        <a:bodyPr/>
        <a:lstStyle/>
        <a:p>
          <a:endParaRPr lang="en-US"/>
        </a:p>
      </dgm:t>
    </dgm:pt>
    <dgm:pt modelId="{53F84FDE-4E8E-4F05-862F-DC7637E93EB7}">
      <dgm:prSet/>
      <dgm:spPr/>
      <dgm:t>
        <a:bodyPr/>
        <a:lstStyle/>
        <a:p>
          <a:r>
            <a:rPr lang="en-US" dirty="0"/>
            <a:t>Ethical Approval</a:t>
          </a:r>
        </a:p>
      </dgm:t>
    </dgm:pt>
    <dgm:pt modelId="{FE5BB244-4F36-40F7-BADB-6420914966CE}" type="parTrans" cxnId="{26F0465F-C7EB-42BC-9F8B-8DF4E6E26609}">
      <dgm:prSet/>
      <dgm:spPr/>
      <dgm:t>
        <a:bodyPr/>
        <a:lstStyle/>
        <a:p>
          <a:endParaRPr lang="en-US"/>
        </a:p>
      </dgm:t>
    </dgm:pt>
    <dgm:pt modelId="{54E3E122-C37E-4257-9743-A1A30672B645}" type="sibTrans" cxnId="{26F0465F-C7EB-42BC-9F8B-8DF4E6E26609}">
      <dgm:prSet/>
      <dgm:spPr/>
      <dgm:t>
        <a:bodyPr/>
        <a:lstStyle/>
        <a:p>
          <a:endParaRPr lang="en-US"/>
        </a:p>
      </dgm:t>
    </dgm:pt>
    <dgm:pt modelId="{D0E7115E-5BDB-4DBC-84D0-253218AE857B}">
      <dgm:prSet/>
      <dgm:spPr/>
      <dgm:t>
        <a:bodyPr/>
        <a:lstStyle/>
        <a:p>
          <a:pPr>
            <a:defRPr b="1"/>
          </a:pPr>
          <a:r>
            <a:rPr lang="en-US" dirty="0"/>
            <a:t>December</a:t>
          </a:r>
        </a:p>
      </dgm:t>
    </dgm:pt>
    <dgm:pt modelId="{0AFCC2FA-82DA-4795-B07C-B9CD9C4F593D}" type="parTrans" cxnId="{6BD5368E-6E8F-4138-9DDE-631DAF33AE33}">
      <dgm:prSet/>
      <dgm:spPr/>
      <dgm:t>
        <a:bodyPr/>
        <a:lstStyle/>
        <a:p>
          <a:endParaRPr lang="en-US"/>
        </a:p>
      </dgm:t>
    </dgm:pt>
    <dgm:pt modelId="{CFB84E72-433D-4B1C-8DE0-745180FB7DF3}" type="sibTrans" cxnId="{6BD5368E-6E8F-4138-9DDE-631DAF33AE33}">
      <dgm:prSet/>
      <dgm:spPr/>
      <dgm:t>
        <a:bodyPr/>
        <a:lstStyle/>
        <a:p>
          <a:endParaRPr lang="en-US"/>
        </a:p>
      </dgm:t>
    </dgm:pt>
    <dgm:pt modelId="{EBD7F53D-EC77-480C-8665-F0ED64CE6C82}">
      <dgm:prSet/>
      <dgm:spPr/>
      <dgm:t>
        <a:bodyPr/>
        <a:lstStyle/>
        <a:p>
          <a:r>
            <a:rPr lang="en-US" dirty="0"/>
            <a:t>Design Survey</a:t>
          </a:r>
        </a:p>
      </dgm:t>
    </dgm:pt>
    <dgm:pt modelId="{425AA7B7-6548-4DF2-9715-810A45D9C087}" type="parTrans" cxnId="{BFDCE484-5AAB-4155-9339-87903A8026A0}">
      <dgm:prSet/>
      <dgm:spPr/>
      <dgm:t>
        <a:bodyPr/>
        <a:lstStyle/>
        <a:p>
          <a:endParaRPr lang="en-US"/>
        </a:p>
      </dgm:t>
    </dgm:pt>
    <dgm:pt modelId="{8ECE979D-173D-49D4-82FB-84CBCD92AFDC}" type="sibTrans" cxnId="{BFDCE484-5AAB-4155-9339-87903A8026A0}">
      <dgm:prSet/>
      <dgm:spPr/>
      <dgm:t>
        <a:bodyPr/>
        <a:lstStyle/>
        <a:p>
          <a:endParaRPr lang="en-US"/>
        </a:p>
      </dgm:t>
    </dgm:pt>
    <dgm:pt modelId="{50A68329-B5B9-431F-BFFC-4BD65A847671}">
      <dgm:prSet/>
      <dgm:spPr/>
      <dgm:t>
        <a:bodyPr/>
        <a:lstStyle/>
        <a:p>
          <a:pPr>
            <a:defRPr b="1"/>
          </a:pPr>
          <a:r>
            <a:rPr lang="en-US" dirty="0"/>
            <a:t>January</a:t>
          </a:r>
        </a:p>
      </dgm:t>
    </dgm:pt>
    <dgm:pt modelId="{67CD2C90-5256-4802-A06D-B5F292238E65}" type="parTrans" cxnId="{BD158190-E2D2-4F2C-B36E-F2EA01AF6AE4}">
      <dgm:prSet/>
      <dgm:spPr/>
      <dgm:t>
        <a:bodyPr/>
        <a:lstStyle/>
        <a:p>
          <a:endParaRPr lang="en-US"/>
        </a:p>
      </dgm:t>
    </dgm:pt>
    <dgm:pt modelId="{EF962EF1-0959-4CD5-92E1-39A0F29180A4}" type="sibTrans" cxnId="{BD158190-E2D2-4F2C-B36E-F2EA01AF6AE4}">
      <dgm:prSet/>
      <dgm:spPr/>
      <dgm:t>
        <a:bodyPr/>
        <a:lstStyle/>
        <a:p>
          <a:endParaRPr lang="en-US"/>
        </a:p>
      </dgm:t>
    </dgm:pt>
    <dgm:pt modelId="{88B3C62F-E51F-4C82-90C1-CC1AA925E7A4}">
      <dgm:prSet/>
      <dgm:spPr/>
      <dgm:t>
        <a:bodyPr/>
        <a:lstStyle/>
        <a:p>
          <a:r>
            <a:rPr lang="en-US" dirty="0"/>
            <a:t>Distribute survey</a:t>
          </a:r>
        </a:p>
      </dgm:t>
    </dgm:pt>
    <dgm:pt modelId="{CB669A46-3C2D-4EAC-98DD-49CFCB47DA41}" type="parTrans" cxnId="{A497E263-A032-475A-984A-951027CDDAB4}">
      <dgm:prSet/>
      <dgm:spPr/>
      <dgm:t>
        <a:bodyPr/>
        <a:lstStyle/>
        <a:p>
          <a:endParaRPr lang="en-US"/>
        </a:p>
      </dgm:t>
    </dgm:pt>
    <dgm:pt modelId="{A3974B05-EC9B-418B-90DD-AE479364E28B}" type="sibTrans" cxnId="{A497E263-A032-475A-984A-951027CDDAB4}">
      <dgm:prSet/>
      <dgm:spPr/>
      <dgm:t>
        <a:bodyPr/>
        <a:lstStyle/>
        <a:p>
          <a:endParaRPr lang="en-US"/>
        </a:p>
      </dgm:t>
    </dgm:pt>
    <dgm:pt modelId="{8CD0FFE6-06EE-4867-9AA9-2232A11B32C8}">
      <dgm:prSet/>
      <dgm:spPr/>
      <dgm:t>
        <a:bodyPr/>
        <a:lstStyle/>
        <a:p>
          <a:pPr>
            <a:defRPr b="1"/>
          </a:pPr>
          <a:r>
            <a:rPr lang="en-US" dirty="0"/>
            <a:t>February</a:t>
          </a:r>
        </a:p>
      </dgm:t>
    </dgm:pt>
    <dgm:pt modelId="{5CACB7C1-E3EA-4932-8053-71F91E4E6FB3}" type="parTrans" cxnId="{492FC1BE-FF51-4C68-BFB6-A1952A130CEB}">
      <dgm:prSet/>
      <dgm:spPr/>
      <dgm:t>
        <a:bodyPr/>
        <a:lstStyle/>
        <a:p>
          <a:endParaRPr lang="en-US"/>
        </a:p>
      </dgm:t>
    </dgm:pt>
    <dgm:pt modelId="{9EE90906-B8E8-4D58-AC49-86F183112DC2}" type="sibTrans" cxnId="{492FC1BE-FF51-4C68-BFB6-A1952A130CEB}">
      <dgm:prSet/>
      <dgm:spPr/>
      <dgm:t>
        <a:bodyPr/>
        <a:lstStyle/>
        <a:p>
          <a:endParaRPr lang="en-US"/>
        </a:p>
      </dgm:t>
    </dgm:pt>
    <dgm:pt modelId="{0AA831C6-CD3C-491A-8970-BD9735EA3894}">
      <dgm:prSet/>
      <dgm:spPr/>
      <dgm:t>
        <a:bodyPr/>
        <a:lstStyle/>
        <a:p>
          <a:r>
            <a:rPr lang="en-US" dirty="0"/>
            <a:t>Cut off for returned responses  </a:t>
          </a:r>
        </a:p>
      </dgm:t>
    </dgm:pt>
    <dgm:pt modelId="{AE3A34C3-8A95-4956-8127-481879427DA0}" type="parTrans" cxnId="{553126C4-09B4-4CE7-B54B-7174BD16732D}">
      <dgm:prSet/>
      <dgm:spPr/>
      <dgm:t>
        <a:bodyPr/>
        <a:lstStyle/>
        <a:p>
          <a:endParaRPr lang="en-US"/>
        </a:p>
      </dgm:t>
    </dgm:pt>
    <dgm:pt modelId="{684F714C-B809-47B1-AF69-92DD49976FBB}" type="sibTrans" cxnId="{553126C4-09B4-4CE7-B54B-7174BD16732D}">
      <dgm:prSet/>
      <dgm:spPr/>
      <dgm:t>
        <a:bodyPr/>
        <a:lstStyle/>
        <a:p>
          <a:endParaRPr lang="en-US"/>
        </a:p>
      </dgm:t>
    </dgm:pt>
    <dgm:pt modelId="{28648D77-AD95-47ED-BCB4-8730D437DE60}">
      <dgm:prSet/>
      <dgm:spPr/>
      <dgm:t>
        <a:bodyPr/>
        <a:lstStyle/>
        <a:p>
          <a:pPr>
            <a:defRPr b="1"/>
          </a:pPr>
          <a:r>
            <a:rPr lang="en-US" dirty="0"/>
            <a:t>March</a:t>
          </a:r>
        </a:p>
      </dgm:t>
    </dgm:pt>
    <dgm:pt modelId="{61FC7104-7359-4EC8-A280-492CDEF9220E}" type="parTrans" cxnId="{CE11D02D-AFB0-41B5-8004-005C60E898A6}">
      <dgm:prSet/>
      <dgm:spPr/>
      <dgm:t>
        <a:bodyPr/>
        <a:lstStyle/>
        <a:p>
          <a:endParaRPr lang="en-US"/>
        </a:p>
      </dgm:t>
    </dgm:pt>
    <dgm:pt modelId="{824D8EAF-4A71-4B32-B083-74B73D99A279}" type="sibTrans" cxnId="{CE11D02D-AFB0-41B5-8004-005C60E898A6}">
      <dgm:prSet/>
      <dgm:spPr/>
      <dgm:t>
        <a:bodyPr/>
        <a:lstStyle/>
        <a:p>
          <a:endParaRPr lang="en-US"/>
        </a:p>
      </dgm:t>
    </dgm:pt>
    <dgm:pt modelId="{8AAFB733-DF94-43F6-A997-452EDB2635CC}">
      <dgm:prSet/>
      <dgm:spPr/>
      <dgm:t>
        <a:bodyPr/>
        <a:lstStyle/>
        <a:p>
          <a:r>
            <a:rPr lang="en-US" dirty="0"/>
            <a:t>Analysis of Data</a:t>
          </a:r>
        </a:p>
      </dgm:t>
    </dgm:pt>
    <dgm:pt modelId="{4AF55681-924A-46AA-ACE6-58A839DD9CD1}" type="parTrans" cxnId="{01A6535C-975A-4242-AE03-94AC0CF72A74}">
      <dgm:prSet/>
      <dgm:spPr/>
      <dgm:t>
        <a:bodyPr/>
        <a:lstStyle/>
        <a:p>
          <a:endParaRPr lang="en-US"/>
        </a:p>
      </dgm:t>
    </dgm:pt>
    <dgm:pt modelId="{B74C0EBF-9FED-42FE-994B-FEBEBC924EAA}" type="sibTrans" cxnId="{01A6535C-975A-4242-AE03-94AC0CF72A74}">
      <dgm:prSet/>
      <dgm:spPr/>
      <dgm:t>
        <a:bodyPr/>
        <a:lstStyle/>
        <a:p>
          <a:endParaRPr lang="en-US"/>
        </a:p>
      </dgm:t>
    </dgm:pt>
    <dgm:pt modelId="{796E0437-FA81-4D60-903C-6F1624086C01}">
      <dgm:prSet/>
      <dgm:spPr/>
      <dgm:t>
        <a:bodyPr/>
        <a:lstStyle/>
        <a:p>
          <a:r>
            <a:rPr lang="en-US" dirty="0"/>
            <a:t>Write up research</a:t>
          </a:r>
        </a:p>
      </dgm:t>
    </dgm:pt>
    <dgm:pt modelId="{2355DD12-9F7B-4F50-80EE-939D9E987A93}" type="parTrans" cxnId="{28B09A0D-812A-41C2-B9C2-D96DB0F5517A}">
      <dgm:prSet/>
      <dgm:spPr/>
      <dgm:t>
        <a:bodyPr/>
        <a:lstStyle/>
        <a:p>
          <a:endParaRPr lang="en-US"/>
        </a:p>
      </dgm:t>
    </dgm:pt>
    <dgm:pt modelId="{6FCEB6BB-AE66-4088-8AA4-0EC5F16C078D}" type="sibTrans" cxnId="{28B09A0D-812A-41C2-B9C2-D96DB0F5517A}">
      <dgm:prSet/>
      <dgm:spPr/>
      <dgm:t>
        <a:bodyPr/>
        <a:lstStyle/>
        <a:p>
          <a:endParaRPr lang="en-US"/>
        </a:p>
      </dgm:t>
    </dgm:pt>
    <dgm:pt modelId="{AC6A7764-3FD2-4D92-AB8C-043907775D7E}">
      <dgm:prSet/>
      <dgm:spPr/>
      <dgm:t>
        <a:bodyPr/>
        <a:lstStyle/>
        <a:p>
          <a:pPr>
            <a:defRPr b="1"/>
          </a:pPr>
          <a:r>
            <a:rPr lang="en-US" dirty="0"/>
            <a:t> April</a:t>
          </a:r>
        </a:p>
      </dgm:t>
    </dgm:pt>
    <dgm:pt modelId="{F38451CB-CB92-4CC5-BE70-F3058B815B43}" type="parTrans" cxnId="{027DAF39-ABD0-498D-A99E-5740B56E96B4}">
      <dgm:prSet/>
      <dgm:spPr/>
      <dgm:t>
        <a:bodyPr/>
        <a:lstStyle/>
        <a:p>
          <a:endParaRPr lang="en-US"/>
        </a:p>
      </dgm:t>
    </dgm:pt>
    <dgm:pt modelId="{56FCB54F-0872-495D-A0E9-2F0608E70B40}" type="sibTrans" cxnId="{027DAF39-ABD0-498D-A99E-5740B56E96B4}">
      <dgm:prSet/>
      <dgm:spPr/>
      <dgm:t>
        <a:bodyPr/>
        <a:lstStyle/>
        <a:p>
          <a:endParaRPr lang="en-US"/>
        </a:p>
      </dgm:t>
    </dgm:pt>
    <dgm:pt modelId="{6F0891B6-1CC4-4E35-9D9F-D073B6526693}">
      <dgm:prSet/>
      <dgm:spPr/>
      <dgm:t>
        <a:bodyPr/>
        <a:lstStyle/>
        <a:p>
          <a:r>
            <a:rPr lang="en-US" dirty="0"/>
            <a:t>Finish and present project</a:t>
          </a:r>
        </a:p>
      </dgm:t>
    </dgm:pt>
    <dgm:pt modelId="{222CB53E-5D86-423D-B3D1-B534C3E377D5}" type="parTrans" cxnId="{6C1D9CB9-2E59-4370-9434-BDBC583B1173}">
      <dgm:prSet/>
      <dgm:spPr/>
      <dgm:t>
        <a:bodyPr/>
        <a:lstStyle/>
        <a:p>
          <a:endParaRPr lang="en-US"/>
        </a:p>
      </dgm:t>
    </dgm:pt>
    <dgm:pt modelId="{233EBCA0-61ED-4BED-B40F-47D33F876760}" type="sibTrans" cxnId="{6C1D9CB9-2E59-4370-9434-BDBC583B1173}">
      <dgm:prSet/>
      <dgm:spPr/>
      <dgm:t>
        <a:bodyPr/>
        <a:lstStyle/>
        <a:p>
          <a:endParaRPr lang="en-US"/>
        </a:p>
      </dgm:t>
    </dgm:pt>
    <dgm:pt modelId="{B7266F8C-5F74-492C-9166-178852CDC040}" type="pres">
      <dgm:prSet presAssocID="{402B18A2-F11C-4858-B500-BA8E1E8A31E8}" presName="root" presStyleCnt="0">
        <dgm:presLayoutVars>
          <dgm:chMax/>
          <dgm:chPref/>
          <dgm:animLvl val="lvl"/>
        </dgm:presLayoutVars>
      </dgm:prSet>
      <dgm:spPr/>
    </dgm:pt>
    <dgm:pt modelId="{79017F68-83DF-498A-A107-BF046EF0EF1A}" type="pres">
      <dgm:prSet presAssocID="{402B18A2-F11C-4858-B500-BA8E1E8A31E8}" presName="divider" presStyleLbl="fgAcc1" presStyleIdx="0" presStyleCnt="1"/>
      <dgm:spPr/>
    </dgm:pt>
    <dgm:pt modelId="{E89E3712-E34B-47C7-879A-15538E490405}" type="pres">
      <dgm:prSet presAssocID="{402B18A2-F11C-4858-B500-BA8E1E8A31E8}" presName="nodes" presStyleCnt="0">
        <dgm:presLayoutVars>
          <dgm:chMax/>
          <dgm:chPref/>
          <dgm:animLvl val="lvl"/>
        </dgm:presLayoutVars>
      </dgm:prSet>
      <dgm:spPr/>
    </dgm:pt>
    <dgm:pt modelId="{A9E63289-154A-46F6-82DB-AF64CA65088F}" type="pres">
      <dgm:prSet presAssocID="{C549FFDF-1B3A-4663-814C-1EB8066D818D}" presName="composite" presStyleCnt="0"/>
      <dgm:spPr/>
    </dgm:pt>
    <dgm:pt modelId="{8F78D2ED-CEF1-49D8-93E9-DF330E5E9CDC}" type="pres">
      <dgm:prSet presAssocID="{C549FFDF-1B3A-4663-814C-1EB8066D818D}" presName="L1TextContainer" presStyleLbl="alignNode1" presStyleIdx="0" presStyleCnt="6">
        <dgm:presLayoutVars>
          <dgm:chMax val="1"/>
          <dgm:chPref val="1"/>
          <dgm:bulletEnabled val="1"/>
        </dgm:presLayoutVars>
      </dgm:prSet>
      <dgm:spPr/>
    </dgm:pt>
    <dgm:pt modelId="{7D87AA84-31E4-4AFF-8C2D-C04CE412CE0A}" type="pres">
      <dgm:prSet presAssocID="{C549FFDF-1B3A-4663-814C-1EB8066D818D}" presName="L2TextContainerWrapper" presStyleCnt="0">
        <dgm:presLayoutVars>
          <dgm:bulletEnabled val="1"/>
        </dgm:presLayoutVars>
      </dgm:prSet>
      <dgm:spPr/>
    </dgm:pt>
    <dgm:pt modelId="{C2D1692A-7EED-47D2-BFFD-B6452D4BBF5C}" type="pres">
      <dgm:prSet presAssocID="{C549FFDF-1B3A-4663-814C-1EB8066D818D}" presName="L2TextContainer" presStyleLbl="bgAccFollowNode1" presStyleIdx="0" presStyleCnt="6"/>
      <dgm:spPr/>
    </dgm:pt>
    <dgm:pt modelId="{F6BAFFC9-8616-4644-81F0-B9633F640ABE}" type="pres">
      <dgm:prSet presAssocID="{C549FFDF-1B3A-4663-814C-1EB8066D818D}" presName="FlexibleEmptyPlaceHolder" presStyleCnt="0"/>
      <dgm:spPr/>
    </dgm:pt>
    <dgm:pt modelId="{238DAFEB-7340-4063-A509-77B21D27A707}" type="pres">
      <dgm:prSet presAssocID="{C549FFDF-1B3A-4663-814C-1EB8066D818D}" presName="ConnectLine" presStyleLbl="sibTrans1D1" presStyleIdx="0" presStyleCnt="6"/>
      <dgm:spPr/>
    </dgm:pt>
    <dgm:pt modelId="{FCD11294-F840-4F3E-A746-D2EDBDDFB12F}" type="pres">
      <dgm:prSet presAssocID="{C549FFDF-1B3A-4663-814C-1EB8066D818D}" presName="ConnectorPoint" presStyleLbl="node1" presStyleIdx="0" presStyleCnt="6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310ABF1E-19B8-48DE-ACC0-B096F44EAFEE}" type="pres">
      <dgm:prSet presAssocID="{C549FFDF-1B3A-4663-814C-1EB8066D818D}" presName="EmptyPlaceHolder" presStyleCnt="0"/>
      <dgm:spPr/>
    </dgm:pt>
    <dgm:pt modelId="{563953BE-A0AA-4E72-9D5E-106040D76327}" type="pres">
      <dgm:prSet presAssocID="{34D1B339-E730-48F8-BD2F-C917B8797285}" presName="spaceBetweenRectangles" presStyleCnt="0"/>
      <dgm:spPr/>
    </dgm:pt>
    <dgm:pt modelId="{45C556C9-813B-4B53-999C-B8F9133E0610}" type="pres">
      <dgm:prSet presAssocID="{D0E7115E-5BDB-4DBC-84D0-253218AE857B}" presName="composite" presStyleCnt="0"/>
      <dgm:spPr/>
    </dgm:pt>
    <dgm:pt modelId="{CA4DA7BB-727A-4B6F-9EB4-9B3DF15A41A4}" type="pres">
      <dgm:prSet presAssocID="{D0E7115E-5BDB-4DBC-84D0-253218AE857B}" presName="L1TextContainer" presStyleLbl="alignNode1" presStyleIdx="1" presStyleCnt="6">
        <dgm:presLayoutVars>
          <dgm:chMax val="1"/>
          <dgm:chPref val="1"/>
          <dgm:bulletEnabled val="1"/>
        </dgm:presLayoutVars>
      </dgm:prSet>
      <dgm:spPr/>
    </dgm:pt>
    <dgm:pt modelId="{BD335E7E-2AA2-4B99-A51B-88D9A349FD38}" type="pres">
      <dgm:prSet presAssocID="{D0E7115E-5BDB-4DBC-84D0-253218AE857B}" presName="L2TextContainerWrapper" presStyleCnt="0">
        <dgm:presLayoutVars>
          <dgm:bulletEnabled val="1"/>
        </dgm:presLayoutVars>
      </dgm:prSet>
      <dgm:spPr/>
    </dgm:pt>
    <dgm:pt modelId="{DFFCDDCC-7E69-4A71-B0D0-34D93FCD00C2}" type="pres">
      <dgm:prSet presAssocID="{D0E7115E-5BDB-4DBC-84D0-253218AE857B}" presName="L2TextContainer" presStyleLbl="bgAccFollowNode1" presStyleIdx="1" presStyleCnt="6"/>
      <dgm:spPr/>
    </dgm:pt>
    <dgm:pt modelId="{5DE58C04-3BAB-40D5-9FD0-0C1791CE0D51}" type="pres">
      <dgm:prSet presAssocID="{D0E7115E-5BDB-4DBC-84D0-253218AE857B}" presName="FlexibleEmptyPlaceHolder" presStyleCnt="0"/>
      <dgm:spPr/>
    </dgm:pt>
    <dgm:pt modelId="{F74E739A-3210-47F1-A7D0-CBA266905ACE}" type="pres">
      <dgm:prSet presAssocID="{D0E7115E-5BDB-4DBC-84D0-253218AE857B}" presName="ConnectLine" presStyleLbl="sibTrans1D1" presStyleIdx="1" presStyleCnt="6"/>
      <dgm:spPr/>
    </dgm:pt>
    <dgm:pt modelId="{0CFF1853-D917-4ACE-B66F-534092DA18B3}" type="pres">
      <dgm:prSet presAssocID="{D0E7115E-5BDB-4DBC-84D0-253218AE857B}" presName="ConnectorPoint" presStyleLbl="node1" presStyleIdx="1" presStyleCnt="6"/>
      <dgm:spPr>
        <a:solidFill>
          <a:schemeClr val="accent3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66AC9CEE-A4E2-4ADA-AF50-47126729B990}" type="pres">
      <dgm:prSet presAssocID="{D0E7115E-5BDB-4DBC-84D0-253218AE857B}" presName="EmptyPlaceHolder" presStyleCnt="0"/>
      <dgm:spPr/>
    </dgm:pt>
    <dgm:pt modelId="{5E1C8EF8-36A5-42B5-A6A1-8E2AF434510A}" type="pres">
      <dgm:prSet presAssocID="{CFB84E72-433D-4B1C-8DE0-745180FB7DF3}" presName="spaceBetweenRectangles" presStyleCnt="0"/>
      <dgm:spPr/>
    </dgm:pt>
    <dgm:pt modelId="{DE47315A-CA0A-4B97-A3EF-E8517FDF7EA0}" type="pres">
      <dgm:prSet presAssocID="{50A68329-B5B9-431F-BFFC-4BD65A847671}" presName="composite" presStyleCnt="0"/>
      <dgm:spPr/>
    </dgm:pt>
    <dgm:pt modelId="{E0F0B082-1AAF-4F81-A68A-90CF25ADAB3D}" type="pres">
      <dgm:prSet presAssocID="{50A68329-B5B9-431F-BFFC-4BD65A847671}" presName="L1TextContainer" presStyleLbl="alignNode1" presStyleIdx="2" presStyleCnt="6">
        <dgm:presLayoutVars>
          <dgm:chMax val="1"/>
          <dgm:chPref val="1"/>
          <dgm:bulletEnabled val="1"/>
        </dgm:presLayoutVars>
      </dgm:prSet>
      <dgm:spPr/>
    </dgm:pt>
    <dgm:pt modelId="{E0FFAE38-42B8-4AC1-9E22-82512F716A19}" type="pres">
      <dgm:prSet presAssocID="{50A68329-B5B9-431F-BFFC-4BD65A847671}" presName="L2TextContainerWrapper" presStyleCnt="0">
        <dgm:presLayoutVars>
          <dgm:bulletEnabled val="1"/>
        </dgm:presLayoutVars>
      </dgm:prSet>
      <dgm:spPr/>
    </dgm:pt>
    <dgm:pt modelId="{8AC774A7-3897-40DC-B6A9-AEF44A2666D0}" type="pres">
      <dgm:prSet presAssocID="{50A68329-B5B9-431F-BFFC-4BD65A847671}" presName="L2TextContainer" presStyleLbl="bgAccFollowNode1" presStyleIdx="2" presStyleCnt="6"/>
      <dgm:spPr/>
    </dgm:pt>
    <dgm:pt modelId="{BEE58B58-DC69-4C39-8FB4-DC80EB9890D8}" type="pres">
      <dgm:prSet presAssocID="{50A68329-B5B9-431F-BFFC-4BD65A847671}" presName="FlexibleEmptyPlaceHolder" presStyleCnt="0"/>
      <dgm:spPr/>
    </dgm:pt>
    <dgm:pt modelId="{726EDF41-DE90-4F7B-91F2-2FFF25EE7F24}" type="pres">
      <dgm:prSet presAssocID="{50A68329-B5B9-431F-BFFC-4BD65A847671}" presName="ConnectLine" presStyleLbl="sibTrans1D1" presStyleIdx="2" presStyleCnt="6"/>
      <dgm:spPr/>
    </dgm:pt>
    <dgm:pt modelId="{AF759270-D561-41F2-A5CB-C3003C3D40F4}" type="pres">
      <dgm:prSet presAssocID="{50A68329-B5B9-431F-BFFC-4BD65A847671}" presName="ConnectorPoint" presStyleLbl="node1" presStyleIdx="2" presStyleCnt="6"/>
      <dgm:spPr>
        <a:solidFill>
          <a:schemeClr val="accent4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B09E68E0-39A2-4F68-8B1A-E2AEB1C3CBBA}" type="pres">
      <dgm:prSet presAssocID="{50A68329-B5B9-431F-BFFC-4BD65A847671}" presName="EmptyPlaceHolder" presStyleCnt="0"/>
      <dgm:spPr/>
    </dgm:pt>
    <dgm:pt modelId="{F48EAA85-4111-404D-A039-222CFB8BFDC7}" type="pres">
      <dgm:prSet presAssocID="{EF962EF1-0959-4CD5-92E1-39A0F29180A4}" presName="spaceBetweenRectangles" presStyleCnt="0"/>
      <dgm:spPr/>
    </dgm:pt>
    <dgm:pt modelId="{27676EA6-613E-4147-ADFE-8686433164C5}" type="pres">
      <dgm:prSet presAssocID="{8CD0FFE6-06EE-4867-9AA9-2232A11B32C8}" presName="composite" presStyleCnt="0"/>
      <dgm:spPr/>
    </dgm:pt>
    <dgm:pt modelId="{46464E09-D057-4B2A-8C87-188384F0EAA1}" type="pres">
      <dgm:prSet presAssocID="{8CD0FFE6-06EE-4867-9AA9-2232A11B32C8}" presName="L1TextContainer" presStyleLbl="alignNode1" presStyleIdx="3" presStyleCnt="6">
        <dgm:presLayoutVars>
          <dgm:chMax val="1"/>
          <dgm:chPref val="1"/>
          <dgm:bulletEnabled val="1"/>
        </dgm:presLayoutVars>
      </dgm:prSet>
      <dgm:spPr/>
    </dgm:pt>
    <dgm:pt modelId="{7B99B377-03EA-4ABB-9BC2-026797CE0587}" type="pres">
      <dgm:prSet presAssocID="{8CD0FFE6-06EE-4867-9AA9-2232A11B32C8}" presName="L2TextContainerWrapper" presStyleCnt="0">
        <dgm:presLayoutVars>
          <dgm:bulletEnabled val="1"/>
        </dgm:presLayoutVars>
      </dgm:prSet>
      <dgm:spPr/>
    </dgm:pt>
    <dgm:pt modelId="{549F7230-1896-499C-9AF6-F069A1B8F20D}" type="pres">
      <dgm:prSet presAssocID="{8CD0FFE6-06EE-4867-9AA9-2232A11B32C8}" presName="L2TextContainer" presStyleLbl="bgAccFollowNode1" presStyleIdx="3" presStyleCnt="6"/>
      <dgm:spPr/>
    </dgm:pt>
    <dgm:pt modelId="{E8F60A6E-50CA-47A2-A301-D097EA66CB26}" type="pres">
      <dgm:prSet presAssocID="{8CD0FFE6-06EE-4867-9AA9-2232A11B32C8}" presName="FlexibleEmptyPlaceHolder" presStyleCnt="0"/>
      <dgm:spPr/>
    </dgm:pt>
    <dgm:pt modelId="{1EB92569-ABC4-41B4-A5BF-FC9B96F6A050}" type="pres">
      <dgm:prSet presAssocID="{8CD0FFE6-06EE-4867-9AA9-2232A11B32C8}" presName="ConnectLine" presStyleLbl="sibTrans1D1" presStyleIdx="3" presStyleCnt="6"/>
      <dgm:spPr/>
    </dgm:pt>
    <dgm:pt modelId="{DB2D5C70-2BB4-49BF-9B07-A667D0CB893F}" type="pres">
      <dgm:prSet presAssocID="{8CD0FFE6-06EE-4867-9AA9-2232A11B32C8}" presName="ConnectorPoint" presStyleLbl="node1" presStyleIdx="3" presStyleCnt="6"/>
      <dgm:spPr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FF1F57D3-956C-48DD-A666-C5E30A0A6679}" type="pres">
      <dgm:prSet presAssocID="{8CD0FFE6-06EE-4867-9AA9-2232A11B32C8}" presName="EmptyPlaceHolder" presStyleCnt="0"/>
      <dgm:spPr/>
    </dgm:pt>
    <dgm:pt modelId="{6BBF833F-900A-4D7C-AF1C-CF4D4F0B3026}" type="pres">
      <dgm:prSet presAssocID="{9EE90906-B8E8-4D58-AC49-86F183112DC2}" presName="spaceBetweenRectangles" presStyleCnt="0"/>
      <dgm:spPr/>
    </dgm:pt>
    <dgm:pt modelId="{8CF6FD41-55C8-4350-A816-A17FC6459799}" type="pres">
      <dgm:prSet presAssocID="{28648D77-AD95-47ED-BCB4-8730D437DE60}" presName="composite" presStyleCnt="0"/>
      <dgm:spPr/>
    </dgm:pt>
    <dgm:pt modelId="{C2BA6935-7D3B-4902-B50B-BB5C79F0A95D}" type="pres">
      <dgm:prSet presAssocID="{28648D77-AD95-47ED-BCB4-8730D437DE60}" presName="L1TextContainer" presStyleLbl="alignNode1" presStyleIdx="4" presStyleCnt="6">
        <dgm:presLayoutVars>
          <dgm:chMax val="1"/>
          <dgm:chPref val="1"/>
          <dgm:bulletEnabled val="1"/>
        </dgm:presLayoutVars>
      </dgm:prSet>
      <dgm:spPr/>
    </dgm:pt>
    <dgm:pt modelId="{388381D3-5010-40F8-A87D-A4C200C5B1EC}" type="pres">
      <dgm:prSet presAssocID="{28648D77-AD95-47ED-BCB4-8730D437DE60}" presName="L2TextContainerWrapper" presStyleCnt="0">
        <dgm:presLayoutVars>
          <dgm:bulletEnabled val="1"/>
        </dgm:presLayoutVars>
      </dgm:prSet>
      <dgm:spPr/>
    </dgm:pt>
    <dgm:pt modelId="{65D758DB-BACA-45F7-82E5-969770BEF8FE}" type="pres">
      <dgm:prSet presAssocID="{28648D77-AD95-47ED-BCB4-8730D437DE60}" presName="L2TextContainer" presStyleLbl="bgAccFollowNode1" presStyleIdx="4" presStyleCnt="6"/>
      <dgm:spPr/>
    </dgm:pt>
    <dgm:pt modelId="{164FD32F-671F-4EB9-9406-C6FE8F2A0A1F}" type="pres">
      <dgm:prSet presAssocID="{28648D77-AD95-47ED-BCB4-8730D437DE60}" presName="FlexibleEmptyPlaceHolder" presStyleCnt="0"/>
      <dgm:spPr/>
    </dgm:pt>
    <dgm:pt modelId="{173064C4-4ABD-4810-ACCC-828C3E18F2FF}" type="pres">
      <dgm:prSet presAssocID="{28648D77-AD95-47ED-BCB4-8730D437DE60}" presName="ConnectLine" presStyleLbl="sibTrans1D1" presStyleIdx="4" presStyleCnt="6"/>
      <dgm:spPr/>
    </dgm:pt>
    <dgm:pt modelId="{1E0CA719-4F11-4743-8B3E-C6363D93D11F}" type="pres">
      <dgm:prSet presAssocID="{28648D77-AD95-47ED-BCB4-8730D437DE60}" presName="ConnectorPoint" presStyleLbl="node1" presStyleIdx="4" presStyleCnt="6"/>
      <dgm:spPr>
        <a:solidFill>
          <a:schemeClr val="accent6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C4576169-4072-4739-91E9-2BAA44124854}" type="pres">
      <dgm:prSet presAssocID="{28648D77-AD95-47ED-BCB4-8730D437DE60}" presName="EmptyPlaceHolder" presStyleCnt="0"/>
      <dgm:spPr/>
    </dgm:pt>
    <dgm:pt modelId="{36B15265-387F-48AF-89E4-558477DCDB2B}" type="pres">
      <dgm:prSet presAssocID="{824D8EAF-4A71-4B32-B083-74B73D99A279}" presName="spaceBetweenRectangles" presStyleCnt="0"/>
      <dgm:spPr/>
    </dgm:pt>
    <dgm:pt modelId="{F4842400-5808-4025-8937-5C1D1B988953}" type="pres">
      <dgm:prSet presAssocID="{AC6A7764-3FD2-4D92-AB8C-043907775D7E}" presName="composite" presStyleCnt="0"/>
      <dgm:spPr/>
    </dgm:pt>
    <dgm:pt modelId="{97B7F503-0420-40ED-A9F1-5052FAED07A0}" type="pres">
      <dgm:prSet presAssocID="{AC6A7764-3FD2-4D92-AB8C-043907775D7E}" presName="L1TextContainer" presStyleLbl="alignNode1" presStyleIdx="5" presStyleCnt="6">
        <dgm:presLayoutVars>
          <dgm:chMax val="1"/>
          <dgm:chPref val="1"/>
          <dgm:bulletEnabled val="1"/>
        </dgm:presLayoutVars>
      </dgm:prSet>
      <dgm:spPr/>
    </dgm:pt>
    <dgm:pt modelId="{71F7AAA1-0442-496B-83A1-A21978768E8E}" type="pres">
      <dgm:prSet presAssocID="{AC6A7764-3FD2-4D92-AB8C-043907775D7E}" presName="L2TextContainerWrapper" presStyleCnt="0">
        <dgm:presLayoutVars>
          <dgm:bulletEnabled val="1"/>
        </dgm:presLayoutVars>
      </dgm:prSet>
      <dgm:spPr/>
    </dgm:pt>
    <dgm:pt modelId="{99F03FBE-F4A6-4DD3-B3FB-F2B39FD7DC2E}" type="pres">
      <dgm:prSet presAssocID="{AC6A7764-3FD2-4D92-AB8C-043907775D7E}" presName="L2TextContainer" presStyleLbl="bgAccFollowNode1" presStyleIdx="5" presStyleCnt="6"/>
      <dgm:spPr/>
    </dgm:pt>
    <dgm:pt modelId="{8887A260-2631-46B2-86BA-A56925FF03E5}" type="pres">
      <dgm:prSet presAssocID="{AC6A7764-3FD2-4D92-AB8C-043907775D7E}" presName="FlexibleEmptyPlaceHolder" presStyleCnt="0"/>
      <dgm:spPr/>
    </dgm:pt>
    <dgm:pt modelId="{B725CF48-A84C-477C-80AA-0562CA4C7F8E}" type="pres">
      <dgm:prSet presAssocID="{AC6A7764-3FD2-4D92-AB8C-043907775D7E}" presName="ConnectLine" presStyleLbl="sibTrans1D1" presStyleIdx="5" presStyleCnt="6"/>
      <dgm:spPr/>
    </dgm:pt>
    <dgm:pt modelId="{E9E2ACE8-F831-4213-BF67-9F46578D550F}" type="pres">
      <dgm:prSet presAssocID="{AC6A7764-3FD2-4D92-AB8C-043907775D7E}" presName="ConnectorPoint" presStyleLbl="node1" presStyleIdx="5" presStyleCnt="6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93D9CCA8-506A-40B2-B7BF-E648A1BD7E89}" type="pres">
      <dgm:prSet presAssocID="{AC6A7764-3FD2-4D92-AB8C-043907775D7E}" presName="EmptyPlaceHolder" presStyleCnt="0"/>
      <dgm:spPr/>
    </dgm:pt>
  </dgm:ptLst>
  <dgm:cxnLst>
    <dgm:cxn modelId="{28B09A0D-812A-41C2-B9C2-D96DB0F5517A}" srcId="{28648D77-AD95-47ED-BCB4-8730D437DE60}" destId="{796E0437-FA81-4D60-903C-6F1624086C01}" srcOrd="1" destOrd="0" parTransId="{2355DD12-9F7B-4F50-80EE-939D9E987A93}" sibTransId="{6FCEB6BB-AE66-4088-8AA4-0EC5F16C078D}"/>
    <dgm:cxn modelId="{CE11D02D-AFB0-41B5-8004-005C60E898A6}" srcId="{402B18A2-F11C-4858-B500-BA8E1E8A31E8}" destId="{28648D77-AD95-47ED-BCB4-8730D437DE60}" srcOrd="4" destOrd="0" parTransId="{61FC7104-7359-4EC8-A280-492CDEF9220E}" sibTransId="{824D8EAF-4A71-4B32-B083-74B73D99A279}"/>
    <dgm:cxn modelId="{027DAF39-ABD0-498D-A99E-5740B56E96B4}" srcId="{402B18A2-F11C-4858-B500-BA8E1E8A31E8}" destId="{AC6A7764-3FD2-4D92-AB8C-043907775D7E}" srcOrd="5" destOrd="0" parTransId="{F38451CB-CB92-4CC5-BE70-F3058B815B43}" sibTransId="{56FCB54F-0872-495D-A0E9-2F0608E70B40}"/>
    <dgm:cxn modelId="{DEB2203C-89DF-404D-8049-3953D76183AE}" type="presOf" srcId="{28648D77-AD95-47ED-BCB4-8730D437DE60}" destId="{C2BA6935-7D3B-4902-B50B-BB5C79F0A95D}" srcOrd="0" destOrd="0" presId="urn:microsoft.com/office/officeart/2017/3/layout/HorizontalLabelsTimeline"/>
    <dgm:cxn modelId="{6A0BBE3C-2A7F-42C8-9495-82E063C63ECB}" type="presOf" srcId="{796E0437-FA81-4D60-903C-6F1624086C01}" destId="{65D758DB-BACA-45F7-82E5-969770BEF8FE}" srcOrd="0" destOrd="1" presId="urn:microsoft.com/office/officeart/2017/3/layout/HorizontalLabelsTimeline"/>
    <dgm:cxn modelId="{01A6535C-975A-4242-AE03-94AC0CF72A74}" srcId="{28648D77-AD95-47ED-BCB4-8730D437DE60}" destId="{8AAFB733-DF94-43F6-A997-452EDB2635CC}" srcOrd="0" destOrd="0" parTransId="{4AF55681-924A-46AA-ACE6-58A839DD9CD1}" sibTransId="{B74C0EBF-9FED-42FE-994B-FEBEBC924EAA}"/>
    <dgm:cxn modelId="{5B0D675D-F417-4521-9ED0-A5681E997EFE}" type="presOf" srcId="{8CD0FFE6-06EE-4867-9AA9-2232A11B32C8}" destId="{46464E09-D057-4B2A-8C87-188384F0EAA1}" srcOrd="0" destOrd="0" presId="urn:microsoft.com/office/officeart/2017/3/layout/HorizontalLabelsTimeline"/>
    <dgm:cxn modelId="{26F0465F-C7EB-42BC-9F8B-8DF4E6E26609}" srcId="{C549FFDF-1B3A-4663-814C-1EB8066D818D}" destId="{53F84FDE-4E8E-4F05-862F-DC7637E93EB7}" srcOrd="0" destOrd="0" parTransId="{FE5BB244-4F36-40F7-BADB-6420914966CE}" sibTransId="{54E3E122-C37E-4257-9743-A1A30672B645}"/>
    <dgm:cxn modelId="{A497E263-A032-475A-984A-951027CDDAB4}" srcId="{50A68329-B5B9-431F-BFFC-4BD65A847671}" destId="{88B3C62F-E51F-4C82-90C1-CC1AA925E7A4}" srcOrd="0" destOrd="0" parTransId="{CB669A46-3C2D-4EAC-98DD-49CFCB47DA41}" sibTransId="{A3974B05-EC9B-418B-90DD-AE479364E28B}"/>
    <dgm:cxn modelId="{B4DF7567-A243-4C28-8299-3F8AE8E69BCD}" type="presOf" srcId="{D0E7115E-5BDB-4DBC-84D0-253218AE857B}" destId="{CA4DA7BB-727A-4B6F-9EB4-9B3DF15A41A4}" srcOrd="0" destOrd="0" presId="urn:microsoft.com/office/officeart/2017/3/layout/HorizontalLabelsTimeline"/>
    <dgm:cxn modelId="{D2330756-D4F7-4FFB-ADC1-D7F9913C7E73}" type="presOf" srcId="{50A68329-B5B9-431F-BFFC-4BD65A847671}" destId="{E0F0B082-1AAF-4F81-A68A-90CF25ADAB3D}" srcOrd="0" destOrd="0" presId="urn:microsoft.com/office/officeart/2017/3/layout/HorizontalLabelsTimeline"/>
    <dgm:cxn modelId="{E2C63756-9D36-43C0-B600-55F424A4C391}" srcId="{402B18A2-F11C-4858-B500-BA8E1E8A31E8}" destId="{C549FFDF-1B3A-4663-814C-1EB8066D818D}" srcOrd="0" destOrd="0" parTransId="{574D0863-2B93-44A4-BFFE-E33CBA632148}" sibTransId="{34D1B339-E730-48F8-BD2F-C917B8797285}"/>
    <dgm:cxn modelId="{6F77DA84-CEE7-415B-8B4A-298A9CFB8D53}" type="presOf" srcId="{EBD7F53D-EC77-480C-8665-F0ED64CE6C82}" destId="{DFFCDDCC-7E69-4A71-B0D0-34D93FCD00C2}" srcOrd="0" destOrd="0" presId="urn:microsoft.com/office/officeart/2017/3/layout/HorizontalLabelsTimeline"/>
    <dgm:cxn modelId="{BFDCE484-5AAB-4155-9339-87903A8026A0}" srcId="{D0E7115E-5BDB-4DBC-84D0-253218AE857B}" destId="{EBD7F53D-EC77-480C-8665-F0ED64CE6C82}" srcOrd="0" destOrd="0" parTransId="{425AA7B7-6548-4DF2-9715-810A45D9C087}" sibTransId="{8ECE979D-173D-49D4-82FB-84CBCD92AFDC}"/>
    <dgm:cxn modelId="{6BD5368E-6E8F-4138-9DDE-631DAF33AE33}" srcId="{402B18A2-F11C-4858-B500-BA8E1E8A31E8}" destId="{D0E7115E-5BDB-4DBC-84D0-253218AE857B}" srcOrd="1" destOrd="0" parTransId="{0AFCC2FA-82DA-4795-B07C-B9CD9C4F593D}" sibTransId="{CFB84E72-433D-4B1C-8DE0-745180FB7DF3}"/>
    <dgm:cxn modelId="{EF18AA8F-6E41-4243-B33A-4B1434C8E60F}" type="presOf" srcId="{8AAFB733-DF94-43F6-A997-452EDB2635CC}" destId="{65D758DB-BACA-45F7-82E5-969770BEF8FE}" srcOrd="0" destOrd="0" presId="urn:microsoft.com/office/officeart/2017/3/layout/HorizontalLabelsTimeline"/>
    <dgm:cxn modelId="{BD158190-E2D2-4F2C-B36E-F2EA01AF6AE4}" srcId="{402B18A2-F11C-4858-B500-BA8E1E8A31E8}" destId="{50A68329-B5B9-431F-BFFC-4BD65A847671}" srcOrd="2" destOrd="0" parTransId="{67CD2C90-5256-4802-A06D-B5F292238E65}" sibTransId="{EF962EF1-0959-4CD5-92E1-39A0F29180A4}"/>
    <dgm:cxn modelId="{26346FB7-B3DD-4648-9E2E-E1B62B8EC620}" type="presOf" srcId="{AC6A7764-3FD2-4D92-AB8C-043907775D7E}" destId="{97B7F503-0420-40ED-A9F1-5052FAED07A0}" srcOrd="0" destOrd="0" presId="urn:microsoft.com/office/officeart/2017/3/layout/HorizontalLabelsTimeline"/>
    <dgm:cxn modelId="{6C1D9CB9-2E59-4370-9434-BDBC583B1173}" srcId="{AC6A7764-3FD2-4D92-AB8C-043907775D7E}" destId="{6F0891B6-1CC4-4E35-9D9F-D073B6526693}" srcOrd="0" destOrd="0" parTransId="{222CB53E-5D86-423D-B3D1-B534C3E377D5}" sibTransId="{233EBCA0-61ED-4BED-B40F-47D33F876760}"/>
    <dgm:cxn modelId="{42D0BABB-7887-4DFD-900D-0EF3A6F5C45A}" type="presOf" srcId="{C549FFDF-1B3A-4663-814C-1EB8066D818D}" destId="{8F78D2ED-CEF1-49D8-93E9-DF330E5E9CDC}" srcOrd="0" destOrd="0" presId="urn:microsoft.com/office/officeart/2017/3/layout/HorizontalLabelsTimeline"/>
    <dgm:cxn modelId="{492FC1BE-FF51-4C68-BFB6-A1952A130CEB}" srcId="{402B18A2-F11C-4858-B500-BA8E1E8A31E8}" destId="{8CD0FFE6-06EE-4867-9AA9-2232A11B32C8}" srcOrd="3" destOrd="0" parTransId="{5CACB7C1-E3EA-4932-8053-71F91E4E6FB3}" sibTransId="{9EE90906-B8E8-4D58-AC49-86F183112DC2}"/>
    <dgm:cxn modelId="{553126C4-09B4-4CE7-B54B-7174BD16732D}" srcId="{8CD0FFE6-06EE-4867-9AA9-2232A11B32C8}" destId="{0AA831C6-CD3C-491A-8970-BD9735EA3894}" srcOrd="0" destOrd="0" parTransId="{AE3A34C3-8A95-4956-8127-481879427DA0}" sibTransId="{684F714C-B809-47B1-AF69-92DD49976FBB}"/>
    <dgm:cxn modelId="{385EC5C5-566D-41C4-9AB0-F3FF277AD7AB}" type="presOf" srcId="{402B18A2-F11C-4858-B500-BA8E1E8A31E8}" destId="{B7266F8C-5F74-492C-9166-178852CDC040}" srcOrd="0" destOrd="0" presId="urn:microsoft.com/office/officeart/2017/3/layout/HorizontalLabelsTimeline"/>
    <dgm:cxn modelId="{FA2378C6-C7E6-4B66-89FD-C7682AAE940D}" type="presOf" srcId="{88B3C62F-E51F-4C82-90C1-CC1AA925E7A4}" destId="{8AC774A7-3897-40DC-B6A9-AEF44A2666D0}" srcOrd="0" destOrd="0" presId="urn:microsoft.com/office/officeart/2017/3/layout/HorizontalLabelsTimeline"/>
    <dgm:cxn modelId="{9F7FE8C8-011D-4AAB-AB53-5A227EDDB389}" type="presOf" srcId="{0AA831C6-CD3C-491A-8970-BD9735EA3894}" destId="{549F7230-1896-499C-9AF6-F069A1B8F20D}" srcOrd="0" destOrd="0" presId="urn:microsoft.com/office/officeart/2017/3/layout/HorizontalLabelsTimeline"/>
    <dgm:cxn modelId="{7361BFED-232C-41E6-936B-7475255B8DD5}" type="presOf" srcId="{6F0891B6-1CC4-4E35-9D9F-D073B6526693}" destId="{99F03FBE-F4A6-4DD3-B3FB-F2B39FD7DC2E}" srcOrd="0" destOrd="0" presId="urn:microsoft.com/office/officeart/2017/3/layout/HorizontalLabelsTimeline"/>
    <dgm:cxn modelId="{624F35F7-2439-4A82-9095-FBFD2AA5DB63}" type="presOf" srcId="{53F84FDE-4E8E-4F05-862F-DC7637E93EB7}" destId="{C2D1692A-7EED-47D2-BFFD-B6452D4BBF5C}" srcOrd="0" destOrd="0" presId="urn:microsoft.com/office/officeart/2017/3/layout/HorizontalLabelsTimeline"/>
    <dgm:cxn modelId="{CB99E097-3652-49C7-A8B9-8FB00488275D}" type="presParOf" srcId="{B7266F8C-5F74-492C-9166-178852CDC040}" destId="{79017F68-83DF-498A-A107-BF046EF0EF1A}" srcOrd="0" destOrd="0" presId="urn:microsoft.com/office/officeart/2017/3/layout/HorizontalLabelsTimeline"/>
    <dgm:cxn modelId="{58CF1CCB-AAB0-4B55-8084-D311D7C3E0E5}" type="presParOf" srcId="{B7266F8C-5F74-492C-9166-178852CDC040}" destId="{E89E3712-E34B-47C7-879A-15538E490405}" srcOrd="1" destOrd="0" presId="urn:microsoft.com/office/officeart/2017/3/layout/HorizontalLabelsTimeline"/>
    <dgm:cxn modelId="{5D9BD7E7-9BAA-4AA9-8B4A-D0B1DBB3CF59}" type="presParOf" srcId="{E89E3712-E34B-47C7-879A-15538E490405}" destId="{A9E63289-154A-46F6-82DB-AF64CA65088F}" srcOrd="0" destOrd="0" presId="urn:microsoft.com/office/officeart/2017/3/layout/HorizontalLabelsTimeline"/>
    <dgm:cxn modelId="{DAFE6D8D-75C9-402E-8BC8-CD6830F7B5E2}" type="presParOf" srcId="{A9E63289-154A-46F6-82DB-AF64CA65088F}" destId="{8F78D2ED-CEF1-49D8-93E9-DF330E5E9CDC}" srcOrd="0" destOrd="0" presId="urn:microsoft.com/office/officeart/2017/3/layout/HorizontalLabelsTimeline"/>
    <dgm:cxn modelId="{7A95C0A1-6992-4D08-999F-C2F8621D358E}" type="presParOf" srcId="{A9E63289-154A-46F6-82DB-AF64CA65088F}" destId="{7D87AA84-31E4-4AFF-8C2D-C04CE412CE0A}" srcOrd="1" destOrd="0" presId="urn:microsoft.com/office/officeart/2017/3/layout/HorizontalLabelsTimeline"/>
    <dgm:cxn modelId="{44145926-2E03-42D9-9DD0-ACCACFE359F9}" type="presParOf" srcId="{7D87AA84-31E4-4AFF-8C2D-C04CE412CE0A}" destId="{C2D1692A-7EED-47D2-BFFD-B6452D4BBF5C}" srcOrd="0" destOrd="0" presId="urn:microsoft.com/office/officeart/2017/3/layout/HorizontalLabelsTimeline"/>
    <dgm:cxn modelId="{7598E22A-4864-480C-914B-210233321CF7}" type="presParOf" srcId="{7D87AA84-31E4-4AFF-8C2D-C04CE412CE0A}" destId="{F6BAFFC9-8616-4644-81F0-B9633F640ABE}" srcOrd="1" destOrd="0" presId="urn:microsoft.com/office/officeart/2017/3/layout/HorizontalLabelsTimeline"/>
    <dgm:cxn modelId="{E5411A98-AFCC-4634-AAAF-863A8ED634AD}" type="presParOf" srcId="{A9E63289-154A-46F6-82DB-AF64CA65088F}" destId="{238DAFEB-7340-4063-A509-77B21D27A707}" srcOrd="2" destOrd="0" presId="urn:microsoft.com/office/officeart/2017/3/layout/HorizontalLabelsTimeline"/>
    <dgm:cxn modelId="{A528972C-0E23-4535-8CCE-4781EFAD10FD}" type="presParOf" srcId="{A9E63289-154A-46F6-82DB-AF64CA65088F}" destId="{FCD11294-F840-4F3E-A746-D2EDBDDFB12F}" srcOrd="3" destOrd="0" presId="urn:microsoft.com/office/officeart/2017/3/layout/HorizontalLabelsTimeline"/>
    <dgm:cxn modelId="{74FAEE4A-DFEA-4982-B8D8-C09AA624B38D}" type="presParOf" srcId="{A9E63289-154A-46F6-82DB-AF64CA65088F}" destId="{310ABF1E-19B8-48DE-ACC0-B096F44EAFEE}" srcOrd="4" destOrd="0" presId="urn:microsoft.com/office/officeart/2017/3/layout/HorizontalLabelsTimeline"/>
    <dgm:cxn modelId="{7027978C-EDC0-4EC8-9B7E-122F2782CA84}" type="presParOf" srcId="{E89E3712-E34B-47C7-879A-15538E490405}" destId="{563953BE-A0AA-4E72-9D5E-106040D76327}" srcOrd="1" destOrd="0" presId="urn:microsoft.com/office/officeart/2017/3/layout/HorizontalLabelsTimeline"/>
    <dgm:cxn modelId="{881EA441-602F-4408-9335-2AB91B0B78CB}" type="presParOf" srcId="{E89E3712-E34B-47C7-879A-15538E490405}" destId="{45C556C9-813B-4B53-999C-B8F9133E0610}" srcOrd="2" destOrd="0" presId="urn:microsoft.com/office/officeart/2017/3/layout/HorizontalLabelsTimeline"/>
    <dgm:cxn modelId="{07B79321-ADB8-4D41-AED4-36894FE698F7}" type="presParOf" srcId="{45C556C9-813B-4B53-999C-B8F9133E0610}" destId="{CA4DA7BB-727A-4B6F-9EB4-9B3DF15A41A4}" srcOrd="0" destOrd="0" presId="urn:microsoft.com/office/officeart/2017/3/layout/HorizontalLabelsTimeline"/>
    <dgm:cxn modelId="{6AA0DF9B-9358-404D-AEA6-6A81428839E8}" type="presParOf" srcId="{45C556C9-813B-4B53-999C-B8F9133E0610}" destId="{BD335E7E-2AA2-4B99-A51B-88D9A349FD38}" srcOrd="1" destOrd="0" presId="urn:microsoft.com/office/officeart/2017/3/layout/HorizontalLabelsTimeline"/>
    <dgm:cxn modelId="{7A3FD07C-3522-4712-A7CE-382F9F0A9E17}" type="presParOf" srcId="{BD335E7E-2AA2-4B99-A51B-88D9A349FD38}" destId="{DFFCDDCC-7E69-4A71-B0D0-34D93FCD00C2}" srcOrd="0" destOrd="0" presId="urn:microsoft.com/office/officeart/2017/3/layout/HorizontalLabelsTimeline"/>
    <dgm:cxn modelId="{C0DB377C-43B2-4699-B2D3-09E15A1A66EB}" type="presParOf" srcId="{BD335E7E-2AA2-4B99-A51B-88D9A349FD38}" destId="{5DE58C04-3BAB-40D5-9FD0-0C1791CE0D51}" srcOrd="1" destOrd="0" presId="urn:microsoft.com/office/officeart/2017/3/layout/HorizontalLabelsTimeline"/>
    <dgm:cxn modelId="{BB82172D-AC9B-4110-9114-14FF4FA786D1}" type="presParOf" srcId="{45C556C9-813B-4B53-999C-B8F9133E0610}" destId="{F74E739A-3210-47F1-A7D0-CBA266905ACE}" srcOrd="2" destOrd="0" presId="urn:microsoft.com/office/officeart/2017/3/layout/HorizontalLabelsTimeline"/>
    <dgm:cxn modelId="{964A2612-E996-42CE-B7A3-CEB00CC5EC44}" type="presParOf" srcId="{45C556C9-813B-4B53-999C-B8F9133E0610}" destId="{0CFF1853-D917-4ACE-B66F-534092DA18B3}" srcOrd="3" destOrd="0" presId="urn:microsoft.com/office/officeart/2017/3/layout/HorizontalLabelsTimeline"/>
    <dgm:cxn modelId="{DF65B3C9-0265-4811-9406-3258589A26A5}" type="presParOf" srcId="{45C556C9-813B-4B53-999C-B8F9133E0610}" destId="{66AC9CEE-A4E2-4ADA-AF50-47126729B990}" srcOrd="4" destOrd="0" presId="urn:microsoft.com/office/officeart/2017/3/layout/HorizontalLabelsTimeline"/>
    <dgm:cxn modelId="{9330DD37-4175-4622-B9B1-2CBE4F687B35}" type="presParOf" srcId="{E89E3712-E34B-47C7-879A-15538E490405}" destId="{5E1C8EF8-36A5-42B5-A6A1-8E2AF434510A}" srcOrd="3" destOrd="0" presId="urn:microsoft.com/office/officeart/2017/3/layout/HorizontalLabelsTimeline"/>
    <dgm:cxn modelId="{39EF9F10-4F1F-4D65-ABD4-6F4600A181D4}" type="presParOf" srcId="{E89E3712-E34B-47C7-879A-15538E490405}" destId="{DE47315A-CA0A-4B97-A3EF-E8517FDF7EA0}" srcOrd="4" destOrd="0" presId="urn:microsoft.com/office/officeart/2017/3/layout/HorizontalLabelsTimeline"/>
    <dgm:cxn modelId="{A972C5EC-B89E-4E2B-A468-38FD1591F3FB}" type="presParOf" srcId="{DE47315A-CA0A-4B97-A3EF-E8517FDF7EA0}" destId="{E0F0B082-1AAF-4F81-A68A-90CF25ADAB3D}" srcOrd="0" destOrd="0" presId="urn:microsoft.com/office/officeart/2017/3/layout/HorizontalLabelsTimeline"/>
    <dgm:cxn modelId="{ECCB5D2E-838D-45A8-8511-1CF1156C14FA}" type="presParOf" srcId="{DE47315A-CA0A-4B97-A3EF-E8517FDF7EA0}" destId="{E0FFAE38-42B8-4AC1-9E22-82512F716A19}" srcOrd="1" destOrd="0" presId="urn:microsoft.com/office/officeart/2017/3/layout/HorizontalLabelsTimeline"/>
    <dgm:cxn modelId="{B498A3F8-2DF4-40C9-9170-35846667884C}" type="presParOf" srcId="{E0FFAE38-42B8-4AC1-9E22-82512F716A19}" destId="{8AC774A7-3897-40DC-B6A9-AEF44A2666D0}" srcOrd="0" destOrd="0" presId="urn:microsoft.com/office/officeart/2017/3/layout/HorizontalLabelsTimeline"/>
    <dgm:cxn modelId="{7EE4E5EA-8B3D-4ED1-9A13-9B3126F43408}" type="presParOf" srcId="{E0FFAE38-42B8-4AC1-9E22-82512F716A19}" destId="{BEE58B58-DC69-4C39-8FB4-DC80EB9890D8}" srcOrd="1" destOrd="0" presId="urn:microsoft.com/office/officeart/2017/3/layout/HorizontalLabelsTimeline"/>
    <dgm:cxn modelId="{2E82D59E-86FB-444C-A83E-7E709887B3C9}" type="presParOf" srcId="{DE47315A-CA0A-4B97-A3EF-E8517FDF7EA0}" destId="{726EDF41-DE90-4F7B-91F2-2FFF25EE7F24}" srcOrd="2" destOrd="0" presId="urn:microsoft.com/office/officeart/2017/3/layout/HorizontalLabelsTimeline"/>
    <dgm:cxn modelId="{DC9CEB11-73A1-4042-A9E2-D7C1F2464CF9}" type="presParOf" srcId="{DE47315A-CA0A-4B97-A3EF-E8517FDF7EA0}" destId="{AF759270-D561-41F2-A5CB-C3003C3D40F4}" srcOrd="3" destOrd="0" presId="urn:microsoft.com/office/officeart/2017/3/layout/HorizontalLabelsTimeline"/>
    <dgm:cxn modelId="{CCE02545-B8A4-41D6-959C-9CD6E9604ECD}" type="presParOf" srcId="{DE47315A-CA0A-4B97-A3EF-E8517FDF7EA0}" destId="{B09E68E0-39A2-4F68-8B1A-E2AEB1C3CBBA}" srcOrd="4" destOrd="0" presId="urn:microsoft.com/office/officeart/2017/3/layout/HorizontalLabelsTimeline"/>
    <dgm:cxn modelId="{E63E23EB-96BE-4DEE-B62A-923606399356}" type="presParOf" srcId="{E89E3712-E34B-47C7-879A-15538E490405}" destId="{F48EAA85-4111-404D-A039-222CFB8BFDC7}" srcOrd="5" destOrd="0" presId="urn:microsoft.com/office/officeart/2017/3/layout/HorizontalLabelsTimeline"/>
    <dgm:cxn modelId="{E9F95D05-81B5-4197-8E88-57F92860B64D}" type="presParOf" srcId="{E89E3712-E34B-47C7-879A-15538E490405}" destId="{27676EA6-613E-4147-ADFE-8686433164C5}" srcOrd="6" destOrd="0" presId="urn:microsoft.com/office/officeart/2017/3/layout/HorizontalLabelsTimeline"/>
    <dgm:cxn modelId="{265F10DD-4017-45BB-8F3C-D2D99752B192}" type="presParOf" srcId="{27676EA6-613E-4147-ADFE-8686433164C5}" destId="{46464E09-D057-4B2A-8C87-188384F0EAA1}" srcOrd="0" destOrd="0" presId="urn:microsoft.com/office/officeart/2017/3/layout/HorizontalLabelsTimeline"/>
    <dgm:cxn modelId="{C8FA5121-A847-4876-A319-218F493D37AA}" type="presParOf" srcId="{27676EA6-613E-4147-ADFE-8686433164C5}" destId="{7B99B377-03EA-4ABB-9BC2-026797CE0587}" srcOrd="1" destOrd="0" presId="urn:microsoft.com/office/officeart/2017/3/layout/HorizontalLabelsTimeline"/>
    <dgm:cxn modelId="{6F304892-7387-4377-BD41-0298F9D873A7}" type="presParOf" srcId="{7B99B377-03EA-4ABB-9BC2-026797CE0587}" destId="{549F7230-1896-499C-9AF6-F069A1B8F20D}" srcOrd="0" destOrd="0" presId="urn:microsoft.com/office/officeart/2017/3/layout/HorizontalLabelsTimeline"/>
    <dgm:cxn modelId="{B6D8AB34-AE28-425A-A387-85697FF91E82}" type="presParOf" srcId="{7B99B377-03EA-4ABB-9BC2-026797CE0587}" destId="{E8F60A6E-50CA-47A2-A301-D097EA66CB26}" srcOrd="1" destOrd="0" presId="urn:microsoft.com/office/officeart/2017/3/layout/HorizontalLabelsTimeline"/>
    <dgm:cxn modelId="{7ACC40E1-5E79-4891-98F3-EABB147E205B}" type="presParOf" srcId="{27676EA6-613E-4147-ADFE-8686433164C5}" destId="{1EB92569-ABC4-41B4-A5BF-FC9B96F6A050}" srcOrd="2" destOrd="0" presId="urn:microsoft.com/office/officeart/2017/3/layout/HorizontalLabelsTimeline"/>
    <dgm:cxn modelId="{19CC8C40-6155-4C97-81CE-00BEA153852F}" type="presParOf" srcId="{27676EA6-613E-4147-ADFE-8686433164C5}" destId="{DB2D5C70-2BB4-49BF-9B07-A667D0CB893F}" srcOrd="3" destOrd="0" presId="urn:microsoft.com/office/officeart/2017/3/layout/HorizontalLabelsTimeline"/>
    <dgm:cxn modelId="{942BA8A4-5B67-42F1-B242-B01BB77C0ABF}" type="presParOf" srcId="{27676EA6-613E-4147-ADFE-8686433164C5}" destId="{FF1F57D3-956C-48DD-A666-C5E30A0A6679}" srcOrd="4" destOrd="0" presId="urn:microsoft.com/office/officeart/2017/3/layout/HorizontalLabelsTimeline"/>
    <dgm:cxn modelId="{42DCB4C6-A6EE-4D65-8897-FB5EB9D7B93C}" type="presParOf" srcId="{E89E3712-E34B-47C7-879A-15538E490405}" destId="{6BBF833F-900A-4D7C-AF1C-CF4D4F0B3026}" srcOrd="7" destOrd="0" presId="urn:microsoft.com/office/officeart/2017/3/layout/HorizontalLabelsTimeline"/>
    <dgm:cxn modelId="{2E93D103-6138-4877-A904-0D447429E168}" type="presParOf" srcId="{E89E3712-E34B-47C7-879A-15538E490405}" destId="{8CF6FD41-55C8-4350-A816-A17FC6459799}" srcOrd="8" destOrd="0" presId="urn:microsoft.com/office/officeart/2017/3/layout/HorizontalLabelsTimeline"/>
    <dgm:cxn modelId="{F5ED3D94-EA72-49A6-90FF-C3717B860F49}" type="presParOf" srcId="{8CF6FD41-55C8-4350-A816-A17FC6459799}" destId="{C2BA6935-7D3B-4902-B50B-BB5C79F0A95D}" srcOrd="0" destOrd="0" presId="urn:microsoft.com/office/officeart/2017/3/layout/HorizontalLabelsTimeline"/>
    <dgm:cxn modelId="{97D213E6-A43E-4F56-A368-282BBAC33D33}" type="presParOf" srcId="{8CF6FD41-55C8-4350-A816-A17FC6459799}" destId="{388381D3-5010-40F8-A87D-A4C200C5B1EC}" srcOrd="1" destOrd="0" presId="urn:microsoft.com/office/officeart/2017/3/layout/HorizontalLabelsTimeline"/>
    <dgm:cxn modelId="{1A65F729-014A-4536-99DF-E653D9B113C7}" type="presParOf" srcId="{388381D3-5010-40F8-A87D-A4C200C5B1EC}" destId="{65D758DB-BACA-45F7-82E5-969770BEF8FE}" srcOrd="0" destOrd="0" presId="urn:microsoft.com/office/officeart/2017/3/layout/HorizontalLabelsTimeline"/>
    <dgm:cxn modelId="{0C030F7A-8BC8-4B08-A7F1-3305B528DF5C}" type="presParOf" srcId="{388381D3-5010-40F8-A87D-A4C200C5B1EC}" destId="{164FD32F-671F-4EB9-9406-C6FE8F2A0A1F}" srcOrd="1" destOrd="0" presId="urn:microsoft.com/office/officeart/2017/3/layout/HorizontalLabelsTimeline"/>
    <dgm:cxn modelId="{2F1F0745-1F3A-4A7D-B7A7-033C9A7730D2}" type="presParOf" srcId="{8CF6FD41-55C8-4350-A816-A17FC6459799}" destId="{173064C4-4ABD-4810-ACCC-828C3E18F2FF}" srcOrd="2" destOrd="0" presId="urn:microsoft.com/office/officeart/2017/3/layout/HorizontalLabelsTimeline"/>
    <dgm:cxn modelId="{EF397CF7-D139-40D5-B5F6-D93E47B000D6}" type="presParOf" srcId="{8CF6FD41-55C8-4350-A816-A17FC6459799}" destId="{1E0CA719-4F11-4743-8B3E-C6363D93D11F}" srcOrd="3" destOrd="0" presId="urn:microsoft.com/office/officeart/2017/3/layout/HorizontalLabelsTimeline"/>
    <dgm:cxn modelId="{EC20FDC7-BBC9-46B0-B57A-16AFEEA2484D}" type="presParOf" srcId="{8CF6FD41-55C8-4350-A816-A17FC6459799}" destId="{C4576169-4072-4739-91E9-2BAA44124854}" srcOrd="4" destOrd="0" presId="urn:microsoft.com/office/officeart/2017/3/layout/HorizontalLabelsTimeline"/>
    <dgm:cxn modelId="{FB810A4F-DB9E-4C23-B6E4-9A16153965CF}" type="presParOf" srcId="{E89E3712-E34B-47C7-879A-15538E490405}" destId="{36B15265-387F-48AF-89E4-558477DCDB2B}" srcOrd="9" destOrd="0" presId="urn:microsoft.com/office/officeart/2017/3/layout/HorizontalLabelsTimeline"/>
    <dgm:cxn modelId="{2BEAAD4E-B05B-4CFC-9E5C-BE859E40BD66}" type="presParOf" srcId="{E89E3712-E34B-47C7-879A-15538E490405}" destId="{F4842400-5808-4025-8937-5C1D1B988953}" srcOrd="10" destOrd="0" presId="urn:microsoft.com/office/officeart/2017/3/layout/HorizontalLabelsTimeline"/>
    <dgm:cxn modelId="{F14B5AE6-12E0-4A8E-A367-E54B4252BC05}" type="presParOf" srcId="{F4842400-5808-4025-8937-5C1D1B988953}" destId="{97B7F503-0420-40ED-A9F1-5052FAED07A0}" srcOrd="0" destOrd="0" presId="urn:microsoft.com/office/officeart/2017/3/layout/HorizontalLabelsTimeline"/>
    <dgm:cxn modelId="{44EC8D0C-E65F-4ADD-A983-63DA0B7438DD}" type="presParOf" srcId="{F4842400-5808-4025-8937-5C1D1B988953}" destId="{71F7AAA1-0442-496B-83A1-A21978768E8E}" srcOrd="1" destOrd="0" presId="urn:microsoft.com/office/officeart/2017/3/layout/HorizontalLabelsTimeline"/>
    <dgm:cxn modelId="{B68B46AB-A2F0-4A91-9546-CA0292092E18}" type="presParOf" srcId="{71F7AAA1-0442-496B-83A1-A21978768E8E}" destId="{99F03FBE-F4A6-4DD3-B3FB-F2B39FD7DC2E}" srcOrd="0" destOrd="0" presId="urn:microsoft.com/office/officeart/2017/3/layout/HorizontalLabelsTimeline"/>
    <dgm:cxn modelId="{AD2DCA2C-D056-4A21-97B9-A58D89D84ECF}" type="presParOf" srcId="{71F7AAA1-0442-496B-83A1-A21978768E8E}" destId="{8887A260-2631-46B2-86BA-A56925FF03E5}" srcOrd="1" destOrd="0" presId="urn:microsoft.com/office/officeart/2017/3/layout/HorizontalLabelsTimeline"/>
    <dgm:cxn modelId="{CC6D6F1C-8500-4390-9044-093B1B981665}" type="presParOf" srcId="{F4842400-5808-4025-8937-5C1D1B988953}" destId="{B725CF48-A84C-477C-80AA-0562CA4C7F8E}" srcOrd="2" destOrd="0" presId="urn:microsoft.com/office/officeart/2017/3/layout/HorizontalLabelsTimeline"/>
    <dgm:cxn modelId="{D23C49A7-78CC-4C81-A8C0-9228BEBCD66C}" type="presParOf" srcId="{F4842400-5808-4025-8937-5C1D1B988953}" destId="{E9E2ACE8-F831-4213-BF67-9F46578D550F}" srcOrd="3" destOrd="0" presId="urn:microsoft.com/office/officeart/2017/3/layout/HorizontalLabelsTimeline"/>
    <dgm:cxn modelId="{40FD9945-5926-4F23-A9C6-B1B9F1722A99}" type="presParOf" srcId="{F4842400-5808-4025-8937-5C1D1B988953}" destId="{93D9CCA8-506A-40B2-B7BF-E648A1BD7E89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BC1DC3-7082-4F8C-8362-5BB65C10C65F}">
      <dsp:nvSpPr>
        <dsp:cNvPr id="0" name=""/>
        <dsp:cNvSpPr/>
      </dsp:nvSpPr>
      <dsp:spPr>
        <a:xfrm>
          <a:off x="575068" y="315322"/>
          <a:ext cx="1246710" cy="124671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04F049-A3E0-451A-BAEC-DF14802688B2}">
      <dsp:nvSpPr>
        <dsp:cNvPr id="0" name=""/>
        <dsp:cNvSpPr/>
      </dsp:nvSpPr>
      <dsp:spPr>
        <a:xfrm>
          <a:off x="840760" y="581014"/>
          <a:ext cx="715325" cy="7153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2493603-B65C-489A-BB6C-0B10E5D142E6}">
      <dsp:nvSpPr>
        <dsp:cNvPr id="0" name=""/>
        <dsp:cNvSpPr/>
      </dsp:nvSpPr>
      <dsp:spPr>
        <a:xfrm>
          <a:off x="176529" y="1950352"/>
          <a:ext cx="204378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i="1" kern="1200" dirty="0"/>
            <a:t>Research Design</a:t>
          </a:r>
          <a:endParaRPr lang="en-GB" sz="1800" kern="1200" dirty="0"/>
        </a:p>
      </dsp:txBody>
      <dsp:txXfrm>
        <a:off x="176529" y="1950352"/>
        <a:ext cx="2043787" cy="720000"/>
      </dsp:txXfrm>
    </dsp:sp>
    <dsp:sp modelId="{763CEFA5-4AF4-4280-B48A-39158944EA31}">
      <dsp:nvSpPr>
        <dsp:cNvPr id="0" name=""/>
        <dsp:cNvSpPr/>
      </dsp:nvSpPr>
      <dsp:spPr>
        <a:xfrm>
          <a:off x="2976518" y="315322"/>
          <a:ext cx="1246710" cy="124671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B571A5-542B-4465-B5BC-C46DDB254E57}">
      <dsp:nvSpPr>
        <dsp:cNvPr id="0" name=""/>
        <dsp:cNvSpPr/>
      </dsp:nvSpPr>
      <dsp:spPr>
        <a:xfrm>
          <a:off x="3242210" y="581014"/>
          <a:ext cx="715325" cy="7153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38BAC32-D358-4212-8A34-BDCA00752FFB}">
      <dsp:nvSpPr>
        <dsp:cNvPr id="0" name=""/>
        <dsp:cNvSpPr/>
      </dsp:nvSpPr>
      <dsp:spPr>
        <a:xfrm>
          <a:off x="2577979" y="1950352"/>
          <a:ext cx="204378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>
              <a:latin typeface="Garamond" panose="02020404030301010803"/>
            </a:rPr>
            <a:t>Recruitment of Participants</a:t>
          </a:r>
          <a:endParaRPr lang="en-US" sz="1800" kern="1200" dirty="0"/>
        </a:p>
      </dsp:txBody>
      <dsp:txXfrm>
        <a:off x="2577979" y="1950352"/>
        <a:ext cx="2043787" cy="720000"/>
      </dsp:txXfrm>
    </dsp:sp>
    <dsp:sp modelId="{197C0681-A1C4-4D09-8381-555FD894B61D}">
      <dsp:nvSpPr>
        <dsp:cNvPr id="0" name=""/>
        <dsp:cNvSpPr/>
      </dsp:nvSpPr>
      <dsp:spPr>
        <a:xfrm>
          <a:off x="5377968" y="315322"/>
          <a:ext cx="1246710" cy="124671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AC3CA7-ABB2-4E6F-8225-5AA556CDA119}">
      <dsp:nvSpPr>
        <dsp:cNvPr id="0" name=""/>
        <dsp:cNvSpPr/>
      </dsp:nvSpPr>
      <dsp:spPr>
        <a:xfrm>
          <a:off x="5643660" y="581014"/>
          <a:ext cx="715325" cy="7153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E05EA7-EB2F-46F3-A1C9-FE4955706B2A}">
      <dsp:nvSpPr>
        <dsp:cNvPr id="0" name=""/>
        <dsp:cNvSpPr/>
      </dsp:nvSpPr>
      <dsp:spPr>
        <a:xfrm>
          <a:off x="4979429" y="1950352"/>
          <a:ext cx="204378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i="1" kern="1200" dirty="0">
              <a:latin typeface="Garamond" panose="02020404030301010803"/>
            </a:rPr>
            <a:t>Analysis of Data</a:t>
          </a:r>
          <a:endParaRPr lang="en-GB" sz="1800" i="1" kern="1200" dirty="0"/>
        </a:p>
      </dsp:txBody>
      <dsp:txXfrm>
        <a:off x="4979429" y="1950352"/>
        <a:ext cx="2043787" cy="720000"/>
      </dsp:txXfrm>
    </dsp:sp>
    <dsp:sp modelId="{FC9FE1F7-69FC-4326-885F-660CF8160B69}">
      <dsp:nvSpPr>
        <dsp:cNvPr id="0" name=""/>
        <dsp:cNvSpPr/>
      </dsp:nvSpPr>
      <dsp:spPr>
        <a:xfrm>
          <a:off x="7779418" y="315322"/>
          <a:ext cx="1246710" cy="124671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1FCD40-142E-49E4-9935-B9828C7E6161}">
      <dsp:nvSpPr>
        <dsp:cNvPr id="0" name=""/>
        <dsp:cNvSpPr/>
      </dsp:nvSpPr>
      <dsp:spPr>
        <a:xfrm>
          <a:off x="8045111" y="581014"/>
          <a:ext cx="715325" cy="715325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1F0A775-66F2-43F9-BD2E-0BD370061B2F}">
      <dsp:nvSpPr>
        <dsp:cNvPr id="0" name=""/>
        <dsp:cNvSpPr/>
      </dsp:nvSpPr>
      <dsp:spPr>
        <a:xfrm>
          <a:off x="7380880" y="1950352"/>
          <a:ext cx="204378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i="1" kern="1200" dirty="0">
              <a:latin typeface="Garamond" panose="02020404030301010803"/>
            </a:rPr>
            <a:t>Ethical considerations</a:t>
          </a:r>
        </a:p>
      </dsp:txBody>
      <dsp:txXfrm>
        <a:off x="7380880" y="1950352"/>
        <a:ext cx="2043787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017F68-83DF-498A-A107-BF046EF0EF1A}">
      <dsp:nvSpPr>
        <dsp:cNvPr id="0" name=""/>
        <dsp:cNvSpPr/>
      </dsp:nvSpPr>
      <dsp:spPr>
        <a:xfrm>
          <a:off x="0" y="1437441"/>
          <a:ext cx="9601196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78D2ED-CEF1-49D8-93E9-DF330E5E9CDC}">
      <dsp:nvSpPr>
        <dsp:cNvPr id="0" name=""/>
        <dsp:cNvSpPr/>
      </dsp:nvSpPr>
      <dsp:spPr>
        <a:xfrm>
          <a:off x="165723" y="891213"/>
          <a:ext cx="2413425" cy="34498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 dirty="0"/>
            <a:t>November</a:t>
          </a:r>
        </a:p>
      </dsp:txBody>
      <dsp:txXfrm>
        <a:off x="165723" y="891213"/>
        <a:ext cx="2413425" cy="344985"/>
      </dsp:txXfrm>
    </dsp:sp>
    <dsp:sp modelId="{C2D1692A-7EED-47D2-BFFD-B6452D4BBF5C}">
      <dsp:nvSpPr>
        <dsp:cNvPr id="0" name=""/>
        <dsp:cNvSpPr/>
      </dsp:nvSpPr>
      <dsp:spPr>
        <a:xfrm>
          <a:off x="165723" y="500193"/>
          <a:ext cx="2413425" cy="39102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Ethical Approval</a:t>
          </a:r>
        </a:p>
      </dsp:txBody>
      <dsp:txXfrm>
        <a:off x="165723" y="500193"/>
        <a:ext cx="2413425" cy="391020"/>
      </dsp:txXfrm>
    </dsp:sp>
    <dsp:sp modelId="{238DAFEB-7340-4063-A509-77B21D27A707}">
      <dsp:nvSpPr>
        <dsp:cNvPr id="0" name=""/>
        <dsp:cNvSpPr/>
      </dsp:nvSpPr>
      <dsp:spPr>
        <a:xfrm>
          <a:off x="1372436" y="1236199"/>
          <a:ext cx="0" cy="201241"/>
        </a:xfrm>
        <a:prstGeom prst="line">
          <a:avLst/>
        </a:pr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4DA7BB-727A-4B6F-9EB4-9B3DF15A41A4}">
      <dsp:nvSpPr>
        <dsp:cNvPr id="0" name=""/>
        <dsp:cNvSpPr/>
      </dsp:nvSpPr>
      <dsp:spPr>
        <a:xfrm>
          <a:off x="1536988" y="1638683"/>
          <a:ext cx="2413425" cy="34498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 dirty="0"/>
            <a:t>December</a:t>
          </a:r>
        </a:p>
      </dsp:txBody>
      <dsp:txXfrm>
        <a:off x="1536988" y="1638683"/>
        <a:ext cx="2413425" cy="344985"/>
      </dsp:txXfrm>
    </dsp:sp>
    <dsp:sp modelId="{DFFCDDCC-7E69-4A71-B0D0-34D93FCD00C2}">
      <dsp:nvSpPr>
        <dsp:cNvPr id="0" name=""/>
        <dsp:cNvSpPr/>
      </dsp:nvSpPr>
      <dsp:spPr>
        <a:xfrm>
          <a:off x="1536988" y="1983669"/>
          <a:ext cx="2413425" cy="39102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Design Survey</a:t>
          </a:r>
        </a:p>
      </dsp:txBody>
      <dsp:txXfrm>
        <a:off x="1536988" y="1983669"/>
        <a:ext cx="2413425" cy="391020"/>
      </dsp:txXfrm>
    </dsp:sp>
    <dsp:sp modelId="{F74E739A-3210-47F1-A7D0-CBA266905ACE}">
      <dsp:nvSpPr>
        <dsp:cNvPr id="0" name=""/>
        <dsp:cNvSpPr/>
      </dsp:nvSpPr>
      <dsp:spPr>
        <a:xfrm>
          <a:off x="2743701" y="1437441"/>
          <a:ext cx="0" cy="201241"/>
        </a:xfrm>
        <a:prstGeom prst="line">
          <a:avLst/>
        </a:pr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D11294-F840-4F3E-A746-D2EDBDDFB12F}">
      <dsp:nvSpPr>
        <dsp:cNvPr id="0" name=""/>
        <dsp:cNvSpPr/>
      </dsp:nvSpPr>
      <dsp:spPr>
        <a:xfrm rot="2700000">
          <a:off x="1350075" y="1415080"/>
          <a:ext cx="44722" cy="447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F1853-D917-4ACE-B66F-534092DA18B3}">
      <dsp:nvSpPr>
        <dsp:cNvPr id="0" name=""/>
        <dsp:cNvSpPr/>
      </dsp:nvSpPr>
      <dsp:spPr>
        <a:xfrm rot="2700000">
          <a:off x="2721340" y="1415080"/>
          <a:ext cx="44722" cy="447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0B082-1AAF-4F81-A68A-90CF25ADAB3D}">
      <dsp:nvSpPr>
        <dsp:cNvPr id="0" name=""/>
        <dsp:cNvSpPr/>
      </dsp:nvSpPr>
      <dsp:spPr>
        <a:xfrm>
          <a:off x="2908253" y="891213"/>
          <a:ext cx="2413425" cy="34498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 dirty="0"/>
            <a:t>January</a:t>
          </a:r>
        </a:p>
      </dsp:txBody>
      <dsp:txXfrm>
        <a:off x="2908253" y="891213"/>
        <a:ext cx="2413425" cy="344985"/>
      </dsp:txXfrm>
    </dsp:sp>
    <dsp:sp modelId="{8AC774A7-3897-40DC-B6A9-AEF44A2666D0}">
      <dsp:nvSpPr>
        <dsp:cNvPr id="0" name=""/>
        <dsp:cNvSpPr/>
      </dsp:nvSpPr>
      <dsp:spPr>
        <a:xfrm>
          <a:off x="2908253" y="500193"/>
          <a:ext cx="2413425" cy="39102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Distribute survey</a:t>
          </a:r>
        </a:p>
      </dsp:txBody>
      <dsp:txXfrm>
        <a:off x="2908253" y="500193"/>
        <a:ext cx="2413425" cy="391020"/>
      </dsp:txXfrm>
    </dsp:sp>
    <dsp:sp modelId="{726EDF41-DE90-4F7B-91F2-2FFF25EE7F24}">
      <dsp:nvSpPr>
        <dsp:cNvPr id="0" name=""/>
        <dsp:cNvSpPr/>
      </dsp:nvSpPr>
      <dsp:spPr>
        <a:xfrm>
          <a:off x="4114966" y="1236199"/>
          <a:ext cx="0" cy="201241"/>
        </a:xfrm>
        <a:prstGeom prst="line">
          <a:avLst/>
        </a:pr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464E09-D057-4B2A-8C87-188384F0EAA1}">
      <dsp:nvSpPr>
        <dsp:cNvPr id="0" name=""/>
        <dsp:cNvSpPr/>
      </dsp:nvSpPr>
      <dsp:spPr>
        <a:xfrm>
          <a:off x="4279517" y="1638683"/>
          <a:ext cx="2413425" cy="34498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 dirty="0"/>
            <a:t>February</a:t>
          </a:r>
        </a:p>
      </dsp:txBody>
      <dsp:txXfrm>
        <a:off x="4279517" y="1638683"/>
        <a:ext cx="2413425" cy="344985"/>
      </dsp:txXfrm>
    </dsp:sp>
    <dsp:sp modelId="{549F7230-1896-499C-9AF6-F069A1B8F20D}">
      <dsp:nvSpPr>
        <dsp:cNvPr id="0" name=""/>
        <dsp:cNvSpPr/>
      </dsp:nvSpPr>
      <dsp:spPr>
        <a:xfrm>
          <a:off x="4279517" y="1983669"/>
          <a:ext cx="2413425" cy="39102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Cut off for returned responses  </a:t>
          </a:r>
        </a:p>
      </dsp:txBody>
      <dsp:txXfrm>
        <a:off x="4279517" y="1983669"/>
        <a:ext cx="2413425" cy="391020"/>
      </dsp:txXfrm>
    </dsp:sp>
    <dsp:sp modelId="{1EB92569-ABC4-41B4-A5BF-FC9B96F6A050}">
      <dsp:nvSpPr>
        <dsp:cNvPr id="0" name=""/>
        <dsp:cNvSpPr/>
      </dsp:nvSpPr>
      <dsp:spPr>
        <a:xfrm>
          <a:off x="5486230" y="1437441"/>
          <a:ext cx="0" cy="201241"/>
        </a:xfrm>
        <a:prstGeom prst="line">
          <a:avLst/>
        </a:pr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759270-D561-41F2-A5CB-C3003C3D40F4}">
      <dsp:nvSpPr>
        <dsp:cNvPr id="0" name=""/>
        <dsp:cNvSpPr/>
      </dsp:nvSpPr>
      <dsp:spPr>
        <a:xfrm rot="2700000">
          <a:off x="4092604" y="1415080"/>
          <a:ext cx="44722" cy="4472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2D5C70-2BB4-49BF-9B07-A667D0CB893F}">
      <dsp:nvSpPr>
        <dsp:cNvPr id="0" name=""/>
        <dsp:cNvSpPr/>
      </dsp:nvSpPr>
      <dsp:spPr>
        <a:xfrm rot="2700000">
          <a:off x="5463869" y="1415080"/>
          <a:ext cx="44722" cy="447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BA6935-7D3B-4902-B50B-BB5C79F0A95D}">
      <dsp:nvSpPr>
        <dsp:cNvPr id="0" name=""/>
        <dsp:cNvSpPr/>
      </dsp:nvSpPr>
      <dsp:spPr>
        <a:xfrm>
          <a:off x="5650782" y="891213"/>
          <a:ext cx="2413425" cy="34498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 dirty="0"/>
            <a:t>March</a:t>
          </a:r>
        </a:p>
      </dsp:txBody>
      <dsp:txXfrm>
        <a:off x="5650782" y="891213"/>
        <a:ext cx="2413425" cy="344985"/>
      </dsp:txXfrm>
    </dsp:sp>
    <dsp:sp modelId="{65D758DB-BACA-45F7-82E5-969770BEF8FE}">
      <dsp:nvSpPr>
        <dsp:cNvPr id="0" name=""/>
        <dsp:cNvSpPr/>
      </dsp:nvSpPr>
      <dsp:spPr>
        <a:xfrm>
          <a:off x="5650782" y="282960"/>
          <a:ext cx="2413425" cy="608253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Analysis of Data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Write up research</a:t>
          </a:r>
        </a:p>
      </dsp:txBody>
      <dsp:txXfrm>
        <a:off x="5650782" y="282960"/>
        <a:ext cx="2413425" cy="608253"/>
      </dsp:txXfrm>
    </dsp:sp>
    <dsp:sp modelId="{173064C4-4ABD-4810-ACCC-828C3E18F2FF}">
      <dsp:nvSpPr>
        <dsp:cNvPr id="0" name=""/>
        <dsp:cNvSpPr/>
      </dsp:nvSpPr>
      <dsp:spPr>
        <a:xfrm>
          <a:off x="6857495" y="1236199"/>
          <a:ext cx="0" cy="201241"/>
        </a:xfrm>
        <a:prstGeom prst="line">
          <a:avLst/>
        </a:pr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B7F503-0420-40ED-A9F1-5052FAED07A0}">
      <dsp:nvSpPr>
        <dsp:cNvPr id="0" name=""/>
        <dsp:cNvSpPr/>
      </dsp:nvSpPr>
      <dsp:spPr>
        <a:xfrm>
          <a:off x="7022047" y="1638683"/>
          <a:ext cx="2413425" cy="34498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 dirty="0"/>
            <a:t> April</a:t>
          </a:r>
        </a:p>
      </dsp:txBody>
      <dsp:txXfrm>
        <a:off x="7022047" y="1638683"/>
        <a:ext cx="2413425" cy="344985"/>
      </dsp:txXfrm>
    </dsp:sp>
    <dsp:sp modelId="{99F03FBE-F4A6-4DD3-B3FB-F2B39FD7DC2E}">
      <dsp:nvSpPr>
        <dsp:cNvPr id="0" name=""/>
        <dsp:cNvSpPr/>
      </dsp:nvSpPr>
      <dsp:spPr>
        <a:xfrm>
          <a:off x="7022047" y="1983669"/>
          <a:ext cx="2413425" cy="39102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Finish and present project</a:t>
          </a:r>
        </a:p>
      </dsp:txBody>
      <dsp:txXfrm>
        <a:off x="7022047" y="1983669"/>
        <a:ext cx="2413425" cy="391020"/>
      </dsp:txXfrm>
    </dsp:sp>
    <dsp:sp modelId="{B725CF48-A84C-477C-80AA-0562CA4C7F8E}">
      <dsp:nvSpPr>
        <dsp:cNvPr id="0" name=""/>
        <dsp:cNvSpPr/>
      </dsp:nvSpPr>
      <dsp:spPr>
        <a:xfrm>
          <a:off x="8228760" y="1437441"/>
          <a:ext cx="0" cy="201241"/>
        </a:xfrm>
        <a:prstGeom prst="line">
          <a:avLst/>
        </a:pr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0CA719-4F11-4743-8B3E-C6363D93D11F}">
      <dsp:nvSpPr>
        <dsp:cNvPr id="0" name=""/>
        <dsp:cNvSpPr/>
      </dsp:nvSpPr>
      <dsp:spPr>
        <a:xfrm rot="2700000">
          <a:off x="6835134" y="1415080"/>
          <a:ext cx="44722" cy="447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E2ACE8-F831-4213-BF67-9F46578D550F}">
      <dsp:nvSpPr>
        <dsp:cNvPr id="0" name=""/>
        <dsp:cNvSpPr/>
      </dsp:nvSpPr>
      <dsp:spPr>
        <a:xfrm rot="2700000">
          <a:off x="8206398" y="1415080"/>
          <a:ext cx="44722" cy="447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5480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996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30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232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7326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1446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149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048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292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315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82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85651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4654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56852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1981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36758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1546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255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  <p:sldLayoutId id="2147483879" r:id="rId12"/>
    <p:sldLayoutId id="2147483880" r:id="rId13"/>
    <p:sldLayoutId id="2147483881" r:id="rId14"/>
    <p:sldLayoutId id="2147483882" r:id="rId15"/>
    <p:sldLayoutId id="2147483883" r:id="rId16"/>
    <p:sldLayoutId id="214748388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gov.wales/sport-recreation-and-leisure-guidance-phased-return-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8">
            <a:extLst>
              <a:ext uri="{FF2B5EF4-FFF2-40B4-BE49-F238E27FC236}">
                <a16:creationId xmlns:a16="http://schemas.microsoft.com/office/drawing/2014/main" id="{9F1F6E2E-E2E7-4689-9E5D-51F37CB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30">
            <a:extLst>
              <a:ext uri="{FF2B5EF4-FFF2-40B4-BE49-F238E27FC236}">
                <a16:creationId xmlns:a16="http://schemas.microsoft.com/office/drawing/2014/main" id="{BB728A18-FF26-43E9-AF31-9608EBA3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D418D479-7A49-4E09-A270-87C36ABE5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F55AC523-B142-409D-BB68-747EDDCE6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98FD6A06-A68E-49C5-8F1D-8945DD8C00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A6794A3D-A7E9-4DC9-98E4-02104E24A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53770" y="1041401"/>
            <a:ext cx="4538526" cy="234526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800" dirty="0">
                <a:cs typeface="Posterama"/>
              </a:rPr>
              <a:t> The impact of COVID-19 on Mental Health and Physical </a:t>
            </a:r>
            <a:r>
              <a:rPr lang="en-GB" sz="3800">
                <a:cs typeface="Posterama"/>
              </a:rPr>
              <a:t>activty in community rugby </a:t>
            </a:r>
            <a:r>
              <a:rPr lang="en-GB" sz="3800" dirty="0">
                <a:cs typeface="Posterama"/>
              </a:rPr>
              <a:t>teams.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79045" y="3657596"/>
            <a:ext cx="4513252" cy="19334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Student Name: Lauren Huxtable</a:t>
            </a:r>
          </a:p>
          <a:p>
            <a:r>
              <a:rPr lang="en-GB"/>
              <a:t>Student Number: 1800607</a:t>
            </a:r>
          </a:p>
          <a:p>
            <a:r>
              <a:rPr lang="en-GB"/>
              <a:t>Module Number: SHSS6064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731DD8B-7A0A-47A0-BF6B-EBB4F9709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3">
            <a:extLst>
              <a:ext uri="{FF2B5EF4-FFF2-40B4-BE49-F238E27FC236}">
                <a16:creationId xmlns:a16="http://schemas.microsoft.com/office/drawing/2014/main" id="{CFB46D7D-666B-4007-9635-6908E81D6AB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89" r="21181" b="-2"/>
          <a:stretch/>
        </p:blipFill>
        <p:spPr>
          <a:xfrm>
            <a:off x="1412683" y="1410208"/>
            <a:ext cx="4348925" cy="3858780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0A370BF-9768-4FA0-8887-C3777F3A9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C466A-B1C2-42E6-9E43-10B628D5D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Background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229CE-FF17-4B11-B2E4-2082647A7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422" y="2556932"/>
            <a:ext cx="10518705" cy="3661058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ea typeface="+mn-lt"/>
                <a:cs typeface="+mn-lt"/>
              </a:rPr>
              <a:t>‘Sport and exercise during and beyond the COVID-19 pandemic’</a:t>
            </a:r>
            <a:endParaRPr lang="en-GB" dirty="0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SzPct val="114999"/>
              <a:buNone/>
            </a:pPr>
            <a:r>
              <a:rPr lang="en-GB" i="1" dirty="0">
                <a:ea typeface="+mn-lt"/>
                <a:cs typeface="+mn-lt"/>
              </a:rPr>
              <a:t>-European society of cardiology</a:t>
            </a:r>
            <a:endParaRPr lang="en-GB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endParaRPr lang="en-GB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b="1" dirty="0">
                <a:ea typeface="+mn-lt"/>
                <a:cs typeface="+mn-lt"/>
              </a:rPr>
              <a:t>‘Team sports in a covid-19 world. A catastrophe in waiting, or an opportunity for community sport to evolve and further enhance population health’</a:t>
            </a:r>
            <a:endParaRPr lang="en-GB" dirty="0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SzPct val="114999"/>
              <a:buNone/>
            </a:pPr>
            <a:r>
              <a:rPr lang="en-GB" i="1" dirty="0">
                <a:ea typeface="+mn-lt"/>
                <a:cs typeface="+mn-lt"/>
              </a:rPr>
              <a:t>-British Journal of sports medicine 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endParaRPr lang="en-GB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b="1" dirty="0">
                <a:ea typeface="+mn-lt"/>
                <a:cs typeface="+mn-lt"/>
              </a:rPr>
              <a:t>‘The COVID-19 pandemic and physical activity’</a:t>
            </a:r>
            <a:endParaRPr lang="en-GB" dirty="0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SzPct val="114999"/>
              <a:buNone/>
            </a:pPr>
            <a:r>
              <a:rPr lang="en-GB" i="1" dirty="0">
                <a:ea typeface="+mn-lt"/>
                <a:cs typeface="+mn-lt"/>
              </a:rPr>
              <a:t>-(Woods J.A, et al, 2020)</a:t>
            </a:r>
            <a:endParaRPr lang="en-GB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endParaRPr lang="en-GB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b="1" dirty="0">
                <a:ea typeface="+mn-lt"/>
                <a:cs typeface="+mn-lt"/>
              </a:rPr>
              <a:t>‘The impact of COVID-19 on sport, physical activity and well-being and its effects on social development’</a:t>
            </a:r>
            <a:endParaRPr lang="en-GB" dirty="0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SzPct val="114999"/>
              <a:buNone/>
            </a:pPr>
            <a:r>
              <a:rPr lang="en-GB" b="1" dirty="0">
                <a:ea typeface="+mn-lt"/>
                <a:cs typeface="+mn-lt"/>
              </a:rPr>
              <a:t>-</a:t>
            </a:r>
            <a:r>
              <a:rPr lang="en-GB" i="1" dirty="0">
                <a:ea typeface="+mn-lt"/>
                <a:cs typeface="+mn-lt"/>
              </a:rPr>
              <a:t>United Nations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endParaRPr lang="en-GB" dirty="0">
              <a:ea typeface="+mn-lt"/>
              <a:cs typeface="+mn-lt"/>
            </a:endParaRPr>
          </a:p>
          <a:p>
            <a:pPr>
              <a:buSzPct val="114999"/>
            </a:pPr>
            <a:r>
              <a:rPr lang="en-GB" b="1" dirty="0">
                <a:ea typeface="+mn-lt"/>
                <a:cs typeface="+mn-lt"/>
              </a:rPr>
              <a:t>‘ACSM Call to Action Statement: COVID-19 Considerations for Sports and Physical Activity’</a:t>
            </a:r>
            <a:endParaRPr lang="en-GB" dirty="0">
              <a:ea typeface="+mn-lt"/>
              <a:cs typeface="+mn-lt"/>
            </a:endParaRPr>
          </a:p>
          <a:p>
            <a:pPr marL="0" indent="0">
              <a:buSzPct val="114999"/>
              <a:buNone/>
            </a:pPr>
            <a:r>
              <a:rPr lang="en-GB" i="1" dirty="0">
                <a:ea typeface="+mn-lt"/>
                <a:cs typeface="+mn-lt"/>
              </a:rPr>
              <a:t>-American college of sports medicine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51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918BE-7F79-48CF-B929-2603F6EBE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  <a:cs typeface="Posterama"/>
              </a:rPr>
              <a:t>Rationale and Hypothesis</a:t>
            </a:r>
            <a:endParaRPr lang="en-GB">
              <a:solidFill>
                <a:srgbClr val="262626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B734F-BD99-49C0-B495-DE7CBFE798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/>
            <a:endParaRPr lang="en-GB">
              <a:solidFill>
                <a:srgbClr val="262626"/>
              </a:solidFill>
              <a:ea typeface="+mn-lt"/>
              <a:cs typeface="+mn-lt"/>
            </a:endParaRPr>
          </a:p>
          <a:p>
            <a:pPr marL="457200" indent="-457200"/>
            <a:endParaRPr lang="en-GB">
              <a:solidFill>
                <a:srgbClr val="262626"/>
              </a:solidFill>
            </a:endParaRPr>
          </a:p>
          <a:p>
            <a:pPr marL="457200" indent="-457200"/>
            <a:endParaRPr lang="en-GB">
              <a:solidFill>
                <a:srgbClr val="262626"/>
              </a:solidFill>
            </a:endParaRPr>
          </a:p>
        </p:txBody>
      </p:sp>
      <p:pic>
        <p:nvPicPr>
          <p:cNvPr id="18" name="Graphic 17" descr="Head with Gears">
            <a:extLst>
              <a:ext uri="{FF2B5EF4-FFF2-40B4-BE49-F238E27FC236}">
                <a16:creationId xmlns:a16="http://schemas.microsoft.com/office/drawing/2014/main" id="{6A51D8E6-FA07-4512-BD95-13A6C24A8C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5026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6703C0-E132-4D29-8D7A-EB5CD6D8C9DC}"/>
              </a:ext>
            </a:extLst>
          </p:cNvPr>
          <p:cNvSpPr txBox="1"/>
          <p:nvPr/>
        </p:nvSpPr>
        <p:spPr>
          <a:xfrm>
            <a:off x="1426464" y="4296187"/>
            <a:ext cx="605942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/>
              <a:t>Hypothesis:</a:t>
            </a:r>
            <a:endParaRPr lang="en-US" b="1" i="1"/>
          </a:p>
          <a:p>
            <a:endParaRPr lang="en-GB" b="1" i="1" dirty="0"/>
          </a:p>
          <a:p>
            <a:r>
              <a:rPr lang="en-GB" dirty="0"/>
              <a:t>COVID-19 has had a negative impact on players and coach's mental health and physical wellbeing in the rugby community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0B6D6D-8746-42AC-99F0-D3420C890FC4}"/>
              </a:ext>
            </a:extLst>
          </p:cNvPr>
          <p:cNvSpPr txBox="1"/>
          <p:nvPr/>
        </p:nvSpPr>
        <p:spPr>
          <a:xfrm>
            <a:off x="1374702" y="2605534"/>
            <a:ext cx="612038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/>
              <a:t>Null hypothesis:</a:t>
            </a:r>
            <a:endParaRPr lang="en-US" b="1" i="1" dirty="0"/>
          </a:p>
          <a:p>
            <a:endParaRPr lang="en-GB" b="1" i="1" dirty="0"/>
          </a:p>
          <a:p>
            <a:r>
              <a:rPr lang="en-GB" dirty="0"/>
              <a:t>COVID-19 has had no impact on players and coach's mental health or physical wellbeing in the rugby community</a:t>
            </a:r>
          </a:p>
        </p:txBody>
      </p:sp>
    </p:spTree>
    <p:extLst>
      <p:ext uri="{BB962C8B-B14F-4D97-AF65-F5344CB8AC3E}">
        <p14:creationId xmlns:p14="http://schemas.microsoft.com/office/powerpoint/2010/main" val="2157256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A969B-31E9-4F20-BE67-2578FF541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Aims &amp; Objectives</a:t>
            </a:r>
          </a:p>
        </p:txBody>
      </p:sp>
      <p:pic>
        <p:nvPicPr>
          <p:cNvPr id="18" name="Graphic 17" descr="Bullseye">
            <a:extLst>
              <a:ext uri="{FF2B5EF4-FFF2-40B4-BE49-F238E27FC236}">
                <a16:creationId xmlns:a16="http://schemas.microsoft.com/office/drawing/2014/main" id="{839780C6-4CE3-4102-8A94-267398A538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5534" y="2804289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9F664-D23B-4A48-8E69-52FE04E73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2181" y="2556932"/>
            <a:ext cx="7563148" cy="366105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i="1" u="sng" dirty="0">
                <a:solidFill>
                  <a:srgbClr val="262626"/>
                </a:solidFill>
              </a:rPr>
              <a:t>Aim:</a:t>
            </a:r>
            <a:endParaRPr lang="en-US" i="1" u="sng" dirty="0"/>
          </a:p>
          <a:p>
            <a:pPr marL="0" indent="0">
              <a:buSzPct val="114999"/>
              <a:buNone/>
            </a:pPr>
            <a:r>
              <a:rPr lang="en-GB" dirty="0">
                <a:solidFill>
                  <a:srgbClr val="262626"/>
                </a:solidFill>
              </a:rPr>
              <a:t>To investigate the mental and physical impacts of COVID-19 on players and coaches in community rugby teams</a:t>
            </a:r>
          </a:p>
          <a:p>
            <a:pPr marL="0" indent="0">
              <a:buNone/>
            </a:pPr>
            <a:endParaRPr lang="en-GB" dirty="0">
              <a:solidFill>
                <a:srgbClr val="262626"/>
              </a:solidFill>
            </a:endParaRPr>
          </a:p>
          <a:p>
            <a:pPr marL="0" indent="0">
              <a:buNone/>
            </a:pPr>
            <a:r>
              <a:rPr lang="en-GB" i="1" u="sng" dirty="0">
                <a:solidFill>
                  <a:srgbClr val="262626"/>
                </a:solidFill>
              </a:rPr>
              <a:t>Objectives</a:t>
            </a:r>
            <a:r>
              <a:rPr lang="en-GB" i="1" dirty="0">
                <a:solidFill>
                  <a:srgbClr val="262626"/>
                </a:solidFill>
              </a:rPr>
              <a:t>:</a:t>
            </a:r>
            <a:r>
              <a:rPr lang="en-GB" dirty="0">
                <a:solidFill>
                  <a:srgbClr val="262626"/>
                </a:solidFill>
              </a:rPr>
              <a:t> </a:t>
            </a:r>
          </a:p>
          <a:p>
            <a:pPr marL="0" indent="0">
              <a:buNone/>
            </a:pPr>
            <a:r>
              <a:rPr lang="en-GB" dirty="0">
                <a:solidFill>
                  <a:srgbClr val="262626"/>
                </a:solidFill>
              </a:rPr>
              <a:t>1. To investigate how COVID-19 has impacted coaches and players mentally through the prevention of play</a:t>
            </a:r>
          </a:p>
          <a:p>
            <a:pPr marL="0" indent="0">
              <a:buNone/>
            </a:pPr>
            <a:r>
              <a:rPr lang="en-GB" dirty="0">
                <a:solidFill>
                  <a:srgbClr val="262626"/>
                </a:solidFill>
              </a:rPr>
              <a:t>2. To investigate how COVID-19 has impacted coaches and players physically through the prevention of training</a:t>
            </a:r>
          </a:p>
          <a:p>
            <a:pPr marL="0" indent="0">
              <a:buNone/>
            </a:pPr>
            <a:r>
              <a:rPr lang="en-GB" dirty="0">
                <a:solidFill>
                  <a:srgbClr val="262626"/>
                </a:solidFill>
              </a:rPr>
              <a:t>3. To investigate whether players missed the social interaction of group training on weekdays or match days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053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6D26A7-35D2-462C-A5AC-3063A3F2F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  <a:cs typeface="Posterama"/>
              </a:rPr>
              <a:t>Methods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A3777162-2437-4EB3-B4C3-0AF02F6EE0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2368279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797971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F0EEE-AD49-4BEC-A3B8-B38D00024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62626"/>
                </a:solidFill>
                <a:cs typeface="Posterama"/>
              </a:rPr>
              <a:t>Timeline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E7B40F28-CF0D-454B-8458-BC3429ED81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8211067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3505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4AE55-5796-4692-9AEB-B25EC28BE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5C3A7-51E0-4F81-B0F0-BE103513EC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197" y="2619136"/>
            <a:ext cx="9601196" cy="3661058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Chen, Y., Buggy, C., &amp; Kelly, S. (2020). Elite Rugby and COVID-19: Protecting the Wellbeing of Rugby Players and Support Staff from an Occupational Safety and Health Perspective. </a:t>
            </a:r>
            <a:r>
              <a:rPr lang="en-GB" dirty="0" err="1">
                <a:ea typeface="+mn-lt"/>
                <a:cs typeface="+mn-lt"/>
              </a:rPr>
              <a:t>doi</a:t>
            </a:r>
            <a:r>
              <a:rPr lang="en-GB" dirty="0">
                <a:ea typeface="+mn-lt"/>
                <a:cs typeface="+mn-lt"/>
              </a:rPr>
              <a:t>: 10.21203/rs.3.rs-59442/v1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Griffin, S., Mendham, A., Krustrup, P., Murray, A., Peirce, N., &amp; Larkin, J. et al. (2020). Team sport in a COVID-19 world. A catastrophe in waiting, or an opportunity for community sport to evolve and further enhance population health?. </a:t>
            </a:r>
            <a:r>
              <a:rPr lang="en-GB" i="1" dirty="0">
                <a:ea typeface="+mn-lt"/>
                <a:cs typeface="+mn-lt"/>
              </a:rPr>
              <a:t>British Journal Of Sports Medicine</a:t>
            </a:r>
            <a:r>
              <a:rPr lang="en-GB" dirty="0">
                <a:ea typeface="+mn-lt"/>
                <a:cs typeface="+mn-lt"/>
              </a:rPr>
              <a:t>, bjsports-2020-102963. </a:t>
            </a:r>
            <a:r>
              <a:rPr lang="en-GB" dirty="0" err="1">
                <a:ea typeface="+mn-lt"/>
                <a:cs typeface="+mn-lt"/>
              </a:rPr>
              <a:t>doi</a:t>
            </a:r>
            <a:r>
              <a:rPr lang="en-GB" dirty="0">
                <a:ea typeface="+mn-lt"/>
                <a:cs typeface="+mn-lt"/>
              </a:rPr>
              <a:t>: 10.1136/bjsports-2020-102963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Hayes, M. (2020). Social media and inspiring physical activity during COVID-19 and beyond. </a:t>
            </a:r>
            <a:r>
              <a:rPr lang="en-GB" i="1" dirty="0">
                <a:ea typeface="+mn-lt"/>
                <a:cs typeface="+mn-lt"/>
              </a:rPr>
              <a:t>Managing Sport And Leisure</a:t>
            </a:r>
            <a:r>
              <a:rPr lang="en-GB" dirty="0">
                <a:ea typeface="+mn-lt"/>
                <a:cs typeface="+mn-lt"/>
              </a:rPr>
              <a:t>, 1-8. </a:t>
            </a:r>
            <a:r>
              <a:rPr lang="en-GB" dirty="0" err="1">
                <a:ea typeface="+mn-lt"/>
                <a:cs typeface="+mn-lt"/>
              </a:rPr>
              <a:t>doi</a:t>
            </a:r>
            <a:r>
              <a:rPr lang="en-GB" dirty="0">
                <a:ea typeface="+mn-lt"/>
                <a:cs typeface="+mn-lt"/>
              </a:rPr>
              <a:t>: 10.1080/23750472.2020.1794939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Sport, recreation and leisure: guidance for a phased return | GOV.WALES. (2020). Retrieved 28 October 2020, from </a:t>
            </a:r>
            <a:r>
              <a:rPr lang="en-GB" dirty="0">
                <a:ea typeface="+mn-lt"/>
                <a:cs typeface="+mn-lt"/>
                <a:hlinkClick r:id="rId2"/>
              </a:rPr>
              <a:t>https://gov.wales/sport-recreation-and-leisure-guidance-phased-return-html</a:t>
            </a:r>
            <a:endParaRPr lang="en-GB" dirty="0">
              <a:ea typeface="+mn-lt"/>
              <a:cs typeface="+mn-lt"/>
            </a:endParaRP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The impact of COVID-19 on sport, physical activity and well-being and it effects on social development. (2020). Retrieved 28 October 2020, from https://www.un.org/development/desa/dspd/wp-content/uploads/sites/22/2020/05/PB_73.pdf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Yeo, T. (2020). Sport and exercise during and beyond the COVID-19 pandemic. </a:t>
            </a:r>
            <a:r>
              <a:rPr lang="en-GB" i="1" dirty="0">
                <a:ea typeface="+mn-lt"/>
                <a:cs typeface="+mn-lt"/>
              </a:rPr>
              <a:t>European Journal Of Preventive Cardiology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27</a:t>
            </a:r>
            <a:r>
              <a:rPr lang="en-GB" dirty="0">
                <a:ea typeface="+mn-lt"/>
                <a:cs typeface="+mn-lt"/>
              </a:rPr>
              <a:t>(12), 1239-1241. </a:t>
            </a:r>
            <a:r>
              <a:rPr lang="en-GB" dirty="0" err="1">
                <a:ea typeface="+mn-lt"/>
                <a:cs typeface="+mn-lt"/>
              </a:rPr>
              <a:t>doi</a:t>
            </a:r>
            <a:r>
              <a:rPr lang="en-GB" dirty="0">
                <a:ea typeface="+mn-lt"/>
                <a:cs typeface="+mn-lt"/>
              </a:rPr>
              <a:t>: 10.1177/2047487320933260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Woods, J., Hutchinson, N., Powers, S., Roberts, W., Gomez-Cabrera, M., &amp; Radak, Z. et al. (2020). The COVID-19 pandemic and physical activity. </a:t>
            </a:r>
            <a:r>
              <a:rPr lang="en-GB" i="1" dirty="0">
                <a:ea typeface="+mn-lt"/>
                <a:cs typeface="+mn-lt"/>
              </a:rPr>
              <a:t>Sports Medicine And Health Science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2</a:t>
            </a:r>
            <a:r>
              <a:rPr lang="en-GB" dirty="0">
                <a:ea typeface="+mn-lt"/>
                <a:cs typeface="+mn-lt"/>
              </a:rPr>
              <a:t>(2), 55-64. </a:t>
            </a:r>
            <a:r>
              <a:rPr lang="en-GB" dirty="0" err="1">
                <a:ea typeface="+mn-lt"/>
                <a:cs typeface="+mn-lt"/>
              </a:rPr>
              <a:t>doi</a:t>
            </a:r>
            <a:r>
              <a:rPr lang="en-GB" dirty="0">
                <a:ea typeface="+mn-lt"/>
                <a:cs typeface="+mn-lt"/>
              </a:rPr>
              <a:t>: 10.1016/j.smhs.2020.05.006</a:t>
            </a:r>
            <a:endParaRPr lang="en-GB"/>
          </a:p>
          <a:p>
            <a:pPr marL="0" indent="0">
              <a:buSzPct val="114999"/>
              <a:buNone/>
            </a:pPr>
            <a:endParaRPr lang="en-GB" dirty="0"/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4854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Organic</vt:lpstr>
      <vt:lpstr> The impact of COVID-19 on Mental Health and Physical activty in community rugby teams.</vt:lpstr>
      <vt:lpstr>Background</vt:lpstr>
      <vt:lpstr>Rationale and Hypothesis</vt:lpstr>
      <vt:lpstr>Aims &amp; Objectives</vt:lpstr>
      <vt:lpstr>Methods</vt:lpstr>
      <vt:lpstr>Timeline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475</cp:revision>
  <dcterms:created xsi:type="dcterms:W3CDTF">2020-10-14T12:57:03Z</dcterms:created>
  <dcterms:modified xsi:type="dcterms:W3CDTF">2020-11-02T15:29:45Z</dcterms:modified>
</cp:coreProperties>
</file>