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FBEDE-D2FC-455F-BBEE-DB4739517B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98224" y="5118651"/>
            <a:ext cx="5524141" cy="1202635"/>
          </a:xfrm>
        </p:spPr>
        <p:txBody>
          <a:bodyPr/>
          <a:lstStyle/>
          <a:p>
            <a:r>
              <a:rPr lang="en-GB" sz="3600" b="1" i="1"/>
              <a:t>Demonstrate your engagement with current political events, legislation and manifesto from a Wales, UK and World perspective. Students should draw upon a diverse range of information accessible sources</a:t>
            </a:r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3910208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C6254-53D2-40DD-9E42-F0D92EF44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C7B0C-05C6-4CE3-ABDB-9038FD41B0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In this presentation I will be discussing the problems faced for the </a:t>
            </a:r>
            <a:r>
              <a:rPr lang="en-GB" dirty="0" err="1"/>
              <a:t>Nhs</a:t>
            </a:r>
            <a:r>
              <a:rPr lang="en-GB" dirty="0"/>
              <a:t>. </a:t>
            </a:r>
          </a:p>
          <a:p>
            <a:r>
              <a:rPr lang="en-GB" dirty="0"/>
              <a:t>The effect the impact will have on the general public.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2890FD-99B2-4419-9C57-40CB26CF9C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 will also be mentioning about legal legislation put in place .  </a:t>
            </a:r>
          </a:p>
          <a:p>
            <a:r>
              <a:rPr lang="en-GB" dirty="0"/>
              <a:t>The struggles of pressure and resent cuts made. </a:t>
            </a:r>
          </a:p>
        </p:txBody>
      </p:sp>
    </p:spTree>
    <p:extLst>
      <p:ext uri="{BB962C8B-B14F-4D97-AF65-F5344CB8AC3E}">
        <p14:creationId xmlns:p14="http://schemas.microsoft.com/office/powerpoint/2010/main" val="2229117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5CAC7-03C1-4626-B014-B7E42DDAB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Challenges facing the NHS and current NHS issues.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F5A1B-E04D-4437-8736-AED2D88C01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An aging population.</a:t>
            </a:r>
          </a:p>
          <a:p>
            <a:r>
              <a:rPr lang="en-GB" dirty="0"/>
              <a:t> a growing population. </a:t>
            </a:r>
          </a:p>
          <a:p>
            <a:r>
              <a:rPr lang="en-GB" dirty="0"/>
              <a:t>Closure of local services. </a:t>
            </a:r>
          </a:p>
          <a:p>
            <a:r>
              <a:rPr lang="en-GB" dirty="0"/>
              <a:t>An increase in reliance on privatised services.</a:t>
            </a:r>
          </a:p>
          <a:p>
            <a:r>
              <a:rPr lang="en-GB" dirty="0"/>
              <a:t>Medical advancements save lots of lives every year, but push up costs considerably.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(portal, 2016)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9F9D3-860B-4709-ADAD-C5225067130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795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A4353-F496-4A42-9F06-9A0767B02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are challenges being met.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51FFAD-C93A-4BA5-BEBA-F25E342D3E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632057-B159-45F1-8604-5188FD2E191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Economically, the NHS has always been a battle ground as governments fight to secure the future of the NHS. </a:t>
            </a:r>
          </a:p>
          <a:p>
            <a:r>
              <a:rPr lang="en-GB" dirty="0"/>
              <a:t>Centralisation of services is one way the government covered the funding issue.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(portal, 2016)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54976-0CCA-46D9-B9DB-C216C5C0A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BD6712-B6F8-423E-80D0-695D2FBCDFB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838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15129-7482-40A5-BE20-35B7C687E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is the new governments approach to the challenges.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954D5-9911-4B1E-B12E-C277FFB45C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Save money by cutting social care budget. </a:t>
            </a:r>
          </a:p>
          <a:p>
            <a:r>
              <a:rPr lang="en-GB" dirty="0"/>
              <a:t>But slightly increasing funding for mental health. </a:t>
            </a:r>
          </a:p>
          <a:p>
            <a:r>
              <a:rPr lang="en-GB" dirty="0"/>
              <a:t>Attempt to cut waiting times.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(portal, 2016)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4C6906-7255-4B6D-A719-6CE545757B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472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763D82-7C75-4C82-958D-9BF4FD4D6E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With all the cuts within the NHS, jobs can also suffer with this. But what are the benefits?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768096-938D-497B-9413-6436F4E45B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Flexible working hours </a:t>
            </a:r>
          </a:p>
          <a:p>
            <a:r>
              <a:rPr lang="en-GB" dirty="0"/>
              <a:t>A final salary pension scheme</a:t>
            </a:r>
          </a:p>
          <a:p>
            <a:r>
              <a:rPr lang="en-GB" dirty="0"/>
              <a:t>A graduate training scheme</a:t>
            </a:r>
          </a:p>
          <a:p>
            <a:r>
              <a:rPr lang="en-GB" dirty="0"/>
              <a:t>Flexible career paths</a:t>
            </a:r>
          </a:p>
          <a:p>
            <a:r>
              <a:rPr lang="en-GB" dirty="0"/>
              <a:t>Tuition fees paid for with a career as a professional.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6E81E4-873C-43B2-AA6E-BC67D9322C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negatives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0A12A9-1846-4D14-B24A-F0FEF4715A4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Occasional long unsociable hours</a:t>
            </a:r>
          </a:p>
          <a:p>
            <a:r>
              <a:rPr lang="en-GB" dirty="0"/>
              <a:t>A high level of accountability </a:t>
            </a:r>
          </a:p>
          <a:p>
            <a:r>
              <a:rPr lang="en-GB" dirty="0" err="1"/>
              <a:t>Flexiblity</a:t>
            </a:r>
            <a:r>
              <a:rPr lang="en-GB" dirty="0"/>
              <a:t>, can vary depending on job title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(portal,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211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AEE43-D0FB-49B1-BAD6-0595E59D5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Financial stability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906BDB-79B6-4CD3-84DC-9566C02D01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SR settlements provides terms of annual NHS funding growth, but with pressure on per person funding.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5D5CBE-B6B7-4FC5-8905-CEBE95F29C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Improved financial grip- staffing bills down by £700 billion, CCGs on track to contribute to £800 million underspend this year. </a:t>
            </a:r>
          </a:p>
          <a:p>
            <a:r>
              <a:rPr lang="en-GB" dirty="0"/>
              <a:t> given the years of relative neglect of primary and mental health these pressures are confronting us with some difficult choices. </a:t>
            </a:r>
          </a:p>
          <a:p>
            <a:r>
              <a:rPr lang="en-GB" dirty="0"/>
              <a:t>Improving </a:t>
            </a:r>
            <a:r>
              <a:rPr lang="en-GB" dirty="0" err="1"/>
              <a:t>A&amp;e</a:t>
            </a:r>
            <a:r>
              <a:rPr lang="en-GB" dirty="0"/>
              <a:t> services and cancer outcomes versus the short waits for routine operations. </a:t>
            </a:r>
          </a:p>
          <a:p>
            <a:r>
              <a:rPr lang="en-GB" dirty="0"/>
              <a:t> (choices, 2017)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58DA69-5134-48BB-B84A-92FCA709D2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9EE3B4-AFA9-4155-88C0-07674AD175E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153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B360ED-5C39-4360-9F5A-147A6D8553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1" y="477079"/>
            <a:ext cx="8136834" cy="50225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313F72-4934-4347-8D27-6AD8A152518D}"/>
              </a:ext>
            </a:extLst>
          </p:cNvPr>
          <p:cNvSpPr txBox="1"/>
          <p:nvPr/>
        </p:nvSpPr>
        <p:spPr>
          <a:xfrm>
            <a:off x="2862470" y="6347791"/>
            <a:ext cx="1872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(choices, 2017)</a:t>
            </a:r>
          </a:p>
        </p:txBody>
      </p:sp>
    </p:spTree>
    <p:extLst>
      <p:ext uri="{BB962C8B-B14F-4D97-AF65-F5344CB8AC3E}">
        <p14:creationId xmlns:p14="http://schemas.microsoft.com/office/powerpoint/2010/main" val="3303116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04FD3-6CD0-4FEA-9A80-388DE933E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30D65-AF9B-42BF-BAED-244907C02C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bring this presentation to an end, from the research I have looked into the quality of the </a:t>
            </a:r>
            <a:r>
              <a:rPr lang="en-GB" dirty="0" err="1"/>
              <a:t>Nhs</a:t>
            </a:r>
            <a:r>
              <a:rPr lang="en-GB" dirty="0"/>
              <a:t> is demonstrably improving, but are becoming more transparent about care gaps and mistakes. </a:t>
            </a:r>
          </a:p>
          <a:p>
            <a:pPr marL="0" indent="0">
              <a:buNone/>
            </a:pPr>
            <a:r>
              <a:rPr lang="en-GB" dirty="0"/>
              <a:t>Outcomes of care for most major conditions are dramatically better than three or five years ago. </a:t>
            </a:r>
          </a:p>
          <a:p>
            <a:pPr marL="0" indent="0">
              <a:buNone/>
            </a:pPr>
            <a:r>
              <a:rPr lang="en-GB" dirty="0"/>
              <a:t>Although </a:t>
            </a:r>
            <a:r>
              <a:rPr lang="en-GB" dirty="0" err="1"/>
              <a:t>theyre</a:t>
            </a:r>
            <a:r>
              <a:rPr lang="en-GB" dirty="0"/>
              <a:t> lower than they were a decade ago, waiting times have been edging up.  </a:t>
            </a:r>
          </a:p>
        </p:txBody>
      </p:sp>
    </p:spTree>
    <p:extLst>
      <p:ext uri="{BB962C8B-B14F-4D97-AF65-F5344CB8AC3E}">
        <p14:creationId xmlns:p14="http://schemas.microsoft.com/office/powerpoint/2010/main" val="3712169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15F86-AEE6-4C77-A824-D8328FA19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CCC92-2269-430B-8521-1129A7343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/>
              <a:t>Bibliography</a:t>
            </a:r>
            <a:endParaRPr lang="en-GB" b="1"/>
          </a:p>
          <a:p>
            <a:r>
              <a:rPr lang="en-US"/>
              <a:t>choices, N. (2017). </a:t>
            </a:r>
            <a:r>
              <a:rPr lang="en-US" i="1"/>
              <a:t>The Nhs in 2017</a:t>
            </a:r>
            <a:r>
              <a:rPr lang="en-US"/>
              <a:t>. Retrieved from https://www.england.nhs.uk/five-year-forward-view/next-steps-on-the-nhs-five-year-forward-view/the-nhs-in-2017/</a:t>
            </a:r>
            <a:endParaRPr lang="en-GB"/>
          </a:p>
          <a:p>
            <a:r>
              <a:rPr lang="en-US"/>
              <a:t>portal, T. m. (2016). </a:t>
            </a:r>
            <a:r>
              <a:rPr lang="en-US" i="1"/>
              <a:t>Structure of the NHS</a:t>
            </a:r>
            <a:r>
              <a:rPr lang="en-US"/>
              <a:t>. Retrieved from https://www.themedicportal.com/application-guide/the-nhs/challenges-facing-the-nhs/</a:t>
            </a:r>
            <a:endParaRPr lang="en-GB"/>
          </a:p>
          <a:p>
            <a:r>
              <a:rPr lang="en-GB"/>
              <a:t> </a:t>
            </a:r>
          </a:p>
          <a:p>
            <a:r>
              <a:rPr lang="en-US" b="1"/>
              <a:t>References</a:t>
            </a:r>
            <a:endParaRPr lang="en-GB" b="1"/>
          </a:p>
          <a:p>
            <a:r>
              <a:rPr lang="en-US"/>
              <a:t>choices, N. (2017). </a:t>
            </a:r>
            <a:r>
              <a:rPr lang="en-US" i="1"/>
              <a:t>The Nhs in 2017</a:t>
            </a:r>
            <a:r>
              <a:rPr lang="en-US"/>
              <a:t>. Retrieved from https://www.england.nhs.uk/five-year-forward-view/next-steps-on-the-nhs-five-year-forward-view/the-nhs-in-2017/</a:t>
            </a:r>
            <a:endParaRPr lang="en-GB"/>
          </a:p>
          <a:p>
            <a:r>
              <a:rPr lang="en-US"/>
              <a:t>portal, T. m. (2016). </a:t>
            </a:r>
            <a:r>
              <a:rPr lang="en-US" i="1"/>
              <a:t>Structure of the NHS</a:t>
            </a:r>
            <a:r>
              <a:rPr lang="en-US"/>
              <a:t>. Retrieved from https://www.themedicportal.com/application-guide/the-nhs/challenges-facing-the-nhs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1524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206</TotalTime>
  <Words>507</Words>
  <Application>Microsoft Office PowerPoint</Application>
  <PresentationFormat>Widescreen</PresentationFormat>
  <Paragraphs>68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Demonstrate your engagement with current political events, legislation and manifesto from a Wales, UK and World perspective. Students should draw upon a diverse range of information accessible sources</vt:lpstr>
      <vt:lpstr>Introduction </vt:lpstr>
      <vt:lpstr>Challenges facing the NHS and current NHS issues.</vt:lpstr>
      <vt:lpstr>How are challenges being met. </vt:lpstr>
      <vt:lpstr>How is the new governments approach to the challenges.</vt:lpstr>
      <vt:lpstr>PowerPoint Presentation</vt:lpstr>
      <vt:lpstr>Financial stability 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Demonstrate your engagement with current political events, legislation and manifesto from a Wales, UK and World perspective. Students should draw upon a diverse range of information accessible sources</dc:title>
  <dc:creator>chelsea rawlings</dc:creator>
  <cp:lastModifiedBy>chelsea rawlings</cp:lastModifiedBy>
  <cp:revision>18</cp:revision>
  <dcterms:created xsi:type="dcterms:W3CDTF">2018-01-17T21:23:43Z</dcterms:created>
  <dcterms:modified xsi:type="dcterms:W3CDTF">2018-01-18T12:28:59Z</dcterms:modified>
</cp:coreProperties>
</file>