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5"/>
  </p:notesMasterIdLst>
  <p:handoutMasterIdLst>
    <p:handoutMasterId r:id="rId36"/>
  </p:handoutMasterIdLst>
  <p:sldIdLst>
    <p:sldId id="258" r:id="rId5"/>
    <p:sldId id="259" r:id="rId6"/>
    <p:sldId id="445" r:id="rId7"/>
    <p:sldId id="257" r:id="rId8"/>
    <p:sldId id="577" r:id="rId9"/>
    <p:sldId id="446" r:id="rId10"/>
    <p:sldId id="1380" r:id="rId11"/>
    <p:sldId id="1429" r:id="rId12"/>
    <p:sldId id="447" r:id="rId13"/>
    <p:sldId id="1439" r:id="rId14"/>
    <p:sldId id="1375" r:id="rId15"/>
    <p:sldId id="1425" r:id="rId16"/>
    <p:sldId id="1453" r:id="rId17"/>
    <p:sldId id="1440" r:id="rId18"/>
    <p:sldId id="1441" r:id="rId19"/>
    <p:sldId id="1451" r:id="rId20"/>
    <p:sldId id="1452" r:id="rId21"/>
    <p:sldId id="1443" r:id="rId22"/>
    <p:sldId id="1402" r:id="rId23"/>
    <p:sldId id="1462" r:id="rId24"/>
    <p:sldId id="1461" r:id="rId25"/>
    <p:sldId id="1454" r:id="rId26"/>
    <p:sldId id="1455" r:id="rId27"/>
    <p:sldId id="1456" r:id="rId28"/>
    <p:sldId id="1458" r:id="rId29"/>
    <p:sldId id="1457" r:id="rId30"/>
    <p:sldId id="1459" r:id="rId31"/>
    <p:sldId id="1460" r:id="rId32"/>
    <p:sldId id="1450" r:id="rId33"/>
    <p:sldId id="1438"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56C8B"/>
    <a:srgbClr val="2B98B7"/>
    <a:srgbClr val="24B9D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2A264E9-A391-4012-BF4C-5C1D73436C31}" v="219" dt="2023-02-26T22:52:59.1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1" d="100"/>
          <a:sy n="101" d="100"/>
        </p:scale>
        <p:origin x="942" y="10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21" Type="http://schemas.openxmlformats.org/officeDocument/2006/relationships/slide" Target="slides/slide17.xml"/><Relationship Id="rId34" Type="http://schemas.openxmlformats.org/officeDocument/2006/relationships/slide" Target="slides/slide30.xml"/><Relationship Id="rId42"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loe Harries" userId="237f5bf6-cd84-4e72-97ca-a81a39f732d3" providerId="ADAL" clId="{C2A264E9-A391-4012-BF4C-5C1D73436C31}"/>
    <pc:docChg chg="custSel addSld delSld modSld sldOrd">
      <pc:chgData name="Chloe Harries" userId="237f5bf6-cd84-4e72-97ca-a81a39f732d3" providerId="ADAL" clId="{C2A264E9-A391-4012-BF4C-5C1D73436C31}" dt="2023-02-26T22:53:23.356" v="1460" actId="313"/>
      <pc:docMkLst>
        <pc:docMk/>
      </pc:docMkLst>
      <pc:sldChg chg="modSp mod">
        <pc:chgData name="Chloe Harries" userId="237f5bf6-cd84-4e72-97ca-a81a39f732d3" providerId="ADAL" clId="{C2A264E9-A391-4012-BF4C-5C1D73436C31}" dt="2023-02-26T20:50:38.903" v="15" actId="20577"/>
        <pc:sldMkLst>
          <pc:docMk/>
          <pc:sldMk cId="2318802762" sldId="258"/>
        </pc:sldMkLst>
        <pc:spChg chg="mod">
          <ac:chgData name="Chloe Harries" userId="237f5bf6-cd84-4e72-97ca-a81a39f732d3" providerId="ADAL" clId="{C2A264E9-A391-4012-BF4C-5C1D73436C31}" dt="2023-02-26T20:50:38.903" v="15" actId="20577"/>
          <ac:spMkLst>
            <pc:docMk/>
            <pc:sldMk cId="2318802762" sldId="258"/>
            <ac:spMk id="5" creationId="{A241E7F5-8D1F-4694-5F7B-54DC6A67B496}"/>
          </ac:spMkLst>
        </pc:spChg>
      </pc:sldChg>
      <pc:sldChg chg="del">
        <pc:chgData name="Chloe Harries" userId="237f5bf6-cd84-4e72-97ca-a81a39f732d3" providerId="ADAL" clId="{C2A264E9-A391-4012-BF4C-5C1D73436C31}" dt="2023-02-26T22:02:20.941" v="854" actId="47"/>
        <pc:sldMkLst>
          <pc:docMk/>
          <pc:sldMk cId="2344198328" sldId="421"/>
        </pc:sldMkLst>
      </pc:sldChg>
      <pc:sldChg chg="modSp mod">
        <pc:chgData name="Chloe Harries" userId="237f5bf6-cd84-4e72-97ca-a81a39f732d3" providerId="ADAL" clId="{C2A264E9-A391-4012-BF4C-5C1D73436C31}" dt="2023-02-26T22:03:05.749" v="910" actId="20577"/>
        <pc:sldMkLst>
          <pc:docMk/>
          <pc:sldMk cId="99674949" sldId="446"/>
        </pc:sldMkLst>
        <pc:spChg chg="mod">
          <ac:chgData name="Chloe Harries" userId="237f5bf6-cd84-4e72-97ca-a81a39f732d3" providerId="ADAL" clId="{C2A264E9-A391-4012-BF4C-5C1D73436C31}" dt="2023-02-26T22:03:05.749" v="910" actId="20577"/>
          <ac:spMkLst>
            <pc:docMk/>
            <pc:sldMk cId="99674949" sldId="446"/>
            <ac:spMk id="3" creationId="{DF99822D-0470-4551-AB24-B693EF2E6662}"/>
          </ac:spMkLst>
        </pc:spChg>
      </pc:sldChg>
      <pc:sldChg chg="addSp delSp modSp mod modNotesTx">
        <pc:chgData name="Chloe Harries" userId="237f5bf6-cd84-4e72-97ca-a81a39f732d3" providerId="ADAL" clId="{C2A264E9-A391-4012-BF4C-5C1D73436C31}" dt="2023-02-26T21:01:14.990" v="271" actId="20577"/>
        <pc:sldMkLst>
          <pc:docMk/>
          <pc:sldMk cId="3292254777" sldId="447"/>
        </pc:sldMkLst>
        <pc:spChg chg="mod">
          <ac:chgData name="Chloe Harries" userId="237f5bf6-cd84-4e72-97ca-a81a39f732d3" providerId="ADAL" clId="{C2A264E9-A391-4012-BF4C-5C1D73436C31}" dt="2023-02-26T20:58:42.078" v="191" actId="20577"/>
          <ac:spMkLst>
            <pc:docMk/>
            <pc:sldMk cId="3292254777" sldId="447"/>
            <ac:spMk id="2" creationId="{0C5E28FF-CCA6-47CE-AF58-001142E9F831}"/>
          </ac:spMkLst>
        </pc:spChg>
        <pc:spChg chg="add mod">
          <ac:chgData name="Chloe Harries" userId="237f5bf6-cd84-4e72-97ca-a81a39f732d3" providerId="ADAL" clId="{C2A264E9-A391-4012-BF4C-5C1D73436C31}" dt="2023-02-26T21:00:02.648" v="227" actId="1076"/>
          <ac:spMkLst>
            <pc:docMk/>
            <pc:sldMk cId="3292254777" sldId="447"/>
            <ac:spMk id="4" creationId="{492A1B2D-41AC-B001-C50E-A0FEA7853B70}"/>
          </ac:spMkLst>
        </pc:spChg>
        <pc:graphicFrameChg chg="add mod">
          <ac:chgData name="Chloe Harries" userId="237f5bf6-cd84-4e72-97ca-a81a39f732d3" providerId="ADAL" clId="{C2A264E9-A391-4012-BF4C-5C1D73436C31}" dt="2023-02-26T21:01:14.990" v="271" actId="20577"/>
          <ac:graphicFrameMkLst>
            <pc:docMk/>
            <pc:sldMk cId="3292254777" sldId="447"/>
            <ac:graphicFrameMk id="3" creationId="{711F622E-CEDB-0EF5-3608-472EF798DE74}"/>
          </ac:graphicFrameMkLst>
        </pc:graphicFrameChg>
        <pc:graphicFrameChg chg="add del mod">
          <ac:chgData name="Chloe Harries" userId="237f5bf6-cd84-4e72-97ca-a81a39f732d3" providerId="ADAL" clId="{C2A264E9-A391-4012-BF4C-5C1D73436C31}" dt="2023-02-26T21:00:23.476" v="241"/>
          <ac:graphicFrameMkLst>
            <pc:docMk/>
            <pc:sldMk cId="3292254777" sldId="447"/>
            <ac:graphicFrameMk id="5" creationId="{0E6B47A6-9F28-15B8-10C7-72A2D47B7732}"/>
          </ac:graphicFrameMkLst>
        </pc:graphicFrameChg>
      </pc:sldChg>
      <pc:sldChg chg="del">
        <pc:chgData name="Chloe Harries" userId="237f5bf6-cd84-4e72-97ca-a81a39f732d3" providerId="ADAL" clId="{C2A264E9-A391-4012-BF4C-5C1D73436C31}" dt="2023-02-26T22:02:28.123" v="859" actId="47"/>
        <pc:sldMkLst>
          <pc:docMk/>
          <pc:sldMk cId="768283569" sldId="1374"/>
        </pc:sldMkLst>
      </pc:sldChg>
      <pc:sldChg chg="addSp delSp modSp mod modClrScheme chgLayout">
        <pc:chgData name="Chloe Harries" userId="237f5bf6-cd84-4e72-97ca-a81a39f732d3" providerId="ADAL" clId="{C2A264E9-A391-4012-BF4C-5C1D73436C31}" dt="2023-02-26T21:07:59.270" v="416" actId="207"/>
        <pc:sldMkLst>
          <pc:docMk/>
          <pc:sldMk cId="1737994356" sldId="1375"/>
        </pc:sldMkLst>
        <pc:spChg chg="mod">
          <ac:chgData name="Chloe Harries" userId="237f5bf6-cd84-4e72-97ca-a81a39f732d3" providerId="ADAL" clId="{C2A264E9-A391-4012-BF4C-5C1D73436C31}" dt="2023-02-26T21:07:47.260" v="410" actId="26606"/>
          <ac:spMkLst>
            <pc:docMk/>
            <pc:sldMk cId="1737994356" sldId="1375"/>
            <ac:spMk id="2" creationId="{D25B4D8C-7B11-497C-80A1-6815A25B3A6B}"/>
          </ac:spMkLst>
        </pc:spChg>
        <pc:spChg chg="add del mod">
          <ac:chgData name="Chloe Harries" userId="237f5bf6-cd84-4e72-97ca-a81a39f732d3" providerId="ADAL" clId="{C2A264E9-A391-4012-BF4C-5C1D73436C31}" dt="2023-02-26T21:07:16.188" v="408" actId="478"/>
          <ac:spMkLst>
            <pc:docMk/>
            <pc:sldMk cId="1737994356" sldId="1375"/>
            <ac:spMk id="3" creationId="{3BC58DA6-E13A-E20B-15BC-182F5DEC0143}"/>
          </ac:spMkLst>
        </pc:spChg>
        <pc:spChg chg="mod ord">
          <ac:chgData name="Chloe Harries" userId="237f5bf6-cd84-4e72-97ca-a81a39f732d3" providerId="ADAL" clId="{C2A264E9-A391-4012-BF4C-5C1D73436C31}" dt="2023-02-26T21:07:51.686" v="415" actId="20577"/>
          <ac:spMkLst>
            <pc:docMk/>
            <pc:sldMk cId="1737994356" sldId="1375"/>
            <ac:spMk id="4" creationId="{AB892836-BEB5-4B3C-AA49-3ED7A328E44E}"/>
          </ac:spMkLst>
        </pc:spChg>
        <pc:spChg chg="add del">
          <ac:chgData name="Chloe Harries" userId="237f5bf6-cd84-4e72-97ca-a81a39f732d3" providerId="ADAL" clId="{C2A264E9-A391-4012-BF4C-5C1D73436C31}" dt="2023-02-26T21:07:03.600" v="407" actId="478"/>
          <ac:spMkLst>
            <pc:docMk/>
            <pc:sldMk cId="1737994356" sldId="1375"/>
            <ac:spMk id="5" creationId="{8AFCF44B-AC7B-515C-077F-D3BAB56B1757}"/>
          </ac:spMkLst>
        </pc:spChg>
        <pc:picChg chg="add mod">
          <ac:chgData name="Chloe Harries" userId="237f5bf6-cd84-4e72-97ca-a81a39f732d3" providerId="ADAL" clId="{C2A264E9-A391-4012-BF4C-5C1D73436C31}" dt="2023-02-26T21:07:59.270" v="416" actId="207"/>
          <ac:picMkLst>
            <pc:docMk/>
            <pc:sldMk cId="1737994356" sldId="1375"/>
            <ac:picMk id="7" creationId="{693D503F-C256-09D7-AE36-E881BF1F4DC8}"/>
          </ac:picMkLst>
        </pc:picChg>
      </pc:sldChg>
      <pc:sldChg chg="del">
        <pc:chgData name="Chloe Harries" userId="237f5bf6-cd84-4e72-97ca-a81a39f732d3" providerId="ADAL" clId="{C2A264E9-A391-4012-BF4C-5C1D73436C31}" dt="2023-02-26T22:02:30.902" v="861" actId="47"/>
        <pc:sldMkLst>
          <pc:docMk/>
          <pc:sldMk cId="2348212930" sldId="1376"/>
        </pc:sldMkLst>
      </pc:sldChg>
      <pc:sldChg chg="del">
        <pc:chgData name="Chloe Harries" userId="237f5bf6-cd84-4e72-97ca-a81a39f732d3" providerId="ADAL" clId="{C2A264E9-A391-4012-BF4C-5C1D73436C31}" dt="2023-02-26T22:02:29.758" v="860" actId="47"/>
        <pc:sldMkLst>
          <pc:docMk/>
          <pc:sldMk cId="335456420" sldId="1397"/>
        </pc:sldMkLst>
      </pc:sldChg>
      <pc:sldChg chg="del">
        <pc:chgData name="Chloe Harries" userId="237f5bf6-cd84-4e72-97ca-a81a39f732d3" providerId="ADAL" clId="{C2A264E9-A391-4012-BF4C-5C1D73436C31}" dt="2023-02-26T22:02:34.209" v="863" actId="47"/>
        <pc:sldMkLst>
          <pc:docMk/>
          <pc:sldMk cId="852280094" sldId="1398"/>
        </pc:sldMkLst>
      </pc:sldChg>
      <pc:sldChg chg="del">
        <pc:chgData name="Chloe Harries" userId="237f5bf6-cd84-4e72-97ca-a81a39f732d3" providerId="ADAL" clId="{C2A264E9-A391-4012-BF4C-5C1D73436C31}" dt="2023-02-26T22:02:22.872" v="856" actId="47"/>
        <pc:sldMkLst>
          <pc:docMk/>
          <pc:sldMk cId="3394070334" sldId="1400"/>
        </pc:sldMkLst>
      </pc:sldChg>
      <pc:sldChg chg="addSp delSp modSp mod ord modClrScheme chgLayout">
        <pc:chgData name="Chloe Harries" userId="237f5bf6-cd84-4e72-97ca-a81a39f732d3" providerId="ADAL" clId="{C2A264E9-A391-4012-BF4C-5C1D73436C31}" dt="2023-02-26T21:59:49.962" v="808" actId="1076"/>
        <pc:sldMkLst>
          <pc:docMk/>
          <pc:sldMk cId="2284342025" sldId="1402"/>
        </pc:sldMkLst>
        <pc:spChg chg="mod">
          <ac:chgData name="Chloe Harries" userId="237f5bf6-cd84-4e72-97ca-a81a39f732d3" providerId="ADAL" clId="{C2A264E9-A391-4012-BF4C-5C1D73436C31}" dt="2023-02-26T21:56:53.038" v="771" actId="313"/>
          <ac:spMkLst>
            <pc:docMk/>
            <pc:sldMk cId="2284342025" sldId="1402"/>
            <ac:spMk id="2" creationId="{1CB7FD1F-D869-0C79-45F4-D702ECC0B354}"/>
          </ac:spMkLst>
        </pc:spChg>
        <pc:spChg chg="add del mod">
          <ac:chgData name="Chloe Harries" userId="237f5bf6-cd84-4e72-97ca-a81a39f732d3" providerId="ADAL" clId="{C2A264E9-A391-4012-BF4C-5C1D73436C31}" dt="2023-02-26T21:56:36.365" v="744" actId="478"/>
          <ac:spMkLst>
            <pc:docMk/>
            <pc:sldMk cId="2284342025" sldId="1402"/>
            <ac:spMk id="4" creationId="{06A8EC39-F900-1D87-2D4C-5535540E613A}"/>
          </ac:spMkLst>
        </pc:spChg>
        <pc:spChg chg="del">
          <ac:chgData name="Chloe Harries" userId="237f5bf6-cd84-4e72-97ca-a81a39f732d3" providerId="ADAL" clId="{C2A264E9-A391-4012-BF4C-5C1D73436C31}" dt="2023-02-26T21:56:34.259" v="743" actId="478"/>
          <ac:spMkLst>
            <pc:docMk/>
            <pc:sldMk cId="2284342025" sldId="1402"/>
            <ac:spMk id="10" creationId="{8E2AE6DB-EB44-4DDB-9377-F5703C134639}"/>
          </ac:spMkLst>
        </pc:spChg>
        <pc:picChg chg="add mod">
          <ac:chgData name="Chloe Harries" userId="237f5bf6-cd84-4e72-97ca-a81a39f732d3" providerId="ADAL" clId="{C2A264E9-A391-4012-BF4C-5C1D73436C31}" dt="2023-02-26T21:59:49.962" v="808" actId="1076"/>
          <ac:picMkLst>
            <pc:docMk/>
            <pc:sldMk cId="2284342025" sldId="1402"/>
            <ac:picMk id="5" creationId="{AF6AA3DE-865A-BB6D-2826-E47013728DC6}"/>
          </ac:picMkLst>
        </pc:picChg>
        <pc:picChg chg="del">
          <ac:chgData name="Chloe Harries" userId="237f5bf6-cd84-4e72-97ca-a81a39f732d3" providerId="ADAL" clId="{C2A264E9-A391-4012-BF4C-5C1D73436C31}" dt="2023-02-26T21:56:37.505" v="745" actId="478"/>
          <ac:picMkLst>
            <pc:docMk/>
            <pc:sldMk cId="2284342025" sldId="1402"/>
            <ac:picMk id="12" creationId="{D62A82C7-EB33-98AB-B7F5-A3A584709CDB}"/>
          </ac:picMkLst>
        </pc:picChg>
      </pc:sldChg>
      <pc:sldChg chg="del">
        <pc:chgData name="Chloe Harries" userId="237f5bf6-cd84-4e72-97ca-a81a39f732d3" providerId="ADAL" clId="{C2A264E9-A391-4012-BF4C-5C1D73436C31}" dt="2023-02-26T22:02:38.337" v="867" actId="47"/>
        <pc:sldMkLst>
          <pc:docMk/>
          <pc:sldMk cId="4064827875" sldId="1405"/>
        </pc:sldMkLst>
      </pc:sldChg>
      <pc:sldChg chg="del">
        <pc:chgData name="Chloe Harries" userId="237f5bf6-cd84-4e72-97ca-a81a39f732d3" providerId="ADAL" clId="{C2A264E9-A391-4012-BF4C-5C1D73436C31}" dt="2023-02-26T22:02:36.594" v="865" actId="47"/>
        <pc:sldMkLst>
          <pc:docMk/>
          <pc:sldMk cId="576068404" sldId="1406"/>
        </pc:sldMkLst>
      </pc:sldChg>
      <pc:sldChg chg="del">
        <pc:chgData name="Chloe Harries" userId="237f5bf6-cd84-4e72-97ca-a81a39f732d3" providerId="ADAL" clId="{C2A264E9-A391-4012-BF4C-5C1D73436C31}" dt="2023-02-26T22:02:40.388" v="870" actId="47"/>
        <pc:sldMkLst>
          <pc:docMk/>
          <pc:sldMk cId="1154584813" sldId="1410"/>
        </pc:sldMkLst>
      </pc:sldChg>
      <pc:sldChg chg="del">
        <pc:chgData name="Chloe Harries" userId="237f5bf6-cd84-4e72-97ca-a81a39f732d3" providerId="ADAL" clId="{C2A264E9-A391-4012-BF4C-5C1D73436C31}" dt="2023-02-26T22:02:26.637" v="858" actId="47"/>
        <pc:sldMkLst>
          <pc:docMk/>
          <pc:sldMk cId="688066002" sldId="1413"/>
        </pc:sldMkLst>
      </pc:sldChg>
      <pc:sldChg chg="del">
        <pc:chgData name="Chloe Harries" userId="237f5bf6-cd84-4e72-97ca-a81a39f732d3" providerId="ADAL" clId="{C2A264E9-A391-4012-BF4C-5C1D73436C31}" dt="2023-02-26T22:02:24.974" v="857" actId="47"/>
        <pc:sldMkLst>
          <pc:docMk/>
          <pc:sldMk cId="2539711165" sldId="1415"/>
        </pc:sldMkLst>
      </pc:sldChg>
      <pc:sldChg chg="del">
        <pc:chgData name="Chloe Harries" userId="237f5bf6-cd84-4e72-97ca-a81a39f732d3" providerId="ADAL" clId="{C2A264E9-A391-4012-BF4C-5C1D73436C31}" dt="2023-02-26T22:02:21.897" v="855" actId="47"/>
        <pc:sldMkLst>
          <pc:docMk/>
          <pc:sldMk cId="3016513711" sldId="1420"/>
        </pc:sldMkLst>
      </pc:sldChg>
      <pc:sldChg chg="addSp delSp modSp mod">
        <pc:chgData name="Chloe Harries" userId="237f5bf6-cd84-4e72-97ca-a81a39f732d3" providerId="ADAL" clId="{C2A264E9-A391-4012-BF4C-5C1D73436C31}" dt="2023-02-26T21:06:43.969" v="405" actId="14100"/>
        <pc:sldMkLst>
          <pc:docMk/>
          <pc:sldMk cId="4284246748" sldId="1425"/>
        </pc:sldMkLst>
        <pc:spChg chg="del mod">
          <ac:chgData name="Chloe Harries" userId="237f5bf6-cd84-4e72-97ca-a81a39f732d3" providerId="ADAL" clId="{C2A264E9-A391-4012-BF4C-5C1D73436C31}" dt="2023-02-26T21:06:31.825" v="402" actId="478"/>
          <ac:spMkLst>
            <pc:docMk/>
            <pc:sldMk cId="4284246748" sldId="1425"/>
            <ac:spMk id="2" creationId="{A9690EEB-A54B-AE62-228E-C37969B57032}"/>
          </ac:spMkLst>
        </pc:spChg>
        <pc:graphicFrameChg chg="del">
          <ac:chgData name="Chloe Harries" userId="237f5bf6-cd84-4e72-97ca-a81a39f732d3" providerId="ADAL" clId="{C2A264E9-A391-4012-BF4C-5C1D73436C31}" dt="2023-02-26T21:05:59.499" v="393" actId="478"/>
          <ac:graphicFrameMkLst>
            <pc:docMk/>
            <pc:sldMk cId="4284246748" sldId="1425"/>
            <ac:graphicFrameMk id="4" creationId="{25BF1D72-4142-C65A-0A18-0C42B91DCFE7}"/>
          </ac:graphicFrameMkLst>
        </pc:graphicFrameChg>
        <pc:picChg chg="add mod">
          <ac:chgData name="Chloe Harries" userId="237f5bf6-cd84-4e72-97ca-a81a39f732d3" providerId="ADAL" clId="{C2A264E9-A391-4012-BF4C-5C1D73436C31}" dt="2023-02-26T21:06:43.969" v="405" actId="14100"/>
          <ac:picMkLst>
            <pc:docMk/>
            <pc:sldMk cId="4284246748" sldId="1425"/>
            <ac:picMk id="3" creationId="{F64666E5-9CFB-A857-8F69-C6548D96EF5A}"/>
          </ac:picMkLst>
        </pc:picChg>
      </pc:sldChg>
      <pc:sldChg chg="modSp mod">
        <pc:chgData name="Chloe Harries" userId="237f5bf6-cd84-4e72-97ca-a81a39f732d3" providerId="ADAL" clId="{C2A264E9-A391-4012-BF4C-5C1D73436C31}" dt="2023-02-26T20:58:04.704" v="190" actId="20577"/>
        <pc:sldMkLst>
          <pc:docMk/>
          <pc:sldMk cId="1043670185" sldId="1429"/>
        </pc:sldMkLst>
        <pc:spChg chg="mod">
          <ac:chgData name="Chloe Harries" userId="237f5bf6-cd84-4e72-97ca-a81a39f732d3" providerId="ADAL" clId="{C2A264E9-A391-4012-BF4C-5C1D73436C31}" dt="2023-02-26T20:58:04.704" v="190" actId="20577"/>
          <ac:spMkLst>
            <pc:docMk/>
            <pc:sldMk cId="1043670185" sldId="1429"/>
            <ac:spMk id="4" creationId="{70E69755-0588-6A95-6784-5802A09AD84B}"/>
          </ac:spMkLst>
        </pc:spChg>
      </pc:sldChg>
      <pc:sldChg chg="del">
        <pc:chgData name="Chloe Harries" userId="237f5bf6-cd84-4e72-97ca-a81a39f732d3" providerId="ADAL" clId="{C2A264E9-A391-4012-BF4C-5C1D73436C31}" dt="2023-02-26T22:02:37.727" v="866" actId="47"/>
        <pc:sldMkLst>
          <pc:docMk/>
          <pc:sldMk cId="3243980306" sldId="1430"/>
        </pc:sldMkLst>
      </pc:sldChg>
      <pc:sldChg chg="del">
        <pc:chgData name="Chloe Harries" userId="237f5bf6-cd84-4e72-97ca-a81a39f732d3" providerId="ADAL" clId="{C2A264E9-A391-4012-BF4C-5C1D73436C31}" dt="2023-02-26T22:02:41.126" v="871" actId="47"/>
        <pc:sldMkLst>
          <pc:docMk/>
          <pc:sldMk cId="351234454" sldId="1432"/>
        </pc:sldMkLst>
      </pc:sldChg>
      <pc:sldChg chg="modSp mod">
        <pc:chgData name="Chloe Harries" userId="237f5bf6-cd84-4e72-97ca-a81a39f732d3" providerId="ADAL" clId="{C2A264E9-A391-4012-BF4C-5C1D73436C31}" dt="2023-02-26T22:03:40.177" v="911"/>
        <pc:sldMkLst>
          <pc:docMk/>
          <pc:sldMk cId="75856588" sldId="1438"/>
        </pc:sldMkLst>
        <pc:spChg chg="mod">
          <ac:chgData name="Chloe Harries" userId="237f5bf6-cd84-4e72-97ca-a81a39f732d3" providerId="ADAL" clId="{C2A264E9-A391-4012-BF4C-5C1D73436C31}" dt="2023-02-26T22:03:40.177" v="911"/>
          <ac:spMkLst>
            <pc:docMk/>
            <pc:sldMk cId="75856588" sldId="1438"/>
            <ac:spMk id="3" creationId="{1504743A-F7A8-45AF-A10D-3EF5164911BB}"/>
          </ac:spMkLst>
        </pc:spChg>
      </pc:sldChg>
      <pc:sldChg chg="addSp modSp mod">
        <pc:chgData name="Chloe Harries" userId="237f5bf6-cd84-4e72-97ca-a81a39f732d3" providerId="ADAL" clId="{C2A264E9-A391-4012-BF4C-5C1D73436C31}" dt="2023-02-26T21:03:21.158" v="313" actId="1076"/>
        <pc:sldMkLst>
          <pc:docMk/>
          <pc:sldMk cId="791432673" sldId="1439"/>
        </pc:sldMkLst>
        <pc:spChg chg="mod">
          <ac:chgData name="Chloe Harries" userId="237f5bf6-cd84-4e72-97ca-a81a39f732d3" providerId="ADAL" clId="{C2A264E9-A391-4012-BF4C-5C1D73436C31}" dt="2023-02-26T21:01:42.953" v="273" actId="20577"/>
          <ac:spMkLst>
            <pc:docMk/>
            <pc:sldMk cId="791432673" sldId="1439"/>
            <ac:spMk id="2" creationId="{0C5E28FF-CCA6-47CE-AF58-001142E9F831}"/>
          </ac:spMkLst>
        </pc:spChg>
        <pc:spChg chg="add mod">
          <ac:chgData name="Chloe Harries" userId="237f5bf6-cd84-4e72-97ca-a81a39f732d3" providerId="ADAL" clId="{C2A264E9-A391-4012-BF4C-5C1D73436C31}" dt="2023-02-26T21:03:21.158" v="313" actId="1076"/>
          <ac:spMkLst>
            <pc:docMk/>
            <pc:sldMk cId="791432673" sldId="1439"/>
            <ac:spMk id="4" creationId="{DE2F8823-4C04-48C4-6556-5D703D5FD0D5}"/>
          </ac:spMkLst>
        </pc:spChg>
        <pc:graphicFrameChg chg="add mod">
          <ac:chgData name="Chloe Harries" userId="237f5bf6-cd84-4e72-97ca-a81a39f732d3" providerId="ADAL" clId="{C2A264E9-A391-4012-BF4C-5C1D73436C31}" dt="2023-02-26T21:03:14.773" v="312" actId="1076"/>
          <ac:graphicFrameMkLst>
            <pc:docMk/>
            <pc:sldMk cId="791432673" sldId="1439"/>
            <ac:graphicFrameMk id="3" creationId="{CE5AD034-8DEB-9BF6-7FE8-0B91B4D331D3}"/>
          </ac:graphicFrameMkLst>
        </pc:graphicFrameChg>
      </pc:sldChg>
      <pc:sldChg chg="addSp delSp modSp mod modNotesTx">
        <pc:chgData name="Chloe Harries" userId="237f5bf6-cd84-4e72-97ca-a81a39f732d3" providerId="ADAL" clId="{C2A264E9-A391-4012-BF4C-5C1D73436C31}" dt="2023-02-26T21:13:41.908" v="514"/>
        <pc:sldMkLst>
          <pc:docMk/>
          <pc:sldMk cId="2464128205" sldId="1440"/>
        </pc:sldMkLst>
        <pc:spChg chg="mod">
          <ac:chgData name="Chloe Harries" userId="237f5bf6-cd84-4e72-97ca-a81a39f732d3" providerId="ADAL" clId="{C2A264E9-A391-4012-BF4C-5C1D73436C31}" dt="2023-02-26T21:13:28.896" v="513" actId="1076"/>
          <ac:spMkLst>
            <pc:docMk/>
            <pc:sldMk cId="2464128205" sldId="1440"/>
            <ac:spMk id="2" creationId="{0F97BDE4-4352-A55C-CB60-07C96A0FD069}"/>
          </ac:spMkLst>
        </pc:spChg>
        <pc:spChg chg="del">
          <ac:chgData name="Chloe Harries" userId="237f5bf6-cd84-4e72-97ca-a81a39f732d3" providerId="ADAL" clId="{C2A264E9-A391-4012-BF4C-5C1D73436C31}" dt="2023-02-26T21:11:39.438" v="467" actId="478"/>
          <ac:spMkLst>
            <pc:docMk/>
            <pc:sldMk cId="2464128205" sldId="1440"/>
            <ac:spMk id="6" creationId="{AAB27CF7-6F56-47A2-860C-77EF1B6853E0}"/>
          </ac:spMkLst>
        </pc:spChg>
        <pc:spChg chg="mod">
          <ac:chgData name="Chloe Harries" userId="237f5bf6-cd84-4e72-97ca-a81a39f732d3" providerId="ADAL" clId="{C2A264E9-A391-4012-BF4C-5C1D73436C31}" dt="2023-02-26T21:13:07.725" v="512" actId="27636"/>
          <ac:spMkLst>
            <pc:docMk/>
            <pc:sldMk cId="2464128205" sldId="1440"/>
            <ac:spMk id="11" creationId="{54FDF3FB-E5B3-24CA-8677-93E3CAACC47E}"/>
          </ac:spMkLst>
        </pc:spChg>
        <pc:picChg chg="del mod">
          <ac:chgData name="Chloe Harries" userId="237f5bf6-cd84-4e72-97ca-a81a39f732d3" providerId="ADAL" clId="{C2A264E9-A391-4012-BF4C-5C1D73436C31}" dt="2023-02-26T21:11:39.438" v="467" actId="478"/>
          <ac:picMkLst>
            <pc:docMk/>
            <pc:sldMk cId="2464128205" sldId="1440"/>
            <ac:picMk id="5" creationId="{24B5DE05-1E77-409B-B636-24FF8E52331A}"/>
          </ac:picMkLst>
        </pc:picChg>
        <pc:picChg chg="add mod">
          <ac:chgData name="Chloe Harries" userId="237f5bf6-cd84-4e72-97ca-a81a39f732d3" providerId="ADAL" clId="{C2A264E9-A391-4012-BF4C-5C1D73436C31}" dt="2023-02-26T21:12:28.526" v="477" actId="1076"/>
          <ac:picMkLst>
            <pc:docMk/>
            <pc:sldMk cId="2464128205" sldId="1440"/>
            <ac:picMk id="1026" creationId="{7D4208C3-6CF9-5590-65F0-BDC9D5B26FEF}"/>
          </ac:picMkLst>
        </pc:picChg>
      </pc:sldChg>
      <pc:sldChg chg="addSp delSp modSp mod modNotesTx">
        <pc:chgData name="Chloe Harries" userId="237f5bf6-cd84-4e72-97ca-a81a39f732d3" providerId="ADAL" clId="{C2A264E9-A391-4012-BF4C-5C1D73436C31}" dt="2023-02-26T21:23:04.383" v="554"/>
        <pc:sldMkLst>
          <pc:docMk/>
          <pc:sldMk cId="3386513415" sldId="1441"/>
        </pc:sldMkLst>
        <pc:spChg chg="mod">
          <ac:chgData name="Chloe Harries" userId="237f5bf6-cd84-4e72-97ca-a81a39f732d3" providerId="ADAL" clId="{C2A264E9-A391-4012-BF4C-5C1D73436C31}" dt="2023-02-26T21:22:22.254" v="543" actId="1076"/>
          <ac:spMkLst>
            <pc:docMk/>
            <pc:sldMk cId="3386513415" sldId="1441"/>
            <ac:spMk id="2" creationId="{0F97BDE4-4352-A55C-CB60-07C96A0FD069}"/>
          </ac:spMkLst>
        </pc:spChg>
        <pc:spChg chg="mod">
          <ac:chgData name="Chloe Harries" userId="237f5bf6-cd84-4e72-97ca-a81a39f732d3" providerId="ADAL" clId="{C2A264E9-A391-4012-BF4C-5C1D73436C31}" dt="2023-02-26T21:22:53.321" v="553" actId="27636"/>
          <ac:spMkLst>
            <pc:docMk/>
            <pc:sldMk cId="3386513415" sldId="1441"/>
            <ac:spMk id="11" creationId="{54FDF3FB-E5B3-24CA-8677-93E3CAACC47E}"/>
          </ac:spMkLst>
        </pc:spChg>
        <pc:picChg chg="del">
          <ac:chgData name="Chloe Harries" userId="237f5bf6-cd84-4e72-97ca-a81a39f732d3" providerId="ADAL" clId="{C2A264E9-A391-4012-BF4C-5C1D73436C31}" dt="2023-02-26T21:21:41.341" v="518" actId="478"/>
          <ac:picMkLst>
            <pc:docMk/>
            <pc:sldMk cId="3386513415" sldId="1441"/>
            <ac:picMk id="3" creationId="{6073D78E-AAB5-4AF8-ACE0-DBF021543E7F}"/>
          </ac:picMkLst>
        </pc:picChg>
        <pc:picChg chg="add mod">
          <ac:chgData name="Chloe Harries" userId="237f5bf6-cd84-4e72-97ca-a81a39f732d3" providerId="ADAL" clId="{C2A264E9-A391-4012-BF4C-5C1D73436C31}" dt="2023-02-26T21:22:38.843" v="549" actId="1076"/>
          <ac:picMkLst>
            <pc:docMk/>
            <pc:sldMk cId="3386513415" sldId="1441"/>
            <ac:picMk id="3074" creationId="{38B677ED-746F-4566-9B51-1D5C77BA2ACC}"/>
          </ac:picMkLst>
        </pc:picChg>
      </pc:sldChg>
      <pc:sldChg chg="del">
        <pc:chgData name="Chloe Harries" userId="237f5bf6-cd84-4e72-97ca-a81a39f732d3" providerId="ADAL" clId="{C2A264E9-A391-4012-BF4C-5C1D73436C31}" dt="2023-02-26T21:55:40.389" v="741" actId="47"/>
        <pc:sldMkLst>
          <pc:docMk/>
          <pc:sldMk cId="2131969471" sldId="1442"/>
        </pc:sldMkLst>
      </pc:sldChg>
      <pc:sldChg chg="addSp modSp mod ord modClrScheme chgLayout">
        <pc:chgData name="Chloe Harries" userId="237f5bf6-cd84-4e72-97ca-a81a39f732d3" providerId="ADAL" clId="{C2A264E9-A391-4012-BF4C-5C1D73436C31}" dt="2023-02-26T21:59:01.944" v="806" actId="14100"/>
        <pc:sldMkLst>
          <pc:docMk/>
          <pc:sldMk cId="14436190" sldId="1443"/>
        </pc:sldMkLst>
        <pc:spChg chg="mod">
          <ac:chgData name="Chloe Harries" userId="237f5bf6-cd84-4e72-97ca-a81a39f732d3" providerId="ADAL" clId="{C2A264E9-A391-4012-BF4C-5C1D73436C31}" dt="2023-02-26T21:58:50.456" v="803" actId="1076"/>
          <ac:spMkLst>
            <pc:docMk/>
            <pc:sldMk cId="14436190" sldId="1443"/>
            <ac:spMk id="2" creationId="{D25B4D8C-7B11-497C-80A1-6815A25B3A6B}"/>
          </ac:spMkLst>
        </pc:spChg>
        <pc:picChg chg="add mod">
          <ac:chgData name="Chloe Harries" userId="237f5bf6-cd84-4e72-97ca-a81a39f732d3" providerId="ADAL" clId="{C2A264E9-A391-4012-BF4C-5C1D73436C31}" dt="2023-02-26T21:59:01.944" v="806" actId="14100"/>
          <ac:picMkLst>
            <pc:docMk/>
            <pc:sldMk cId="14436190" sldId="1443"/>
            <ac:picMk id="2050" creationId="{9B3CF5A1-EABA-1D2D-181B-6B0489BF173A}"/>
          </ac:picMkLst>
        </pc:picChg>
      </pc:sldChg>
      <pc:sldChg chg="del">
        <pc:chgData name="Chloe Harries" userId="237f5bf6-cd84-4e72-97ca-a81a39f732d3" providerId="ADAL" clId="{C2A264E9-A391-4012-BF4C-5C1D73436C31}" dt="2023-02-26T21:55:45.814" v="742" actId="47"/>
        <pc:sldMkLst>
          <pc:docMk/>
          <pc:sldMk cId="2472932299" sldId="1444"/>
        </pc:sldMkLst>
      </pc:sldChg>
      <pc:sldChg chg="del">
        <pc:chgData name="Chloe Harries" userId="237f5bf6-cd84-4e72-97ca-a81a39f732d3" providerId="ADAL" clId="{C2A264E9-A391-4012-BF4C-5C1D73436C31}" dt="2023-02-26T22:02:32.126" v="862" actId="47"/>
        <pc:sldMkLst>
          <pc:docMk/>
          <pc:sldMk cId="806968355" sldId="1445"/>
        </pc:sldMkLst>
      </pc:sldChg>
      <pc:sldChg chg="del">
        <pc:chgData name="Chloe Harries" userId="237f5bf6-cd84-4e72-97ca-a81a39f732d3" providerId="ADAL" clId="{C2A264E9-A391-4012-BF4C-5C1D73436C31}" dt="2023-02-26T22:02:36.146" v="864" actId="47"/>
        <pc:sldMkLst>
          <pc:docMk/>
          <pc:sldMk cId="839052846" sldId="1446"/>
        </pc:sldMkLst>
      </pc:sldChg>
      <pc:sldChg chg="del">
        <pc:chgData name="Chloe Harries" userId="237f5bf6-cd84-4e72-97ca-a81a39f732d3" providerId="ADAL" clId="{C2A264E9-A391-4012-BF4C-5C1D73436C31}" dt="2023-02-26T22:02:38.987" v="868" actId="47"/>
        <pc:sldMkLst>
          <pc:docMk/>
          <pc:sldMk cId="462027611" sldId="1447"/>
        </pc:sldMkLst>
      </pc:sldChg>
      <pc:sldChg chg="del">
        <pc:chgData name="Chloe Harries" userId="237f5bf6-cd84-4e72-97ca-a81a39f732d3" providerId="ADAL" clId="{C2A264E9-A391-4012-BF4C-5C1D73436C31}" dt="2023-02-26T22:02:39.513" v="869" actId="47"/>
        <pc:sldMkLst>
          <pc:docMk/>
          <pc:sldMk cId="3055796001" sldId="1448"/>
        </pc:sldMkLst>
      </pc:sldChg>
      <pc:sldChg chg="del">
        <pc:chgData name="Chloe Harries" userId="237f5bf6-cd84-4e72-97ca-a81a39f732d3" providerId="ADAL" clId="{C2A264E9-A391-4012-BF4C-5C1D73436C31}" dt="2023-02-26T22:02:41.871" v="872" actId="47"/>
        <pc:sldMkLst>
          <pc:docMk/>
          <pc:sldMk cId="1859857894" sldId="1449"/>
        </pc:sldMkLst>
      </pc:sldChg>
      <pc:sldChg chg="modSp mod">
        <pc:chgData name="Chloe Harries" userId="237f5bf6-cd84-4e72-97ca-a81a39f732d3" providerId="ADAL" clId="{C2A264E9-A391-4012-BF4C-5C1D73436C31}" dt="2023-02-26T22:02:55.312" v="898" actId="20577"/>
        <pc:sldMkLst>
          <pc:docMk/>
          <pc:sldMk cId="1926912164" sldId="1450"/>
        </pc:sldMkLst>
        <pc:spChg chg="mod">
          <ac:chgData name="Chloe Harries" userId="237f5bf6-cd84-4e72-97ca-a81a39f732d3" providerId="ADAL" clId="{C2A264E9-A391-4012-BF4C-5C1D73436C31}" dt="2023-02-26T22:02:55.312" v="898" actId="20577"/>
          <ac:spMkLst>
            <pc:docMk/>
            <pc:sldMk cId="1926912164" sldId="1450"/>
            <ac:spMk id="2" creationId="{D35B4F7E-D748-C650-92BF-817A1A8AB169}"/>
          </ac:spMkLst>
        </pc:spChg>
      </pc:sldChg>
      <pc:sldChg chg="addSp delSp modSp add mod modNotesTx">
        <pc:chgData name="Chloe Harries" userId="237f5bf6-cd84-4e72-97ca-a81a39f732d3" providerId="ADAL" clId="{C2A264E9-A391-4012-BF4C-5C1D73436C31}" dt="2023-02-26T21:34:49.547" v="604" actId="27636"/>
        <pc:sldMkLst>
          <pc:docMk/>
          <pc:sldMk cId="2945434884" sldId="1451"/>
        </pc:sldMkLst>
        <pc:spChg chg="mod">
          <ac:chgData name="Chloe Harries" userId="237f5bf6-cd84-4e72-97ca-a81a39f732d3" providerId="ADAL" clId="{C2A264E9-A391-4012-BF4C-5C1D73436C31}" dt="2023-02-26T21:34:09.026" v="590" actId="1076"/>
          <ac:spMkLst>
            <pc:docMk/>
            <pc:sldMk cId="2945434884" sldId="1451"/>
            <ac:spMk id="2" creationId="{0F97BDE4-4352-A55C-CB60-07C96A0FD069}"/>
          </ac:spMkLst>
        </pc:spChg>
        <pc:spChg chg="mod ord">
          <ac:chgData name="Chloe Harries" userId="237f5bf6-cd84-4e72-97ca-a81a39f732d3" providerId="ADAL" clId="{C2A264E9-A391-4012-BF4C-5C1D73436C31}" dt="2023-02-26T21:34:49.547" v="604" actId="27636"/>
          <ac:spMkLst>
            <pc:docMk/>
            <pc:sldMk cId="2945434884" sldId="1451"/>
            <ac:spMk id="11" creationId="{54FDF3FB-E5B3-24CA-8677-93E3CAACC47E}"/>
          </ac:spMkLst>
        </pc:spChg>
        <pc:picChg chg="del">
          <ac:chgData name="Chloe Harries" userId="237f5bf6-cd84-4e72-97ca-a81a39f732d3" providerId="ADAL" clId="{C2A264E9-A391-4012-BF4C-5C1D73436C31}" dt="2023-02-26T21:32:50.832" v="579" actId="478"/>
          <ac:picMkLst>
            <pc:docMk/>
            <pc:sldMk cId="2945434884" sldId="1451"/>
            <ac:picMk id="3074" creationId="{38B677ED-746F-4566-9B51-1D5C77BA2ACC}"/>
          </ac:picMkLst>
        </pc:picChg>
        <pc:picChg chg="add del mod">
          <ac:chgData name="Chloe Harries" userId="237f5bf6-cd84-4e72-97ca-a81a39f732d3" providerId="ADAL" clId="{C2A264E9-A391-4012-BF4C-5C1D73436C31}" dt="2023-02-26T21:33:03.573" v="583" actId="478"/>
          <ac:picMkLst>
            <pc:docMk/>
            <pc:sldMk cId="2945434884" sldId="1451"/>
            <ac:picMk id="4098" creationId="{A2D99A78-8D2C-2C40-39E8-0819266A784D}"/>
          </ac:picMkLst>
        </pc:picChg>
        <pc:picChg chg="add mod">
          <ac:chgData name="Chloe Harries" userId="237f5bf6-cd84-4e72-97ca-a81a39f732d3" providerId="ADAL" clId="{C2A264E9-A391-4012-BF4C-5C1D73436C31}" dt="2023-02-26T21:34:46.767" v="602" actId="1076"/>
          <ac:picMkLst>
            <pc:docMk/>
            <pc:sldMk cId="2945434884" sldId="1451"/>
            <ac:picMk id="4100" creationId="{7997EDA5-FDB3-9EB5-74C5-D2E65447A053}"/>
          </ac:picMkLst>
        </pc:picChg>
      </pc:sldChg>
      <pc:sldChg chg="addSp delSp modSp add mod ord modNotesTx">
        <pc:chgData name="Chloe Harries" userId="237f5bf6-cd84-4e72-97ca-a81a39f732d3" providerId="ADAL" clId="{C2A264E9-A391-4012-BF4C-5C1D73436C31}" dt="2023-02-26T21:41:41.256" v="658"/>
        <pc:sldMkLst>
          <pc:docMk/>
          <pc:sldMk cId="2138978601" sldId="1452"/>
        </pc:sldMkLst>
        <pc:spChg chg="mod">
          <ac:chgData name="Chloe Harries" userId="237f5bf6-cd84-4e72-97ca-a81a39f732d3" providerId="ADAL" clId="{C2A264E9-A391-4012-BF4C-5C1D73436C31}" dt="2023-02-26T21:41:05.430" v="649" actId="1076"/>
          <ac:spMkLst>
            <pc:docMk/>
            <pc:sldMk cId="2138978601" sldId="1452"/>
            <ac:spMk id="2" creationId="{0F97BDE4-4352-A55C-CB60-07C96A0FD069}"/>
          </ac:spMkLst>
        </pc:spChg>
        <pc:spChg chg="mod ord">
          <ac:chgData name="Chloe Harries" userId="237f5bf6-cd84-4e72-97ca-a81a39f732d3" providerId="ADAL" clId="{C2A264E9-A391-4012-BF4C-5C1D73436C31}" dt="2023-02-26T21:41:20.110" v="656" actId="27636"/>
          <ac:spMkLst>
            <pc:docMk/>
            <pc:sldMk cId="2138978601" sldId="1452"/>
            <ac:spMk id="11" creationId="{54FDF3FB-E5B3-24CA-8677-93E3CAACC47E}"/>
          </ac:spMkLst>
        </pc:spChg>
        <pc:picChg chg="del">
          <ac:chgData name="Chloe Harries" userId="237f5bf6-cd84-4e72-97ca-a81a39f732d3" providerId="ADAL" clId="{C2A264E9-A391-4012-BF4C-5C1D73436C31}" dt="2023-02-26T21:40:39.667" v="643" actId="478"/>
          <ac:picMkLst>
            <pc:docMk/>
            <pc:sldMk cId="2138978601" sldId="1452"/>
            <ac:picMk id="3074" creationId="{38B677ED-746F-4566-9B51-1D5C77BA2ACC}"/>
          </ac:picMkLst>
        </pc:picChg>
        <pc:picChg chg="add mod">
          <ac:chgData name="Chloe Harries" userId="237f5bf6-cd84-4e72-97ca-a81a39f732d3" providerId="ADAL" clId="{C2A264E9-A391-4012-BF4C-5C1D73436C31}" dt="2023-02-26T21:41:23.968" v="657" actId="1076"/>
          <ac:picMkLst>
            <pc:docMk/>
            <pc:sldMk cId="2138978601" sldId="1452"/>
            <ac:picMk id="5122" creationId="{C958EEA1-1E49-B90C-7CFF-CB8C9F3D5CA0}"/>
          </ac:picMkLst>
        </pc:picChg>
      </pc:sldChg>
      <pc:sldChg chg="addSp delSp modSp add mod">
        <pc:chgData name="Chloe Harries" userId="237f5bf6-cd84-4e72-97ca-a81a39f732d3" providerId="ADAL" clId="{C2A264E9-A391-4012-BF4C-5C1D73436C31}" dt="2023-02-26T21:47:09.626" v="740" actId="14100"/>
        <pc:sldMkLst>
          <pc:docMk/>
          <pc:sldMk cId="3882783515" sldId="1453"/>
        </pc:sldMkLst>
        <pc:spChg chg="add mod">
          <ac:chgData name="Chloe Harries" userId="237f5bf6-cd84-4e72-97ca-a81a39f732d3" providerId="ADAL" clId="{C2A264E9-A391-4012-BF4C-5C1D73436C31}" dt="2023-02-26T21:47:01.571" v="738" actId="1076"/>
          <ac:spMkLst>
            <pc:docMk/>
            <pc:sldMk cId="3882783515" sldId="1453"/>
            <ac:spMk id="4" creationId="{13D0A254-32CF-3D2F-4826-337BE103B29D}"/>
          </ac:spMkLst>
        </pc:spChg>
        <pc:graphicFrameChg chg="add mod">
          <ac:chgData name="Chloe Harries" userId="237f5bf6-cd84-4e72-97ca-a81a39f732d3" providerId="ADAL" clId="{C2A264E9-A391-4012-BF4C-5C1D73436C31}" dt="2023-02-26T21:47:09.626" v="740" actId="14100"/>
          <ac:graphicFrameMkLst>
            <pc:docMk/>
            <pc:sldMk cId="3882783515" sldId="1453"/>
            <ac:graphicFrameMk id="2" creationId="{61D999A2-1B12-3584-56F8-4129EB78FB55}"/>
          </ac:graphicFrameMkLst>
        </pc:graphicFrameChg>
        <pc:picChg chg="del">
          <ac:chgData name="Chloe Harries" userId="237f5bf6-cd84-4e72-97ca-a81a39f732d3" providerId="ADAL" clId="{C2A264E9-A391-4012-BF4C-5C1D73436C31}" dt="2023-02-26T21:46:00.007" v="698" actId="478"/>
          <ac:picMkLst>
            <pc:docMk/>
            <pc:sldMk cId="3882783515" sldId="1453"/>
            <ac:picMk id="3" creationId="{F64666E5-9CFB-A857-8F69-C6548D96EF5A}"/>
          </ac:picMkLst>
        </pc:picChg>
      </pc:sldChg>
      <pc:sldChg chg="addSp delSp modSp add mod">
        <pc:chgData name="Chloe Harries" userId="237f5bf6-cd84-4e72-97ca-a81a39f732d3" providerId="ADAL" clId="{C2A264E9-A391-4012-BF4C-5C1D73436C31}" dt="2023-02-26T21:58:15.684" v="802" actId="1076"/>
        <pc:sldMkLst>
          <pc:docMk/>
          <pc:sldMk cId="3682832608" sldId="1454"/>
        </pc:sldMkLst>
        <pc:spChg chg="mod">
          <ac:chgData name="Chloe Harries" userId="237f5bf6-cd84-4e72-97ca-a81a39f732d3" providerId="ADAL" clId="{C2A264E9-A391-4012-BF4C-5C1D73436C31}" dt="2023-02-26T21:58:12.462" v="801" actId="1076"/>
          <ac:spMkLst>
            <pc:docMk/>
            <pc:sldMk cId="3682832608" sldId="1454"/>
            <ac:spMk id="2" creationId="{1CB7FD1F-D869-0C79-45F4-D702ECC0B354}"/>
          </ac:spMkLst>
        </pc:spChg>
        <pc:spChg chg="add del mod">
          <ac:chgData name="Chloe Harries" userId="237f5bf6-cd84-4e72-97ca-a81a39f732d3" providerId="ADAL" clId="{C2A264E9-A391-4012-BF4C-5C1D73436C31}" dt="2023-02-26T21:57:48.661" v="779" actId="478"/>
          <ac:spMkLst>
            <pc:docMk/>
            <pc:sldMk cId="3682832608" sldId="1454"/>
            <ac:spMk id="4" creationId="{E1DE601F-47F7-9F89-0DAF-24D6485FF5F5}"/>
          </ac:spMkLst>
        </pc:spChg>
        <pc:graphicFrameChg chg="add mod">
          <ac:chgData name="Chloe Harries" userId="237f5bf6-cd84-4e72-97ca-a81a39f732d3" providerId="ADAL" clId="{C2A264E9-A391-4012-BF4C-5C1D73436C31}" dt="2023-02-26T21:58:15.684" v="802" actId="1076"/>
          <ac:graphicFrameMkLst>
            <pc:docMk/>
            <pc:sldMk cId="3682832608" sldId="1454"/>
            <ac:graphicFrameMk id="6" creationId="{C767F71C-D309-39C9-B850-BAD1B5645E1F}"/>
          </ac:graphicFrameMkLst>
        </pc:graphicFrameChg>
        <pc:picChg chg="del">
          <ac:chgData name="Chloe Harries" userId="237f5bf6-cd84-4e72-97ca-a81a39f732d3" providerId="ADAL" clId="{C2A264E9-A391-4012-BF4C-5C1D73436C31}" dt="2023-02-26T21:57:29.215" v="775" actId="478"/>
          <ac:picMkLst>
            <pc:docMk/>
            <pc:sldMk cId="3682832608" sldId="1454"/>
            <ac:picMk id="5" creationId="{AF6AA3DE-865A-BB6D-2826-E47013728DC6}"/>
          </ac:picMkLst>
        </pc:picChg>
      </pc:sldChg>
      <pc:sldChg chg="addSp delSp modSp add mod ord">
        <pc:chgData name="Chloe Harries" userId="237f5bf6-cd84-4e72-97ca-a81a39f732d3" providerId="ADAL" clId="{C2A264E9-A391-4012-BF4C-5C1D73436C31}" dt="2023-02-26T22:04:55.273" v="969" actId="20577"/>
        <pc:sldMkLst>
          <pc:docMk/>
          <pc:sldMk cId="826489373" sldId="1455"/>
        </pc:sldMkLst>
        <pc:spChg chg="mod">
          <ac:chgData name="Chloe Harries" userId="237f5bf6-cd84-4e72-97ca-a81a39f732d3" providerId="ADAL" clId="{C2A264E9-A391-4012-BF4C-5C1D73436C31}" dt="2023-02-26T22:01:00.397" v="850" actId="1076"/>
          <ac:spMkLst>
            <pc:docMk/>
            <pc:sldMk cId="826489373" sldId="1455"/>
            <ac:spMk id="2" creationId="{1CB7FD1F-D869-0C79-45F4-D702ECC0B354}"/>
          </ac:spMkLst>
        </pc:spChg>
        <pc:spChg chg="add del mod">
          <ac:chgData name="Chloe Harries" userId="237f5bf6-cd84-4e72-97ca-a81a39f732d3" providerId="ADAL" clId="{C2A264E9-A391-4012-BF4C-5C1D73436C31}" dt="2023-02-26T22:00:19.601" v="814" actId="478"/>
          <ac:spMkLst>
            <pc:docMk/>
            <pc:sldMk cId="826489373" sldId="1455"/>
            <ac:spMk id="4" creationId="{33DCD869-769C-B153-7331-DC124872241E}"/>
          </ac:spMkLst>
        </pc:spChg>
        <pc:graphicFrameChg chg="add mod modGraphic">
          <ac:chgData name="Chloe Harries" userId="237f5bf6-cd84-4e72-97ca-a81a39f732d3" providerId="ADAL" clId="{C2A264E9-A391-4012-BF4C-5C1D73436C31}" dt="2023-02-26T22:04:55.273" v="969" actId="20577"/>
          <ac:graphicFrameMkLst>
            <pc:docMk/>
            <pc:sldMk cId="826489373" sldId="1455"/>
            <ac:graphicFrameMk id="6" creationId="{C6A27CFE-9524-F275-2848-89150ECC5030}"/>
          </ac:graphicFrameMkLst>
        </pc:graphicFrameChg>
        <pc:picChg chg="del">
          <ac:chgData name="Chloe Harries" userId="237f5bf6-cd84-4e72-97ca-a81a39f732d3" providerId="ADAL" clId="{C2A264E9-A391-4012-BF4C-5C1D73436C31}" dt="2023-02-26T22:00:15.994" v="812" actId="478"/>
          <ac:picMkLst>
            <pc:docMk/>
            <pc:sldMk cId="826489373" sldId="1455"/>
            <ac:picMk id="5" creationId="{AF6AA3DE-865A-BB6D-2826-E47013728DC6}"/>
          </ac:picMkLst>
        </pc:picChg>
      </pc:sldChg>
      <pc:sldChg chg="addSp delSp modSp add mod ord">
        <pc:chgData name="Chloe Harries" userId="237f5bf6-cd84-4e72-97ca-a81a39f732d3" providerId="ADAL" clId="{C2A264E9-A391-4012-BF4C-5C1D73436C31}" dt="2023-02-26T22:07:41.949" v="1032"/>
        <pc:sldMkLst>
          <pc:docMk/>
          <pc:sldMk cId="1214256085" sldId="1456"/>
        </pc:sldMkLst>
        <pc:spChg chg="mod">
          <ac:chgData name="Chloe Harries" userId="237f5bf6-cd84-4e72-97ca-a81a39f732d3" providerId="ADAL" clId="{C2A264E9-A391-4012-BF4C-5C1D73436C31}" dt="2023-02-26T22:07:16.468" v="1020" actId="113"/>
          <ac:spMkLst>
            <pc:docMk/>
            <pc:sldMk cId="1214256085" sldId="1456"/>
            <ac:spMk id="2" creationId="{0F97BDE4-4352-A55C-CB60-07C96A0FD069}"/>
          </ac:spMkLst>
        </pc:spChg>
        <pc:spChg chg="mod ord">
          <ac:chgData name="Chloe Harries" userId="237f5bf6-cd84-4e72-97ca-a81a39f732d3" providerId="ADAL" clId="{C2A264E9-A391-4012-BF4C-5C1D73436C31}" dt="2023-02-26T22:07:35.507" v="1030" actId="20577"/>
          <ac:spMkLst>
            <pc:docMk/>
            <pc:sldMk cId="1214256085" sldId="1456"/>
            <ac:spMk id="11" creationId="{54FDF3FB-E5B3-24CA-8677-93E3CAACC47E}"/>
          </ac:spMkLst>
        </pc:spChg>
        <pc:picChg chg="add del mod">
          <ac:chgData name="Chloe Harries" userId="237f5bf6-cd84-4e72-97ca-a81a39f732d3" providerId="ADAL" clId="{C2A264E9-A391-4012-BF4C-5C1D73436C31}" dt="2023-02-26T22:06:46.073" v="1013" actId="478"/>
          <ac:picMkLst>
            <pc:docMk/>
            <pc:sldMk cId="1214256085" sldId="1456"/>
            <ac:picMk id="4" creationId="{F8DBAF81-6120-82B9-87F8-BE6C2582E4FE}"/>
          </ac:picMkLst>
        </pc:picChg>
        <pc:picChg chg="add del mod">
          <ac:chgData name="Chloe Harries" userId="237f5bf6-cd84-4e72-97ca-a81a39f732d3" providerId="ADAL" clId="{C2A264E9-A391-4012-BF4C-5C1D73436C31}" dt="2023-02-26T22:06:46.073" v="1013" actId="478"/>
          <ac:picMkLst>
            <pc:docMk/>
            <pc:sldMk cId="1214256085" sldId="1456"/>
            <ac:picMk id="6" creationId="{07D91520-2EB6-BBBB-34E2-603987A2C2F3}"/>
          </ac:picMkLst>
        </pc:picChg>
        <pc:picChg chg="add mod">
          <ac:chgData name="Chloe Harries" userId="237f5bf6-cd84-4e72-97ca-a81a39f732d3" providerId="ADAL" clId="{C2A264E9-A391-4012-BF4C-5C1D73436C31}" dt="2023-02-26T22:07:19.207" v="1021" actId="207"/>
          <ac:picMkLst>
            <pc:docMk/>
            <pc:sldMk cId="1214256085" sldId="1456"/>
            <ac:picMk id="8" creationId="{1E5ECC00-F4E0-1B88-B62E-6ECE084EAD69}"/>
          </ac:picMkLst>
        </pc:picChg>
        <pc:picChg chg="del">
          <ac:chgData name="Chloe Harries" userId="237f5bf6-cd84-4e72-97ca-a81a39f732d3" providerId="ADAL" clId="{C2A264E9-A391-4012-BF4C-5C1D73436C31}" dt="2023-02-26T22:06:10.471" v="1008" actId="478"/>
          <ac:picMkLst>
            <pc:docMk/>
            <pc:sldMk cId="1214256085" sldId="1456"/>
            <ac:picMk id="5122" creationId="{C958EEA1-1E49-B90C-7CFF-CB8C9F3D5CA0}"/>
          </ac:picMkLst>
        </pc:picChg>
      </pc:sldChg>
      <pc:sldChg chg="addSp delSp modSp add mod modNotesTx">
        <pc:chgData name="Chloe Harries" userId="237f5bf6-cd84-4e72-97ca-a81a39f732d3" providerId="ADAL" clId="{C2A264E9-A391-4012-BF4C-5C1D73436C31}" dt="2023-02-26T22:15:18.793" v="1208" actId="20577"/>
        <pc:sldMkLst>
          <pc:docMk/>
          <pc:sldMk cId="539742121" sldId="1457"/>
        </pc:sldMkLst>
        <pc:spChg chg="mod">
          <ac:chgData name="Chloe Harries" userId="237f5bf6-cd84-4e72-97ca-a81a39f732d3" providerId="ADAL" clId="{C2A264E9-A391-4012-BF4C-5C1D73436C31}" dt="2023-02-26T22:08:45.915" v="1058" actId="20577"/>
          <ac:spMkLst>
            <pc:docMk/>
            <pc:sldMk cId="539742121" sldId="1457"/>
            <ac:spMk id="2" creationId="{0F97BDE4-4352-A55C-CB60-07C96A0FD069}"/>
          </ac:spMkLst>
        </pc:spChg>
        <pc:spChg chg="add del mod">
          <ac:chgData name="Chloe Harries" userId="237f5bf6-cd84-4e72-97ca-a81a39f732d3" providerId="ADAL" clId="{C2A264E9-A391-4012-BF4C-5C1D73436C31}" dt="2023-02-26T22:08:53.759" v="1061" actId="478"/>
          <ac:spMkLst>
            <pc:docMk/>
            <pc:sldMk cId="539742121" sldId="1457"/>
            <ac:spMk id="4" creationId="{1F63F408-2052-801E-5F71-3EAB011EBB7C}"/>
          </ac:spMkLst>
        </pc:spChg>
        <pc:spChg chg="del">
          <ac:chgData name="Chloe Harries" userId="237f5bf6-cd84-4e72-97ca-a81a39f732d3" providerId="ADAL" clId="{C2A264E9-A391-4012-BF4C-5C1D73436C31}" dt="2023-02-26T22:08:51.142" v="1060" actId="478"/>
          <ac:spMkLst>
            <pc:docMk/>
            <pc:sldMk cId="539742121" sldId="1457"/>
            <ac:spMk id="11" creationId="{54FDF3FB-E5B3-24CA-8677-93E3CAACC47E}"/>
          </ac:spMkLst>
        </pc:spChg>
        <pc:graphicFrameChg chg="add mod">
          <ac:chgData name="Chloe Harries" userId="237f5bf6-cd84-4e72-97ca-a81a39f732d3" providerId="ADAL" clId="{C2A264E9-A391-4012-BF4C-5C1D73436C31}" dt="2023-02-26T22:11:21.061" v="1119"/>
          <ac:graphicFrameMkLst>
            <pc:docMk/>
            <pc:sldMk cId="539742121" sldId="1457"/>
            <ac:graphicFrameMk id="5" creationId="{809BC10C-FD3A-A0BE-2101-B17AF1BF46CB}"/>
          </ac:graphicFrameMkLst>
        </pc:graphicFrameChg>
        <pc:picChg chg="del">
          <ac:chgData name="Chloe Harries" userId="237f5bf6-cd84-4e72-97ca-a81a39f732d3" providerId="ADAL" clId="{C2A264E9-A391-4012-BF4C-5C1D73436C31}" dt="2023-02-26T22:08:48.121" v="1059" actId="478"/>
          <ac:picMkLst>
            <pc:docMk/>
            <pc:sldMk cId="539742121" sldId="1457"/>
            <ac:picMk id="8" creationId="{1E5ECC00-F4E0-1B88-B62E-6ECE084EAD69}"/>
          </ac:picMkLst>
        </pc:picChg>
      </pc:sldChg>
      <pc:sldChg chg="addSp delSp modSp add mod modNotesTx">
        <pc:chgData name="Chloe Harries" userId="237f5bf6-cd84-4e72-97ca-a81a39f732d3" providerId="ADAL" clId="{C2A264E9-A391-4012-BF4C-5C1D73436C31}" dt="2023-02-26T22:11:01.043" v="1116" actId="14100"/>
        <pc:sldMkLst>
          <pc:docMk/>
          <pc:sldMk cId="856702773" sldId="1458"/>
        </pc:sldMkLst>
        <pc:spChg chg="mod">
          <ac:chgData name="Chloe Harries" userId="237f5bf6-cd84-4e72-97ca-a81a39f732d3" providerId="ADAL" clId="{C2A264E9-A391-4012-BF4C-5C1D73436C31}" dt="2023-02-26T22:09:38.755" v="1097" actId="20577"/>
          <ac:spMkLst>
            <pc:docMk/>
            <pc:sldMk cId="856702773" sldId="1458"/>
            <ac:spMk id="2" creationId="{0F97BDE4-4352-A55C-CB60-07C96A0FD069}"/>
          </ac:spMkLst>
        </pc:spChg>
        <pc:spChg chg="add del mod">
          <ac:chgData name="Chloe Harries" userId="237f5bf6-cd84-4e72-97ca-a81a39f732d3" providerId="ADAL" clId="{C2A264E9-A391-4012-BF4C-5C1D73436C31}" dt="2023-02-26T22:10:01.446" v="1100" actId="478"/>
          <ac:spMkLst>
            <pc:docMk/>
            <pc:sldMk cId="856702773" sldId="1458"/>
            <ac:spMk id="4" creationId="{3044937B-E1B4-69B2-28EB-33B8AD89D903}"/>
          </ac:spMkLst>
        </pc:spChg>
        <pc:spChg chg="del">
          <ac:chgData name="Chloe Harries" userId="237f5bf6-cd84-4e72-97ca-a81a39f732d3" providerId="ADAL" clId="{C2A264E9-A391-4012-BF4C-5C1D73436C31}" dt="2023-02-26T22:09:59.589" v="1099" actId="478"/>
          <ac:spMkLst>
            <pc:docMk/>
            <pc:sldMk cId="856702773" sldId="1458"/>
            <ac:spMk id="11" creationId="{54FDF3FB-E5B3-24CA-8677-93E3CAACC47E}"/>
          </ac:spMkLst>
        </pc:spChg>
        <pc:graphicFrameChg chg="add mod">
          <ac:chgData name="Chloe Harries" userId="237f5bf6-cd84-4e72-97ca-a81a39f732d3" providerId="ADAL" clId="{C2A264E9-A391-4012-BF4C-5C1D73436C31}" dt="2023-02-26T22:11:01.043" v="1116" actId="14100"/>
          <ac:graphicFrameMkLst>
            <pc:docMk/>
            <pc:sldMk cId="856702773" sldId="1458"/>
            <ac:graphicFrameMk id="5" creationId="{725FDA0D-FBE0-A2B6-D667-FD64E11B8227}"/>
          </ac:graphicFrameMkLst>
        </pc:graphicFrameChg>
        <pc:picChg chg="del">
          <ac:chgData name="Chloe Harries" userId="237f5bf6-cd84-4e72-97ca-a81a39f732d3" providerId="ADAL" clId="{C2A264E9-A391-4012-BF4C-5C1D73436C31}" dt="2023-02-26T22:09:53.492" v="1098" actId="478"/>
          <ac:picMkLst>
            <pc:docMk/>
            <pc:sldMk cId="856702773" sldId="1458"/>
            <ac:picMk id="8" creationId="{1E5ECC00-F4E0-1B88-B62E-6ECE084EAD69}"/>
          </ac:picMkLst>
        </pc:picChg>
      </pc:sldChg>
      <pc:sldChg chg="addSp delSp modSp add mod modNotesTx">
        <pc:chgData name="Chloe Harries" userId="237f5bf6-cd84-4e72-97ca-a81a39f732d3" providerId="ADAL" clId="{C2A264E9-A391-4012-BF4C-5C1D73436C31}" dt="2023-02-26T22:15:15.239" v="1207" actId="20577"/>
        <pc:sldMkLst>
          <pc:docMk/>
          <pc:sldMk cId="318786873" sldId="1459"/>
        </pc:sldMkLst>
        <pc:spChg chg="mod">
          <ac:chgData name="Chloe Harries" userId="237f5bf6-cd84-4e72-97ca-a81a39f732d3" providerId="ADAL" clId="{C2A264E9-A391-4012-BF4C-5C1D73436C31}" dt="2023-02-26T22:12:20.611" v="1140" actId="1076"/>
          <ac:spMkLst>
            <pc:docMk/>
            <pc:sldMk cId="318786873" sldId="1459"/>
            <ac:spMk id="2" creationId="{0F97BDE4-4352-A55C-CB60-07C96A0FD069}"/>
          </ac:spMkLst>
        </pc:spChg>
        <pc:spChg chg="add del mod">
          <ac:chgData name="Chloe Harries" userId="237f5bf6-cd84-4e72-97ca-a81a39f732d3" providerId="ADAL" clId="{C2A264E9-A391-4012-BF4C-5C1D73436C31}" dt="2023-02-26T22:11:56.941" v="1131" actId="478"/>
          <ac:spMkLst>
            <pc:docMk/>
            <pc:sldMk cId="318786873" sldId="1459"/>
            <ac:spMk id="4" creationId="{A1CD7EAD-9481-CFA8-F798-D2DD6D6CB625}"/>
          </ac:spMkLst>
        </pc:spChg>
        <pc:spChg chg="add mod">
          <ac:chgData name="Chloe Harries" userId="237f5bf6-cd84-4e72-97ca-a81a39f732d3" providerId="ADAL" clId="{C2A264E9-A391-4012-BF4C-5C1D73436C31}" dt="2023-02-26T22:12:30.379" v="1144" actId="27636"/>
          <ac:spMkLst>
            <pc:docMk/>
            <pc:sldMk cId="318786873" sldId="1459"/>
            <ac:spMk id="6" creationId="{D7D8D0B4-0B28-4FA0-EC29-01D114E3F18B}"/>
          </ac:spMkLst>
        </pc:spChg>
        <pc:graphicFrameChg chg="del">
          <ac:chgData name="Chloe Harries" userId="237f5bf6-cd84-4e72-97ca-a81a39f732d3" providerId="ADAL" clId="{C2A264E9-A391-4012-BF4C-5C1D73436C31}" dt="2023-02-26T22:11:54.038" v="1130" actId="478"/>
          <ac:graphicFrameMkLst>
            <pc:docMk/>
            <pc:sldMk cId="318786873" sldId="1459"/>
            <ac:graphicFrameMk id="5" creationId="{809BC10C-FD3A-A0BE-2101-B17AF1BF46CB}"/>
          </ac:graphicFrameMkLst>
        </pc:graphicFrameChg>
        <pc:picChg chg="add mod">
          <ac:chgData name="Chloe Harries" userId="237f5bf6-cd84-4e72-97ca-a81a39f732d3" providerId="ADAL" clId="{C2A264E9-A391-4012-BF4C-5C1D73436C31}" dt="2023-02-26T22:12:46.297" v="1150" actId="1037"/>
          <ac:picMkLst>
            <pc:docMk/>
            <pc:sldMk cId="318786873" sldId="1459"/>
            <ac:picMk id="7" creationId="{0FF13D7C-7A2C-E469-F7F1-0A0F042528D9}"/>
          </ac:picMkLst>
        </pc:picChg>
        <pc:picChg chg="add mod">
          <ac:chgData name="Chloe Harries" userId="237f5bf6-cd84-4e72-97ca-a81a39f732d3" providerId="ADAL" clId="{C2A264E9-A391-4012-BF4C-5C1D73436C31}" dt="2023-02-26T22:13:00.823" v="1152" actId="1076"/>
          <ac:picMkLst>
            <pc:docMk/>
            <pc:sldMk cId="318786873" sldId="1459"/>
            <ac:picMk id="8" creationId="{AF0AC78C-A750-42B3-21FD-C621FEB27ABD}"/>
          </ac:picMkLst>
        </pc:picChg>
      </pc:sldChg>
      <pc:sldChg chg="addSp delSp modSp add mod modNotesTx">
        <pc:chgData name="Chloe Harries" userId="237f5bf6-cd84-4e72-97ca-a81a39f732d3" providerId="ADAL" clId="{C2A264E9-A391-4012-BF4C-5C1D73436C31}" dt="2023-02-26T22:15:11.172" v="1206" actId="20577"/>
        <pc:sldMkLst>
          <pc:docMk/>
          <pc:sldMk cId="1168954245" sldId="1460"/>
        </pc:sldMkLst>
        <pc:spChg chg="mod">
          <ac:chgData name="Chloe Harries" userId="237f5bf6-cd84-4e72-97ca-a81a39f732d3" providerId="ADAL" clId="{C2A264E9-A391-4012-BF4C-5C1D73436C31}" dt="2023-02-26T22:14:52.760" v="1203" actId="1076"/>
          <ac:spMkLst>
            <pc:docMk/>
            <pc:sldMk cId="1168954245" sldId="1460"/>
            <ac:spMk id="2" creationId="{0F97BDE4-4352-A55C-CB60-07C96A0FD069}"/>
          </ac:spMkLst>
        </pc:spChg>
        <pc:spChg chg="add del mod">
          <ac:chgData name="Chloe Harries" userId="237f5bf6-cd84-4e72-97ca-a81a39f732d3" providerId="ADAL" clId="{C2A264E9-A391-4012-BF4C-5C1D73436C31}" dt="2023-02-26T22:13:46.850" v="1156" actId="478"/>
          <ac:spMkLst>
            <pc:docMk/>
            <pc:sldMk cId="1168954245" sldId="1460"/>
            <ac:spMk id="4" creationId="{212FCC0F-1071-F267-E66E-A0A654FB10B3}"/>
          </ac:spMkLst>
        </pc:spChg>
        <pc:spChg chg="del">
          <ac:chgData name="Chloe Harries" userId="237f5bf6-cd84-4e72-97ca-a81a39f732d3" providerId="ADAL" clId="{C2A264E9-A391-4012-BF4C-5C1D73436C31}" dt="2023-02-26T22:13:39.598" v="1154" actId="478"/>
          <ac:spMkLst>
            <pc:docMk/>
            <pc:sldMk cId="1168954245" sldId="1460"/>
            <ac:spMk id="6" creationId="{D7D8D0B4-0B28-4FA0-EC29-01D114E3F18B}"/>
          </ac:spMkLst>
        </pc:spChg>
        <pc:spChg chg="add mod">
          <ac:chgData name="Chloe Harries" userId="237f5bf6-cd84-4e72-97ca-a81a39f732d3" providerId="ADAL" clId="{C2A264E9-A391-4012-BF4C-5C1D73436C31}" dt="2023-02-26T22:14:02.024" v="1161"/>
          <ac:spMkLst>
            <pc:docMk/>
            <pc:sldMk cId="1168954245" sldId="1460"/>
            <ac:spMk id="10" creationId="{EA1A8609-684F-E26C-9EC3-80D82BC2A94E}"/>
          </ac:spMkLst>
        </pc:spChg>
        <pc:spChg chg="add mod">
          <ac:chgData name="Chloe Harries" userId="237f5bf6-cd84-4e72-97ca-a81a39f732d3" providerId="ADAL" clId="{C2A264E9-A391-4012-BF4C-5C1D73436C31}" dt="2023-02-26T22:14:02.024" v="1161"/>
          <ac:spMkLst>
            <pc:docMk/>
            <pc:sldMk cId="1168954245" sldId="1460"/>
            <ac:spMk id="11" creationId="{1689FD48-5D21-4953-8AD0-2A11B40846CC}"/>
          </ac:spMkLst>
        </pc:spChg>
        <pc:grpChg chg="add mod">
          <ac:chgData name="Chloe Harries" userId="237f5bf6-cd84-4e72-97ca-a81a39f732d3" providerId="ADAL" clId="{C2A264E9-A391-4012-BF4C-5C1D73436C31}" dt="2023-02-26T22:14:02.024" v="1161"/>
          <ac:grpSpMkLst>
            <pc:docMk/>
            <pc:sldMk cId="1168954245" sldId="1460"/>
            <ac:grpSpMk id="9" creationId="{48DA273A-E8C3-4DAA-614D-63C70E38119A}"/>
          </ac:grpSpMkLst>
        </pc:grpChg>
        <pc:graphicFrameChg chg="add mod">
          <ac:chgData name="Chloe Harries" userId="237f5bf6-cd84-4e72-97ca-a81a39f732d3" providerId="ADAL" clId="{C2A264E9-A391-4012-BF4C-5C1D73436C31}" dt="2023-02-26T22:14:59.463" v="1205" actId="14100"/>
          <ac:graphicFrameMkLst>
            <pc:docMk/>
            <pc:sldMk cId="1168954245" sldId="1460"/>
            <ac:graphicFrameMk id="12" creationId="{C42B15EF-6AA5-254B-0BBB-37F8011B87E3}"/>
          </ac:graphicFrameMkLst>
        </pc:graphicFrameChg>
        <pc:picChg chg="add del mod">
          <ac:chgData name="Chloe Harries" userId="237f5bf6-cd84-4e72-97ca-a81a39f732d3" providerId="ADAL" clId="{C2A264E9-A391-4012-BF4C-5C1D73436C31}" dt="2023-02-26T22:13:52.649" v="1159" actId="478"/>
          <ac:picMkLst>
            <pc:docMk/>
            <pc:sldMk cId="1168954245" sldId="1460"/>
            <ac:picMk id="5" creationId="{E4ACA16B-9476-9F73-5359-8464B801760B}"/>
          </ac:picMkLst>
        </pc:picChg>
        <pc:picChg chg="del">
          <ac:chgData name="Chloe Harries" userId="237f5bf6-cd84-4e72-97ca-a81a39f732d3" providerId="ADAL" clId="{C2A264E9-A391-4012-BF4C-5C1D73436C31}" dt="2023-02-26T22:13:41.628" v="1155" actId="478"/>
          <ac:picMkLst>
            <pc:docMk/>
            <pc:sldMk cId="1168954245" sldId="1460"/>
            <ac:picMk id="7" creationId="{0FF13D7C-7A2C-E469-F7F1-0A0F042528D9}"/>
          </ac:picMkLst>
        </pc:picChg>
        <pc:picChg chg="del">
          <ac:chgData name="Chloe Harries" userId="237f5bf6-cd84-4e72-97ca-a81a39f732d3" providerId="ADAL" clId="{C2A264E9-A391-4012-BF4C-5C1D73436C31}" dt="2023-02-26T22:13:48.854" v="1157" actId="478"/>
          <ac:picMkLst>
            <pc:docMk/>
            <pc:sldMk cId="1168954245" sldId="1460"/>
            <ac:picMk id="8" creationId="{AF0AC78C-A750-42B3-21FD-C621FEB27ABD}"/>
          </ac:picMkLst>
        </pc:picChg>
      </pc:sldChg>
      <pc:sldChg chg="addSp delSp modSp add mod">
        <pc:chgData name="Chloe Harries" userId="237f5bf6-cd84-4e72-97ca-a81a39f732d3" providerId="ADAL" clId="{C2A264E9-A391-4012-BF4C-5C1D73436C31}" dt="2023-02-26T22:22:55.222" v="1244" actId="14100"/>
        <pc:sldMkLst>
          <pc:docMk/>
          <pc:sldMk cId="2407027790" sldId="1461"/>
        </pc:sldMkLst>
        <pc:spChg chg="mod">
          <ac:chgData name="Chloe Harries" userId="237f5bf6-cd84-4e72-97ca-a81a39f732d3" providerId="ADAL" clId="{C2A264E9-A391-4012-BF4C-5C1D73436C31}" dt="2023-02-26T22:21:17.021" v="1234" actId="20577"/>
          <ac:spMkLst>
            <pc:docMk/>
            <pc:sldMk cId="2407027790" sldId="1461"/>
            <ac:spMk id="2" creationId="{1CB7FD1F-D869-0C79-45F4-D702ECC0B354}"/>
          </ac:spMkLst>
        </pc:spChg>
        <pc:spChg chg="add del mod">
          <ac:chgData name="Chloe Harries" userId="237f5bf6-cd84-4e72-97ca-a81a39f732d3" providerId="ADAL" clId="{C2A264E9-A391-4012-BF4C-5C1D73436C31}" dt="2023-02-26T22:22:34.735" v="1239" actId="478"/>
          <ac:spMkLst>
            <pc:docMk/>
            <pc:sldMk cId="2407027790" sldId="1461"/>
            <ac:spMk id="4" creationId="{2F90D03A-CD23-4948-CFF8-FA0AC99D73DF}"/>
          </ac:spMkLst>
        </pc:spChg>
        <pc:picChg chg="del">
          <ac:chgData name="Chloe Harries" userId="237f5bf6-cd84-4e72-97ca-a81a39f732d3" providerId="ADAL" clId="{C2A264E9-A391-4012-BF4C-5C1D73436C31}" dt="2023-02-26T22:22:00.959" v="1235" actId="478"/>
          <ac:picMkLst>
            <pc:docMk/>
            <pc:sldMk cId="2407027790" sldId="1461"/>
            <ac:picMk id="5" creationId="{AF6AA3DE-865A-BB6D-2826-E47013728DC6}"/>
          </ac:picMkLst>
        </pc:picChg>
        <pc:picChg chg="add del mod">
          <ac:chgData name="Chloe Harries" userId="237f5bf6-cd84-4e72-97ca-a81a39f732d3" providerId="ADAL" clId="{C2A264E9-A391-4012-BF4C-5C1D73436C31}" dt="2023-02-26T22:22:29.006" v="1238" actId="478"/>
          <ac:picMkLst>
            <pc:docMk/>
            <pc:sldMk cId="2407027790" sldId="1461"/>
            <ac:picMk id="6146" creationId="{F82918E1-5AE1-7FDD-7351-E317EC8DC57E}"/>
          </ac:picMkLst>
        </pc:picChg>
        <pc:picChg chg="add mod">
          <ac:chgData name="Chloe Harries" userId="237f5bf6-cd84-4e72-97ca-a81a39f732d3" providerId="ADAL" clId="{C2A264E9-A391-4012-BF4C-5C1D73436C31}" dt="2023-02-26T22:22:55.222" v="1244" actId="14100"/>
          <ac:picMkLst>
            <pc:docMk/>
            <pc:sldMk cId="2407027790" sldId="1461"/>
            <ac:picMk id="6148" creationId="{3B8EADF2-5CB2-6D6E-B033-4E689D9EA175}"/>
          </ac:picMkLst>
        </pc:picChg>
      </pc:sldChg>
      <pc:sldChg chg="addSp modSp new mod">
        <pc:chgData name="Chloe Harries" userId="237f5bf6-cd84-4e72-97ca-a81a39f732d3" providerId="ADAL" clId="{C2A264E9-A391-4012-BF4C-5C1D73436C31}" dt="2023-02-26T22:53:23.356" v="1460" actId="313"/>
        <pc:sldMkLst>
          <pc:docMk/>
          <pc:sldMk cId="532840306" sldId="1462"/>
        </pc:sldMkLst>
        <pc:spChg chg="mod">
          <ac:chgData name="Chloe Harries" userId="237f5bf6-cd84-4e72-97ca-a81a39f732d3" providerId="ADAL" clId="{C2A264E9-A391-4012-BF4C-5C1D73436C31}" dt="2023-02-26T22:49:21.044" v="1331" actId="20577"/>
          <ac:spMkLst>
            <pc:docMk/>
            <pc:sldMk cId="532840306" sldId="1462"/>
            <ac:spMk id="2" creationId="{8F208304-1164-8F86-848D-C75AFC12E521}"/>
          </ac:spMkLst>
        </pc:spChg>
        <pc:spChg chg="mod">
          <ac:chgData name="Chloe Harries" userId="237f5bf6-cd84-4e72-97ca-a81a39f732d3" providerId="ADAL" clId="{C2A264E9-A391-4012-BF4C-5C1D73436C31}" dt="2023-02-26T22:49:55.553" v="1435" actId="20577"/>
          <ac:spMkLst>
            <pc:docMk/>
            <pc:sldMk cId="532840306" sldId="1462"/>
            <ac:spMk id="3" creationId="{CA1EAFD9-52AE-5CCD-7EA3-937EB428CA19}"/>
          </ac:spMkLst>
        </pc:spChg>
        <pc:spChg chg="add mod">
          <ac:chgData name="Chloe Harries" userId="237f5bf6-cd84-4e72-97ca-a81a39f732d3" providerId="ADAL" clId="{C2A264E9-A391-4012-BF4C-5C1D73436C31}" dt="2023-02-26T22:53:23.356" v="1460" actId="313"/>
          <ac:spMkLst>
            <pc:docMk/>
            <pc:sldMk cId="532840306" sldId="1462"/>
            <ac:spMk id="4" creationId="{3DE14231-C6FA-3B71-DCAC-35E89EF01DE6}"/>
          </ac:spMkLst>
        </pc:spChg>
      </pc:sldChg>
      <pc:sldChg chg="delSp modSp add del mod">
        <pc:chgData name="Chloe Harries" userId="237f5bf6-cd84-4e72-97ca-a81a39f732d3" providerId="ADAL" clId="{C2A264E9-A391-4012-BF4C-5C1D73436C31}" dt="2023-02-26T22:43:19.475" v="1310" actId="47"/>
        <pc:sldMkLst>
          <pc:docMk/>
          <pc:sldMk cId="3954968983" sldId="1462"/>
        </pc:sldMkLst>
        <pc:spChg chg="mod">
          <ac:chgData name="Chloe Harries" userId="237f5bf6-cd84-4e72-97ca-a81a39f732d3" providerId="ADAL" clId="{C2A264E9-A391-4012-BF4C-5C1D73436C31}" dt="2023-02-26T22:27:33.684" v="1309" actId="20577"/>
          <ac:spMkLst>
            <pc:docMk/>
            <pc:sldMk cId="3954968983" sldId="1462"/>
            <ac:spMk id="2" creationId="{0F97BDE4-4352-A55C-CB60-07C96A0FD069}"/>
          </ac:spMkLst>
        </pc:spChg>
        <pc:spChg chg="del mod">
          <ac:chgData name="Chloe Harries" userId="237f5bf6-cd84-4e72-97ca-a81a39f732d3" providerId="ADAL" clId="{C2A264E9-A391-4012-BF4C-5C1D73436C31}" dt="2023-02-26T22:26:55.600" v="1292" actId="478"/>
          <ac:spMkLst>
            <pc:docMk/>
            <pc:sldMk cId="3954968983" sldId="1462"/>
            <ac:spMk id="11" creationId="{54FDF3FB-E5B3-24CA-8677-93E3CAACC47E}"/>
          </ac:spMkLst>
        </pc:spChg>
        <pc:picChg chg="del">
          <ac:chgData name="Chloe Harries" userId="237f5bf6-cd84-4e72-97ca-a81a39f732d3" providerId="ADAL" clId="{C2A264E9-A391-4012-BF4C-5C1D73436C31}" dt="2023-02-26T22:26:53.527" v="1291" actId="478"/>
          <ac:picMkLst>
            <pc:docMk/>
            <pc:sldMk cId="3954968983" sldId="1462"/>
            <ac:picMk id="8" creationId="{1E5ECC00-F4E0-1B88-B62E-6ECE084EAD69}"/>
          </ac:picMkLst>
        </pc:picChg>
      </pc:sldChg>
    </pc:docChg>
  </pc:docChgLst>
</pc:chgInfo>
</file>

<file path=ppt/diagrams/_rels/data4.xml.rels><?xml version="1.0" encoding="UTF-8" standalone="yes"?>
<Relationships xmlns="http://schemas.openxmlformats.org/package/2006/relationships"><Relationship Id="rId1" Type="http://schemas.openxmlformats.org/officeDocument/2006/relationships/hyperlink" Target="https://icd.who.int/browse10/2010/en" TargetMode="External"/></Relationships>
</file>

<file path=ppt/diagrams/_rels/data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4.xml.rels><?xml version="1.0" encoding="UTF-8" standalone="yes"?>
<Relationships xmlns="http://schemas.openxmlformats.org/package/2006/relationships"><Relationship Id="rId1" Type="http://schemas.openxmlformats.org/officeDocument/2006/relationships/hyperlink" Target="https://icd.who.int/browse10/2010/en" TargetMode="External"/></Relationships>
</file>

<file path=ppt/diagrams/_rels/drawing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6303D0A-EEFB-416F-B3FB-AD49C106D1B8}" type="doc">
      <dgm:prSet loTypeId="urn:microsoft.com/office/officeart/2005/8/layout/process4" loCatId="process" qsTypeId="urn:microsoft.com/office/officeart/2005/8/quickstyle/simple1" qsCatId="simple" csTypeId="urn:microsoft.com/office/officeart/2005/8/colors/colorful2" csCatId="colorful" phldr="1"/>
      <dgm:spPr/>
      <dgm:t>
        <a:bodyPr/>
        <a:lstStyle/>
        <a:p>
          <a:endParaRPr lang="en-US"/>
        </a:p>
      </dgm:t>
    </dgm:pt>
    <dgm:pt modelId="{27747DB8-58DD-4870-8B08-CDABDEAD0986}">
      <dgm:prSet/>
      <dgm:spPr>
        <a:solidFill>
          <a:schemeClr val="tx2">
            <a:lumMod val="75000"/>
          </a:schemeClr>
        </a:solidFill>
      </dgm:spPr>
      <dgm:t>
        <a:bodyPr/>
        <a:lstStyle/>
        <a:p>
          <a:r>
            <a:rPr lang="en-GB" dirty="0"/>
            <a:t>Evaluate the historical and contemporary support and provision for those living with mental ill health or mental disorders</a:t>
          </a:r>
          <a:endParaRPr lang="en-US" dirty="0"/>
        </a:p>
      </dgm:t>
    </dgm:pt>
    <dgm:pt modelId="{8AA217EA-2363-481B-B677-36FE99B5729E}" type="parTrans" cxnId="{57914CB8-3A3D-46A4-85FC-9BAF3859CF1C}">
      <dgm:prSet/>
      <dgm:spPr/>
      <dgm:t>
        <a:bodyPr/>
        <a:lstStyle/>
        <a:p>
          <a:endParaRPr lang="en-US"/>
        </a:p>
      </dgm:t>
    </dgm:pt>
    <dgm:pt modelId="{E1FA1082-3B72-4455-B78D-8A206C71AB96}" type="sibTrans" cxnId="{57914CB8-3A3D-46A4-85FC-9BAF3859CF1C}">
      <dgm:prSet/>
      <dgm:spPr/>
      <dgm:t>
        <a:bodyPr/>
        <a:lstStyle/>
        <a:p>
          <a:endParaRPr lang="en-US"/>
        </a:p>
      </dgm:t>
    </dgm:pt>
    <dgm:pt modelId="{156FA049-A2EA-4415-BCA8-C7721CE1F632}">
      <dgm:prSet/>
      <dgm:spPr>
        <a:solidFill>
          <a:srgbClr val="24B9D9"/>
        </a:solidFill>
      </dgm:spPr>
      <dgm:t>
        <a:bodyPr/>
        <a:lstStyle/>
        <a:p>
          <a:r>
            <a:rPr lang="en-GB" dirty="0"/>
            <a:t>To critically examine the classification and diagnosis of mental disorders as specified in the ICD (2010) from the World Health Organisation</a:t>
          </a:r>
          <a:endParaRPr lang="en-US" dirty="0"/>
        </a:p>
      </dgm:t>
    </dgm:pt>
    <dgm:pt modelId="{417ED35C-4825-403F-BFF2-849D365F121A}" type="parTrans" cxnId="{C9BFA1B6-6F13-4017-A17B-95B66328ACFD}">
      <dgm:prSet/>
      <dgm:spPr/>
      <dgm:t>
        <a:bodyPr/>
        <a:lstStyle/>
        <a:p>
          <a:endParaRPr lang="en-US"/>
        </a:p>
      </dgm:t>
    </dgm:pt>
    <dgm:pt modelId="{2FD94505-B42D-4C73-919C-404429B91EBC}" type="sibTrans" cxnId="{C9BFA1B6-6F13-4017-A17B-95B66328ACFD}">
      <dgm:prSet/>
      <dgm:spPr/>
      <dgm:t>
        <a:bodyPr/>
        <a:lstStyle/>
        <a:p>
          <a:endParaRPr lang="en-US"/>
        </a:p>
      </dgm:t>
    </dgm:pt>
    <dgm:pt modelId="{5DC65375-4B3F-4BE7-972A-A3C83D7D5B91}" type="pres">
      <dgm:prSet presAssocID="{16303D0A-EEFB-416F-B3FB-AD49C106D1B8}" presName="Name0" presStyleCnt="0">
        <dgm:presLayoutVars>
          <dgm:dir/>
          <dgm:animLvl val="lvl"/>
          <dgm:resizeHandles val="exact"/>
        </dgm:presLayoutVars>
      </dgm:prSet>
      <dgm:spPr/>
    </dgm:pt>
    <dgm:pt modelId="{BC3ACE4E-7439-495A-AAA8-3F092A2051C8}" type="pres">
      <dgm:prSet presAssocID="{156FA049-A2EA-4415-BCA8-C7721CE1F632}" presName="boxAndChildren" presStyleCnt="0"/>
      <dgm:spPr/>
    </dgm:pt>
    <dgm:pt modelId="{CE411F2D-D175-40F9-B113-12AAC1946461}" type="pres">
      <dgm:prSet presAssocID="{156FA049-A2EA-4415-BCA8-C7721CE1F632}" presName="parentTextBox" presStyleLbl="node1" presStyleIdx="0" presStyleCnt="2"/>
      <dgm:spPr/>
    </dgm:pt>
    <dgm:pt modelId="{95885905-653F-4902-AE37-B76DB036C035}" type="pres">
      <dgm:prSet presAssocID="{E1FA1082-3B72-4455-B78D-8A206C71AB96}" presName="sp" presStyleCnt="0"/>
      <dgm:spPr/>
    </dgm:pt>
    <dgm:pt modelId="{76054CCD-FCC0-4C76-B79D-1BA8189816F4}" type="pres">
      <dgm:prSet presAssocID="{27747DB8-58DD-4870-8B08-CDABDEAD0986}" presName="arrowAndChildren" presStyleCnt="0"/>
      <dgm:spPr/>
    </dgm:pt>
    <dgm:pt modelId="{A85D85BB-0A69-4201-AE45-2AE81EE4ECA5}" type="pres">
      <dgm:prSet presAssocID="{27747DB8-58DD-4870-8B08-CDABDEAD0986}" presName="parentTextArrow" presStyleLbl="node1" presStyleIdx="1" presStyleCnt="2" custScaleY="66105"/>
      <dgm:spPr/>
    </dgm:pt>
  </dgm:ptLst>
  <dgm:cxnLst>
    <dgm:cxn modelId="{E99D6D12-798C-4F43-BDC0-38A132A7D1E9}" type="presOf" srcId="{16303D0A-EEFB-416F-B3FB-AD49C106D1B8}" destId="{5DC65375-4B3F-4BE7-972A-A3C83D7D5B91}" srcOrd="0" destOrd="0" presId="urn:microsoft.com/office/officeart/2005/8/layout/process4"/>
    <dgm:cxn modelId="{116C9091-7778-4051-8CE8-1F5D916AA3FF}" type="presOf" srcId="{156FA049-A2EA-4415-BCA8-C7721CE1F632}" destId="{CE411F2D-D175-40F9-B113-12AAC1946461}" srcOrd="0" destOrd="0" presId="urn:microsoft.com/office/officeart/2005/8/layout/process4"/>
    <dgm:cxn modelId="{F3D5B7A5-D0EA-4450-AD1E-4FC2E5F4A50A}" type="presOf" srcId="{27747DB8-58DD-4870-8B08-CDABDEAD0986}" destId="{A85D85BB-0A69-4201-AE45-2AE81EE4ECA5}" srcOrd="0" destOrd="0" presId="urn:microsoft.com/office/officeart/2005/8/layout/process4"/>
    <dgm:cxn modelId="{C9BFA1B6-6F13-4017-A17B-95B66328ACFD}" srcId="{16303D0A-EEFB-416F-B3FB-AD49C106D1B8}" destId="{156FA049-A2EA-4415-BCA8-C7721CE1F632}" srcOrd="1" destOrd="0" parTransId="{417ED35C-4825-403F-BFF2-849D365F121A}" sibTransId="{2FD94505-B42D-4C73-919C-404429B91EBC}"/>
    <dgm:cxn modelId="{57914CB8-3A3D-46A4-85FC-9BAF3859CF1C}" srcId="{16303D0A-EEFB-416F-B3FB-AD49C106D1B8}" destId="{27747DB8-58DD-4870-8B08-CDABDEAD0986}" srcOrd="0" destOrd="0" parTransId="{8AA217EA-2363-481B-B677-36FE99B5729E}" sibTransId="{E1FA1082-3B72-4455-B78D-8A206C71AB96}"/>
    <dgm:cxn modelId="{C0EB97E2-8059-4E19-8D41-2B11760314A9}" type="presParOf" srcId="{5DC65375-4B3F-4BE7-972A-A3C83D7D5B91}" destId="{BC3ACE4E-7439-495A-AAA8-3F092A2051C8}" srcOrd="0" destOrd="0" presId="urn:microsoft.com/office/officeart/2005/8/layout/process4"/>
    <dgm:cxn modelId="{465AC1F1-D740-4CE3-89D4-3A5CEF8A1ABE}" type="presParOf" srcId="{BC3ACE4E-7439-495A-AAA8-3F092A2051C8}" destId="{CE411F2D-D175-40F9-B113-12AAC1946461}" srcOrd="0" destOrd="0" presId="urn:microsoft.com/office/officeart/2005/8/layout/process4"/>
    <dgm:cxn modelId="{7342D5E3-DD9F-44E5-807E-351DCC9D0612}" type="presParOf" srcId="{5DC65375-4B3F-4BE7-972A-A3C83D7D5B91}" destId="{95885905-653F-4902-AE37-B76DB036C035}" srcOrd="1" destOrd="0" presId="urn:microsoft.com/office/officeart/2005/8/layout/process4"/>
    <dgm:cxn modelId="{34AB8758-CABA-4B23-808D-00B76C8A56D3}" type="presParOf" srcId="{5DC65375-4B3F-4BE7-972A-A3C83D7D5B91}" destId="{76054CCD-FCC0-4C76-B79D-1BA8189816F4}" srcOrd="2" destOrd="0" presId="urn:microsoft.com/office/officeart/2005/8/layout/process4"/>
    <dgm:cxn modelId="{8A03490C-A6DA-48E7-A24E-1D74617E263B}" type="presParOf" srcId="{76054CCD-FCC0-4C76-B79D-1BA8189816F4}" destId="{A85D85BB-0A69-4201-AE45-2AE81EE4ECA5}"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B8EE60B-9E4E-49C7-BB17-528E1EE7AC1B}" type="doc">
      <dgm:prSet loTypeId="urn:microsoft.com/office/officeart/2005/8/layout/vList2" loCatId="list" qsTypeId="urn:microsoft.com/office/officeart/2005/8/quickstyle/simple1" qsCatId="simple" csTypeId="urn:microsoft.com/office/officeart/2005/8/colors/accent1_4" csCatId="accent1" phldr="1"/>
      <dgm:spPr/>
      <dgm:t>
        <a:bodyPr/>
        <a:lstStyle/>
        <a:p>
          <a:endParaRPr lang="en-US"/>
        </a:p>
      </dgm:t>
    </dgm:pt>
    <dgm:pt modelId="{70B0990B-48C2-4145-9448-59E5C93DC99C}">
      <dgm:prSet/>
      <dgm:spPr/>
      <dgm:t>
        <a:bodyPr/>
        <a:lstStyle/>
        <a:p>
          <a:r>
            <a:rPr lang="en-GB" dirty="0"/>
            <a:t>The term Dementia is used to describe the collection of symptoms including a decline in memory, reasoning and communication skills, and a gradual loss of skills needed to carry out daily activities (WHO, 2022).</a:t>
          </a:r>
          <a:endParaRPr lang="en-US" dirty="0"/>
        </a:p>
      </dgm:t>
    </dgm:pt>
    <dgm:pt modelId="{BC7D42E0-0722-48BC-B87C-6DDF853A2168}" type="parTrans" cxnId="{1B1559F5-F3B4-478A-8232-A75F572DABD9}">
      <dgm:prSet/>
      <dgm:spPr/>
      <dgm:t>
        <a:bodyPr/>
        <a:lstStyle/>
        <a:p>
          <a:endParaRPr lang="en-US"/>
        </a:p>
      </dgm:t>
    </dgm:pt>
    <dgm:pt modelId="{F374BCFD-23C9-4C27-AB77-EEA670993626}" type="sibTrans" cxnId="{1B1559F5-F3B4-478A-8232-A75F572DABD9}">
      <dgm:prSet/>
      <dgm:spPr/>
      <dgm:t>
        <a:bodyPr/>
        <a:lstStyle/>
        <a:p>
          <a:endParaRPr lang="en-US"/>
        </a:p>
      </dgm:t>
    </dgm:pt>
    <dgm:pt modelId="{7D8BDD35-6412-4944-9ED8-FD68AE1C34B1}">
      <dgm:prSet/>
      <dgm:spPr/>
      <dgm:t>
        <a:bodyPr/>
        <a:lstStyle/>
        <a:p>
          <a:r>
            <a:rPr lang="en-GB" dirty="0"/>
            <a:t>These symptoms are caused by structural and chemical changes in the brain as a result of physical diseases such as Alzheimer’s disease (Age UK, 2022). </a:t>
          </a:r>
          <a:endParaRPr lang="en-US" dirty="0"/>
        </a:p>
      </dgm:t>
    </dgm:pt>
    <dgm:pt modelId="{BBB17A14-3125-494D-AE21-9D0A11883E51}" type="parTrans" cxnId="{AF627081-8B36-4F50-B491-7BDC1591CAB4}">
      <dgm:prSet/>
      <dgm:spPr/>
      <dgm:t>
        <a:bodyPr/>
        <a:lstStyle/>
        <a:p>
          <a:endParaRPr lang="en-US"/>
        </a:p>
      </dgm:t>
    </dgm:pt>
    <dgm:pt modelId="{B0C59BB5-97B4-49E2-95B2-916216AA51FC}" type="sibTrans" cxnId="{AF627081-8B36-4F50-B491-7BDC1591CAB4}">
      <dgm:prSet/>
      <dgm:spPr/>
      <dgm:t>
        <a:bodyPr/>
        <a:lstStyle/>
        <a:p>
          <a:endParaRPr lang="en-US"/>
        </a:p>
      </dgm:t>
    </dgm:pt>
    <dgm:pt modelId="{FAAFFB54-20A9-0E4B-A54F-4B38F9EBCE55}" type="pres">
      <dgm:prSet presAssocID="{FB8EE60B-9E4E-49C7-BB17-528E1EE7AC1B}" presName="linear" presStyleCnt="0">
        <dgm:presLayoutVars>
          <dgm:animLvl val="lvl"/>
          <dgm:resizeHandles val="exact"/>
        </dgm:presLayoutVars>
      </dgm:prSet>
      <dgm:spPr/>
    </dgm:pt>
    <dgm:pt modelId="{6284EF3C-D069-014A-8C64-0FB453F3EE05}" type="pres">
      <dgm:prSet presAssocID="{70B0990B-48C2-4145-9448-59E5C93DC99C}" presName="parentText" presStyleLbl="node1" presStyleIdx="0" presStyleCnt="2">
        <dgm:presLayoutVars>
          <dgm:chMax val="0"/>
          <dgm:bulletEnabled val="1"/>
        </dgm:presLayoutVars>
      </dgm:prSet>
      <dgm:spPr/>
    </dgm:pt>
    <dgm:pt modelId="{45EE3ECA-D2A0-3E4B-8D3D-4045250104DD}" type="pres">
      <dgm:prSet presAssocID="{F374BCFD-23C9-4C27-AB77-EEA670993626}" presName="spacer" presStyleCnt="0"/>
      <dgm:spPr/>
    </dgm:pt>
    <dgm:pt modelId="{5742CA73-8873-4746-A08E-B9E88C8DAD0E}" type="pres">
      <dgm:prSet presAssocID="{7D8BDD35-6412-4944-9ED8-FD68AE1C34B1}" presName="parentText" presStyleLbl="node1" presStyleIdx="1" presStyleCnt="2">
        <dgm:presLayoutVars>
          <dgm:chMax val="0"/>
          <dgm:bulletEnabled val="1"/>
        </dgm:presLayoutVars>
      </dgm:prSet>
      <dgm:spPr/>
    </dgm:pt>
  </dgm:ptLst>
  <dgm:cxnLst>
    <dgm:cxn modelId="{EA1EC248-5BC6-5742-9F96-2E4EC4AA7182}" type="presOf" srcId="{70B0990B-48C2-4145-9448-59E5C93DC99C}" destId="{6284EF3C-D069-014A-8C64-0FB453F3EE05}" srcOrd="0" destOrd="0" presId="urn:microsoft.com/office/officeart/2005/8/layout/vList2"/>
    <dgm:cxn modelId="{8254BF75-045D-364B-878C-1E9CCF56F044}" type="presOf" srcId="{7D8BDD35-6412-4944-9ED8-FD68AE1C34B1}" destId="{5742CA73-8873-4746-A08E-B9E88C8DAD0E}" srcOrd="0" destOrd="0" presId="urn:microsoft.com/office/officeart/2005/8/layout/vList2"/>
    <dgm:cxn modelId="{AF627081-8B36-4F50-B491-7BDC1591CAB4}" srcId="{FB8EE60B-9E4E-49C7-BB17-528E1EE7AC1B}" destId="{7D8BDD35-6412-4944-9ED8-FD68AE1C34B1}" srcOrd="1" destOrd="0" parTransId="{BBB17A14-3125-494D-AE21-9D0A11883E51}" sibTransId="{B0C59BB5-97B4-49E2-95B2-916216AA51FC}"/>
    <dgm:cxn modelId="{2902D4D8-E5A6-7348-ABC0-A2D732EBA9CC}" type="presOf" srcId="{FB8EE60B-9E4E-49C7-BB17-528E1EE7AC1B}" destId="{FAAFFB54-20A9-0E4B-A54F-4B38F9EBCE55}" srcOrd="0" destOrd="0" presId="urn:microsoft.com/office/officeart/2005/8/layout/vList2"/>
    <dgm:cxn modelId="{1B1559F5-F3B4-478A-8232-A75F572DABD9}" srcId="{FB8EE60B-9E4E-49C7-BB17-528E1EE7AC1B}" destId="{70B0990B-48C2-4145-9448-59E5C93DC99C}" srcOrd="0" destOrd="0" parTransId="{BC7D42E0-0722-48BC-B87C-6DDF853A2168}" sibTransId="{F374BCFD-23C9-4C27-AB77-EEA670993626}"/>
    <dgm:cxn modelId="{30B69CB7-2D41-154A-9721-9148806232C4}" type="presParOf" srcId="{FAAFFB54-20A9-0E4B-A54F-4B38F9EBCE55}" destId="{6284EF3C-D069-014A-8C64-0FB453F3EE05}" srcOrd="0" destOrd="0" presId="urn:microsoft.com/office/officeart/2005/8/layout/vList2"/>
    <dgm:cxn modelId="{93DB250D-7B55-CD4C-B8E1-85B50814299B}" type="presParOf" srcId="{FAAFFB54-20A9-0E4B-A54F-4B38F9EBCE55}" destId="{45EE3ECA-D2A0-3E4B-8D3D-4045250104DD}" srcOrd="1" destOrd="0" presId="urn:microsoft.com/office/officeart/2005/8/layout/vList2"/>
    <dgm:cxn modelId="{C8E08622-DC8C-824D-9908-F73E6C3B12AE}" type="presParOf" srcId="{FAAFFB54-20A9-0E4B-A54F-4B38F9EBCE55}" destId="{5742CA73-8873-4746-A08E-B9E88C8DAD0E}"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DBC5BDE-C45B-40F9-9A04-A07F1774D788}" type="doc">
      <dgm:prSet loTypeId="urn:microsoft.com/office/officeart/2005/8/layout/vList2" loCatId="list" qsTypeId="urn:microsoft.com/office/officeart/2005/8/quickstyle/simple1" qsCatId="simple" csTypeId="urn:microsoft.com/office/officeart/2005/8/colors/accent1_3" csCatId="accent1" phldr="1"/>
      <dgm:spPr/>
      <dgm:t>
        <a:bodyPr/>
        <a:lstStyle/>
        <a:p>
          <a:endParaRPr lang="en-US"/>
        </a:p>
      </dgm:t>
    </dgm:pt>
    <dgm:pt modelId="{79A6960E-FF40-49B2-8FF1-4564AC7AD828}">
      <dgm:prSet/>
      <dgm:spPr/>
      <dgm:t>
        <a:bodyPr/>
        <a:lstStyle/>
        <a:p>
          <a:r>
            <a:rPr lang="en-GB" b="1" dirty="0"/>
            <a:t>Loss of Memory </a:t>
          </a:r>
          <a:r>
            <a:rPr lang="en-GB" dirty="0"/>
            <a:t>– problems with day-to-day memory  with difficulty recalling events that happened recently</a:t>
          </a:r>
          <a:endParaRPr lang="en-US" dirty="0"/>
        </a:p>
      </dgm:t>
    </dgm:pt>
    <dgm:pt modelId="{3275D199-171A-41E8-B66D-242225CDDE42}" type="parTrans" cxnId="{B4520FE0-F86C-49A6-B83B-DE49E5DE4001}">
      <dgm:prSet/>
      <dgm:spPr/>
      <dgm:t>
        <a:bodyPr/>
        <a:lstStyle/>
        <a:p>
          <a:endParaRPr lang="en-US"/>
        </a:p>
      </dgm:t>
    </dgm:pt>
    <dgm:pt modelId="{C1EBC16D-0EE1-4599-BAF5-DC444425EBA7}" type="sibTrans" cxnId="{B4520FE0-F86C-49A6-B83B-DE49E5DE4001}">
      <dgm:prSet/>
      <dgm:spPr/>
      <dgm:t>
        <a:bodyPr/>
        <a:lstStyle/>
        <a:p>
          <a:endParaRPr lang="en-US"/>
        </a:p>
      </dgm:t>
    </dgm:pt>
    <dgm:pt modelId="{F4A96E7C-0C60-4820-94EB-4900D294D13D}">
      <dgm:prSet/>
      <dgm:spPr/>
      <dgm:t>
        <a:bodyPr/>
        <a:lstStyle/>
        <a:p>
          <a:r>
            <a:rPr lang="en-GB" b="1" dirty="0"/>
            <a:t>Concentrating, Planning and Organising </a:t>
          </a:r>
          <a:r>
            <a:rPr lang="en-GB" dirty="0"/>
            <a:t>– difficulties making decisions , solving problems or carrying out a sequence of tasks  </a:t>
          </a:r>
          <a:endParaRPr lang="en-US" dirty="0"/>
        </a:p>
      </dgm:t>
    </dgm:pt>
    <dgm:pt modelId="{ACF9F746-DBE4-4B32-8662-2CA7D16B0D53}" type="parTrans" cxnId="{DA5904EB-FA82-4FC5-8B2E-266D28963D4F}">
      <dgm:prSet/>
      <dgm:spPr/>
      <dgm:t>
        <a:bodyPr/>
        <a:lstStyle/>
        <a:p>
          <a:endParaRPr lang="en-US"/>
        </a:p>
      </dgm:t>
    </dgm:pt>
    <dgm:pt modelId="{C4E836EF-6C46-4DE1-B7D9-AECBB2EA9E58}" type="sibTrans" cxnId="{DA5904EB-FA82-4FC5-8B2E-266D28963D4F}">
      <dgm:prSet/>
      <dgm:spPr/>
      <dgm:t>
        <a:bodyPr/>
        <a:lstStyle/>
        <a:p>
          <a:endParaRPr lang="en-US"/>
        </a:p>
      </dgm:t>
    </dgm:pt>
    <dgm:pt modelId="{FE9E1EEA-CC88-49C7-AF91-56BC9C028D80}">
      <dgm:prSet/>
      <dgm:spPr/>
      <dgm:t>
        <a:bodyPr/>
        <a:lstStyle/>
        <a:p>
          <a:r>
            <a:rPr lang="en-GB" b="1"/>
            <a:t>Language</a:t>
          </a:r>
          <a:r>
            <a:rPr lang="en-GB"/>
            <a:t> – difficulties in understanding what people are saying and or finding the right word for something</a:t>
          </a:r>
          <a:endParaRPr lang="en-US"/>
        </a:p>
      </dgm:t>
    </dgm:pt>
    <dgm:pt modelId="{259F9F85-F9B1-4B6C-8F44-86B99FEA0613}" type="parTrans" cxnId="{0BB85EB1-33CD-4967-908C-ADF7B542183C}">
      <dgm:prSet/>
      <dgm:spPr/>
      <dgm:t>
        <a:bodyPr/>
        <a:lstStyle/>
        <a:p>
          <a:endParaRPr lang="en-US"/>
        </a:p>
      </dgm:t>
    </dgm:pt>
    <dgm:pt modelId="{7071BDB0-5100-4B17-8D4D-A8488A797F02}" type="sibTrans" cxnId="{0BB85EB1-33CD-4967-908C-ADF7B542183C}">
      <dgm:prSet/>
      <dgm:spPr/>
      <dgm:t>
        <a:bodyPr/>
        <a:lstStyle/>
        <a:p>
          <a:endParaRPr lang="en-US"/>
        </a:p>
      </dgm:t>
    </dgm:pt>
    <dgm:pt modelId="{E1EC8961-E4E4-E341-A4A8-B39E2B6A4149}" type="pres">
      <dgm:prSet presAssocID="{8DBC5BDE-C45B-40F9-9A04-A07F1774D788}" presName="linear" presStyleCnt="0">
        <dgm:presLayoutVars>
          <dgm:animLvl val="lvl"/>
          <dgm:resizeHandles val="exact"/>
        </dgm:presLayoutVars>
      </dgm:prSet>
      <dgm:spPr/>
    </dgm:pt>
    <dgm:pt modelId="{F118E3CC-283E-D949-9575-9F8286A7DD21}" type="pres">
      <dgm:prSet presAssocID="{79A6960E-FF40-49B2-8FF1-4564AC7AD828}" presName="parentText" presStyleLbl="node1" presStyleIdx="0" presStyleCnt="3">
        <dgm:presLayoutVars>
          <dgm:chMax val="0"/>
          <dgm:bulletEnabled val="1"/>
        </dgm:presLayoutVars>
      </dgm:prSet>
      <dgm:spPr/>
    </dgm:pt>
    <dgm:pt modelId="{C98FAF1D-61D1-B949-B62A-7179FDE6857E}" type="pres">
      <dgm:prSet presAssocID="{C1EBC16D-0EE1-4599-BAF5-DC444425EBA7}" presName="spacer" presStyleCnt="0"/>
      <dgm:spPr/>
    </dgm:pt>
    <dgm:pt modelId="{A5430DB4-E35A-6D4B-A5E9-CFE88C233C22}" type="pres">
      <dgm:prSet presAssocID="{F4A96E7C-0C60-4820-94EB-4900D294D13D}" presName="parentText" presStyleLbl="node1" presStyleIdx="1" presStyleCnt="3">
        <dgm:presLayoutVars>
          <dgm:chMax val="0"/>
          <dgm:bulletEnabled val="1"/>
        </dgm:presLayoutVars>
      </dgm:prSet>
      <dgm:spPr/>
    </dgm:pt>
    <dgm:pt modelId="{11F0C725-162A-B141-9F9D-4BE079BB5018}" type="pres">
      <dgm:prSet presAssocID="{C4E836EF-6C46-4DE1-B7D9-AECBB2EA9E58}" presName="spacer" presStyleCnt="0"/>
      <dgm:spPr/>
    </dgm:pt>
    <dgm:pt modelId="{37E2FCAD-BD1D-3E47-8FDF-DEDE229170F8}" type="pres">
      <dgm:prSet presAssocID="{FE9E1EEA-CC88-49C7-AF91-56BC9C028D80}" presName="parentText" presStyleLbl="node1" presStyleIdx="2" presStyleCnt="3">
        <dgm:presLayoutVars>
          <dgm:chMax val="0"/>
          <dgm:bulletEnabled val="1"/>
        </dgm:presLayoutVars>
      </dgm:prSet>
      <dgm:spPr/>
    </dgm:pt>
  </dgm:ptLst>
  <dgm:cxnLst>
    <dgm:cxn modelId="{63871136-12E2-5F48-A01C-2034C7974A95}" type="presOf" srcId="{79A6960E-FF40-49B2-8FF1-4564AC7AD828}" destId="{F118E3CC-283E-D949-9575-9F8286A7DD21}" srcOrd="0" destOrd="0" presId="urn:microsoft.com/office/officeart/2005/8/layout/vList2"/>
    <dgm:cxn modelId="{62B0716A-5AC6-474E-BB0F-A983E65FFD14}" type="presOf" srcId="{F4A96E7C-0C60-4820-94EB-4900D294D13D}" destId="{A5430DB4-E35A-6D4B-A5E9-CFE88C233C22}" srcOrd="0" destOrd="0" presId="urn:microsoft.com/office/officeart/2005/8/layout/vList2"/>
    <dgm:cxn modelId="{A7C89F7D-42CA-D548-BAA8-C4AA3F454373}" type="presOf" srcId="{8DBC5BDE-C45B-40F9-9A04-A07F1774D788}" destId="{E1EC8961-E4E4-E341-A4A8-B39E2B6A4149}" srcOrd="0" destOrd="0" presId="urn:microsoft.com/office/officeart/2005/8/layout/vList2"/>
    <dgm:cxn modelId="{1B5DA187-C25B-9E48-AFD6-62B3474F822F}" type="presOf" srcId="{FE9E1EEA-CC88-49C7-AF91-56BC9C028D80}" destId="{37E2FCAD-BD1D-3E47-8FDF-DEDE229170F8}" srcOrd="0" destOrd="0" presId="urn:microsoft.com/office/officeart/2005/8/layout/vList2"/>
    <dgm:cxn modelId="{0BB85EB1-33CD-4967-908C-ADF7B542183C}" srcId="{8DBC5BDE-C45B-40F9-9A04-A07F1774D788}" destId="{FE9E1EEA-CC88-49C7-AF91-56BC9C028D80}" srcOrd="2" destOrd="0" parTransId="{259F9F85-F9B1-4B6C-8F44-86B99FEA0613}" sibTransId="{7071BDB0-5100-4B17-8D4D-A8488A797F02}"/>
    <dgm:cxn modelId="{B4520FE0-F86C-49A6-B83B-DE49E5DE4001}" srcId="{8DBC5BDE-C45B-40F9-9A04-A07F1774D788}" destId="{79A6960E-FF40-49B2-8FF1-4564AC7AD828}" srcOrd="0" destOrd="0" parTransId="{3275D199-171A-41E8-B66D-242225CDDE42}" sibTransId="{C1EBC16D-0EE1-4599-BAF5-DC444425EBA7}"/>
    <dgm:cxn modelId="{DA5904EB-FA82-4FC5-8B2E-266D28963D4F}" srcId="{8DBC5BDE-C45B-40F9-9A04-A07F1774D788}" destId="{F4A96E7C-0C60-4820-94EB-4900D294D13D}" srcOrd="1" destOrd="0" parTransId="{ACF9F746-DBE4-4B32-8662-2CA7D16B0D53}" sibTransId="{C4E836EF-6C46-4DE1-B7D9-AECBB2EA9E58}"/>
    <dgm:cxn modelId="{DD33D97C-538C-C248-A6A1-65FC6AFD6FE6}" type="presParOf" srcId="{E1EC8961-E4E4-E341-A4A8-B39E2B6A4149}" destId="{F118E3CC-283E-D949-9575-9F8286A7DD21}" srcOrd="0" destOrd="0" presId="urn:microsoft.com/office/officeart/2005/8/layout/vList2"/>
    <dgm:cxn modelId="{D17D9900-D4AA-3648-A156-5D0C47DAD81D}" type="presParOf" srcId="{E1EC8961-E4E4-E341-A4A8-B39E2B6A4149}" destId="{C98FAF1D-61D1-B949-B62A-7179FDE6857E}" srcOrd="1" destOrd="0" presId="urn:microsoft.com/office/officeart/2005/8/layout/vList2"/>
    <dgm:cxn modelId="{F4B74360-5302-5849-9A1C-6A034CB99757}" type="presParOf" srcId="{E1EC8961-E4E4-E341-A4A8-B39E2B6A4149}" destId="{A5430DB4-E35A-6D4B-A5E9-CFE88C233C22}" srcOrd="2" destOrd="0" presId="urn:microsoft.com/office/officeart/2005/8/layout/vList2"/>
    <dgm:cxn modelId="{0952FC84-EA1D-2E4B-B325-B04A89B6E25B}" type="presParOf" srcId="{E1EC8961-E4E4-E341-A4A8-B39E2B6A4149}" destId="{11F0C725-162A-B141-9F9D-4BE079BB5018}" srcOrd="3" destOrd="0" presId="urn:microsoft.com/office/officeart/2005/8/layout/vList2"/>
    <dgm:cxn modelId="{CEBB3816-930C-F349-96FD-56CAA3265BF3}" type="presParOf" srcId="{E1EC8961-E4E4-E341-A4A8-B39E2B6A4149}" destId="{37E2FCAD-BD1D-3E47-8FDF-DEDE229170F8}"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40F55BC-E499-4CF6-8913-7ED6726D80C2}" type="doc">
      <dgm:prSet loTypeId="urn:microsoft.com/office/officeart/2005/8/layout/vList2" loCatId="list" qsTypeId="urn:microsoft.com/office/officeart/2005/8/quickstyle/simple1" qsCatId="simple" csTypeId="urn:microsoft.com/office/officeart/2005/8/colors/accent1_3" csCatId="accent1"/>
      <dgm:spPr/>
      <dgm:t>
        <a:bodyPr/>
        <a:lstStyle/>
        <a:p>
          <a:endParaRPr lang="en-US"/>
        </a:p>
      </dgm:t>
    </dgm:pt>
    <dgm:pt modelId="{BA86EB3B-488B-4731-BEB2-4AA350415998}">
      <dgm:prSet/>
      <dgm:spPr/>
      <dgm:t>
        <a:bodyPr/>
        <a:lstStyle/>
        <a:p>
          <a:r>
            <a:rPr lang="en-GB" b="1" dirty="0"/>
            <a:t>Organic, including symptomatic, mental disorders</a:t>
          </a:r>
          <a:br>
            <a:rPr lang="en-GB" b="1" dirty="0"/>
          </a:br>
          <a:r>
            <a:rPr lang="en-GB" b="1" dirty="0"/>
            <a:t>(F00-F09)</a:t>
          </a:r>
          <a:endParaRPr lang="en-US" dirty="0"/>
        </a:p>
      </dgm:t>
    </dgm:pt>
    <dgm:pt modelId="{131E34C2-4921-4592-8D6A-138073160BEB}" type="parTrans" cxnId="{D18A018A-3D4D-44D9-9E13-C959E0B259CA}">
      <dgm:prSet/>
      <dgm:spPr/>
      <dgm:t>
        <a:bodyPr/>
        <a:lstStyle/>
        <a:p>
          <a:endParaRPr lang="en-US">
            <a:solidFill>
              <a:schemeClr val="tx1"/>
            </a:solidFill>
          </a:endParaRPr>
        </a:p>
      </dgm:t>
    </dgm:pt>
    <dgm:pt modelId="{675FD2E2-543F-4D40-83BA-20E4B4C8A71A}" type="sibTrans" cxnId="{D18A018A-3D4D-44D9-9E13-C959E0B259CA}">
      <dgm:prSet/>
      <dgm:spPr/>
      <dgm:t>
        <a:bodyPr/>
        <a:lstStyle/>
        <a:p>
          <a:endParaRPr lang="en-US">
            <a:solidFill>
              <a:schemeClr val="tx1"/>
            </a:solidFill>
          </a:endParaRPr>
        </a:p>
      </dgm:t>
    </dgm:pt>
    <dgm:pt modelId="{F91A808C-B356-4482-981B-D5A201082056}">
      <dgm:prSet/>
      <dgm:spPr/>
      <dgm:t>
        <a:bodyPr/>
        <a:lstStyle/>
        <a:p>
          <a:r>
            <a:rPr lang="en-GB" b="1"/>
            <a:t>F00* - Dementia in Alzheimer disease (</a:t>
          </a:r>
          <a:r>
            <a:rPr lang="en-GB" b="1" u="sng">
              <a:hlinkClick xmlns:r="http://schemas.openxmlformats.org/officeDocument/2006/relationships" r:id="rId1">
                <a:extLst>
                  <a:ext uri="{A12FA001-AC4F-418D-AE19-62706E023703}">
                    <ahyp:hlinkClr xmlns:ahyp="http://schemas.microsoft.com/office/drawing/2018/hyperlinkcolor" val="tx"/>
                  </a:ext>
                </a:extLst>
              </a:hlinkClick>
            </a:rPr>
            <a:t>G30.-+</a:t>
          </a:r>
          <a:r>
            <a:rPr lang="en-GB" b="1"/>
            <a:t>)</a:t>
          </a:r>
          <a:endParaRPr lang="en-US"/>
        </a:p>
      </dgm:t>
    </dgm:pt>
    <dgm:pt modelId="{210D79C1-401D-46B5-AF92-FF0C16FB0393}" type="parTrans" cxnId="{752E6D6D-CFAA-4F62-9CDC-4DF8655F121D}">
      <dgm:prSet/>
      <dgm:spPr/>
      <dgm:t>
        <a:bodyPr/>
        <a:lstStyle/>
        <a:p>
          <a:endParaRPr lang="en-US">
            <a:solidFill>
              <a:schemeClr val="tx1"/>
            </a:solidFill>
          </a:endParaRPr>
        </a:p>
      </dgm:t>
    </dgm:pt>
    <dgm:pt modelId="{9833A83D-166B-40A0-BFD6-FE1007DCD989}" type="sibTrans" cxnId="{752E6D6D-CFAA-4F62-9CDC-4DF8655F121D}">
      <dgm:prSet/>
      <dgm:spPr/>
      <dgm:t>
        <a:bodyPr/>
        <a:lstStyle/>
        <a:p>
          <a:endParaRPr lang="en-US">
            <a:solidFill>
              <a:schemeClr val="tx1"/>
            </a:solidFill>
          </a:endParaRPr>
        </a:p>
      </dgm:t>
    </dgm:pt>
    <dgm:pt modelId="{350189D8-04BB-48FF-9999-5A67E22D1933}">
      <dgm:prSet/>
      <dgm:spPr/>
      <dgm:t>
        <a:bodyPr/>
        <a:lstStyle/>
        <a:p>
          <a:r>
            <a:rPr lang="en-GB" b="1"/>
            <a:t>F01 - Vascular dementia</a:t>
          </a:r>
          <a:endParaRPr lang="en-US"/>
        </a:p>
      </dgm:t>
    </dgm:pt>
    <dgm:pt modelId="{5D67B3ED-8B5B-47F5-A92D-83F3727A79F9}" type="parTrans" cxnId="{373E2B1C-F92F-4A2F-AFCD-2748B99775D6}">
      <dgm:prSet/>
      <dgm:spPr/>
      <dgm:t>
        <a:bodyPr/>
        <a:lstStyle/>
        <a:p>
          <a:endParaRPr lang="en-US">
            <a:solidFill>
              <a:schemeClr val="tx1"/>
            </a:solidFill>
          </a:endParaRPr>
        </a:p>
      </dgm:t>
    </dgm:pt>
    <dgm:pt modelId="{2827DC8A-5B50-4A4B-A49E-54F54ACD10C5}" type="sibTrans" cxnId="{373E2B1C-F92F-4A2F-AFCD-2748B99775D6}">
      <dgm:prSet/>
      <dgm:spPr/>
      <dgm:t>
        <a:bodyPr/>
        <a:lstStyle/>
        <a:p>
          <a:endParaRPr lang="en-US">
            <a:solidFill>
              <a:schemeClr val="tx1"/>
            </a:solidFill>
          </a:endParaRPr>
        </a:p>
      </dgm:t>
    </dgm:pt>
    <dgm:pt modelId="{2A41DD7A-50E1-481F-8A5B-5EBD74CB4B6B}">
      <dgm:prSet/>
      <dgm:spPr/>
      <dgm:t>
        <a:bodyPr/>
        <a:lstStyle/>
        <a:p>
          <a:r>
            <a:rPr lang="en-GB" b="1"/>
            <a:t>F02* - Dementia in other diseases classified elsewhere</a:t>
          </a:r>
          <a:endParaRPr lang="en-US"/>
        </a:p>
      </dgm:t>
    </dgm:pt>
    <dgm:pt modelId="{A657392F-33E7-4D7B-B5DB-C4763C17AD7D}" type="parTrans" cxnId="{AEA54A9F-6522-4249-BA3C-CAF1DB0D4AAC}">
      <dgm:prSet/>
      <dgm:spPr/>
      <dgm:t>
        <a:bodyPr/>
        <a:lstStyle/>
        <a:p>
          <a:endParaRPr lang="en-US">
            <a:solidFill>
              <a:schemeClr val="tx1"/>
            </a:solidFill>
          </a:endParaRPr>
        </a:p>
      </dgm:t>
    </dgm:pt>
    <dgm:pt modelId="{F8F5ED12-D2A0-4868-98FF-1E6CC770CA43}" type="sibTrans" cxnId="{AEA54A9F-6522-4249-BA3C-CAF1DB0D4AAC}">
      <dgm:prSet/>
      <dgm:spPr/>
      <dgm:t>
        <a:bodyPr/>
        <a:lstStyle/>
        <a:p>
          <a:endParaRPr lang="en-US">
            <a:solidFill>
              <a:schemeClr val="tx1"/>
            </a:solidFill>
          </a:endParaRPr>
        </a:p>
      </dgm:t>
    </dgm:pt>
    <dgm:pt modelId="{390AADDF-FB39-469B-8FA6-EA5B6A9F2E57}">
      <dgm:prSet/>
      <dgm:spPr/>
      <dgm:t>
        <a:bodyPr/>
        <a:lstStyle/>
        <a:p>
          <a:r>
            <a:rPr lang="en-GB" b="1"/>
            <a:t>F03 - Unspecified dementia</a:t>
          </a:r>
          <a:endParaRPr lang="en-US"/>
        </a:p>
      </dgm:t>
    </dgm:pt>
    <dgm:pt modelId="{3B2227D9-4D36-490A-810C-CA699A99FB3D}" type="parTrans" cxnId="{8910BF5D-6A23-4A5F-A586-4EF37A5B0464}">
      <dgm:prSet/>
      <dgm:spPr/>
      <dgm:t>
        <a:bodyPr/>
        <a:lstStyle/>
        <a:p>
          <a:endParaRPr lang="en-US">
            <a:solidFill>
              <a:schemeClr val="tx1"/>
            </a:solidFill>
          </a:endParaRPr>
        </a:p>
      </dgm:t>
    </dgm:pt>
    <dgm:pt modelId="{D220FB0A-7020-4B18-82D7-6B4CC7EE740B}" type="sibTrans" cxnId="{8910BF5D-6A23-4A5F-A586-4EF37A5B0464}">
      <dgm:prSet/>
      <dgm:spPr/>
      <dgm:t>
        <a:bodyPr/>
        <a:lstStyle/>
        <a:p>
          <a:endParaRPr lang="en-US">
            <a:solidFill>
              <a:schemeClr val="tx1"/>
            </a:solidFill>
          </a:endParaRPr>
        </a:p>
      </dgm:t>
    </dgm:pt>
    <dgm:pt modelId="{019F7B3F-F746-D54E-9C28-A9897A909018}" type="pres">
      <dgm:prSet presAssocID="{A40F55BC-E499-4CF6-8913-7ED6726D80C2}" presName="linear" presStyleCnt="0">
        <dgm:presLayoutVars>
          <dgm:animLvl val="lvl"/>
          <dgm:resizeHandles val="exact"/>
        </dgm:presLayoutVars>
      </dgm:prSet>
      <dgm:spPr/>
    </dgm:pt>
    <dgm:pt modelId="{DA01C750-1EA8-1945-80EC-F661D250C796}" type="pres">
      <dgm:prSet presAssocID="{BA86EB3B-488B-4731-BEB2-4AA350415998}" presName="parentText" presStyleLbl="node1" presStyleIdx="0" presStyleCnt="5">
        <dgm:presLayoutVars>
          <dgm:chMax val="0"/>
          <dgm:bulletEnabled val="1"/>
        </dgm:presLayoutVars>
      </dgm:prSet>
      <dgm:spPr/>
    </dgm:pt>
    <dgm:pt modelId="{6756F9EB-D54E-104C-99D3-56CF294411B6}" type="pres">
      <dgm:prSet presAssocID="{675FD2E2-543F-4D40-83BA-20E4B4C8A71A}" presName="spacer" presStyleCnt="0"/>
      <dgm:spPr/>
    </dgm:pt>
    <dgm:pt modelId="{20FF7B82-9851-7A49-95C8-D534F09ED5F9}" type="pres">
      <dgm:prSet presAssocID="{F91A808C-B356-4482-981B-D5A201082056}" presName="parentText" presStyleLbl="node1" presStyleIdx="1" presStyleCnt="5">
        <dgm:presLayoutVars>
          <dgm:chMax val="0"/>
          <dgm:bulletEnabled val="1"/>
        </dgm:presLayoutVars>
      </dgm:prSet>
      <dgm:spPr/>
    </dgm:pt>
    <dgm:pt modelId="{40271B57-4A37-2B47-9F8F-F01A05DA8655}" type="pres">
      <dgm:prSet presAssocID="{9833A83D-166B-40A0-BFD6-FE1007DCD989}" presName="spacer" presStyleCnt="0"/>
      <dgm:spPr/>
    </dgm:pt>
    <dgm:pt modelId="{2D4C492A-784E-534D-8BEA-B86519078A8F}" type="pres">
      <dgm:prSet presAssocID="{350189D8-04BB-48FF-9999-5A67E22D1933}" presName="parentText" presStyleLbl="node1" presStyleIdx="2" presStyleCnt="5">
        <dgm:presLayoutVars>
          <dgm:chMax val="0"/>
          <dgm:bulletEnabled val="1"/>
        </dgm:presLayoutVars>
      </dgm:prSet>
      <dgm:spPr/>
    </dgm:pt>
    <dgm:pt modelId="{E80337A9-2D62-F247-BA4B-2C692854E591}" type="pres">
      <dgm:prSet presAssocID="{2827DC8A-5B50-4A4B-A49E-54F54ACD10C5}" presName="spacer" presStyleCnt="0"/>
      <dgm:spPr/>
    </dgm:pt>
    <dgm:pt modelId="{6E941DD6-A429-2244-9F2B-6179616DDBF9}" type="pres">
      <dgm:prSet presAssocID="{2A41DD7A-50E1-481F-8A5B-5EBD74CB4B6B}" presName="parentText" presStyleLbl="node1" presStyleIdx="3" presStyleCnt="5">
        <dgm:presLayoutVars>
          <dgm:chMax val="0"/>
          <dgm:bulletEnabled val="1"/>
        </dgm:presLayoutVars>
      </dgm:prSet>
      <dgm:spPr/>
    </dgm:pt>
    <dgm:pt modelId="{9501C50B-143B-C245-ADD4-C61007999216}" type="pres">
      <dgm:prSet presAssocID="{F8F5ED12-D2A0-4868-98FF-1E6CC770CA43}" presName="spacer" presStyleCnt="0"/>
      <dgm:spPr/>
    </dgm:pt>
    <dgm:pt modelId="{9CF13F8B-70F2-DD42-BF7B-54F164614A6B}" type="pres">
      <dgm:prSet presAssocID="{390AADDF-FB39-469B-8FA6-EA5B6A9F2E57}" presName="parentText" presStyleLbl="node1" presStyleIdx="4" presStyleCnt="5">
        <dgm:presLayoutVars>
          <dgm:chMax val="0"/>
          <dgm:bulletEnabled val="1"/>
        </dgm:presLayoutVars>
      </dgm:prSet>
      <dgm:spPr/>
    </dgm:pt>
  </dgm:ptLst>
  <dgm:cxnLst>
    <dgm:cxn modelId="{373E2B1C-F92F-4A2F-AFCD-2748B99775D6}" srcId="{A40F55BC-E499-4CF6-8913-7ED6726D80C2}" destId="{350189D8-04BB-48FF-9999-5A67E22D1933}" srcOrd="2" destOrd="0" parTransId="{5D67B3ED-8B5B-47F5-A92D-83F3727A79F9}" sibTransId="{2827DC8A-5B50-4A4B-A49E-54F54ACD10C5}"/>
    <dgm:cxn modelId="{5CE6CD23-BA46-3543-BAE6-1199E13D0608}" type="presOf" srcId="{2A41DD7A-50E1-481F-8A5B-5EBD74CB4B6B}" destId="{6E941DD6-A429-2244-9F2B-6179616DDBF9}" srcOrd="0" destOrd="0" presId="urn:microsoft.com/office/officeart/2005/8/layout/vList2"/>
    <dgm:cxn modelId="{37611533-310A-324B-BA55-B4C755245B68}" type="presOf" srcId="{A40F55BC-E499-4CF6-8913-7ED6726D80C2}" destId="{019F7B3F-F746-D54E-9C28-A9897A909018}" srcOrd="0" destOrd="0" presId="urn:microsoft.com/office/officeart/2005/8/layout/vList2"/>
    <dgm:cxn modelId="{8910BF5D-6A23-4A5F-A586-4EF37A5B0464}" srcId="{A40F55BC-E499-4CF6-8913-7ED6726D80C2}" destId="{390AADDF-FB39-469B-8FA6-EA5B6A9F2E57}" srcOrd="4" destOrd="0" parTransId="{3B2227D9-4D36-490A-810C-CA699A99FB3D}" sibTransId="{D220FB0A-7020-4B18-82D7-6B4CC7EE740B}"/>
    <dgm:cxn modelId="{752E6D6D-CFAA-4F62-9CDC-4DF8655F121D}" srcId="{A40F55BC-E499-4CF6-8913-7ED6726D80C2}" destId="{F91A808C-B356-4482-981B-D5A201082056}" srcOrd="1" destOrd="0" parTransId="{210D79C1-401D-46B5-AF92-FF0C16FB0393}" sibTransId="{9833A83D-166B-40A0-BFD6-FE1007DCD989}"/>
    <dgm:cxn modelId="{08C5677B-F1BF-4741-BF7A-ACF159691D27}" type="presOf" srcId="{350189D8-04BB-48FF-9999-5A67E22D1933}" destId="{2D4C492A-784E-534D-8BEA-B86519078A8F}" srcOrd="0" destOrd="0" presId="urn:microsoft.com/office/officeart/2005/8/layout/vList2"/>
    <dgm:cxn modelId="{D18A018A-3D4D-44D9-9E13-C959E0B259CA}" srcId="{A40F55BC-E499-4CF6-8913-7ED6726D80C2}" destId="{BA86EB3B-488B-4731-BEB2-4AA350415998}" srcOrd="0" destOrd="0" parTransId="{131E34C2-4921-4592-8D6A-138073160BEB}" sibTransId="{675FD2E2-543F-4D40-83BA-20E4B4C8A71A}"/>
    <dgm:cxn modelId="{5D09DE8A-BE8D-0147-B3F4-6C30C352CAB8}" type="presOf" srcId="{390AADDF-FB39-469B-8FA6-EA5B6A9F2E57}" destId="{9CF13F8B-70F2-DD42-BF7B-54F164614A6B}" srcOrd="0" destOrd="0" presId="urn:microsoft.com/office/officeart/2005/8/layout/vList2"/>
    <dgm:cxn modelId="{AEA54A9F-6522-4249-BA3C-CAF1DB0D4AAC}" srcId="{A40F55BC-E499-4CF6-8913-7ED6726D80C2}" destId="{2A41DD7A-50E1-481F-8A5B-5EBD74CB4B6B}" srcOrd="3" destOrd="0" parTransId="{A657392F-33E7-4D7B-B5DB-C4763C17AD7D}" sibTransId="{F8F5ED12-D2A0-4868-98FF-1E6CC770CA43}"/>
    <dgm:cxn modelId="{15568ACC-41D5-A441-A44D-03BA7D06D6FE}" type="presOf" srcId="{F91A808C-B356-4482-981B-D5A201082056}" destId="{20FF7B82-9851-7A49-95C8-D534F09ED5F9}" srcOrd="0" destOrd="0" presId="urn:microsoft.com/office/officeart/2005/8/layout/vList2"/>
    <dgm:cxn modelId="{C26664FF-6ACB-EB48-A2D6-F36C66FBDE67}" type="presOf" srcId="{BA86EB3B-488B-4731-BEB2-4AA350415998}" destId="{DA01C750-1EA8-1945-80EC-F661D250C796}" srcOrd="0" destOrd="0" presId="urn:microsoft.com/office/officeart/2005/8/layout/vList2"/>
    <dgm:cxn modelId="{EFC91E7D-B7DB-6145-96B8-8F2463BD6E47}" type="presParOf" srcId="{019F7B3F-F746-D54E-9C28-A9897A909018}" destId="{DA01C750-1EA8-1945-80EC-F661D250C796}" srcOrd="0" destOrd="0" presId="urn:microsoft.com/office/officeart/2005/8/layout/vList2"/>
    <dgm:cxn modelId="{33D6299E-9508-964D-85C2-AD713201EEA9}" type="presParOf" srcId="{019F7B3F-F746-D54E-9C28-A9897A909018}" destId="{6756F9EB-D54E-104C-99D3-56CF294411B6}" srcOrd="1" destOrd="0" presId="urn:microsoft.com/office/officeart/2005/8/layout/vList2"/>
    <dgm:cxn modelId="{70515284-030F-BC43-9C9C-B7B4F65C12A0}" type="presParOf" srcId="{019F7B3F-F746-D54E-9C28-A9897A909018}" destId="{20FF7B82-9851-7A49-95C8-D534F09ED5F9}" srcOrd="2" destOrd="0" presId="urn:microsoft.com/office/officeart/2005/8/layout/vList2"/>
    <dgm:cxn modelId="{C1F7F84B-D570-AC40-98EE-25FF2531328E}" type="presParOf" srcId="{019F7B3F-F746-D54E-9C28-A9897A909018}" destId="{40271B57-4A37-2B47-9F8F-F01A05DA8655}" srcOrd="3" destOrd="0" presId="urn:microsoft.com/office/officeart/2005/8/layout/vList2"/>
    <dgm:cxn modelId="{048E6637-3C36-8C42-B586-708AE0834742}" type="presParOf" srcId="{019F7B3F-F746-D54E-9C28-A9897A909018}" destId="{2D4C492A-784E-534D-8BEA-B86519078A8F}" srcOrd="4" destOrd="0" presId="urn:microsoft.com/office/officeart/2005/8/layout/vList2"/>
    <dgm:cxn modelId="{BC2CE603-055D-7744-9B48-6818F006D40B}" type="presParOf" srcId="{019F7B3F-F746-D54E-9C28-A9897A909018}" destId="{E80337A9-2D62-F247-BA4B-2C692854E591}" srcOrd="5" destOrd="0" presId="urn:microsoft.com/office/officeart/2005/8/layout/vList2"/>
    <dgm:cxn modelId="{E21E60A2-EE05-1842-868B-54B1E7FF149C}" type="presParOf" srcId="{019F7B3F-F746-D54E-9C28-A9897A909018}" destId="{6E941DD6-A429-2244-9F2B-6179616DDBF9}" srcOrd="6" destOrd="0" presId="urn:microsoft.com/office/officeart/2005/8/layout/vList2"/>
    <dgm:cxn modelId="{1F8F5D3D-F931-444F-81E0-9CFC6058CBF0}" type="presParOf" srcId="{019F7B3F-F746-D54E-9C28-A9897A909018}" destId="{9501C50B-143B-C245-ADD4-C61007999216}" srcOrd="7" destOrd="0" presId="urn:microsoft.com/office/officeart/2005/8/layout/vList2"/>
    <dgm:cxn modelId="{7859701B-9401-E048-AC43-3F9CF6E28E8B}" type="presParOf" srcId="{019F7B3F-F746-D54E-9C28-A9897A909018}" destId="{9CF13F8B-70F2-DD42-BF7B-54F164614A6B}"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48105A5-BF6C-494C-A41C-0A16F2ACB256}" type="doc">
      <dgm:prSet loTypeId="urn:microsoft.com/office/officeart/2005/8/layout/default" loCatId="list" qsTypeId="urn:microsoft.com/office/officeart/2005/8/quickstyle/simple1" qsCatId="simple" csTypeId="urn:microsoft.com/office/officeart/2005/8/colors/accent1_3" csCatId="accent1"/>
      <dgm:spPr/>
      <dgm:t>
        <a:bodyPr/>
        <a:lstStyle/>
        <a:p>
          <a:endParaRPr lang="en-US"/>
        </a:p>
      </dgm:t>
    </dgm:pt>
    <dgm:pt modelId="{A3A6C014-A4CD-42C8-A426-DD37C846F180}">
      <dgm:prSet/>
      <dgm:spPr/>
      <dgm:t>
        <a:bodyPr/>
        <a:lstStyle/>
        <a:p>
          <a:r>
            <a:rPr lang="en-GB"/>
            <a:t>Improved quality of life</a:t>
          </a:r>
          <a:endParaRPr lang="en-US"/>
        </a:p>
      </dgm:t>
    </dgm:pt>
    <dgm:pt modelId="{FF41E49A-4AD1-4656-8DBB-0D204AD414EA}" type="parTrans" cxnId="{857B9297-9335-4366-9E82-D91C0DB30A73}">
      <dgm:prSet/>
      <dgm:spPr/>
      <dgm:t>
        <a:bodyPr/>
        <a:lstStyle/>
        <a:p>
          <a:endParaRPr lang="en-US"/>
        </a:p>
      </dgm:t>
    </dgm:pt>
    <dgm:pt modelId="{64F9C7D3-A646-4E0D-8207-ACD8E0EB09A1}" type="sibTrans" cxnId="{857B9297-9335-4366-9E82-D91C0DB30A73}">
      <dgm:prSet/>
      <dgm:spPr/>
      <dgm:t>
        <a:bodyPr/>
        <a:lstStyle/>
        <a:p>
          <a:endParaRPr lang="en-US"/>
        </a:p>
      </dgm:t>
    </dgm:pt>
    <dgm:pt modelId="{52763485-A379-4D84-A52C-EC465893EF25}">
      <dgm:prSet/>
      <dgm:spPr/>
      <dgm:t>
        <a:bodyPr/>
        <a:lstStyle/>
        <a:p>
          <a:r>
            <a:rPr lang="en-GB" dirty="0"/>
            <a:t>Early diagnosis and intervention improves quality of life for people with dementia </a:t>
          </a:r>
          <a:endParaRPr lang="en-US" dirty="0"/>
        </a:p>
      </dgm:t>
    </dgm:pt>
    <dgm:pt modelId="{1FF341DB-35BF-4BB7-A742-E4D7443B6B6E}" type="parTrans" cxnId="{061CDA5F-4549-4B6F-A860-CBED9D856826}">
      <dgm:prSet/>
      <dgm:spPr/>
      <dgm:t>
        <a:bodyPr/>
        <a:lstStyle/>
        <a:p>
          <a:endParaRPr lang="en-US"/>
        </a:p>
      </dgm:t>
    </dgm:pt>
    <dgm:pt modelId="{14DCC53B-ECFE-49E2-9ABB-BB653892BDEE}" type="sibTrans" cxnId="{061CDA5F-4549-4B6F-A860-CBED9D856826}">
      <dgm:prSet/>
      <dgm:spPr/>
      <dgm:t>
        <a:bodyPr/>
        <a:lstStyle/>
        <a:p>
          <a:endParaRPr lang="en-US"/>
        </a:p>
      </dgm:t>
    </dgm:pt>
    <dgm:pt modelId="{CE1B9055-DC20-4C0A-9373-7E307D9E946A}">
      <dgm:prSet/>
      <dgm:spPr/>
      <dgm:t>
        <a:bodyPr/>
        <a:lstStyle/>
        <a:p>
          <a:r>
            <a:rPr lang="en-GB" dirty="0"/>
            <a:t>Early intervention has a positive effect on the quality of life of family carers</a:t>
          </a:r>
          <a:endParaRPr lang="en-US" dirty="0"/>
        </a:p>
      </dgm:t>
    </dgm:pt>
    <dgm:pt modelId="{5F3AE164-C76A-4314-87A7-6C4E33248790}" type="parTrans" cxnId="{9592F862-806C-463B-927E-EB6FE89FB4A0}">
      <dgm:prSet/>
      <dgm:spPr/>
      <dgm:t>
        <a:bodyPr/>
        <a:lstStyle/>
        <a:p>
          <a:endParaRPr lang="en-US"/>
        </a:p>
      </dgm:t>
    </dgm:pt>
    <dgm:pt modelId="{B9E71C5D-7C15-42A0-BC3F-7C5B41239A29}" type="sibTrans" cxnId="{9592F862-806C-463B-927E-EB6FE89FB4A0}">
      <dgm:prSet/>
      <dgm:spPr/>
      <dgm:t>
        <a:bodyPr/>
        <a:lstStyle/>
        <a:p>
          <a:endParaRPr lang="en-US"/>
        </a:p>
      </dgm:t>
    </dgm:pt>
    <dgm:pt modelId="{450BBEEE-A3D5-4CB5-95F7-2EE979E9747B}">
      <dgm:prSet/>
      <dgm:spPr/>
      <dgm:t>
        <a:bodyPr/>
        <a:lstStyle/>
        <a:p>
          <a:r>
            <a:rPr lang="en-GB"/>
            <a:t>Counselling can be beneficial in the early stages for the person receiving the diagnosis.</a:t>
          </a:r>
          <a:endParaRPr lang="en-US"/>
        </a:p>
      </dgm:t>
    </dgm:pt>
    <dgm:pt modelId="{B9B1255B-5351-412D-9959-2209E520FDE3}" type="parTrans" cxnId="{A5D73AE9-F088-453F-AB8C-A6CCBE26F273}">
      <dgm:prSet/>
      <dgm:spPr/>
      <dgm:t>
        <a:bodyPr/>
        <a:lstStyle/>
        <a:p>
          <a:endParaRPr lang="en-US"/>
        </a:p>
      </dgm:t>
    </dgm:pt>
    <dgm:pt modelId="{B1290CEF-2D29-43AA-A29A-21631426B81D}" type="sibTrans" cxnId="{A5D73AE9-F088-453F-AB8C-A6CCBE26F273}">
      <dgm:prSet/>
      <dgm:spPr/>
      <dgm:t>
        <a:bodyPr/>
        <a:lstStyle/>
        <a:p>
          <a:endParaRPr lang="en-US"/>
        </a:p>
      </dgm:t>
    </dgm:pt>
    <dgm:pt modelId="{B55B337D-09F3-42FE-8B40-218E63FA6CDD}">
      <dgm:prSet/>
      <dgm:spPr/>
      <dgm:t>
        <a:bodyPr/>
        <a:lstStyle/>
        <a:p>
          <a:r>
            <a:rPr lang="en-GB"/>
            <a:t>Allows patients/families to make informed choices about care</a:t>
          </a:r>
          <a:endParaRPr lang="en-US"/>
        </a:p>
      </dgm:t>
    </dgm:pt>
    <dgm:pt modelId="{B6C58982-7BC0-488C-9858-17B406749CCE}" type="parTrans" cxnId="{0C133AB4-CA09-4CE3-A777-467A0E78A63E}">
      <dgm:prSet/>
      <dgm:spPr/>
      <dgm:t>
        <a:bodyPr/>
        <a:lstStyle/>
        <a:p>
          <a:endParaRPr lang="en-US"/>
        </a:p>
      </dgm:t>
    </dgm:pt>
    <dgm:pt modelId="{8650030D-B7DD-4A4E-94B0-CAD1FF867D4D}" type="sibTrans" cxnId="{0C133AB4-CA09-4CE3-A777-467A0E78A63E}">
      <dgm:prSet/>
      <dgm:spPr/>
      <dgm:t>
        <a:bodyPr/>
        <a:lstStyle/>
        <a:p>
          <a:endParaRPr lang="en-US"/>
        </a:p>
      </dgm:t>
    </dgm:pt>
    <dgm:pt modelId="{D1A6DC79-6AC3-46A1-B299-BE056062723D}">
      <dgm:prSet/>
      <dgm:spPr/>
      <dgm:t>
        <a:bodyPr/>
        <a:lstStyle/>
        <a:p>
          <a:r>
            <a:rPr lang="en-GB"/>
            <a:t>Can plan for the future e.g. Legal Power of Attorney (LPA)</a:t>
          </a:r>
          <a:endParaRPr lang="en-US"/>
        </a:p>
      </dgm:t>
    </dgm:pt>
    <dgm:pt modelId="{958C455B-343C-4D9E-A169-5F8AB932690A}" type="parTrans" cxnId="{57B513E8-3D6B-4433-8CBE-5615BAC7C354}">
      <dgm:prSet/>
      <dgm:spPr/>
      <dgm:t>
        <a:bodyPr/>
        <a:lstStyle/>
        <a:p>
          <a:endParaRPr lang="en-US"/>
        </a:p>
      </dgm:t>
    </dgm:pt>
    <dgm:pt modelId="{D66A3A9D-FF6C-47C5-9D26-27505FD753E4}" type="sibTrans" cxnId="{57B513E8-3D6B-4433-8CBE-5615BAC7C354}">
      <dgm:prSet/>
      <dgm:spPr/>
      <dgm:t>
        <a:bodyPr/>
        <a:lstStyle/>
        <a:p>
          <a:endParaRPr lang="en-US"/>
        </a:p>
      </dgm:t>
    </dgm:pt>
    <dgm:pt modelId="{1C2A66B1-53C8-43F6-B9A0-1BAC39F9852B}">
      <dgm:prSet/>
      <dgm:spPr/>
      <dgm:t>
        <a:bodyPr/>
        <a:lstStyle/>
        <a:p>
          <a:r>
            <a:rPr lang="en-GB"/>
            <a:t>Delay and prevent unnecessary admissions to care homes</a:t>
          </a:r>
          <a:endParaRPr lang="en-US"/>
        </a:p>
      </dgm:t>
    </dgm:pt>
    <dgm:pt modelId="{403BE948-E87E-4EF6-BA19-5C570B1CBE2D}" type="parTrans" cxnId="{7BBBC21F-0A0D-463E-879E-005EBCAEA261}">
      <dgm:prSet/>
      <dgm:spPr/>
      <dgm:t>
        <a:bodyPr/>
        <a:lstStyle/>
        <a:p>
          <a:endParaRPr lang="en-US"/>
        </a:p>
      </dgm:t>
    </dgm:pt>
    <dgm:pt modelId="{51A1F518-1D82-489C-8D57-DE667CF64464}" type="sibTrans" cxnId="{7BBBC21F-0A0D-463E-879E-005EBCAEA261}">
      <dgm:prSet/>
      <dgm:spPr/>
      <dgm:t>
        <a:bodyPr/>
        <a:lstStyle/>
        <a:p>
          <a:endParaRPr lang="en-US"/>
        </a:p>
      </dgm:t>
    </dgm:pt>
    <dgm:pt modelId="{1AA85137-E5C1-F949-9A0B-09E21BC24A11}" type="pres">
      <dgm:prSet presAssocID="{548105A5-BF6C-494C-A41C-0A16F2ACB256}" presName="diagram" presStyleCnt="0">
        <dgm:presLayoutVars>
          <dgm:dir/>
          <dgm:resizeHandles val="exact"/>
        </dgm:presLayoutVars>
      </dgm:prSet>
      <dgm:spPr/>
    </dgm:pt>
    <dgm:pt modelId="{AABADDD9-3AB1-6940-B16E-30152AB36339}" type="pres">
      <dgm:prSet presAssocID="{A3A6C014-A4CD-42C8-A426-DD37C846F180}" presName="node" presStyleLbl="node1" presStyleIdx="0" presStyleCnt="7">
        <dgm:presLayoutVars>
          <dgm:bulletEnabled val="1"/>
        </dgm:presLayoutVars>
      </dgm:prSet>
      <dgm:spPr/>
    </dgm:pt>
    <dgm:pt modelId="{7097A6AD-76F7-8748-8D04-9281ECB6A2FF}" type="pres">
      <dgm:prSet presAssocID="{64F9C7D3-A646-4E0D-8207-ACD8E0EB09A1}" presName="sibTrans" presStyleCnt="0"/>
      <dgm:spPr/>
    </dgm:pt>
    <dgm:pt modelId="{C582B03A-C3E1-414A-9513-450F51AEAA31}" type="pres">
      <dgm:prSet presAssocID="{52763485-A379-4D84-A52C-EC465893EF25}" presName="node" presStyleLbl="node1" presStyleIdx="1" presStyleCnt="7">
        <dgm:presLayoutVars>
          <dgm:bulletEnabled val="1"/>
        </dgm:presLayoutVars>
      </dgm:prSet>
      <dgm:spPr/>
    </dgm:pt>
    <dgm:pt modelId="{3D4523DA-584F-3F40-B621-78C41D8BED6A}" type="pres">
      <dgm:prSet presAssocID="{14DCC53B-ECFE-49E2-9ABB-BB653892BDEE}" presName="sibTrans" presStyleCnt="0"/>
      <dgm:spPr/>
    </dgm:pt>
    <dgm:pt modelId="{E6BBB301-5165-4A44-BBE0-0B27A728DE59}" type="pres">
      <dgm:prSet presAssocID="{CE1B9055-DC20-4C0A-9373-7E307D9E946A}" presName="node" presStyleLbl="node1" presStyleIdx="2" presStyleCnt="7">
        <dgm:presLayoutVars>
          <dgm:bulletEnabled val="1"/>
        </dgm:presLayoutVars>
      </dgm:prSet>
      <dgm:spPr/>
    </dgm:pt>
    <dgm:pt modelId="{4A32746D-0E8F-8F49-A2E7-8F20A7D54460}" type="pres">
      <dgm:prSet presAssocID="{B9E71C5D-7C15-42A0-BC3F-7C5B41239A29}" presName="sibTrans" presStyleCnt="0"/>
      <dgm:spPr/>
    </dgm:pt>
    <dgm:pt modelId="{D1FDF563-3FAF-1941-AEDE-9BFE6492589C}" type="pres">
      <dgm:prSet presAssocID="{450BBEEE-A3D5-4CB5-95F7-2EE979E9747B}" presName="node" presStyleLbl="node1" presStyleIdx="3" presStyleCnt="7">
        <dgm:presLayoutVars>
          <dgm:bulletEnabled val="1"/>
        </dgm:presLayoutVars>
      </dgm:prSet>
      <dgm:spPr/>
    </dgm:pt>
    <dgm:pt modelId="{53A5FF9E-EAF9-3442-AF53-97E289354C48}" type="pres">
      <dgm:prSet presAssocID="{B1290CEF-2D29-43AA-A29A-21631426B81D}" presName="sibTrans" presStyleCnt="0"/>
      <dgm:spPr/>
    </dgm:pt>
    <dgm:pt modelId="{9FF1BB4F-18D0-A445-A682-89FC80AC4052}" type="pres">
      <dgm:prSet presAssocID="{B55B337D-09F3-42FE-8B40-218E63FA6CDD}" presName="node" presStyleLbl="node1" presStyleIdx="4" presStyleCnt="7">
        <dgm:presLayoutVars>
          <dgm:bulletEnabled val="1"/>
        </dgm:presLayoutVars>
      </dgm:prSet>
      <dgm:spPr/>
    </dgm:pt>
    <dgm:pt modelId="{5D978CA3-3A6F-E042-9D98-B52AAE2159DA}" type="pres">
      <dgm:prSet presAssocID="{8650030D-B7DD-4A4E-94B0-CAD1FF867D4D}" presName="sibTrans" presStyleCnt="0"/>
      <dgm:spPr/>
    </dgm:pt>
    <dgm:pt modelId="{B36B0D34-A5C9-0446-BE57-6E9258D29780}" type="pres">
      <dgm:prSet presAssocID="{D1A6DC79-6AC3-46A1-B299-BE056062723D}" presName="node" presStyleLbl="node1" presStyleIdx="5" presStyleCnt="7">
        <dgm:presLayoutVars>
          <dgm:bulletEnabled val="1"/>
        </dgm:presLayoutVars>
      </dgm:prSet>
      <dgm:spPr/>
    </dgm:pt>
    <dgm:pt modelId="{F34474C1-210D-704A-BD06-A90C262687EE}" type="pres">
      <dgm:prSet presAssocID="{D66A3A9D-FF6C-47C5-9D26-27505FD753E4}" presName="sibTrans" presStyleCnt="0"/>
      <dgm:spPr/>
    </dgm:pt>
    <dgm:pt modelId="{69244945-ED14-494F-8266-B72C9637F3FC}" type="pres">
      <dgm:prSet presAssocID="{1C2A66B1-53C8-43F6-B9A0-1BAC39F9852B}" presName="node" presStyleLbl="node1" presStyleIdx="6" presStyleCnt="7">
        <dgm:presLayoutVars>
          <dgm:bulletEnabled val="1"/>
        </dgm:presLayoutVars>
      </dgm:prSet>
      <dgm:spPr/>
    </dgm:pt>
  </dgm:ptLst>
  <dgm:cxnLst>
    <dgm:cxn modelId="{0A456B1B-FC40-EF41-AD5F-4C4560A0FD88}" type="presOf" srcId="{A3A6C014-A4CD-42C8-A426-DD37C846F180}" destId="{AABADDD9-3AB1-6940-B16E-30152AB36339}" srcOrd="0" destOrd="0" presId="urn:microsoft.com/office/officeart/2005/8/layout/default"/>
    <dgm:cxn modelId="{987E3E1E-CD91-CE45-8BAC-CA201B8B7397}" type="presOf" srcId="{1C2A66B1-53C8-43F6-B9A0-1BAC39F9852B}" destId="{69244945-ED14-494F-8266-B72C9637F3FC}" srcOrd="0" destOrd="0" presId="urn:microsoft.com/office/officeart/2005/8/layout/default"/>
    <dgm:cxn modelId="{7BBBC21F-0A0D-463E-879E-005EBCAEA261}" srcId="{548105A5-BF6C-494C-A41C-0A16F2ACB256}" destId="{1C2A66B1-53C8-43F6-B9A0-1BAC39F9852B}" srcOrd="6" destOrd="0" parTransId="{403BE948-E87E-4EF6-BA19-5C570B1CBE2D}" sibTransId="{51A1F518-1D82-489C-8D57-DE667CF64464}"/>
    <dgm:cxn modelId="{A7E9705C-734A-9C4B-9387-C3F6BA3D3C8B}" type="presOf" srcId="{B55B337D-09F3-42FE-8B40-218E63FA6CDD}" destId="{9FF1BB4F-18D0-A445-A682-89FC80AC4052}" srcOrd="0" destOrd="0" presId="urn:microsoft.com/office/officeart/2005/8/layout/default"/>
    <dgm:cxn modelId="{061CDA5F-4549-4B6F-A860-CBED9D856826}" srcId="{548105A5-BF6C-494C-A41C-0A16F2ACB256}" destId="{52763485-A379-4D84-A52C-EC465893EF25}" srcOrd="1" destOrd="0" parTransId="{1FF341DB-35BF-4BB7-A742-E4D7443B6B6E}" sibTransId="{14DCC53B-ECFE-49E2-9ABB-BB653892BDEE}"/>
    <dgm:cxn modelId="{F7CCC261-C746-D74C-AFA2-3F52760BF621}" type="presOf" srcId="{548105A5-BF6C-494C-A41C-0A16F2ACB256}" destId="{1AA85137-E5C1-F949-9A0B-09E21BC24A11}" srcOrd="0" destOrd="0" presId="urn:microsoft.com/office/officeart/2005/8/layout/default"/>
    <dgm:cxn modelId="{3E49F442-6EDB-D74F-A593-3665239DF4BA}" type="presOf" srcId="{450BBEEE-A3D5-4CB5-95F7-2EE979E9747B}" destId="{D1FDF563-3FAF-1941-AEDE-9BFE6492589C}" srcOrd="0" destOrd="0" presId="urn:microsoft.com/office/officeart/2005/8/layout/default"/>
    <dgm:cxn modelId="{9592F862-806C-463B-927E-EB6FE89FB4A0}" srcId="{548105A5-BF6C-494C-A41C-0A16F2ACB256}" destId="{CE1B9055-DC20-4C0A-9373-7E307D9E946A}" srcOrd="2" destOrd="0" parTransId="{5F3AE164-C76A-4314-87A7-6C4E33248790}" sibTransId="{B9E71C5D-7C15-42A0-BC3F-7C5B41239A29}"/>
    <dgm:cxn modelId="{0C627889-5743-5C4F-8189-742471D70A30}" type="presOf" srcId="{CE1B9055-DC20-4C0A-9373-7E307D9E946A}" destId="{E6BBB301-5165-4A44-BBE0-0B27A728DE59}" srcOrd="0" destOrd="0" presId="urn:microsoft.com/office/officeart/2005/8/layout/default"/>
    <dgm:cxn modelId="{857B9297-9335-4366-9E82-D91C0DB30A73}" srcId="{548105A5-BF6C-494C-A41C-0A16F2ACB256}" destId="{A3A6C014-A4CD-42C8-A426-DD37C846F180}" srcOrd="0" destOrd="0" parTransId="{FF41E49A-4AD1-4656-8DBB-0D204AD414EA}" sibTransId="{64F9C7D3-A646-4E0D-8207-ACD8E0EB09A1}"/>
    <dgm:cxn modelId="{040BCC9A-472A-DC4A-8985-923F45292B70}" type="presOf" srcId="{52763485-A379-4D84-A52C-EC465893EF25}" destId="{C582B03A-C3E1-414A-9513-450F51AEAA31}" srcOrd="0" destOrd="0" presId="urn:microsoft.com/office/officeart/2005/8/layout/default"/>
    <dgm:cxn modelId="{0C133AB4-CA09-4CE3-A777-467A0E78A63E}" srcId="{548105A5-BF6C-494C-A41C-0A16F2ACB256}" destId="{B55B337D-09F3-42FE-8B40-218E63FA6CDD}" srcOrd="4" destOrd="0" parTransId="{B6C58982-7BC0-488C-9858-17B406749CCE}" sibTransId="{8650030D-B7DD-4A4E-94B0-CAD1FF867D4D}"/>
    <dgm:cxn modelId="{4AA088B8-3117-FB4A-8042-4B58443C7644}" type="presOf" srcId="{D1A6DC79-6AC3-46A1-B299-BE056062723D}" destId="{B36B0D34-A5C9-0446-BE57-6E9258D29780}" srcOrd="0" destOrd="0" presId="urn:microsoft.com/office/officeart/2005/8/layout/default"/>
    <dgm:cxn modelId="{57B513E8-3D6B-4433-8CBE-5615BAC7C354}" srcId="{548105A5-BF6C-494C-A41C-0A16F2ACB256}" destId="{D1A6DC79-6AC3-46A1-B299-BE056062723D}" srcOrd="5" destOrd="0" parTransId="{958C455B-343C-4D9E-A169-5F8AB932690A}" sibTransId="{D66A3A9D-FF6C-47C5-9D26-27505FD753E4}"/>
    <dgm:cxn modelId="{A5D73AE9-F088-453F-AB8C-A6CCBE26F273}" srcId="{548105A5-BF6C-494C-A41C-0A16F2ACB256}" destId="{450BBEEE-A3D5-4CB5-95F7-2EE979E9747B}" srcOrd="3" destOrd="0" parTransId="{B9B1255B-5351-412D-9959-2209E520FDE3}" sibTransId="{B1290CEF-2D29-43AA-A29A-21631426B81D}"/>
    <dgm:cxn modelId="{1B4FE4D1-EA3A-2448-BDB4-909643129CF9}" type="presParOf" srcId="{1AA85137-E5C1-F949-9A0B-09E21BC24A11}" destId="{AABADDD9-3AB1-6940-B16E-30152AB36339}" srcOrd="0" destOrd="0" presId="urn:microsoft.com/office/officeart/2005/8/layout/default"/>
    <dgm:cxn modelId="{BA0300A2-C6CB-D94D-90B7-A7726BEB1BDA}" type="presParOf" srcId="{1AA85137-E5C1-F949-9A0B-09E21BC24A11}" destId="{7097A6AD-76F7-8748-8D04-9281ECB6A2FF}" srcOrd="1" destOrd="0" presId="urn:microsoft.com/office/officeart/2005/8/layout/default"/>
    <dgm:cxn modelId="{AC141432-4F3A-0B45-B91F-341289AA45A8}" type="presParOf" srcId="{1AA85137-E5C1-F949-9A0B-09E21BC24A11}" destId="{C582B03A-C3E1-414A-9513-450F51AEAA31}" srcOrd="2" destOrd="0" presId="urn:microsoft.com/office/officeart/2005/8/layout/default"/>
    <dgm:cxn modelId="{536FD72F-8C3D-9A49-A8AD-92BD946DC392}" type="presParOf" srcId="{1AA85137-E5C1-F949-9A0B-09E21BC24A11}" destId="{3D4523DA-584F-3F40-B621-78C41D8BED6A}" srcOrd="3" destOrd="0" presId="urn:microsoft.com/office/officeart/2005/8/layout/default"/>
    <dgm:cxn modelId="{99F2490E-25D2-1241-B833-5D082840C091}" type="presParOf" srcId="{1AA85137-E5C1-F949-9A0B-09E21BC24A11}" destId="{E6BBB301-5165-4A44-BBE0-0B27A728DE59}" srcOrd="4" destOrd="0" presId="urn:microsoft.com/office/officeart/2005/8/layout/default"/>
    <dgm:cxn modelId="{A6981E6D-7454-B64E-80E5-E800DA4EFD3E}" type="presParOf" srcId="{1AA85137-E5C1-F949-9A0B-09E21BC24A11}" destId="{4A32746D-0E8F-8F49-A2E7-8F20A7D54460}" srcOrd="5" destOrd="0" presId="urn:microsoft.com/office/officeart/2005/8/layout/default"/>
    <dgm:cxn modelId="{9F7AD2F2-E235-E442-A5B1-A25597BBA7BB}" type="presParOf" srcId="{1AA85137-E5C1-F949-9A0B-09E21BC24A11}" destId="{D1FDF563-3FAF-1941-AEDE-9BFE6492589C}" srcOrd="6" destOrd="0" presId="urn:microsoft.com/office/officeart/2005/8/layout/default"/>
    <dgm:cxn modelId="{34E15F64-C66E-4148-BF15-BFB80634DB85}" type="presParOf" srcId="{1AA85137-E5C1-F949-9A0B-09E21BC24A11}" destId="{53A5FF9E-EAF9-3442-AF53-97E289354C48}" srcOrd="7" destOrd="0" presId="urn:microsoft.com/office/officeart/2005/8/layout/default"/>
    <dgm:cxn modelId="{195D7F66-2BFB-4548-9D27-5A89579A866B}" type="presParOf" srcId="{1AA85137-E5C1-F949-9A0B-09E21BC24A11}" destId="{9FF1BB4F-18D0-A445-A682-89FC80AC4052}" srcOrd="8" destOrd="0" presId="urn:microsoft.com/office/officeart/2005/8/layout/default"/>
    <dgm:cxn modelId="{764F4268-56CB-9741-8198-432A65C87026}" type="presParOf" srcId="{1AA85137-E5C1-F949-9A0B-09E21BC24A11}" destId="{5D978CA3-3A6F-E042-9D98-B52AAE2159DA}" srcOrd="9" destOrd="0" presId="urn:microsoft.com/office/officeart/2005/8/layout/default"/>
    <dgm:cxn modelId="{C3F4CA48-20A6-9C40-9E2C-58C6D38F38D6}" type="presParOf" srcId="{1AA85137-E5C1-F949-9A0B-09E21BC24A11}" destId="{B36B0D34-A5C9-0446-BE57-6E9258D29780}" srcOrd="10" destOrd="0" presId="urn:microsoft.com/office/officeart/2005/8/layout/default"/>
    <dgm:cxn modelId="{52F1BDCE-AB5A-C04F-A282-69AF0E357A13}" type="presParOf" srcId="{1AA85137-E5C1-F949-9A0B-09E21BC24A11}" destId="{F34474C1-210D-704A-BD06-A90C262687EE}" srcOrd="11" destOrd="0" presId="urn:microsoft.com/office/officeart/2005/8/layout/default"/>
    <dgm:cxn modelId="{1239BBC3-6214-FF49-89F6-E8461811B3FC}" type="presParOf" srcId="{1AA85137-E5C1-F949-9A0B-09E21BC24A11}" destId="{69244945-ED14-494F-8266-B72C9637F3FC}"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ED37FD0-FBB2-4743-98B4-64EF08B951EB}" type="doc">
      <dgm:prSet loTypeId="urn:microsoft.com/office/officeart/2008/layout/LinedList" loCatId="list" qsTypeId="urn:microsoft.com/office/officeart/2005/8/quickstyle/simple1" qsCatId="simple" csTypeId="urn:microsoft.com/office/officeart/2005/8/colors/accent1_4" csCatId="accent1" phldr="1"/>
      <dgm:spPr/>
      <dgm:t>
        <a:bodyPr/>
        <a:lstStyle/>
        <a:p>
          <a:endParaRPr lang="en-US"/>
        </a:p>
      </dgm:t>
    </dgm:pt>
    <dgm:pt modelId="{266E764B-1CE1-44BF-9A8A-E335416B3E16}">
      <dgm:prSet custT="1"/>
      <dgm:spPr/>
      <dgm:t>
        <a:bodyPr/>
        <a:lstStyle/>
        <a:p>
          <a:r>
            <a:rPr lang="en-GB" sz="1800" dirty="0"/>
            <a:t>Blood tests to rule out any physical health reasons for an impaired memory.</a:t>
          </a:r>
          <a:endParaRPr lang="en-US" sz="1800" dirty="0"/>
        </a:p>
      </dgm:t>
    </dgm:pt>
    <dgm:pt modelId="{B457014E-744D-4EFB-A710-249B53D689B1}" type="parTrans" cxnId="{475E4DE1-3CC9-46AF-B7E4-B9A28BB89C42}">
      <dgm:prSet/>
      <dgm:spPr/>
      <dgm:t>
        <a:bodyPr/>
        <a:lstStyle/>
        <a:p>
          <a:endParaRPr lang="en-US" sz="1200"/>
        </a:p>
      </dgm:t>
    </dgm:pt>
    <dgm:pt modelId="{507A005C-BBA7-4B08-8416-3B4A821415F8}" type="sibTrans" cxnId="{475E4DE1-3CC9-46AF-B7E4-B9A28BB89C42}">
      <dgm:prSet/>
      <dgm:spPr/>
      <dgm:t>
        <a:bodyPr/>
        <a:lstStyle/>
        <a:p>
          <a:endParaRPr lang="en-US" sz="1200"/>
        </a:p>
      </dgm:t>
    </dgm:pt>
    <dgm:pt modelId="{73B7E2DF-3799-4EA2-98E0-806FBA953502}">
      <dgm:prSet custT="1"/>
      <dgm:spPr/>
      <dgm:t>
        <a:bodyPr/>
        <a:lstStyle/>
        <a:p>
          <a:r>
            <a:rPr lang="en-GB" sz="1800" dirty="0"/>
            <a:t>History taking – talk to the person and someone who knows them well to accurately establish history. </a:t>
          </a:r>
          <a:endParaRPr lang="en-US" sz="1800" dirty="0"/>
        </a:p>
      </dgm:t>
    </dgm:pt>
    <dgm:pt modelId="{2476E725-5FD9-4960-A7FA-44508B6839E5}" type="parTrans" cxnId="{C22165CF-5491-4080-83CA-5D8FCCC8F602}">
      <dgm:prSet/>
      <dgm:spPr/>
      <dgm:t>
        <a:bodyPr/>
        <a:lstStyle/>
        <a:p>
          <a:endParaRPr lang="en-US" sz="1200"/>
        </a:p>
      </dgm:t>
    </dgm:pt>
    <dgm:pt modelId="{FADCA6DF-CE6E-4F0C-B2D3-8BEEF5B41BC0}" type="sibTrans" cxnId="{C22165CF-5491-4080-83CA-5D8FCCC8F602}">
      <dgm:prSet/>
      <dgm:spPr/>
      <dgm:t>
        <a:bodyPr/>
        <a:lstStyle/>
        <a:p>
          <a:endParaRPr lang="en-US" sz="1200"/>
        </a:p>
      </dgm:t>
    </dgm:pt>
    <dgm:pt modelId="{768EF86D-272E-41C5-A1CA-800BE5448C1E}">
      <dgm:prSet custT="1"/>
      <dgm:spPr/>
      <dgm:t>
        <a:bodyPr/>
        <a:lstStyle/>
        <a:p>
          <a:r>
            <a:rPr lang="en-GB" sz="1800"/>
            <a:t>Cognitive tests of mental abilities (ACE-III)</a:t>
          </a:r>
          <a:endParaRPr lang="en-US" sz="1800"/>
        </a:p>
      </dgm:t>
    </dgm:pt>
    <dgm:pt modelId="{05E07352-0370-4288-A967-B44DF335B8AC}" type="parTrans" cxnId="{C35443F5-3006-4D99-9795-C96CDA8A93FA}">
      <dgm:prSet/>
      <dgm:spPr/>
      <dgm:t>
        <a:bodyPr/>
        <a:lstStyle/>
        <a:p>
          <a:endParaRPr lang="en-US" sz="1200"/>
        </a:p>
      </dgm:t>
    </dgm:pt>
    <dgm:pt modelId="{69BA42AC-B9F7-4989-AB18-8AFD49BA0BEB}" type="sibTrans" cxnId="{C35443F5-3006-4D99-9795-C96CDA8A93FA}">
      <dgm:prSet/>
      <dgm:spPr/>
      <dgm:t>
        <a:bodyPr/>
        <a:lstStyle/>
        <a:p>
          <a:endParaRPr lang="en-US" sz="1200"/>
        </a:p>
      </dgm:t>
    </dgm:pt>
    <dgm:pt modelId="{2B59B422-1985-45D3-8518-272A0E0D82CA}">
      <dgm:prSet custT="1"/>
      <dgm:spPr/>
      <dgm:t>
        <a:bodyPr/>
        <a:lstStyle/>
        <a:p>
          <a:r>
            <a:rPr lang="en-GB" sz="1800" dirty="0"/>
            <a:t>A scan of the brain. </a:t>
          </a:r>
          <a:endParaRPr lang="en-US" sz="1800" dirty="0"/>
        </a:p>
      </dgm:t>
    </dgm:pt>
    <dgm:pt modelId="{FE0924D0-39C2-42ED-A8C0-9300D0655339}" type="parTrans" cxnId="{03774331-7CD7-442F-BE5E-C47F93422B5E}">
      <dgm:prSet/>
      <dgm:spPr/>
      <dgm:t>
        <a:bodyPr/>
        <a:lstStyle/>
        <a:p>
          <a:endParaRPr lang="en-US" sz="1200"/>
        </a:p>
      </dgm:t>
    </dgm:pt>
    <dgm:pt modelId="{E2E24896-F9A2-4FA2-8CF0-9D26829FDA23}" type="sibTrans" cxnId="{03774331-7CD7-442F-BE5E-C47F93422B5E}">
      <dgm:prSet/>
      <dgm:spPr/>
      <dgm:t>
        <a:bodyPr/>
        <a:lstStyle/>
        <a:p>
          <a:endParaRPr lang="en-US" sz="1200"/>
        </a:p>
      </dgm:t>
    </dgm:pt>
    <dgm:pt modelId="{1BEA4CDF-18D0-408B-90E7-99F020B9D2D6}">
      <dgm:prSet custT="1"/>
      <dgm:spPr/>
      <dgm:t>
        <a:bodyPr/>
        <a:lstStyle/>
        <a:p>
          <a:r>
            <a:rPr lang="en-GB" sz="1800" dirty="0"/>
            <a:t>A diagnosis may take weeks / months. </a:t>
          </a:r>
          <a:endParaRPr lang="en-US" sz="1800" dirty="0"/>
        </a:p>
      </dgm:t>
    </dgm:pt>
    <dgm:pt modelId="{33019DBA-BBFA-411D-86A7-95C05F6B2C1F}" type="parTrans" cxnId="{1CE2C2B5-0153-463A-939A-8F04C19AF783}">
      <dgm:prSet/>
      <dgm:spPr/>
      <dgm:t>
        <a:bodyPr/>
        <a:lstStyle/>
        <a:p>
          <a:endParaRPr lang="en-US" sz="1200"/>
        </a:p>
      </dgm:t>
    </dgm:pt>
    <dgm:pt modelId="{D5751C1D-AF7C-48DB-8CB1-989A91744419}" type="sibTrans" cxnId="{1CE2C2B5-0153-463A-939A-8F04C19AF783}">
      <dgm:prSet/>
      <dgm:spPr/>
      <dgm:t>
        <a:bodyPr/>
        <a:lstStyle/>
        <a:p>
          <a:endParaRPr lang="en-US" sz="1200"/>
        </a:p>
      </dgm:t>
    </dgm:pt>
    <dgm:pt modelId="{858119EA-95D2-C746-AA59-1FA373EA921F}" type="pres">
      <dgm:prSet presAssocID="{BED37FD0-FBB2-4743-98B4-64EF08B951EB}" presName="vert0" presStyleCnt="0">
        <dgm:presLayoutVars>
          <dgm:dir/>
          <dgm:animOne val="branch"/>
          <dgm:animLvl val="lvl"/>
        </dgm:presLayoutVars>
      </dgm:prSet>
      <dgm:spPr/>
    </dgm:pt>
    <dgm:pt modelId="{E5D354F1-4BC3-F24E-B789-FAC0CADD7746}" type="pres">
      <dgm:prSet presAssocID="{266E764B-1CE1-44BF-9A8A-E335416B3E16}" presName="thickLine" presStyleLbl="alignNode1" presStyleIdx="0" presStyleCnt="5"/>
      <dgm:spPr/>
    </dgm:pt>
    <dgm:pt modelId="{C5CB43A3-A7B4-6C4F-A7B7-BC513BA55714}" type="pres">
      <dgm:prSet presAssocID="{266E764B-1CE1-44BF-9A8A-E335416B3E16}" presName="horz1" presStyleCnt="0"/>
      <dgm:spPr/>
    </dgm:pt>
    <dgm:pt modelId="{456DF6EC-7DEC-2348-B31F-E6948DE9C7AF}" type="pres">
      <dgm:prSet presAssocID="{266E764B-1CE1-44BF-9A8A-E335416B3E16}" presName="tx1" presStyleLbl="revTx" presStyleIdx="0" presStyleCnt="5"/>
      <dgm:spPr/>
    </dgm:pt>
    <dgm:pt modelId="{25800254-01EE-6140-AFE5-528F693CD3E7}" type="pres">
      <dgm:prSet presAssocID="{266E764B-1CE1-44BF-9A8A-E335416B3E16}" presName="vert1" presStyleCnt="0"/>
      <dgm:spPr/>
    </dgm:pt>
    <dgm:pt modelId="{BA40B68F-4F02-2A41-9A88-05D9A3619C79}" type="pres">
      <dgm:prSet presAssocID="{73B7E2DF-3799-4EA2-98E0-806FBA953502}" presName="thickLine" presStyleLbl="alignNode1" presStyleIdx="1" presStyleCnt="5"/>
      <dgm:spPr/>
    </dgm:pt>
    <dgm:pt modelId="{7162DD77-959D-7843-BBE6-1AE23AEABAE5}" type="pres">
      <dgm:prSet presAssocID="{73B7E2DF-3799-4EA2-98E0-806FBA953502}" presName="horz1" presStyleCnt="0"/>
      <dgm:spPr/>
    </dgm:pt>
    <dgm:pt modelId="{C877A2BC-329F-F943-A799-0C800A416560}" type="pres">
      <dgm:prSet presAssocID="{73B7E2DF-3799-4EA2-98E0-806FBA953502}" presName="tx1" presStyleLbl="revTx" presStyleIdx="1" presStyleCnt="5" custScaleY="81134"/>
      <dgm:spPr/>
    </dgm:pt>
    <dgm:pt modelId="{613090B8-9519-E849-B321-F089482950FD}" type="pres">
      <dgm:prSet presAssocID="{73B7E2DF-3799-4EA2-98E0-806FBA953502}" presName="vert1" presStyleCnt="0"/>
      <dgm:spPr/>
    </dgm:pt>
    <dgm:pt modelId="{6188204B-4548-864B-B907-BCEBF6FAEDBF}" type="pres">
      <dgm:prSet presAssocID="{768EF86D-272E-41C5-A1CA-800BE5448C1E}" presName="thickLine" presStyleLbl="alignNode1" presStyleIdx="2" presStyleCnt="5"/>
      <dgm:spPr/>
    </dgm:pt>
    <dgm:pt modelId="{38E60726-1ACD-5A45-AADB-0DFE6E2DF945}" type="pres">
      <dgm:prSet presAssocID="{768EF86D-272E-41C5-A1CA-800BE5448C1E}" presName="horz1" presStyleCnt="0"/>
      <dgm:spPr/>
    </dgm:pt>
    <dgm:pt modelId="{9B7BC9DE-1A6E-4C47-8DE1-78C2424D2449}" type="pres">
      <dgm:prSet presAssocID="{768EF86D-272E-41C5-A1CA-800BE5448C1E}" presName="tx1" presStyleLbl="revTx" presStyleIdx="2" presStyleCnt="5"/>
      <dgm:spPr/>
    </dgm:pt>
    <dgm:pt modelId="{F9450108-B0A9-A949-A0C8-F0DFFECDBEA9}" type="pres">
      <dgm:prSet presAssocID="{768EF86D-272E-41C5-A1CA-800BE5448C1E}" presName="vert1" presStyleCnt="0"/>
      <dgm:spPr/>
    </dgm:pt>
    <dgm:pt modelId="{DA9289D7-A01C-3F42-BF73-BF85A136C6BB}" type="pres">
      <dgm:prSet presAssocID="{2B59B422-1985-45D3-8518-272A0E0D82CA}" presName="thickLine" presStyleLbl="alignNode1" presStyleIdx="3" presStyleCnt="5"/>
      <dgm:spPr/>
    </dgm:pt>
    <dgm:pt modelId="{BD08CD06-11F7-1E44-8EB3-2BD96F81DB8E}" type="pres">
      <dgm:prSet presAssocID="{2B59B422-1985-45D3-8518-272A0E0D82CA}" presName="horz1" presStyleCnt="0"/>
      <dgm:spPr/>
    </dgm:pt>
    <dgm:pt modelId="{36996BA0-3F0E-4142-AFBC-70337FA09E18}" type="pres">
      <dgm:prSet presAssocID="{2B59B422-1985-45D3-8518-272A0E0D82CA}" presName="tx1" presStyleLbl="revTx" presStyleIdx="3" presStyleCnt="5" custScaleY="91157"/>
      <dgm:spPr/>
    </dgm:pt>
    <dgm:pt modelId="{AD00CE72-D2DA-9F43-BC1E-11FF5A134781}" type="pres">
      <dgm:prSet presAssocID="{2B59B422-1985-45D3-8518-272A0E0D82CA}" presName="vert1" presStyleCnt="0"/>
      <dgm:spPr/>
    </dgm:pt>
    <dgm:pt modelId="{69BBF59E-6717-A547-B9E6-7BE49FD99DAF}" type="pres">
      <dgm:prSet presAssocID="{1BEA4CDF-18D0-408B-90E7-99F020B9D2D6}" presName="thickLine" presStyleLbl="alignNode1" presStyleIdx="4" presStyleCnt="5"/>
      <dgm:spPr/>
    </dgm:pt>
    <dgm:pt modelId="{C4852CE1-3422-AA42-8056-224491316C3B}" type="pres">
      <dgm:prSet presAssocID="{1BEA4CDF-18D0-408B-90E7-99F020B9D2D6}" presName="horz1" presStyleCnt="0"/>
      <dgm:spPr/>
    </dgm:pt>
    <dgm:pt modelId="{55DBA406-FE48-E24B-8114-BDBA85DC7AA1}" type="pres">
      <dgm:prSet presAssocID="{1BEA4CDF-18D0-408B-90E7-99F020B9D2D6}" presName="tx1" presStyleLbl="revTx" presStyleIdx="4" presStyleCnt="5"/>
      <dgm:spPr/>
    </dgm:pt>
    <dgm:pt modelId="{67BAB9AE-5782-8B45-A7DF-F9F35780D118}" type="pres">
      <dgm:prSet presAssocID="{1BEA4CDF-18D0-408B-90E7-99F020B9D2D6}" presName="vert1" presStyleCnt="0"/>
      <dgm:spPr/>
    </dgm:pt>
  </dgm:ptLst>
  <dgm:cxnLst>
    <dgm:cxn modelId="{58189109-7684-BD4F-8FD5-D872D83F1CB5}" type="presOf" srcId="{73B7E2DF-3799-4EA2-98E0-806FBA953502}" destId="{C877A2BC-329F-F943-A799-0C800A416560}" srcOrd="0" destOrd="0" presId="urn:microsoft.com/office/officeart/2008/layout/LinedList"/>
    <dgm:cxn modelId="{03774331-7CD7-442F-BE5E-C47F93422B5E}" srcId="{BED37FD0-FBB2-4743-98B4-64EF08B951EB}" destId="{2B59B422-1985-45D3-8518-272A0E0D82CA}" srcOrd="3" destOrd="0" parTransId="{FE0924D0-39C2-42ED-A8C0-9300D0655339}" sibTransId="{E2E24896-F9A2-4FA2-8CF0-9D26829FDA23}"/>
    <dgm:cxn modelId="{2AECB668-CE56-E741-A2D7-4CE57F214033}" type="presOf" srcId="{2B59B422-1985-45D3-8518-272A0E0D82CA}" destId="{36996BA0-3F0E-4142-AFBC-70337FA09E18}" srcOrd="0" destOrd="0" presId="urn:microsoft.com/office/officeart/2008/layout/LinedList"/>
    <dgm:cxn modelId="{30A6FE51-FAF2-5648-838E-2F601BD9E8A5}" type="presOf" srcId="{BED37FD0-FBB2-4743-98B4-64EF08B951EB}" destId="{858119EA-95D2-C746-AA59-1FA373EA921F}" srcOrd="0" destOrd="0" presId="urn:microsoft.com/office/officeart/2008/layout/LinedList"/>
    <dgm:cxn modelId="{3AC20159-986B-4446-B448-7391A6B3D10A}" type="presOf" srcId="{1BEA4CDF-18D0-408B-90E7-99F020B9D2D6}" destId="{55DBA406-FE48-E24B-8114-BDBA85DC7AA1}" srcOrd="0" destOrd="0" presId="urn:microsoft.com/office/officeart/2008/layout/LinedList"/>
    <dgm:cxn modelId="{1CE2C2B5-0153-463A-939A-8F04C19AF783}" srcId="{BED37FD0-FBB2-4743-98B4-64EF08B951EB}" destId="{1BEA4CDF-18D0-408B-90E7-99F020B9D2D6}" srcOrd="4" destOrd="0" parTransId="{33019DBA-BBFA-411D-86A7-95C05F6B2C1F}" sibTransId="{D5751C1D-AF7C-48DB-8CB1-989A91744419}"/>
    <dgm:cxn modelId="{C22165CF-5491-4080-83CA-5D8FCCC8F602}" srcId="{BED37FD0-FBB2-4743-98B4-64EF08B951EB}" destId="{73B7E2DF-3799-4EA2-98E0-806FBA953502}" srcOrd="1" destOrd="0" parTransId="{2476E725-5FD9-4960-A7FA-44508B6839E5}" sibTransId="{FADCA6DF-CE6E-4F0C-B2D3-8BEEF5B41BC0}"/>
    <dgm:cxn modelId="{1A328BD0-C6EB-634D-BD28-F0C9EDCC4F68}" type="presOf" srcId="{266E764B-1CE1-44BF-9A8A-E335416B3E16}" destId="{456DF6EC-7DEC-2348-B31F-E6948DE9C7AF}" srcOrd="0" destOrd="0" presId="urn:microsoft.com/office/officeart/2008/layout/LinedList"/>
    <dgm:cxn modelId="{475E4DE1-3CC9-46AF-B7E4-B9A28BB89C42}" srcId="{BED37FD0-FBB2-4743-98B4-64EF08B951EB}" destId="{266E764B-1CE1-44BF-9A8A-E335416B3E16}" srcOrd="0" destOrd="0" parTransId="{B457014E-744D-4EFB-A710-249B53D689B1}" sibTransId="{507A005C-BBA7-4B08-8416-3B4A821415F8}"/>
    <dgm:cxn modelId="{E3C5C4F2-32E1-2C4D-872E-8E5E107F4706}" type="presOf" srcId="{768EF86D-272E-41C5-A1CA-800BE5448C1E}" destId="{9B7BC9DE-1A6E-4C47-8DE1-78C2424D2449}" srcOrd="0" destOrd="0" presId="urn:microsoft.com/office/officeart/2008/layout/LinedList"/>
    <dgm:cxn modelId="{C35443F5-3006-4D99-9795-C96CDA8A93FA}" srcId="{BED37FD0-FBB2-4743-98B4-64EF08B951EB}" destId="{768EF86D-272E-41C5-A1CA-800BE5448C1E}" srcOrd="2" destOrd="0" parTransId="{05E07352-0370-4288-A967-B44DF335B8AC}" sibTransId="{69BA42AC-B9F7-4989-AB18-8AFD49BA0BEB}"/>
    <dgm:cxn modelId="{9A1A3AA8-51C8-7440-A82B-04797FEF9157}" type="presParOf" srcId="{858119EA-95D2-C746-AA59-1FA373EA921F}" destId="{E5D354F1-4BC3-F24E-B789-FAC0CADD7746}" srcOrd="0" destOrd="0" presId="urn:microsoft.com/office/officeart/2008/layout/LinedList"/>
    <dgm:cxn modelId="{F01E7F16-0A28-A04E-A6B7-4F630F0C0417}" type="presParOf" srcId="{858119EA-95D2-C746-AA59-1FA373EA921F}" destId="{C5CB43A3-A7B4-6C4F-A7B7-BC513BA55714}" srcOrd="1" destOrd="0" presId="urn:microsoft.com/office/officeart/2008/layout/LinedList"/>
    <dgm:cxn modelId="{C9082865-5108-E447-B151-BD69F11AC390}" type="presParOf" srcId="{C5CB43A3-A7B4-6C4F-A7B7-BC513BA55714}" destId="{456DF6EC-7DEC-2348-B31F-E6948DE9C7AF}" srcOrd="0" destOrd="0" presId="urn:microsoft.com/office/officeart/2008/layout/LinedList"/>
    <dgm:cxn modelId="{0E831900-CD31-9C41-9D2C-3C92887CFAC5}" type="presParOf" srcId="{C5CB43A3-A7B4-6C4F-A7B7-BC513BA55714}" destId="{25800254-01EE-6140-AFE5-528F693CD3E7}" srcOrd="1" destOrd="0" presId="urn:microsoft.com/office/officeart/2008/layout/LinedList"/>
    <dgm:cxn modelId="{FE8DA796-B4B3-A742-83C4-F2C54C52C3ED}" type="presParOf" srcId="{858119EA-95D2-C746-AA59-1FA373EA921F}" destId="{BA40B68F-4F02-2A41-9A88-05D9A3619C79}" srcOrd="2" destOrd="0" presId="urn:microsoft.com/office/officeart/2008/layout/LinedList"/>
    <dgm:cxn modelId="{48D453D1-2691-CB49-90C1-E2493B2A06E4}" type="presParOf" srcId="{858119EA-95D2-C746-AA59-1FA373EA921F}" destId="{7162DD77-959D-7843-BBE6-1AE23AEABAE5}" srcOrd="3" destOrd="0" presId="urn:microsoft.com/office/officeart/2008/layout/LinedList"/>
    <dgm:cxn modelId="{A3016D6D-3430-2D44-ADDA-A701F0821D58}" type="presParOf" srcId="{7162DD77-959D-7843-BBE6-1AE23AEABAE5}" destId="{C877A2BC-329F-F943-A799-0C800A416560}" srcOrd="0" destOrd="0" presId="urn:microsoft.com/office/officeart/2008/layout/LinedList"/>
    <dgm:cxn modelId="{20EC2AB6-B7F3-8048-9A7A-EF72F02E1D31}" type="presParOf" srcId="{7162DD77-959D-7843-BBE6-1AE23AEABAE5}" destId="{613090B8-9519-E849-B321-F089482950FD}" srcOrd="1" destOrd="0" presId="urn:microsoft.com/office/officeart/2008/layout/LinedList"/>
    <dgm:cxn modelId="{9185C689-FBDB-B54D-996C-266EF85BFA2F}" type="presParOf" srcId="{858119EA-95D2-C746-AA59-1FA373EA921F}" destId="{6188204B-4548-864B-B907-BCEBF6FAEDBF}" srcOrd="4" destOrd="0" presId="urn:microsoft.com/office/officeart/2008/layout/LinedList"/>
    <dgm:cxn modelId="{27CF23ED-B799-774A-83E7-31DBF35934B4}" type="presParOf" srcId="{858119EA-95D2-C746-AA59-1FA373EA921F}" destId="{38E60726-1ACD-5A45-AADB-0DFE6E2DF945}" srcOrd="5" destOrd="0" presId="urn:microsoft.com/office/officeart/2008/layout/LinedList"/>
    <dgm:cxn modelId="{92DB9972-64FB-444B-9BC6-A808FA17E29C}" type="presParOf" srcId="{38E60726-1ACD-5A45-AADB-0DFE6E2DF945}" destId="{9B7BC9DE-1A6E-4C47-8DE1-78C2424D2449}" srcOrd="0" destOrd="0" presId="urn:microsoft.com/office/officeart/2008/layout/LinedList"/>
    <dgm:cxn modelId="{E7166BDA-3AED-0747-8865-906EAB93C17E}" type="presParOf" srcId="{38E60726-1ACD-5A45-AADB-0DFE6E2DF945}" destId="{F9450108-B0A9-A949-A0C8-F0DFFECDBEA9}" srcOrd="1" destOrd="0" presId="urn:microsoft.com/office/officeart/2008/layout/LinedList"/>
    <dgm:cxn modelId="{851E36F0-8372-6E4A-A9B8-2688D5BA5EC4}" type="presParOf" srcId="{858119EA-95D2-C746-AA59-1FA373EA921F}" destId="{DA9289D7-A01C-3F42-BF73-BF85A136C6BB}" srcOrd="6" destOrd="0" presId="urn:microsoft.com/office/officeart/2008/layout/LinedList"/>
    <dgm:cxn modelId="{0B787AC2-D7BB-8343-B884-25E0368A7818}" type="presParOf" srcId="{858119EA-95D2-C746-AA59-1FA373EA921F}" destId="{BD08CD06-11F7-1E44-8EB3-2BD96F81DB8E}" srcOrd="7" destOrd="0" presId="urn:microsoft.com/office/officeart/2008/layout/LinedList"/>
    <dgm:cxn modelId="{F1E86204-F599-A346-8440-B7E8634EA329}" type="presParOf" srcId="{BD08CD06-11F7-1E44-8EB3-2BD96F81DB8E}" destId="{36996BA0-3F0E-4142-AFBC-70337FA09E18}" srcOrd="0" destOrd="0" presId="urn:microsoft.com/office/officeart/2008/layout/LinedList"/>
    <dgm:cxn modelId="{3D462E03-63B0-0346-8C3A-DFD0F7667F2C}" type="presParOf" srcId="{BD08CD06-11F7-1E44-8EB3-2BD96F81DB8E}" destId="{AD00CE72-D2DA-9F43-BC1E-11FF5A134781}" srcOrd="1" destOrd="0" presId="urn:microsoft.com/office/officeart/2008/layout/LinedList"/>
    <dgm:cxn modelId="{0678286E-B95F-2A43-9814-F40FADC61C36}" type="presParOf" srcId="{858119EA-95D2-C746-AA59-1FA373EA921F}" destId="{69BBF59E-6717-A547-B9E6-7BE49FD99DAF}" srcOrd="8" destOrd="0" presId="urn:microsoft.com/office/officeart/2008/layout/LinedList"/>
    <dgm:cxn modelId="{FB1B0194-D032-7E45-8DEF-91883F7FCD0B}" type="presParOf" srcId="{858119EA-95D2-C746-AA59-1FA373EA921F}" destId="{C4852CE1-3422-AA42-8056-224491316C3B}" srcOrd="9" destOrd="0" presId="urn:microsoft.com/office/officeart/2008/layout/LinedList"/>
    <dgm:cxn modelId="{91CE529F-AE7E-9049-ABAA-EA66262B6DF8}" type="presParOf" srcId="{C4852CE1-3422-AA42-8056-224491316C3B}" destId="{55DBA406-FE48-E24B-8114-BDBA85DC7AA1}" srcOrd="0" destOrd="0" presId="urn:microsoft.com/office/officeart/2008/layout/LinedList"/>
    <dgm:cxn modelId="{3822F907-FD65-B841-9F6E-07F03FAC074E}" type="presParOf" srcId="{C4852CE1-3422-AA42-8056-224491316C3B}" destId="{67BAB9AE-5782-8B45-A7DF-F9F35780D11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007D65E-8EDE-4066-B7F8-C0A61AD144A8}" type="doc">
      <dgm:prSet loTypeId="urn:microsoft.com/office/officeart/2005/8/layout/vList2" loCatId="list" qsTypeId="urn:microsoft.com/office/officeart/2005/8/quickstyle/simple1" qsCatId="simple" csTypeId="urn:microsoft.com/office/officeart/2005/8/colors/accent1_3" csCatId="accent1" phldr="1"/>
      <dgm:spPr/>
      <dgm:t>
        <a:bodyPr/>
        <a:lstStyle/>
        <a:p>
          <a:endParaRPr lang="en-US"/>
        </a:p>
      </dgm:t>
    </dgm:pt>
    <dgm:pt modelId="{479560EB-7D75-4B94-9550-92526D3B7F42}">
      <dgm:prSet/>
      <dgm:spPr/>
      <dgm:t>
        <a:bodyPr/>
        <a:lstStyle/>
        <a:p>
          <a:r>
            <a:rPr lang="en-GB" dirty="0"/>
            <a:t>90 % of people with dementia experience behavioural and psychological symptoms at some point (</a:t>
          </a:r>
          <a:r>
            <a:rPr lang="en-GB" dirty="0" err="1"/>
            <a:t>Alzheimers</a:t>
          </a:r>
          <a:r>
            <a:rPr lang="en-GB" dirty="0"/>
            <a:t> Society 2020).</a:t>
          </a:r>
          <a:endParaRPr lang="en-US" dirty="0"/>
        </a:p>
      </dgm:t>
    </dgm:pt>
    <dgm:pt modelId="{36662F45-EE35-49FD-8C35-95C192297816}" type="parTrans" cxnId="{952DAAB3-1D64-4477-AD5C-CB6F354C6F48}">
      <dgm:prSet/>
      <dgm:spPr/>
      <dgm:t>
        <a:bodyPr/>
        <a:lstStyle/>
        <a:p>
          <a:endParaRPr lang="en-US"/>
        </a:p>
      </dgm:t>
    </dgm:pt>
    <dgm:pt modelId="{5A1B8C1D-C554-4F1D-BED5-AD75969958C6}" type="sibTrans" cxnId="{952DAAB3-1D64-4477-AD5C-CB6F354C6F48}">
      <dgm:prSet/>
      <dgm:spPr/>
      <dgm:t>
        <a:bodyPr/>
        <a:lstStyle/>
        <a:p>
          <a:endParaRPr lang="en-US"/>
        </a:p>
      </dgm:t>
    </dgm:pt>
    <dgm:pt modelId="{F733651E-F77C-4370-B6DE-A843E9B95A3C}">
      <dgm:prSet/>
      <dgm:spPr/>
      <dgm:t>
        <a:bodyPr/>
        <a:lstStyle/>
        <a:p>
          <a:r>
            <a:rPr lang="en-GB" dirty="0"/>
            <a:t>Cohen -Mansfield (2018) suggests that challenging behaviour in dementia often reflects an attempt by a person to signal that a need is currently not being met.</a:t>
          </a:r>
          <a:endParaRPr lang="en-US" dirty="0"/>
        </a:p>
      </dgm:t>
    </dgm:pt>
    <dgm:pt modelId="{065525BC-A1DF-4484-AD36-01DFEC7AEAA4}" type="parTrans" cxnId="{C0F81BEE-2B8A-4C8B-9F4B-F4534BB3FC11}">
      <dgm:prSet/>
      <dgm:spPr/>
      <dgm:t>
        <a:bodyPr/>
        <a:lstStyle/>
        <a:p>
          <a:endParaRPr lang="en-US"/>
        </a:p>
      </dgm:t>
    </dgm:pt>
    <dgm:pt modelId="{D28F5CAF-AB2A-4515-85BA-B270A7D94D0D}" type="sibTrans" cxnId="{C0F81BEE-2B8A-4C8B-9F4B-F4534BB3FC11}">
      <dgm:prSet/>
      <dgm:spPr/>
      <dgm:t>
        <a:bodyPr/>
        <a:lstStyle/>
        <a:p>
          <a:endParaRPr lang="en-US"/>
        </a:p>
      </dgm:t>
    </dgm:pt>
    <dgm:pt modelId="{93EEF75A-279C-4EA7-9487-9A071DB7986D}">
      <dgm:prSet/>
      <dgm:spPr/>
      <dgm:t>
        <a:bodyPr/>
        <a:lstStyle/>
        <a:p>
          <a:r>
            <a:rPr lang="en-GB" dirty="0"/>
            <a:t>A person’s personality endures through the course of dementia and their individuality will be apparent in various stages and different stages of their illness</a:t>
          </a:r>
          <a:endParaRPr lang="en-US" dirty="0"/>
        </a:p>
      </dgm:t>
    </dgm:pt>
    <dgm:pt modelId="{2FB1B8A9-56D7-4B53-8D57-9EAC0DCD5CE0}" type="parTrans" cxnId="{5D442A04-C39E-44AE-9D89-A4CC6100381B}">
      <dgm:prSet/>
      <dgm:spPr/>
      <dgm:t>
        <a:bodyPr/>
        <a:lstStyle/>
        <a:p>
          <a:endParaRPr lang="en-US"/>
        </a:p>
      </dgm:t>
    </dgm:pt>
    <dgm:pt modelId="{E085984E-5DE0-4E30-A69C-1C4FB682DD73}" type="sibTrans" cxnId="{5D442A04-C39E-44AE-9D89-A4CC6100381B}">
      <dgm:prSet/>
      <dgm:spPr/>
      <dgm:t>
        <a:bodyPr/>
        <a:lstStyle/>
        <a:p>
          <a:endParaRPr lang="en-US"/>
        </a:p>
      </dgm:t>
    </dgm:pt>
    <dgm:pt modelId="{855379EC-D4A0-3D4F-9C66-94C6C29C6022}" type="pres">
      <dgm:prSet presAssocID="{C007D65E-8EDE-4066-B7F8-C0A61AD144A8}" presName="linear" presStyleCnt="0">
        <dgm:presLayoutVars>
          <dgm:animLvl val="lvl"/>
          <dgm:resizeHandles val="exact"/>
        </dgm:presLayoutVars>
      </dgm:prSet>
      <dgm:spPr/>
    </dgm:pt>
    <dgm:pt modelId="{5631C4E3-E49C-6142-8FF0-8C2F2BE01309}" type="pres">
      <dgm:prSet presAssocID="{479560EB-7D75-4B94-9550-92526D3B7F42}" presName="parentText" presStyleLbl="node1" presStyleIdx="0" presStyleCnt="3">
        <dgm:presLayoutVars>
          <dgm:chMax val="0"/>
          <dgm:bulletEnabled val="1"/>
        </dgm:presLayoutVars>
      </dgm:prSet>
      <dgm:spPr/>
    </dgm:pt>
    <dgm:pt modelId="{E51135F6-F8C0-B144-9E12-803812D00C89}" type="pres">
      <dgm:prSet presAssocID="{5A1B8C1D-C554-4F1D-BED5-AD75969958C6}" presName="spacer" presStyleCnt="0"/>
      <dgm:spPr/>
    </dgm:pt>
    <dgm:pt modelId="{7097CDB6-4A60-5D4F-83DF-57A92A2B4534}" type="pres">
      <dgm:prSet presAssocID="{F733651E-F77C-4370-B6DE-A843E9B95A3C}" presName="parentText" presStyleLbl="node1" presStyleIdx="1" presStyleCnt="3">
        <dgm:presLayoutVars>
          <dgm:chMax val="0"/>
          <dgm:bulletEnabled val="1"/>
        </dgm:presLayoutVars>
      </dgm:prSet>
      <dgm:spPr/>
    </dgm:pt>
    <dgm:pt modelId="{E560C74C-DFF6-0C4E-8966-4D00A3A7331E}" type="pres">
      <dgm:prSet presAssocID="{D28F5CAF-AB2A-4515-85BA-B270A7D94D0D}" presName="spacer" presStyleCnt="0"/>
      <dgm:spPr/>
    </dgm:pt>
    <dgm:pt modelId="{BBA4A5D8-97B9-3441-BDDF-63063EA3A489}" type="pres">
      <dgm:prSet presAssocID="{93EEF75A-279C-4EA7-9487-9A071DB7986D}" presName="parentText" presStyleLbl="node1" presStyleIdx="2" presStyleCnt="3">
        <dgm:presLayoutVars>
          <dgm:chMax val="0"/>
          <dgm:bulletEnabled val="1"/>
        </dgm:presLayoutVars>
      </dgm:prSet>
      <dgm:spPr/>
    </dgm:pt>
  </dgm:ptLst>
  <dgm:cxnLst>
    <dgm:cxn modelId="{5D442A04-C39E-44AE-9D89-A4CC6100381B}" srcId="{C007D65E-8EDE-4066-B7F8-C0A61AD144A8}" destId="{93EEF75A-279C-4EA7-9487-9A071DB7986D}" srcOrd="2" destOrd="0" parTransId="{2FB1B8A9-56D7-4B53-8D57-9EAC0DCD5CE0}" sibTransId="{E085984E-5DE0-4E30-A69C-1C4FB682DD73}"/>
    <dgm:cxn modelId="{2532BB0D-B521-F44A-9166-29B62ED74E15}" type="presOf" srcId="{F733651E-F77C-4370-B6DE-A843E9B95A3C}" destId="{7097CDB6-4A60-5D4F-83DF-57A92A2B4534}" srcOrd="0" destOrd="0" presId="urn:microsoft.com/office/officeart/2005/8/layout/vList2"/>
    <dgm:cxn modelId="{5E66A815-F653-D449-A51F-56EE60790DF4}" type="presOf" srcId="{479560EB-7D75-4B94-9550-92526D3B7F42}" destId="{5631C4E3-E49C-6142-8FF0-8C2F2BE01309}" srcOrd="0" destOrd="0" presId="urn:microsoft.com/office/officeart/2005/8/layout/vList2"/>
    <dgm:cxn modelId="{1DF10789-4FCF-E74F-B5A7-06791C6B4413}" type="presOf" srcId="{C007D65E-8EDE-4066-B7F8-C0A61AD144A8}" destId="{855379EC-D4A0-3D4F-9C66-94C6C29C6022}" srcOrd="0" destOrd="0" presId="urn:microsoft.com/office/officeart/2005/8/layout/vList2"/>
    <dgm:cxn modelId="{952DAAB3-1D64-4477-AD5C-CB6F354C6F48}" srcId="{C007D65E-8EDE-4066-B7F8-C0A61AD144A8}" destId="{479560EB-7D75-4B94-9550-92526D3B7F42}" srcOrd="0" destOrd="0" parTransId="{36662F45-EE35-49FD-8C35-95C192297816}" sibTransId="{5A1B8C1D-C554-4F1D-BED5-AD75969958C6}"/>
    <dgm:cxn modelId="{33B59AE6-AEC2-0B4A-90CE-AC8A1ECE5EDC}" type="presOf" srcId="{93EEF75A-279C-4EA7-9487-9A071DB7986D}" destId="{BBA4A5D8-97B9-3441-BDDF-63063EA3A489}" srcOrd="0" destOrd="0" presId="urn:microsoft.com/office/officeart/2005/8/layout/vList2"/>
    <dgm:cxn modelId="{C0F81BEE-2B8A-4C8B-9F4B-F4534BB3FC11}" srcId="{C007D65E-8EDE-4066-B7F8-C0A61AD144A8}" destId="{F733651E-F77C-4370-B6DE-A843E9B95A3C}" srcOrd="1" destOrd="0" parTransId="{065525BC-A1DF-4484-AD36-01DFEC7AEAA4}" sibTransId="{D28F5CAF-AB2A-4515-85BA-B270A7D94D0D}"/>
    <dgm:cxn modelId="{07F7AE70-2AD9-E44A-8243-D08FED10BF20}" type="presParOf" srcId="{855379EC-D4A0-3D4F-9C66-94C6C29C6022}" destId="{5631C4E3-E49C-6142-8FF0-8C2F2BE01309}" srcOrd="0" destOrd="0" presId="urn:microsoft.com/office/officeart/2005/8/layout/vList2"/>
    <dgm:cxn modelId="{26325CBE-3220-2F44-98FF-B3D1983E42D2}" type="presParOf" srcId="{855379EC-D4A0-3D4F-9C66-94C6C29C6022}" destId="{E51135F6-F8C0-B144-9E12-803812D00C89}" srcOrd="1" destOrd="0" presId="urn:microsoft.com/office/officeart/2005/8/layout/vList2"/>
    <dgm:cxn modelId="{5AFB432C-DB06-1C4F-ADA3-CCD46640D1EB}" type="presParOf" srcId="{855379EC-D4A0-3D4F-9C66-94C6C29C6022}" destId="{7097CDB6-4A60-5D4F-83DF-57A92A2B4534}" srcOrd="2" destOrd="0" presId="urn:microsoft.com/office/officeart/2005/8/layout/vList2"/>
    <dgm:cxn modelId="{B7A3629A-1514-A940-B2B1-8D5BF942C2A0}" type="presParOf" srcId="{855379EC-D4A0-3D4F-9C66-94C6C29C6022}" destId="{E560C74C-DFF6-0C4E-8966-4D00A3A7331E}" srcOrd="3" destOrd="0" presId="urn:microsoft.com/office/officeart/2005/8/layout/vList2"/>
    <dgm:cxn modelId="{D71B8AB9-D44B-974A-B77C-07924EB370A0}" type="presParOf" srcId="{855379EC-D4A0-3D4F-9C66-94C6C29C6022}" destId="{BBA4A5D8-97B9-3441-BDDF-63063EA3A489}"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5CB4390-B904-4847-8041-F4F8298B3A87}"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08F8525-452E-406B-9A4E-029C38DA74CE}">
      <dgm:prSet/>
      <dgm:spPr/>
      <dgm:t>
        <a:bodyPr/>
        <a:lstStyle/>
        <a:p>
          <a:r>
            <a:rPr lang="en-GB" dirty="0"/>
            <a:t>Challenging behaviour presents due to an unmet need.</a:t>
          </a:r>
          <a:endParaRPr lang="en-US" dirty="0"/>
        </a:p>
      </dgm:t>
    </dgm:pt>
    <dgm:pt modelId="{DF04FCE9-2899-4898-A55D-1F28D479890F}" type="parTrans" cxnId="{DCA762FD-7BC8-4CD4-83FD-BAAD1FD434A5}">
      <dgm:prSet/>
      <dgm:spPr/>
      <dgm:t>
        <a:bodyPr/>
        <a:lstStyle/>
        <a:p>
          <a:endParaRPr lang="en-US"/>
        </a:p>
      </dgm:t>
    </dgm:pt>
    <dgm:pt modelId="{1A5C969F-0EB6-417B-AA0C-EF6958D485AC}" type="sibTrans" cxnId="{DCA762FD-7BC8-4CD4-83FD-BAAD1FD434A5}">
      <dgm:prSet/>
      <dgm:spPr/>
      <dgm:t>
        <a:bodyPr/>
        <a:lstStyle/>
        <a:p>
          <a:endParaRPr lang="en-US"/>
        </a:p>
      </dgm:t>
    </dgm:pt>
    <dgm:pt modelId="{7ED647D4-50EA-42EB-96E4-93AE79A622A6}">
      <dgm:prSet/>
      <dgm:spPr/>
      <dgm:t>
        <a:bodyPr/>
        <a:lstStyle/>
        <a:p>
          <a:r>
            <a:rPr lang="en-GB"/>
            <a:t>It may result from an individual feeling threatened, fearful, anxious, suffering delusions or hallucinations or it may be in response to a difficult situation or a misinterpretation of the actions of other people</a:t>
          </a:r>
          <a:endParaRPr lang="en-US"/>
        </a:p>
      </dgm:t>
    </dgm:pt>
    <dgm:pt modelId="{CD690733-CDBA-462B-933B-32A0D5F06148}" type="parTrans" cxnId="{9E637A79-35B2-4890-8252-95981A17CC5C}">
      <dgm:prSet/>
      <dgm:spPr/>
      <dgm:t>
        <a:bodyPr/>
        <a:lstStyle/>
        <a:p>
          <a:endParaRPr lang="en-US"/>
        </a:p>
      </dgm:t>
    </dgm:pt>
    <dgm:pt modelId="{C1173064-3961-4EC6-8F61-9251026A22E8}" type="sibTrans" cxnId="{9E637A79-35B2-4890-8252-95981A17CC5C}">
      <dgm:prSet/>
      <dgm:spPr/>
      <dgm:t>
        <a:bodyPr/>
        <a:lstStyle/>
        <a:p>
          <a:endParaRPr lang="en-US"/>
        </a:p>
      </dgm:t>
    </dgm:pt>
    <dgm:pt modelId="{7F649EF8-2F25-45B1-A178-8CE0D4E3CAB0}">
      <dgm:prSet/>
      <dgm:spPr/>
      <dgm:t>
        <a:bodyPr/>
        <a:lstStyle/>
        <a:p>
          <a:r>
            <a:rPr lang="en-GB"/>
            <a:t>May be simply be a result of an individual trying to express that they are hungry, thirsty or in pain </a:t>
          </a:r>
          <a:endParaRPr lang="en-US"/>
        </a:p>
      </dgm:t>
    </dgm:pt>
    <dgm:pt modelId="{8081A337-EF84-40F8-8CA1-547FDA2F6105}" type="parTrans" cxnId="{50CA0402-5908-463C-97A6-CE0DDFEF7B82}">
      <dgm:prSet/>
      <dgm:spPr/>
      <dgm:t>
        <a:bodyPr/>
        <a:lstStyle/>
        <a:p>
          <a:endParaRPr lang="en-US"/>
        </a:p>
      </dgm:t>
    </dgm:pt>
    <dgm:pt modelId="{FCEFF155-0DC0-43B6-BD05-19839D8D0B71}" type="sibTrans" cxnId="{50CA0402-5908-463C-97A6-CE0DDFEF7B82}">
      <dgm:prSet/>
      <dgm:spPr/>
      <dgm:t>
        <a:bodyPr/>
        <a:lstStyle/>
        <a:p>
          <a:endParaRPr lang="en-US"/>
        </a:p>
      </dgm:t>
    </dgm:pt>
    <dgm:pt modelId="{A5B21C3C-9AB6-4B32-9342-F03D4B90C478}" type="pres">
      <dgm:prSet presAssocID="{B5CB4390-B904-4847-8041-F4F8298B3A87}" presName="root" presStyleCnt="0">
        <dgm:presLayoutVars>
          <dgm:dir/>
          <dgm:resizeHandles val="exact"/>
        </dgm:presLayoutVars>
      </dgm:prSet>
      <dgm:spPr/>
    </dgm:pt>
    <dgm:pt modelId="{BC4C262A-BFF1-4CD7-9E9E-B04CA18965B1}" type="pres">
      <dgm:prSet presAssocID="{708F8525-452E-406B-9A4E-029C38DA74CE}" presName="compNode" presStyleCnt="0"/>
      <dgm:spPr/>
    </dgm:pt>
    <dgm:pt modelId="{9986FB6F-0648-42DC-BE1C-C54906062E6E}" type="pres">
      <dgm:prSet presAssocID="{708F8525-452E-406B-9A4E-029C38DA74CE}" presName="iconRect" presStyleLbl="node1" presStyleIdx="0" presStyleCnt="3" custScaleX="120727" custScaleY="11858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rritant"/>
        </a:ext>
      </dgm:extLst>
    </dgm:pt>
    <dgm:pt modelId="{540D8851-95A0-40C4-99CD-F491112BB28D}" type="pres">
      <dgm:prSet presAssocID="{708F8525-452E-406B-9A4E-029C38DA74CE}" presName="spaceRect" presStyleCnt="0"/>
      <dgm:spPr/>
    </dgm:pt>
    <dgm:pt modelId="{D66CB16C-CC6B-4C9E-A8F8-61E59C9392D7}" type="pres">
      <dgm:prSet presAssocID="{708F8525-452E-406B-9A4E-029C38DA74CE}" presName="textRect" presStyleLbl="revTx" presStyleIdx="0" presStyleCnt="3">
        <dgm:presLayoutVars>
          <dgm:chMax val="1"/>
          <dgm:chPref val="1"/>
        </dgm:presLayoutVars>
      </dgm:prSet>
      <dgm:spPr/>
    </dgm:pt>
    <dgm:pt modelId="{B9E03414-C7FF-4E75-A2ED-3A0D4CB08DCA}" type="pres">
      <dgm:prSet presAssocID="{1A5C969F-0EB6-417B-AA0C-EF6958D485AC}" presName="sibTrans" presStyleCnt="0"/>
      <dgm:spPr/>
    </dgm:pt>
    <dgm:pt modelId="{2B023855-3E02-437E-881C-8DE18466BD0B}" type="pres">
      <dgm:prSet presAssocID="{7ED647D4-50EA-42EB-96E4-93AE79A622A6}" presName="compNode" presStyleCnt="0"/>
      <dgm:spPr/>
    </dgm:pt>
    <dgm:pt modelId="{A86B549E-8834-4448-BD13-5E534F3972C8}" type="pres">
      <dgm:prSet presAssocID="{7ED647D4-50EA-42EB-96E4-93AE79A622A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78421414-3C01-487A-8597-117933C4C0FF}" type="pres">
      <dgm:prSet presAssocID="{7ED647D4-50EA-42EB-96E4-93AE79A622A6}" presName="spaceRect" presStyleCnt="0"/>
      <dgm:spPr/>
    </dgm:pt>
    <dgm:pt modelId="{AC971BDF-88EA-45A0-AD45-852217100B19}" type="pres">
      <dgm:prSet presAssocID="{7ED647D4-50EA-42EB-96E4-93AE79A622A6}" presName="textRect" presStyleLbl="revTx" presStyleIdx="1" presStyleCnt="3">
        <dgm:presLayoutVars>
          <dgm:chMax val="1"/>
          <dgm:chPref val="1"/>
        </dgm:presLayoutVars>
      </dgm:prSet>
      <dgm:spPr/>
    </dgm:pt>
    <dgm:pt modelId="{EEA8019D-B931-4C23-BBFB-8025CD3DF1F9}" type="pres">
      <dgm:prSet presAssocID="{C1173064-3961-4EC6-8F61-9251026A22E8}" presName="sibTrans" presStyleCnt="0"/>
      <dgm:spPr/>
    </dgm:pt>
    <dgm:pt modelId="{B02E1CAE-0546-4215-8F40-184542CE540E}" type="pres">
      <dgm:prSet presAssocID="{7F649EF8-2F25-45B1-A178-8CE0D4E3CAB0}" presName="compNode" presStyleCnt="0"/>
      <dgm:spPr/>
    </dgm:pt>
    <dgm:pt modelId="{E52D0FB8-9CE7-4110-9E8F-EE41EDDFD24F}" type="pres">
      <dgm:prSet presAssocID="{7F649EF8-2F25-45B1-A178-8CE0D4E3CAB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apes"/>
        </a:ext>
      </dgm:extLst>
    </dgm:pt>
    <dgm:pt modelId="{23B196EE-A08B-491D-B33E-197181B8A88E}" type="pres">
      <dgm:prSet presAssocID="{7F649EF8-2F25-45B1-A178-8CE0D4E3CAB0}" presName="spaceRect" presStyleCnt="0"/>
      <dgm:spPr/>
    </dgm:pt>
    <dgm:pt modelId="{F995FA95-AE43-4549-ADEF-FE4F10E1A6D9}" type="pres">
      <dgm:prSet presAssocID="{7F649EF8-2F25-45B1-A178-8CE0D4E3CAB0}" presName="textRect" presStyleLbl="revTx" presStyleIdx="2" presStyleCnt="3">
        <dgm:presLayoutVars>
          <dgm:chMax val="1"/>
          <dgm:chPref val="1"/>
        </dgm:presLayoutVars>
      </dgm:prSet>
      <dgm:spPr/>
    </dgm:pt>
  </dgm:ptLst>
  <dgm:cxnLst>
    <dgm:cxn modelId="{50CA0402-5908-463C-97A6-CE0DDFEF7B82}" srcId="{B5CB4390-B904-4847-8041-F4F8298B3A87}" destId="{7F649EF8-2F25-45B1-A178-8CE0D4E3CAB0}" srcOrd="2" destOrd="0" parTransId="{8081A337-EF84-40F8-8CA1-547FDA2F6105}" sibTransId="{FCEFF155-0DC0-43B6-BD05-19839D8D0B71}"/>
    <dgm:cxn modelId="{0C5B1408-13B2-4619-B2B1-98B9B8EB886C}" type="presOf" srcId="{B5CB4390-B904-4847-8041-F4F8298B3A87}" destId="{A5B21C3C-9AB6-4B32-9342-F03D4B90C478}" srcOrd="0" destOrd="0" presId="urn:microsoft.com/office/officeart/2018/2/layout/IconLabelList"/>
    <dgm:cxn modelId="{9E637A79-35B2-4890-8252-95981A17CC5C}" srcId="{B5CB4390-B904-4847-8041-F4F8298B3A87}" destId="{7ED647D4-50EA-42EB-96E4-93AE79A622A6}" srcOrd="1" destOrd="0" parTransId="{CD690733-CDBA-462B-933B-32A0D5F06148}" sibTransId="{C1173064-3961-4EC6-8F61-9251026A22E8}"/>
    <dgm:cxn modelId="{1B7C5F8F-CBF4-4B93-8265-8391E31692A8}" type="presOf" srcId="{7F649EF8-2F25-45B1-A178-8CE0D4E3CAB0}" destId="{F995FA95-AE43-4549-ADEF-FE4F10E1A6D9}" srcOrd="0" destOrd="0" presId="urn:microsoft.com/office/officeart/2018/2/layout/IconLabelList"/>
    <dgm:cxn modelId="{014AD897-BF7C-4029-AE37-7ECA5BF989BE}" type="presOf" srcId="{7ED647D4-50EA-42EB-96E4-93AE79A622A6}" destId="{AC971BDF-88EA-45A0-AD45-852217100B19}" srcOrd="0" destOrd="0" presId="urn:microsoft.com/office/officeart/2018/2/layout/IconLabelList"/>
    <dgm:cxn modelId="{6D14D9FA-49A9-47D2-A5CB-6A26DAECB113}" type="presOf" srcId="{708F8525-452E-406B-9A4E-029C38DA74CE}" destId="{D66CB16C-CC6B-4C9E-A8F8-61E59C9392D7}" srcOrd="0" destOrd="0" presId="urn:microsoft.com/office/officeart/2018/2/layout/IconLabelList"/>
    <dgm:cxn modelId="{DCA762FD-7BC8-4CD4-83FD-BAAD1FD434A5}" srcId="{B5CB4390-B904-4847-8041-F4F8298B3A87}" destId="{708F8525-452E-406B-9A4E-029C38DA74CE}" srcOrd="0" destOrd="0" parTransId="{DF04FCE9-2899-4898-A55D-1F28D479890F}" sibTransId="{1A5C969F-0EB6-417B-AA0C-EF6958D485AC}"/>
    <dgm:cxn modelId="{E779A0E9-5873-42E5-9C9A-E83FC9E60195}" type="presParOf" srcId="{A5B21C3C-9AB6-4B32-9342-F03D4B90C478}" destId="{BC4C262A-BFF1-4CD7-9E9E-B04CA18965B1}" srcOrd="0" destOrd="0" presId="urn:microsoft.com/office/officeart/2018/2/layout/IconLabelList"/>
    <dgm:cxn modelId="{FE3B5B34-17D1-4D49-9950-A92005347BEE}" type="presParOf" srcId="{BC4C262A-BFF1-4CD7-9E9E-B04CA18965B1}" destId="{9986FB6F-0648-42DC-BE1C-C54906062E6E}" srcOrd="0" destOrd="0" presId="urn:microsoft.com/office/officeart/2018/2/layout/IconLabelList"/>
    <dgm:cxn modelId="{7D111818-B51C-4E7C-BEA1-FDA92CCF3187}" type="presParOf" srcId="{BC4C262A-BFF1-4CD7-9E9E-B04CA18965B1}" destId="{540D8851-95A0-40C4-99CD-F491112BB28D}" srcOrd="1" destOrd="0" presId="urn:microsoft.com/office/officeart/2018/2/layout/IconLabelList"/>
    <dgm:cxn modelId="{6592F03C-BD1E-48DC-8046-22D051EBAF8C}" type="presParOf" srcId="{BC4C262A-BFF1-4CD7-9E9E-B04CA18965B1}" destId="{D66CB16C-CC6B-4C9E-A8F8-61E59C9392D7}" srcOrd="2" destOrd="0" presId="urn:microsoft.com/office/officeart/2018/2/layout/IconLabelList"/>
    <dgm:cxn modelId="{B90C187D-E701-42E8-AD1B-3668C613596F}" type="presParOf" srcId="{A5B21C3C-9AB6-4B32-9342-F03D4B90C478}" destId="{B9E03414-C7FF-4E75-A2ED-3A0D4CB08DCA}" srcOrd="1" destOrd="0" presId="urn:microsoft.com/office/officeart/2018/2/layout/IconLabelList"/>
    <dgm:cxn modelId="{A9AD67E3-6820-4B71-A262-59C697742347}" type="presParOf" srcId="{A5B21C3C-9AB6-4B32-9342-F03D4B90C478}" destId="{2B023855-3E02-437E-881C-8DE18466BD0B}" srcOrd="2" destOrd="0" presId="urn:microsoft.com/office/officeart/2018/2/layout/IconLabelList"/>
    <dgm:cxn modelId="{39D96091-8261-44E3-9CCB-5B7FA4B6C46E}" type="presParOf" srcId="{2B023855-3E02-437E-881C-8DE18466BD0B}" destId="{A86B549E-8834-4448-BD13-5E534F3972C8}" srcOrd="0" destOrd="0" presId="urn:microsoft.com/office/officeart/2018/2/layout/IconLabelList"/>
    <dgm:cxn modelId="{D529361E-F483-4019-B98C-17C1EBAD1B22}" type="presParOf" srcId="{2B023855-3E02-437E-881C-8DE18466BD0B}" destId="{78421414-3C01-487A-8597-117933C4C0FF}" srcOrd="1" destOrd="0" presId="urn:microsoft.com/office/officeart/2018/2/layout/IconLabelList"/>
    <dgm:cxn modelId="{ABB5AA9C-EAC6-491A-AC4D-0516DE061C09}" type="presParOf" srcId="{2B023855-3E02-437E-881C-8DE18466BD0B}" destId="{AC971BDF-88EA-45A0-AD45-852217100B19}" srcOrd="2" destOrd="0" presId="urn:microsoft.com/office/officeart/2018/2/layout/IconLabelList"/>
    <dgm:cxn modelId="{7507DE39-A159-41D5-9BB2-884100579BBA}" type="presParOf" srcId="{A5B21C3C-9AB6-4B32-9342-F03D4B90C478}" destId="{EEA8019D-B931-4C23-BBFB-8025CD3DF1F9}" srcOrd="3" destOrd="0" presId="urn:microsoft.com/office/officeart/2018/2/layout/IconLabelList"/>
    <dgm:cxn modelId="{2C0B615A-06F5-4A65-B7C2-28B980427917}" type="presParOf" srcId="{A5B21C3C-9AB6-4B32-9342-F03D4B90C478}" destId="{B02E1CAE-0546-4215-8F40-184542CE540E}" srcOrd="4" destOrd="0" presId="urn:microsoft.com/office/officeart/2018/2/layout/IconLabelList"/>
    <dgm:cxn modelId="{7E75A8E5-4FF0-4AA7-9494-6E0A12EBE2A6}" type="presParOf" srcId="{B02E1CAE-0546-4215-8F40-184542CE540E}" destId="{E52D0FB8-9CE7-4110-9E8F-EE41EDDFD24F}" srcOrd="0" destOrd="0" presId="urn:microsoft.com/office/officeart/2018/2/layout/IconLabelList"/>
    <dgm:cxn modelId="{B63BC828-2113-4921-926B-31B54878BF4B}" type="presParOf" srcId="{B02E1CAE-0546-4215-8F40-184542CE540E}" destId="{23B196EE-A08B-491D-B33E-197181B8A88E}" srcOrd="1" destOrd="0" presId="urn:microsoft.com/office/officeart/2018/2/layout/IconLabelList"/>
    <dgm:cxn modelId="{7CB43209-4C1F-4BDA-A0E6-68E8DB274F94}" type="presParOf" srcId="{B02E1CAE-0546-4215-8F40-184542CE540E}" destId="{F995FA95-AE43-4549-ADEF-FE4F10E1A6D9}"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3E5E97EC-A4D7-4EBA-87E6-8BE6BD1F2092}" type="doc">
      <dgm:prSet loTypeId="urn:microsoft.com/office/officeart/2005/8/layout/vList2" loCatId="list" qsTypeId="urn:microsoft.com/office/officeart/2005/8/quickstyle/simple1" qsCatId="simple" csTypeId="urn:microsoft.com/office/officeart/2005/8/colors/accent1_4" csCatId="accent1"/>
      <dgm:spPr/>
      <dgm:t>
        <a:bodyPr/>
        <a:lstStyle/>
        <a:p>
          <a:endParaRPr lang="en-US"/>
        </a:p>
      </dgm:t>
    </dgm:pt>
    <dgm:pt modelId="{E33A108A-FF42-4A39-B51C-E3BF4631E7E5}">
      <dgm:prSet/>
      <dgm:spPr/>
      <dgm:t>
        <a:bodyPr/>
        <a:lstStyle/>
        <a:p>
          <a:r>
            <a:rPr lang="en-GB" dirty="0"/>
            <a:t>The majority of care for people with Dementia is undertaken by their family carers.  It is important that the carer is supported to maintain their own health and wellbeing.  </a:t>
          </a:r>
          <a:endParaRPr lang="en-US" dirty="0"/>
        </a:p>
      </dgm:t>
    </dgm:pt>
    <dgm:pt modelId="{794BEF6C-BEA7-4631-B479-FE7CD74473F0}" type="parTrans" cxnId="{484C6E1C-FB61-4CAB-9436-271126499DFE}">
      <dgm:prSet/>
      <dgm:spPr/>
      <dgm:t>
        <a:bodyPr/>
        <a:lstStyle/>
        <a:p>
          <a:endParaRPr lang="en-US"/>
        </a:p>
      </dgm:t>
    </dgm:pt>
    <dgm:pt modelId="{458DECFB-92D2-43FC-9E60-327D1D46DC45}" type="sibTrans" cxnId="{484C6E1C-FB61-4CAB-9436-271126499DFE}">
      <dgm:prSet/>
      <dgm:spPr/>
      <dgm:t>
        <a:bodyPr/>
        <a:lstStyle/>
        <a:p>
          <a:endParaRPr lang="en-US"/>
        </a:p>
      </dgm:t>
    </dgm:pt>
    <dgm:pt modelId="{A16190E7-4563-4477-B795-2F9496C543DF}">
      <dgm:prSet/>
      <dgm:spPr/>
      <dgm:t>
        <a:bodyPr/>
        <a:lstStyle/>
        <a:p>
          <a:r>
            <a:rPr lang="en-GB"/>
            <a:t>The Prime Ministers Challenge on Dementia includes the aspiration that carers of people with Dementia “be made aware of and offered the opportunity for respite, education , training, emotional and psychological support so that they feel able to cope with their caring responsibilities and to have a life alongside caring”.  </a:t>
          </a:r>
          <a:endParaRPr lang="en-US"/>
        </a:p>
      </dgm:t>
    </dgm:pt>
    <dgm:pt modelId="{0B4361DE-4F80-43F0-B7CB-D6C45F38EE0E}" type="parTrans" cxnId="{A4897E8F-E3AC-4773-8C24-C09250531222}">
      <dgm:prSet/>
      <dgm:spPr/>
      <dgm:t>
        <a:bodyPr/>
        <a:lstStyle/>
        <a:p>
          <a:endParaRPr lang="en-US"/>
        </a:p>
      </dgm:t>
    </dgm:pt>
    <dgm:pt modelId="{66D984A1-8ACE-4A88-914F-D319EC2C88DD}" type="sibTrans" cxnId="{A4897E8F-E3AC-4773-8C24-C09250531222}">
      <dgm:prSet/>
      <dgm:spPr/>
      <dgm:t>
        <a:bodyPr/>
        <a:lstStyle/>
        <a:p>
          <a:endParaRPr lang="en-US"/>
        </a:p>
      </dgm:t>
    </dgm:pt>
    <dgm:pt modelId="{19FE5BB1-D853-4E29-B978-55DEE3B91484}">
      <dgm:prSet/>
      <dgm:spPr/>
      <dgm:t>
        <a:bodyPr/>
        <a:lstStyle/>
        <a:p>
          <a:r>
            <a:rPr lang="en-GB"/>
            <a:t>Johns Campaign available for carers that support the patient whilst in hospital. It can allow meal discount at the canteen, the person can order from the ward meal provision, and reduced car parking costs. It can be two named carers/family members.</a:t>
          </a:r>
          <a:endParaRPr lang="en-US"/>
        </a:p>
      </dgm:t>
    </dgm:pt>
    <dgm:pt modelId="{2998233D-6293-4417-A0AB-FED37C5C1333}" type="parTrans" cxnId="{EA6A3EE2-6425-4192-9D4E-E62434B2F51A}">
      <dgm:prSet/>
      <dgm:spPr/>
      <dgm:t>
        <a:bodyPr/>
        <a:lstStyle/>
        <a:p>
          <a:endParaRPr lang="en-US"/>
        </a:p>
      </dgm:t>
    </dgm:pt>
    <dgm:pt modelId="{68265D4F-31F7-4498-B193-0E7366F084FA}" type="sibTrans" cxnId="{EA6A3EE2-6425-4192-9D4E-E62434B2F51A}">
      <dgm:prSet/>
      <dgm:spPr/>
      <dgm:t>
        <a:bodyPr/>
        <a:lstStyle/>
        <a:p>
          <a:endParaRPr lang="en-US"/>
        </a:p>
      </dgm:t>
    </dgm:pt>
    <dgm:pt modelId="{9330A79D-AA63-A347-907F-0CB794772169}" type="pres">
      <dgm:prSet presAssocID="{3E5E97EC-A4D7-4EBA-87E6-8BE6BD1F2092}" presName="linear" presStyleCnt="0">
        <dgm:presLayoutVars>
          <dgm:animLvl val="lvl"/>
          <dgm:resizeHandles val="exact"/>
        </dgm:presLayoutVars>
      </dgm:prSet>
      <dgm:spPr/>
    </dgm:pt>
    <dgm:pt modelId="{54619599-D8C0-F241-8C2D-DA97DE576F84}" type="pres">
      <dgm:prSet presAssocID="{E33A108A-FF42-4A39-B51C-E3BF4631E7E5}" presName="parentText" presStyleLbl="node1" presStyleIdx="0" presStyleCnt="3">
        <dgm:presLayoutVars>
          <dgm:chMax val="0"/>
          <dgm:bulletEnabled val="1"/>
        </dgm:presLayoutVars>
      </dgm:prSet>
      <dgm:spPr/>
    </dgm:pt>
    <dgm:pt modelId="{9FA999E9-68C4-AC48-8E29-5BE1138C6989}" type="pres">
      <dgm:prSet presAssocID="{458DECFB-92D2-43FC-9E60-327D1D46DC45}" presName="spacer" presStyleCnt="0"/>
      <dgm:spPr/>
    </dgm:pt>
    <dgm:pt modelId="{E5D2F46C-3F93-784D-8636-95B0761C086D}" type="pres">
      <dgm:prSet presAssocID="{A16190E7-4563-4477-B795-2F9496C543DF}" presName="parentText" presStyleLbl="node1" presStyleIdx="1" presStyleCnt="3">
        <dgm:presLayoutVars>
          <dgm:chMax val="0"/>
          <dgm:bulletEnabled val="1"/>
        </dgm:presLayoutVars>
      </dgm:prSet>
      <dgm:spPr/>
    </dgm:pt>
    <dgm:pt modelId="{23216882-E714-E049-BEAC-FC856769E343}" type="pres">
      <dgm:prSet presAssocID="{66D984A1-8ACE-4A88-914F-D319EC2C88DD}" presName="spacer" presStyleCnt="0"/>
      <dgm:spPr/>
    </dgm:pt>
    <dgm:pt modelId="{9BC29E0D-1254-4542-85C9-85ED1CBF1143}" type="pres">
      <dgm:prSet presAssocID="{19FE5BB1-D853-4E29-B978-55DEE3B91484}" presName="parentText" presStyleLbl="node1" presStyleIdx="2" presStyleCnt="3">
        <dgm:presLayoutVars>
          <dgm:chMax val="0"/>
          <dgm:bulletEnabled val="1"/>
        </dgm:presLayoutVars>
      </dgm:prSet>
      <dgm:spPr/>
    </dgm:pt>
  </dgm:ptLst>
  <dgm:cxnLst>
    <dgm:cxn modelId="{484C6E1C-FB61-4CAB-9436-271126499DFE}" srcId="{3E5E97EC-A4D7-4EBA-87E6-8BE6BD1F2092}" destId="{E33A108A-FF42-4A39-B51C-E3BF4631E7E5}" srcOrd="0" destOrd="0" parTransId="{794BEF6C-BEA7-4631-B479-FE7CD74473F0}" sibTransId="{458DECFB-92D2-43FC-9E60-327D1D46DC45}"/>
    <dgm:cxn modelId="{DE7A6B56-A99F-C249-B11E-E1D479E18C97}" type="presOf" srcId="{A16190E7-4563-4477-B795-2F9496C543DF}" destId="{E5D2F46C-3F93-784D-8636-95B0761C086D}" srcOrd="0" destOrd="0" presId="urn:microsoft.com/office/officeart/2005/8/layout/vList2"/>
    <dgm:cxn modelId="{03326C77-37C4-FB4C-9E32-E734AA8A3006}" type="presOf" srcId="{E33A108A-FF42-4A39-B51C-E3BF4631E7E5}" destId="{54619599-D8C0-F241-8C2D-DA97DE576F84}" srcOrd="0" destOrd="0" presId="urn:microsoft.com/office/officeart/2005/8/layout/vList2"/>
    <dgm:cxn modelId="{A4897E8F-E3AC-4773-8C24-C09250531222}" srcId="{3E5E97EC-A4D7-4EBA-87E6-8BE6BD1F2092}" destId="{A16190E7-4563-4477-B795-2F9496C543DF}" srcOrd="1" destOrd="0" parTransId="{0B4361DE-4F80-43F0-B7CB-D6C45F38EE0E}" sibTransId="{66D984A1-8ACE-4A88-914F-D319EC2C88DD}"/>
    <dgm:cxn modelId="{C5EAB8D4-6A39-7E4F-A997-601D5757E5D9}" type="presOf" srcId="{19FE5BB1-D853-4E29-B978-55DEE3B91484}" destId="{9BC29E0D-1254-4542-85C9-85ED1CBF1143}" srcOrd="0" destOrd="0" presId="urn:microsoft.com/office/officeart/2005/8/layout/vList2"/>
    <dgm:cxn modelId="{EA6A3EE2-6425-4192-9D4E-E62434B2F51A}" srcId="{3E5E97EC-A4D7-4EBA-87E6-8BE6BD1F2092}" destId="{19FE5BB1-D853-4E29-B978-55DEE3B91484}" srcOrd="2" destOrd="0" parTransId="{2998233D-6293-4417-A0AB-FED37C5C1333}" sibTransId="{68265D4F-31F7-4498-B193-0E7366F084FA}"/>
    <dgm:cxn modelId="{A067D1F7-49DD-6A48-8ECC-A6E84575081F}" type="presOf" srcId="{3E5E97EC-A4D7-4EBA-87E6-8BE6BD1F2092}" destId="{9330A79D-AA63-A347-907F-0CB794772169}" srcOrd="0" destOrd="0" presId="urn:microsoft.com/office/officeart/2005/8/layout/vList2"/>
    <dgm:cxn modelId="{FCF12736-C057-064E-98B8-268D86EAF162}" type="presParOf" srcId="{9330A79D-AA63-A347-907F-0CB794772169}" destId="{54619599-D8C0-F241-8C2D-DA97DE576F84}" srcOrd="0" destOrd="0" presId="urn:microsoft.com/office/officeart/2005/8/layout/vList2"/>
    <dgm:cxn modelId="{D215E73D-A39F-8645-909A-7B91204366B1}" type="presParOf" srcId="{9330A79D-AA63-A347-907F-0CB794772169}" destId="{9FA999E9-68C4-AC48-8E29-5BE1138C6989}" srcOrd="1" destOrd="0" presId="urn:microsoft.com/office/officeart/2005/8/layout/vList2"/>
    <dgm:cxn modelId="{557EA847-4492-DC46-B86D-891FC3C6FEC0}" type="presParOf" srcId="{9330A79D-AA63-A347-907F-0CB794772169}" destId="{E5D2F46C-3F93-784D-8636-95B0761C086D}" srcOrd="2" destOrd="0" presId="urn:microsoft.com/office/officeart/2005/8/layout/vList2"/>
    <dgm:cxn modelId="{CEDEA387-FE1E-914D-BAD9-6B85858EC4DC}" type="presParOf" srcId="{9330A79D-AA63-A347-907F-0CB794772169}" destId="{23216882-E714-E049-BEAC-FC856769E343}" srcOrd="3" destOrd="0" presId="urn:microsoft.com/office/officeart/2005/8/layout/vList2"/>
    <dgm:cxn modelId="{BFB8B751-AFAE-214C-AF97-998A8F7F357F}" type="presParOf" srcId="{9330A79D-AA63-A347-907F-0CB794772169}" destId="{9BC29E0D-1254-4542-85C9-85ED1CBF1143}"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411F2D-D175-40F9-B113-12AAC1946461}">
      <dsp:nvSpPr>
        <dsp:cNvPr id="0" name=""/>
        <dsp:cNvSpPr/>
      </dsp:nvSpPr>
      <dsp:spPr>
        <a:xfrm>
          <a:off x="0" y="1852070"/>
          <a:ext cx="8229600" cy="1848696"/>
        </a:xfrm>
        <a:prstGeom prst="rect">
          <a:avLst/>
        </a:prstGeom>
        <a:solidFill>
          <a:srgbClr val="24B9D9"/>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dirty="0"/>
            <a:t>To critically examine the classification and diagnosis of mental disorders as specified in the ICD (2010) from the World Health Organisation</a:t>
          </a:r>
          <a:endParaRPr lang="en-US" sz="2200" kern="1200" dirty="0"/>
        </a:p>
      </dsp:txBody>
      <dsp:txXfrm>
        <a:off x="0" y="1852070"/>
        <a:ext cx="8229600" cy="1848696"/>
      </dsp:txXfrm>
    </dsp:sp>
    <dsp:sp modelId="{A85D85BB-0A69-4201-AE45-2AE81EE4ECA5}">
      <dsp:nvSpPr>
        <dsp:cNvPr id="0" name=""/>
        <dsp:cNvSpPr/>
      </dsp:nvSpPr>
      <dsp:spPr>
        <a:xfrm rot="10800000">
          <a:off x="0" y="240"/>
          <a:ext cx="8229600" cy="1879560"/>
        </a:xfrm>
        <a:prstGeom prst="upArrowCallout">
          <a:avLst/>
        </a:prstGeom>
        <a:solidFill>
          <a:schemeClr val="tx2">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dirty="0"/>
            <a:t>Evaluate the historical and contemporary support and provision for those living with mental ill health or mental disorders</a:t>
          </a:r>
          <a:endParaRPr lang="en-US" sz="2200" kern="1200" dirty="0"/>
        </a:p>
      </dsp:txBody>
      <dsp:txXfrm rot="10800000">
        <a:off x="0" y="240"/>
        <a:ext cx="8229600" cy="12212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84EF3C-D069-014A-8C64-0FB453F3EE05}">
      <dsp:nvSpPr>
        <dsp:cNvPr id="0" name=""/>
        <dsp:cNvSpPr/>
      </dsp:nvSpPr>
      <dsp:spPr>
        <a:xfrm>
          <a:off x="0" y="268174"/>
          <a:ext cx="5466480" cy="1965599"/>
        </a:xfrm>
        <a:prstGeom prst="roundRect">
          <a:avLst/>
        </a:prstGeom>
        <a:solidFill>
          <a:schemeClr val="accent1">
            <a:shade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The term Dementia is used to describe the collection of symptoms including a decline in memory, reasoning and communication skills, and a gradual loss of skills needed to carry out daily activities (WHO, 2022).</a:t>
          </a:r>
          <a:endParaRPr lang="en-US" sz="2100" kern="1200" dirty="0"/>
        </a:p>
      </dsp:txBody>
      <dsp:txXfrm>
        <a:off x="95953" y="364127"/>
        <a:ext cx="5274574" cy="1773693"/>
      </dsp:txXfrm>
    </dsp:sp>
    <dsp:sp modelId="{5742CA73-8873-4746-A08E-B9E88C8DAD0E}">
      <dsp:nvSpPr>
        <dsp:cNvPr id="0" name=""/>
        <dsp:cNvSpPr/>
      </dsp:nvSpPr>
      <dsp:spPr>
        <a:xfrm>
          <a:off x="0" y="2294254"/>
          <a:ext cx="5466480" cy="1965599"/>
        </a:xfrm>
        <a:prstGeom prst="roundRect">
          <a:avLst/>
        </a:prstGeom>
        <a:solidFill>
          <a:schemeClr val="accent1">
            <a:shade val="50000"/>
            <a:hueOff val="640280"/>
            <a:satOff val="-19232"/>
            <a:lumOff val="4891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These symptoms are caused by structural and chemical changes in the brain as a result of physical diseases such as Alzheimer’s disease (Age UK, 2022). </a:t>
          </a:r>
          <a:endParaRPr lang="en-US" sz="2100" kern="1200" dirty="0"/>
        </a:p>
      </dsp:txBody>
      <dsp:txXfrm>
        <a:off x="95953" y="2390207"/>
        <a:ext cx="5274574" cy="177369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18E3CC-283E-D949-9575-9F8286A7DD21}">
      <dsp:nvSpPr>
        <dsp:cNvPr id="0" name=""/>
        <dsp:cNvSpPr/>
      </dsp:nvSpPr>
      <dsp:spPr>
        <a:xfrm>
          <a:off x="0" y="73776"/>
          <a:ext cx="5820392" cy="1681948"/>
        </a:xfrm>
        <a:prstGeom prst="roundRect">
          <a:avLst/>
        </a:prstGeom>
        <a:solidFill>
          <a:schemeClr val="accent1">
            <a:shade val="8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dirty="0"/>
            <a:t>Loss of Memory </a:t>
          </a:r>
          <a:r>
            <a:rPr lang="en-GB" sz="2200" kern="1200" dirty="0"/>
            <a:t>– problems with day-to-day memory  with difficulty recalling events that happened recently</a:t>
          </a:r>
          <a:endParaRPr lang="en-US" sz="2200" kern="1200" dirty="0"/>
        </a:p>
      </dsp:txBody>
      <dsp:txXfrm>
        <a:off x="82106" y="155882"/>
        <a:ext cx="5656180" cy="1517736"/>
      </dsp:txXfrm>
    </dsp:sp>
    <dsp:sp modelId="{A5430DB4-E35A-6D4B-A5E9-CFE88C233C22}">
      <dsp:nvSpPr>
        <dsp:cNvPr id="0" name=""/>
        <dsp:cNvSpPr/>
      </dsp:nvSpPr>
      <dsp:spPr>
        <a:xfrm>
          <a:off x="0" y="1819084"/>
          <a:ext cx="5820392" cy="1681948"/>
        </a:xfrm>
        <a:prstGeom prst="roundRect">
          <a:avLst/>
        </a:prstGeom>
        <a:solidFill>
          <a:schemeClr val="accent1">
            <a:shade val="80000"/>
            <a:hueOff val="280770"/>
            <a:satOff val="-8903"/>
            <a:lumOff val="1726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dirty="0"/>
            <a:t>Concentrating, Planning and Organising </a:t>
          </a:r>
          <a:r>
            <a:rPr lang="en-GB" sz="2200" kern="1200" dirty="0"/>
            <a:t>– difficulties making decisions , solving problems or carrying out a sequence of tasks  </a:t>
          </a:r>
          <a:endParaRPr lang="en-US" sz="2200" kern="1200" dirty="0"/>
        </a:p>
      </dsp:txBody>
      <dsp:txXfrm>
        <a:off x="82106" y="1901190"/>
        <a:ext cx="5656180" cy="1517736"/>
      </dsp:txXfrm>
    </dsp:sp>
    <dsp:sp modelId="{37E2FCAD-BD1D-3E47-8FDF-DEDE229170F8}">
      <dsp:nvSpPr>
        <dsp:cNvPr id="0" name=""/>
        <dsp:cNvSpPr/>
      </dsp:nvSpPr>
      <dsp:spPr>
        <a:xfrm>
          <a:off x="0" y="3564392"/>
          <a:ext cx="5820392" cy="1681948"/>
        </a:xfrm>
        <a:prstGeom prst="roundRect">
          <a:avLst/>
        </a:prstGeom>
        <a:solidFill>
          <a:schemeClr val="accent1">
            <a:shade val="80000"/>
            <a:hueOff val="561541"/>
            <a:satOff val="-17806"/>
            <a:lumOff val="3452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a:t>Language</a:t>
          </a:r>
          <a:r>
            <a:rPr lang="en-GB" sz="2200" kern="1200"/>
            <a:t> – difficulties in understanding what people are saying and or finding the right word for something</a:t>
          </a:r>
          <a:endParaRPr lang="en-US" sz="2200" kern="1200"/>
        </a:p>
      </dsp:txBody>
      <dsp:txXfrm>
        <a:off x="82106" y="3646498"/>
        <a:ext cx="5656180" cy="151773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01C750-1EA8-1945-80EC-F661D250C796}">
      <dsp:nvSpPr>
        <dsp:cNvPr id="0" name=""/>
        <dsp:cNvSpPr/>
      </dsp:nvSpPr>
      <dsp:spPr>
        <a:xfrm>
          <a:off x="0" y="36501"/>
          <a:ext cx="6624736" cy="779219"/>
        </a:xfrm>
        <a:prstGeom prst="roundRect">
          <a:avLst/>
        </a:prstGeom>
        <a:solidFill>
          <a:schemeClr val="accent1">
            <a:shade val="8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t>Organic, including symptomatic, mental disorders</a:t>
          </a:r>
          <a:br>
            <a:rPr lang="en-GB" sz="1800" b="1" kern="1200" dirty="0"/>
          </a:br>
          <a:r>
            <a:rPr lang="en-GB" sz="1800" b="1" kern="1200" dirty="0"/>
            <a:t>(F00-F09)</a:t>
          </a:r>
          <a:endParaRPr lang="en-US" sz="1800" kern="1200" dirty="0"/>
        </a:p>
      </dsp:txBody>
      <dsp:txXfrm>
        <a:off x="38038" y="74539"/>
        <a:ext cx="6548660" cy="703143"/>
      </dsp:txXfrm>
    </dsp:sp>
    <dsp:sp modelId="{20FF7B82-9851-7A49-95C8-D534F09ED5F9}">
      <dsp:nvSpPr>
        <dsp:cNvPr id="0" name=""/>
        <dsp:cNvSpPr/>
      </dsp:nvSpPr>
      <dsp:spPr>
        <a:xfrm>
          <a:off x="0" y="867561"/>
          <a:ext cx="6624736" cy="779219"/>
        </a:xfrm>
        <a:prstGeom prst="roundRect">
          <a:avLst/>
        </a:prstGeom>
        <a:solidFill>
          <a:schemeClr val="accent1">
            <a:shade val="80000"/>
            <a:hueOff val="140385"/>
            <a:satOff val="-4451"/>
            <a:lumOff val="86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a:t>F00* - Dementia in Alzheimer disease (</a:t>
          </a:r>
          <a:r>
            <a:rPr lang="en-GB" sz="1800" b="1" u="sng" kern="1200">
              <a:hlinkClick xmlns:r="http://schemas.openxmlformats.org/officeDocument/2006/relationships" r:id="rId1">
                <a:extLst>
                  <a:ext uri="{A12FA001-AC4F-418D-AE19-62706E023703}">
                    <ahyp:hlinkClr xmlns:ahyp="http://schemas.microsoft.com/office/drawing/2018/hyperlinkcolor" val="tx"/>
                  </a:ext>
                </a:extLst>
              </a:hlinkClick>
            </a:rPr>
            <a:t>G30.-+</a:t>
          </a:r>
          <a:r>
            <a:rPr lang="en-GB" sz="1800" b="1" kern="1200"/>
            <a:t>)</a:t>
          </a:r>
          <a:endParaRPr lang="en-US" sz="1800" kern="1200"/>
        </a:p>
      </dsp:txBody>
      <dsp:txXfrm>
        <a:off x="38038" y="905599"/>
        <a:ext cx="6548660" cy="703143"/>
      </dsp:txXfrm>
    </dsp:sp>
    <dsp:sp modelId="{2D4C492A-784E-534D-8BEA-B86519078A8F}">
      <dsp:nvSpPr>
        <dsp:cNvPr id="0" name=""/>
        <dsp:cNvSpPr/>
      </dsp:nvSpPr>
      <dsp:spPr>
        <a:xfrm>
          <a:off x="0" y="1698621"/>
          <a:ext cx="6624736" cy="779219"/>
        </a:xfrm>
        <a:prstGeom prst="roundRect">
          <a:avLst/>
        </a:prstGeom>
        <a:solidFill>
          <a:schemeClr val="accent1">
            <a:shade val="80000"/>
            <a:hueOff val="280770"/>
            <a:satOff val="-8903"/>
            <a:lumOff val="1726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a:t>F01 - Vascular dementia</a:t>
          </a:r>
          <a:endParaRPr lang="en-US" sz="1800" kern="1200"/>
        </a:p>
      </dsp:txBody>
      <dsp:txXfrm>
        <a:off x="38038" y="1736659"/>
        <a:ext cx="6548660" cy="703143"/>
      </dsp:txXfrm>
    </dsp:sp>
    <dsp:sp modelId="{6E941DD6-A429-2244-9F2B-6179616DDBF9}">
      <dsp:nvSpPr>
        <dsp:cNvPr id="0" name=""/>
        <dsp:cNvSpPr/>
      </dsp:nvSpPr>
      <dsp:spPr>
        <a:xfrm>
          <a:off x="0" y="2529681"/>
          <a:ext cx="6624736" cy="779219"/>
        </a:xfrm>
        <a:prstGeom prst="roundRect">
          <a:avLst/>
        </a:prstGeom>
        <a:solidFill>
          <a:schemeClr val="accent1">
            <a:shade val="80000"/>
            <a:hueOff val="421155"/>
            <a:satOff val="-13354"/>
            <a:lumOff val="2589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a:t>F02* - Dementia in other diseases classified elsewhere</a:t>
          </a:r>
          <a:endParaRPr lang="en-US" sz="1800" kern="1200"/>
        </a:p>
      </dsp:txBody>
      <dsp:txXfrm>
        <a:off x="38038" y="2567719"/>
        <a:ext cx="6548660" cy="703143"/>
      </dsp:txXfrm>
    </dsp:sp>
    <dsp:sp modelId="{9CF13F8B-70F2-DD42-BF7B-54F164614A6B}">
      <dsp:nvSpPr>
        <dsp:cNvPr id="0" name=""/>
        <dsp:cNvSpPr/>
      </dsp:nvSpPr>
      <dsp:spPr>
        <a:xfrm>
          <a:off x="0" y="3360741"/>
          <a:ext cx="6624736" cy="779219"/>
        </a:xfrm>
        <a:prstGeom prst="roundRect">
          <a:avLst/>
        </a:prstGeom>
        <a:solidFill>
          <a:schemeClr val="accent1">
            <a:shade val="80000"/>
            <a:hueOff val="561541"/>
            <a:satOff val="-17806"/>
            <a:lumOff val="3452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a:t>F03 - Unspecified dementia</a:t>
          </a:r>
          <a:endParaRPr lang="en-US" sz="1800" kern="1200"/>
        </a:p>
      </dsp:txBody>
      <dsp:txXfrm>
        <a:off x="38038" y="3398779"/>
        <a:ext cx="6548660" cy="70314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BADDD9-3AB1-6940-B16E-30152AB36339}">
      <dsp:nvSpPr>
        <dsp:cNvPr id="0" name=""/>
        <dsp:cNvSpPr/>
      </dsp:nvSpPr>
      <dsp:spPr>
        <a:xfrm>
          <a:off x="483121" y="3366"/>
          <a:ext cx="2144232" cy="1286539"/>
        </a:xfrm>
        <a:prstGeom prst="rect">
          <a:avLst/>
        </a:prstGeom>
        <a:solidFill>
          <a:schemeClr val="accent1">
            <a:shade val="8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Improved quality of life</a:t>
          </a:r>
          <a:endParaRPr lang="en-US" sz="1500" kern="1200"/>
        </a:p>
      </dsp:txBody>
      <dsp:txXfrm>
        <a:off x="483121" y="3366"/>
        <a:ext cx="2144232" cy="1286539"/>
      </dsp:txXfrm>
    </dsp:sp>
    <dsp:sp modelId="{C582B03A-C3E1-414A-9513-450F51AEAA31}">
      <dsp:nvSpPr>
        <dsp:cNvPr id="0" name=""/>
        <dsp:cNvSpPr/>
      </dsp:nvSpPr>
      <dsp:spPr>
        <a:xfrm>
          <a:off x="2841776" y="3366"/>
          <a:ext cx="2144232" cy="1286539"/>
        </a:xfrm>
        <a:prstGeom prst="rect">
          <a:avLst/>
        </a:prstGeom>
        <a:solidFill>
          <a:schemeClr val="accent1">
            <a:shade val="80000"/>
            <a:hueOff val="93590"/>
            <a:satOff val="-2968"/>
            <a:lumOff val="575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Early diagnosis and intervention improves quality of life for people with dementia </a:t>
          </a:r>
          <a:endParaRPr lang="en-US" sz="1500" kern="1200" dirty="0"/>
        </a:p>
      </dsp:txBody>
      <dsp:txXfrm>
        <a:off x="2841776" y="3366"/>
        <a:ext cx="2144232" cy="1286539"/>
      </dsp:txXfrm>
    </dsp:sp>
    <dsp:sp modelId="{E6BBB301-5165-4A44-BBE0-0B27A728DE59}">
      <dsp:nvSpPr>
        <dsp:cNvPr id="0" name=""/>
        <dsp:cNvSpPr/>
      </dsp:nvSpPr>
      <dsp:spPr>
        <a:xfrm>
          <a:off x="5200431" y="3366"/>
          <a:ext cx="2144232" cy="1286539"/>
        </a:xfrm>
        <a:prstGeom prst="rect">
          <a:avLst/>
        </a:prstGeom>
        <a:solidFill>
          <a:schemeClr val="accent1">
            <a:shade val="80000"/>
            <a:hueOff val="187180"/>
            <a:satOff val="-5935"/>
            <a:lumOff val="1150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Early intervention has a positive effect on the quality of life of family carers</a:t>
          </a:r>
          <a:endParaRPr lang="en-US" sz="1500" kern="1200" dirty="0"/>
        </a:p>
      </dsp:txBody>
      <dsp:txXfrm>
        <a:off x="5200431" y="3366"/>
        <a:ext cx="2144232" cy="1286539"/>
      </dsp:txXfrm>
    </dsp:sp>
    <dsp:sp modelId="{D1FDF563-3FAF-1941-AEDE-9BFE6492589C}">
      <dsp:nvSpPr>
        <dsp:cNvPr id="0" name=""/>
        <dsp:cNvSpPr/>
      </dsp:nvSpPr>
      <dsp:spPr>
        <a:xfrm>
          <a:off x="483121" y="1504329"/>
          <a:ext cx="2144232" cy="1286539"/>
        </a:xfrm>
        <a:prstGeom prst="rect">
          <a:avLst/>
        </a:prstGeom>
        <a:solidFill>
          <a:schemeClr val="accent1">
            <a:shade val="80000"/>
            <a:hueOff val="280770"/>
            <a:satOff val="-8903"/>
            <a:lumOff val="1726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Counselling can be beneficial in the early stages for the person receiving the diagnosis.</a:t>
          </a:r>
          <a:endParaRPr lang="en-US" sz="1500" kern="1200"/>
        </a:p>
      </dsp:txBody>
      <dsp:txXfrm>
        <a:off x="483121" y="1504329"/>
        <a:ext cx="2144232" cy="1286539"/>
      </dsp:txXfrm>
    </dsp:sp>
    <dsp:sp modelId="{9FF1BB4F-18D0-A445-A682-89FC80AC4052}">
      <dsp:nvSpPr>
        <dsp:cNvPr id="0" name=""/>
        <dsp:cNvSpPr/>
      </dsp:nvSpPr>
      <dsp:spPr>
        <a:xfrm>
          <a:off x="2841776" y="1504329"/>
          <a:ext cx="2144232" cy="1286539"/>
        </a:xfrm>
        <a:prstGeom prst="rect">
          <a:avLst/>
        </a:prstGeom>
        <a:solidFill>
          <a:schemeClr val="accent1">
            <a:shade val="80000"/>
            <a:hueOff val="374360"/>
            <a:satOff val="-11871"/>
            <a:lumOff val="230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Allows patients/families to make informed choices about care</a:t>
          </a:r>
          <a:endParaRPr lang="en-US" sz="1500" kern="1200"/>
        </a:p>
      </dsp:txBody>
      <dsp:txXfrm>
        <a:off x="2841776" y="1504329"/>
        <a:ext cx="2144232" cy="1286539"/>
      </dsp:txXfrm>
    </dsp:sp>
    <dsp:sp modelId="{B36B0D34-A5C9-0446-BE57-6E9258D29780}">
      <dsp:nvSpPr>
        <dsp:cNvPr id="0" name=""/>
        <dsp:cNvSpPr/>
      </dsp:nvSpPr>
      <dsp:spPr>
        <a:xfrm>
          <a:off x="5200431" y="1504329"/>
          <a:ext cx="2144232" cy="1286539"/>
        </a:xfrm>
        <a:prstGeom prst="rect">
          <a:avLst/>
        </a:prstGeom>
        <a:solidFill>
          <a:schemeClr val="accent1">
            <a:shade val="80000"/>
            <a:hueOff val="467950"/>
            <a:satOff val="-14838"/>
            <a:lumOff val="2876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Can plan for the future e.g. Legal Power of Attorney (LPA)</a:t>
          </a:r>
          <a:endParaRPr lang="en-US" sz="1500" kern="1200"/>
        </a:p>
      </dsp:txBody>
      <dsp:txXfrm>
        <a:off x="5200431" y="1504329"/>
        <a:ext cx="2144232" cy="1286539"/>
      </dsp:txXfrm>
    </dsp:sp>
    <dsp:sp modelId="{69244945-ED14-494F-8266-B72C9637F3FC}">
      <dsp:nvSpPr>
        <dsp:cNvPr id="0" name=""/>
        <dsp:cNvSpPr/>
      </dsp:nvSpPr>
      <dsp:spPr>
        <a:xfrm>
          <a:off x="2841776" y="3005291"/>
          <a:ext cx="2144232" cy="1286539"/>
        </a:xfrm>
        <a:prstGeom prst="rect">
          <a:avLst/>
        </a:prstGeom>
        <a:solidFill>
          <a:schemeClr val="accent1">
            <a:shade val="80000"/>
            <a:hueOff val="561541"/>
            <a:satOff val="-17806"/>
            <a:lumOff val="3452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Delay and prevent unnecessary admissions to care homes</a:t>
          </a:r>
          <a:endParaRPr lang="en-US" sz="1500" kern="1200"/>
        </a:p>
      </dsp:txBody>
      <dsp:txXfrm>
        <a:off x="2841776" y="3005291"/>
        <a:ext cx="2144232" cy="128653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D354F1-4BC3-F24E-B789-FAC0CADD7746}">
      <dsp:nvSpPr>
        <dsp:cNvPr id="0" name=""/>
        <dsp:cNvSpPr/>
      </dsp:nvSpPr>
      <dsp:spPr>
        <a:xfrm>
          <a:off x="0" y="686"/>
          <a:ext cx="7693075" cy="0"/>
        </a:xfrm>
        <a:prstGeom prst="line">
          <a:avLst/>
        </a:prstGeom>
        <a:solidFill>
          <a:schemeClr val="accent1">
            <a:shade val="50000"/>
            <a:hueOff val="0"/>
            <a:satOff val="0"/>
            <a:lumOff val="0"/>
            <a:alphaOff val="0"/>
          </a:schemeClr>
        </a:solidFill>
        <a:ln w="25400" cap="flat" cmpd="sng" algn="ctr">
          <a:solidFill>
            <a:schemeClr val="accent1">
              <a:shade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56DF6EC-7DEC-2348-B31F-E6948DE9C7AF}">
      <dsp:nvSpPr>
        <dsp:cNvPr id="0" name=""/>
        <dsp:cNvSpPr/>
      </dsp:nvSpPr>
      <dsp:spPr>
        <a:xfrm>
          <a:off x="0" y="686"/>
          <a:ext cx="7693075" cy="9622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Blood tests to rule out any physical health reasons for an impaired memory.</a:t>
          </a:r>
          <a:endParaRPr lang="en-US" sz="1800" kern="1200" dirty="0"/>
        </a:p>
      </dsp:txBody>
      <dsp:txXfrm>
        <a:off x="0" y="686"/>
        <a:ext cx="7693075" cy="962231"/>
      </dsp:txXfrm>
    </dsp:sp>
    <dsp:sp modelId="{BA40B68F-4F02-2A41-9A88-05D9A3619C79}">
      <dsp:nvSpPr>
        <dsp:cNvPr id="0" name=""/>
        <dsp:cNvSpPr/>
      </dsp:nvSpPr>
      <dsp:spPr>
        <a:xfrm>
          <a:off x="0" y="962918"/>
          <a:ext cx="7693075" cy="0"/>
        </a:xfrm>
        <a:prstGeom prst="line">
          <a:avLst/>
        </a:prstGeom>
        <a:solidFill>
          <a:schemeClr val="accent1">
            <a:shade val="50000"/>
            <a:hueOff val="256112"/>
            <a:satOff val="-7693"/>
            <a:lumOff val="19567"/>
            <a:alphaOff val="0"/>
          </a:schemeClr>
        </a:solidFill>
        <a:ln w="25400" cap="flat" cmpd="sng" algn="ctr">
          <a:solidFill>
            <a:schemeClr val="accent1">
              <a:shade val="50000"/>
              <a:hueOff val="256112"/>
              <a:satOff val="-7693"/>
              <a:lumOff val="1956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877A2BC-329F-F943-A799-0C800A416560}">
      <dsp:nvSpPr>
        <dsp:cNvPr id="0" name=""/>
        <dsp:cNvSpPr/>
      </dsp:nvSpPr>
      <dsp:spPr>
        <a:xfrm>
          <a:off x="0" y="962918"/>
          <a:ext cx="7693075" cy="7806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History taking – talk to the person and someone who knows them well to accurately establish history. </a:t>
          </a:r>
          <a:endParaRPr lang="en-US" sz="1800" kern="1200" dirty="0"/>
        </a:p>
      </dsp:txBody>
      <dsp:txXfrm>
        <a:off x="0" y="962918"/>
        <a:ext cx="7693075" cy="780696"/>
      </dsp:txXfrm>
    </dsp:sp>
    <dsp:sp modelId="{6188204B-4548-864B-B907-BCEBF6FAEDBF}">
      <dsp:nvSpPr>
        <dsp:cNvPr id="0" name=""/>
        <dsp:cNvSpPr/>
      </dsp:nvSpPr>
      <dsp:spPr>
        <a:xfrm>
          <a:off x="0" y="1743614"/>
          <a:ext cx="7693075" cy="0"/>
        </a:xfrm>
        <a:prstGeom prst="line">
          <a:avLst/>
        </a:prstGeom>
        <a:solidFill>
          <a:schemeClr val="accent1">
            <a:shade val="50000"/>
            <a:hueOff val="512224"/>
            <a:satOff val="-15386"/>
            <a:lumOff val="39134"/>
            <a:alphaOff val="0"/>
          </a:schemeClr>
        </a:solidFill>
        <a:ln w="25400" cap="flat" cmpd="sng" algn="ctr">
          <a:solidFill>
            <a:schemeClr val="accent1">
              <a:shade val="50000"/>
              <a:hueOff val="512224"/>
              <a:satOff val="-15386"/>
              <a:lumOff val="3913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B7BC9DE-1A6E-4C47-8DE1-78C2424D2449}">
      <dsp:nvSpPr>
        <dsp:cNvPr id="0" name=""/>
        <dsp:cNvSpPr/>
      </dsp:nvSpPr>
      <dsp:spPr>
        <a:xfrm>
          <a:off x="0" y="1743614"/>
          <a:ext cx="7693075" cy="9622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Cognitive tests of mental abilities (ACE-III)</a:t>
          </a:r>
          <a:endParaRPr lang="en-US" sz="1800" kern="1200"/>
        </a:p>
      </dsp:txBody>
      <dsp:txXfrm>
        <a:off x="0" y="1743614"/>
        <a:ext cx="7693075" cy="962231"/>
      </dsp:txXfrm>
    </dsp:sp>
    <dsp:sp modelId="{DA9289D7-A01C-3F42-BF73-BF85A136C6BB}">
      <dsp:nvSpPr>
        <dsp:cNvPr id="0" name=""/>
        <dsp:cNvSpPr/>
      </dsp:nvSpPr>
      <dsp:spPr>
        <a:xfrm>
          <a:off x="0" y="2705846"/>
          <a:ext cx="7693075" cy="0"/>
        </a:xfrm>
        <a:prstGeom prst="line">
          <a:avLst/>
        </a:prstGeom>
        <a:solidFill>
          <a:schemeClr val="accent1">
            <a:shade val="50000"/>
            <a:hueOff val="512224"/>
            <a:satOff val="-15386"/>
            <a:lumOff val="39134"/>
            <a:alphaOff val="0"/>
          </a:schemeClr>
        </a:solidFill>
        <a:ln w="25400" cap="flat" cmpd="sng" algn="ctr">
          <a:solidFill>
            <a:schemeClr val="accent1">
              <a:shade val="50000"/>
              <a:hueOff val="512224"/>
              <a:satOff val="-15386"/>
              <a:lumOff val="3913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6996BA0-3F0E-4142-AFBC-70337FA09E18}">
      <dsp:nvSpPr>
        <dsp:cNvPr id="0" name=""/>
        <dsp:cNvSpPr/>
      </dsp:nvSpPr>
      <dsp:spPr>
        <a:xfrm>
          <a:off x="0" y="2705846"/>
          <a:ext cx="7693075" cy="877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A scan of the brain. </a:t>
          </a:r>
          <a:endParaRPr lang="en-US" sz="1800" kern="1200" dirty="0"/>
        </a:p>
      </dsp:txBody>
      <dsp:txXfrm>
        <a:off x="0" y="2705846"/>
        <a:ext cx="7693075" cy="877141"/>
      </dsp:txXfrm>
    </dsp:sp>
    <dsp:sp modelId="{69BBF59E-6717-A547-B9E6-7BE49FD99DAF}">
      <dsp:nvSpPr>
        <dsp:cNvPr id="0" name=""/>
        <dsp:cNvSpPr/>
      </dsp:nvSpPr>
      <dsp:spPr>
        <a:xfrm>
          <a:off x="0" y="3582987"/>
          <a:ext cx="7693075" cy="0"/>
        </a:xfrm>
        <a:prstGeom prst="line">
          <a:avLst/>
        </a:prstGeom>
        <a:solidFill>
          <a:schemeClr val="accent1">
            <a:shade val="50000"/>
            <a:hueOff val="256112"/>
            <a:satOff val="-7693"/>
            <a:lumOff val="19567"/>
            <a:alphaOff val="0"/>
          </a:schemeClr>
        </a:solidFill>
        <a:ln w="25400" cap="flat" cmpd="sng" algn="ctr">
          <a:solidFill>
            <a:schemeClr val="accent1">
              <a:shade val="50000"/>
              <a:hueOff val="256112"/>
              <a:satOff val="-7693"/>
              <a:lumOff val="1956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5DBA406-FE48-E24B-8114-BDBA85DC7AA1}">
      <dsp:nvSpPr>
        <dsp:cNvPr id="0" name=""/>
        <dsp:cNvSpPr/>
      </dsp:nvSpPr>
      <dsp:spPr>
        <a:xfrm>
          <a:off x="0" y="3582987"/>
          <a:ext cx="7693075" cy="9622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A diagnosis may take weeks / months. </a:t>
          </a:r>
          <a:endParaRPr lang="en-US" sz="1800" kern="1200" dirty="0"/>
        </a:p>
      </dsp:txBody>
      <dsp:txXfrm>
        <a:off x="0" y="3582987"/>
        <a:ext cx="7693075" cy="96223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31C4E3-E49C-6142-8FF0-8C2F2BE01309}">
      <dsp:nvSpPr>
        <dsp:cNvPr id="0" name=""/>
        <dsp:cNvSpPr/>
      </dsp:nvSpPr>
      <dsp:spPr>
        <a:xfrm>
          <a:off x="0" y="279450"/>
          <a:ext cx="6688498" cy="1193400"/>
        </a:xfrm>
        <a:prstGeom prst="roundRect">
          <a:avLst/>
        </a:prstGeom>
        <a:solidFill>
          <a:schemeClr val="accent1">
            <a:shade val="8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90 % of people with dementia experience behavioural and psychological symptoms at some point (</a:t>
          </a:r>
          <a:r>
            <a:rPr lang="en-GB" sz="2000" kern="1200" dirty="0" err="1"/>
            <a:t>Alzheimers</a:t>
          </a:r>
          <a:r>
            <a:rPr lang="en-GB" sz="2000" kern="1200" dirty="0"/>
            <a:t> Society 2020).</a:t>
          </a:r>
          <a:endParaRPr lang="en-US" sz="2000" kern="1200" dirty="0"/>
        </a:p>
      </dsp:txBody>
      <dsp:txXfrm>
        <a:off x="58257" y="337707"/>
        <a:ext cx="6571984" cy="1076886"/>
      </dsp:txXfrm>
    </dsp:sp>
    <dsp:sp modelId="{7097CDB6-4A60-5D4F-83DF-57A92A2B4534}">
      <dsp:nvSpPr>
        <dsp:cNvPr id="0" name=""/>
        <dsp:cNvSpPr/>
      </dsp:nvSpPr>
      <dsp:spPr>
        <a:xfrm>
          <a:off x="0" y="1530450"/>
          <a:ext cx="6688498" cy="1193400"/>
        </a:xfrm>
        <a:prstGeom prst="roundRect">
          <a:avLst/>
        </a:prstGeom>
        <a:solidFill>
          <a:schemeClr val="accent1">
            <a:shade val="80000"/>
            <a:hueOff val="280770"/>
            <a:satOff val="-8903"/>
            <a:lumOff val="1726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Cohen -Mansfield (2018) suggests that challenging behaviour in dementia often reflects an attempt by a person to signal that a need is currently not being met.</a:t>
          </a:r>
          <a:endParaRPr lang="en-US" sz="2000" kern="1200" dirty="0"/>
        </a:p>
      </dsp:txBody>
      <dsp:txXfrm>
        <a:off x="58257" y="1588707"/>
        <a:ext cx="6571984" cy="1076886"/>
      </dsp:txXfrm>
    </dsp:sp>
    <dsp:sp modelId="{BBA4A5D8-97B9-3441-BDDF-63063EA3A489}">
      <dsp:nvSpPr>
        <dsp:cNvPr id="0" name=""/>
        <dsp:cNvSpPr/>
      </dsp:nvSpPr>
      <dsp:spPr>
        <a:xfrm>
          <a:off x="0" y="2781450"/>
          <a:ext cx="6688498" cy="1193400"/>
        </a:xfrm>
        <a:prstGeom prst="roundRect">
          <a:avLst/>
        </a:prstGeom>
        <a:solidFill>
          <a:schemeClr val="accent1">
            <a:shade val="80000"/>
            <a:hueOff val="561541"/>
            <a:satOff val="-17806"/>
            <a:lumOff val="3452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A person’s personality endures through the course of dementia and their individuality will be apparent in various stages and different stages of their illness</a:t>
          </a:r>
          <a:endParaRPr lang="en-US" sz="2000" kern="1200" dirty="0"/>
        </a:p>
      </dsp:txBody>
      <dsp:txXfrm>
        <a:off x="58257" y="2839707"/>
        <a:ext cx="6571984" cy="107688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86FB6F-0648-42DC-BE1C-C54906062E6E}">
      <dsp:nvSpPr>
        <dsp:cNvPr id="0" name=""/>
        <dsp:cNvSpPr/>
      </dsp:nvSpPr>
      <dsp:spPr>
        <a:xfrm>
          <a:off x="638859" y="914325"/>
          <a:ext cx="1305359" cy="128216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66CB16C-CC6B-4C9E-A8F8-61E59C9392D7}">
      <dsp:nvSpPr>
        <dsp:cNvPr id="0" name=""/>
        <dsp:cNvSpPr/>
      </dsp:nvSpPr>
      <dsp:spPr>
        <a:xfrm>
          <a:off x="90151" y="2465662"/>
          <a:ext cx="2402775" cy="101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dirty="0"/>
            <a:t>Challenging behaviour presents due to an unmet need.</a:t>
          </a:r>
          <a:endParaRPr lang="en-US" sz="1100" kern="1200" dirty="0"/>
        </a:p>
      </dsp:txBody>
      <dsp:txXfrm>
        <a:off x="90151" y="2465662"/>
        <a:ext cx="2402775" cy="1012500"/>
      </dsp:txXfrm>
    </dsp:sp>
    <dsp:sp modelId="{A86B549E-8834-4448-BD13-5E534F3972C8}">
      <dsp:nvSpPr>
        <dsp:cNvPr id="0" name=""/>
        <dsp:cNvSpPr/>
      </dsp:nvSpPr>
      <dsp:spPr>
        <a:xfrm>
          <a:off x="3574175" y="964554"/>
          <a:ext cx="1081248" cy="108124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C971BDF-88EA-45A0-AD45-852217100B19}">
      <dsp:nvSpPr>
        <dsp:cNvPr id="0" name=""/>
        <dsp:cNvSpPr/>
      </dsp:nvSpPr>
      <dsp:spPr>
        <a:xfrm>
          <a:off x="2913412" y="2415433"/>
          <a:ext cx="2402775" cy="101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It may result from an individual feeling threatened, fearful, anxious, suffering delusions or hallucinations or it may be in response to a difficult situation or a misinterpretation of the actions of other people</a:t>
          </a:r>
          <a:endParaRPr lang="en-US" sz="1100" kern="1200"/>
        </a:p>
      </dsp:txBody>
      <dsp:txXfrm>
        <a:off x="2913412" y="2415433"/>
        <a:ext cx="2402775" cy="1012500"/>
      </dsp:txXfrm>
    </dsp:sp>
    <dsp:sp modelId="{E52D0FB8-9CE7-4110-9E8F-EE41EDDFD24F}">
      <dsp:nvSpPr>
        <dsp:cNvPr id="0" name=""/>
        <dsp:cNvSpPr/>
      </dsp:nvSpPr>
      <dsp:spPr>
        <a:xfrm>
          <a:off x="6397436" y="964554"/>
          <a:ext cx="1081248" cy="108124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995FA95-AE43-4549-ADEF-FE4F10E1A6D9}">
      <dsp:nvSpPr>
        <dsp:cNvPr id="0" name=""/>
        <dsp:cNvSpPr/>
      </dsp:nvSpPr>
      <dsp:spPr>
        <a:xfrm>
          <a:off x="5736673" y="2415433"/>
          <a:ext cx="2402775" cy="101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May be simply be a result of an individual trying to express that they are hungry, thirsty or in pain </a:t>
          </a:r>
          <a:endParaRPr lang="en-US" sz="1100" kern="1200"/>
        </a:p>
      </dsp:txBody>
      <dsp:txXfrm>
        <a:off x="5736673" y="2415433"/>
        <a:ext cx="2402775" cy="101250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619599-D8C0-F241-8C2D-DA97DE576F84}">
      <dsp:nvSpPr>
        <dsp:cNvPr id="0" name=""/>
        <dsp:cNvSpPr/>
      </dsp:nvSpPr>
      <dsp:spPr>
        <a:xfrm>
          <a:off x="0" y="58301"/>
          <a:ext cx="8044408" cy="1299687"/>
        </a:xfrm>
        <a:prstGeom prst="roundRect">
          <a:avLst/>
        </a:prstGeom>
        <a:solidFill>
          <a:schemeClr val="accent1">
            <a:shade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The majority of care for people with Dementia is undertaken by their family carers.  It is important that the carer is supported to maintain their own health and wellbeing.  </a:t>
          </a:r>
          <a:endParaRPr lang="en-US" sz="1700" kern="1200" dirty="0"/>
        </a:p>
      </dsp:txBody>
      <dsp:txXfrm>
        <a:off x="63445" y="121746"/>
        <a:ext cx="7917518" cy="1172797"/>
      </dsp:txXfrm>
    </dsp:sp>
    <dsp:sp modelId="{E5D2F46C-3F93-784D-8636-95B0761C086D}">
      <dsp:nvSpPr>
        <dsp:cNvPr id="0" name=""/>
        <dsp:cNvSpPr/>
      </dsp:nvSpPr>
      <dsp:spPr>
        <a:xfrm>
          <a:off x="0" y="1406948"/>
          <a:ext cx="8044408" cy="1299687"/>
        </a:xfrm>
        <a:prstGeom prst="roundRect">
          <a:avLst/>
        </a:prstGeom>
        <a:solidFill>
          <a:schemeClr val="accent1">
            <a:shade val="50000"/>
            <a:hueOff val="426854"/>
            <a:satOff val="-12821"/>
            <a:lumOff val="3261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The Prime Ministers Challenge on Dementia includes the aspiration that carers of people with Dementia “be made aware of and offered the opportunity for respite, education , training, emotional and psychological support so that they feel able to cope with their caring responsibilities and to have a life alongside caring”.  </a:t>
          </a:r>
          <a:endParaRPr lang="en-US" sz="1700" kern="1200"/>
        </a:p>
      </dsp:txBody>
      <dsp:txXfrm>
        <a:off x="63445" y="1470393"/>
        <a:ext cx="7917518" cy="1172797"/>
      </dsp:txXfrm>
    </dsp:sp>
    <dsp:sp modelId="{9BC29E0D-1254-4542-85C9-85ED1CBF1143}">
      <dsp:nvSpPr>
        <dsp:cNvPr id="0" name=""/>
        <dsp:cNvSpPr/>
      </dsp:nvSpPr>
      <dsp:spPr>
        <a:xfrm>
          <a:off x="0" y="2755595"/>
          <a:ext cx="8044408" cy="1299687"/>
        </a:xfrm>
        <a:prstGeom prst="roundRect">
          <a:avLst/>
        </a:prstGeom>
        <a:solidFill>
          <a:schemeClr val="accent1">
            <a:shade val="50000"/>
            <a:hueOff val="426854"/>
            <a:satOff val="-12821"/>
            <a:lumOff val="3261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Johns Campaign available for carers that support the patient whilst in hospital. It can allow meal discount at the canteen, the person can order from the ward meal provision, and reduced car parking costs. It can be two named carers/family members.</a:t>
          </a:r>
          <a:endParaRPr lang="en-US" sz="1700" kern="1200"/>
        </a:p>
      </dsp:txBody>
      <dsp:txXfrm>
        <a:off x="63445" y="2819040"/>
        <a:ext cx="7917518" cy="1172797"/>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26/02/2023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26/02/2023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5</a:t>
            </a:fld>
            <a:endParaRPr lang="en-GB"/>
          </a:p>
        </p:txBody>
      </p:sp>
    </p:spTree>
    <p:extLst>
      <p:ext uri="{BB962C8B-B14F-4D97-AF65-F5344CB8AC3E}">
        <p14:creationId xmlns:p14="http://schemas.microsoft.com/office/powerpoint/2010/main" val="12622126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Dementia is generally progressive.  How quickly it progresses varies greatly from person to person.</a:t>
            </a:r>
          </a:p>
          <a:p>
            <a:r>
              <a:rPr lang="en-GB" altLang="en-US" dirty="0"/>
              <a:t>Dementia is a syndrome that can be caused by over 100 different disorders in which there is deterioration in cognitive function  </a:t>
            </a:r>
          </a:p>
          <a:p>
            <a:r>
              <a:rPr lang="en-GB" altLang="en-US" dirty="0"/>
              <a:t>This means that damage to the brain changes the way a person thinks and does things and causes increasing </a:t>
            </a:r>
            <a:r>
              <a:rPr lang="en-GB" altLang="en-US" dirty="0" err="1"/>
              <a:t>fraility</a:t>
            </a:r>
            <a:endParaRPr lang="en-GB" altLang="en-US" dirty="0"/>
          </a:p>
          <a:p>
            <a:r>
              <a:rPr lang="en-GB" altLang="en-US" dirty="0"/>
              <a:t>All dementias regardless of the underlying disease are progressive and life expectancy will be on average 8-12 years after diagnosis</a:t>
            </a:r>
          </a:p>
          <a:p>
            <a:r>
              <a:rPr lang="en-GB" altLang="en-US" dirty="0"/>
              <a:t>Different types of dementia affect people in different ways.</a:t>
            </a:r>
          </a:p>
          <a:p>
            <a:r>
              <a:rPr lang="en-GB" altLang="en-US" dirty="0"/>
              <a:t>Always remember that every person is unique and will experience dementia in their own way</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9</a:t>
            </a:fld>
            <a:endParaRPr lang="en-GB"/>
          </a:p>
        </p:txBody>
      </p:sp>
    </p:spTree>
    <p:extLst>
      <p:ext uri="{BB962C8B-B14F-4D97-AF65-F5344CB8AC3E}">
        <p14:creationId xmlns:p14="http://schemas.microsoft.com/office/powerpoint/2010/main" val="13428256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11</a:t>
            </a:fld>
            <a:endParaRPr lang="en-GB"/>
          </a:p>
        </p:txBody>
      </p:sp>
    </p:spTree>
    <p:extLst>
      <p:ext uri="{BB962C8B-B14F-4D97-AF65-F5344CB8AC3E}">
        <p14:creationId xmlns:p14="http://schemas.microsoft.com/office/powerpoint/2010/main" val="10045017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Most common cause of dementia</a:t>
            </a:r>
          </a:p>
          <a:p>
            <a:r>
              <a:rPr lang="en-GB" altLang="en-US" dirty="0"/>
              <a:t>Brain cells are surrounded by an abnormal protein and their internal structure is also damaged.</a:t>
            </a:r>
          </a:p>
          <a:p>
            <a:r>
              <a:rPr lang="en-GB" altLang="en-US" dirty="0"/>
              <a:t>In time chemical connections between brain cells are lost and cells die</a:t>
            </a:r>
          </a:p>
          <a:p>
            <a:r>
              <a:rPr lang="en-GB" altLang="en-US" dirty="0"/>
              <a:t>Generally gradual decline</a:t>
            </a:r>
          </a:p>
          <a:p>
            <a:r>
              <a:rPr lang="en-GB" altLang="en-US" dirty="0"/>
              <a:t>Drugs can help improve symptoms of dementia – may stop some progression for a short while – relieve memory problems and improve alertness , interest and daily living</a:t>
            </a:r>
          </a:p>
          <a:p>
            <a:r>
              <a:rPr lang="en-GB" altLang="en-US" dirty="0"/>
              <a:t>Donepezil , </a:t>
            </a:r>
            <a:r>
              <a:rPr lang="en-GB" altLang="en-US" dirty="0" err="1"/>
              <a:t>rivastagmine</a:t>
            </a:r>
            <a:r>
              <a:rPr lang="en-GB" altLang="en-US" dirty="0"/>
              <a:t> , galantamine       </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14</a:t>
            </a:fld>
            <a:endParaRPr lang="en-GB"/>
          </a:p>
        </p:txBody>
      </p:sp>
    </p:spTree>
    <p:extLst>
      <p:ext uri="{BB962C8B-B14F-4D97-AF65-F5344CB8AC3E}">
        <p14:creationId xmlns:p14="http://schemas.microsoft.com/office/powerpoint/2010/main" val="15039128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Second most common form </a:t>
            </a:r>
          </a:p>
          <a:p>
            <a:r>
              <a:rPr lang="en-GB" altLang="en-US" dirty="0"/>
              <a:t>Caused by problems with blood flow to the brain.</a:t>
            </a:r>
          </a:p>
          <a:p>
            <a:r>
              <a:rPr lang="en-GB" altLang="en-US" dirty="0"/>
              <a:t>If the oxygen and nutrient supply to the brain is reduced because of narrowing or blockage of blood vessels , some brain cells become damaged or die</a:t>
            </a:r>
          </a:p>
          <a:p>
            <a:r>
              <a:rPr lang="en-GB" altLang="en-US" dirty="0"/>
              <a:t>Vascular dementia can appear suddenly and may </a:t>
            </a:r>
            <a:r>
              <a:rPr lang="en-GB" altLang="en-US" dirty="0" err="1"/>
              <a:t>conicide</a:t>
            </a:r>
            <a:r>
              <a:rPr lang="en-GB" altLang="en-US" dirty="0"/>
              <a:t> with a large stroke or it can develop over an extended period of time with a series of small strokes or damage to small blood vessels deep in the brain</a:t>
            </a:r>
          </a:p>
          <a:p>
            <a:endParaRPr lang="en-GB" altLang="en-US" dirty="0"/>
          </a:p>
          <a:p>
            <a:r>
              <a:rPr lang="en-GB" altLang="en-US" dirty="0"/>
              <a:t>Mixed dementia has more than one type of dementia and a mixture of </a:t>
            </a:r>
            <a:r>
              <a:rPr lang="en-GB" altLang="en-US" dirty="0" err="1"/>
              <a:t>symptoms.It</a:t>
            </a:r>
            <a:r>
              <a:rPr lang="en-GB" altLang="en-US" dirty="0"/>
              <a:t> is common for someone to have </a:t>
            </a:r>
            <a:r>
              <a:rPr lang="en-GB" altLang="en-US" dirty="0" err="1"/>
              <a:t>alzheimers</a:t>
            </a:r>
            <a:r>
              <a:rPr lang="en-GB" altLang="en-US" dirty="0"/>
              <a:t> disease and vascular dementia together</a:t>
            </a:r>
          </a:p>
          <a:p>
            <a:r>
              <a:rPr lang="en-GB" altLang="en-US" dirty="0"/>
              <a:t>Step wise progression</a:t>
            </a:r>
          </a:p>
          <a:p>
            <a:r>
              <a:rPr lang="en-GB" altLang="en-US" dirty="0"/>
              <a:t>Would treat underlying conditions – </a:t>
            </a:r>
            <a:r>
              <a:rPr lang="en-GB" altLang="en-US" dirty="0" err="1"/>
              <a:t>ie</a:t>
            </a:r>
            <a:r>
              <a:rPr lang="en-GB" altLang="en-US" dirty="0"/>
              <a:t> high blood pressure , </a:t>
            </a:r>
            <a:r>
              <a:rPr lang="en-GB" altLang="en-US" dirty="0" err="1"/>
              <a:t>cholestrol</a:t>
            </a:r>
            <a:r>
              <a:rPr lang="en-GB" altLang="en-US" dirty="0"/>
              <a:t> , diabetes</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15</a:t>
            </a:fld>
            <a:endParaRPr lang="en-GB"/>
          </a:p>
        </p:txBody>
      </p:sp>
    </p:spTree>
    <p:extLst>
      <p:ext uri="{BB962C8B-B14F-4D97-AF65-F5344CB8AC3E}">
        <p14:creationId xmlns:p14="http://schemas.microsoft.com/office/powerpoint/2010/main" val="11987065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There are two types of dementia related to </a:t>
            </a:r>
            <a:r>
              <a:rPr lang="en-GB" altLang="en-US" dirty="0" err="1"/>
              <a:t>Parkinsons</a:t>
            </a:r>
            <a:r>
              <a:rPr lang="en-GB" altLang="en-US" dirty="0"/>
              <a:t> disease – theses are </a:t>
            </a:r>
            <a:r>
              <a:rPr lang="en-GB" altLang="en-US" dirty="0" err="1"/>
              <a:t>Parkinsons</a:t>
            </a:r>
            <a:r>
              <a:rPr lang="en-GB" altLang="en-US" dirty="0"/>
              <a:t> dementia and dementia with </a:t>
            </a:r>
            <a:r>
              <a:rPr lang="en-GB" altLang="en-US" dirty="0" err="1"/>
              <a:t>lewy</a:t>
            </a:r>
            <a:r>
              <a:rPr lang="en-GB" altLang="en-US" dirty="0"/>
              <a:t> bodies</a:t>
            </a:r>
          </a:p>
          <a:p>
            <a:r>
              <a:rPr lang="en-GB" altLang="en-US" dirty="0"/>
              <a:t>Both are due to </a:t>
            </a:r>
            <a:r>
              <a:rPr lang="en-GB" altLang="en-US" dirty="0" err="1"/>
              <a:t>lewy</a:t>
            </a:r>
            <a:r>
              <a:rPr lang="en-GB" altLang="en-US" dirty="0"/>
              <a:t> bodies , loss of brain cells and synapses and loss of the neurotransmitter acetylcholine with a variable amount of </a:t>
            </a:r>
            <a:r>
              <a:rPr lang="en-GB" altLang="en-US" dirty="0" err="1"/>
              <a:t>alzheimer</a:t>
            </a:r>
            <a:r>
              <a:rPr lang="en-GB" altLang="en-US" dirty="0"/>
              <a:t> pathology</a:t>
            </a:r>
          </a:p>
          <a:p>
            <a:r>
              <a:rPr lang="en-GB" altLang="en-US" dirty="0" err="1"/>
              <a:t>Whenb</a:t>
            </a:r>
            <a:r>
              <a:rPr lang="en-GB" altLang="en-US" dirty="0"/>
              <a:t> the motor symptoms of </a:t>
            </a:r>
            <a:r>
              <a:rPr lang="en-GB" altLang="en-US" dirty="0" err="1"/>
              <a:t>parkinsons</a:t>
            </a:r>
            <a:r>
              <a:rPr lang="en-GB" altLang="en-US" dirty="0"/>
              <a:t> are present for at least a year before experiencing dementia this is known as </a:t>
            </a:r>
            <a:r>
              <a:rPr lang="en-GB" altLang="en-US" dirty="0" err="1"/>
              <a:t>parkinsons</a:t>
            </a:r>
            <a:r>
              <a:rPr lang="en-GB" altLang="en-US" dirty="0"/>
              <a:t> dementia</a:t>
            </a:r>
          </a:p>
          <a:p>
            <a:r>
              <a:rPr lang="en-GB" altLang="en-US" dirty="0"/>
              <a:t>Dementia with </a:t>
            </a:r>
            <a:r>
              <a:rPr lang="en-GB" altLang="en-US" dirty="0" err="1"/>
              <a:t>lewy</a:t>
            </a:r>
            <a:r>
              <a:rPr lang="en-GB" altLang="en-US" dirty="0"/>
              <a:t> bodies is diagnosed when the symptoms of dementia appear before or at the </a:t>
            </a:r>
            <a:r>
              <a:rPr lang="en-GB" altLang="en-US" dirty="0" err="1"/>
              <a:t>samt</a:t>
            </a:r>
            <a:r>
              <a:rPr lang="en-GB" altLang="en-US" dirty="0"/>
              <a:t> time as </a:t>
            </a:r>
            <a:r>
              <a:rPr lang="en-GB" altLang="en-US" dirty="0" err="1"/>
              <a:t>parkinsons</a:t>
            </a:r>
            <a:r>
              <a:rPr lang="en-GB" altLang="en-US" dirty="0"/>
              <a:t> symptoms</a:t>
            </a:r>
          </a:p>
          <a:p>
            <a:r>
              <a:rPr lang="en-GB" altLang="en-US" dirty="0"/>
              <a:t>Sensitive to antipsychotic medication</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16</a:t>
            </a:fld>
            <a:endParaRPr lang="en-GB"/>
          </a:p>
        </p:txBody>
      </p:sp>
    </p:spTree>
    <p:extLst>
      <p:ext uri="{BB962C8B-B14F-4D97-AF65-F5344CB8AC3E}">
        <p14:creationId xmlns:p14="http://schemas.microsoft.com/office/powerpoint/2010/main" val="42786630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Rare form of dementia</a:t>
            </a:r>
          </a:p>
          <a:p>
            <a:r>
              <a:rPr lang="en-GB" altLang="en-US" dirty="0"/>
              <a:t>The front and side parts of the brain are damaged over time when clumps of abnormal proteins form inside nerve cells causing them to die.</a:t>
            </a:r>
          </a:p>
          <a:p>
            <a:r>
              <a:rPr lang="en-GB" altLang="en-US" dirty="0"/>
              <a:t>Covers a range of conditions including  picks disease frontal lobe degeneration and dementia associated with motor neurone disease </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17</a:t>
            </a:fld>
            <a:endParaRPr lang="en-GB"/>
          </a:p>
        </p:txBody>
      </p:sp>
    </p:spTree>
    <p:extLst>
      <p:ext uri="{BB962C8B-B14F-4D97-AF65-F5344CB8AC3E}">
        <p14:creationId xmlns:p14="http://schemas.microsoft.com/office/powerpoint/2010/main" val="40611582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18</a:t>
            </a:fld>
            <a:endParaRPr lang="en-GB"/>
          </a:p>
        </p:txBody>
      </p:sp>
    </p:spTree>
    <p:extLst>
      <p:ext uri="{BB962C8B-B14F-4D97-AF65-F5344CB8AC3E}">
        <p14:creationId xmlns:p14="http://schemas.microsoft.com/office/powerpoint/2010/main" val="19368765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Rare form of dementia</a:t>
            </a:r>
          </a:p>
          <a:p>
            <a:r>
              <a:rPr lang="en-GB" altLang="en-US" dirty="0"/>
              <a:t>The front and side parts of the brain are damaged over time when clumps of abnormal proteins form inside nerve cells causing them to die.</a:t>
            </a:r>
          </a:p>
          <a:p>
            <a:r>
              <a:rPr lang="en-GB" altLang="en-US" dirty="0"/>
              <a:t>Covers a range of conditions including  picks disease frontal lobe degeneration and dementia associated with motor neurone disease </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24</a:t>
            </a:fld>
            <a:endParaRPr lang="en-GB"/>
          </a:p>
        </p:txBody>
      </p:sp>
    </p:spTree>
    <p:extLst>
      <p:ext uri="{BB962C8B-B14F-4D97-AF65-F5344CB8AC3E}">
        <p14:creationId xmlns:p14="http://schemas.microsoft.com/office/powerpoint/2010/main" val="23899112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p>
          <a:p>
            <a:r>
              <a:rPr lang="en-GB" altLang="en-US" dirty="0"/>
              <a:t>How a person had lived their life – religion , diet how they have coped in the past / coping mechanisms</a:t>
            </a:r>
          </a:p>
          <a:p>
            <a:endParaRPr lang="en-GB" altLang="en-US" dirty="0"/>
          </a:p>
          <a:p>
            <a:r>
              <a:rPr lang="en-GB" altLang="en-US" dirty="0"/>
              <a:t>Reasons for challenging behaviour </a:t>
            </a:r>
          </a:p>
          <a:p>
            <a:r>
              <a:rPr lang="en-GB" altLang="en-US" dirty="0"/>
              <a:t>physical reason – dehydration , constipation , infection</a:t>
            </a:r>
          </a:p>
          <a:p>
            <a:r>
              <a:rPr lang="en-GB" altLang="en-US" dirty="0"/>
              <a:t>Cognitive – communication problems , disorientation</a:t>
            </a:r>
          </a:p>
          <a:p>
            <a:r>
              <a:rPr lang="en-GB" altLang="en-US" dirty="0"/>
              <a:t>Emotional – fear , anxiety</a:t>
            </a:r>
          </a:p>
          <a:p>
            <a:r>
              <a:rPr lang="en-GB" altLang="en-US" dirty="0"/>
              <a:t>Environmental – noise , lights , unfamiliar surroundings </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25</a:t>
            </a:fld>
            <a:endParaRPr lang="en-GB"/>
          </a:p>
        </p:txBody>
      </p:sp>
    </p:spTree>
    <p:extLst>
      <p:ext uri="{BB962C8B-B14F-4D97-AF65-F5344CB8AC3E}">
        <p14:creationId xmlns:p14="http://schemas.microsoft.com/office/powerpoint/2010/main" val="5663891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26</a:t>
            </a:fld>
            <a:endParaRPr lang="en-GB"/>
          </a:p>
        </p:txBody>
      </p:sp>
    </p:spTree>
    <p:extLst>
      <p:ext uri="{BB962C8B-B14F-4D97-AF65-F5344CB8AC3E}">
        <p14:creationId xmlns:p14="http://schemas.microsoft.com/office/powerpoint/2010/main" val="34185016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27</a:t>
            </a:fld>
            <a:endParaRPr lang="en-GB"/>
          </a:p>
        </p:txBody>
      </p:sp>
    </p:spTree>
    <p:extLst>
      <p:ext uri="{BB962C8B-B14F-4D97-AF65-F5344CB8AC3E}">
        <p14:creationId xmlns:p14="http://schemas.microsoft.com/office/powerpoint/2010/main" val="4345434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28</a:t>
            </a:fld>
            <a:endParaRPr lang="en-GB"/>
          </a:p>
        </p:txBody>
      </p:sp>
    </p:spTree>
    <p:extLst>
      <p:ext uri="{BB962C8B-B14F-4D97-AF65-F5344CB8AC3E}">
        <p14:creationId xmlns:p14="http://schemas.microsoft.com/office/powerpoint/2010/main" val="212701866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26/02/2023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26/02/2023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26/02/2023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26/02/2023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26/02/2023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26/02/2023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26/02/2023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26/02/2023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4.xml"/><Relationship Id="rId5" Type="http://schemas.openxmlformats.org/officeDocument/2006/relationships/hyperlink" Target="https://www.youtube.com/watch?v=ZttvY5RKz2c" TargetMode="External"/><Relationship Id="rId4" Type="http://schemas.openxmlformats.org/officeDocument/2006/relationships/image" Target="../media/image4.svg"/></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microsoft.com/office/2007/relationships/hdphoto" Target="../media/hdphoto1.wdp"/></Relationships>
</file>

<file path=ppt/slides/_rels/slide1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image" Target="../media/image14.svg"/></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0.xml"/><Relationship Id="rId1" Type="http://schemas.openxmlformats.org/officeDocument/2006/relationships/slideLayout" Target="../slideLayouts/slideLayout4.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1.xml"/><Relationship Id="rId1" Type="http://schemas.openxmlformats.org/officeDocument/2006/relationships/slideLayout" Target="../slideLayouts/slideLayout4.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image" Target="../media/image22.png"/></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3.xml"/><Relationship Id="rId1" Type="http://schemas.openxmlformats.org/officeDocument/2006/relationships/slideLayout" Target="../slideLayouts/slideLayout4.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9.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14DD2-4A84-4A38-9C18-84E3FDFA6794}"/>
              </a:ext>
            </a:extLst>
          </p:cNvPr>
          <p:cNvSpPr>
            <a:spLocks noGrp="1"/>
          </p:cNvSpPr>
          <p:nvPr>
            <p:ph type="ctrTitle"/>
          </p:nvPr>
        </p:nvSpPr>
        <p:spPr>
          <a:xfrm>
            <a:off x="569826" y="1203245"/>
            <a:ext cx="7772400" cy="1470025"/>
          </a:xfrm>
        </p:spPr>
        <p:txBody>
          <a:bodyPr>
            <a:normAutofit/>
          </a:bodyPr>
          <a:lstStyle/>
          <a:p>
            <a:r>
              <a:rPr lang="en-GB" sz="3200" b="1" i="1" dirty="0">
                <a:solidFill>
                  <a:schemeClr val="bg1"/>
                </a:solidFill>
                <a:cs typeface="Arial" panose="020B0604020202020204" pitchFamily="34" charset="0"/>
              </a:rPr>
              <a:t>Mental Disorders and Psychopathology</a:t>
            </a:r>
            <a:endParaRPr lang="en-GB" sz="3200" i="1" dirty="0">
              <a:solidFill>
                <a:schemeClr val="bg1"/>
              </a:solidFill>
              <a:cs typeface="Arial" panose="020B0604020202020204" pitchFamily="34" charset="0"/>
            </a:endParaRPr>
          </a:p>
        </p:txBody>
      </p:sp>
      <p:sp>
        <p:nvSpPr>
          <p:cNvPr id="3" name="Subtitle 2">
            <a:extLst>
              <a:ext uri="{FF2B5EF4-FFF2-40B4-BE49-F238E27FC236}">
                <a16:creationId xmlns:a16="http://schemas.microsoft.com/office/drawing/2014/main" id="{F0BC8BCD-C032-47DB-8881-416DA81CAE0F}"/>
              </a:ext>
            </a:extLst>
          </p:cNvPr>
          <p:cNvSpPr>
            <a:spLocks noGrp="1"/>
          </p:cNvSpPr>
          <p:nvPr>
            <p:ph type="subTitle" idx="1"/>
          </p:nvPr>
        </p:nvSpPr>
        <p:spPr>
          <a:xfrm>
            <a:off x="1435646" y="4077072"/>
            <a:ext cx="6400800" cy="1752600"/>
          </a:xfrm>
        </p:spPr>
        <p:txBody>
          <a:bodyPr/>
          <a:lstStyle/>
          <a:p>
            <a:endParaRPr lang="en-GB" b="1" dirty="0">
              <a:solidFill>
                <a:schemeClr val="bg1"/>
              </a:solidFill>
              <a:cs typeface="Arial" panose="020B0604020202020204" pitchFamily="34" charset="0"/>
            </a:endParaRPr>
          </a:p>
          <a:p>
            <a:r>
              <a:rPr lang="en-GB" b="1" dirty="0">
                <a:solidFill>
                  <a:schemeClr val="bg1"/>
                </a:solidFill>
                <a:cs typeface="Arial" panose="020B0604020202020204" pitchFamily="34" charset="0"/>
              </a:rPr>
              <a:t>Level 6 - Semester 1  - 22/23</a:t>
            </a:r>
            <a:endParaRPr lang="en-GB" dirty="0">
              <a:cs typeface="Arial" panose="020B0604020202020204" pitchFamily="34" charset="0"/>
            </a:endParaRPr>
          </a:p>
        </p:txBody>
      </p:sp>
      <p:sp>
        <p:nvSpPr>
          <p:cNvPr id="5" name="TextBox 4">
            <a:extLst>
              <a:ext uri="{FF2B5EF4-FFF2-40B4-BE49-F238E27FC236}">
                <a16:creationId xmlns:a16="http://schemas.microsoft.com/office/drawing/2014/main" id="{A241E7F5-8D1F-4694-5F7B-54DC6A67B496}"/>
              </a:ext>
            </a:extLst>
          </p:cNvPr>
          <p:cNvSpPr txBox="1"/>
          <p:nvPr/>
        </p:nvSpPr>
        <p:spPr>
          <a:xfrm>
            <a:off x="1075606" y="2371070"/>
            <a:ext cx="6760840" cy="584775"/>
          </a:xfrm>
          <a:prstGeom prst="rect">
            <a:avLst/>
          </a:prstGeom>
          <a:noFill/>
        </p:spPr>
        <p:txBody>
          <a:bodyPr wrap="square">
            <a:spAutoFit/>
          </a:bodyPr>
          <a:lstStyle/>
          <a:p>
            <a:pPr algn="ctr"/>
            <a:r>
              <a:rPr lang="en-GB" sz="3200" b="1" i="1" dirty="0">
                <a:solidFill>
                  <a:schemeClr val="bg1"/>
                </a:solidFill>
                <a:cs typeface="Arial" panose="020B0604020202020204" pitchFamily="34" charset="0"/>
              </a:rPr>
              <a:t>Week 4 – Dementia</a:t>
            </a:r>
          </a:p>
        </p:txBody>
      </p:sp>
      <p:sp>
        <p:nvSpPr>
          <p:cNvPr id="7" name="TextBox 6">
            <a:extLst>
              <a:ext uri="{FF2B5EF4-FFF2-40B4-BE49-F238E27FC236}">
                <a16:creationId xmlns:a16="http://schemas.microsoft.com/office/drawing/2014/main" id="{4EE2E764-804F-3FDA-3D7D-02B1626EBE85}"/>
              </a:ext>
            </a:extLst>
          </p:cNvPr>
          <p:cNvSpPr txBox="1"/>
          <p:nvPr/>
        </p:nvSpPr>
        <p:spPr>
          <a:xfrm>
            <a:off x="2350046" y="4077072"/>
            <a:ext cx="4572000" cy="584775"/>
          </a:xfrm>
          <a:prstGeom prst="rect">
            <a:avLst/>
          </a:prstGeom>
          <a:noFill/>
        </p:spPr>
        <p:txBody>
          <a:bodyPr wrap="square">
            <a:spAutoFit/>
          </a:bodyPr>
          <a:lstStyle/>
          <a:p>
            <a:pPr algn="ctr"/>
            <a:r>
              <a:rPr lang="en-GB" sz="3200" b="1" i="1" dirty="0">
                <a:solidFill>
                  <a:schemeClr val="bg1"/>
                </a:solidFill>
                <a:cs typeface="Arial" panose="020B0604020202020204" pitchFamily="34" charset="0"/>
              </a:rPr>
              <a:t>BMHP6006_BIRM</a:t>
            </a:r>
            <a:endParaRPr lang="en-GB" sz="3200" b="1" dirty="0">
              <a:solidFill>
                <a:schemeClr val="bg1"/>
              </a:solidFill>
              <a:cs typeface="Arial" panose="020B0604020202020204" pitchFamily="34" charset="0"/>
            </a:endParaRPr>
          </a:p>
        </p:txBody>
      </p:sp>
      <p:sp>
        <p:nvSpPr>
          <p:cNvPr id="6" name="TextBox 5">
            <a:extLst>
              <a:ext uri="{FF2B5EF4-FFF2-40B4-BE49-F238E27FC236}">
                <a16:creationId xmlns:a16="http://schemas.microsoft.com/office/drawing/2014/main" id="{8922D766-AD9B-4711-9761-1A7D968B47F2}"/>
              </a:ext>
            </a:extLst>
          </p:cNvPr>
          <p:cNvSpPr txBox="1"/>
          <p:nvPr/>
        </p:nvSpPr>
        <p:spPr>
          <a:xfrm>
            <a:off x="228401" y="5645006"/>
            <a:ext cx="1934269" cy="369332"/>
          </a:xfrm>
          <a:prstGeom prst="rect">
            <a:avLst/>
          </a:prstGeom>
          <a:noFill/>
        </p:spPr>
        <p:txBody>
          <a:bodyPr wrap="square">
            <a:spAutoFit/>
          </a:bodyPr>
          <a:lstStyle/>
          <a:p>
            <a:r>
              <a:rPr lang="en-GB" b="1" dirty="0">
                <a:solidFill>
                  <a:schemeClr val="bg1"/>
                </a:solidFill>
                <a:cs typeface="Arial" panose="020B0604020202020204" pitchFamily="34" charset="0"/>
              </a:rPr>
              <a:t>Chloe Harries </a:t>
            </a:r>
            <a:endParaRPr lang="en-GB" dirty="0">
              <a:cs typeface="Arial" panose="020B0604020202020204" pitchFamily="34" charset="0"/>
            </a:endParaRPr>
          </a:p>
        </p:txBody>
      </p:sp>
    </p:spTree>
    <p:extLst>
      <p:ext uri="{BB962C8B-B14F-4D97-AF65-F5344CB8AC3E}">
        <p14:creationId xmlns:p14="http://schemas.microsoft.com/office/powerpoint/2010/main" val="23188027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dirty="0">
                <a:cs typeface="Arial" panose="020B0604020202020204" pitchFamily="34" charset="0"/>
              </a:rPr>
              <a:t>Module Learning Outcomes</a:t>
            </a:r>
          </a:p>
        </p:txBody>
      </p:sp>
      <p:graphicFrame>
        <p:nvGraphicFramePr>
          <p:cNvPr id="4" name="Content Placeholder 2">
            <a:extLst>
              <a:ext uri="{FF2B5EF4-FFF2-40B4-BE49-F238E27FC236}">
                <a16:creationId xmlns:a16="http://schemas.microsoft.com/office/drawing/2014/main" id="{7FCF1BAE-20F8-9D46-0BF5-647A758FF04C}"/>
              </a:ext>
            </a:extLst>
          </p:cNvPr>
          <p:cNvGraphicFramePr>
            <a:graphicFrameLocks noGrp="1"/>
          </p:cNvGraphicFramePr>
          <p:nvPr>
            <p:ph idx="1"/>
            <p:extLst>
              <p:ext uri="{D42A27DB-BD31-4B8C-83A1-F6EECF244321}">
                <p14:modId xmlns:p14="http://schemas.microsoft.com/office/powerpoint/2010/main" val="3462944173"/>
              </p:ext>
            </p:extLst>
          </p:nvPr>
        </p:nvGraphicFramePr>
        <p:xfrm>
          <a:off x="457200" y="1600201"/>
          <a:ext cx="8229600" cy="37010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27962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a:xfrm>
            <a:off x="457200" y="4263"/>
            <a:ext cx="8229600" cy="904457"/>
          </a:xfrm>
        </p:spPr>
        <p:txBody>
          <a:bodyPr/>
          <a:lstStyle/>
          <a:p>
            <a:r>
              <a:rPr lang="en-GB" b="1" dirty="0">
                <a:cs typeface="Arial" panose="020B0604020202020204" pitchFamily="34" charset="0"/>
              </a:rPr>
              <a:t>Assessment Summary</a:t>
            </a:r>
            <a:endParaRPr lang="en-GB" b="1" dirty="0"/>
          </a:p>
        </p:txBody>
      </p:sp>
      <p:graphicFrame>
        <p:nvGraphicFramePr>
          <p:cNvPr id="6" name="Content Placeholder 3">
            <a:extLst>
              <a:ext uri="{FF2B5EF4-FFF2-40B4-BE49-F238E27FC236}">
                <a16:creationId xmlns:a16="http://schemas.microsoft.com/office/drawing/2014/main" id="{F9634FB5-4943-A87E-D55B-333A1AE77ACA}"/>
              </a:ext>
            </a:extLst>
          </p:cNvPr>
          <p:cNvGraphicFramePr>
            <a:graphicFrameLocks noGrp="1"/>
          </p:cNvGraphicFramePr>
          <p:nvPr>
            <p:ph idx="1"/>
            <p:extLst>
              <p:ext uri="{D42A27DB-BD31-4B8C-83A1-F6EECF244321}">
                <p14:modId xmlns:p14="http://schemas.microsoft.com/office/powerpoint/2010/main" val="2892763269"/>
              </p:ext>
            </p:extLst>
          </p:nvPr>
        </p:nvGraphicFramePr>
        <p:xfrm>
          <a:off x="228600" y="908720"/>
          <a:ext cx="8686800" cy="4672749"/>
        </p:xfrm>
        <a:graphic>
          <a:graphicData uri="http://schemas.openxmlformats.org/drawingml/2006/table">
            <a:tbl>
              <a:tblPr firstRow="1" firstCol="1" bandRow="1">
                <a:tableStyleId>{5C22544A-7EE6-4342-B048-85BDC9FD1C3A}</a:tableStyleId>
              </a:tblPr>
              <a:tblGrid>
                <a:gridCol w="1751112">
                  <a:extLst>
                    <a:ext uri="{9D8B030D-6E8A-4147-A177-3AD203B41FA5}">
                      <a16:colId xmlns:a16="http://schemas.microsoft.com/office/drawing/2014/main" val="565905640"/>
                    </a:ext>
                  </a:extLst>
                </a:gridCol>
                <a:gridCol w="1296144">
                  <a:extLst>
                    <a:ext uri="{9D8B030D-6E8A-4147-A177-3AD203B41FA5}">
                      <a16:colId xmlns:a16="http://schemas.microsoft.com/office/drawing/2014/main" val="2451840651"/>
                    </a:ext>
                  </a:extLst>
                </a:gridCol>
                <a:gridCol w="2736304">
                  <a:extLst>
                    <a:ext uri="{9D8B030D-6E8A-4147-A177-3AD203B41FA5}">
                      <a16:colId xmlns:a16="http://schemas.microsoft.com/office/drawing/2014/main" val="2245510986"/>
                    </a:ext>
                  </a:extLst>
                </a:gridCol>
                <a:gridCol w="2903240">
                  <a:extLst>
                    <a:ext uri="{9D8B030D-6E8A-4147-A177-3AD203B41FA5}">
                      <a16:colId xmlns:a16="http://schemas.microsoft.com/office/drawing/2014/main" val="1607507966"/>
                    </a:ext>
                  </a:extLst>
                </a:gridCol>
              </a:tblGrid>
              <a:tr h="753154">
                <a:tc>
                  <a:txBody>
                    <a:bodyPr/>
                    <a:lstStyle/>
                    <a:p>
                      <a:pPr marL="0" marR="0">
                        <a:lnSpc>
                          <a:spcPct val="107000"/>
                        </a:lnSpc>
                        <a:spcBef>
                          <a:spcPts val="0"/>
                        </a:spcBef>
                        <a:spcAft>
                          <a:spcPts val="0"/>
                        </a:spcAft>
                      </a:pPr>
                      <a:r>
                        <a:rPr lang="en-US" sz="2000" dirty="0">
                          <a:effectLst/>
                        </a:rPr>
                        <a:t>Assessment </a:t>
                      </a:r>
                      <a:endParaRPr lang="en-US" sz="1900" dirty="0">
                        <a:effectLst/>
                        <a:latin typeface="Calibri" panose="020F0502020204030204" pitchFamily="34" charset="0"/>
                        <a:ea typeface="Calibri" panose="020F0502020204030204" pitchFamily="34" charset="0"/>
                        <a:cs typeface="Times New Roman" panose="02020603050405020304" pitchFamily="18" charset="0"/>
                      </a:endParaRPr>
                    </a:p>
                  </a:txBody>
                  <a:tcPr marL="115836" marR="115836" marT="0" marB="0">
                    <a:solidFill>
                      <a:srgbClr val="2B98B7"/>
                    </a:solidFill>
                  </a:tcPr>
                </a:tc>
                <a:tc>
                  <a:txBody>
                    <a:bodyPr/>
                    <a:lstStyle/>
                    <a:p>
                      <a:pPr marL="0" marR="0">
                        <a:lnSpc>
                          <a:spcPct val="107000"/>
                        </a:lnSpc>
                        <a:spcBef>
                          <a:spcPts val="0"/>
                        </a:spcBef>
                        <a:spcAft>
                          <a:spcPts val="0"/>
                        </a:spcAft>
                      </a:pPr>
                      <a:r>
                        <a:rPr lang="en-US" sz="2000" dirty="0">
                          <a:effectLst/>
                        </a:rPr>
                        <a:t>Task </a:t>
                      </a:r>
                      <a:endParaRPr lang="en-US" sz="1900" dirty="0">
                        <a:effectLst/>
                        <a:latin typeface="Calibri" panose="020F0502020204030204" pitchFamily="34" charset="0"/>
                        <a:ea typeface="Calibri" panose="020F0502020204030204" pitchFamily="34" charset="0"/>
                        <a:cs typeface="Times New Roman" panose="02020603050405020304" pitchFamily="18" charset="0"/>
                      </a:endParaRPr>
                    </a:p>
                  </a:txBody>
                  <a:tcPr marL="115836" marR="115836" marT="0" marB="0">
                    <a:solidFill>
                      <a:srgbClr val="24B9D9"/>
                    </a:solidFill>
                  </a:tcPr>
                </a:tc>
                <a:tc>
                  <a:txBody>
                    <a:bodyPr/>
                    <a:lstStyle/>
                    <a:p>
                      <a:pPr marL="0" marR="0">
                        <a:lnSpc>
                          <a:spcPct val="107000"/>
                        </a:lnSpc>
                        <a:spcBef>
                          <a:spcPts val="0"/>
                        </a:spcBef>
                        <a:spcAft>
                          <a:spcPts val="0"/>
                        </a:spcAft>
                      </a:pPr>
                      <a:r>
                        <a:rPr lang="en-US" sz="2000" dirty="0">
                          <a:effectLst/>
                        </a:rPr>
                        <a:t>Submission Requirement </a:t>
                      </a:r>
                      <a:endParaRPr lang="en-US" sz="1900" dirty="0">
                        <a:effectLst/>
                        <a:latin typeface="Calibri" panose="020F0502020204030204" pitchFamily="34" charset="0"/>
                        <a:ea typeface="Calibri" panose="020F0502020204030204" pitchFamily="34" charset="0"/>
                        <a:cs typeface="Times New Roman" panose="02020603050405020304" pitchFamily="18" charset="0"/>
                      </a:endParaRPr>
                    </a:p>
                  </a:txBody>
                  <a:tcPr marL="115836" marR="115836" marT="0" marB="0">
                    <a:solidFill>
                      <a:srgbClr val="24B9D9"/>
                    </a:solidFill>
                  </a:tcPr>
                </a:tc>
                <a:tc>
                  <a:txBody>
                    <a:bodyPr/>
                    <a:lstStyle/>
                    <a:p>
                      <a:pPr marL="0" marR="0">
                        <a:lnSpc>
                          <a:spcPct val="107000"/>
                        </a:lnSpc>
                        <a:spcBef>
                          <a:spcPts val="0"/>
                        </a:spcBef>
                        <a:spcAft>
                          <a:spcPts val="0"/>
                        </a:spcAft>
                      </a:pPr>
                      <a:r>
                        <a:rPr lang="en-US" sz="2000" dirty="0">
                          <a:effectLst/>
                        </a:rPr>
                        <a:t>Submission Date</a:t>
                      </a:r>
                      <a:endParaRPr lang="en-US" sz="1900" dirty="0">
                        <a:effectLst/>
                        <a:latin typeface="Calibri" panose="020F0502020204030204" pitchFamily="34" charset="0"/>
                        <a:ea typeface="Calibri" panose="020F0502020204030204" pitchFamily="34" charset="0"/>
                        <a:cs typeface="Times New Roman" panose="02020603050405020304" pitchFamily="18" charset="0"/>
                      </a:endParaRPr>
                    </a:p>
                  </a:txBody>
                  <a:tcPr marL="115836" marR="115836" marT="0" marB="0">
                    <a:solidFill>
                      <a:srgbClr val="24B9D9"/>
                    </a:solidFill>
                  </a:tcPr>
                </a:tc>
                <a:extLst>
                  <a:ext uri="{0D108BD9-81ED-4DB2-BD59-A6C34878D82A}">
                    <a16:rowId xmlns:a16="http://schemas.microsoft.com/office/drawing/2014/main" val="2339314087"/>
                  </a:ext>
                </a:extLst>
              </a:tr>
              <a:tr h="2112321">
                <a:tc>
                  <a:txBody>
                    <a:bodyPr/>
                    <a:lstStyle/>
                    <a:p>
                      <a:pPr marL="0" marR="0">
                        <a:lnSpc>
                          <a:spcPct val="107000"/>
                        </a:lnSpc>
                        <a:spcBef>
                          <a:spcPts val="0"/>
                        </a:spcBef>
                        <a:spcAft>
                          <a:spcPts val="0"/>
                        </a:spcAft>
                      </a:pPr>
                      <a:endParaRPr lang="en-US" sz="2000" dirty="0">
                        <a:effectLst/>
                      </a:endParaRPr>
                    </a:p>
                    <a:p>
                      <a:pPr marL="0" marR="0">
                        <a:lnSpc>
                          <a:spcPct val="107000"/>
                        </a:lnSpc>
                        <a:spcBef>
                          <a:spcPts val="0"/>
                        </a:spcBef>
                        <a:spcAft>
                          <a:spcPts val="0"/>
                        </a:spcAft>
                      </a:pPr>
                      <a:r>
                        <a:rPr lang="en-US" sz="2000" dirty="0">
                          <a:effectLst/>
                        </a:rPr>
                        <a:t>Assignment 1 (50%)</a:t>
                      </a:r>
                      <a:endParaRPr lang="en-US" sz="1900" dirty="0">
                        <a:effectLst/>
                        <a:latin typeface="Calibri" panose="020F0502020204030204" pitchFamily="34" charset="0"/>
                        <a:ea typeface="Calibri" panose="020F0502020204030204" pitchFamily="34" charset="0"/>
                        <a:cs typeface="Times New Roman" panose="02020603050405020304" pitchFamily="18" charset="0"/>
                      </a:endParaRPr>
                    </a:p>
                  </a:txBody>
                  <a:tcPr marL="115836" marR="115836" marT="0" marB="0">
                    <a:solidFill>
                      <a:srgbClr val="356C8B"/>
                    </a:solidFill>
                  </a:tcPr>
                </a:tc>
                <a:tc>
                  <a:txBody>
                    <a:bodyPr/>
                    <a:lstStyle/>
                    <a:p>
                      <a:pPr marL="0" marR="0">
                        <a:lnSpc>
                          <a:spcPct val="107000"/>
                        </a:lnSpc>
                        <a:spcBef>
                          <a:spcPts val="0"/>
                        </a:spcBef>
                        <a:spcAft>
                          <a:spcPts val="0"/>
                        </a:spcAft>
                      </a:pPr>
                      <a:endParaRPr lang="en-US" sz="2000" dirty="0">
                        <a:effectLst/>
                      </a:endParaRPr>
                    </a:p>
                    <a:p>
                      <a:pPr marL="0" marR="0">
                        <a:lnSpc>
                          <a:spcPct val="107000"/>
                        </a:lnSpc>
                        <a:spcBef>
                          <a:spcPts val="0"/>
                        </a:spcBef>
                        <a:spcAft>
                          <a:spcPts val="0"/>
                        </a:spcAft>
                      </a:pPr>
                      <a:r>
                        <a:rPr lang="en-US" sz="2000" dirty="0">
                          <a:effectLst/>
                        </a:rPr>
                        <a:t>Debate </a:t>
                      </a:r>
                      <a:endParaRPr lang="en-US" sz="1900" dirty="0">
                        <a:effectLst/>
                      </a:endParaRPr>
                    </a:p>
                  </a:txBody>
                  <a:tcPr marL="115836" marR="115836" marT="0" marB="0"/>
                </a:tc>
                <a:tc>
                  <a:txBody>
                    <a:bodyPr/>
                    <a:lstStyle/>
                    <a:p>
                      <a:pPr marL="0" marR="0">
                        <a:lnSpc>
                          <a:spcPct val="107000"/>
                        </a:lnSpc>
                        <a:spcBef>
                          <a:spcPts val="0"/>
                        </a:spcBef>
                        <a:spcAft>
                          <a:spcPts val="0"/>
                        </a:spcAft>
                      </a:pPr>
                      <a:r>
                        <a:rPr lang="en-US" sz="1600" dirty="0">
                          <a:effectLst/>
                        </a:rPr>
                        <a:t>Debate for 15 minutes on if the UK has supported and included individuals with mental disorder…</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115836" marR="115836" marT="0" marB="0"/>
                </a:tc>
                <a:tc>
                  <a:txBody>
                    <a:bodyPr/>
                    <a:lstStyle/>
                    <a:p>
                      <a:pPr marL="0" marR="0">
                        <a:lnSpc>
                          <a:spcPct val="107000"/>
                        </a:lnSpc>
                        <a:spcBef>
                          <a:spcPts val="0"/>
                        </a:spcBef>
                        <a:spcAft>
                          <a:spcPts val="0"/>
                        </a:spcAft>
                      </a:pPr>
                      <a:r>
                        <a:rPr lang="en-US" sz="1800" dirty="0">
                          <a:effectLst/>
                          <a:latin typeface="+mj-lt"/>
                          <a:ea typeface="Calibri" panose="020F0502020204030204" pitchFamily="34" charset="0"/>
                          <a:cs typeface="Times New Roman" panose="02020603050405020304" pitchFamily="18" charset="0"/>
                        </a:rPr>
                        <a:t>Submit your reference list to Turnitin - Friday 10</a:t>
                      </a:r>
                      <a:r>
                        <a:rPr lang="en-US" sz="1800" baseline="30000" dirty="0">
                          <a:effectLst/>
                          <a:latin typeface="+mj-lt"/>
                          <a:ea typeface="Calibri" panose="020F0502020204030204" pitchFamily="34" charset="0"/>
                          <a:cs typeface="Times New Roman" panose="02020603050405020304" pitchFamily="18" charset="0"/>
                        </a:rPr>
                        <a:t>th</a:t>
                      </a:r>
                      <a:r>
                        <a:rPr lang="en-US" sz="1800" dirty="0">
                          <a:effectLst/>
                          <a:latin typeface="+mj-lt"/>
                          <a:ea typeface="Calibri" panose="020F0502020204030204" pitchFamily="34" charset="0"/>
                          <a:cs typeface="Times New Roman" panose="02020603050405020304" pitchFamily="18" charset="0"/>
                        </a:rPr>
                        <a:t> March 2023 at 3pm. </a:t>
                      </a:r>
                    </a:p>
                    <a:p>
                      <a:pPr marL="0" marR="0">
                        <a:lnSpc>
                          <a:spcPct val="107000"/>
                        </a:lnSpc>
                        <a:spcBef>
                          <a:spcPts val="0"/>
                        </a:spcBef>
                        <a:spcAft>
                          <a:spcPts val="0"/>
                        </a:spcAft>
                      </a:pPr>
                      <a:endParaRPr lang="en-US" sz="1800" dirty="0">
                        <a:effectLst/>
                        <a:latin typeface="+mj-lt"/>
                        <a:ea typeface="Calibri" panose="020F0502020204030204" pitchFamily="34" charset="0"/>
                        <a:cs typeface="Times New Roman" panose="02020603050405020304" pitchFamily="18" charset="0"/>
                      </a:endParaRPr>
                    </a:p>
                    <a:p>
                      <a:pPr marL="0" marR="0">
                        <a:lnSpc>
                          <a:spcPct val="107000"/>
                        </a:lnSpc>
                        <a:spcBef>
                          <a:spcPts val="0"/>
                        </a:spcBef>
                        <a:spcAft>
                          <a:spcPts val="0"/>
                        </a:spcAft>
                      </a:pPr>
                      <a:r>
                        <a:rPr lang="en-US" sz="1800" dirty="0">
                          <a:effectLst/>
                          <a:latin typeface="+mj-lt"/>
                          <a:ea typeface="Calibri" panose="020F0502020204030204" pitchFamily="34" charset="0"/>
                          <a:cs typeface="Times New Roman" panose="02020603050405020304" pitchFamily="18" charset="0"/>
                        </a:rPr>
                        <a:t>You will present on Monday 13</a:t>
                      </a:r>
                      <a:r>
                        <a:rPr lang="en-US" sz="1800" baseline="30000" dirty="0">
                          <a:effectLst/>
                          <a:latin typeface="+mj-lt"/>
                          <a:ea typeface="Calibri" panose="020F0502020204030204" pitchFamily="34" charset="0"/>
                          <a:cs typeface="Times New Roman" panose="02020603050405020304" pitchFamily="18" charset="0"/>
                        </a:rPr>
                        <a:t>th</a:t>
                      </a:r>
                      <a:r>
                        <a:rPr lang="en-US" sz="1800" dirty="0">
                          <a:effectLst/>
                          <a:latin typeface="+mj-lt"/>
                          <a:ea typeface="Calibri" panose="020F0502020204030204" pitchFamily="34" charset="0"/>
                          <a:cs typeface="Times New Roman" panose="02020603050405020304" pitchFamily="18" charset="0"/>
                        </a:rPr>
                        <a:t> March 2023. </a:t>
                      </a:r>
                    </a:p>
                  </a:txBody>
                  <a:tcPr marL="115836" marR="115836" marT="0" marB="0"/>
                </a:tc>
                <a:extLst>
                  <a:ext uri="{0D108BD9-81ED-4DB2-BD59-A6C34878D82A}">
                    <a16:rowId xmlns:a16="http://schemas.microsoft.com/office/drawing/2014/main" val="3915408229"/>
                  </a:ext>
                </a:extLst>
              </a:tr>
              <a:tr h="1458158">
                <a:tc>
                  <a:txBody>
                    <a:bodyPr/>
                    <a:lstStyle/>
                    <a:p>
                      <a:pPr marL="0" marR="0">
                        <a:lnSpc>
                          <a:spcPct val="107000"/>
                        </a:lnSpc>
                        <a:spcBef>
                          <a:spcPts val="0"/>
                        </a:spcBef>
                        <a:spcAft>
                          <a:spcPts val="0"/>
                        </a:spcAft>
                      </a:pPr>
                      <a:endParaRPr lang="en-US" sz="2000" dirty="0">
                        <a:effectLst/>
                      </a:endParaRPr>
                    </a:p>
                    <a:p>
                      <a:pPr marL="0" marR="0">
                        <a:lnSpc>
                          <a:spcPct val="107000"/>
                        </a:lnSpc>
                        <a:spcBef>
                          <a:spcPts val="0"/>
                        </a:spcBef>
                        <a:spcAft>
                          <a:spcPts val="0"/>
                        </a:spcAft>
                      </a:pPr>
                      <a:r>
                        <a:rPr lang="en-US" sz="2000" dirty="0">
                          <a:effectLst/>
                        </a:rPr>
                        <a:t>Assignment 2 (50%) </a:t>
                      </a:r>
                      <a:endParaRPr lang="en-US" sz="1900" dirty="0">
                        <a:effectLst/>
                        <a:latin typeface="Calibri" panose="020F0502020204030204" pitchFamily="34" charset="0"/>
                        <a:ea typeface="Calibri" panose="020F0502020204030204" pitchFamily="34" charset="0"/>
                        <a:cs typeface="Times New Roman" panose="02020603050405020304" pitchFamily="18" charset="0"/>
                      </a:endParaRPr>
                    </a:p>
                  </a:txBody>
                  <a:tcPr marL="115836" marR="115836" marT="0" marB="0">
                    <a:solidFill>
                      <a:srgbClr val="356C8B"/>
                    </a:solidFill>
                  </a:tcPr>
                </a:tc>
                <a:tc>
                  <a:txBody>
                    <a:bodyPr/>
                    <a:lstStyle/>
                    <a:p>
                      <a:pPr marL="0" marR="0">
                        <a:lnSpc>
                          <a:spcPct val="107000"/>
                        </a:lnSpc>
                        <a:spcBef>
                          <a:spcPts val="0"/>
                        </a:spcBef>
                        <a:spcAft>
                          <a:spcPts val="0"/>
                        </a:spcAft>
                      </a:pPr>
                      <a:endParaRPr lang="en-US" sz="2000" dirty="0">
                        <a:effectLst/>
                      </a:endParaRPr>
                    </a:p>
                    <a:p>
                      <a:pPr marL="0" marR="0">
                        <a:lnSpc>
                          <a:spcPct val="107000"/>
                        </a:lnSpc>
                        <a:spcBef>
                          <a:spcPts val="0"/>
                        </a:spcBef>
                        <a:spcAft>
                          <a:spcPts val="0"/>
                        </a:spcAft>
                      </a:pPr>
                      <a:endParaRPr lang="en-US" sz="2000" dirty="0">
                        <a:effectLst/>
                      </a:endParaRPr>
                    </a:p>
                    <a:p>
                      <a:pPr marL="0" marR="0">
                        <a:lnSpc>
                          <a:spcPct val="107000"/>
                        </a:lnSpc>
                        <a:spcBef>
                          <a:spcPts val="0"/>
                        </a:spcBef>
                        <a:spcAft>
                          <a:spcPts val="0"/>
                        </a:spcAft>
                      </a:pPr>
                      <a:r>
                        <a:rPr lang="en-US" sz="2000" dirty="0">
                          <a:effectLst/>
                        </a:rPr>
                        <a:t>Report</a:t>
                      </a:r>
                      <a:endParaRPr lang="en-US" sz="1900" dirty="0">
                        <a:effectLst/>
                        <a:latin typeface="Calibri" panose="020F0502020204030204" pitchFamily="34" charset="0"/>
                        <a:ea typeface="Calibri" panose="020F0502020204030204" pitchFamily="34" charset="0"/>
                        <a:cs typeface="Times New Roman" panose="02020603050405020304" pitchFamily="18" charset="0"/>
                      </a:endParaRPr>
                    </a:p>
                  </a:txBody>
                  <a:tcPr marL="115836" marR="115836" marT="0" marB="0"/>
                </a:tc>
                <a:tc>
                  <a:txBody>
                    <a:bodyPr/>
                    <a:lstStyle/>
                    <a:p>
                      <a:pPr marL="0" marR="0">
                        <a:lnSpc>
                          <a:spcPct val="107000"/>
                        </a:lnSpc>
                        <a:spcBef>
                          <a:spcPts val="0"/>
                        </a:spcBef>
                        <a:spcAft>
                          <a:spcPts val="0"/>
                        </a:spcAft>
                      </a:pPr>
                      <a:r>
                        <a:rPr lang="en-US" sz="1600" dirty="0">
                          <a:effectLst/>
                        </a:rPr>
                        <a:t>Write a 3,000-word report focusing on the classification, diagnosis, treatment and measurement of ONE of the disorders we have reviewed in class. </a:t>
                      </a:r>
                    </a:p>
                  </a:txBody>
                  <a:tcPr marL="115836" marR="115836" marT="0" marB="0"/>
                </a:tc>
                <a:tc>
                  <a:txBody>
                    <a:bodyPr/>
                    <a:lstStyle/>
                    <a:p>
                      <a:pPr marL="0" marR="0">
                        <a:lnSpc>
                          <a:spcPct val="107000"/>
                        </a:lnSpc>
                        <a:spcBef>
                          <a:spcPts val="0"/>
                        </a:spcBef>
                        <a:spcAft>
                          <a:spcPts val="0"/>
                        </a:spcAft>
                      </a:pPr>
                      <a:endParaRPr lang="en-US" sz="1800" dirty="0">
                        <a:effectLst/>
                        <a:latin typeface="+mj-lt"/>
                        <a:ea typeface="Calibri" panose="020F0502020204030204" pitchFamily="34" charset="0"/>
                        <a:cs typeface="Times New Roman" panose="02020603050405020304" pitchFamily="18" charset="0"/>
                      </a:endParaRPr>
                    </a:p>
                    <a:p>
                      <a:pPr marL="0" marR="0">
                        <a:lnSpc>
                          <a:spcPct val="107000"/>
                        </a:lnSpc>
                        <a:spcBef>
                          <a:spcPts val="0"/>
                        </a:spcBef>
                        <a:spcAft>
                          <a:spcPts val="0"/>
                        </a:spcAft>
                      </a:pPr>
                      <a:r>
                        <a:rPr lang="en-US" sz="1800" dirty="0">
                          <a:effectLst/>
                          <a:latin typeface="+mj-lt"/>
                          <a:ea typeface="Calibri" panose="020F0502020204030204" pitchFamily="34" charset="0"/>
                          <a:cs typeface="Times New Roman" panose="02020603050405020304" pitchFamily="18" charset="0"/>
                        </a:rPr>
                        <a:t>Submit your report to Turnitin – Friday 31</a:t>
                      </a:r>
                      <a:r>
                        <a:rPr lang="en-US" sz="1800" baseline="30000" dirty="0">
                          <a:effectLst/>
                          <a:latin typeface="+mj-lt"/>
                          <a:ea typeface="Calibri" panose="020F0502020204030204" pitchFamily="34" charset="0"/>
                          <a:cs typeface="Times New Roman" panose="02020603050405020304" pitchFamily="18" charset="0"/>
                        </a:rPr>
                        <a:t>st</a:t>
                      </a:r>
                      <a:r>
                        <a:rPr lang="en-US" sz="1800" dirty="0">
                          <a:effectLst/>
                          <a:latin typeface="+mj-lt"/>
                          <a:ea typeface="Calibri" panose="020F0502020204030204" pitchFamily="34" charset="0"/>
                          <a:cs typeface="Times New Roman" panose="02020603050405020304" pitchFamily="18" charset="0"/>
                        </a:rPr>
                        <a:t>  March 2023 at 3pm. </a:t>
                      </a:r>
                    </a:p>
                  </a:txBody>
                  <a:tcPr marL="115836" marR="115836" marT="0" marB="0"/>
                </a:tc>
                <a:extLst>
                  <a:ext uri="{0D108BD9-81ED-4DB2-BD59-A6C34878D82A}">
                    <a16:rowId xmlns:a16="http://schemas.microsoft.com/office/drawing/2014/main" val="953676862"/>
                  </a:ext>
                </a:extLst>
              </a:tr>
            </a:tbl>
          </a:graphicData>
        </a:graphic>
      </p:graphicFrame>
    </p:spTree>
    <p:extLst>
      <p:ext uri="{BB962C8B-B14F-4D97-AF65-F5344CB8AC3E}">
        <p14:creationId xmlns:p14="http://schemas.microsoft.com/office/powerpoint/2010/main" val="2933632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9A352-EC7C-42F0-8595-EE27D25FE8AA}"/>
              </a:ext>
            </a:extLst>
          </p:cNvPr>
          <p:cNvSpPr>
            <a:spLocks noGrp="1"/>
          </p:cNvSpPr>
          <p:nvPr>
            <p:ph type="title"/>
          </p:nvPr>
        </p:nvSpPr>
        <p:spPr/>
        <p:txBody>
          <a:bodyPr/>
          <a:lstStyle/>
          <a:p>
            <a:r>
              <a:rPr lang="en-GB" b="1" dirty="0"/>
              <a:t>Level 6 Grading System </a:t>
            </a:r>
            <a:endParaRPr lang="en-GB" dirty="0"/>
          </a:p>
        </p:txBody>
      </p:sp>
      <p:graphicFrame>
        <p:nvGraphicFramePr>
          <p:cNvPr id="6" name="Table 5">
            <a:extLst>
              <a:ext uri="{FF2B5EF4-FFF2-40B4-BE49-F238E27FC236}">
                <a16:creationId xmlns:a16="http://schemas.microsoft.com/office/drawing/2014/main" id="{177D329B-17F5-A1F2-B5B7-18D6594F509E}"/>
              </a:ext>
            </a:extLst>
          </p:cNvPr>
          <p:cNvGraphicFramePr>
            <a:graphicFrameLocks noGrp="1"/>
          </p:cNvGraphicFramePr>
          <p:nvPr>
            <p:extLst>
              <p:ext uri="{D42A27DB-BD31-4B8C-83A1-F6EECF244321}">
                <p14:modId xmlns:p14="http://schemas.microsoft.com/office/powerpoint/2010/main" val="428777602"/>
              </p:ext>
            </p:extLst>
          </p:nvPr>
        </p:nvGraphicFramePr>
        <p:xfrm>
          <a:off x="457200" y="1556792"/>
          <a:ext cx="8229600" cy="3747287"/>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1845358680"/>
                    </a:ext>
                  </a:extLst>
                </a:gridCol>
                <a:gridCol w="4114800">
                  <a:extLst>
                    <a:ext uri="{9D8B030D-6E8A-4147-A177-3AD203B41FA5}">
                      <a16:colId xmlns:a16="http://schemas.microsoft.com/office/drawing/2014/main" val="253360665"/>
                    </a:ext>
                  </a:extLst>
                </a:gridCol>
              </a:tblGrid>
              <a:tr h="409679">
                <a:tc>
                  <a:txBody>
                    <a:bodyPr/>
                    <a:lstStyle/>
                    <a:p>
                      <a:r>
                        <a:rPr lang="en-US" dirty="0"/>
                        <a:t>Outcome </a:t>
                      </a:r>
                    </a:p>
                  </a:txBody>
                  <a:tcPr>
                    <a:solidFill>
                      <a:srgbClr val="356C8B"/>
                    </a:solidFill>
                  </a:tcPr>
                </a:tc>
                <a:tc>
                  <a:txBody>
                    <a:bodyPr/>
                    <a:lstStyle/>
                    <a:p>
                      <a:r>
                        <a:rPr lang="en-US" dirty="0"/>
                        <a:t>Boundary</a:t>
                      </a:r>
                    </a:p>
                  </a:txBody>
                  <a:tcPr>
                    <a:solidFill>
                      <a:srgbClr val="356C8B"/>
                    </a:solidFill>
                  </a:tcPr>
                </a:tc>
                <a:extLst>
                  <a:ext uri="{0D108BD9-81ED-4DB2-BD59-A6C34878D82A}">
                    <a16:rowId xmlns:a16="http://schemas.microsoft.com/office/drawing/2014/main" val="3321184781"/>
                  </a:ext>
                </a:extLst>
              </a:tr>
              <a:tr h="409679">
                <a:tc>
                  <a:txBody>
                    <a:bodyPr/>
                    <a:lstStyle/>
                    <a:p>
                      <a:pPr algn="ctr"/>
                      <a:r>
                        <a:rPr lang="en-US" dirty="0"/>
                        <a:t>Fail </a:t>
                      </a:r>
                    </a:p>
                  </a:txBody>
                  <a:tcPr/>
                </a:tc>
                <a:tc>
                  <a:txBody>
                    <a:bodyPr/>
                    <a:lstStyle/>
                    <a:p>
                      <a:pPr algn="ctr"/>
                      <a:r>
                        <a:rPr lang="en-US" dirty="0"/>
                        <a:t>0-29%</a:t>
                      </a:r>
                    </a:p>
                  </a:txBody>
                  <a:tcPr/>
                </a:tc>
                <a:extLst>
                  <a:ext uri="{0D108BD9-81ED-4DB2-BD59-A6C34878D82A}">
                    <a16:rowId xmlns:a16="http://schemas.microsoft.com/office/drawing/2014/main" val="3055941585"/>
                  </a:ext>
                </a:extLst>
              </a:tr>
              <a:tr h="409679">
                <a:tc>
                  <a:txBody>
                    <a:bodyPr/>
                    <a:lstStyle/>
                    <a:p>
                      <a:pPr algn="ctr"/>
                      <a:r>
                        <a:rPr lang="en-US" dirty="0"/>
                        <a:t>Marginal Fail </a:t>
                      </a:r>
                    </a:p>
                  </a:txBody>
                  <a:tcPr/>
                </a:tc>
                <a:tc>
                  <a:txBody>
                    <a:bodyPr/>
                    <a:lstStyle/>
                    <a:p>
                      <a:pPr algn="ctr"/>
                      <a:r>
                        <a:rPr lang="en-US" dirty="0"/>
                        <a:t>30-29%</a:t>
                      </a:r>
                    </a:p>
                  </a:txBody>
                  <a:tcPr/>
                </a:tc>
                <a:extLst>
                  <a:ext uri="{0D108BD9-81ED-4DB2-BD59-A6C34878D82A}">
                    <a16:rowId xmlns:a16="http://schemas.microsoft.com/office/drawing/2014/main" val="2025974587"/>
                  </a:ext>
                </a:extLst>
              </a:tr>
              <a:tr h="502301">
                <a:tc>
                  <a:txBody>
                    <a:bodyPr/>
                    <a:lstStyle/>
                    <a:p>
                      <a:pPr algn="ctr"/>
                      <a:r>
                        <a:rPr lang="en-US" dirty="0"/>
                        <a:t>Satisfactory (3</a:t>
                      </a:r>
                      <a:r>
                        <a:rPr lang="en-US" baseline="30000" dirty="0"/>
                        <a:t>rd</a:t>
                      </a:r>
                      <a:r>
                        <a:rPr lang="en-US" dirty="0"/>
                        <a:t>/pass)</a:t>
                      </a:r>
                    </a:p>
                  </a:txBody>
                  <a:tcPr/>
                </a:tc>
                <a:tc>
                  <a:txBody>
                    <a:bodyPr/>
                    <a:lstStyle/>
                    <a:p>
                      <a:pPr algn="ctr"/>
                      <a:r>
                        <a:rPr lang="en-US" dirty="0"/>
                        <a:t>40-49%</a:t>
                      </a:r>
                    </a:p>
                  </a:txBody>
                  <a:tcPr/>
                </a:tc>
                <a:extLst>
                  <a:ext uri="{0D108BD9-81ED-4DB2-BD59-A6C34878D82A}">
                    <a16:rowId xmlns:a16="http://schemas.microsoft.com/office/drawing/2014/main" val="3661729561"/>
                  </a:ext>
                </a:extLst>
              </a:tr>
              <a:tr h="502301">
                <a:tc>
                  <a:txBody>
                    <a:bodyPr/>
                    <a:lstStyle/>
                    <a:p>
                      <a:pPr algn="ctr"/>
                      <a:r>
                        <a:rPr lang="en-US" dirty="0"/>
                        <a:t>Good (2.2/ Pass)</a:t>
                      </a:r>
                    </a:p>
                  </a:txBody>
                  <a:tcPr/>
                </a:tc>
                <a:tc>
                  <a:txBody>
                    <a:bodyPr/>
                    <a:lstStyle/>
                    <a:p>
                      <a:pPr algn="ctr"/>
                      <a:r>
                        <a:rPr lang="en-US" dirty="0"/>
                        <a:t>50-59%</a:t>
                      </a:r>
                    </a:p>
                  </a:txBody>
                  <a:tcPr/>
                </a:tc>
                <a:extLst>
                  <a:ext uri="{0D108BD9-81ED-4DB2-BD59-A6C34878D82A}">
                    <a16:rowId xmlns:a16="http://schemas.microsoft.com/office/drawing/2014/main" val="4224406068"/>
                  </a:ext>
                </a:extLst>
              </a:tr>
              <a:tr h="502301">
                <a:tc>
                  <a:txBody>
                    <a:bodyPr/>
                    <a:lstStyle/>
                    <a:p>
                      <a:pPr algn="ctr"/>
                      <a:r>
                        <a:rPr lang="en-US" dirty="0"/>
                        <a:t>Very Good (2.1/Merit)</a:t>
                      </a:r>
                    </a:p>
                  </a:txBody>
                  <a:tcPr/>
                </a:tc>
                <a:tc>
                  <a:txBody>
                    <a:bodyPr/>
                    <a:lstStyle/>
                    <a:p>
                      <a:pPr algn="ctr"/>
                      <a:r>
                        <a:rPr lang="en-US" dirty="0"/>
                        <a:t>60-69%</a:t>
                      </a:r>
                    </a:p>
                  </a:txBody>
                  <a:tcPr/>
                </a:tc>
                <a:extLst>
                  <a:ext uri="{0D108BD9-81ED-4DB2-BD59-A6C34878D82A}">
                    <a16:rowId xmlns:a16="http://schemas.microsoft.com/office/drawing/2014/main" val="571310064"/>
                  </a:ext>
                </a:extLst>
              </a:tr>
              <a:tr h="504420">
                <a:tc>
                  <a:txBody>
                    <a:bodyPr/>
                    <a:lstStyle/>
                    <a:p>
                      <a:pPr algn="ctr"/>
                      <a:r>
                        <a:rPr lang="en-US" dirty="0"/>
                        <a:t>Excellent (1</a:t>
                      </a:r>
                      <a:r>
                        <a:rPr lang="en-US" baseline="30000" dirty="0"/>
                        <a:t>st</a:t>
                      </a:r>
                      <a:r>
                        <a:rPr lang="en-US" dirty="0"/>
                        <a:t>/Distinction)</a:t>
                      </a:r>
                    </a:p>
                  </a:txBody>
                  <a:tcPr/>
                </a:tc>
                <a:tc>
                  <a:txBody>
                    <a:bodyPr/>
                    <a:lstStyle/>
                    <a:p>
                      <a:pPr algn="ctr"/>
                      <a:r>
                        <a:rPr lang="en-US" dirty="0"/>
                        <a:t>70-84%</a:t>
                      </a:r>
                    </a:p>
                  </a:txBody>
                  <a:tcPr/>
                </a:tc>
                <a:extLst>
                  <a:ext uri="{0D108BD9-81ED-4DB2-BD59-A6C34878D82A}">
                    <a16:rowId xmlns:a16="http://schemas.microsoft.com/office/drawing/2014/main" val="1128488819"/>
                  </a:ext>
                </a:extLst>
              </a:tr>
              <a:tr h="506927">
                <a:tc>
                  <a:txBody>
                    <a:bodyPr/>
                    <a:lstStyle/>
                    <a:p>
                      <a:pPr algn="ctr"/>
                      <a:r>
                        <a:rPr lang="en-US" dirty="0"/>
                        <a:t>Exceptional (1</a:t>
                      </a:r>
                      <a:r>
                        <a:rPr lang="en-US" baseline="30000" dirty="0"/>
                        <a:t>st</a:t>
                      </a:r>
                      <a:r>
                        <a:rPr lang="en-US" dirty="0"/>
                        <a:t> /Distinction)</a:t>
                      </a:r>
                    </a:p>
                  </a:txBody>
                  <a:tcPr/>
                </a:tc>
                <a:tc>
                  <a:txBody>
                    <a:bodyPr/>
                    <a:lstStyle/>
                    <a:p>
                      <a:pPr algn="ctr"/>
                      <a:r>
                        <a:rPr lang="en-US" dirty="0"/>
                        <a:t>85-100%</a:t>
                      </a:r>
                    </a:p>
                  </a:txBody>
                  <a:tcPr/>
                </a:tc>
                <a:extLst>
                  <a:ext uri="{0D108BD9-81ED-4DB2-BD59-A6C34878D82A}">
                    <a16:rowId xmlns:a16="http://schemas.microsoft.com/office/drawing/2014/main" val="430225078"/>
                  </a:ext>
                </a:extLst>
              </a:tr>
            </a:tbl>
          </a:graphicData>
        </a:graphic>
      </p:graphicFrame>
    </p:spTree>
    <p:extLst>
      <p:ext uri="{BB962C8B-B14F-4D97-AF65-F5344CB8AC3E}">
        <p14:creationId xmlns:p14="http://schemas.microsoft.com/office/powerpoint/2010/main" val="15855524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a:xfrm>
            <a:off x="457200" y="-6052"/>
            <a:ext cx="8229600" cy="1143000"/>
          </a:xfrm>
        </p:spPr>
        <p:txBody>
          <a:bodyPr>
            <a:normAutofit fontScale="90000"/>
          </a:bodyPr>
          <a:lstStyle/>
          <a:p>
            <a:pPr algn="ctr"/>
            <a:r>
              <a:rPr lang="en-GB" b="1" dirty="0">
                <a:cs typeface="Arial" panose="020B0604020202020204" pitchFamily="34" charset="0"/>
              </a:rPr>
              <a:t>The Generic Assessment Criteria</a:t>
            </a:r>
          </a:p>
        </p:txBody>
      </p:sp>
      <p:graphicFrame>
        <p:nvGraphicFramePr>
          <p:cNvPr id="3" name="Table 8">
            <a:extLst>
              <a:ext uri="{FF2B5EF4-FFF2-40B4-BE49-F238E27FC236}">
                <a16:creationId xmlns:a16="http://schemas.microsoft.com/office/drawing/2014/main" id="{CBBA5A63-FBB4-E64E-824E-A4DE70646FE5}"/>
              </a:ext>
            </a:extLst>
          </p:cNvPr>
          <p:cNvGraphicFramePr>
            <a:graphicFrameLocks/>
          </p:cNvGraphicFramePr>
          <p:nvPr>
            <p:extLst>
              <p:ext uri="{D42A27DB-BD31-4B8C-83A1-F6EECF244321}">
                <p14:modId xmlns:p14="http://schemas.microsoft.com/office/powerpoint/2010/main" val="2921142036"/>
              </p:ext>
            </p:extLst>
          </p:nvPr>
        </p:nvGraphicFramePr>
        <p:xfrm>
          <a:off x="323528" y="908720"/>
          <a:ext cx="8568952" cy="4608512"/>
        </p:xfrm>
        <a:graphic>
          <a:graphicData uri="http://schemas.openxmlformats.org/drawingml/2006/table">
            <a:tbl>
              <a:tblPr firstRow="1" bandRow="1">
                <a:tableStyleId>{5C22544A-7EE6-4342-B048-85BDC9FD1C3A}</a:tableStyleId>
              </a:tblPr>
              <a:tblGrid>
                <a:gridCol w="8568952">
                  <a:extLst>
                    <a:ext uri="{9D8B030D-6E8A-4147-A177-3AD203B41FA5}">
                      <a16:colId xmlns:a16="http://schemas.microsoft.com/office/drawing/2014/main" val="1916064910"/>
                    </a:ext>
                  </a:extLst>
                </a:gridCol>
              </a:tblGrid>
              <a:tr h="312491">
                <a:tc>
                  <a:txBody>
                    <a:bodyPr/>
                    <a:lstStyle/>
                    <a:p>
                      <a:r>
                        <a:rPr lang="en-US" sz="1400" dirty="0"/>
                        <a:t>Grading Criteria </a:t>
                      </a:r>
                    </a:p>
                  </a:txBody>
                  <a:tcPr marL="70074" marR="70074" marT="35037" marB="35037">
                    <a:solidFill>
                      <a:srgbClr val="356C8B"/>
                    </a:solidFill>
                  </a:tcPr>
                </a:tc>
                <a:extLst>
                  <a:ext uri="{0D108BD9-81ED-4DB2-BD59-A6C34878D82A}">
                    <a16:rowId xmlns:a16="http://schemas.microsoft.com/office/drawing/2014/main" val="2760743371"/>
                  </a:ext>
                </a:extLst>
              </a:tr>
              <a:tr h="555225">
                <a:tc>
                  <a:txBody>
                    <a:bodyPr/>
                    <a:lstStyle/>
                    <a:p>
                      <a:pPr algn="l"/>
                      <a:r>
                        <a:rPr lang="en-GB" sz="1400" b="1" kern="1200" dirty="0">
                          <a:solidFill>
                            <a:schemeClr val="dk1"/>
                          </a:solidFill>
                          <a:effectLst/>
                          <a:latin typeface="+mn-lt"/>
                          <a:ea typeface="+mn-ea"/>
                          <a:cs typeface="+mn-cs"/>
                        </a:rPr>
                        <a:t>Engagement with literature </a:t>
                      </a:r>
                      <a:r>
                        <a:rPr lang="en-GB" sz="1400" kern="1200" dirty="0">
                          <a:solidFill>
                            <a:schemeClr val="dk1"/>
                          </a:solidFill>
                          <a:effectLst/>
                          <a:latin typeface="+mn-lt"/>
                          <a:ea typeface="+mn-ea"/>
                          <a:cs typeface="+mn-cs"/>
                        </a:rPr>
                        <a:t>(including reading, referencing, academic conventions and</a:t>
                      </a:r>
                      <a:r>
                        <a:rPr lang="en-US" sz="1400" kern="1200" dirty="0">
                          <a:solidFill>
                            <a:schemeClr val="dk1"/>
                          </a:solidFill>
                          <a:effectLst/>
                          <a:latin typeface="+mn-lt"/>
                          <a:ea typeface="+mn-ea"/>
                          <a:cs typeface="+mn-cs"/>
                        </a:rPr>
                        <a:t> </a:t>
                      </a:r>
                      <a:r>
                        <a:rPr lang="en-GB" sz="1400" kern="1200" dirty="0">
                          <a:solidFill>
                            <a:schemeClr val="dk1"/>
                          </a:solidFill>
                          <a:effectLst/>
                          <a:latin typeface="+mn-lt"/>
                          <a:ea typeface="+mn-ea"/>
                          <a:cs typeface="+mn-cs"/>
                        </a:rPr>
                        <a:t>academic honesty)</a:t>
                      </a:r>
                      <a:r>
                        <a:rPr lang="en-GB" sz="1400" b="1" kern="1200" dirty="0">
                          <a:solidFill>
                            <a:schemeClr val="dk1"/>
                          </a:solidFill>
                          <a:effectLst/>
                          <a:latin typeface="+mn-lt"/>
                          <a:ea typeface="+mn-ea"/>
                          <a:cs typeface="+mn-cs"/>
                        </a:rPr>
                        <a:t> </a:t>
                      </a:r>
                      <a:endParaRPr lang="en-US" sz="1400" dirty="0"/>
                    </a:p>
                  </a:txBody>
                  <a:tcPr marL="70074" marR="70074" marT="35037" marB="35037"/>
                </a:tc>
                <a:extLst>
                  <a:ext uri="{0D108BD9-81ED-4DB2-BD59-A6C34878D82A}">
                    <a16:rowId xmlns:a16="http://schemas.microsoft.com/office/drawing/2014/main" val="560619330"/>
                  </a:ext>
                </a:extLst>
              </a:tr>
              <a:tr h="79796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kern="1200" dirty="0">
                          <a:solidFill>
                            <a:schemeClr val="dk1"/>
                          </a:solidFill>
                          <a:effectLst/>
                          <a:latin typeface="+mn-lt"/>
                          <a:ea typeface="+mn-ea"/>
                          <a:cs typeface="+mn-cs"/>
                        </a:rPr>
                        <a:t>Knowledge and understanding </a:t>
                      </a:r>
                      <a:r>
                        <a:rPr lang="en-GB" sz="1400" kern="1200" dirty="0">
                          <a:solidFill>
                            <a:schemeClr val="dk1"/>
                          </a:solidFill>
                          <a:effectLst/>
                          <a:latin typeface="+mn-lt"/>
                          <a:ea typeface="+mn-ea"/>
                          <a:cs typeface="+mn-cs"/>
                        </a:rPr>
                        <a:t>(Coherent and detailed knowledge and systematic understanding of the subject area, at least some of which is informed by the latest research and/or advanced scholarship within the discipline.)</a:t>
                      </a:r>
                      <a:endParaRPr lang="en-US" sz="1400" kern="1200" dirty="0">
                        <a:solidFill>
                          <a:schemeClr val="dk1"/>
                        </a:solidFill>
                        <a:effectLst/>
                        <a:latin typeface="+mn-lt"/>
                        <a:ea typeface="+mn-ea"/>
                        <a:cs typeface="+mn-cs"/>
                      </a:endParaRPr>
                    </a:p>
                  </a:txBody>
                  <a:tcPr marL="70074" marR="70074" marT="35037" marB="35037"/>
                </a:tc>
                <a:extLst>
                  <a:ext uri="{0D108BD9-81ED-4DB2-BD59-A6C34878D82A}">
                    <a16:rowId xmlns:a16="http://schemas.microsoft.com/office/drawing/2014/main" val="3847617441"/>
                  </a:ext>
                </a:extLst>
              </a:tr>
              <a:tr h="917930">
                <a:tc>
                  <a:txBody>
                    <a:bodyPr/>
                    <a:lstStyle/>
                    <a:p>
                      <a:r>
                        <a:rPr lang="en-GB" sz="1400" b="1" kern="1200" dirty="0">
                          <a:solidFill>
                            <a:schemeClr val="dk1"/>
                          </a:solidFill>
                          <a:effectLst/>
                          <a:latin typeface="+mn-lt"/>
                          <a:ea typeface="+mn-ea"/>
                          <a:cs typeface="+mn-cs"/>
                        </a:rPr>
                        <a:t>Cognitive and intellectual skills </a:t>
                      </a:r>
                      <a:endParaRPr lang="en-US" sz="1400" kern="1200" dirty="0">
                        <a:solidFill>
                          <a:schemeClr val="dk1"/>
                        </a:solidFill>
                        <a:effectLst/>
                        <a:latin typeface="+mn-lt"/>
                        <a:ea typeface="+mn-ea"/>
                        <a:cs typeface="+mn-cs"/>
                      </a:endParaRPr>
                    </a:p>
                    <a:p>
                      <a:r>
                        <a:rPr lang="en-GB" sz="1400" kern="1200" dirty="0">
                          <a:solidFill>
                            <a:schemeClr val="dk1"/>
                          </a:solidFill>
                          <a:effectLst/>
                          <a:latin typeface="+mn-lt"/>
                          <a:ea typeface="+mn-ea"/>
                          <a:cs typeface="+mn-cs"/>
                        </a:rPr>
                        <a:t>(Conceptual and critical thinking, analysis, synthesis and evaluation of research, assumptions, abstract concepts and data (that may be incomplete); logic, argument and judgement.) </a:t>
                      </a:r>
                      <a:endParaRPr lang="en-US" sz="1400" dirty="0"/>
                    </a:p>
                  </a:txBody>
                  <a:tcPr marL="70074" marR="70074" marT="35037" marB="35037"/>
                </a:tc>
                <a:extLst>
                  <a:ext uri="{0D108BD9-81ED-4DB2-BD59-A6C34878D82A}">
                    <a16:rowId xmlns:a16="http://schemas.microsoft.com/office/drawing/2014/main" val="3596951841"/>
                  </a:ext>
                </a:extLst>
              </a:tr>
              <a:tr h="797960">
                <a:tc>
                  <a:txBody>
                    <a:bodyPr/>
                    <a:lstStyle/>
                    <a:p>
                      <a:r>
                        <a:rPr lang="en-GB" sz="1400" b="1" kern="1200" dirty="0">
                          <a:solidFill>
                            <a:schemeClr val="dk1"/>
                          </a:solidFill>
                          <a:effectLst/>
                          <a:latin typeface="+mn-lt"/>
                          <a:ea typeface="+mn-ea"/>
                          <a:cs typeface="+mn-cs"/>
                        </a:rPr>
                        <a:t>Practical skills</a:t>
                      </a:r>
                      <a:endParaRPr lang="en-US" sz="1400" kern="1200" dirty="0">
                        <a:solidFill>
                          <a:schemeClr val="dk1"/>
                        </a:solidFill>
                        <a:effectLst/>
                        <a:latin typeface="+mn-lt"/>
                        <a:ea typeface="+mn-ea"/>
                        <a:cs typeface="+mn-cs"/>
                      </a:endParaRPr>
                    </a:p>
                    <a:p>
                      <a:r>
                        <a:rPr lang="en-GB" sz="1400" kern="1200" dirty="0">
                          <a:solidFill>
                            <a:schemeClr val="dk1"/>
                          </a:solidFill>
                          <a:effectLst/>
                          <a:latin typeface="+mn-lt"/>
                          <a:ea typeface="+mn-ea"/>
                          <a:cs typeface="+mn-cs"/>
                        </a:rPr>
                        <a:t>(Apply/deploy accurately established tools and techniques; initiate and carry out projects; formulate solutions to solve problems in complex and unpredictable contexts.)</a:t>
                      </a:r>
                      <a:endParaRPr lang="en-US" sz="1400" dirty="0"/>
                    </a:p>
                  </a:txBody>
                  <a:tcPr marL="70074" marR="70074" marT="35037" marB="35037"/>
                </a:tc>
                <a:extLst>
                  <a:ext uri="{0D108BD9-81ED-4DB2-BD59-A6C34878D82A}">
                    <a16:rowId xmlns:a16="http://schemas.microsoft.com/office/drawing/2014/main" val="4060750198"/>
                  </a:ext>
                </a:extLst>
              </a:tr>
              <a:tr h="1226946">
                <a:tc>
                  <a:txBody>
                    <a:bodyPr/>
                    <a:lstStyle/>
                    <a:p>
                      <a:pPr marL="68580" marR="0">
                        <a:lnSpc>
                          <a:spcPct val="99000"/>
                        </a:lnSpc>
                        <a:spcBef>
                          <a:spcPts val="170"/>
                        </a:spcBef>
                        <a:spcAft>
                          <a:spcPts val="0"/>
                        </a:spcAft>
                      </a:pPr>
                      <a:r>
                        <a:rPr lang="en-GB" sz="1400" b="1" dirty="0">
                          <a:effectLst/>
                          <a:latin typeface="Arial" panose="020B0604020202020204" pitchFamily="34" charset="0"/>
                          <a:ea typeface="Arial" panose="020B0604020202020204" pitchFamily="34" charset="0"/>
                        </a:rPr>
                        <a:t>Transferable skills for </a:t>
                      </a:r>
                      <a:r>
                        <a:rPr lang="en-GB" sz="1400" b="1" dirty="0">
                          <a:solidFill>
                            <a:srgbClr val="000000"/>
                          </a:solidFill>
                          <a:effectLst/>
                          <a:latin typeface="Arial" panose="020B0604020202020204" pitchFamily="34" charset="0"/>
                          <a:ea typeface="Arial" panose="020B0604020202020204" pitchFamily="34" charset="0"/>
                        </a:rPr>
                        <a:t>life and professional practice</a:t>
                      </a:r>
                      <a:endParaRPr lang="en-US" sz="1400" dirty="0">
                        <a:effectLst/>
                        <a:latin typeface="Times New Roman" panose="02020603050405020304" pitchFamily="18" charset="0"/>
                        <a:ea typeface="Times New Roman" panose="02020603050405020304" pitchFamily="18" charset="0"/>
                      </a:endParaRPr>
                    </a:p>
                    <a:p>
                      <a:pPr marL="68580" marR="0">
                        <a:lnSpc>
                          <a:spcPct val="99000"/>
                        </a:lnSpc>
                        <a:spcBef>
                          <a:spcPts val="170"/>
                        </a:spcBef>
                        <a:spcAft>
                          <a:spcPts val="0"/>
                        </a:spcAft>
                      </a:pPr>
                      <a:r>
                        <a:rPr lang="en-GB" sz="1400" dirty="0">
                          <a:solidFill>
                            <a:srgbClr val="000000"/>
                          </a:solidFill>
                          <a:effectLst/>
                          <a:latin typeface="Arial" panose="020B0604020202020204" pitchFamily="34" charset="0"/>
                          <a:ea typeface="Times New Roman" panose="02020603050405020304" pitchFamily="18" charset="0"/>
                        </a:rPr>
                        <a:t>(Exercise of initiative and personal responsibility; professional development; initiate and complete tasks and procedures: individually and/or collaboratively; use appropriate media to communicate effectively; fluency of expression; clarity and effectiveness in presentation and organisation.)</a:t>
                      </a:r>
                      <a:endParaRPr lang="en-US" sz="1400" dirty="0">
                        <a:effectLst/>
                        <a:latin typeface="Times New Roman" panose="02020603050405020304" pitchFamily="18" charset="0"/>
                        <a:ea typeface="Times New Roman" panose="02020603050405020304" pitchFamily="18" charset="0"/>
                      </a:endParaRPr>
                    </a:p>
                  </a:txBody>
                  <a:tcPr marL="52555" marR="52555" marT="0" marB="0"/>
                </a:tc>
                <a:extLst>
                  <a:ext uri="{0D108BD9-81ED-4DB2-BD59-A6C34878D82A}">
                    <a16:rowId xmlns:a16="http://schemas.microsoft.com/office/drawing/2014/main" val="3979366762"/>
                  </a:ext>
                </a:extLst>
              </a:tr>
            </a:tbl>
          </a:graphicData>
        </a:graphic>
      </p:graphicFrame>
    </p:spTree>
    <p:extLst>
      <p:ext uri="{BB962C8B-B14F-4D97-AF65-F5344CB8AC3E}">
        <p14:creationId xmlns:p14="http://schemas.microsoft.com/office/powerpoint/2010/main" val="17200097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171FD-6EF8-4F2C-9F4E-5E8D3BF01FE0}"/>
              </a:ext>
            </a:extLst>
          </p:cNvPr>
          <p:cNvSpPr>
            <a:spLocks noGrp="1"/>
          </p:cNvSpPr>
          <p:nvPr>
            <p:ph type="title"/>
          </p:nvPr>
        </p:nvSpPr>
        <p:spPr/>
        <p:txBody>
          <a:bodyPr/>
          <a:lstStyle/>
          <a:p>
            <a:r>
              <a:rPr lang="en-GB" b="1" dirty="0"/>
              <a:t>Aims of the Session</a:t>
            </a:r>
            <a:endParaRPr lang="en-GB" dirty="0"/>
          </a:p>
        </p:txBody>
      </p:sp>
      <p:sp>
        <p:nvSpPr>
          <p:cNvPr id="3" name="Content Placeholder 2">
            <a:extLst>
              <a:ext uri="{FF2B5EF4-FFF2-40B4-BE49-F238E27FC236}">
                <a16:creationId xmlns:a16="http://schemas.microsoft.com/office/drawing/2014/main" id="{DF99822D-0470-4551-AB24-B693EF2E6662}"/>
              </a:ext>
            </a:extLst>
          </p:cNvPr>
          <p:cNvSpPr>
            <a:spLocks noGrp="1"/>
          </p:cNvSpPr>
          <p:nvPr>
            <p:ph idx="1"/>
          </p:nvPr>
        </p:nvSpPr>
        <p:spPr/>
        <p:txBody>
          <a:bodyPr/>
          <a:lstStyle/>
          <a:p>
            <a:pPr lvl="0">
              <a:buSzPct val="100000"/>
              <a:buFont typeface="Wingdings" panose="05000000000000000000" pitchFamily="2" charset="2"/>
              <a:buChar char="§"/>
            </a:pPr>
            <a:r>
              <a:rPr lang="en-GB" sz="2400" dirty="0"/>
              <a:t>The definition of Dementia.</a:t>
            </a:r>
          </a:p>
          <a:p>
            <a:pPr lvl="0">
              <a:buSzPct val="100000"/>
              <a:buFont typeface="Wingdings" panose="05000000000000000000" pitchFamily="2" charset="2"/>
              <a:buChar char="§"/>
            </a:pPr>
            <a:r>
              <a:rPr lang="en-GB" sz="2400" dirty="0"/>
              <a:t>The ICD-10 Classification of Dementia. </a:t>
            </a:r>
          </a:p>
          <a:p>
            <a:pPr lvl="0">
              <a:buSzPct val="100000"/>
              <a:buFont typeface="Wingdings" panose="05000000000000000000" pitchFamily="2" charset="2"/>
              <a:buChar char="§"/>
            </a:pPr>
            <a:r>
              <a:rPr lang="en-GB" sz="2400" dirty="0"/>
              <a:t>Key impacts of Dementia on a service user.</a:t>
            </a:r>
          </a:p>
          <a:p>
            <a:pPr lvl="0">
              <a:buSzPct val="100000"/>
              <a:buFont typeface="Wingdings" panose="05000000000000000000" pitchFamily="2" charset="2"/>
              <a:buChar char="§"/>
            </a:pPr>
            <a:r>
              <a:rPr lang="en-GB" sz="2400" dirty="0"/>
              <a:t>Inclusion and exclusion. </a:t>
            </a:r>
          </a:p>
          <a:p>
            <a:pPr lvl="0">
              <a:buSzPct val="100000"/>
              <a:buFont typeface="Wingdings" panose="05000000000000000000" pitchFamily="2" charset="2"/>
              <a:buChar char="§"/>
            </a:pPr>
            <a:r>
              <a:rPr lang="en-GB" sz="2400" dirty="0"/>
              <a:t>Current provision and treatment. </a:t>
            </a:r>
          </a:p>
          <a:p>
            <a:pPr lvl="0">
              <a:buSzPct val="100000"/>
              <a:buFont typeface="Wingdings" panose="05000000000000000000" pitchFamily="2" charset="2"/>
              <a:buChar char="§"/>
            </a:pPr>
            <a:r>
              <a:rPr lang="en-GB" sz="2400" dirty="0"/>
              <a:t>Case study (Raj) review. </a:t>
            </a:r>
          </a:p>
          <a:p>
            <a:pPr lvl="0">
              <a:buSzPct val="100000"/>
              <a:buFont typeface="Wingdings" panose="05000000000000000000" pitchFamily="2" charset="2"/>
              <a:buChar char="§"/>
            </a:pPr>
            <a:endParaRPr lang="en-GB" dirty="0"/>
          </a:p>
        </p:txBody>
      </p:sp>
    </p:spTree>
    <p:extLst>
      <p:ext uri="{BB962C8B-B14F-4D97-AF65-F5344CB8AC3E}">
        <p14:creationId xmlns:p14="http://schemas.microsoft.com/office/powerpoint/2010/main" val="996749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0F4832B-9539-115E-2267-AE03A722B7EC}"/>
              </a:ext>
            </a:extLst>
          </p:cNvPr>
          <p:cNvSpPr>
            <a:spLocks noGrp="1"/>
          </p:cNvSpPr>
          <p:nvPr>
            <p:ph type="title"/>
          </p:nvPr>
        </p:nvSpPr>
        <p:spPr/>
        <p:txBody>
          <a:bodyPr>
            <a:normAutofit/>
          </a:bodyPr>
          <a:lstStyle/>
          <a:p>
            <a:r>
              <a:rPr lang="en-GB" b="1" dirty="0"/>
              <a:t>**Disclaimer**</a:t>
            </a:r>
          </a:p>
        </p:txBody>
      </p:sp>
      <p:sp>
        <p:nvSpPr>
          <p:cNvPr id="6" name="Content Placeholder 5">
            <a:extLst>
              <a:ext uri="{FF2B5EF4-FFF2-40B4-BE49-F238E27FC236}">
                <a16:creationId xmlns:a16="http://schemas.microsoft.com/office/drawing/2014/main" id="{89C6A3D1-C778-E404-D5BF-E0CA99A917DA}"/>
              </a:ext>
            </a:extLst>
          </p:cNvPr>
          <p:cNvSpPr>
            <a:spLocks noGrp="1"/>
          </p:cNvSpPr>
          <p:nvPr>
            <p:ph idx="1"/>
          </p:nvPr>
        </p:nvSpPr>
        <p:spPr/>
        <p:txBody>
          <a:bodyPr/>
          <a:lstStyle/>
          <a:p>
            <a:r>
              <a:rPr lang="en-GB" dirty="0"/>
              <a:t>During our sessions we will discuss various topics surrounding mental health and wellbeing. </a:t>
            </a:r>
          </a:p>
          <a:p>
            <a:r>
              <a:rPr lang="en-GB" dirty="0"/>
              <a:t>This at times can be distressing for some. </a:t>
            </a:r>
          </a:p>
          <a:p>
            <a:r>
              <a:rPr lang="en-GB" dirty="0"/>
              <a:t>If you feel uncomfortable at any time please let me know.</a:t>
            </a:r>
          </a:p>
        </p:txBody>
      </p:sp>
    </p:spTree>
    <p:extLst>
      <p:ext uri="{BB962C8B-B14F-4D97-AF65-F5344CB8AC3E}">
        <p14:creationId xmlns:p14="http://schemas.microsoft.com/office/powerpoint/2010/main" val="1215014680"/>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0E69755-0588-6A95-6784-5802A09AD84B}"/>
              </a:ext>
            </a:extLst>
          </p:cNvPr>
          <p:cNvSpPr>
            <a:spLocks noGrp="1"/>
          </p:cNvSpPr>
          <p:nvPr>
            <p:ph type="ctrTitle"/>
          </p:nvPr>
        </p:nvSpPr>
        <p:spPr>
          <a:xfrm>
            <a:off x="1115616" y="2276872"/>
            <a:ext cx="6984776" cy="1470025"/>
          </a:xfrm>
        </p:spPr>
        <p:txBody>
          <a:bodyPr>
            <a:normAutofit fontScale="90000"/>
          </a:bodyPr>
          <a:lstStyle/>
          <a:p>
            <a:r>
              <a:rPr lang="en-GB" b="1" dirty="0">
                <a:solidFill>
                  <a:schemeClr val="bg1"/>
                </a:solidFill>
              </a:rPr>
              <a:t>Session Part 1 – </a:t>
            </a:r>
            <a:br>
              <a:rPr lang="en-GB" b="1" dirty="0">
                <a:solidFill>
                  <a:schemeClr val="bg1"/>
                </a:solidFill>
              </a:rPr>
            </a:br>
            <a:r>
              <a:rPr lang="en-GB" b="1" dirty="0">
                <a:solidFill>
                  <a:schemeClr val="bg1"/>
                </a:solidFill>
              </a:rPr>
              <a:t>Definition, Classification, Impact and Statistics. </a:t>
            </a:r>
          </a:p>
        </p:txBody>
      </p:sp>
    </p:spTree>
    <p:extLst>
      <p:ext uri="{BB962C8B-B14F-4D97-AF65-F5344CB8AC3E}">
        <p14:creationId xmlns:p14="http://schemas.microsoft.com/office/powerpoint/2010/main" val="10436701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E28FF-CCA6-47CE-AF58-001142E9F831}"/>
              </a:ext>
            </a:extLst>
          </p:cNvPr>
          <p:cNvSpPr>
            <a:spLocks noGrp="1"/>
          </p:cNvSpPr>
          <p:nvPr>
            <p:ph type="title"/>
          </p:nvPr>
        </p:nvSpPr>
        <p:spPr>
          <a:xfrm>
            <a:off x="457200" y="980728"/>
            <a:ext cx="8229600" cy="1143000"/>
          </a:xfrm>
        </p:spPr>
        <p:txBody>
          <a:bodyPr>
            <a:normAutofit fontScale="90000"/>
          </a:bodyPr>
          <a:lstStyle/>
          <a:p>
            <a:pPr>
              <a:lnSpc>
                <a:spcPct val="150000"/>
              </a:lnSpc>
            </a:pPr>
            <a:br>
              <a:rPr lang="en-GB" b="1" dirty="0"/>
            </a:br>
            <a:br>
              <a:rPr lang="en-GB" b="1" dirty="0"/>
            </a:br>
            <a:br>
              <a:rPr lang="en-GB" b="1" dirty="0"/>
            </a:br>
            <a:br>
              <a:rPr lang="en-GB" sz="3300" b="1" dirty="0"/>
            </a:br>
            <a:endParaRPr lang="en-GB" sz="3300" dirty="0"/>
          </a:p>
        </p:txBody>
      </p:sp>
      <p:graphicFrame>
        <p:nvGraphicFramePr>
          <p:cNvPr id="3" name="Content Placeholder 2">
            <a:extLst>
              <a:ext uri="{FF2B5EF4-FFF2-40B4-BE49-F238E27FC236}">
                <a16:creationId xmlns:a16="http://schemas.microsoft.com/office/drawing/2014/main" id="{711F622E-CEDB-0EF5-3608-472EF798DE74}"/>
              </a:ext>
            </a:extLst>
          </p:cNvPr>
          <p:cNvGraphicFramePr>
            <a:graphicFrameLocks noGrp="1"/>
          </p:cNvGraphicFramePr>
          <p:nvPr>
            <p:ph idx="1"/>
            <p:extLst>
              <p:ext uri="{D42A27DB-BD31-4B8C-83A1-F6EECF244321}">
                <p14:modId xmlns:p14="http://schemas.microsoft.com/office/powerpoint/2010/main" val="1471768577"/>
              </p:ext>
            </p:extLst>
          </p:nvPr>
        </p:nvGraphicFramePr>
        <p:xfrm>
          <a:off x="3347864" y="404664"/>
          <a:ext cx="5466480" cy="45280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492A1B2D-41AC-B001-C50E-A0FEA7853B70}"/>
              </a:ext>
            </a:extLst>
          </p:cNvPr>
          <p:cNvSpPr txBox="1"/>
          <p:nvPr/>
        </p:nvSpPr>
        <p:spPr>
          <a:xfrm>
            <a:off x="179512" y="1945403"/>
            <a:ext cx="3168352" cy="1446550"/>
          </a:xfrm>
          <a:prstGeom prst="rect">
            <a:avLst/>
          </a:prstGeom>
          <a:noFill/>
        </p:spPr>
        <p:txBody>
          <a:bodyPr wrap="square" rtlCol="0">
            <a:spAutoFit/>
          </a:bodyPr>
          <a:lstStyle/>
          <a:p>
            <a:r>
              <a:rPr lang="en-GB" sz="4400" b="1" dirty="0"/>
              <a:t>What is Dementia?</a:t>
            </a:r>
          </a:p>
        </p:txBody>
      </p:sp>
    </p:spTree>
    <p:extLst>
      <p:ext uri="{BB962C8B-B14F-4D97-AF65-F5344CB8AC3E}">
        <p14:creationId xmlns:p14="http://schemas.microsoft.com/office/powerpoint/2010/main" val="32922547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E28FF-CCA6-47CE-AF58-001142E9F831}"/>
              </a:ext>
            </a:extLst>
          </p:cNvPr>
          <p:cNvSpPr>
            <a:spLocks noGrp="1"/>
          </p:cNvSpPr>
          <p:nvPr>
            <p:ph type="title"/>
          </p:nvPr>
        </p:nvSpPr>
        <p:spPr>
          <a:xfrm>
            <a:off x="457200" y="980728"/>
            <a:ext cx="8229600" cy="1143000"/>
          </a:xfrm>
        </p:spPr>
        <p:txBody>
          <a:bodyPr>
            <a:normAutofit fontScale="90000"/>
          </a:bodyPr>
          <a:lstStyle/>
          <a:p>
            <a:pPr>
              <a:lnSpc>
                <a:spcPct val="150000"/>
              </a:lnSpc>
            </a:pPr>
            <a:br>
              <a:rPr lang="en-GB" b="1" dirty="0"/>
            </a:br>
            <a:br>
              <a:rPr lang="en-GB" b="1" dirty="0"/>
            </a:br>
            <a:br>
              <a:rPr lang="en-GB" b="1" dirty="0"/>
            </a:br>
            <a:endParaRPr lang="en-GB" sz="3300" dirty="0"/>
          </a:p>
        </p:txBody>
      </p:sp>
      <p:graphicFrame>
        <p:nvGraphicFramePr>
          <p:cNvPr id="3" name="Content Placeholder 2">
            <a:extLst>
              <a:ext uri="{FF2B5EF4-FFF2-40B4-BE49-F238E27FC236}">
                <a16:creationId xmlns:a16="http://schemas.microsoft.com/office/drawing/2014/main" id="{CE5AD034-8DEB-9BF6-7FE8-0B91B4D331D3}"/>
              </a:ext>
            </a:extLst>
          </p:cNvPr>
          <p:cNvGraphicFramePr>
            <a:graphicFrameLocks noGrp="1"/>
          </p:cNvGraphicFramePr>
          <p:nvPr>
            <p:ph idx="1"/>
            <p:extLst>
              <p:ext uri="{D42A27DB-BD31-4B8C-83A1-F6EECF244321}">
                <p14:modId xmlns:p14="http://schemas.microsoft.com/office/powerpoint/2010/main" val="1764227907"/>
              </p:ext>
            </p:extLst>
          </p:nvPr>
        </p:nvGraphicFramePr>
        <p:xfrm>
          <a:off x="179512" y="260648"/>
          <a:ext cx="5820392" cy="532011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DE2F8823-4C04-48C4-6556-5D703D5FD0D5}"/>
              </a:ext>
            </a:extLst>
          </p:cNvPr>
          <p:cNvSpPr txBox="1"/>
          <p:nvPr/>
        </p:nvSpPr>
        <p:spPr>
          <a:xfrm>
            <a:off x="6156176" y="2120533"/>
            <a:ext cx="3168352" cy="1446550"/>
          </a:xfrm>
          <a:prstGeom prst="rect">
            <a:avLst/>
          </a:prstGeom>
          <a:noFill/>
        </p:spPr>
        <p:txBody>
          <a:bodyPr wrap="square" rtlCol="0">
            <a:spAutoFit/>
          </a:bodyPr>
          <a:lstStyle/>
          <a:p>
            <a:r>
              <a:rPr lang="en-GB" sz="4400" b="1" dirty="0"/>
              <a:t>Signs &amp; Symptoms</a:t>
            </a:r>
          </a:p>
        </p:txBody>
      </p:sp>
    </p:spTree>
    <p:extLst>
      <p:ext uri="{BB962C8B-B14F-4D97-AF65-F5344CB8AC3E}">
        <p14:creationId xmlns:p14="http://schemas.microsoft.com/office/powerpoint/2010/main" val="7914326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457200" y="274638"/>
            <a:ext cx="8229600" cy="1143000"/>
          </a:xfrm>
        </p:spPr>
        <p:txBody>
          <a:bodyPr vert="horz" lIns="91440" tIns="45720" rIns="91440" bIns="45720" rtlCol="0" anchor="ctr">
            <a:normAutofit/>
          </a:bodyPr>
          <a:lstStyle/>
          <a:p>
            <a:r>
              <a:rPr lang="en-GB" b="1" dirty="0"/>
              <a:t>Oma’s Story…</a:t>
            </a:r>
            <a:endParaRPr lang="en-GB" b="1"/>
          </a:p>
        </p:txBody>
      </p:sp>
      <p:pic>
        <p:nvPicPr>
          <p:cNvPr id="7" name="Graphic 6" descr="Presentation with media with solid fill">
            <a:extLst>
              <a:ext uri="{FF2B5EF4-FFF2-40B4-BE49-F238E27FC236}">
                <a16:creationId xmlns:a16="http://schemas.microsoft.com/office/drawing/2014/main" id="{693D503F-C256-09D7-AE36-E881BF1F4DC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81980" y="1600201"/>
            <a:ext cx="3989040" cy="3989040"/>
          </a:xfrm>
          <a:prstGeom prst="rect">
            <a:avLst/>
          </a:prstGeom>
        </p:spPr>
      </p:pic>
      <p:sp>
        <p:nvSpPr>
          <p:cNvPr id="4" name="Rectangle 3">
            <a:extLst>
              <a:ext uri="{FF2B5EF4-FFF2-40B4-BE49-F238E27FC236}">
                <a16:creationId xmlns:a16="http://schemas.microsoft.com/office/drawing/2014/main" id="{AB892836-BEB5-4B3C-AA49-3ED7A328E44E}"/>
              </a:ext>
            </a:extLst>
          </p:cNvPr>
          <p:cNvSpPr/>
          <p:nvPr/>
        </p:nvSpPr>
        <p:spPr>
          <a:xfrm>
            <a:off x="4648200" y="1600201"/>
            <a:ext cx="4038600" cy="3989040"/>
          </a:xfrm>
          <a:prstGeom prst="rect">
            <a:avLst/>
          </a:prstGeom>
        </p:spPr>
        <p:txBody>
          <a:bodyPr vert="horz" lIns="91440" tIns="45720" rIns="91440" bIns="45720" rtlCol="0">
            <a:normAutofit/>
          </a:bodyPr>
          <a:lstStyle/>
          <a:p>
            <a:pPr>
              <a:lnSpc>
                <a:spcPct val="90000"/>
              </a:lnSpc>
              <a:spcBef>
                <a:spcPct val="20000"/>
              </a:spcBef>
              <a:buFont typeface="Arial" pitchFamily="34" charset="0"/>
            </a:pPr>
            <a:r>
              <a:rPr lang="en-US" sz="1500" dirty="0"/>
              <a:t>This is the story of Oma who suffers with both Alzheimer's and Vascular Dementia as recorded by her son Jason. This is a typical Sunday routine for them. </a:t>
            </a:r>
          </a:p>
          <a:p>
            <a:pPr>
              <a:lnSpc>
                <a:spcPct val="90000"/>
              </a:lnSpc>
              <a:spcBef>
                <a:spcPct val="20000"/>
              </a:spcBef>
              <a:buFont typeface="Arial" pitchFamily="34" charset="0"/>
            </a:pPr>
            <a:endParaRPr lang="en-GB" sz="1500" dirty="0"/>
          </a:p>
          <a:p>
            <a:pPr>
              <a:lnSpc>
                <a:spcPct val="90000"/>
              </a:lnSpc>
              <a:spcBef>
                <a:spcPct val="20000"/>
              </a:spcBef>
              <a:buFont typeface="Arial" pitchFamily="34" charset="0"/>
            </a:pPr>
            <a:endParaRPr lang="en-GB" sz="1500" dirty="0"/>
          </a:p>
          <a:p>
            <a:pPr>
              <a:lnSpc>
                <a:spcPct val="90000"/>
              </a:lnSpc>
              <a:spcBef>
                <a:spcPct val="20000"/>
              </a:spcBef>
              <a:buFont typeface="Arial" pitchFamily="34" charset="0"/>
            </a:pPr>
            <a:r>
              <a:rPr lang="en-GB" sz="1500" dirty="0"/>
              <a:t>Link to video:</a:t>
            </a:r>
          </a:p>
          <a:p>
            <a:pPr>
              <a:lnSpc>
                <a:spcPct val="90000"/>
              </a:lnSpc>
              <a:spcBef>
                <a:spcPct val="20000"/>
              </a:spcBef>
              <a:buFont typeface="Arial" pitchFamily="34" charset="0"/>
            </a:pPr>
            <a:endParaRPr lang="en-GB" sz="1500" dirty="0"/>
          </a:p>
          <a:p>
            <a:pPr>
              <a:lnSpc>
                <a:spcPct val="90000"/>
              </a:lnSpc>
              <a:spcBef>
                <a:spcPct val="20000"/>
              </a:spcBef>
              <a:buFont typeface="Arial" pitchFamily="34" charset="0"/>
            </a:pPr>
            <a:r>
              <a:rPr lang="en-US" sz="1500" dirty="0">
                <a:hlinkClick r:id="rId5"/>
              </a:rPr>
              <a:t>https://www.youtube.com/watch?v=ZttvY5RKz2c</a:t>
            </a:r>
            <a:r>
              <a:rPr lang="en-US" sz="1500" dirty="0"/>
              <a:t> </a:t>
            </a:r>
            <a:br>
              <a:rPr lang="en-US" sz="1500" dirty="0"/>
            </a:br>
            <a:endParaRPr lang="en-US" sz="1500" dirty="0"/>
          </a:p>
          <a:p>
            <a:pPr>
              <a:lnSpc>
                <a:spcPct val="90000"/>
              </a:lnSpc>
              <a:spcBef>
                <a:spcPct val="20000"/>
              </a:spcBef>
              <a:buFont typeface="Arial" pitchFamily="34" charset="0"/>
            </a:pPr>
            <a:r>
              <a:rPr lang="en-US" sz="1500" dirty="0" err="1"/>
              <a:t>Youtube</a:t>
            </a:r>
            <a:r>
              <a:rPr lang="en-US" sz="1500" dirty="0"/>
              <a:t> Channel: </a:t>
            </a:r>
            <a:r>
              <a:rPr lang="en-US" sz="1500" dirty="0" err="1"/>
              <a:t>Omas</a:t>
            </a:r>
            <a:r>
              <a:rPr lang="en-US" sz="1500" dirty="0"/>
              <a:t> Applesauce</a:t>
            </a:r>
            <a:endParaRPr lang="en-GB" sz="1500" dirty="0"/>
          </a:p>
          <a:p>
            <a:pPr>
              <a:lnSpc>
                <a:spcPct val="90000"/>
              </a:lnSpc>
              <a:spcBef>
                <a:spcPct val="20000"/>
              </a:spcBef>
              <a:buFont typeface="Arial" pitchFamily="34" charset="0"/>
            </a:pPr>
            <a:endParaRPr lang="en-GB" sz="1500" dirty="0"/>
          </a:p>
        </p:txBody>
      </p:sp>
    </p:spTree>
    <p:extLst>
      <p:ext uri="{BB962C8B-B14F-4D97-AF65-F5344CB8AC3E}">
        <p14:creationId xmlns:p14="http://schemas.microsoft.com/office/powerpoint/2010/main" val="1737994356"/>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ementia umbrella,onlinemahi.com">
            <a:extLst>
              <a:ext uri="{FF2B5EF4-FFF2-40B4-BE49-F238E27FC236}">
                <a16:creationId xmlns:a16="http://schemas.microsoft.com/office/drawing/2014/main" id="{F64666E5-9CFB-A857-8F69-C6548D96EF5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143" t="7725" b="5559"/>
          <a:stretch/>
        </p:blipFill>
        <p:spPr bwMode="auto">
          <a:xfrm>
            <a:off x="395536" y="1"/>
            <a:ext cx="8712968" cy="55892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42467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2">
            <a:extLst>
              <a:ext uri="{FF2B5EF4-FFF2-40B4-BE49-F238E27FC236}">
                <a16:creationId xmlns:a16="http://schemas.microsoft.com/office/drawing/2014/main" id="{61D999A2-1B12-3584-56F8-4129EB78FB55}"/>
              </a:ext>
            </a:extLst>
          </p:cNvPr>
          <p:cNvGraphicFramePr>
            <a:graphicFrameLocks noGrp="1"/>
          </p:cNvGraphicFramePr>
          <p:nvPr>
            <p:ph idx="1"/>
            <p:extLst>
              <p:ext uri="{D42A27DB-BD31-4B8C-83A1-F6EECF244321}">
                <p14:modId xmlns:p14="http://schemas.microsoft.com/office/powerpoint/2010/main" val="3761444759"/>
              </p:ext>
            </p:extLst>
          </p:nvPr>
        </p:nvGraphicFramePr>
        <p:xfrm>
          <a:off x="1259632" y="908721"/>
          <a:ext cx="6624736" cy="41764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13D0A254-32CF-3D2F-4826-337BE103B29D}"/>
              </a:ext>
            </a:extLst>
          </p:cNvPr>
          <p:cNvSpPr txBox="1"/>
          <p:nvPr/>
        </p:nvSpPr>
        <p:spPr>
          <a:xfrm>
            <a:off x="2195736" y="188640"/>
            <a:ext cx="5328592" cy="523220"/>
          </a:xfrm>
          <a:prstGeom prst="rect">
            <a:avLst/>
          </a:prstGeom>
          <a:noFill/>
        </p:spPr>
        <p:txBody>
          <a:bodyPr wrap="square" rtlCol="0">
            <a:spAutoFit/>
          </a:bodyPr>
          <a:lstStyle/>
          <a:p>
            <a:r>
              <a:rPr lang="en-GB" sz="2800" b="1" dirty="0"/>
              <a:t>The ICD-10 Classification </a:t>
            </a:r>
          </a:p>
        </p:txBody>
      </p:sp>
    </p:spTree>
    <p:extLst>
      <p:ext uri="{BB962C8B-B14F-4D97-AF65-F5344CB8AC3E}">
        <p14:creationId xmlns:p14="http://schemas.microsoft.com/office/powerpoint/2010/main" val="38827835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97BDE4-4352-A55C-CB60-07C96A0FD069}"/>
              </a:ext>
            </a:extLst>
          </p:cNvPr>
          <p:cNvSpPr>
            <a:spLocks noGrp="1"/>
          </p:cNvSpPr>
          <p:nvPr>
            <p:ph type="title"/>
          </p:nvPr>
        </p:nvSpPr>
        <p:spPr>
          <a:xfrm>
            <a:off x="457200" y="0"/>
            <a:ext cx="8229600" cy="1143000"/>
          </a:xfrm>
        </p:spPr>
        <p:txBody>
          <a:bodyPr anchor="ctr">
            <a:normAutofit/>
          </a:bodyPr>
          <a:lstStyle/>
          <a:p>
            <a:r>
              <a:rPr lang="en-GB" dirty="0"/>
              <a:t>Alzheimer's Disease</a:t>
            </a:r>
          </a:p>
        </p:txBody>
      </p:sp>
      <p:sp>
        <p:nvSpPr>
          <p:cNvPr id="11" name="Text Placeholder 3">
            <a:extLst>
              <a:ext uri="{FF2B5EF4-FFF2-40B4-BE49-F238E27FC236}">
                <a16:creationId xmlns:a16="http://schemas.microsoft.com/office/drawing/2014/main" id="{54FDF3FB-E5B3-24CA-8677-93E3CAACC47E}"/>
              </a:ext>
            </a:extLst>
          </p:cNvPr>
          <p:cNvSpPr>
            <a:spLocks noGrp="1"/>
          </p:cNvSpPr>
          <p:nvPr>
            <p:ph sz="half" idx="2"/>
          </p:nvPr>
        </p:nvSpPr>
        <p:spPr>
          <a:xfrm>
            <a:off x="4355976" y="836712"/>
            <a:ext cx="4608512" cy="4349080"/>
          </a:xfrm>
        </p:spPr>
        <p:txBody>
          <a:bodyPr>
            <a:normAutofit fontScale="92500"/>
          </a:bodyPr>
          <a:lstStyle/>
          <a:p>
            <a:pPr eaLnBrk="1" hangingPunct="1">
              <a:lnSpc>
                <a:spcPct val="90000"/>
              </a:lnSpc>
              <a:buFont typeface="Courier New" panose="02070309020205020404" pitchFamily="49" charset="0"/>
              <a:buChar char="o"/>
            </a:pPr>
            <a:endParaRPr lang="en-GB" altLang="en-US" sz="1500" dirty="0"/>
          </a:p>
          <a:p>
            <a:pPr>
              <a:lnSpc>
                <a:spcPct val="160000"/>
              </a:lnSpc>
              <a:defRPr/>
            </a:pPr>
            <a:r>
              <a:rPr lang="en-GB" altLang="en-US" sz="1600" dirty="0"/>
              <a:t>Become confused and frequently forget the name of people , places , appointments and important events.</a:t>
            </a:r>
          </a:p>
          <a:p>
            <a:pPr>
              <a:lnSpc>
                <a:spcPct val="160000"/>
              </a:lnSpc>
              <a:defRPr/>
            </a:pPr>
            <a:r>
              <a:rPr lang="en-GB" altLang="en-US" sz="1600" dirty="0"/>
              <a:t>Experience mood swings due to frustration from increasing memory loss.</a:t>
            </a:r>
          </a:p>
          <a:p>
            <a:pPr>
              <a:lnSpc>
                <a:spcPct val="160000"/>
              </a:lnSpc>
              <a:defRPr/>
            </a:pPr>
            <a:r>
              <a:rPr lang="en-GB" altLang="en-US" sz="1600" dirty="0"/>
              <a:t>Become more withdrawn – due to loss of confidence or to communication problems.</a:t>
            </a:r>
          </a:p>
          <a:p>
            <a:pPr>
              <a:lnSpc>
                <a:spcPct val="160000"/>
              </a:lnSpc>
              <a:defRPr/>
            </a:pPr>
            <a:r>
              <a:rPr lang="en-GB" altLang="en-US" sz="1600" dirty="0"/>
              <a:t>Difficulties carrying out everyday tasks. </a:t>
            </a:r>
          </a:p>
          <a:p>
            <a:pPr>
              <a:lnSpc>
                <a:spcPct val="160000"/>
              </a:lnSpc>
              <a:defRPr/>
            </a:pPr>
            <a:r>
              <a:rPr lang="en-GB" altLang="en-US" sz="1600" dirty="0"/>
              <a:t>Cognition generally declines steadily over time.</a:t>
            </a:r>
          </a:p>
          <a:p>
            <a:pPr>
              <a:lnSpc>
                <a:spcPct val="160000"/>
              </a:lnSpc>
              <a:defRPr/>
            </a:pPr>
            <a:r>
              <a:rPr lang="en-GB" altLang="en-US" sz="1600" dirty="0">
                <a:solidFill>
                  <a:srgbClr val="FF0000"/>
                </a:solidFill>
              </a:rPr>
              <a:t>Caused by proteins that tangle in the brain.</a:t>
            </a:r>
          </a:p>
          <a:p>
            <a:pPr>
              <a:lnSpc>
                <a:spcPct val="90000"/>
              </a:lnSpc>
            </a:pPr>
            <a:endParaRPr lang="en-US" sz="1500" dirty="0"/>
          </a:p>
        </p:txBody>
      </p:sp>
      <p:pic>
        <p:nvPicPr>
          <p:cNvPr id="1026" name="Picture 2" descr="An age-old story of dementia">
            <a:extLst>
              <a:ext uri="{FF2B5EF4-FFF2-40B4-BE49-F238E27FC236}">
                <a16:creationId xmlns:a16="http://schemas.microsoft.com/office/drawing/2014/main" id="{7D4208C3-6CF9-5590-65F0-BDC9D5B26FEF}"/>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694" b="93403" l="9961" r="89844">
                        <a14:foregroundMark x1="37891" y1="7292" x2="37891" y2="7292"/>
                        <a14:foregroundMark x1="60156" y1="20833" x2="60156" y2="20833"/>
                        <a14:foregroundMark x1="59863" y1="40625" x2="59863" y2="40625"/>
                        <a14:foregroundMark x1="60742" y1="25521" x2="60742" y2="25521"/>
                        <a14:foregroundMark x1="51758" y1="3993" x2="79297" y2="85069"/>
                        <a14:foregroundMark x1="72559" y1="14236" x2="80957" y2="15451"/>
                        <a14:foregroundMark x1="51563" y1="2431" x2="73730" y2="14583"/>
                        <a14:foregroundMark x1="73730" y1="14583" x2="87793" y2="51563"/>
                        <a14:foregroundMark x1="87793" y1="51563" x2="81836" y2="25174"/>
                        <a14:foregroundMark x1="81836" y1="25174" x2="93750" y2="68576"/>
                        <a14:foregroundMark x1="93750" y1="68576" x2="83008" y2="85417"/>
                        <a14:foregroundMark x1="83008" y1="85417" x2="70020" y2="92361"/>
                        <a14:foregroundMark x1="70020" y1="92361" x2="57129" y2="78993"/>
                        <a14:foregroundMark x1="57129" y1="78993" x2="45117" y2="86632"/>
                        <a14:foregroundMark x1="45117" y1="86632" x2="42090" y2="82986"/>
                        <a14:foregroundMark x1="62207" y1="32292" x2="82129" y2="56771"/>
                        <a14:foregroundMark x1="82129" y1="56771" x2="86621" y2="75000"/>
                        <a14:foregroundMark x1="86621" y1="75000" x2="84082" y2="78472"/>
                        <a14:foregroundMark x1="27441" y1="4340" x2="36621" y2="3819"/>
                        <a14:foregroundMark x1="36621" y1="3819" x2="58301" y2="9549"/>
                        <a14:foregroundMark x1="58301" y1="9549" x2="63672" y2="54688"/>
                        <a14:foregroundMark x1="63672" y1="54688" x2="62500" y2="97917"/>
                        <a14:foregroundMark x1="62500" y1="97917" x2="45117" y2="93403"/>
                        <a14:foregroundMark x1="45117" y1="93403" x2="37793" y2="83507"/>
                        <a14:foregroundMark x1="37793" y1="83507" x2="38574" y2="4340"/>
                        <a14:foregroundMark x1="42578" y1="9028" x2="51758" y2="5556"/>
                        <a14:foregroundMark x1="51758" y1="5556" x2="60059" y2="19792"/>
                        <a14:foregroundMark x1="60059" y1="19792" x2="57129" y2="73090"/>
                        <a14:foregroundMark x1="57129" y1="73090" x2="38477" y2="68576"/>
                        <a14:foregroundMark x1="38477" y1="68576" x2="45996" y2="20486"/>
                        <a14:foregroundMark x1="45996" y1="20486" x2="43652" y2="8507"/>
                        <a14:foregroundMark x1="52246" y1="347" x2="62598" y2="17188"/>
                        <a14:foregroundMark x1="62598" y1="17188" x2="74805" y2="16493"/>
                        <a14:foregroundMark x1="74805" y1="16493" x2="74219" y2="694"/>
                        <a14:foregroundMark x1="74219" y1="694" x2="74219" y2="694"/>
                      </a14:backgroundRemoval>
                    </a14:imgEffect>
                  </a14:imgLayer>
                </a14:imgProps>
              </a:ext>
              <a:ext uri="{28A0092B-C50C-407E-A947-70E740481C1C}">
                <a14:useLocalDpi xmlns:a14="http://schemas.microsoft.com/office/drawing/2010/main" val="0"/>
              </a:ext>
            </a:extLst>
          </a:blip>
          <a:srcRect/>
          <a:stretch>
            <a:fillRect/>
          </a:stretch>
        </p:blipFill>
        <p:spPr bwMode="auto">
          <a:xfrm>
            <a:off x="-684584" y="1607022"/>
            <a:ext cx="5632887" cy="31684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41282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97BDE4-4352-A55C-CB60-07C96A0FD069}"/>
              </a:ext>
            </a:extLst>
          </p:cNvPr>
          <p:cNvSpPr>
            <a:spLocks noGrp="1"/>
          </p:cNvSpPr>
          <p:nvPr>
            <p:ph type="title"/>
          </p:nvPr>
        </p:nvSpPr>
        <p:spPr>
          <a:xfrm>
            <a:off x="480070" y="-15974"/>
            <a:ext cx="8229600" cy="1143000"/>
          </a:xfrm>
        </p:spPr>
        <p:txBody>
          <a:bodyPr anchor="ctr">
            <a:normAutofit/>
          </a:bodyPr>
          <a:lstStyle/>
          <a:p>
            <a:r>
              <a:rPr lang="en-GB" dirty="0"/>
              <a:t>Vascular Dementia </a:t>
            </a:r>
          </a:p>
        </p:txBody>
      </p:sp>
      <p:sp>
        <p:nvSpPr>
          <p:cNvPr id="11" name="Text Placeholder 3">
            <a:extLst>
              <a:ext uri="{FF2B5EF4-FFF2-40B4-BE49-F238E27FC236}">
                <a16:creationId xmlns:a16="http://schemas.microsoft.com/office/drawing/2014/main" id="{54FDF3FB-E5B3-24CA-8677-93E3CAACC47E}"/>
              </a:ext>
            </a:extLst>
          </p:cNvPr>
          <p:cNvSpPr>
            <a:spLocks noGrp="1"/>
          </p:cNvSpPr>
          <p:nvPr>
            <p:ph sz="half" idx="1"/>
          </p:nvPr>
        </p:nvSpPr>
        <p:spPr>
          <a:xfrm>
            <a:off x="251520" y="1127026"/>
            <a:ext cx="4608512" cy="4462215"/>
          </a:xfrm>
        </p:spPr>
        <p:txBody>
          <a:bodyPr>
            <a:normAutofit fontScale="85000" lnSpcReduction="10000"/>
          </a:bodyPr>
          <a:lstStyle/>
          <a:p>
            <a:pPr eaLnBrk="1" hangingPunct="1">
              <a:lnSpc>
                <a:spcPct val="90000"/>
              </a:lnSpc>
              <a:buFont typeface="Courier New" panose="02070309020205020404" pitchFamily="49" charset="0"/>
              <a:buChar char="o"/>
            </a:pPr>
            <a:endParaRPr lang="en-GB" altLang="en-US" sz="1800" dirty="0"/>
          </a:p>
          <a:p>
            <a:pPr>
              <a:lnSpc>
                <a:spcPct val="150000"/>
              </a:lnSpc>
              <a:defRPr/>
            </a:pPr>
            <a:r>
              <a:rPr lang="en-GB" sz="1800" dirty="0"/>
              <a:t>Problems with speed of thinking , concentration and communication</a:t>
            </a:r>
          </a:p>
          <a:p>
            <a:pPr>
              <a:lnSpc>
                <a:spcPct val="150000"/>
              </a:lnSpc>
              <a:defRPr/>
            </a:pPr>
            <a:r>
              <a:rPr lang="en-GB" sz="1800" dirty="0"/>
              <a:t>Depression and anxiety accompanying the dementia</a:t>
            </a:r>
          </a:p>
          <a:p>
            <a:pPr>
              <a:lnSpc>
                <a:spcPct val="150000"/>
              </a:lnSpc>
              <a:defRPr/>
            </a:pPr>
            <a:r>
              <a:rPr lang="en-GB" sz="1800" dirty="0"/>
              <a:t>Symptoms of stroke such as physical weakness or paralysis</a:t>
            </a:r>
          </a:p>
          <a:p>
            <a:pPr>
              <a:lnSpc>
                <a:spcPct val="150000"/>
              </a:lnSpc>
              <a:defRPr/>
            </a:pPr>
            <a:r>
              <a:rPr lang="en-GB" sz="1800" dirty="0"/>
              <a:t>Periods of severe acute confusion- prone to delirium</a:t>
            </a:r>
          </a:p>
          <a:p>
            <a:pPr>
              <a:lnSpc>
                <a:spcPct val="150000"/>
              </a:lnSpc>
              <a:defRPr/>
            </a:pPr>
            <a:r>
              <a:rPr lang="en-GB" sz="1800" dirty="0"/>
              <a:t>Tends to progress in a step-down presentation</a:t>
            </a:r>
          </a:p>
          <a:p>
            <a:pPr>
              <a:lnSpc>
                <a:spcPct val="150000"/>
              </a:lnSpc>
              <a:defRPr/>
            </a:pPr>
            <a:r>
              <a:rPr lang="en-GB" sz="1800" dirty="0">
                <a:solidFill>
                  <a:srgbClr val="FF0000"/>
                </a:solidFill>
              </a:rPr>
              <a:t>Caused by vascular events- </a:t>
            </a:r>
            <a:r>
              <a:rPr lang="en-GB" sz="1800" dirty="0" err="1">
                <a:solidFill>
                  <a:srgbClr val="FF0000"/>
                </a:solidFill>
              </a:rPr>
              <a:t>e.g</a:t>
            </a:r>
            <a:r>
              <a:rPr lang="en-GB" sz="1800" dirty="0">
                <a:solidFill>
                  <a:srgbClr val="FF0000"/>
                </a:solidFill>
              </a:rPr>
              <a:t> stroke, damage to blood vessels and restricting blood flow to areas of the brain</a:t>
            </a:r>
          </a:p>
          <a:p>
            <a:pPr marL="45720" indent="0">
              <a:lnSpc>
                <a:spcPct val="90000"/>
              </a:lnSpc>
              <a:spcBef>
                <a:spcPts val="930"/>
              </a:spcBef>
              <a:buClr>
                <a:schemeClr val="accent6">
                  <a:lumMod val="75000"/>
                </a:schemeClr>
              </a:buClr>
              <a:buNone/>
              <a:defRPr/>
            </a:pPr>
            <a:endParaRPr lang="en-GB" sz="1800" dirty="0"/>
          </a:p>
          <a:p>
            <a:pPr marL="0" indent="0">
              <a:lnSpc>
                <a:spcPct val="90000"/>
              </a:lnSpc>
              <a:buNone/>
            </a:pPr>
            <a:endParaRPr lang="en-US" sz="1800" dirty="0"/>
          </a:p>
        </p:txBody>
      </p:sp>
      <p:pic>
        <p:nvPicPr>
          <p:cNvPr id="3074" name="Picture 2" descr="What causes dementia? - Queensland Brain Institute - University of  Queensland">
            <a:extLst>
              <a:ext uri="{FF2B5EF4-FFF2-40B4-BE49-F238E27FC236}">
                <a16:creationId xmlns:a16="http://schemas.microsoft.com/office/drawing/2014/main" id="{38B677ED-746F-4566-9B51-1D5C77BA2AC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076056" y="1196752"/>
            <a:ext cx="3879341" cy="398904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65134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97BDE4-4352-A55C-CB60-07C96A0FD069}"/>
              </a:ext>
            </a:extLst>
          </p:cNvPr>
          <p:cNvSpPr>
            <a:spLocks noGrp="1"/>
          </p:cNvSpPr>
          <p:nvPr>
            <p:ph type="title"/>
          </p:nvPr>
        </p:nvSpPr>
        <p:spPr>
          <a:xfrm>
            <a:off x="457200" y="-99392"/>
            <a:ext cx="8229600" cy="1143000"/>
          </a:xfrm>
        </p:spPr>
        <p:txBody>
          <a:bodyPr anchor="ctr">
            <a:normAutofit/>
          </a:bodyPr>
          <a:lstStyle/>
          <a:p>
            <a:r>
              <a:rPr lang="en-GB" dirty="0"/>
              <a:t> Dementia with Lewy Body</a:t>
            </a:r>
          </a:p>
        </p:txBody>
      </p:sp>
      <p:pic>
        <p:nvPicPr>
          <p:cNvPr id="4100" name="Picture 4" descr="Lack of research about dementia with Lewy bodies | RCNi">
            <a:extLst>
              <a:ext uri="{FF2B5EF4-FFF2-40B4-BE49-F238E27FC236}">
                <a16:creationId xmlns:a16="http://schemas.microsoft.com/office/drawing/2014/main" id="{7997EDA5-FDB3-9EB5-74C5-D2E65447A05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79512" y="1628800"/>
            <a:ext cx="3888092" cy="2908919"/>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11" name="Text Placeholder 3">
            <a:extLst>
              <a:ext uri="{FF2B5EF4-FFF2-40B4-BE49-F238E27FC236}">
                <a16:creationId xmlns:a16="http://schemas.microsoft.com/office/drawing/2014/main" id="{54FDF3FB-E5B3-24CA-8677-93E3CAACC47E}"/>
              </a:ext>
            </a:extLst>
          </p:cNvPr>
          <p:cNvSpPr>
            <a:spLocks noGrp="1"/>
          </p:cNvSpPr>
          <p:nvPr>
            <p:ph sz="half" idx="2"/>
          </p:nvPr>
        </p:nvSpPr>
        <p:spPr>
          <a:xfrm>
            <a:off x="4283968" y="1124744"/>
            <a:ext cx="4578002" cy="4473624"/>
          </a:xfrm>
        </p:spPr>
        <p:txBody>
          <a:bodyPr>
            <a:normAutofit fontScale="77500" lnSpcReduction="20000"/>
          </a:bodyPr>
          <a:lstStyle/>
          <a:p>
            <a:pPr>
              <a:lnSpc>
                <a:spcPct val="170000"/>
              </a:lnSpc>
              <a:defRPr/>
            </a:pPr>
            <a:r>
              <a:rPr lang="en-GB" sz="1600" dirty="0"/>
              <a:t>Experience problems with attention and alertness</a:t>
            </a:r>
          </a:p>
          <a:p>
            <a:pPr>
              <a:lnSpc>
                <a:spcPct val="170000"/>
              </a:lnSpc>
              <a:defRPr/>
            </a:pPr>
            <a:r>
              <a:rPr lang="en-GB" sz="1600" dirty="0"/>
              <a:t>Often have spatial disorientation</a:t>
            </a:r>
          </a:p>
          <a:p>
            <a:pPr>
              <a:lnSpc>
                <a:spcPct val="170000"/>
              </a:lnSpc>
              <a:defRPr/>
            </a:pPr>
            <a:r>
              <a:rPr lang="en-GB" sz="1600" dirty="0"/>
              <a:t>Difficulty in planning ahead and coordinating mental activities</a:t>
            </a:r>
          </a:p>
          <a:p>
            <a:pPr>
              <a:lnSpc>
                <a:spcPct val="170000"/>
              </a:lnSpc>
              <a:defRPr/>
            </a:pPr>
            <a:r>
              <a:rPr lang="en-GB" sz="1600" dirty="0"/>
              <a:t>Shares similar characteristics to Parkinson's disease including slowness , muscle stiffness , trembling and shuffling , changes in voice and lack of facial expression, hallucinations/delusions</a:t>
            </a:r>
          </a:p>
          <a:p>
            <a:pPr>
              <a:lnSpc>
                <a:spcPct val="170000"/>
              </a:lnSpc>
              <a:defRPr/>
            </a:pPr>
            <a:r>
              <a:rPr lang="en-GB" sz="1600" dirty="0"/>
              <a:t>This makes </a:t>
            </a:r>
            <a:r>
              <a:rPr lang="en-GB" sz="1600" dirty="0" err="1"/>
              <a:t>lewy</a:t>
            </a:r>
            <a:r>
              <a:rPr lang="en-GB" sz="1600" dirty="0"/>
              <a:t> body difficult to diagnose</a:t>
            </a:r>
          </a:p>
          <a:p>
            <a:pPr>
              <a:lnSpc>
                <a:spcPct val="170000"/>
              </a:lnSpc>
              <a:defRPr/>
            </a:pPr>
            <a:r>
              <a:rPr lang="en-GB" sz="1600" dirty="0"/>
              <a:t>Confusion can fluctuate rapidly from very confused to lucid</a:t>
            </a:r>
          </a:p>
          <a:p>
            <a:pPr>
              <a:lnSpc>
                <a:spcPct val="170000"/>
              </a:lnSpc>
              <a:defRPr/>
            </a:pPr>
            <a:r>
              <a:rPr lang="en-GB" sz="1600" dirty="0"/>
              <a:t>Very sensitive to antipsychotic medication</a:t>
            </a:r>
          </a:p>
          <a:p>
            <a:pPr>
              <a:lnSpc>
                <a:spcPct val="170000"/>
              </a:lnSpc>
              <a:defRPr/>
            </a:pPr>
            <a:r>
              <a:rPr lang="en-GB" sz="1600" dirty="0"/>
              <a:t>Can form paranoid beliefs- people stealing from them</a:t>
            </a:r>
          </a:p>
          <a:p>
            <a:pPr>
              <a:lnSpc>
                <a:spcPct val="170000"/>
              </a:lnSpc>
              <a:defRPr/>
            </a:pPr>
            <a:r>
              <a:rPr lang="en-GB" sz="1600" dirty="0">
                <a:solidFill>
                  <a:srgbClr val="FF0000"/>
                </a:solidFill>
              </a:rPr>
              <a:t>Caused by clumps of proteins that develop inside nerve cells that block messages in the brain. They reduce the levels of chemical messengers and cause nerve cells to die.</a:t>
            </a:r>
          </a:p>
        </p:txBody>
      </p:sp>
    </p:spTree>
    <p:extLst>
      <p:ext uri="{BB962C8B-B14F-4D97-AF65-F5344CB8AC3E}">
        <p14:creationId xmlns:p14="http://schemas.microsoft.com/office/powerpoint/2010/main" val="29454348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97BDE4-4352-A55C-CB60-07C96A0FD069}"/>
              </a:ext>
            </a:extLst>
          </p:cNvPr>
          <p:cNvSpPr>
            <a:spLocks noGrp="1"/>
          </p:cNvSpPr>
          <p:nvPr>
            <p:ph type="title"/>
          </p:nvPr>
        </p:nvSpPr>
        <p:spPr>
          <a:xfrm>
            <a:off x="470148" y="0"/>
            <a:ext cx="8229600" cy="1143000"/>
          </a:xfrm>
        </p:spPr>
        <p:txBody>
          <a:bodyPr anchor="ctr">
            <a:normAutofit/>
          </a:bodyPr>
          <a:lstStyle/>
          <a:p>
            <a:r>
              <a:rPr lang="en-GB" dirty="0" err="1"/>
              <a:t>Fronto</a:t>
            </a:r>
            <a:r>
              <a:rPr lang="en-GB" dirty="0"/>
              <a:t>-temporal  </a:t>
            </a:r>
          </a:p>
        </p:txBody>
      </p:sp>
      <p:pic>
        <p:nvPicPr>
          <p:cNvPr id="5122" name="Picture 2" descr="Hyperorality: What Is It, Causes, Treatment, and More | Osmosis">
            <a:extLst>
              <a:ext uri="{FF2B5EF4-FFF2-40B4-BE49-F238E27FC236}">
                <a16:creationId xmlns:a16="http://schemas.microsoft.com/office/drawing/2014/main" id="{C958EEA1-1E49-B90C-7CFF-CB8C9F3D5CA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4330" y="2096852"/>
            <a:ext cx="4736527" cy="2664296"/>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11" name="Text Placeholder 3">
            <a:extLst>
              <a:ext uri="{FF2B5EF4-FFF2-40B4-BE49-F238E27FC236}">
                <a16:creationId xmlns:a16="http://schemas.microsoft.com/office/drawing/2014/main" id="{54FDF3FB-E5B3-24CA-8677-93E3CAACC47E}"/>
              </a:ext>
            </a:extLst>
          </p:cNvPr>
          <p:cNvSpPr>
            <a:spLocks noGrp="1"/>
          </p:cNvSpPr>
          <p:nvPr>
            <p:ph sz="half" idx="2"/>
          </p:nvPr>
        </p:nvSpPr>
        <p:spPr>
          <a:xfrm>
            <a:off x="4648200" y="1052736"/>
            <a:ext cx="4038600" cy="4536505"/>
          </a:xfrm>
        </p:spPr>
        <p:txBody>
          <a:bodyPr>
            <a:normAutofit fontScale="92500"/>
          </a:bodyPr>
          <a:lstStyle/>
          <a:p>
            <a:pPr eaLnBrk="1" hangingPunct="1">
              <a:lnSpc>
                <a:spcPct val="150000"/>
              </a:lnSpc>
              <a:buFont typeface="Courier New" panose="02070309020205020404" pitchFamily="49" charset="0"/>
              <a:buChar char="o"/>
            </a:pPr>
            <a:endParaRPr lang="en-GB" altLang="en-US" sz="1300" dirty="0"/>
          </a:p>
          <a:p>
            <a:pPr>
              <a:lnSpc>
                <a:spcPct val="150000"/>
              </a:lnSpc>
              <a:defRPr/>
            </a:pPr>
            <a:r>
              <a:rPr lang="en-GB" altLang="en-US" sz="1300" dirty="0"/>
              <a:t>Lack of insight and loss of ability to empathise with others</a:t>
            </a:r>
          </a:p>
          <a:p>
            <a:pPr>
              <a:lnSpc>
                <a:spcPct val="150000"/>
              </a:lnSpc>
              <a:defRPr/>
            </a:pPr>
            <a:r>
              <a:rPr lang="en-GB" altLang="en-US" sz="1300" dirty="0"/>
              <a:t>More likely to have difficulties with language and emotional responses.</a:t>
            </a:r>
          </a:p>
          <a:p>
            <a:pPr>
              <a:lnSpc>
                <a:spcPct val="150000"/>
              </a:lnSpc>
              <a:defRPr/>
            </a:pPr>
            <a:r>
              <a:rPr lang="en-GB" altLang="en-US" sz="1300" dirty="0"/>
              <a:t>Become extrovert when previously outgoing and withdrawn when previously outgoing</a:t>
            </a:r>
          </a:p>
          <a:p>
            <a:pPr>
              <a:lnSpc>
                <a:spcPct val="150000"/>
              </a:lnSpc>
              <a:defRPr/>
            </a:pPr>
            <a:r>
              <a:rPr lang="en-GB" altLang="en-US" sz="1300" dirty="0"/>
              <a:t>Behave inappropriately/impulsive behaviours more likely</a:t>
            </a:r>
          </a:p>
          <a:p>
            <a:pPr>
              <a:lnSpc>
                <a:spcPct val="150000"/>
              </a:lnSpc>
              <a:defRPr/>
            </a:pPr>
            <a:r>
              <a:rPr lang="en-GB" altLang="en-US" sz="1300" dirty="0"/>
              <a:t>Lose inhibitions- verbally as well as physically</a:t>
            </a:r>
          </a:p>
          <a:p>
            <a:pPr>
              <a:lnSpc>
                <a:spcPct val="150000"/>
              </a:lnSpc>
              <a:defRPr/>
            </a:pPr>
            <a:r>
              <a:rPr lang="en-GB" altLang="en-US" sz="1300" dirty="0"/>
              <a:t>Can become aggressive</a:t>
            </a:r>
          </a:p>
          <a:p>
            <a:pPr>
              <a:lnSpc>
                <a:spcPct val="150000"/>
              </a:lnSpc>
              <a:defRPr/>
            </a:pPr>
            <a:r>
              <a:rPr lang="en-GB" altLang="en-US" sz="1300" dirty="0"/>
              <a:t>Develop routines – for example compulsive rituals</a:t>
            </a:r>
          </a:p>
          <a:p>
            <a:pPr>
              <a:lnSpc>
                <a:spcPct val="150000"/>
              </a:lnSpc>
              <a:defRPr/>
            </a:pPr>
            <a:r>
              <a:rPr lang="en-GB" altLang="en-US" sz="1300" dirty="0">
                <a:solidFill>
                  <a:srgbClr val="FF0000"/>
                </a:solidFill>
              </a:rPr>
              <a:t>Caused by damage to the frontal/temporal lobes in the brain. Also sometimes referred to as ‘Picks disease</a:t>
            </a:r>
            <a:endParaRPr lang="en-GB" sz="1300" dirty="0">
              <a:solidFill>
                <a:srgbClr val="FF0000"/>
              </a:solidFill>
            </a:endParaRPr>
          </a:p>
          <a:p>
            <a:pPr marL="0" indent="0">
              <a:lnSpc>
                <a:spcPct val="150000"/>
              </a:lnSpc>
              <a:buNone/>
            </a:pPr>
            <a:endParaRPr lang="en-US" sz="1300" dirty="0"/>
          </a:p>
        </p:txBody>
      </p:sp>
    </p:spTree>
    <p:extLst>
      <p:ext uri="{BB962C8B-B14F-4D97-AF65-F5344CB8AC3E}">
        <p14:creationId xmlns:p14="http://schemas.microsoft.com/office/powerpoint/2010/main" val="21389786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457200" y="0"/>
            <a:ext cx="8229600" cy="1143000"/>
          </a:xfrm>
        </p:spPr>
        <p:txBody>
          <a:bodyPr anchor="ctr">
            <a:normAutofit/>
          </a:bodyPr>
          <a:lstStyle/>
          <a:p>
            <a:pPr>
              <a:lnSpc>
                <a:spcPct val="90000"/>
              </a:lnSpc>
            </a:pPr>
            <a:r>
              <a:rPr lang="en-GB" sz="3600" b="1" dirty="0"/>
              <a:t>Brain mapping of Dementia</a:t>
            </a:r>
          </a:p>
        </p:txBody>
      </p:sp>
      <p:pic>
        <p:nvPicPr>
          <p:cNvPr id="2050" name="Picture 2" descr="Typical metabolic patterns for different types of dementia compared to... |  Download Scientific Diagram">
            <a:extLst>
              <a:ext uri="{FF2B5EF4-FFF2-40B4-BE49-F238E27FC236}">
                <a16:creationId xmlns:a16="http://schemas.microsoft.com/office/drawing/2014/main" id="{9B3CF5A1-EABA-1D2D-181B-6B0489BF173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547664" y="947003"/>
            <a:ext cx="5904656" cy="457023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436190"/>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7FD1F-D869-0C79-45F4-D702ECC0B354}"/>
              </a:ext>
            </a:extLst>
          </p:cNvPr>
          <p:cNvSpPr>
            <a:spLocks noGrp="1"/>
          </p:cNvSpPr>
          <p:nvPr>
            <p:ph type="title"/>
          </p:nvPr>
        </p:nvSpPr>
        <p:spPr>
          <a:xfrm>
            <a:off x="457200" y="274638"/>
            <a:ext cx="8229600" cy="1143000"/>
          </a:xfrm>
        </p:spPr>
        <p:txBody>
          <a:bodyPr anchor="ctr">
            <a:normAutofit/>
          </a:bodyPr>
          <a:lstStyle/>
          <a:p>
            <a:r>
              <a:rPr lang="en-GB" b="1" dirty="0"/>
              <a:t>Prevalence of Dementia </a:t>
            </a:r>
            <a:endParaRPr lang="en-GB" dirty="0"/>
          </a:p>
        </p:txBody>
      </p:sp>
      <p:pic>
        <p:nvPicPr>
          <p:cNvPr id="5" name="Content Placeholder 4" descr="The Signs &amp;amp; Symptoms of Dementia [Infographic] – Live in Carer">
            <a:extLst>
              <a:ext uri="{FF2B5EF4-FFF2-40B4-BE49-F238E27FC236}">
                <a16:creationId xmlns:a16="http://schemas.microsoft.com/office/drawing/2014/main" id="{AF6AA3DE-865A-BB6D-2826-E47013728DC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387421" y="1417638"/>
            <a:ext cx="6369157" cy="3917032"/>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43420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08304-1164-8F86-848D-C75AFC12E521}"/>
              </a:ext>
            </a:extLst>
          </p:cNvPr>
          <p:cNvSpPr>
            <a:spLocks noGrp="1"/>
          </p:cNvSpPr>
          <p:nvPr>
            <p:ph type="title"/>
          </p:nvPr>
        </p:nvSpPr>
        <p:spPr/>
        <p:txBody>
          <a:bodyPr/>
          <a:lstStyle/>
          <a:p>
            <a:r>
              <a:rPr lang="en-GB" dirty="0"/>
              <a:t>The Alphabet Game </a:t>
            </a:r>
          </a:p>
        </p:txBody>
      </p:sp>
      <p:sp>
        <p:nvSpPr>
          <p:cNvPr id="3" name="Content Placeholder 2">
            <a:extLst>
              <a:ext uri="{FF2B5EF4-FFF2-40B4-BE49-F238E27FC236}">
                <a16:creationId xmlns:a16="http://schemas.microsoft.com/office/drawing/2014/main" id="{CA1EAFD9-52AE-5CCD-7EA3-937EB428CA19}"/>
              </a:ext>
            </a:extLst>
          </p:cNvPr>
          <p:cNvSpPr>
            <a:spLocks noGrp="1"/>
          </p:cNvSpPr>
          <p:nvPr>
            <p:ph idx="1"/>
          </p:nvPr>
        </p:nvSpPr>
        <p:spPr/>
        <p:txBody>
          <a:bodyPr/>
          <a:lstStyle/>
          <a:p>
            <a:r>
              <a:rPr lang="en-GB" dirty="0"/>
              <a:t>We are going to the supermarket! </a:t>
            </a:r>
          </a:p>
          <a:p>
            <a:r>
              <a:rPr lang="en-GB" dirty="0"/>
              <a:t>I am going to get an Apple… </a:t>
            </a:r>
          </a:p>
          <a:p>
            <a:r>
              <a:rPr lang="en-GB" dirty="0"/>
              <a:t>Let’s work round the class.</a:t>
            </a:r>
          </a:p>
        </p:txBody>
      </p:sp>
      <p:sp>
        <p:nvSpPr>
          <p:cNvPr id="4" name="Title 1">
            <a:extLst>
              <a:ext uri="{FF2B5EF4-FFF2-40B4-BE49-F238E27FC236}">
                <a16:creationId xmlns:a16="http://schemas.microsoft.com/office/drawing/2014/main" id="{3DE14231-C6FA-3B71-DCAC-35E89EF01DE6}"/>
              </a:ext>
            </a:extLst>
          </p:cNvPr>
          <p:cNvSpPr txBox="1">
            <a:spLocks/>
          </p:cNvSpPr>
          <p:nvPr/>
        </p:nvSpPr>
        <p:spPr>
          <a:xfrm>
            <a:off x="395536" y="3588805"/>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a:t>True or False?</a:t>
            </a:r>
          </a:p>
        </p:txBody>
      </p:sp>
    </p:spTree>
    <p:extLst>
      <p:ext uri="{BB962C8B-B14F-4D97-AF65-F5344CB8AC3E}">
        <p14:creationId xmlns:p14="http://schemas.microsoft.com/office/powerpoint/2010/main" val="5328403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7FD1F-D869-0C79-45F4-D702ECC0B354}"/>
              </a:ext>
            </a:extLst>
          </p:cNvPr>
          <p:cNvSpPr>
            <a:spLocks noGrp="1"/>
          </p:cNvSpPr>
          <p:nvPr>
            <p:ph type="title"/>
          </p:nvPr>
        </p:nvSpPr>
        <p:spPr>
          <a:xfrm>
            <a:off x="457200" y="274638"/>
            <a:ext cx="8229600" cy="1143000"/>
          </a:xfrm>
        </p:spPr>
        <p:txBody>
          <a:bodyPr anchor="ctr">
            <a:normAutofit/>
          </a:bodyPr>
          <a:lstStyle/>
          <a:p>
            <a:r>
              <a:rPr lang="en-GB" b="1" dirty="0"/>
              <a:t>UK Statistics of Dementia </a:t>
            </a:r>
            <a:endParaRPr lang="en-GB" dirty="0"/>
          </a:p>
        </p:txBody>
      </p:sp>
      <p:pic>
        <p:nvPicPr>
          <p:cNvPr id="6148" name="Picture 4" descr="Dementia care :: South Tyneside and Sunderland NHS Foundation Trust">
            <a:extLst>
              <a:ext uri="{FF2B5EF4-FFF2-40B4-BE49-F238E27FC236}">
                <a16:creationId xmlns:a16="http://schemas.microsoft.com/office/drawing/2014/main" id="{3B8EADF2-5CB2-6D6E-B033-4E689D9EA17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78138" y="1215552"/>
            <a:ext cx="7954302" cy="4474296"/>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070277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7FD1F-D869-0C79-45F4-D702ECC0B354}"/>
              </a:ext>
            </a:extLst>
          </p:cNvPr>
          <p:cNvSpPr>
            <a:spLocks noGrp="1"/>
          </p:cNvSpPr>
          <p:nvPr>
            <p:ph type="title"/>
          </p:nvPr>
        </p:nvSpPr>
        <p:spPr>
          <a:xfrm>
            <a:off x="457199" y="-99392"/>
            <a:ext cx="8229600" cy="1143000"/>
          </a:xfrm>
        </p:spPr>
        <p:txBody>
          <a:bodyPr anchor="ctr">
            <a:normAutofit/>
          </a:bodyPr>
          <a:lstStyle/>
          <a:p>
            <a:r>
              <a:rPr lang="en-GB" b="1" dirty="0"/>
              <a:t>Early Intervention =</a:t>
            </a:r>
            <a:endParaRPr lang="en-GB" dirty="0"/>
          </a:p>
        </p:txBody>
      </p:sp>
      <p:graphicFrame>
        <p:nvGraphicFramePr>
          <p:cNvPr id="6" name="Content Placeholder 2">
            <a:extLst>
              <a:ext uri="{FF2B5EF4-FFF2-40B4-BE49-F238E27FC236}">
                <a16:creationId xmlns:a16="http://schemas.microsoft.com/office/drawing/2014/main" id="{C767F71C-D309-39C9-B850-BAD1B5645E1F}"/>
              </a:ext>
            </a:extLst>
          </p:cNvPr>
          <p:cNvGraphicFramePr>
            <a:graphicFrameLocks/>
          </p:cNvGraphicFramePr>
          <p:nvPr>
            <p:extLst>
              <p:ext uri="{D42A27DB-BD31-4B8C-83A1-F6EECF244321}">
                <p14:modId xmlns:p14="http://schemas.microsoft.com/office/powerpoint/2010/main" val="3135525572"/>
              </p:ext>
            </p:extLst>
          </p:nvPr>
        </p:nvGraphicFramePr>
        <p:xfrm>
          <a:off x="658106" y="1043608"/>
          <a:ext cx="7827785" cy="429519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828326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7FD1F-D869-0C79-45F4-D702ECC0B354}"/>
              </a:ext>
            </a:extLst>
          </p:cNvPr>
          <p:cNvSpPr>
            <a:spLocks noGrp="1"/>
          </p:cNvSpPr>
          <p:nvPr>
            <p:ph type="title"/>
          </p:nvPr>
        </p:nvSpPr>
        <p:spPr>
          <a:xfrm>
            <a:off x="457200" y="-29641"/>
            <a:ext cx="8229600" cy="1143000"/>
          </a:xfrm>
        </p:spPr>
        <p:txBody>
          <a:bodyPr anchor="ctr">
            <a:normAutofit/>
          </a:bodyPr>
          <a:lstStyle/>
          <a:p>
            <a:r>
              <a:rPr lang="en-GB" b="1" dirty="0"/>
              <a:t>Diagnosis </a:t>
            </a:r>
            <a:endParaRPr lang="en-GB" dirty="0"/>
          </a:p>
        </p:txBody>
      </p:sp>
      <p:graphicFrame>
        <p:nvGraphicFramePr>
          <p:cNvPr id="6" name="Content Placeholder 2">
            <a:extLst>
              <a:ext uri="{FF2B5EF4-FFF2-40B4-BE49-F238E27FC236}">
                <a16:creationId xmlns:a16="http://schemas.microsoft.com/office/drawing/2014/main" id="{C6A27CFE-9524-F275-2848-89150ECC5030}"/>
              </a:ext>
            </a:extLst>
          </p:cNvPr>
          <p:cNvGraphicFramePr>
            <a:graphicFrameLocks/>
          </p:cNvGraphicFramePr>
          <p:nvPr>
            <p:extLst>
              <p:ext uri="{D42A27DB-BD31-4B8C-83A1-F6EECF244321}">
                <p14:modId xmlns:p14="http://schemas.microsoft.com/office/powerpoint/2010/main" val="3800860818"/>
              </p:ext>
            </p:extLst>
          </p:nvPr>
        </p:nvGraphicFramePr>
        <p:xfrm>
          <a:off x="725462" y="1268760"/>
          <a:ext cx="7693075" cy="45459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264893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97BDE4-4352-A55C-CB60-07C96A0FD069}"/>
              </a:ext>
            </a:extLst>
          </p:cNvPr>
          <p:cNvSpPr>
            <a:spLocks noGrp="1"/>
          </p:cNvSpPr>
          <p:nvPr>
            <p:ph type="title"/>
          </p:nvPr>
        </p:nvSpPr>
        <p:spPr>
          <a:xfrm>
            <a:off x="457200" y="274638"/>
            <a:ext cx="8229600" cy="1143000"/>
          </a:xfrm>
        </p:spPr>
        <p:txBody>
          <a:bodyPr anchor="ctr">
            <a:normAutofit/>
          </a:bodyPr>
          <a:lstStyle/>
          <a:p>
            <a:r>
              <a:rPr lang="en-GB" b="1" dirty="0"/>
              <a:t>Prevention &amp; Lifestyle   </a:t>
            </a:r>
          </a:p>
        </p:txBody>
      </p:sp>
      <p:pic>
        <p:nvPicPr>
          <p:cNvPr id="8" name="Graphic 7" descr="Spinning Plates with solid fill">
            <a:extLst>
              <a:ext uri="{FF2B5EF4-FFF2-40B4-BE49-F238E27FC236}">
                <a16:creationId xmlns:a16="http://schemas.microsoft.com/office/drawing/2014/main" id="{1E5ECC00-F4E0-1B88-B62E-6ECE084EAD6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79512" y="1417638"/>
            <a:ext cx="3816425" cy="3816425"/>
          </a:xfrm>
          <a:prstGeom prst="rect">
            <a:avLst/>
          </a:prstGeom>
        </p:spPr>
      </p:pic>
      <p:sp>
        <p:nvSpPr>
          <p:cNvPr id="11" name="Text Placeholder 3">
            <a:extLst>
              <a:ext uri="{FF2B5EF4-FFF2-40B4-BE49-F238E27FC236}">
                <a16:creationId xmlns:a16="http://schemas.microsoft.com/office/drawing/2014/main" id="{54FDF3FB-E5B3-24CA-8677-93E3CAACC47E}"/>
              </a:ext>
            </a:extLst>
          </p:cNvPr>
          <p:cNvSpPr>
            <a:spLocks noGrp="1"/>
          </p:cNvSpPr>
          <p:nvPr>
            <p:ph sz="half" idx="2"/>
          </p:nvPr>
        </p:nvSpPr>
        <p:spPr>
          <a:xfrm>
            <a:off x="4211960" y="1600201"/>
            <a:ext cx="4474840" cy="3989040"/>
          </a:xfrm>
        </p:spPr>
        <p:txBody>
          <a:bodyPr>
            <a:normAutofit fontScale="92500" lnSpcReduction="10000"/>
          </a:bodyPr>
          <a:lstStyle/>
          <a:p>
            <a:pPr>
              <a:lnSpc>
                <a:spcPct val="150000"/>
              </a:lnSpc>
              <a:defRPr/>
            </a:pPr>
            <a:r>
              <a:rPr lang="en-GB" altLang="en-US" sz="1300" dirty="0"/>
              <a:t>There is growing evidence indicating that certain medical conditions such as high blood pressure, diabetes and obesity may increase the risk of Dementia.</a:t>
            </a:r>
          </a:p>
          <a:p>
            <a:pPr>
              <a:lnSpc>
                <a:spcPct val="150000"/>
              </a:lnSpc>
              <a:defRPr/>
            </a:pPr>
            <a:r>
              <a:rPr lang="en-GB" altLang="en-US" sz="1300" dirty="0"/>
              <a:t>A healthy lifestyle may reduce the risk (Alzheimer’s Society, 2014) </a:t>
            </a:r>
          </a:p>
          <a:p>
            <a:pPr>
              <a:lnSpc>
                <a:spcPct val="150000"/>
              </a:lnSpc>
              <a:defRPr/>
            </a:pPr>
            <a:r>
              <a:rPr lang="en-GB" sz="1300" dirty="0"/>
              <a:t>A diagnosis of Dementia may bring some challenges however it is still possible to live well with some simple changes and actions.</a:t>
            </a:r>
          </a:p>
          <a:p>
            <a:pPr>
              <a:lnSpc>
                <a:spcPct val="150000"/>
              </a:lnSpc>
              <a:defRPr/>
            </a:pPr>
            <a:r>
              <a:rPr lang="en-GB" sz="1300" dirty="0"/>
              <a:t>People with Dementia want to carry on going about their daily lives and feel included in their local community, but they sometimes need a helping hand to do so</a:t>
            </a:r>
          </a:p>
          <a:p>
            <a:pPr>
              <a:lnSpc>
                <a:spcPct val="150000"/>
              </a:lnSpc>
              <a:defRPr/>
            </a:pPr>
            <a:r>
              <a:rPr lang="en-GB" sz="1300" dirty="0"/>
              <a:t>This may include supporting people to adapt their homes and promoting independence and social inclusion in their local area.  </a:t>
            </a:r>
          </a:p>
          <a:p>
            <a:pPr marL="0" indent="0">
              <a:lnSpc>
                <a:spcPct val="90000"/>
              </a:lnSpc>
              <a:buNone/>
            </a:pPr>
            <a:endParaRPr lang="en-US" sz="1300" dirty="0"/>
          </a:p>
        </p:txBody>
      </p:sp>
    </p:spTree>
    <p:extLst>
      <p:ext uri="{BB962C8B-B14F-4D97-AF65-F5344CB8AC3E}">
        <p14:creationId xmlns:p14="http://schemas.microsoft.com/office/powerpoint/2010/main" val="121425608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97BDE4-4352-A55C-CB60-07C96A0FD069}"/>
              </a:ext>
            </a:extLst>
          </p:cNvPr>
          <p:cNvSpPr>
            <a:spLocks noGrp="1"/>
          </p:cNvSpPr>
          <p:nvPr>
            <p:ph type="title"/>
          </p:nvPr>
        </p:nvSpPr>
        <p:spPr>
          <a:xfrm>
            <a:off x="457200" y="274638"/>
            <a:ext cx="8229600" cy="1143000"/>
          </a:xfrm>
        </p:spPr>
        <p:txBody>
          <a:bodyPr anchor="ctr">
            <a:normAutofit/>
          </a:bodyPr>
          <a:lstStyle/>
          <a:p>
            <a:r>
              <a:rPr lang="en-GB" b="1" dirty="0"/>
              <a:t>Challenging Behaviour</a:t>
            </a:r>
          </a:p>
        </p:txBody>
      </p:sp>
      <p:graphicFrame>
        <p:nvGraphicFramePr>
          <p:cNvPr id="5" name="Content Placeholder 2">
            <a:extLst>
              <a:ext uri="{FF2B5EF4-FFF2-40B4-BE49-F238E27FC236}">
                <a16:creationId xmlns:a16="http://schemas.microsoft.com/office/drawing/2014/main" id="{725FDA0D-FBE0-A2B6-D667-FD64E11B8227}"/>
              </a:ext>
            </a:extLst>
          </p:cNvPr>
          <p:cNvGraphicFramePr>
            <a:graphicFrameLocks noGrp="1"/>
          </p:cNvGraphicFramePr>
          <p:nvPr>
            <p:ph idx="1"/>
            <p:extLst>
              <p:ext uri="{D42A27DB-BD31-4B8C-83A1-F6EECF244321}">
                <p14:modId xmlns:p14="http://schemas.microsoft.com/office/powerpoint/2010/main" val="2497737560"/>
              </p:ext>
            </p:extLst>
          </p:nvPr>
        </p:nvGraphicFramePr>
        <p:xfrm>
          <a:off x="1187624" y="1268760"/>
          <a:ext cx="6688498" cy="42543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567027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97BDE4-4352-A55C-CB60-07C96A0FD069}"/>
              </a:ext>
            </a:extLst>
          </p:cNvPr>
          <p:cNvSpPr>
            <a:spLocks noGrp="1"/>
          </p:cNvSpPr>
          <p:nvPr>
            <p:ph type="title"/>
          </p:nvPr>
        </p:nvSpPr>
        <p:spPr>
          <a:xfrm>
            <a:off x="457200" y="274638"/>
            <a:ext cx="8229600" cy="1143000"/>
          </a:xfrm>
        </p:spPr>
        <p:txBody>
          <a:bodyPr anchor="ctr">
            <a:normAutofit/>
          </a:bodyPr>
          <a:lstStyle/>
          <a:p>
            <a:r>
              <a:rPr lang="en-GB" b="1" dirty="0"/>
              <a:t>Why does this happen?</a:t>
            </a:r>
          </a:p>
        </p:txBody>
      </p:sp>
      <p:graphicFrame>
        <p:nvGraphicFramePr>
          <p:cNvPr id="5" name="Content Placeholder 2">
            <a:extLst>
              <a:ext uri="{FF2B5EF4-FFF2-40B4-BE49-F238E27FC236}">
                <a16:creationId xmlns:a16="http://schemas.microsoft.com/office/drawing/2014/main" id="{809BC10C-FD3A-A0BE-2101-B17AF1BF46CB}"/>
              </a:ext>
            </a:extLst>
          </p:cNvPr>
          <p:cNvGraphicFramePr>
            <a:graphicFrameLocks noGrp="1"/>
          </p:cNvGraphicFramePr>
          <p:nvPr>
            <p:ph idx="1"/>
            <p:extLst>
              <p:ext uri="{D42A27DB-BD31-4B8C-83A1-F6EECF244321}">
                <p14:modId xmlns:p14="http://schemas.microsoft.com/office/powerpoint/2010/main" val="1399671159"/>
              </p:ext>
            </p:extLst>
          </p:nvPr>
        </p:nvGraphicFramePr>
        <p:xfrm>
          <a:off x="539552" y="1196752"/>
          <a:ext cx="8229600" cy="43924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3974212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97BDE4-4352-A55C-CB60-07C96A0FD069}"/>
              </a:ext>
            </a:extLst>
          </p:cNvPr>
          <p:cNvSpPr>
            <a:spLocks noGrp="1"/>
          </p:cNvSpPr>
          <p:nvPr>
            <p:ph type="title"/>
          </p:nvPr>
        </p:nvSpPr>
        <p:spPr>
          <a:xfrm>
            <a:off x="354360" y="-25499"/>
            <a:ext cx="8229600" cy="1143000"/>
          </a:xfrm>
        </p:spPr>
        <p:txBody>
          <a:bodyPr anchor="ctr">
            <a:normAutofit/>
          </a:bodyPr>
          <a:lstStyle/>
          <a:p>
            <a:r>
              <a:rPr lang="en-GB" b="1" dirty="0"/>
              <a:t>Delirium </a:t>
            </a:r>
          </a:p>
        </p:txBody>
      </p:sp>
      <p:sp>
        <p:nvSpPr>
          <p:cNvPr id="6" name="Content Placeholder 2">
            <a:extLst>
              <a:ext uri="{FF2B5EF4-FFF2-40B4-BE49-F238E27FC236}">
                <a16:creationId xmlns:a16="http://schemas.microsoft.com/office/drawing/2014/main" id="{D7D8D0B4-0B28-4FA0-EC29-01D114E3F18B}"/>
              </a:ext>
            </a:extLst>
          </p:cNvPr>
          <p:cNvSpPr>
            <a:spLocks noGrp="1"/>
          </p:cNvSpPr>
          <p:nvPr>
            <p:ph idx="1"/>
          </p:nvPr>
        </p:nvSpPr>
        <p:spPr>
          <a:xfrm>
            <a:off x="179512" y="1268760"/>
            <a:ext cx="8579296" cy="4027586"/>
          </a:xfrm>
        </p:spPr>
        <p:txBody>
          <a:bodyPr>
            <a:normAutofit fontScale="62500" lnSpcReduction="20000"/>
          </a:bodyPr>
          <a:lstStyle/>
          <a:p>
            <a:pPr>
              <a:lnSpc>
                <a:spcPct val="170000"/>
              </a:lnSpc>
              <a:spcBef>
                <a:spcPct val="20000"/>
              </a:spcBef>
              <a:buFontTx/>
              <a:buChar char="•"/>
            </a:pPr>
            <a:r>
              <a:rPr lang="en-GB" altLang="en-US" dirty="0"/>
              <a:t>Sudden onset of confusion/deterioration in cognition.</a:t>
            </a:r>
          </a:p>
          <a:p>
            <a:pPr>
              <a:lnSpc>
                <a:spcPct val="170000"/>
              </a:lnSpc>
              <a:spcBef>
                <a:spcPct val="20000"/>
              </a:spcBef>
              <a:buFontTx/>
              <a:buChar char="•"/>
            </a:pPr>
            <a:r>
              <a:rPr lang="en-GB" altLang="en-US" dirty="0"/>
              <a:t>Generally, treat the cause, the symptoms improve.</a:t>
            </a:r>
          </a:p>
          <a:p>
            <a:pPr>
              <a:lnSpc>
                <a:spcPct val="170000"/>
              </a:lnSpc>
              <a:spcBef>
                <a:spcPct val="20000"/>
              </a:spcBef>
              <a:buFontTx/>
              <a:buChar char="•"/>
            </a:pPr>
            <a:r>
              <a:rPr lang="en-GB" altLang="en-US" dirty="0"/>
              <a:t>4AT delirium assessment tool (now in falls pathway)</a:t>
            </a:r>
          </a:p>
          <a:p>
            <a:pPr>
              <a:lnSpc>
                <a:spcPct val="170000"/>
              </a:lnSpc>
              <a:spcBef>
                <a:spcPct val="20000"/>
              </a:spcBef>
              <a:buFontTx/>
              <a:buChar char="•"/>
            </a:pPr>
            <a:r>
              <a:rPr lang="en-GB" altLang="en-US" dirty="0"/>
              <a:t>People with dementia are more likely to experience delirium- (cognitive reserve)</a:t>
            </a:r>
          </a:p>
          <a:p>
            <a:pPr>
              <a:lnSpc>
                <a:spcPct val="170000"/>
              </a:lnSpc>
              <a:spcBef>
                <a:spcPct val="20000"/>
              </a:spcBef>
              <a:buFontTx/>
              <a:buChar char="•"/>
            </a:pPr>
            <a:r>
              <a:rPr lang="en-GB" altLang="en-US" dirty="0" err="1"/>
              <a:t>Trakcare</a:t>
            </a:r>
            <a:r>
              <a:rPr lang="en-GB" altLang="en-US" dirty="0"/>
              <a:t> delirium alert symbols now in place. Red brain      active delirium, Purple brain      at risk of delirium/history of delirium.</a:t>
            </a:r>
          </a:p>
          <a:p>
            <a:pPr>
              <a:lnSpc>
                <a:spcPct val="170000"/>
              </a:lnSpc>
              <a:spcBef>
                <a:spcPct val="20000"/>
              </a:spcBef>
              <a:buFontTx/>
              <a:buChar char="•"/>
            </a:pPr>
            <a:r>
              <a:rPr lang="en-GB" altLang="en-US" dirty="0"/>
              <a:t>New delirium care plan available in ‘nursing patient safety’- care plans SOP, (nursing care plan for acute confusion)</a:t>
            </a:r>
          </a:p>
          <a:p>
            <a:pPr marL="0" indent="0">
              <a:buNone/>
            </a:pPr>
            <a:endParaRPr lang="en-US" dirty="0"/>
          </a:p>
        </p:txBody>
      </p:sp>
      <p:pic>
        <p:nvPicPr>
          <p:cNvPr id="7" name="Picture 5" descr="W:\delirium red brain.png">
            <a:extLst>
              <a:ext uri="{FF2B5EF4-FFF2-40B4-BE49-F238E27FC236}">
                <a16:creationId xmlns:a16="http://schemas.microsoft.com/office/drawing/2014/main" id="{0FF13D7C-7A2C-E469-F7F1-0A0F042528D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56176" y="3314700"/>
            <a:ext cx="2286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descr="W:\delirium prone.png">
            <a:extLst>
              <a:ext uri="{FF2B5EF4-FFF2-40B4-BE49-F238E27FC236}">
                <a16:creationId xmlns:a16="http://schemas.microsoft.com/office/drawing/2014/main" id="{AF0AC78C-A750-42B3-21FD-C621FEB27AB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07704" y="3717032"/>
            <a:ext cx="2286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878687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97BDE4-4352-A55C-CB60-07C96A0FD069}"/>
              </a:ext>
            </a:extLst>
          </p:cNvPr>
          <p:cNvSpPr>
            <a:spLocks noGrp="1"/>
          </p:cNvSpPr>
          <p:nvPr>
            <p:ph type="title"/>
          </p:nvPr>
        </p:nvSpPr>
        <p:spPr>
          <a:xfrm>
            <a:off x="251520" y="116632"/>
            <a:ext cx="8229600" cy="1143000"/>
          </a:xfrm>
        </p:spPr>
        <p:txBody>
          <a:bodyPr anchor="ctr">
            <a:normAutofit/>
          </a:bodyPr>
          <a:lstStyle/>
          <a:p>
            <a:r>
              <a:rPr lang="en-GB" b="1" dirty="0"/>
              <a:t>Future Care &amp; Provision</a:t>
            </a:r>
          </a:p>
        </p:txBody>
      </p:sp>
      <p:graphicFrame>
        <p:nvGraphicFramePr>
          <p:cNvPr id="12" name="Content Placeholder 2">
            <a:extLst>
              <a:ext uri="{FF2B5EF4-FFF2-40B4-BE49-F238E27FC236}">
                <a16:creationId xmlns:a16="http://schemas.microsoft.com/office/drawing/2014/main" id="{C42B15EF-6AA5-254B-0BBB-37F8011B87E3}"/>
              </a:ext>
            </a:extLst>
          </p:cNvPr>
          <p:cNvGraphicFramePr>
            <a:graphicFrameLocks noGrp="1"/>
          </p:cNvGraphicFramePr>
          <p:nvPr>
            <p:ph idx="1"/>
            <p:extLst>
              <p:ext uri="{D42A27DB-BD31-4B8C-83A1-F6EECF244321}">
                <p14:modId xmlns:p14="http://schemas.microsoft.com/office/powerpoint/2010/main" val="1770237105"/>
              </p:ext>
            </p:extLst>
          </p:nvPr>
        </p:nvGraphicFramePr>
        <p:xfrm>
          <a:off x="539552" y="1259632"/>
          <a:ext cx="8044408" cy="41135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6895424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B4F7E-D748-C650-92BF-817A1A8AB169}"/>
              </a:ext>
            </a:extLst>
          </p:cNvPr>
          <p:cNvSpPr>
            <a:spLocks noGrp="1"/>
          </p:cNvSpPr>
          <p:nvPr>
            <p:ph type="title"/>
          </p:nvPr>
        </p:nvSpPr>
        <p:spPr>
          <a:xfrm>
            <a:off x="1792288" y="4509120"/>
            <a:ext cx="5486400" cy="566738"/>
          </a:xfrm>
        </p:spPr>
        <p:txBody>
          <a:bodyPr vert="horz" lIns="91440" tIns="45720" rIns="91440" bIns="45720" rtlCol="0" anchor="b">
            <a:normAutofit/>
          </a:bodyPr>
          <a:lstStyle/>
          <a:p>
            <a:r>
              <a:rPr lang="en-GB" dirty="0"/>
              <a:t>Case Study Raj</a:t>
            </a:r>
          </a:p>
        </p:txBody>
      </p:sp>
      <p:pic>
        <p:nvPicPr>
          <p:cNvPr id="5" name="Graphic 4" descr="Storytelling outline">
            <a:extLst>
              <a:ext uri="{FF2B5EF4-FFF2-40B4-BE49-F238E27FC236}">
                <a16:creationId xmlns:a16="http://schemas.microsoft.com/office/drawing/2014/main" id="{B3AA6E69-3C78-FF6A-CCD0-470056ED02A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p:blipFill>
        <p:spPr>
          <a:xfrm>
            <a:off x="2623319" y="612775"/>
            <a:ext cx="3824337" cy="3824337"/>
          </a:xfrm>
          <a:prstGeom prst="rect">
            <a:avLst/>
          </a:prstGeom>
        </p:spPr>
      </p:pic>
      <p:sp>
        <p:nvSpPr>
          <p:cNvPr id="6" name="Content Placeholder 2">
            <a:extLst>
              <a:ext uri="{FF2B5EF4-FFF2-40B4-BE49-F238E27FC236}">
                <a16:creationId xmlns:a16="http://schemas.microsoft.com/office/drawing/2014/main" id="{35178575-37B6-4FED-AD53-4B9A863A4090}"/>
              </a:ext>
            </a:extLst>
          </p:cNvPr>
          <p:cNvSpPr>
            <a:spLocks noGrp="1"/>
          </p:cNvSpPr>
          <p:nvPr/>
        </p:nvSpPr>
        <p:spPr>
          <a:xfrm>
            <a:off x="1792288" y="5157192"/>
            <a:ext cx="5486400" cy="43204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ct val="20000"/>
              </a:spcBef>
              <a:buNone/>
            </a:pPr>
            <a:r>
              <a:rPr lang="en-US" sz="1200" kern="1200">
                <a:latin typeface="+mn-lt"/>
                <a:ea typeface="+mn-ea"/>
                <a:cs typeface="+mn-cs"/>
              </a:rPr>
              <a:t>Let’s evaluate Jakes case study and pick out key words which will help us formulate our debate…</a:t>
            </a:r>
          </a:p>
        </p:txBody>
      </p:sp>
    </p:spTree>
    <p:extLst>
      <p:ext uri="{BB962C8B-B14F-4D97-AF65-F5344CB8AC3E}">
        <p14:creationId xmlns:p14="http://schemas.microsoft.com/office/powerpoint/2010/main" val="19269121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D09B9-A5BE-145B-E748-0733F5561B65}"/>
              </a:ext>
            </a:extLst>
          </p:cNvPr>
          <p:cNvSpPr>
            <a:spLocks noGrp="1"/>
          </p:cNvSpPr>
          <p:nvPr>
            <p:ph type="title"/>
          </p:nvPr>
        </p:nvSpPr>
        <p:spPr/>
        <p:txBody>
          <a:bodyPr>
            <a:normAutofit/>
          </a:bodyPr>
          <a:lstStyle/>
          <a:p>
            <a:r>
              <a:rPr lang="en-GB" sz="4000" b="1" dirty="0"/>
              <a:t>References and Resources</a:t>
            </a:r>
            <a:endParaRPr lang="en-GB" sz="4000" dirty="0"/>
          </a:p>
        </p:txBody>
      </p:sp>
      <p:sp>
        <p:nvSpPr>
          <p:cNvPr id="3" name="Content Placeholder 2">
            <a:extLst>
              <a:ext uri="{FF2B5EF4-FFF2-40B4-BE49-F238E27FC236}">
                <a16:creationId xmlns:a16="http://schemas.microsoft.com/office/drawing/2014/main" id="{1504743A-F7A8-45AF-A10D-3EF5164911BB}"/>
              </a:ext>
            </a:extLst>
          </p:cNvPr>
          <p:cNvSpPr>
            <a:spLocks noGrp="1"/>
          </p:cNvSpPr>
          <p:nvPr/>
        </p:nvSpPr>
        <p:spPr>
          <a:xfrm>
            <a:off x="539552" y="1396281"/>
            <a:ext cx="7848871" cy="393866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fontAlgn="base"/>
            <a:r>
              <a:rPr lang="en-GB" sz="1800" dirty="0"/>
              <a:t>https://www.dementiastatistics.org/statistics/risk-factors/​</a:t>
            </a:r>
          </a:p>
          <a:p>
            <a:pPr fontAlgn="base"/>
            <a:r>
              <a:rPr lang="en-GB" sz="1800" dirty="0"/>
              <a:t>​https://www.alz.org/alzheimers-dementia/what-is-dementia</a:t>
            </a:r>
          </a:p>
          <a:p>
            <a:pPr fontAlgn="base"/>
            <a:r>
              <a:rPr lang="en-GB" sz="1800" dirty="0"/>
              <a:t>​https://www.dementiafriends.org.uk/</a:t>
            </a:r>
          </a:p>
          <a:p>
            <a:pPr fontAlgn="base"/>
            <a:r>
              <a:rPr lang="en-GB" sz="1800" dirty="0"/>
              <a:t>https://www.nhs.uk/conditions/dementia/​</a:t>
            </a:r>
          </a:p>
          <a:p>
            <a:pPr fontAlgn="base"/>
            <a:r>
              <a:rPr lang="en-GB" sz="1800" dirty="0"/>
              <a:t>​https://www.dementiauk.org/</a:t>
            </a:r>
          </a:p>
          <a:p>
            <a:pPr fontAlgn="base"/>
            <a:r>
              <a:rPr lang="en-GB" sz="1800" dirty="0"/>
              <a:t>​https://www.who.int/news-room/fact-sheets/detail/dementia</a:t>
            </a:r>
          </a:p>
          <a:p>
            <a:endParaRPr lang="en-US" sz="1800" dirty="0"/>
          </a:p>
        </p:txBody>
      </p:sp>
    </p:spTree>
    <p:extLst>
      <p:ext uri="{BB962C8B-B14F-4D97-AF65-F5344CB8AC3E}">
        <p14:creationId xmlns:p14="http://schemas.microsoft.com/office/powerpoint/2010/main" val="7585658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6" ma:contentTypeDescription="Create a new document." ma:contentTypeScope="" ma:versionID="b78d05b6eec685a36055f28f576ddb31">
  <xsd:schema xmlns:xsd="http://www.w3.org/2001/XMLSchema" xmlns:xs="http://www.w3.org/2001/XMLSchema" xmlns:p="http://schemas.microsoft.com/office/2006/metadata/properties" xmlns:ns3="f856874f-9946-48cd-ac29-4cb76853c4c1" targetNamespace="http://schemas.microsoft.com/office/2006/metadata/properties" ma:root="true" ma:fieldsID="1be8741af6f076b50e8a116112bcf74e" ns3:_="">
    <xsd:import namespace="f856874f-9946-48cd-ac29-4cb76853c4c1"/>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microsoft.com/office/2006/metadata/properties"/>
    <ds:schemaRef ds:uri="f856874f-9946-48cd-ac29-4cb76853c4c1"/>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www.w3.org/XML/1998/namespace"/>
    <ds:schemaRef ds:uri="http://purl.org/dc/dcmitype/"/>
  </ds:schemaRefs>
</ds:datastoreItem>
</file>

<file path=customXml/itemProps2.xml><?xml version="1.0" encoding="utf-8"?>
<ds:datastoreItem xmlns:ds="http://schemas.openxmlformats.org/officeDocument/2006/customXml" ds:itemID="{292D6C58-3861-46FA-A662-9E464B68572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2335</Words>
  <Application>Microsoft Office PowerPoint</Application>
  <PresentationFormat>On-screen Show (4:3)</PresentationFormat>
  <Paragraphs>236</Paragraphs>
  <Slides>30</Slides>
  <Notes>13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30</vt:i4>
      </vt:variant>
    </vt:vector>
  </HeadingPairs>
  <TitlesOfParts>
    <vt:vector size="37" baseType="lpstr">
      <vt:lpstr>Myriad Pro</vt:lpstr>
      <vt:lpstr>Arial</vt:lpstr>
      <vt:lpstr>Calibri</vt:lpstr>
      <vt:lpstr>Courier New</vt:lpstr>
      <vt:lpstr>Times New Roman</vt:lpstr>
      <vt:lpstr>Wingdings</vt:lpstr>
      <vt:lpstr>20140311PresentationUWTSDTemplate</vt:lpstr>
      <vt:lpstr>Mental Disorders and Psychopathology</vt:lpstr>
      <vt:lpstr>Module Learning Outcomes</vt:lpstr>
      <vt:lpstr>Assessment Summary</vt:lpstr>
      <vt:lpstr>Level 6 Grading System </vt:lpstr>
      <vt:lpstr>The Generic Assessment Criteria</vt:lpstr>
      <vt:lpstr>Aims of the Session</vt:lpstr>
      <vt:lpstr>**Disclaimer**</vt:lpstr>
      <vt:lpstr>Session Part 1 –  Definition, Classification, Impact and Statistics. </vt:lpstr>
      <vt:lpstr>    </vt:lpstr>
      <vt:lpstr>   </vt:lpstr>
      <vt:lpstr>Oma’s Story…</vt:lpstr>
      <vt:lpstr>PowerPoint Presentation</vt:lpstr>
      <vt:lpstr>PowerPoint Presentation</vt:lpstr>
      <vt:lpstr>Alzheimer's Disease</vt:lpstr>
      <vt:lpstr>Vascular Dementia </vt:lpstr>
      <vt:lpstr> Dementia with Lewy Body</vt:lpstr>
      <vt:lpstr>Fronto-temporal  </vt:lpstr>
      <vt:lpstr>Brain mapping of Dementia</vt:lpstr>
      <vt:lpstr>Prevalence of Dementia </vt:lpstr>
      <vt:lpstr>The Alphabet Game </vt:lpstr>
      <vt:lpstr>UK Statistics of Dementia </vt:lpstr>
      <vt:lpstr>Early Intervention =</vt:lpstr>
      <vt:lpstr>Diagnosis </vt:lpstr>
      <vt:lpstr>Prevention &amp; Lifestyle   </vt:lpstr>
      <vt:lpstr>Challenging Behaviour</vt:lpstr>
      <vt:lpstr>Why does this happen?</vt:lpstr>
      <vt:lpstr>Delirium </vt:lpstr>
      <vt:lpstr>Future Care &amp; Provision</vt:lpstr>
      <vt:lpstr>Case Study Raj</vt:lpstr>
      <vt:lpstr>References and Resources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Chloe Harries</cp:lastModifiedBy>
  <cp:revision>62</cp:revision>
  <dcterms:created xsi:type="dcterms:W3CDTF">2015-04-14T15:21:28Z</dcterms:created>
  <dcterms:modified xsi:type="dcterms:W3CDTF">2023-02-26T22:53:27Z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