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601200" cy="128016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7ED5E324-5C64-4AE0-BA6F-782F7F9387F2}">
          <p14:sldIdLst>
            <p14:sldId id="25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4" d="100"/>
          <a:sy n="74" d="100"/>
        </p:scale>
        <p:origin x="115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0-HD-BTM.png">
            <a:extLst>
              <a:ext uri="{FF2B5EF4-FFF2-40B4-BE49-F238E27FC236}">
                <a16:creationId xmlns:a16="http://schemas.microsoft.com/office/drawing/2014/main" id="{CA0BE64C-7D3A-A3FC-0FC4-8246413574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25608"/>
            <a:ext cx="9601200" cy="347599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6E68848-E559-C720-7A37-56065E42EA2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60120" y="3366354"/>
            <a:ext cx="7680960" cy="3406844"/>
          </a:xfrm>
        </p:spPr>
        <p:txBody>
          <a:bodyPr anchor="b"/>
          <a:lstStyle>
            <a:lvl1pPr algn="l">
              <a:defRPr sz="6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2235FE8C-35BC-1E34-6F87-9A0ED8A686F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960120" y="6780111"/>
            <a:ext cx="7680960" cy="1280160"/>
          </a:xfrm>
        </p:spPr>
        <p:txBody>
          <a:bodyPr/>
          <a:lstStyle>
            <a:lvl1pPr marL="0" indent="0">
              <a:buNone/>
              <a:defRPr sz="21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9C12914-6C69-6BF6-591E-1DCBFBB75F1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228783" y="8071180"/>
            <a:ext cx="2412296" cy="681566"/>
          </a:xfrm>
        </p:spPr>
        <p:txBody>
          <a:bodyPr/>
          <a:lstStyle>
            <a:lvl1pPr>
              <a:defRPr/>
            </a:lvl1pPr>
          </a:lstStyle>
          <a:p>
            <a:pPr lvl="0"/>
            <a:fld id="{B52C051F-5BC2-4B3F-B09F-E3C1745AAC0C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58A1018-2457-CBFC-A80C-5DD2A223EA8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60120" y="8071180"/>
            <a:ext cx="5124645" cy="68156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5BFBF1B-CF06-803D-93E2-B3C2228778B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360795" y="2670953"/>
            <a:ext cx="2280285" cy="681566"/>
          </a:xfrm>
        </p:spPr>
        <p:txBody>
          <a:bodyPr/>
          <a:lstStyle>
            <a:lvl1pPr>
              <a:defRPr/>
            </a:lvl1pPr>
          </a:lstStyle>
          <a:p>
            <a:pPr lvl="0"/>
            <a:fld id="{AD1F9357-F254-476C-B346-C95D5051BD8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28655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06D3F-DA15-324E-755A-EDB24D5C7B6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63647-55C0-F980-DD42-A34C84FFBD1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A46A27-AB86-457D-1E58-DB0E90F500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F89A49-AE02-4707-BC80-822CE34390AF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C1CB26-C39A-263D-C0EA-9B6EACC84BA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509237-5ED3-E23D-3CF2-B58A8159885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5C4460-8FE9-430B-8141-E220C436889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490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0-HD-BTM.png">
            <a:extLst>
              <a:ext uri="{FF2B5EF4-FFF2-40B4-BE49-F238E27FC236}">
                <a16:creationId xmlns:a16="http://schemas.microsoft.com/office/drawing/2014/main" id="{1737813A-040D-136E-F4DE-0DA90599C0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25608"/>
            <a:ext cx="9601200" cy="347599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1DC47E2-6F99-5A48-F58A-5049E5383AF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4078" y="1406594"/>
            <a:ext cx="8353044" cy="5230276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EDC07BA-5E13-DA12-CDB1-F411E8FE3C8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24078" y="6797887"/>
            <a:ext cx="8353044" cy="2527712"/>
          </a:xfrm>
        </p:spPr>
        <p:txBody>
          <a:bodyPr/>
          <a:lstStyle>
            <a:lvl1pPr marL="0" indent="0" algn="r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8B9D74-EB9C-47AF-0C0F-174750CF77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840281" y="711202"/>
            <a:ext cx="2292291" cy="681566"/>
          </a:xfrm>
        </p:spPr>
        <p:txBody>
          <a:bodyPr/>
          <a:lstStyle>
            <a:lvl1pPr>
              <a:defRPr/>
            </a:lvl1pPr>
          </a:lstStyle>
          <a:p>
            <a:pPr lvl="0"/>
            <a:fld id="{DF6D45F8-67BF-49F6-A365-6F95C7A9DDFE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6E8D5F5-E225-9F6D-871D-7B0438C09A7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24078" y="711202"/>
            <a:ext cx="5072185" cy="68156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6F9FB86-F19B-3EBF-34C5-EC2DA802840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6591" y="711202"/>
            <a:ext cx="700530" cy="681566"/>
          </a:xfrm>
        </p:spPr>
        <p:txBody>
          <a:bodyPr/>
          <a:lstStyle>
            <a:lvl1pPr>
              <a:defRPr/>
            </a:lvl1pPr>
          </a:lstStyle>
          <a:p>
            <a:pPr lvl="0"/>
            <a:fld id="{77A86E90-A79F-4506-BD0C-14B8F36275B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117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3CA80-99CD-2C99-49B1-0D2C228BDBE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7F50B-5357-E909-EBEB-26E222BF7DD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4078" y="4096512"/>
            <a:ext cx="4106104" cy="759561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D4EF75-F667-8005-ADA1-A9846E2012F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874200" y="4096512"/>
            <a:ext cx="4102912" cy="759561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EF9C16-EB4D-A032-7076-B6F42613A68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C33CA1-1FE9-4F56-A462-ED5F00D6C80D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D1930F-828A-2781-CD5B-80954158CBB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981064-72C0-CCEB-DCA5-AC8615FFDAC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473520-0C6D-4FF4-BD84-15F58502262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285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63CF1-8FF4-92D0-C237-BF9D3450EB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80285" y="1422404"/>
            <a:ext cx="6696837" cy="241807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FC157-DE05-D7E1-395B-F06028C34C1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62343" y="4076431"/>
            <a:ext cx="3867838" cy="1537965"/>
          </a:xfrm>
        </p:spPr>
        <p:txBody>
          <a:bodyPr anchor="b"/>
          <a:lstStyle>
            <a:lvl1pPr marL="0" indent="0">
              <a:buNone/>
              <a:defRPr sz="294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934424-1F78-42E9-2ADD-2E909AB6223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4078" y="5847642"/>
            <a:ext cx="4106104" cy="584447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29CC97-6989-2FCF-93E8-D63AE03224F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112465" y="4076431"/>
            <a:ext cx="3864647" cy="1537965"/>
          </a:xfrm>
        </p:spPr>
        <p:txBody>
          <a:bodyPr anchor="b"/>
          <a:lstStyle>
            <a:lvl1pPr marL="0" indent="0">
              <a:buNone/>
              <a:defRPr sz="294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822425-8771-368C-9229-0430B039CC6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4874200" y="5847642"/>
            <a:ext cx="4102921" cy="584447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A5B504-B71E-3053-E31D-9EE46E65BA4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739CAB1-74AD-4FAA-BDF1-E406D4560BB5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41A7F2-E65E-74D3-128A-16A0E8F66B9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4D5E05-FD67-A0B7-8300-76DAE249F17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2B11AD-3C30-4DF8-AF8D-291FB74362F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759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E2D43-3C07-0CBF-C26A-E56E09A16DD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A2AB77-F357-A11A-2513-751340A606D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09C80C-C648-49EC-AD33-5F1D25B67B5C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2D32DC-95BC-B591-BCFE-CD42DA51F4C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815A11-5023-883B-3CC0-C4E4A26C676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E6C942-8B46-4198-9ECD-9EEE813D41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639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41AB21-0CD9-7E85-73A6-88C5784D7D9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E32673-6DB7-4CB5-97B2-E9D04BE763BF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554B2A-4BDB-9395-196D-15A9B0D3395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7AAE30-0017-18DE-EEDE-FB7E3F07D9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1F7877-4DAD-493B-87E2-450EC202340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953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3D0A3-C987-E1BA-2D13-B36FAA7BAA8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4078" y="2844798"/>
            <a:ext cx="3240405" cy="2987043"/>
          </a:xfrm>
        </p:spPr>
        <p:txBody>
          <a:bodyPr anchor="b"/>
          <a:lstStyle>
            <a:lvl1pPr algn="l">
              <a:defRPr sz="336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8D837-997D-D151-F369-CF6D0B11230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080509" y="1393947"/>
            <a:ext cx="4896612" cy="10298173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644661-EA65-33E8-3EDF-7CD3DF66331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24078" y="5831842"/>
            <a:ext cx="3240405" cy="5860289"/>
          </a:xfrm>
        </p:spPr>
        <p:txBody>
          <a:bodyPr/>
          <a:lstStyle>
            <a:lvl1pPr marL="0" indent="0">
              <a:buNone/>
              <a:defRPr sz="168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AE02C0-4B4A-6AB0-4DE3-B52D8B31BF8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54AF24-40B2-4245-A796-465BF8F726F5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276DA2-A195-DDC2-429B-E0C91E634F5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147D76-55D0-8AF9-4794-732A767CDD0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BDD7B3-DA96-4310-9091-29742111309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305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5C7A5-6A86-6678-A013-4CAC536BEA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4078" y="2844798"/>
            <a:ext cx="4279520" cy="2987043"/>
          </a:xfrm>
        </p:spPr>
        <p:txBody>
          <a:bodyPr anchor="b"/>
          <a:lstStyle>
            <a:lvl1pPr algn="l">
              <a:defRPr sz="336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904604-13A5-459E-6017-43CAECFE1D8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21398" y="1402314"/>
            <a:ext cx="3857945" cy="10289807"/>
          </a:xfrm>
        </p:spPr>
        <p:txBody>
          <a:bodyPr/>
          <a:lstStyle>
            <a:lvl1pPr marL="0" indent="0">
              <a:buNone/>
              <a:defRPr sz="336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63ECE9-C9F3-9F03-7860-1C9292B56CF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24078" y="5831842"/>
            <a:ext cx="4279520" cy="5860289"/>
          </a:xfrm>
        </p:spPr>
        <p:txBody>
          <a:bodyPr/>
          <a:lstStyle>
            <a:lvl1pPr marL="0" indent="0">
              <a:buNone/>
              <a:defRPr sz="168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88F06B-15D5-5FCF-CCAD-C33611E0014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204A4B-4717-4151-BA5E-78CE8D2B8A8D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57766-D9C8-4B01-14F6-A4041031CB1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A2DBEB-ECF1-7754-B21D-AD2FF75A68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4F8CFA-BE6D-4094-8FC9-4750FD4596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054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FD8AF-CE5A-E038-1945-F56043BB9DB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4068" y="8768410"/>
            <a:ext cx="8354305" cy="1529462"/>
          </a:xfrm>
        </p:spPr>
        <p:txBody>
          <a:bodyPr anchor="b"/>
          <a:lstStyle>
            <a:lvl1pPr algn="l">
              <a:defRPr sz="336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E2C6A9-2274-FCE9-CE80-B7603B32AE9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24068" y="1823798"/>
            <a:ext cx="8347777" cy="6359679"/>
          </a:xfrm>
        </p:spPr>
        <p:txBody>
          <a:bodyPr/>
          <a:lstStyle>
            <a:lvl1pPr marL="0" indent="0">
              <a:buNone/>
              <a:defRPr sz="336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28DB35-4E5F-7999-7A86-0C1C3E5C671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4078" y="10297872"/>
            <a:ext cx="8353044" cy="1394258"/>
          </a:xfrm>
        </p:spPr>
        <p:txBody>
          <a:bodyPr/>
          <a:lstStyle>
            <a:lvl1pPr marL="0" indent="0">
              <a:buNone/>
              <a:defRPr sz="168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1417B0-6FC4-60E6-B74D-3323B5151C5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73213A-BD9C-46BB-850D-7EC950F57D20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FFDD50-5E51-D885-849D-93FF8B788C7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62B513-B2C9-9F6D-99BF-BCB53DD7288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05A4C1-6E2B-47AB-A371-BF78E7B22DF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803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0-HD-BTM.png">
            <a:extLst>
              <a:ext uri="{FF2B5EF4-FFF2-40B4-BE49-F238E27FC236}">
                <a16:creationId xmlns:a16="http://schemas.microsoft.com/office/drawing/2014/main" id="{4A92655A-B68B-49B7-1BC1-BC1A800A9C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25608"/>
            <a:ext cx="9601200" cy="347599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30B7C9E7-D84E-4AC3-92B6-B3D809BC1E2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4078" y="1406594"/>
            <a:ext cx="8353044" cy="5231273"/>
          </a:xfrm>
        </p:spPr>
        <p:txBody>
          <a:bodyPr/>
          <a:lstStyle>
            <a:lvl1pPr algn="l">
              <a:defRPr sz="336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4BD28F-4966-5591-D0C1-5D868BCC10E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20090" y="6811713"/>
            <a:ext cx="8161020" cy="2484260"/>
          </a:xfrm>
        </p:spPr>
        <p:txBody>
          <a:bodyPr anchor="ctr"/>
          <a:lstStyle>
            <a:lvl1pPr marL="0" indent="0">
              <a:buNone/>
              <a:defRPr sz="168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915BFC-D475-87F0-AA35-313532B143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840281" y="711202"/>
            <a:ext cx="2292291" cy="681566"/>
          </a:xfrm>
        </p:spPr>
        <p:txBody>
          <a:bodyPr/>
          <a:lstStyle>
            <a:lvl1pPr>
              <a:defRPr/>
            </a:lvl1pPr>
          </a:lstStyle>
          <a:p>
            <a:pPr lvl="0"/>
            <a:fld id="{2FB95F9D-61A9-46BB-9B2A-8A0CEB6C7F2A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3CC986-1638-4356-D329-97F0EC60F2D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24078" y="711202"/>
            <a:ext cx="5072185" cy="68156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E3BDC4-EB00-471B-C918-1D8592949BF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6591" y="711202"/>
            <a:ext cx="700530" cy="681566"/>
          </a:xfrm>
        </p:spPr>
        <p:txBody>
          <a:bodyPr/>
          <a:lstStyle>
            <a:lvl1pPr>
              <a:defRPr/>
            </a:lvl1pPr>
          </a:lstStyle>
          <a:p>
            <a:pPr lvl="0"/>
            <a:fld id="{ACD30A9C-8F46-47E3-AD79-A779F2F3038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2582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C0-HD-BTM.png">
            <a:extLst>
              <a:ext uri="{FF2B5EF4-FFF2-40B4-BE49-F238E27FC236}">
                <a16:creationId xmlns:a16="http://schemas.microsoft.com/office/drawing/2014/main" id="{40066A87-6C38-4943-F124-66AD68F9E8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25608"/>
            <a:ext cx="9601200" cy="347599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3C7D7EC-B57B-8A32-0DCB-6A022707DA1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6765" y="1406594"/>
            <a:ext cx="7994334" cy="5144972"/>
          </a:xfrm>
        </p:spPr>
        <p:txBody>
          <a:bodyPr/>
          <a:lstStyle>
            <a:lvl1pPr algn="l">
              <a:defRPr sz="336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808241-0260-1B43-033F-10F343CBB60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26798" y="6551566"/>
            <a:ext cx="7554279" cy="829625"/>
          </a:xfrm>
        </p:spPr>
        <p:txBody>
          <a:bodyPr/>
          <a:lstStyle>
            <a:lvl1pPr marL="0" indent="0">
              <a:buNone/>
              <a:defRPr sz="147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B08E10DB-9AA8-014B-939C-1EB5890160F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20090" y="7792580"/>
            <a:ext cx="8167685" cy="1533028"/>
          </a:xfrm>
        </p:spPr>
        <p:txBody>
          <a:bodyPr anchor="ctr"/>
          <a:lstStyle>
            <a:lvl1pPr marL="0" indent="0">
              <a:buNone/>
              <a:defRPr sz="168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D97D1AB-6695-3B22-C754-E985BC34244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840281" y="711202"/>
            <a:ext cx="2292291" cy="681566"/>
          </a:xfrm>
        </p:spPr>
        <p:txBody>
          <a:bodyPr/>
          <a:lstStyle>
            <a:lvl1pPr>
              <a:defRPr/>
            </a:lvl1pPr>
          </a:lstStyle>
          <a:p>
            <a:pPr lvl="0"/>
            <a:fld id="{BDC45B10-F01E-45EF-86E4-FCF691E45ABC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2817737A-4E7E-DE76-8A5C-CCCE88B786B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24078" y="708285"/>
            <a:ext cx="5072185" cy="68156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5B3336D6-D79D-6E73-AAA8-E62DC7C423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6591" y="711202"/>
            <a:ext cx="700530" cy="681566"/>
          </a:xfrm>
        </p:spPr>
        <p:txBody>
          <a:bodyPr/>
          <a:lstStyle>
            <a:lvl1pPr>
              <a:defRPr/>
            </a:lvl1pPr>
          </a:lstStyle>
          <a:p>
            <a:pPr lvl="0"/>
            <a:fld id="{C8B32978-B494-4E57-9CCD-01D396CF0AE3}" type="slidenum">
              <a:t>‹#›</a:t>
            </a:fld>
            <a:endParaRPr lang="en-GB"/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BABFDF36-4ECF-ED8B-C1AF-23F6B69968D6}"/>
              </a:ext>
            </a:extLst>
          </p:cNvPr>
          <p:cNvSpPr txBox="1"/>
          <p:nvPr/>
        </p:nvSpPr>
        <p:spPr>
          <a:xfrm>
            <a:off x="243029" y="1507745"/>
            <a:ext cx="480060" cy="109158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6012" tIns="48006" rIns="96012" bIns="48006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400" b="0" i="0" u="none" strike="noStrike" kern="1200" cap="all" spc="0" baseline="0">
                <a:solidFill>
                  <a:srgbClr val="FFFFFF"/>
                </a:solidFill>
                <a:uFillTx/>
                <a:latin typeface="Century Gothic"/>
              </a:rPr>
              <a:t>“</a:t>
            </a:r>
          </a:p>
        </p:txBody>
      </p:sp>
      <p:sp>
        <p:nvSpPr>
          <p:cNvPr id="10" name="TextBox 13">
            <a:extLst>
              <a:ext uri="{FF2B5EF4-FFF2-40B4-BE49-F238E27FC236}">
                <a16:creationId xmlns:a16="http://schemas.microsoft.com/office/drawing/2014/main" id="{C68F634B-DD76-5197-7C23-4BD7B53552B3}"/>
              </a:ext>
            </a:extLst>
          </p:cNvPr>
          <p:cNvSpPr txBox="1"/>
          <p:nvPr/>
        </p:nvSpPr>
        <p:spPr>
          <a:xfrm>
            <a:off x="8554065" y="5639818"/>
            <a:ext cx="480060" cy="109158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6012" tIns="48006" rIns="96012" bIns="48006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400" b="0" i="0" u="none" strike="noStrike" kern="1200" cap="all" spc="0" baseline="0">
                <a:solidFill>
                  <a:srgbClr val="FFFFFF"/>
                </a:solidFill>
                <a:uFillTx/>
                <a:latin typeface="Century Gothic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09461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0-HD-BTM.png">
            <a:extLst>
              <a:ext uri="{FF2B5EF4-FFF2-40B4-BE49-F238E27FC236}">
                <a16:creationId xmlns:a16="http://schemas.microsoft.com/office/drawing/2014/main" id="{FA7BC578-3832-8BC3-A363-59A094943D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25608"/>
            <a:ext cx="9601200" cy="347599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E4AD1A2-4C13-28B0-0314-4A499E0DFBC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90" y="2099444"/>
            <a:ext cx="8163525" cy="4688759"/>
          </a:xfrm>
        </p:spPr>
        <p:txBody>
          <a:bodyPr anchor="b"/>
          <a:lstStyle>
            <a:lvl1pPr algn="l">
              <a:defRPr sz="336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842A-C8CF-B830-4E1B-804D3603359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20080" y="6810195"/>
            <a:ext cx="8162291" cy="1866454"/>
          </a:xfrm>
        </p:spPr>
        <p:txBody>
          <a:bodyPr/>
          <a:lstStyle>
            <a:lvl1pPr marL="0" indent="0">
              <a:buNone/>
              <a:defRPr sz="168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AB8F51-EED8-780E-0054-B4A64C88B1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840281" y="707251"/>
            <a:ext cx="2292291" cy="681566"/>
          </a:xfrm>
        </p:spPr>
        <p:txBody>
          <a:bodyPr/>
          <a:lstStyle>
            <a:lvl1pPr>
              <a:defRPr/>
            </a:lvl1pPr>
          </a:lstStyle>
          <a:p>
            <a:pPr lvl="0"/>
            <a:fld id="{F864349C-F2F1-4CA1-B0AA-2DF4B25940F0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C98EFE-B281-080F-47F9-17A92E8CB6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24078" y="707251"/>
            <a:ext cx="5072185" cy="68156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1632B7-16A5-BA0C-FD7D-ACBA8FCD6B1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6591" y="711202"/>
            <a:ext cx="700530" cy="681566"/>
          </a:xfrm>
        </p:spPr>
        <p:txBody>
          <a:bodyPr/>
          <a:lstStyle>
            <a:lvl1pPr>
              <a:defRPr/>
            </a:lvl1pPr>
          </a:lstStyle>
          <a:p>
            <a:pPr lvl="0"/>
            <a:fld id="{85E6A385-5C68-4F56-8CCD-C647F275A17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9710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2806F-42C6-610D-E53B-185CBD83EDD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80285" y="1422404"/>
            <a:ext cx="6696837" cy="243388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AF935C-975D-C4DD-029C-C2E456BBD5B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4078" y="4110548"/>
            <a:ext cx="2688336" cy="1152326"/>
          </a:xfrm>
        </p:spPr>
        <p:txBody>
          <a:bodyPr anchor="b">
            <a:noAutofit/>
          </a:bodyPr>
          <a:lstStyle>
            <a:lvl1pPr marL="0" indent="0">
              <a:buNone/>
              <a:defRPr sz="252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D7F6E-DE7E-650C-7F08-35F1DEC997A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4078" y="5421852"/>
            <a:ext cx="2688336" cy="6270278"/>
          </a:xfrm>
        </p:spPr>
        <p:txBody>
          <a:bodyPr/>
          <a:lstStyle>
            <a:lvl1pPr marL="0" indent="0">
              <a:buNone/>
              <a:defRPr sz="147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95FA3F-4AD0-7CC0-5C39-97386815C42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467349" y="4109158"/>
            <a:ext cx="2688336" cy="1169526"/>
          </a:xfrm>
        </p:spPr>
        <p:txBody>
          <a:bodyPr anchor="b">
            <a:noAutofit/>
          </a:bodyPr>
          <a:lstStyle>
            <a:lvl1pPr marL="0" indent="0">
              <a:buNone/>
              <a:defRPr sz="252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94EA8C20-D954-DE3D-982C-BE4D4B51A07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465822" y="5420928"/>
            <a:ext cx="2688336" cy="6271202"/>
          </a:xfrm>
        </p:spPr>
        <p:txBody>
          <a:bodyPr/>
          <a:lstStyle>
            <a:lvl1pPr marL="0" indent="0">
              <a:buNone/>
              <a:defRPr sz="147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DC1B6ACC-F169-3CE1-6AF7-44699D64809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88786" y="4093348"/>
            <a:ext cx="2688336" cy="1169526"/>
          </a:xfrm>
        </p:spPr>
        <p:txBody>
          <a:bodyPr anchor="b">
            <a:noAutofit/>
          </a:bodyPr>
          <a:lstStyle>
            <a:lvl1pPr marL="0" indent="0">
              <a:buNone/>
              <a:defRPr sz="252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A755EFF8-C1AB-019A-A335-88462237454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88786" y="5421852"/>
            <a:ext cx="2688336" cy="6270278"/>
          </a:xfrm>
        </p:spPr>
        <p:txBody>
          <a:bodyPr/>
          <a:lstStyle>
            <a:lvl1pPr marL="0" indent="0">
              <a:buNone/>
              <a:defRPr sz="147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7E5ADD55-D11D-ED55-0845-02500A1EADA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3E4A63-8CD9-46A8-AD5B-3D5A7AE4B48F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76D3E01-A21B-07EF-248F-010D016985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5930EF6C-8441-F7CE-AD54-470F1B49F3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6ECAB1-7F85-4396-A4C7-0923E9CC1E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0906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25D4-421F-FC2F-B033-F9001E817F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80285" y="1422404"/>
            <a:ext cx="6701079" cy="241807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1FE0F9-ED11-C6F3-28C9-AE5C62D3858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4078" y="7678235"/>
            <a:ext cx="2688336" cy="1274490"/>
          </a:xfrm>
        </p:spPr>
        <p:txBody>
          <a:bodyPr anchor="b">
            <a:noAutofit/>
          </a:bodyPr>
          <a:lstStyle>
            <a:lvl1pPr marL="0" indent="0">
              <a:buNone/>
              <a:defRPr sz="252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501D6EC8-8B27-B904-FE4E-783536D21D8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24078" y="4352544"/>
            <a:ext cx="2688336" cy="2813627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8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2AB62CB6-AF31-DA37-041C-9B95E170511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4078" y="8952725"/>
            <a:ext cx="2688336" cy="2739405"/>
          </a:xfrm>
        </p:spPr>
        <p:txBody>
          <a:bodyPr/>
          <a:lstStyle>
            <a:lvl1pPr marL="0" indent="0">
              <a:buNone/>
              <a:defRPr sz="147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BEF9903E-E85B-04EE-9E29-4FA7D06C995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456468" y="7678235"/>
            <a:ext cx="2688336" cy="1274490"/>
          </a:xfrm>
        </p:spPr>
        <p:txBody>
          <a:bodyPr anchor="b">
            <a:noAutofit/>
          </a:bodyPr>
          <a:lstStyle>
            <a:lvl1pPr marL="0" indent="0">
              <a:buNone/>
              <a:defRPr sz="252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19949C2-F604-FE3E-195C-E80A0CCDE39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456468" y="4352544"/>
            <a:ext cx="2688336" cy="2818409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8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F9E3A359-5682-3969-8CDD-E1933FFF97E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455398" y="8952725"/>
            <a:ext cx="2688336" cy="2739405"/>
          </a:xfrm>
        </p:spPr>
        <p:txBody>
          <a:bodyPr/>
          <a:lstStyle>
            <a:lvl1pPr marL="0" indent="0">
              <a:buNone/>
              <a:defRPr sz="147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10D5813A-9432-61E1-69BF-55784200925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93028" y="7678235"/>
            <a:ext cx="2688336" cy="1274490"/>
          </a:xfrm>
        </p:spPr>
        <p:txBody>
          <a:bodyPr anchor="b">
            <a:noAutofit/>
          </a:bodyPr>
          <a:lstStyle>
            <a:lvl1pPr marL="0" indent="0">
              <a:buNone/>
              <a:defRPr sz="252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3225098C-C00B-4EC5-A88B-F4EEA95A863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293028" y="4352544"/>
            <a:ext cx="2688336" cy="2816644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8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4E817587-9BFF-5C48-3658-71C127B3C51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92937" y="8952716"/>
            <a:ext cx="2688336" cy="2739405"/>
          </a:xfrm>
        </p:spPr>
        <p:txBody>
          <a:bodyPr/>
          <a:lstStyle>
            <a:lvl1pPr marL="0" indent="0">
              <a:buNone/>
              <a:defRPr sz="147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DFF59EE9-33B1-DB61-EC83-3A0ACDD7CFC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B9580A-2133-4D1C-AE99-CB7D2536BBB4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4793D391-C7C9-2608-64AF-F70CF4E80D6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E3FA4591-5E9B-FFF1-F099-DC7A93593C3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D70FDF7-437B-4445-AA3F-46A821D7DC6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7022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C952A-49D6-79B0-2759-18FD80DB164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AEB920-AD1A-C638-3557-07D9F271BE9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3B4A9-38B5-B2EF-3A0B-8A92338551A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E9C5DD-4A7E-4A61-A39A-A630B1A54012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348777-0458-E2A2-BE57-3BBCC2D493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DD2383-5367-A935-494C-60580BA8AE0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06547D-3CD5-4A40-BBA9-84359A52DFD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1742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0-HD-BTM.png">
            <a:extLst>
              <a:ext uri="{FF2B5EF4-FFF2-40B4-BE49-F238E27FC236}">
                <a16:creationId xmlns:a16="http://schemas.microsoft.com/office/drawing/2014/main" id="{B16CF105-0F12-62F4-4A66-D1E907C656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25608"/>
            <a:ext cx="9601200" cy="347599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Vertical Title 1">
            <a:extLst>
              <a:ext uri="{FF2B5EF4-FFF2-40B4-BE49-F238E27FC236}">
                <a16:creationId xmlns:a16="http://schemas.microsoft.com/office/drawing/2014/main" id="{962D661E-6825-0154-C328-E08C6E9B5E29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356914" y="1394743"/>
            <a:ext cx="1620207" cy="7930856"/>
          </a:xfrm>
        </p:spPr>
        <p:txBody>
          <a:bodyPr vert="eaVert"/>
          <a:lstStyle>
            <a:lvl1pPr algn="l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DA0A5010-E174-814D-C66B-74684A40E5A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24078" y="1392768"/>
            <a:ext cx="6591937" cy="7932831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55CE0E-A70B-7A67-14CE-7CF25EB2FB0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840281" y="711202"/>
            <a:ext cx="2292291" cy="681566"/>
          </a:xfrm>
        </p:spPr>
        <p:txBody>
          <a:bodyPr/>
          <a:lstStyle>
            <a:lvl1pPr>
              <a:defRPr/>
            </a:lvl1pPr>
          </a:lstStyle>
          <a:p>
            <a:pPr lvl="0"/>
            <a:fld id="{F1C5E35B-68D7-441B-9DBD-36325B725775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E889D3C-B021-6D23-36DD-18B84D7CB2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24078" y="711202"/>
            <a:ext cx="5072185" cy="68156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F436D28-70E6-18E3-E7CD-4DFA1211581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6591" y="711202"/>
            <a:ext cx="700530" cy="681566"/>
          </a:xfrm>
        </p:spPr>
        <p:txBody>
          <a:bodyPr/>
          <a:lstStyle>
            <a:lvl1pPr>
              <a:defRPr/>
            </a:lvl1pPr>
          </a:lstStyle>
          <a:p>
            <a:pPr lvl="0"/>
            <a:fld id="{3D047CA9-D501-4909-B8F5-D433D136429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132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0-HD-TOP.png">
            <a:extLst>
              <a:ext uri="{FF2B5EF4-FFF2-40B4-BE49-F238E27FC236}">
                <a16:creationId xmlns:a16="http://schemas.microsoft.com/office/drawing/2014/main" id="{52C4DE1C-DC42-D62A-70D0-05708D306961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0" y="0"/>
            <a:ext cx="9601200" cy="20180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EC0A0B73-876B-1E4E-A98B-A6F9970127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80285" y="1426829"/>
            <a:ext cx="6696837" cy="24136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709A8ED5-A41C-8412-52B5-CE18F9A1ACA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24078" y="4096512"/>
            <a:ext cx="8353044" cy="75956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A1A7BA5-3E06-4528-1A60-317B6CBFC53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6732836" y="11865190"/>
            <a:ext cx="2244285" cy="6815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3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F3265525-0E9D-4EFE-BFE8-D7E57498B797}" type="datetime1">
              <a:rPr lang="en-GB"/>
              <a:pPr lvl="0"/>
              <a:t>26/03/2026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63645DE-F78F-1F30-10FA-9040653ECDF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24078" y="11864248"/>
            <a:ext cx="5964750" cy="6815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3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48B4323-6971-9CE9-1B94-30CA28C8AC9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6900857" y="711202"/>
            <a:ext cx="2076264" cy="6815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3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3AF38153-BEFA-4F88-A461-CE03227B7DB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r" defTabSz="96012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200" b="0" i="0" u="none" strike="noStrike" kern="1200" cap="all" spc="0" baseline="0">
          <a:solidFill>
            <a:srgbClr val="FFFFFF"/>
          </a:solidFill>
          <a:uFillTx/>
          <a:latin typeface="Century Gothic"/>
        </a:defRPr>
      </a:lvl1pPr>
    </p:titleStyle>
    <p:bodyStyle>
      <a:lvl1pPr marL="240030" marR="0" lvl="0" indent="-240030" algn="l" defTabSz="960120" rtl="0" fontAlgn="auto" hangingPunct="1">
        <a:lnSpc>
          <a:spcPct val="90000"/>
        </a:lnSpc>
        <a:spcBef>
          <a:spcPts val="1050"/>
        </a:spcBef>
        <a:spcAft>
          <a:spcPts val="0"/>
        </a:spcAft>
        <a:buSzPct val="100000"/>
        <a:buFont typeface="Arial" pitchFamily="34"/>
        <a:buChar char="•"/>
        <a:tabLst/>
        <a:defRPr lang="en-US" sz="2310" b="0" i="0" u="none" strike="noStrike" kern="1200" cap="none" spc="0" baseline="0">
          <a:solidFill>
            <a:srgbClr val="FFFFFF"/>
          </a:solidFill>
          <a:uFillTx/>
          <a:latin typeface="Century Gothic"/>
        </a:defRPr>
      </a:lvl1pPr>
      <a:lvl2pPr marL="720090" marR="0" lvl="1" indent="-240030" algn="l" defTabSz="960120" rtl="0" fontAlgn="auto" hangingPunct="1">
        <a:lnSpc>
          <a:spcPct val="90000"/>
        </a:lnSpc>
        <a:spcBef>
          <a:spcPts val="525"/>
        </a:spcBef>
        <a:spcAft>
          <a:spcPts val="0"/>
        </a:spcAft>
        <a:buSzPct val="100000"/>
        <a:buFont typeface="Arial" pitchFamily="34"/>
        <a:buChar char="•"/>
        <a:tabLst/>
        <a:defRPr lang="en-US" sz="2100" b="0" i="0" u="none" strike="noStrike" kern="1200" cap="none" spc="0" baseline="0">
          <a:solidFill>
            <a:srgbClr val="FFFFFF"/>
          </a:solidFill>
          <a:uFillTx/>
          <a:latin typeface="Century Gothic"/>
        </a:defRPr>
      </a:lvl2pPr>
      <a:lvl3pPr marL="1200150" marR="0" lvl="2" indent="-240030" algn="l" defTabSz="960120" rtl="0" fontAlgn="auto" hangingPunct="1">
        <a:lnSpc>
          <a:spcPct val="90000"/>
        </a:lnSpc>
        <a:spcBef>
          <a:spcPts val="525"/>
        </a:spcBef>
        <a:spcAft>
          <a:spcPts val="0"/>
        </a:spcAft>
        <a:buSzPct val="100000"/>
        <a:buFont typeface="Arial" pitchFamily="34"/>
        <a:buChar char="•"/>
        <a:tabLst/>
        <a:defRPr lang="en-US" sz="1890" b="0" i="0" u="none" strike="noStrike" kern="1200" cap="none" spc="0" baseline="0">
          <a:solidFill>
            <a:srgbClr val="FFFFFF"/>
          </a:solidFill>
          <a:uFillTx/>
          <a:latin typeface="Century Gothic"/>
        </a:defRPr>
      </a:lvl3pPr>
      <a:lvl4pPr marL="1680210" marR="0" lvl="3" indent="-240030" algn="l" defTabSz="960120" rtl="0" fontAlgn="auto" hangingPunct="1">
        <a:lnSpc>
          <a:spcPct val="90000"/>
        </a:lnSpc>
        <a:spcBef>
          <a:spcPts val="525"/>
        </a:spcBef>
        <a:spcAft>
          <a:spcPts val="0"/>
        </a:spcAft>
        <a:buSzPct val="100000"/>
        <a:buFont typeface="Arial" pitchFamily="34"/>
        <a:buChar char="•"/>
        <a:tabLst/>
        <a:defRPr lang="en-US" sz="1680" b="0" i="0" u="none" strike="noStrike" kern="1200" cap="none" spc="0" baseline="0">
          <a:solidFill>
            <a:srgbClr val="FFFFFF"/>
          </a:solidFill>
          <a:uFillTx/>
          <a:latin typeface="Century Gothic"/>
        </a:defRPr>
      </a:lvl4pPr>
      <a:lvl5pPr marL="2160270" marR="0" lvl="4" indent="-240030" algn="l" defTabSz="960120" rtl="0" fontAlgn="auto" hangingPunct="1">
        <a:lnSpc>
          <a:spcPct val="90000"/>
        </a:lnSpc>
        <a:spcBef>
          <a:spcPts val="525"/>
        </a:spcBef>
        <a:spcAft>
          <a:spcPts val="0"/>
        </a:spcAft>
        <a:buSzPct val="100000"/>
        <a:buFont typeface="Arial" pitchFamily="34"/>
        <a:buChar char="•"/>
        <a:tabLst/>
        <a:defRPr lang="en-US" sz="1680" b="0" i="0" u="none" strike="noStrike" kern="1200" cap="none" spc="0" baseline="0">
          <a:solidFill>
            <a:srgbClr val="FFFFFF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hyperlink" Target="https://openclipart.org/detail/298870/school-colour" TargetMode="External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9B45F-67F2-EAC7-4CEC-EFC836E882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90560" y="38701"/>
            <a:ext cx="3730045" cy="566709"/>
          </a:xfrm>
        </p:spPr>
        <p:txBody>
          <a:bodyPr>
            <a:normAutofit/>
          </a:bodyPr>
          <a:lstStyle/>
          <a:p>
            <a:r>
              <a:rPr lang="en-GB" sz="1400" b="1" dirty="0">
                <a:solidFill>
                  <a:srgbClr val="F2F2F2"/>
                </a:solidFill>
              </a:rPr>
              <a:t>FINAL SUBMISSION LINKS- FEB 2026 excel</a:t>
            </a:r>
            <a:r>
              <a:rPr lang="en-GB" sz="1400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366B59-7DDD-4C02-8E93-B9A6DE91DCD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95687" y="1746661"/>
            <a:ext cx="879258" cy="234553"/>
          </a:xfrm>
        </p:spPr>
        <p:txBody>
          <a:bodyPr>
            <a:normAutofit fontScale="70000" lnSpcReduction="20000"/>
          </a:bodyPr>
          <a:lstStyle/>
          <a:p>
            <a:r>
              <a:rPr lang="en-GB" sz="1600" dirty="0">
                <a:latin typeface="Agency FB" panose="020B0503020202020204" pitchFamily="34" charset="0"/>
              </a:rPr>
              <a:t>Sheet Number 1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0E7E97-E45D-24DA-F2E5-7B08EDFB83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0353" y="985416"/>
            <a:ext cx="3113467" cy="17438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311439-6694-EDF4-6E14-BB2C5EA61F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2937" y="923880"/>
            <a:ext cx="3113466" cy="1750470"/>
          </a:xfrm>
          <a:prstGeom prst="rect">
            <a:avLst/>
          </a:prstGeom>
        </p:spPr>
      </p:pic>
      <p:pic>
        <p:nvPicPr>
          <p:cNvPr id="22" name="Picture Placeholder 21">
            <a:extLst>
              <a:ext uri="{FF2B5EF4-FFF2-40B4-BE49-F238E27FC236}">
                <a16:creationId xmlns:a16="http://schemas.microsoft.com/office/drawing/2014/main" id="{03D9E525-A7F4-6E5D-CCF0-497F2A9A0C29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26" r="23126"/>
          <a:stretch>
            <a:fillRect/>
          </a:stretch>
        </p:blipFill>
        <p:spPr>
          <a:xfrm>
            <a:off x="6292937" y="7349359"/>
            <a:ext cx="3090055" cy="1720162"/>
          </a:xfrm>
          <a:prstGeom prst="rect">
            <a:avLst/>
          </a:prstGeom>
          <a:noFill/>
          <a:ln>
            <a:noFill/>
          </a:ln>
          <a:effectLst>
            <a:outerShdw dist="50804" dir="5400000" algn="tl">
              <a:srgbClr val="000000">
                <a:alpha val="43000"/>
              </a:srgbClr>
            </a:outerShdw>
          </a:effectLst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CFC67BB-DB4C-D0C7-8DAB-F666A607F2F3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524542" y="10241621"/>
            <a:ext cx="2300483" cy="872847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Digital Skills Feb 2026 </a:t>
            </a:r>
          </a:p>
          <a:p>
            <a:r>
              <a:rPr lang="en-GB" sz="2000" dirty="0"/>
              <a:t>Poster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00C44EA-B22A-E1A2-0ABF-F9245963404B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187988" y="1746661"/>
            <a:ext cx="1104949" cy="234553"/>
          </a:xfrm>
        </p:spPr>
        <p:txBody>
          <a:bodyPr/>
          <a:lstStyle/>
          <a:p>
            <a:r>
              <a:rPr lang="en-GB" sz="1400" dirty="0">
                <a:latin typeface="Agency FB" panose="020B0503020202020204" pitchFamily="34" charset="0"/>
              </a:rPr>
              <a:t>Sheet Number 2</a:t>
            </a:r>
          </a:p>
        </p:txBody>
      </p:sp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FF9AC914-5834-8988-BBFD-25F49F8209A4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72" r="23172"/>
          <a:stretch>
            <a:fillRect/>
          </a:stretch>
        </p:blipFill>
        <p:spPr>
          <a:xfrm>
            <a:off x="1640353" y="3947609"/>
            <a:ext cx="3118263" cy="1720162"/>
          </a:xfrm>
          <a:prstGeom prst="rect">
            <a:avLst/>
          </a:prstGeom>
          <a:noFill/>
          <a:ln>
            <a:noFill/>
          </a:ln>
          <a:effectLst>
            <a:outerShdw dist="50804" dir="5400000" algn="tl">
              <a:srgbClr val="000000">
                <a:alpha val="43000"/>
              </a:srgbClr>
            </a:outerShdw>
          </a:effectLst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27DC95FB-33AD-E822-1E36-C774094C3A98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292937" y="6488662"/>
            <a:ext cx="3015170" cy="692477"/>
          </a:xfrm>
        </p:spPr>
        <p:txBody>
          <a:bodyPr>
            <a:noAutofit/>
          </a:bodyPr>
          <a:lstStyle/>
          <a:p>
            <a:r>
              <a:rPr lang="en-GB" sz="1400" dirty="0"/>
              <a:t>Power Points </a:t>
            </a:r>
          </a:p>
          <a:p>
            <a:r>
              <a:rPr lang="en-GB" sz="1400" b="1" dirty="0">
                <a:solidFill>
                  <a:srgbClr val="F2F2F2"/>
                </a:solidFill>
              </a:rPr>
              <a:t>FINAL SUBMISSION LINKS- FEB 2026</a:t>
            </a:r>
            <a:endParaRPr lang="en-GB" sz="1400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4CF1782-70FE-0572-E7F0-4A3B7AAD1544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187988" y="4507726"/>
            <a:ext cx="1104949" cy="315121"/>
          </a:xfrm>
        </p:spPr>
        <p:txBody>
          <a:bodyPr/>
          <a:lstStyle/>
          <a:p>
            <a:r>
              <a:rPr lang="en-GB" sz="1400" dirty="0">
                <a:latin typeface="Agency FB" panose="020B0503020202020204" pitchFamily="34" charset="0"/>
              </a:rPr>
              <a:t>Chart Number 2</a:t>
            </a:r>
          </a:p>
        </p:txBody>
      </p:sp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87479646-8824-DC39-E3FE-9D233FA337D1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6" r="23156"/>
          <a:stretch>
            <a:fillRect/>
          </a:stretch>
        </p:blipFill>
        <p:spPr>
          <a:xfrm>
            <a:off x="6292937" y="3946349"/>
            <a:ext cx="3118264" cy="1750074"/>
          </a:xfrm>
          <a:prstGeom prst="rect">
            <a:avLst/>
          </a:prstGeom>
          <a:noFill/>
          <a:ln>
            <a:noFill/>
          </a:ln>
          <a:effectLst>
            <a:outerShdw dist="50804" dir="5400000" algn="tl">
              <a:srgbClr val="000000">
                <a:alpha val="43000"/>
              </a:srgbClr>
            </a:outerShdw>
          </a:effectLst>
        </p:spPr>
      </p:pic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03B7D7B1-3027-A024-E898-960876567C93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311046" y="10233723"/>
            <a:ext cx="3118264" cy="1458407"/>
          </a:xfrm>
        </p:spPr>
        <p:txBody>
          <a:bodyPr/>
          <a:lstStyle/>
          <a:p>
            <a:r>
              <a:rPr lang="en-GB" dirty="0"/>
              <a:t>Created by Ryan Jasper</a:t>
            </a:r>
          </a:p>
          <a:p>
            <a:r>
              <a:rPr lang="en-GB" dirty="0"/>
              <a:t>Student 2531287</a:t>
            </a:r>
          </a:p>
          <a:p>
            <a:r>
              <a:rPr lang="en-GB" dirty="0"/>
              <a:t>26/03/2026</a:t>
            </a:r>
          </a:p>
        </p:txBody>
      </p:sp>
      <p:sp>
        <p:nvSpPr>
          <p:cNvPr id="16" name="Text Placeholder 9">
            <a:extLst>
              <a:ext uri="{FF2B5EF4-FFF2-40B4-BE49-F238E27FC236}">
                <a16:creationId xmlns:a16="http://schemas.microsoft.com/office/drawing/2014/main" id="{12949BED-314A-5A34-5CD4-124177436FAF}"/>
              </a:ext>
            </a:extLst>
          </p:cNvPr>
          <p:cNvSpPr txBox="1">
            <a:spLocks/>
          </p:cNvSpPr>
          <p:nvPr/>
        </p:nvSpPr>
        <p:spPr>
          <a:xfrm>
            <a:off x="548442" y="4663826"/>
            <a:ext cx="1091911" cy="3151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240030" marR="0" lvl="0" indent="-240030" algn="l" defTabSz="960120" rtl="0" fontAlgn="auto" hangingPunct="1">
              <a:lnSpc>
                <a:spcPct val="90000"/>
              </a:lnSpc>
              <a:spcBef>
                <a:spcPts val="105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31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  <a:lvl2pPr marL="720090" marR="0" lvl="1" indent="-240030" algn="l" defTabSz="960120" rtl="0" fontAlgn="auto" hangingPunct="1">
              <a:lnSpc>
                <a:spcPct val="90000"/>
              </a:lnSpc>
              <a:spcBef>
                <a:spcPts val="525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1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2pPr>
            <a:lvl3pPr marL="1200150" marR="0" lvl="2" indent="-240030" algn="l" defTabSz="960120" rtl="0" fontAlgn="auto" hangingPunct="1">
              <a:lnSpc>
                <a:spcPct val="90000"/>
              </a:lnSpc>
              <a:spcBef>
                <a:spcPts val="525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189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3pPr>
            <a:lvl4pPr marL="1680210" marR="0" lvl="3" indent="-240030" algn="l" defTabSz="960120" rtl="0" fontAlgn="auto" hangingPunct="1">
              <a:lnSpc>
                <a:spcPct val="90000"/>
              </a:lnSpc>
              <a:spcBef>
                <a:spcPts val="525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168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4pPr>
            <a:lvl5pPr marL="2160270" marR="0" lvl="4" indent="-240030" algn="l" defTabSz="960120" rtl="0" fontAlgn="auto" hangingPunct="1">
              <a:lnSpc>
                <a:spcPct val="90000"/>
              </a:lnSpc>
              <a:spcBef>
                <a:spcPts val="525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168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>
                <a:latin typeface="Agency FB" panose="020B0503020202020204" pitchFamily="34" charset="0"/>
              </a:rPr>
              <a:t>Chart Number 3</a:t>
            </a:r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A7E6121F-FC08-8F77-6266-05521E8154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4740502"/>
              </p:ext>
            </p:extLst>
          </p:nvPr>
        </p:nvGraphicFramePr>
        <p:xfrm>
          <a:off x="1964409" y="630764"/>
          <a:ext cx="2642860" cy="22288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642860">
                  <a:extLst>
                    <a:ext uri="{9D8B030D-6E8A-4147-A177-3AD203B41FA5}">
                      <a16:colId xmlns:a16="http://schemas.microsoft.com/office/drawing/2014/main" val="169541003"/>
                    </a:ext>
                  </a:extLst>
                </a:gridCol>
              </a:tblGrid>
              <a:tr h="179328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dirty="0">
                          <a:effectLst/>
                        </a:rPr>
                        <a:t>UWTSD Student Marksheet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454102315"/>
                  </a:ext>
                </a:extLst>
              </a:tr>
            </a:tbl>
          </a:graphicData>
        </a:graphic>
      </p:graphicFrame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C733EC65-B449-435A-A9AF-B1598C9E6C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8200463"/>
              </p:ext>
            </p:extLst>
          </p:nvPr>
        </p:nvGraphicFramePr>
        <p:xfrm>
          <a:off x="7252527" y="630764"/>
          <a:ext cx="1376318" cy="22288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76318">
                  <a:extLst>
                    <a:ext uri="{9D8B030D-6E8A-4147-A177-3AD203B41FA5}">
                      <a16:colId xmlns:a16="http://schemas.microsoft.com/office/drawing/2014/main" val="1941286031"/>
                    </a:ext>
                  </a:extLst>
                </a:gridCol>
              </a:tblGrid>
              <a:tr h="5610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u="none" strike="noStrike" dirty="0">
                          <a:effectLst/>
                        </a:rPr>
                        <a:t>ABC Retail Shop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149842707"/>
                  </a:ext>
                </a:extLst>
              </a:tr>
            </a:tbl>
          </a:graphicData>
        </a:graphic>
      </p:graphicFrame>
      <p:pic>
        <p:nvPicPr>
          <p:cNvPr id="27" name="Graphic 26" descr="Drawing Figure with solid fill">
            <a:extLst>
              <a:ext uri="{FF2B5EF4-FFF2-40B4-BE49-F238E27FC236}">
                <a16:creationId xmlns:a16="http://schemas.microsoft.com/office/drawing/2014/main" id="{19E82C44-7F0B-76E8-2E29-C8A3A74B96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283262" y="7752240"/>
            <a:ext cx="914400" cy="914400"/>
          </a:xfrm>
          <a:prstGeom prst="rect">
            <a:avLst/>
          </a:prstGeom>
        </p:spPr>
      </p:pic>
      <p:pic>
        <p:nvPicPr>
          <p:cNvPr id="29" name="Graphic 28" descr="Drawing Figure with solid fill">
            <a:extLst>
              <a:ext uri="{FF2B5EF4-FFF2-40B4-BE49-F238E27FC236}">
                <a16:creationId xmlns:a16="http://schemas.microsoft.com/office/drawing/2014/main" id="{1DF271E8-5817-4898-8D38-26BB8494AFC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955583" y="7875431"/>
            <a:ext cx="914400" cy="914400"/>
          </a:xfrm>
          <a:prstGeom prst="rect">
            <a:avLst/>
          </a:prstGeom>
        </p:spPr>
      </p:pic>
      <p:graphicFrame>
        <p:nvGraphicFramePr>
          <p:cNvPr id="30" name="Table 29">
            <a:extLst>
              <a:ext uri="{FF2B5EF4-FFF2-40B4-BE49-F238E27FC236}">
                <a16:creationId xmlns:a16="http://schemas.microsoft.com/office/drawing/2014/main" id="{2E5FA2CC-937C-F281-F0D6-794B845C4E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6326267"/>
              </p:ext>
            </p:extLst>
          </p:nvPr>
        </p:nvGraphicFramePr>
        <p:xfrm>
          <a:off x="2739886" y="3634788"/>
          <a:ext cx="914399" cy="22288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14399">
                  <a:extLst>
                    <a:ext uri="{9D8B030D-6E8A-4147-A177-3AD203B41FA5}">
                      <a16:colId xmlns:a16="http://schemas.microsoft.com/office/drawing/2014/main" val="1784689596"/>
                    </a:ext>
                  </a:extLst>
                </a:gridCol>
              </a:tblGrid>
              <a:tr h="1485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Chart Scale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6531371"/>
                  </a:ext>
                </a:extLst>
              </a:tr>
            </a:tbl>
          </a:graphicData>
        </a:graphic>
      </p:graphicFrame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62A21D58-0A44-BA24-5571-03A2233581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4209861"/>
              </p:ext>
            </p:extLst>
          </p:nvPr>
        </p:nvGraphicFramePr>
        <p:xfrm>
          <a:off x="7171983" y="3634787"/>
          <a:ext cx="1355373" cy="22288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55373">
                  <a:extLst>
                    <a:ext uri="{9D8B030D-6E8A-4147-A177-3AD203B41FA5}">
                      <a16:colId xmlns:a16="http://schemas.microsoft.com/office/drawing/2014/main" val="3363999235"/>
                    </a:ext>
                  </a:extLst>
                </a:gridCol>
              </a:tblGrid>
              <a:tr h="22288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Rate Scale of Price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54951627"/>
                  </a:ext>
                </a:extLst>
              </a:tr>
            </a:tbl>
          </a:graphicData>
        </a:graphic>
      </p:graphicFrame>
      <p:pic>
        <p:nvPicPr>
          <p:cNvPr id="35" name="Picture 34">
            <a:extLst>
              <a:ext uri="{FF2B5EF4-FFF2-40B4-BE49-F238E27FC236}">
                <a16:creationId xmlns:a16="http://schemas.microsoft.com/office/drawing/2014/main" id="{A5289F69-94E7-F45E-9B72-00AC2F15A8D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683326" y="6291332"/>
            <a:ext cx="4814468" cy="33267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250" autoRev="1" fill="remove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7" dur="250" autoRev="1" fill="remove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8" dur="250" autoRev="1" fill="remove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50" autoRev="1" fill="remove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3" dur="250" autoRev="1" fill="remove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4" dur="250" autoRev="1" fill="remove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5" dur="250" autoRev="1" fill="remove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50" autoRev="1" fill="remove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0" grpId="0" build="p"/>
      <p:bldP spid="12" grpId="0" build="p"/>
      <p:bldP spid="13" grpId="0" build="p"/>
      <p:bldP spid="16" grpId="0"/>
    </p:bldLst>
  </p:timing>
</p:sld>
</file>

<file path=ppt/theme/theme1.xml><?xml version="1.0" encoding="utf-8"?>
<a:theme xmlns:a="http://schemas.openxmlformats.org/drawingml/2006/main" name="Vapor Trail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TM04033937%5b%5bfn=Vapor%20Trail%5d%5d</Template>
  <TotalTime>228</TotalTime>
  <Words>49</Words>
  <Application>Microsoft Office PowerPoint</Application>
  <PresentationFormat>Widescreen</PresentationFormat>
  <Paragraphs>16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Agency FB</vt:lpstr>
      <vt:lpstr>Aptos Narrow</vt:lpstr>
      <vt:lpstr>Arial</vt:lpstr>
      <vt:lpstr>Century Gothic</vt:lpstr>
      <vt:lpstr>Courier New</vt:lpstr>
      <vt:lpstr>Vapor Trail</vt:lpstr>
      <vt:lpstr>FINAL SUBMISSION LINKS- FEB 2026 excel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nicu ion</dc:creator>
  <cp:lastModifiedBy>nicu ion</cp:lastModifiedBy>
  <cp:revision>12</cp:revision>
  <dcterms:created xsi:type="dcterms:W3CDTF">2026-03-22T17:30:53Z</dcterms:created>
  <dcterms:modified xsi:type="dcterms:W3CDTF">2026-03-26T15:47:56Z</dcterms:modified>
</cp:coreProperties>
</file>