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36"/>
  </p:notesMasterIdLst>
  <p:handoutMasterIdLst>
    <p:handoutMasterId r:id="rId37"/>
  </p:handoutMasterIdLst>
  <p:sldIdLst>
    <p:sldId id="257" r:id="rId5"/>
    <p:sldId id="389" r:id="rId6"/>
    <p:sldId id="317" r:id="rId7"/>
    <p:sldId id="392" r:id="rId8"/>
    <p:sldId id="393" r:id="rId9"/>
    <p:sldId id="394" r:id="rId10"/>
    <p:sldId id="395" r:id="rId11"/>
    <p:sldId id="399" r:id="rId12"/>
    <p:sldId id="396" r:id="rId13"/>
    <p:sldId id="397" r:id="rId14"/>
    <p:sldId id="398" r:id="rId15"/>
    <p:sldId id="400" r:id="rId16"/>
    <p:sldId id="401" r:id="rId17"/>
    <p:sldId id="402" r:id="rId18"/>
    <p:sldId id="403" r:id="rId19"/>
    <p:sldId id="404" r:id="rId20"/>
    <p:sldId id="405" r:id="rId21"/>
    <p:sldId id="406" r:id="rId22"/>
    <p:sldId id="407" r:id="rId23"/>
    <p:sldId id="408" r:id="rId24"/>
    <p:sldId id="411" r:id="rId25"/>
    <p:sldId id="413" r:id="rId26"/>
    <p:sldId id="412" r:id="rId27"/>
    <p:sldId id="414" r:id="rId28"/>
    <p:sldId id="409" r:id="rId29"/>
    <p:sldId id="415" r:id="rId30"/>
    <p:sldId id="416" r:id="rId31"/>
    <p:sldId id="417" r:id="rId32"/>
    <p:sldId id="418" r:id="rId33"/>
    <p:sldId id="419" r:id="rId34"/>
    <p:sldId id="391"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B1455B-41ED-4DF0-8AF6-92FE22B0B7B2}" v="16" dt="2023-02-18T15:19:18.9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3725" autoAdjust="0"/>
  </p:normalViewPr>
  <p:slideViewPr>
    <p:cSldViewPr snapToGrid="0">
      <p:cViewPr>
        <p:scale>
          <a:sx n="85" d="100"/>
          <a:sy n="85" d="100"/>
        </p:scale>
        <p:origin x="48" y="225"/>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Drew" userId="7bac6938-da9f-4849-b7bb-5bcb1c7aced0" providerId="ADAL" clId="{C5B1455B-41ED-4DF0-8AF6-92FE22B0B7B2}"/>
    <pc:docChg chg="undo redo custSel addSld delSld modSld sldOrd">
      <pc:chgData name="James Drew" userId="7bac6938-da9f-4849-b7bb-5bcb1c7aced0" providerId="ADAL" clId="{C5B1455B-41ED-4DF0-8AF6-92FE22B0B7B2}" dt="2023-02-18T15:20:50.270" v="1110" actId="1076"/>
      <pc:docMkLst>
        <pc:docMk/>
      </pc:docMkLst>
      <pc:sldChg chg="addSp delSp modSp mod setBg">
        <pc:chgData name="James Drew" userId="7bac6938-da9f-4849-b7bb-5bcb1c7aced0" providerId="ADAL" clId="{C5B1455B-41ED-4DF0-8AF6-92FE22B0B7B2}" dt="2023-02-18T15:18:19.705" v="1068" actId="20577"/>
        <pc:sldMkLst>
          <pc:docMk/>
          <pc:sldMk cId="752814286" sldId="257"/>
        </pc:sldMkLst>
        <pc:spChg chg="mod">
          <ac:chgData name="James Drew" userId="7bac6938-da9f-4849-b7bb-5bcb1c7aced0" providerId="ADAL" clId="{C5B1455B-41ED-4DF0-8AF6-92FE22B0B7B2}" dt="2023-02-18T15:18:19.705" v="1068" actId="20577"/>
          <ac:spMkLst>
            <pc:docMk/>
            <pc:sldMk cId="752814286" sldId="257"/>
            <ac:spMk id="2" creationId="{286E938C-9D94-4B05-979A-D39FFC457291}"/>
          </ac:spMkLst>
        </pc:spChg>
        <pc:spChg chg="mod">
          <ac:chgData name="James Drew" userId="7bac6938-da9f-4849-b7bb-5bcb1c7aced0" providerId="ADAL" clId="{C5B1455B-41ED-4DF0-8AF6-92FE22B0B7B2}" dt="2023-02-18T15:17:46.145" v="1062" actId="255"/>
          <ac:spMkLst>
            <pc:docMk/>
            <pc:sldMk cId="752814286" sldId="257"/>
            <ac:spMk id="3" creationId="{D9A11267-FC52-4990-8D98-010AFABA5544}"/>
          </ac:spMkLst>
        </pc:spChg>
        <pc:spChg chg="add del mod">
          <ac:chgData name="James Drew" userId="7bac6938-da9f-4849-b7bb-5bcb1c7aced0" providerId="ADAL" clId="{C5B1455B-41ED-4DF0-8AF6-92FE22B0B7B2}" dt="2023-02-18T15:17:13.068" v="1050" actId="931"/>
          <ac:spMkLst>
            <pc:docMk/>
            <pc:sldMk cId="752814286" sldId="257"/>
            <ac:spMk id="5" creationId="{B16D1FED-DA97-D4AC-610C-1709F34039CD}"/>
          </ac:spMkLst>
        </pc:spChg>
        <pc:spChg chg="add">
          <ac:chgData name="James Drew" userId="7bac6938-da9f-4849-b7bb-5bcb1c7aced0" providerId="ADAL" clId="{C5B1455B-41ED-4DF0-8AF6-92FE22B0B7B2}" dt="2023-02-18T15:17:23.406" v="1056" actId="26606"/>
          <ac:spMkLst>
            <pc:docMk/>
            <pc:sldMk cId="752814286" sldId="257"/>
            <ac:spMk id="18" creationId="{A5931BE0-4B93-4D6C-878E-ACC59D6B4587}"/>
          </ac:spMkLst>
        </pc:spChg>
        <pc:spChg chg="add">
          <ac:chgData name="James Drew" userId="7bac6938-da9f-4849-b7bb-5bcb1c7aced0" providerId="ADAL" clId="{C5B1455B-41ED-4DF0-8AF6-92FE22B0B7B2}" dt="2023-02-18T15:17:23.406" v="1056" actId="26606"/>
          <ac:spMkLst>
            <pc:docMk/>
            <pc:sldMk cId="752814286" sldId="257"/>
            <ac:spMk id="25" creationId="{647A77D8-817B-4A9F-86AA-FE781E813DBC}"/>
          </ac:spMkLst>
        </pc:spChg>
        <pc:grpChg chg="add">
          <ac:chgData name="James Drew" userId="7bac6938-da9f-4849-b7bb-5bcb1c7aced0" providerId="ADAL" clId="{C5B1455B-41ED-4DF0-8AF6-92FE22B0B7B2}" dt="2023-02-18T15:17:23.406" v="1056" actId="26606"/>
          <ac:grpSpMkLst>
            <pc:docMk/>
            <pc:sldMk cId="752814286" sldId="257"/>
            <ac:grpSpMk id="12" creationId="{3BDBC526-6DCD-4FF6-8395-D8C22E46E527}"/>
          </ac:grpSpMkLst>
        </pc:grpChg>
        <pc:grpChg chg="add">
          <ac:chgData name="James Drew" userId="7bac6938-da9f-4849-b7bb-5bcb1c7aced0" providerId="ADAL" clId="{C5B1455B-41ED-4DF0-8AF6-92FE22B0B7B2}" dt="2023-02-18T15:17:23.406" v="1056" actId="26606"/>
          <ac:grpSpMkLst>
            <pc:docMk/>
            <pc:sldMk cId="752814286" sldId="257"/>
            <ac:grpSpMk id="20" creationId="{183B29DA-9BB8-4BA8-B8E1-8C2B544078C7}"/>
          </ac:grpSpMkLst>
        </pc:grpChg>
        <pc:picChg chg="add mod">
          <ac:chgData name="James Drew" userId="7bac6938-da9f-4849-b7bb-5bcb1c7aced0" providerId="ADAL" clId="{C5B1455B-41ED-4DF0-8AF6-92FE22B0B7B2}" dt="2023-02-18T15:17:33.917" v="1057" actId="14100"/>
          <ac:picMkLst>
            <pc:docMk/>
            <pc:sldMk cId="752814286" sldId="257"/>
            <ac:picMk id="7" creationId="{FEB01A4D-AB3B-9983-09AD-A0DFE64842D7}"/>
          </ac:picMkLst>
        </pc:picChg>
        <pc:picChg chg="del">
          <ac:chgData name="James Drew" userId="7bac6938-da9f-4849-b7bb-5bcb1c7aced0" providerId="ADAL" clId="{C5B1455B-41ED-4DF0-8AF6-92FE22B0B7B2}" dt="2023-02-18T15:16:30.722" v="1047" actId="478"/>
          <ac:picMkLst>
            <pc:docMk/>
            <pc:sldMk cId="752814286" sldId="257"/>
            <ac:picMk id="14" creationId="{9A8AD548-922D-4E1D-B19C-5F6E808B8160}"/>
          </ac:picMkLst>
        </pc:picChg>
      </pc:sldChg>
      <pc:sldChg chg="addSp delSp modSp mod">
        <pc:chgData name="James Drew" userId="7bac6938-da9f-4849-b7bb-5bcb1c7aced0" providerId="ADAL" clId="{C5B1455B-41ED-4DF0-8AF6-92FE22B0B7B2}" dt="2023-02-18T15:20:50.270" v="1110" actId="1076"/>
        <pc:sldMkLst>
          <pc:docMk/>
          <pc:sldMk cId="560021826" sldId="317"/>
        </pc:sldMkLst>
        <pc:spChg chg="mod">
          <ac:chgData name="James Drew" userId="7bac6938-da9f-4849-b7bb-5bcb1c7aced0" providerId="ADAL" clId="{C5B1455B-41ED-4DF0-8AF6-92FE22B0B7B2}" dt="2023-02-17T09:54:38.172" v="0" actId="26606"/>
          <ac:spMkLst>
            <pc:docMk/>
            <pc:sldMk cId="560021826" sldId="317"/>
            <ac:spMk id="2" creationId="{2910D835-B454-4270-BB35-86A187307E6F}"/>
          </ac:spMkLst>
        </pc:spChg>
        <pc:spChg chg="mod">
          <ac:chgData name="James Drew" userId="7bac6938-da9f-4849-b7bb-5bcb1c7aced0" providerId="ADAL" clId="{C5B1455B-41ED-4DF0-8AF6-92FE22B0B7B2}" dt="2023-02-17T09:54:38.172" v="0" actId="26606"/>
          <ac:spMkLst>
            <pc:docMk/>
            <pc:sldMk cId="560021826" sldId="317"/>
            <ac:spMk id="3" creationId="{7F7F653B-90B5-4F47-A33F-93DCB2EF68C2}"/>
          </ac:spMkLst>
        </pc:spChg>
        <pc:spChg chg="mod">
          <ac:chgData name="James Drew" userId="7bac6938-da9f-4849-b7bb-5bcb1c7aced0" providerId="ADAL" clId="{C5B1455B-41ED-4DF0-8AF6-92FE22B0B7B2}" dt="2023-02-17T09:54:38.172" v="0" actId="26606"/>
          <ac:spMkLst>
            <pc:docMk/>
            <pc:sldMk cId="560021826" sldId="317"/>
            <ac:spMk id="4" creationId="{E1E7D98D-6710-41D2-B258-E1A1059D29F8}"/>
          </ac:spMkLst>
        </pc:spChg>
        <pc:spChg chg="add del mod">
          <ac:chgData name="James Drew" userId="7bac6938-da9f-4849-b7bb-5bcb1c7aced0" providerId="ADAL" clId="{C5B1455B-41ED-4DF0-8AF6-92FE22B0B7B2}" dt="2023-02-17T09:54:58.342" v="25" actId="21"/>
          <ac:spMkLst>
            <pc:docMk/>
            <pc:sldMk cId="560021826" sldId="317"/>
            <ac:spMk id="6" creationId="{412C3D3A-6AB5-61BD-61AB-B91DB0546FB0}"/>
          </ac:spMkLst>
        </pc:spChg>
        <pc:spChg chg="add del mod">
          <ac:chgData name="James Drew" userId="7bac6938-da9f-4849-b7bb-5bcb1c7aced0" providerId="ADAL" clId="{C5B1455B-41ED-4DF0-8AF6-92FE22B0B7B2}" dt="2023-02-17T09:55:07.823" v="27" actId="21"/>
          <ac:spMkLst>
            <pc:docMk/>
            <pc:sldMk cId="560021826" sldId="317"/>
            <ac:spMk id="9" creationId="{0F00D6E7-B84A-EF59-6E61-9AB78BD7C195}"/>
          </ac:spMkLst>
        </pc:spChg>
        <pc:spChg chg="add del mod">
          <ac:chgData name="James Drew" userId="7bac6938-da9f-4849-b7bb-5bcb1c7aced0" providerId="ADAL" clId="{C5B1455B-41ED-4DF0-8AF6-92FE22B0B7B2}" dt="2023-02-17T09:55:34.768" v="32"/>
          <ac:spMkLst>
            <pc:docMk/>
            <pc:sldMk cId="560021826" sldId="317"/>
            <ac:spMk id="10" creationId="{AE7D5442-9A03-CDBD-B7F3-D1AE9208F2EE}"/>
          </ac:spMkLst>
        </pc:spChg>
        <pc:spChg chg="add mod">
          <ac:chgData name="James Drew" userId="7bac6938-da9f-4849-b7bb-5bcb1c7aced0" providerId="ADAL" clId="{C5B1455B-41ED-4DF0-8AF6-92FE22B0B7B2}" dt="2023-02-18T15:20:37.554" v="1109" actId="20577"/>
          <ac:spMkLst>
            <pc:docMk/>
            <pc:sldMk cId="560021826" sldId="317"/>
            <ac:spMk id="11" creationId="{A9B1A658-EE5B-5BFC-52D6-C4FADE0475D8}"/>
          </ac:spMkLst>
        </pc:spChg>
        <pc:spChg chg="mod">
          <ac:chgData name="James Drew" userId="7bac6938-da9f-4849-b7bb-5bcb1c7aced0" providerId="ADAL" clId="{C5B1455B-41ED-4DF0-8AF6-92FE22B0B7B2}" dt="2023-02-18T15:20:50.270" v="1110" actId="1076"/>
          <ac:spMkLst>
            <pc:docMk/>
            <pc:sldMk cId="560021826" sldId="317"/>
            <ac:spMk id="15" creationId="{40F1DF5B-353A-4270-8C10-6A1509441174}"/>
          </ac:spMkLst>
        </pc:spChg>
        <pc:spChg chg="del mod">
          <ac:chgData name="James Drew" userId="7bac6938-da9f-4849-b7bb-5bcb1c7aced0" providerId="ADAL" clId="{C5B1455B-41ED-4DF0-8AF6-92FE22B0B7B2}" dt="2023-02-17T09:55:03.597" v="26" actId="21"/>
          <ac:spMkLst>
            <pc:docMk/>
            <pc:sldMk cId="560021826" sldId="317"/>
            <ac:spMk id="16" creationId="{4BDCF583-1D5D-4235-97C2-39272B80A0B1}"/>
          </ac:spMkLst>
        </pc:spChg>
        <pc:spChg chg="del">
          <ac:chgData name="James Drew" userId="7bac6938-da9f-4849-b7bb-5bcb1c7aced0" providerId="ADAL" clId="{C5B1455B-41ED-4DF0-8AF6-92FE22B0B7B2}" dt="2023-02-17T09:54:38.172" v="0" actId="26606"/>
          <ac:spMkLst>
            <pc:docMk/>
            <pc:sldMk cId="560021826" sldId="317"/>
            <ac:spMk id="34" creationId="{82184FF4-7029-4ED7-813A-192E60608764}"/>
          </ac:spMkLst>
        </pc:spChg>
        <pc:spChg chg="del">
          <ac:chgData name="James Drew" userId="7bac6938-da9f-4849-b7bb-5bcb1c7aced0" providerId="ADAL" clId="{C5B1455B-41ED-4DF0-8AF6-92FE22B0B7B2}" dt="2023-02-17T09:54:38.172" v="0" actId="26606"/>
          <ac:spMkLst>
            <pc:docMk/>
            <pc:sldMk cId="560021826" sldId="317"/>
            <ac:spMk id="36" creationId="{AAA7AB09-557C-41AD-9113-FF9F68FA1035}"/>
          </ac:spMkLst>
        </pc:spChg>
        <pc:spChg chg="del">
          <ac:chgData name="James Drew" userId="7bac6938-da9f-4849-b7bb-5bcb1c7aced0" providerId="ADAL" clId="{C5B1455B-41ED-4DF0-8AF6-92FE22B0B7B2}" dt="2023-02-17T09:54:38.172" v="0" actId="26606"/>
          <ac:spMkLst>
            <pc:docMk/>
            <pc:sldMk cId="560021826" sldId="317"/>
            <ac:spMk id="38" creationId="{EF99ECAA-1F11-4937-BBA6-51935AB44C9D}"/>
          </ac:spMkLst>
        </pc:spChg>
        <pc:spChg chg="del">
          <ac:chgData name="James Drew" userId="7bac6938-da9f-4849-b7bb-5bcb1c7aced0" providerId="ADAL" clId="{C5B1455B-41ED-4DF0-8AF6-92FE22B0B7B2}" dt="2023-02-17T09:54:38.172" v="0" actId="26606"/>
          <ac:spMkLst>
            <pc:docMk/>
            <pc:sldMk cId="560021826" sldId="317"/>
            <ac:spMk id="46" creationId="{1DB043B4-68C6-45B9-82AC-A5800EADB8DB}"/>
          </ac:spMkLst>
        </pc:spChg>
        <pc:spChg chg="del">
          <ac:chgData name="James Drew" userId="7bac6938-da9f-4849-b7bb-5bcb1c7aced0" providerId="ADAL" clId="{C5B1455B-41ED-4DF0-8AF6-92FE22B0B7B2}" dt="2023-02-17T09:54:38.172" v="0" actId="26606"/>
          <ac:spMkLst>
            <pc:docMk/>
            <pc:sldMk cId="560021826" sldId="317"/>
            <ac:spMk id="48" creationId="{3C64A91D-E535-4C24-A0E3-96A3810E3FDC}"/>
          </ac:spMkLst>
        </pc:spChg>
        <pc:spChg chg="del">
          <ac:chgData name="James Drew" userId="7bac6938-da9f-4849-b7bb-5bcb1c7aced0" providerId="ADAL" clId="{C5B1455B-41ED-4DF0-8AF6-92FE22B0B7B2}" dt="2023-02-17T09:54:38.172" v="0" actId="26606"/>
          <ac:spMkLst>
            <pc:docMk/>
            <pc:sldMk cId="560021826" sldId="317"/>
            <ac:spMk id="50" creationId="{26FC4867-BA3E-4F8E-AB23-684F34DF3D31}"/>
          </ac:spMkLst>
        </pc:spChg>
        <pc:spChg chg="add">
          <ac:chgData name="James Drew" userId="7bac6938-da9f-4849-b7bb-5bcb1c7aced0" providerId="ADAL" clId="{C5B1455B-41ED-4DF0-8AF6-92FE22B0B7B2}" dt="2023-02-17T09:54:38.172" v="0" actId="26606"/>
          <ac:spMkLst>
            <pc:docMk/>
            <pc:sldMk cId="560021826" sldId="317"/>
            <ac:spMk id="55" creationId="{82184FF4-7029-4ED7-813A-192E60608764}"/>
          </ac:spMkLst>
        </pc:spChg>
        <pc:spChg chg="add">
          <ac:chgData name="James Drew" userId="7bac6938-da9f-4849-b7bb-5bcb1c7aced0" providerId="ADAL" clId="{C5B1455B-41ED-4DF0-8AF6-92FE22B0B7B2}" dt="2023-02-17T09:54:38.172" v="0" actId="26606"/>
          <ac:spMkLst>
            <pc:docMk/>
            <pc:sldMk cId="560021826" sldId="317"/>
            <ac:spMk id="57" creationId="{AAA7AB09-557C-41AD-9113-FF9F68FA1035}"/>
          </ac:spMkLst>
        </pc:spChg>
        <pc:spChg chg="add">
          <ac:chgData name="James Drew" userId="7bac6938-da9f-4849-b7bb-5bcb1c7aced0" providerId="ADAL" clId="{C5B1455B-41ED-4DF0-8AF6-92FE22B0B7B2}" dt="2023-02-17T09:54:38.172" v="0" actId="26606"/>
          <ac:spMkLst>
            <pc:docMk/>
            <pc:sldMk cId="560021826" sldId="317"/>
            <ac:spMk id="59" creationId="{EF99ECAA-1F11-4937-BBA6-51935AB44C9D}"/>
          </ac:spMkLst>
        </pc:spChg>
        <pc:spChg chg="add">
          <ac:chgData name="James Drew" userId="7bac6938-da9f-4849-b7bb-5bcb1c7aced0" providerId="ADAL" clId="{C5B1455B-41ED-4DF0-8AF6-92FE22B0B7B2}" dt="2023-02-17T09:54:38.172" v="0" actId="26606"/>
          <ac:spMkLst>
            <pc:docMk/>
            <pc:sldMk cId="560021826" sldId="317"/>
            <ac:spMk id="67" creationId="{E76424EA-2FE7-47E5-99E5-7EDD3063F712}"/>
          </ac:spMkLst>
        </pc:spChg>
        <pc:spChg chg="add">
          <ac:chgData name="James Drew" userId="7bac6938-da9f-4849-b7bb-5bcb1c7aced0" providerId="ADAL" clId="{C5B1455B-41ED-4DF0-8AF6-92FE22B0B7B2}" dt="2023-02-17T09:54:38.172" v="0" actId="26606"/>
          <ac:spMkLst>
            <pc:docMk/>
            <pc:sldMk cId="560021826" sldId="317"/>
            <ac:spMk id="69" creationId="{1DB043B4-68C6-45B9-82AC-A5800EADB8DB}"/>
          </ac:spMkLst>
        </pc:spChg>
        <pc:spChg chg="add">
          <ac:chgData name="James Drew" userId="7bac6938-da9f-4849-b7bb-5bcb1c7aced0" providerId="ADAL" clId="{C5B1455B-41ED-4DF0-8AF6-92FE22B0B7B2}" dt="2023-02-17T09:54:38.172" v="0" actId="26606"/>
          <ac:spMkLst>
            <pc:docMk/>
            <pc:sldMk cId="560021826" sldId="317"/>
            <ac:spMk id="75" creationId="{34520CD9-5C02-4804-B8B5-9D167FDA985E}"/>
          </ac:spMkLst>
        </pc:spChg>
        <pc:spChg chg="add">
          <ac:chgData name="James Drew" userId="7bac6938-da9f-4849-b7bb-5bcb1c7aced0" providerId="ADAL" clId="{C5B1455B-41ED-4DF0-8AF6-92FE22B0B7B2}" dt="2023-02-17T09:54:38.172" v="0" actId="26606"/>
          <ac:spMkLst>
            <pc:docMk/>
            <pc:sldMk cId="560021826" sldId="317"/>
            <ac:spMk id="77" creationId="{7AEC842D-C905-4DEA-B1C3-CA51995C572A}"/>
          </ac:spMkLst>
        </pc:spChg>
        <pc:grpChg chg="del">
          <ac:chgData name="James Drew" userId="7bac6938-da9f-4849-b7bb-5bcb1c7aced0" providerId="ADAL" clId="{C5B1455B-41ED-4DF0-8AF6-92FE22B0B7B2}" dt="2023-02-17T09:54:38.172" v="0" actId="26606"/>
          <ac:grpSpMkLst>
            <pc:docMk/>
            <pc:sldMk cId="560021826" sldId="317"/>
            <ac:grpSpMk id="40" creationId="{79DE9FAB-6BBA-4CFE-B67D-77B47F01ECA4}"/>
          </ac:grpSpMkLst>
        </pc:grpChg>
        <pc:grpChg chg="add">
          <ac:chgData name="James Drew" userId="7bac6938-da9f-4849-b7bb-5bcb1c7aced0" providerId="ADAL" clId="{C5B1455B-41ED-4DF0-8AF6-92FE22B0B7B2}" dt="2023-02-17T09:54:38.172" v="0" actId="26606"/>
          <ac:grpSpMkLst>
            <pc:docMk/>
            <pc:sldMk cId="560021826" sldId="317"/>
            <ac:grpSpMk id="61" creationId="{79DE9FAB-6BBA-4CFE-B67D-77B47F01ECA4}"/>
          </ac:grpSpMkLst>
        </pc:grpChg>
        <pc:grpChg chg="add">
          <ac:chgData name="James Drew" userId="7bac6938-da9f-4849-b7bb-5bcb1c7aced0" providerId="ADAL" clId="{C5B1455B-41ED-4DF0-8AF6-92FE22B0B7B2}" dt="2023-02-17T09:54:38.172" v="0" actId="26606"/>
          <ac:grpSpMkLst>
            <pc:docMk/>
            <pc:sldMk cId="560021826" sldId="317"/>
            <ac:grpSpMk id="71" creationId="{4592A8CB-0B0A-43A5-86F4-712B0C469671}"/>
          </ac:grpSpMkLst>
        </pc:grpChg>
        <pc:picChg chg="del mod">
          <ac:chgData name="James Drew" userId="7bac6938-da9f-4849-b7bb-5bcb1c7aced0" providerId="ADAL" clId="{C5B1455B-41ED-4DF0-8AF6-92FE22B0B7B2}" dt="2023-02-17T09:54:54.242" v="24" actId="21"/>
          <ac:picMkLst>
            <pc:docMk/>
            <pc:sldMk cId="560021826" sldId="317"/>
            <ac:picMk id="8" creationId="{5FED7C55-F545-49A1-90FD-D853A25AB453}"/>
          </ac:picMkLst>
        </pc:picChg>
      </pc:sldChg>
      <pc:sldChg chg="addSp delSp modSp del mod">
        <pc:chgData name="James Drew" userId="7bac6938-da9f-4849-b7bb-5bcb1c7aced0" providerId="ADAL" clId="{C5B1455B-41ED-4DF0-8AF6-92FE22B0B7B2}" dt="2023-02-17T09:57:39.835" v="42" actId="47"/>
        <pc:sldMkLst>
          <pc:docMk/>
          <pc:sldMk cId="3521561301" sldId="321"/>
        </pc:sldMkLst>
        <pc:spChg chg="add mod">
          <ac:chgData name="James Drew" userId="7bac6938-da9f-4849-b7bb-5bcb1c7aced0" providerId="ADAL" clId="{C5B1455B-41ED-4DF0-8AF6-92FE22B0B7B2}" dt="2023-02-17T09:57:37.086" v="41" actId="478"/>
          <ac:spMkLst>
            <pc:docMk/>
            <pc:sldMk cId="3521561301" sldId="321"/>
            <ac:spMk id="3" creationId="{09A90913-2859-7623-C654-2E27D1D8E967}"/>
          </ac:spMkLst>
        </pc:spChg>
        <pc:spChg chg="del">
          <ac:chgData name="James Drew" userId="7bac6938-da9f-4849-b7bb-5bcb1c7aced0" providerId="ADAL" clId="{C5B1455B-41ED-4DF0-8AF6-92FE22B0B7B2}" dt="2023-02-17T09:57:37.086" v="41" actId="478"/>
          <ac:spMkLst>
            <pc:docMk/>
            <pc:sldMk cId="3521561301" sldId="321"/>
            <ac:spMk id="11" creationId="{581E8936-2270-47FE-94A4-398CB123EF90}"/>
          </ac:spMkLst>
        </pc:spChg>
      </pc:sldChg>
      <pc:sldChg chg="addSp delSp modSp mod">
        <pc:chgData name="James Drew" userId="7bac6938-da9f-4849-b7bb-5bcb1c7aced0" providerId="ADAL" clId="{C5B1455B-41ED-4DF0-8AF6-92FE22B0B7B2}" dt="2023-02-18T15:20:14.579" v="1099" actId="1076"/>
        <pc:sldMkLst>
          <pc:docMk/>
          <pc:sldMk cId="2313234867" sldId="389"/>
        </pc:sldMkLst>
        <pc:spChg chg="mod">
          <ac:chgData name="James Drew" userId="7bac6938-da9f-4849-b7bb-5bcb1c7aced0" providerId="ADAL" clId="{C5B1455B-41ED-4DF0-8AF6-92FE22B0B7B2}" dt="2023-02-18T15:08:39.938" v="971" actId="6549"/>
          <ac:spMkLst>
            <pc:docMk/>
            <pc:sldMk cId="2313234867" sldId="389"/>
            <ac:spMk id="3" creationId="{D3B60D6F-4D0F-4D33-B2A7-159C8583FF00}"/>
          </ac:spMkLst>
        </pc:spChg>
        <pc:spChg chg="add del mod">
          <ac:chgData name="James Drew" userId="7bac6938-da9f-4849-b7bb-5bcb1c7aced0" providerId="ADAL" clId="{C5B1455B-41ED-4DF0-8AF6-92FE22B0B7B2}" dt="2023-02-18T15:19:18.973" v="1085" actId="931"/>
          <ac:spMkLst>
            <pc:docMk/>
            <pc:sldMk cId="2313234867" sldId="389"/>
            <ac:spMk id="5" creationId="{9B33BD21-755E-8FB0-0931-3E123CA40D74}"/>
          </ac:spMkLst>
        </pc:spChg>
        <pc:spChg chg="add del mod">
          <ac:chgData name="James Drew" userId="7bac6938-da9f-4849-b7bb-5bcb1c7aced0" providerId="ADAL" clId="{C5B1455B-41ED-4DF0-8AF6-92FE22B0B7B2}" dt="2023-02-18T15:19:51.162" v="1096" actId="478"/>
          <ac:spMkLst>
            <pc:docMk/>
            <pc:sldMk cId="2313234867" sldId="389"/>
            <ac:spMk id="9" creationId="{CED59AC7-7983-0BF8-27A9-5C15D624E4A9}"/>
          </ac:spMkLst>
        </pc:spChg>
        <pc:spChg chg="add del mod">
          <ac:chgData name="James Drew" userId="7bac6938-da9f-4849-b7bb-5bcb1c7aced0" providerId="ADAL" clId="{C5B1455B-41ED-4DF0-8AF6-92FE22B0B7B2}" dt="2023-02-18T15:19:26.995" v="1088" actId="478"/>
          <ac:spMkLst>
            <pc:docMk/>
            <pc:sldMk cId="2313234867" sldId="389"/>
            <ac:spMk id="11" creationId="{44340FE5-47FE-EF75-08E5-3860BD308E39}"/>
          </ac:spMkLst>
        </pc:spChg>
        <pc:spChg chg="add del mod">
          <ac:chgData name="James Drew" userId="7bac6938-da9f-4849-b7bb-5bcb1c7aced0" providerId="ADAL" clId="{C5B1455B-41ED-4DF0-8AF6-92FE22B0B7B2}" dt="2023-02-18T15:19:34.634" v="1091" actId="478"/>
          <ac:spMkLst>
            <pc:docMk/>
            <pc:sldMk cId="2313234867" sldId="389"/>
            <ac:spMk id="17" creationId="{EEAFAC37-EEE0-4ACA-FD38-C7513F105F55}"/>
          </ac:spMkLst>
        </pc:spChg>
        <pc:spChg chg="add del mod">
          <ac:chgData name="James Drew" userId="7bac6938-da9f-4849-b7bb-5bcb1c7aced0" providerId="ADAL" clId="{C5B1455B-41ED-4DF0-8AF6-92FE22B0B7B2}" dt="2023-02-18T15:19:48.925" v="1095" actId="478"/>
          <ac:spMkLst>
            <pc:docMk/>
            <pc:sldMk cId="2313234867" sldId="389"/>
            <ac:spMk id="19" creationId="{90D5484C-402E-AF3D-4C48-21ECA71E124E}"/>
          </ac:spMkLst>
        </pc:spChg>
        <pc:picChg chg="add del mod">
          <ac:chgData name="James Drew" userId="7bac6938-da9f-4849-b7bb-5bcb1c7aced0" providerId="ADAL" clId="{C5B1455B-41ED-4DF0-8AF6-92FE22B0B7B2}" dt="2023-02-18T15:20:14.579" v="1099" actId="1076"/>
          <ac:picMkLst>
            <pc:docMk/>
            <pc:sldMk cId="2313234867" sldId="389"/>
            <ac:picMk id="7" creationId="{225734F4-E9B6-E0B8-8E7F-49BC77175DE4}"/>
          </ac:picMkLst>
        </pc:picChg>
        <pc:picChg chg="add del">
          <ac:chgData name="James Drew" userId="7bac6938-da9f-4849-b7bb-5bcb1c7aced0" providerId="ADAL" clId="{C5B1455B-41ED-4DF0-8AF6-92FE22B0B7B2}" dt="2023-02-18T15:19:18.504" v="1083" actId="478"/>
          <ac:picMkLst>
            <pc:docMk/>
            <pc:sldMk cId="2313234867" sldId="389"/>
            <ac:picMk id="8" creationId="{06D2324F-3B7B-45EF-9584-C8EADD2C8C0B}"/>
          </ac:picMkLst>
        </pc:picChg>
        <pc:picChg chg="del">
          <ac:chgData name="James Drew" userId="7bac6938-da9f-4849-b7bb-5bcb1c7aced0" providerId="ADAL" clId="{C5B1455B-41ED-4DF0-8AF6-92FE22B0B7B2}" dt="2023-02-18T15:19:46.587" v="1094" actId="478"/>
          <ac:picMkLst>
            <pc:docMk/>
            <pc:sldMk cId="2313234867" sldId="389"/>
            <ac:picMk id="12" creationId="{A63F39B9-0715-40B5-8ECB-9B983F99C690}"/>
          </ac:picMkLst>
        </pc:picChg>
      </pc:sldChg>
      <pc:sldChg chg="modSp mod">
        <pc:chgData name="James Drew" userId="7bac6938-da9f-4849-b7bb-5bcb1c7aced0" providerId="ADAL" clId="{C5B1455B-41ED-4DF0-8AF6-92FE22B0B7B2}" dt="2023-02-18T15:16:07.760" v="1045" actId="1076"/>
        <pc:sldMkLst>
          <pc:docMk/>
          <pc:sldMk cId="3247798845" sldId="391"/>
        </pc:sldMkLst>
        <pc:spChg chg="mod">
          <ac:chgData name="James Drew" userId="7bac6938-da9f-4849-b7bb-5bcb1c7aced0" providerId="ADAL" clId="{C5B1455B-41ED-4DF0-8AF6-92FE22B0B7B2}" dt="2023-02-18T15:16:07.760" v="1045" actId="1076"/>
          <ac:spMkLst>
            <pc:docMk/>
            <pc:sldMk cId="3247798845" sldId="391"/>
            <ac:spMk id="22" creationId="{F8FAEED9-1ECD-45F9-87A0-9394BAEABB79}"/>
          </ac:spMkLst>
        </pc:spChg>
      </pc:sldChg>
      <pc:sldChg chg="addSp delSp modSp new mod setBg">
        <pc:chgData name="James Drew" userId="7bac6938-da9f-4849-b7bb-5bcb1c7aced0" providerId="ADAL" clId="{C5B1455B-41ED-4DF0-8AF6-92FE22B0B7B2}" dt="2023-02-17T10:00:03.227" v="83" actId="13926"/>
        <pc:sldMkLst>
          <pc:docMk/>
          <pc:sldMk cId="1453052457" sldId="392"/>
        </pc:sldMkLst>
        <pc:spChg chg="add del">
          <ac:chgData name="James Drew" userId="7bac6938-da9f-4849-b7bb-5bcb1c7aced0" providerId="ADAL" clId="{C5B1455B-41ED-4DF0-8AF6-92FE22B0B7B2}" dt="2023-02-17T09:58:43.670" v="46" actId="26606"/>
          <ac:spMkLst>
            <pc:docMk/>
            <pc:sldMk cId="1453052457" sldId="392"/>
            <ac:spMk id="2" creationId="{197444CC-C0A9-9376-DD0A-298E00AEF5FC}"/>
          </ac:spMkLst>
        </pc:spChg>
        <pc:spChg chg="mod">
          <ac:chgData name="James Drew" userId="7bac6938-da9f-4849-b7bb-5bcb1c7aced0" providerId="ADAL" clId="{C5B1455B-41ED-4DF0-8AF6-92FE22B0B7B2}" dt="2023-02-17T09:58:43.670" v="46" actId="26606"/>
          <ac:spMkLst>
            <pc:docMk/>
            <pc:sldMk cId="1453052457" sldId="392"/>
            <ac:spMk id="3" creationId="{0E1977B1-FA2B-BF47-CE60-A8611CD0D764}"/>
          </ac:spMkLst>
        </pc:spChg>
        <pc:spChg chg="mod">
          <ac:chgData name="James Drew" userId="7bac6938-da9f-4849-b7bb-5bcb1c7aced0" providerId="ADAL" clId="{C5B1455B-41ED-4DF0-8AF6-92FE22B0B7B2}" dt="2023-02-17T09:58:43.670" v="46" actId="26606"/>
          <ac:spMkLst>
            <pc:docMk/>
            <pc:sldMk cId="1453052457" sldId="392"/>
            <ac:spMk id="4" creationId="{C7844EAD-028B-4C5F-1FBC-5DB6B7CDDF8D}"/>
          </ac:spMkLst>
        </pc:spChg>
        <pc:spChg chg="mod">
          <ac:chgData name="James Drew" userId="7bac6938-da9f-4849-b7bb-5bcb1c7aced0" providerId="ADAL" clId="{C5B1455B-41ED-4DF0-8AF6-92FE22B0B7B2}" dt="2023-02-17T09:58:43.670" v="46" actId="26606"/>
          <ac:spMkLst>
            <pc:docMk/>
            <pc:sldMk cId="1453052457" sldId="392"/>
            <ac:spMk id="5" creationId="{2E2CC762-24FA-09F8-A13C-1D061521AACF}"/>
          </ac:spMkLst>
        </pc:spChg>
        <pc:spChg chg="mod ord">
          <ac:chgData name="James Drew" userId="7bac6938-da9f-4849-b7bb-5bcb1c7aced0" providerId="ADAL" clId="{C5B1455B-41ED-4DF0-8AF6-92FE22B0B7B2}" dt="2023-02-17T10:00:03.227" v="83" actId="13926"/>
          <ac:spMkLst>
            <pc:docMk/>
            <pc:sldMk cId="1453052457" sldId="392"/>
            <ac:spMk id="6" creationId="{B32D9068-EFD1-FD91-A96F-85D9DFB4BB4A}"/>
          </ac:spMkLst>
        </pc:spChg>
        <pc:spChg chg="del mod ord">
          <ac:chgData name="James Drew" userId="7bac6938-da9f-4849-b7bb-5bcb1c7aced0" providerId="ADAL" clId="{C5B1455B-41ED-4DF0-8AF6-92FE22B0B7B2}" dt="2023-02-17T09:59:17.951" v="54" actId="478"/>
          <ac:spMkLst>
            <pc:docMk/>
            <pc:sldMk cId="1453052457" sldId="392"/>
            <ac:spMk id="7" creationId="{A9C00F3A-6B7C-B267-8E2B-2639F5B9BDCF}"/>
          </ac:spMkLst>
        </pc:spChg>
        <pc:spChg chg="add">
          <ac:chgData name="James Drew" userId="7bac6938-da9f-4849-b7bb-5bcb1c7aced0" providerId="ADAL" clId="{C5B1455B-41ED-4DF0-8AF6-92FE22B0B7B2}" dt="2023-02-17T09:58:43.670" v="46" actId="26606"/>
          <ac:spMkLst>
            <pc:docMk/>
            <pc:sldMk cId="1453052457" sldId="392"/>
            <ac:spMk id="12" creationId="{82184FF4-7029-4ED7-813A-192E60608764}"/>
          </ac:spMkLst>
        </pc:spChg>
        <pc:spChg chg="add del">
          <ac:chgData name="James Drew" userId="7bac6938-da9f-4849-b7bb-5bcb1c7aced0" providerId="ADAL" clId="{C5B1455B-41ED-4DF0-8AF6-92FE22B0B7B2}" dt="2023-02-17T09:58:43.622" v="45" actId="26606"/>
          <ac:spMkLst>
            <pc:docMk/>
            <pc:sldMk cId="1453052457" sldId="392"/>
            <ac:spMk id="13" creationId="{82184FF4-7029-4ED7-813A-192E60608764}"/>
          </ac:spMkLst>
        </pc:spChg>
        <pc:spChg chg="add">
          <ac:chgData name="James Drew" userId="7bac6938-da9f-4849-b7bb-5bcb1c7aced0" providerId="ADAL" clId="{C5B1455B-41ED-4DF0-8AF6-92FE22B0B7B2}" dt="2023-02-17T09:58:43.670" v="46" actId="26606"/>
          <ac:spMkLst>
            <pc:docMk/>
            <pc:sldMk cId="1453052457" sldId="392"/>
            <ac:spMk id="14" creationId="{AAA7AB09-557C-41AD-9113-FF9F68FA1035}"/>
          </ac:spMkLst>
        </pc:spChg>
        <pc:spChg chg="add del">
          <ac:chgData name="James Drew" userId="7bac6938-da9f-4849-b7bb-5bcb1c7aced0" providerId="ADAL" clId="{C5B1455B-41ED-4DF0-8AF6-92FE22B0B7B2}" dt="2023-02-17T09:58:43.622" v="45" actId="26606"/>
          <ac:spMkLst>
            <pc:docMk/>
            <pc:sldMk cId="1453052457" sldId="392"/>
            <ac:spMk id="15" creationId="{AAA7AB09-557C-41AD-9113-FF9F68FA1035}"/>
          </ac:spMkLst>
        </pc:spChg>
        <pc:spChg chg="add">
          <ac:chgData name="James Drew" userId="7bac6938-da9f-4849-b7bb-5bcb1c7aced0" providerId="ADAL" clId="{C5B1455B-41ED-4DF0-8AF6-92FE22B0B7B2}" dt="2023-02-17T09:58:43.670" v="46" actId="26606"/>
          <ac:spMkLst>
            <pc:docMk/>
            <pc:sldMk cId="1453052457" sldId="392"/>
            <ac:spMk id="16" creationId="{EF99ECAA-1F11-4937-BBA6-51935AB44C9D}"/>
          </ac:spMkLst>
        </pc:spChg>
        <pc:spChg chg="add del">
          <ac:chgData name="James Drew" userId="7bac6938-da9f-4849-b7bb-5bcb1c7aced0" providerId="ADAL" clId="{C5B1455B-41ED-4DF0-8AF6-92FE22B0B7B2}" dt="2023-02-17T09:58:43.622" v="45" actId="26606"/>
          <ac:spMkLst>
            <pc:docMk/>
            <pc:sldMk cId="1453052457" sldId="392"/>
            <ac:spMk id="17" creationId="{EF99ECAA-1F11-4937-BBA6-51935AB44C9D}"/>
          </ac:spMkLst>
        </pc:spChg>
        <pc:spChg chg="add">
          <ac:chgData name="James Drew" userId="7bac6938-da9f-4849-b7bb-5bcb1c7aced0" providerId="ADAL" clId="{C5B1455B-41ED-4DF0-8AF6-92FE22B0B7B2}" dt="2023-02-17T09:58:43.670" v="46" actId="26606"/>
          <ac:spMkLst>
            <pc:docMk/>
            <pc:sldMk cId="1453052457" sldId="392"/>
            <ac:spMk id="24" creationId="{3E4A0FF0-C01D-4D79-B2A0-DB8ABC7F32C0}"/>
          </ac:spMkLst>
        </pc:spChg>
        <pc:spChg chg="add del">
          <ac:chgData name="James Drew" userId="7bac6938-da9f-4849-b7bb-5bcb1c7aced0" providerId="ADAL" clId="{C5B1455B-41ED-4DF0-8AF6-92FE22B0B7B2}" dt="2023-02-17T09:58:43.622" v="45" actId="26606"/>
          <ac:spMkLst>
            <pc:docMk/>
            <pc:sldMk cId="1453052457" sldId="392"/>
            <ac:spMk id="25" creationId="{1DB043B4-68C6-45B9-82AC-A5800EADB8DB}"/>
          </ac:spMkLst>
        </pc:spChg>
        <pc:spChg chg="add">
          <ac:chgData name="James Drew" userId="7bac6938-da9f-4849-b7bb-5bcb1c7aced0" providerId="ADAL" clId="{C5B1455B-41ED-4DF0-8AF6-92FE22B0B7B2}" dt="2023-02-17T09:58:43.670" v="46" actId="26606"/>
          <ac:spMkLst>
            <pc:docMk/>
            <pc:sldMk cId="1453052457" sldId="392"/>
            <ac:spMk id="26" creationId="{F413A76C-1635-4B9A-82E5-83B4C4A989A1}"/>
          </ac:spMkLst>
        </pc:spChg>
        <pc:spChg chg="add del">
          <ac:chgData name="James Drew" userId="7bac6938-da9f-4849-b7bb-5bcb1c7aced0" providerId="ADAL" clId="{C5B1455B-41ED-4DF0-8AF6-92FE22B0B7B2}" dt="2023-02-17T09:58:43.622" v="45" actId="26606"/>
          <ac:spMkLst>
            <pc:docMk/>
            <pc:sldMk cId="1453052457" sldId="392"/>
            <ac:spMk id="27" creationId="{E49CA12F-6E27-4C54-88C4-EE6CE7C473F1}"/>
          </ac:spMkLst>
        </pc:spChg>
        <pc:spChg chg="add">
          <ac:chgData name="James Drew" userId="7bac6938-da9f-4849-b7bb-5bcb1c7aced0" providerId="ADAL" clId="{C5B1455B-41ED-4DF0-8AF6-92FE22B0B7B2}" dt="2023-02-17T09:58:43.670" v="46" actId="26606"/>
          <ac:spMkLst>
            <pc:docMk/>
            <pc:sldMk cId="1453052457" sldId="392"/>
            <ac:spMk id="28" creationId="{057CB2EB-A32D-4DAA-8AEA-EC6F55CB17C7}"/>
          </ac:spMkLst>
        </pc:spChg>
        <pc:spChg chg="add del">
          <ac:chgData name="James Drew" userId="7bac6938-da9f-4849-b7bb-5bcb1c7aced0" providerId="ADAL" clId="{C5B1455B-41ED-4DF0-8AF6-92FE22B0B7B2}" dt="2023-02-17T09:58:43.622" v="45" actId="26606"/>
          <ac:spMkLst>
            <pc:docMk/>
            <pc:sldMk cId="1453052457" sldId="392"/>
            <ac:spMk id="29" creationId="{5337EA23-6703-4C96-9EEB-A408CBDD67BD}"/>
          </ac:spMkLst>
        </pc:spChg>
        <pc:spChg chg="add">
          <ac:chgData name="James Drew" userId="7bac6938-da9f-4849-b7bb-5bcb1c7aced0" providerId="ADAL" clId="{C5B1455B-41ED-4DF0-8AF6-92FE22B0B7B2}" dt="2023-02-17T09:58:43.670" v="46" actId="26606"/>
          <ac:spMkLst>
            <pc:docMk/>
            <pc:sldMk cId="1453052457" sldId="392"/>
            <ac:spMk id="34" creationId="{6A09A318-A034-4481-9BF6-AE091E306E62}"/>
          </ac:spMkLst>
        </pc:spChg>
        <pc:grpChg chg="add">
          <ac:chgData name="James Drew" userId="7bac6938-da9f-4849-b7bb-5bcb1c7aced0" providerId="ADAL" clId="{C5B1455B-41ED-4DF0-8AF6-92FE22B0B7B2}" dt="2023-02-17T09:58:43.670" v="46" actId="26606"/>
          <ac:grpSpMkLst>
            <pc:docMk/>
            <pc:sldMk cId="1453052457" sldId="392"/>
            <ac:grpSpMk id="18" creationId="{79DE9FAB-6BBA-4CFE-B67D-77B47F01ECA4}"/>
          </ac:grpSpMkLst>
        </pc:grpChg>
        <pc:grpChg chg="add del">
          <ac:chgData name="James Drew" userId="7bac6938-da9f-4849-b7bb-5bcb1c7aced0" providerId="ADAL" clId="{C5B1455B-41ED-4DF0-8AF6-92FE22B0B7B2}" dt="2023-02-17T09:58:43.622" v="45" actId="26606"/>
          <ac:grpSpMkLst>
            <pc:docMk/>
            <pc:sldMk cId="1453052457" sldId="392"/>
            <ac:grpSpMk id="19" creationId="{79DE9FAB-6BBA-4CFE-B67D-77B47F01ECA4}"/>
          </ac:grpSpMkLst>
        </pc:grpChg>
        <pc:grpChg chg="add">
          <ac:chgData name="James Drew" userId="7bac6938-da9f-4849-b7bb-5bcb1c7aced0" providerId="ADAL" clId="{C5B1455B-41ED-4DF0-8AF6-92FE22B0B7B2}" dt="2023-02-17T09:58:43.670" v="46" actId="26606"/>
          <ac:grpSpMkLst>
            <pc:docMk/>
            <pc:sldMk cId="1453052457" sldId="392"/>
            <ac:grpSpMk id="30" creationId="{4933AD8C-9EF0-48A5-A4E2-7D23D3EEAFD5}"/>
          </ac:grpSpMkLst>
        </pc:grpChg>
        <pc:picChg chg="add del">
          <ac:chgData name="James Drew" userId="7bac6938-da9f-4849-b7bb-5bcb1c7aced0" providerId="ADAL" clId="{C5B1455B-41ED-4DF0-8AF6-92FE22B0B7B2}" dt="2023-02-17T09:58:43.622" v="45" actId="26606"/>
          <ac:picMkLst>
            <pc:docMk/>
            <pc:sldMk cId="1453052457" sldId="392"/>
            <ac:picMk id="9" creationId="{D2647C09-A53B-472C-CFAF-AC88EA22F3B1}"/>
          </ac:picMkLst>
        </pc:picChg>
      </pc:sldChg>
      <pc:sldChg chg="addSp delSp modSp new mod setBg">
        <pc:chgData name="James Drew" userId="7bac6938-da9f-4849-b7bb-5bcb1c7aced0" providerId="ADAL" clId="{C5B1455B-41ED-4DF0-8AF6-92FE22B0B7B2}" dt="2023-02-17T10:03:40.974" v="124" actId="1076"/>
        <pc:sldMkLst>
          <pc:docMk/>
          <pc:sldMk cId="990280484" sldId="393"/>
        </pc:sldMkLst>
        <pc:spChg chg="del">
          <ac:chgData name="James Drew" userId="7bac6938-da9f-4849-b7bb-5bcb1c7aced0" providerId="ADAL" clId="{C5B1455B-41ED-4DF0-8AF6-92FE22B0B7B2}" dt="2023-02-17T10:00:21.782" v="85" actId="26606"/>
          <ac:spMkLst>
            <pc:docMk/>
            <pc:sldMk cId="990280484" sldId="393"/>
            <ac:spMk id="2" creationId="{3DEA943A-03F8-76F8-175A-BA752D5B9649}"/>
          </ac:spMkLst>
        </pc:spChg>
        <pc:spChg chg="mod">
          <ac:chgData name="James Drew" userId="7bac6938-da9f-4849-b7bb-5bcb1c7aced0" providerId="ADAL" clId="{C5B1455B-41ED-4DF0-8AF6-92FE22B0B7B2}" dt="2023-02-17T10:00:21.782" v="85" actId="26606"/>
          <ac:spMkLst>
            <pc:docMk/>
            <pc:sldMk cId="990280484" sldId="393"/>
            <ac:spMk id="3" creationId="{9A3F7580-9F9D-E2B0-D6B4-796F34F11E13}"/>
          </ac:spMkLst>
        </pc:spChg>
        <pc:spChg chg="mod">
          <ac:chgData name="James Drew" userId="7bac6938-da9f-4849-b7bb-5bcb1c7aced0" providerId="ADAL" clId="{C5B1455B-41ED-4DF0-8AF6-92FE22B0B7B2}" dt="2023-02-17T10:00:21.782" v="85" actId="26606"/>
          <ac:spMkLst>
            <pc:docMk/>
            <pc:sldMk cId="990280484" sldId="393"/>
            <ac:spMk id="4" creationId="{DC4E11C2-2A44-250E-FEDB-2475F38C21B1}"/>
          </ac:spMkLst>
        </pc:spChg>
        <pc:spChg chg="mod">
          <ac:chgData name="James Drew" userId="7bac6938-da9f-4849-b7bb-5bcb1c7aced0" providerId="ADAL" clId="{C5B1455B-41ED-4DF0-8AF6-92FE22B0B7B2}" dt="2023-02-17T10:00:21.782" v="85" actId="26606"/>
          <ac:spMkLst>
            <pc:docMk/>
            <pc:sldMk cId="990280484" sldId="393"/>
            <ac:spMk id="5" creationId="{6FBD058D-4061-7A5E-0EF4-0A2C431DF88E}"/>
          </ac:spMkLst>
        </pc:spChg>
        <pc:spChg chg="mod ord">
          <ac:chgData name="James Drew" userId="7bac6938-da9f-4849-b7bb-5bcb1c7aced0" providerId="ADAL" clId="{C5B1455B-41ED-4DF0-8AF6-92FE22B0B7B2}" dt="2023-02-17T10:03:40.974" v="124" actId="1076"/>
          <ac:spMkLst>
            <pc:docMk/>
            <pc:sldMk cId="990280484" sldId="393"/>
            <ac:spMk id="6" creationId="{FD422B88-7888-3F3A-9692-983BAD5CB642}"/>
          </ac:spMkLst>
        </pc:spChg>
        <pc:spChg chg="mod ord">
          <ac:chgData name="James Drew" userId="7bac6938-da9f-4849-b7bb-5bcb1c7aced0" providerId="ADAL" clId="{C5B1455B-41ED-4DF0-8AF6-92FE22B0B7B2}" dt="2023-02-17T10:03:34.965" v="123" actId="1076"/>
          <ac:spMkLst>
            <pc:docMk/>
            <pc:sldMk cId="990280484" sldId="393"/>
            <ac:spMk id="7" creationId="{B07CCEC3-18F6-C29C-ECAF-BB070C74399F}"/>
          </ac:spMkLst>
        </pc:spChg>
        <pc:spChg chg="add">
          <ac:chgData name="James Drew" userId="7bac6938-da9f-4849-b7bb-5bcb1c7aced0" providerId="ADAL" clId="{C5B1455B-41ED-4DF0-8AF6-92FE22B0B7B2}" dt="2023-02-17T10:00:21.782" v="85" actId="26606"/>
          <ac:spMkLst>
            <pc:docMk/>
            <pc:sldMk cId="990280484" sldId="393"/>
            <ac:spMk id="13" creationId="{82184FF4-7029-4ED7-813A-192E60608764}"/>
          </ac:spMkLst>
        </pc:spChg>
        <pc:spChg chg="add">
          <ac:chgData name="James Drew" userId="7bac6938-da9f-4849-b7bb-5bcb1c7aced0" providerId="ADAL" clId="{C5B1455B-41ED-4DF0-8AF6-92FE22B0B7B2}" dt="2023-02-17T10:00:21.782" v="85" actId="26606"/>
          <ac:spMkLst>
            <pc:docMk/>
            <pc:sldMk cId="990280484" sldId="393"/>
            <ac:spMk id="15" creationId="{AAA7AB09-557C-41AD-9113-FF9F68FA1035}"/>
          </ac:spMkLst>
        </pc:spChg>
        <pc:spChg chg="add">
          <ac:chgData name="James Drew" userId="7bac6938-da9f-4849-b7bb-5bcb1c7aced0" providerId="ADAL" clId="{C5B1455B-41ED-4DF0-8AF6-92FE22B0B7B2}" dt="2023-02-17T10:00:21.782" v="85" actId="26606"/>
          <ac:spMkLst>
            <pc:docMk/>
            <pc:sldMk cId="990280484" sldId="393"/>
            <ac:spMk id="17" creationId="{EF99ECAA-1F11-4937-BBA6-51935AB44C9D}"/>
          </ac:spMkLst>
        </pc:spChg>
        <pc:spChg chg="add">
          <ac:chgData name="James Drew" userId="7bac6938-da9f-4849-b7bb-5bcb1c7aced0" providerId="ADAL" clId="{C5B1455B-41ED-4DF0-8AF6-92FE22B0B7B2}" dt="2023-02-17T10:00:21.782" v="85" actId="26606"/>
          <ac:spMkLst>
            <pc:docMk/>
            <pc:sldMk cId="990280484" sldId="393"/>
            <ac:spMk id="25" creationId="{1DB043B4-68C6-45B9-82AC-A5800EADB8DB}"/>
          </ac:spMkLst>
        </pc:spChg>
        <pc:spChg chg="add">
          <ac:chgData name="James Drew" userId="7bac6938-da9f-4849-b7bb-5bcb1c7aced0" providerId="ADAL" clId="{C5B1455B-41ED-4DF0-8AF6-92FE22B0B7B2}" dt="2023-02-17T10:00:21.782" v="85" actId="26606"/>
          <ac:spMkLst>
            <pc:docMk/>
            <pc:sldMk cId="990280484" sldId="393"/>
            <ac:spMk id="27" creationId="{AD4EA4DF-0E7C-4098-86F6-7D0ACAEFC0BF}"/>
          </ac:spMkLst>
        </pc:spChg>
        <pc:spChg chg="add">
          <ac:chgData name="James Drew" userId="7bac6938-da9f-4849-b7bb-5bcb1c7aced0" providerId="ADAL" clId="{C5B1455B-41ED-4DF0-8AF6-92FE22B0B7B2}" dt="2023-02-17T10:00:21.782" v="85" actId="26606"/>
          <ac:spMkLst>
            <pc:docMk/>
            <pc:sldMk cId="990280484" sldId="393"/>
            <ac:spMk id="29" creationId="{FE05BC49-0F00-4C85-9AF5-A0CC5B39C8D2}"/>
          </ac:spMkLst>
        </pc:spChg>
        <pc:grpChg chg="add">
          <ac:chgData name="James Drew" userId="7bac6938-da9f-4849-b7bb-5bcb1c7aced0" providerId="ADAL" clId="{C5B1455B-41ED-4DF0-8AF6-92FE22B0B7B2}" dt="2023-02-17T10:00:21.782" v="85" actId="26606"/>
          <ac:grpSpMkLst>
            <pc:docMk/>
            <pc:sldMk cId="990280484" sldId="393"/>
            <ac:grpSpMk id="19" creationId="{79DE9FAB-6BBA-4CFE-B67D-77B47F01ECA4}"/>
          </ac:grpSpMkLst>
        </pc:grpChg>
        <pc:picChg chg="add mod">
          <ac:chgData name="James Drew" userId="7bac6938-da9f-4849-b7bb-5bcb1c7aced0" providerId="ADAL" clId="{C5B1455B-41ED-4DF0-8AF6-92FE22B0B7B2}" dt="2023-02-17T10:03:02.245" v="117" actId="1076"/>
          <ac:picMkLst>
            <pc:docMk/>
            <pc:sldMk cId="990280484" sldId="393"/>
            <ac:picMk id="9" creationId="{29BA24E3-4ED7-D476-66EE-17AD42B131A0}"/>
          </ac:picMkLst>
        </pc:picChg>
      </pc:sldChg>
      <pc:sldChg chg="addSp delSp modSp new mod setBg">
        <pc:chgData name="James Drew" userId="7bac6938-da9f-4849-b7bb-5bcb1c7aced0" providerId="ADAL" clId="{C5B1455B-41ED-4DF0-8AF6-92FE22B0B7B2}" dt="2023-02-17T10:07:42.727" v="183" actId="20577"/>
        <pc:sldMkLst>
          <pc:docMk/>
          <pc:sldMk cId="1741987652" sldId="394"/>
        </pc:sldMkLst>
        <pc:spChg chg="del">
          <ac:chgData name="James Drew" userId="7bac6938-da9f-4849-b7bb-5bcb1c7aced0" providerId="ADAL" clId="{C5B1455B-41ED-4DF0-8AF6-92FE22B0B7B2}" dt="2023-02-17T10:04:01.036" v="126" actId="26606"/>
          <ac:spMkLst>
            <pc:docMk/>
            <pc:sldMk cId="1741987652" sldId="394"/>
            <ac:spMk id="2" creationId="{9B44C3F0-176C-3991-0D53-0764ED0B8F7D}"/>
          </ac:spMkLst>
        </pc:spChg>
        <pc:spChg chg="mod">
          <ac:chgData name="James Drew" userId="7bac6938-da9f-4849-b7bb-5bcb1c7aced0" providerId="ADAL" clId="{C5B1455B-41ED-4DF0-8AF6-92FE22B0B7B2}" dt="2023-02-17T10:04:01.036" v="126" actId="26606"/>
          <ac:spMkLst>
            <pc:docMk/>
            <pc:sldMk cId="1741987652" sldId="394"/>
            <ac:spMk id="3" creationId="{F4BE057A-F8D2-9F21-10AC-58F562C0A64C}"/>
          </ac:spMkLst>
        </pc:spChg>
        <pc:spChg chg="mod">
          <ac:chgData name="James Drew" userId="7bac6938-da9f-4849-b7bb-5bcb1c7aced0" providerId="ADAL" clId="{C5B1455B-41ED-4DF0-8AF6-92FE22B0B7B2}" dt="2023-02-17T10:04:01.036" v="126" actId="26606"/>
          <ac:spMkLst>
            <pc:docMk/>
            <pc:sldMk cId="1741987652" sldId="394"/>
            <ac:spMk id="4" creationId="{C297A123-DA8F-DEFA-74EE-211C69E53DFD}"/>
          </ac:spMkLst>
        </pc:spChg>
        <pc:spChg chg="mod">
          <ac:chgData name="James Drew" userId="7bac6938-da9f-4849-b7bb-5bcb1c7aced0" providerId="ADAL" clId="{C5B1455B-41ED-4DF0-8AF6-92FE22B0B7B2}" dt="2023-02-17T10:04:01.036" v="126" actId="26606"/>
          <ac:spMkLst>
            <pc:docMk/>
            <pc:sldMk cId="1741987652" sldId="394"/>
            <ac:spMk id="5" creationId="{1FEDD483-01B8-4A0C-4487-0216183AA312}"/>
          </ac:spMkLst>
        </pc:spChg>
        <pc:spChg chg="mod ord">
          <ac:chgData name="James Drew" userId="7bac6938-da9f-4849-b7bb-5bcb1c7aced0" providerId="ADAL" clId="{C5B1455B-41ED-4DF0-8AF6-92FE22B0B7B2}" dt="2023-02-17T10:07:04.201" v="162" actId="14100"/>
          <ac:spMkLst>
            <pc:docMk/>
            <pc:sldMk cId="1741987652" sldId="394"/>
            <ac:spMk id="6" creationId="{527DBB58-0DB3-6D22-E0F6-69A5FC70572B}"/>
          </ac:spMkLst>
        </pc:spChg>
        <pc:spChg chg="del mod ord">
          <ac:chgData name="James Drew" userId="7bac6938-da9f-4849-b7bb-5bcb1c7aced0" providerId="ADAL" clId="{C5B1455B-41ED-4DF0-8AF6-92FE22B0B7B2}" dt="2023-02-17T10:04:15.615" v="129" actId="478"/>
          <ac:spMkLst>
            <pc:docMk/>
            <pc:sldMk cId="1741987652" sldId="394"/>
            <ac:spMk id="7" creationId="{199490F3-1F85-ADC6-D544-923FA962EB59}"/>
          </ac:spMkLst>
        </pc:spChg>
        <pc:spChg chg="add mod ord">
          <ac:chgData name="James Drew" userId="7bac6938-da9f-4849-b7bb-5bcb1c7aced0" providerId="ADAL" clId="{C5B1455B-41ED-4DF0-8AF6-92FE22B0B7B2}" dt="2023-02-17T10:07:42.727" v="183" actId="20577"/>
          <ac:spMkLst>
            <pc:docMk/>
            <pc:sldMk cId="1741987652" sldId="394"/>
            <ac:spMk id="10" creationId="{5AF7DF10-989C-D1B9-4203-2BCB0CE0E991}"/>
          </ac:spMkLst>
        </pc:spChg>
        <pc:spChg chg="add del">
          <ac:chgData name="James Drew" userId="7bac6938-da9f-4849-b7bb-5bcb1c7aced0" providerId="ADAL" clId="{C5B1455B-41ED-4DF0-8AF6-92FE22B0B7B2}" dt="2023-02-17T10:06:35.344" v="154" actId="26606"/>
          <ac:spMkLst>
            <pc:docMk/>
            <pc:sldMk cId="1741987652" sldId="394"/>
            <ac:spMk id="13" creationId="{82184FF4-7029-4ED7-813A-192E60608764}"/>
          </ac:spMkLst>
        </pc:spChg>
        <pc:spChg chg="add del">
          <ac:chgData name="James Drew" userId="7bac6938-da9f-4849-b7bb-5bcb1c7aced0" providerId="ADAL" clId="{C5B1455B-41ED-4DF0-8AF6-92FE22B0B7B2}" dt="2023-02-17T10:06:35.344" v="154" actId="26606"/>
          <ac:spMkLst>
            <pc:docMk/>
            <pc:sldMk cId="1741987652" sldId="394"/>
            <ac:spMk id="15" creationId="{AAA7AB09-557C-41AD-9113-FF9F68FA1035}"/>
          </ac:spMkLst>
        </pc:spChg>
        <pc:spChg chg="add del">
          <ac:chgData name="James Drew" userId="7bac6938-da9f-4849-b7bb-5bcb1c7aced0" providerId="ADAL" clId="{C5B1455B-41ED-4DF0-8AF6-92FE22B0B7B2}" dt="2023-02-17T10:06:35.344" v="154" actId="26606"/>
          <ac:spMkLst>
            <pc:docMk/>
            <pc:sldMk cId="1741987652" sldId="394"/>
            <ac:spMk id="17" creationId="{EF99ECAA-1F11-4937-BBA6-51935AB44C9D}"/>
          </ac:spMkLst>
        </pc:spChg>
        <pc:spChg chg="add del">
          <ac:chgData name="James Drew" userId="7bac6938-da9f-4849-b7bb-5bcb1c7aced0" providerId="ADAL" clId="{C5B1455B-41ED-4DF0-8AF6-92FE22B0B7B2}" dt="2023-02-17T10:06:35.344" v="154" actId="26606"/>
          <ac:spMkLst>
            <pc:docMk/>
            <pc:sldMk cId="1741987652" sldId="394"/>
            <ac:spMk id="25" creationId="{A6A22EFF-1FE0-4FE3-9E48-97A8F0CD889D}"/>
          </ac:spMkLst>
        </pc:spChg>
        <pc:spChg chg="add del">
          <ac:chgData name="James Drew" userId="7bac6938-da9f-4849-b7bb-5bcb1c7aced0" providerId="ADAL" clId="{C5B1455B-41ED-4DF0-8AF6-92FE22B0B7B2}" dt="2023-02-17T10:06:35.344" v="154" actId="26606"/>
          <ac:spMkLst>
            <pc:docMk/>
            <pc:sldMk cId="1741987652" sldId="394"/>
            <ac:spMk id="27" creationId="{1DB043B4-68C6-45B9-82AC-A5800EADB8DB}"/>
          </ac:spMkLst>
        </pc:spChg>
        <pc:spChg chg="add del">
          <ac:chgData name="James Drew" userId="7bac6938-da9f-4849-b7bb-5bcb1c7aced0" providerId="ADAL" clId="{C5B1455B-41ED-4DF0-8AF6-92FE22B0B7B2}" dt="2023-02-17T10:06:35.344" v="154" actId="26606"/>
          <ac:spMkLst>
            <pc:docMk/>
            <pc:sldMk cId="1741987652" sldId="394"/>
            <ac:spMk id="29" creationId="{A8637F87-B6EB-40C5-B051-5F099460B763}"/>
          </ac:spMkLst>
        </pc:spChg>
        <pc:spChg chg="add">
          <ac:chgData name="James Drew" userId="7bac6938-da9f-4849-b7bb-5bcb1c7aced0" providerId="ADAL" clId="{C5B1455B-41ED-4DF0-8AF6-92FE22B0B7B2}" dt="2023-02-17T10:06:35.344" v="154" actId="26606"/>
          <ac:spMkLst>
            <pc:docMk/>
            <pc:sldMk cId="1741987652" sldId="394"/>
            <ac:spMk id="40" creationId="{A5931BE0-4B93-4D6C-878E-ACC59D6B4587}"/>
          </ac:spMkLst>
        </pc:spChg>
        <pc:spChg chg="add">
          <ac:chgData name="James Drew" userId="7bac6938-da9f-4849-b7bb-5bcb1c7aced0" providerId="ADAL" clId="{C5B1455B-41ED-4DF0-8AF6-92FE22B0B7B2}" dt="2023-02-17T10:06:35.344" v="154" actId="26606"/>
          <ac:spMkLst>
            <pc:docMk/>
            <pc:sldMk cId="1741987652" sldId="394"/>
            <ac:spMk id="46" creationId="{3E6AA126-9DDC-4FBE-AEE6-8D0E982B0E2C}"/>
          </ac:spMkLst>
        </pc:spChg>
        <pc:grpChg chg="add del">
          <ac:chgData name="James Drew" userId="7bac6938-da9f-4849-b7bb-5bcb1c7aced0" providerId="ADAL" clId="{C5B1455B-41ED-4DF0-8AF6-92FE22B0B7B2}" dt="2023-02-17T10:06:35.344" v="154" actId="26606"/>
          <ac:grpSpMkLst>
            <pc:docMk/>
            <pc:sldMk cId="1741987652" sldId="394"/>
            <ac:grpSpMk id="19" creationId="{79DE9FAB-6BBA-4CFE-B67D-77B47F01ECA4}"/>
          </ac:grpSpMkLst>
        </pc:grpChg>
        <pc:grpChg chg="add">
          <ac:chgData name="James Drew" userId="7bac6938-da9f-4849-b7bb-5bcb1c7aced0" providerId="ADAL" clId="{C5B1455B-41ED-4DF0-8AF6-92FE22B0B7B2}" dt="2023-02-17T10:06:35.344" v="154" actId="26606"/>
          <ac:grpSpMkLst>
            <pc:docMk/>
            <pc:sldMk cId="1741987652" sldId="394"/>
            <ac:grpSpMk id="34" creationId="{3BDBC526-6DCD-4FF6-8395-D8C22E46E527}"/>
          </ac:grpSpMkLst>
        </pc:grpChg>
        <pc:grpChg chg="add">
          <ac:chgData name="James Drew" userId="7bac6938-da9f-4849-b7bb-5bcb1c7aced0" providerId="ADAL" clId="{C5B1455B-41ED-4DF0-8AF6-92FE22B0B7B2}" dt="2023-02-17T10:06:35.344" v="154" actId="26606"/>
          <ac:grpSpMkLst>
            <pc:docMk/>
            <pc:sldMk cId="1741987652" sldId="394"/>
            <ac:grpSpMk id="42" creationId="{11F8F457-0192-4F9A-9EEF-D784521FAC11}"/>
          </ac:grpSpMkLst>
        </pc:grpChg>
        <pc:picChg chg="add del mod ord">
          <ac:chgData name="James Drew" userId="7bac6938-da9f-4849-b7bb-5bcb1c7aced0" providerId="ADAL" clId="{C5B1455B-41ED-4DF0-8AF6-92FE22B0B7B2}" dt="2023-02-17T10:06:44.001" v="156" actId="21"/>
          <ac:picMkLst>
            <pc:docMk/>
            <pc:sldMk cId="1741987652" sldId="394"/>
            <ac:picMk id="9" creationId="{732C09AE-7A15-67AD-639E-598FAB90B523}"/>
          </ac:picMkLst>
        </pc:picChg>
      </pc:sldChg>
      <pc:sldChg chg="addSp delSp modSp new mod setBg">
        <pc:chgData name="James Drew" userId="7bac6938-da9f-4849-b7bb-5bcb1c7aced0" providerId="ADAL" clId="{C5B1455B-41ED-4DF0-8AF6-92FE22B0B7B2}" dt="2023-02-17T10:10:17.884" v="200" actId="255"/>
        <pc:sldMkLst>
          <pc:docMk/>
          <pc:sldMk cId="2322288623" sldId="395"/>
        </pc:sldMkLst>
        <pc:spChg chg="mod">
          <ac:chgData name="James Drew" userId="7bac6938-da9f-4849-b7bb-5bcb1c7aced0" providerId="ADAL" clId="{C5B1455B-41ED-4DF0-8AF6-92FE22B0B7B2}" dt="2023-02-17T10:09:37.130" v="196" actId="26606"/>
          <ac:spMkLst>
            <pc:docMk/>
            <pc:sldMk cId="2322288623" sldId="395"/>
            <ac:spMk id="2" creationId="{6CC64B29-1A4A-8407-1C7F-2350B148F80E}"/>
          </ac:spMkLst>
        </pc:spChg>
        <pc:spChg chg="mod">
          <ac:chgData name="James Drew" userId="7bac6938-da9f-4849-b7bb-5bcb1c7aced0" providerId="ADAL" clId="{C5B1455B-41ED-4DF0-8AF6-92FE22B0B7B2}" dt="2023-02-17T10:09:37.130" v="196" actId="26606"/>
          <ac:spMkLst>
            <pc:docMk/>
            <pc:sldMk cId="2322288623" sldId="395"/>
            <ac:spMk id="3" creationId="{22B493E0-B402-4AF7-600A-CA7C99A96973}"/>
          </ac:spMkLst>
        </pc:spChg>
        <pc:spChg chg="mod">
          <ac:chgData name="James Drew" userId="7bac6938-da9f-4849-b7bb-5bcb1c7aced0" providerId="ADAL" clId="{C5B1455B-41ED-4DF0-8AF6-92FE22B0B7B2}" dt="2023-02-17T10:09:37.130" v="196" actId="26606"/>
          <ac:spMkLst>
            <pc:docMk/>
            <pc:sldMk cId="2322288623" sldId="395"/>
            <ac:spMk id="4" creationId="{5FACC253-2F0A-88D8-FDBD-CA34CD0FC757}"/>
          </ac:spMkLst>
        </pc:spChg>
        <pc:spChg chg="add del mod">
          <ac:chgData name="James Drew" userId="7bac6938-da9f-4849-b7bb-5bcb1c7aced0" providerId="ADAL" clId="{C5B1455B-41ED-4DF0-8AF6-92FE22B0B7B2}" dt="2023-02-17T10:09:37.130" v="196" actId="26606"/>
          <ac:spMkLst>
            <pc:docMk/>
            <pc:sldMk cId="2322288623" sldId="395"/>
            <ac:spMk id="6" creationId="{A5232CEA-DABF-2B6C-EB10-C69B48B89BC2}"/>
          </ac:spMkLst>
        </pc:spChg>
        <pc:spChg chg="add">
          <ac:chgData name="James Drew" userId="7bac6938-da9f-4849-b7bb-5bcb1c7aced0" providerId="ADAL" clId="{C5B1455B-41ED-4DF0-8AF6-92FE22B0B7B2}" dt="2023-02-17T10:09:37.130" v="196" actId="26606"/>
          <ac:spMkLst>
            <pc:docMk/>
            <pc:sldMk cId="2322288623" sldId="395"/>
            <ac:spMk id="10" creationId="{60B7752B-728D-4CA3-8923-C4F7F77029E3}"/>
          </ac:spMkLst>
        </pc:spChg>
        <pc:spChg chg="add">
          <ac:chgData name="James Drew" userId="7bac6938-da9f-4849-b7bb-5bcb1c7aced0" providerId="ADAL" clId="{C5B1455B-41ED-4DF0-8AF6-92FE22B0B7B2}" dt="2023-02-17T10:09:37.130" v="196" actId="26606"/>
          <ac:spMkLst>
            <pc:docMk/>
            <pc:sldMk cId="2322288623" sldId="395"/>
            <ac:spMk id="11" creationId="{429899A3-416E-4DB5-846D-023526052013}"/>
          </ac:spMkLst>
        </pc:spChg>
        <pc:spChg chg="add del">
          <ac:chgData name="James Drew" userId="7bac6938-da9f-4849-b7bb-5bcb1c7aced0" providerId="ADAL" clId="{C5B1455B-41ED-4DF0-8AF6-92FE22B0B7B2}" dt="2023-02-17T10:09:27.281" v="194" actId="26606"/>
          <ac:spMkLst>
            <pc:docMk/>
            <pc:sldMk cId="2322288623" sldId="395"/>
            <ac:spMk id="18" creationId="{60B7752B-728D-4CA3-8923-C4F7F77029E3}"/>
          </ac:spMkLst>
        </pc:spChg>
        <pc:spChg chg="add mod">
          <ac:chgData name="James Drew" userId="7bac6938-da9f-4849-b7bb-5bcb1c7aced0" providerId="ADAL" clId="{C5B1455B-41ED-4DF0-8AF6-92FE22B0B7B2}" dt="2023-02-17T10:10:17.884" v="200" actId="255"/>
          <ac:spMkLst>
            <pc:docMk/>
            <pc:sldMk cId="2322288623" sldId="395"/>
            <ac:spMk id="19" creationId="{502AA1E8-BA63-9A56-F738-35D44753BE21}"/>
          </ac:spMkLst>
        </pc:spChg>
        <pc:spChg chg="add del">
          <ac:chgData name="James Drew" userId="7bac6938-da9f-4849-b7bb-5bcb1c7aced0" providerId="ADAL" clId="{C5B1455B-41ED-4DF0-8AF6-92FE22B0B7B2}" dt="2023-02-17T10:09:27.281" v="194" actId="26606"/>
          <ac:spMkLst>
            <pc:docMk/>
            <pc:sldMk cId="2322288623" sldId="395"/>
            <ac:spMk id="20" creationId="{AFF323B2-FCDB-4497-8AF0-2F7A3C881B85}"/>
          </ac:spMkLst>
        </pc:spChg>
        <pc:grpChg chg="add">
          <ac:chgData name="James Drew" userId="7bac6938-da9f-4849-b7bb-5bcb1c7aced0" providerId="ADAL" clId="{C5B1455B-41ED-4DF0-8AF6-92FE22B0B7B2}" dt="2023-02-17T10:09:37.130" v="196" actId="26606"/>
          <ac:grpSpMkLst>
            <pc:docMk/>
            <pc:sldMk cId="2322288623" sldId="395"/>
            <ac:grpSpMk id="9" creationId="{3BDBC526-6DCD-4FF6-8395-D8C22E46E527}"/>
          </ac:grpSpMkLst>
        </pc:grpChg>
        <pc:grpChg chg="add del">
          <ac:chgData name="James Drew" userId="7bac6938-da9f-4849-b7bb-5bcb1c7aced0" providerId="ADAL" clId="{C5B1455B-41ED-4DF0-8AF6-92FE22B0B7B2}" dt="2023-02-17T10:09:27.281" v="194" actId="26606"/>
          <ac:grpSpMkLst>
            <pc:docMk/>
            <pc:sldMk cId="2322288623" sldId="395"/>
            <ac:grpSpMk id="12" creationId="{3BDBC526-6DCD-4FF6-8395-D8C22E46E527}"/>
          </ac:grpSpMkLst>
        </pc:grpChg>
        <pc:grpChg chg="add del">
          <ac:chgData name="James Drew" userId="7bac6938-da9f-4849-b7bb-5bcb1c7aced0" providerId="ADAL" clId="{C5B1455B-41ED-4DF0-8AF6-92FE22B0B7B2}" dt="2023-02-17T10:09:27.281" v="194" actId="26606"/>
          <ac:grpSpMkLst>
            <pc:docMk/>
            <pc:sldMk cId="2322288623" sldId="395"/>
            <ac:grpSpMk id="22" creationId="{7B7CADF7-83F2-4D18-8E02-975078DBAAB2}"/>
          </ac:grpSpMkLst>
        </pc:grpChg>
        <pc:grpChg chg="add del">
          <ac:chgData name="James Drew" userId="7bac6938-da9f-4849-b7bb-5bcb1c7aced0" providerId="ADAL" clId="{C5B1455B-41ED-4DF0-8AF6-92FE22B0B7B2}" dt="2023-02-17T10:09:27.281" v="194" actId="26606"/>
          <ac:grpSpMkLst>
            <pc:docMk/>
            <pc:sldMk cId="2322288623" sldId="395"/>
            <ac:grpSpMk id="27" creationId="{F76A531C-147A-4C94-B721-EA95D8E88BB2}"/>
          </ac:grpSpMkLst>
        </pc:grpChg>
        <pc:graphicFrameChg chg="add del mod">
          <ac:chgData name="James Drew" userId="7bac6938-da9f-4849-b7bb-5bcb1c7aced0" providerId="ADAL" clId="{C5B1455B-41ED-4DF0-8AF6-92FE22B0B7B2}" dt="2023-02-17T10:09:27.281" v="194" actId="26606"/>
          <ac:graphicFrameMkLst>
            <pc:docMk/>
            <pc:sldMk cId="2322288623" sldId="395"/>
            <ac:graphicFrameMk id="8" creationId="{BD8CE4B8-B3BB-D068-B196-00B8CC6E5069}"/>
          </ac:graphicFrameMkLst>
        </pc:graphicFrameChg>
        <pc:graphicFrameChg chg="add">
          <ac:chgData name="James Drew" userId="7bac6938-da9f-4849-b7bb-5bcb1c7aced0" providerId="ADAL" clId="{C5B1455B-41ED-4DF0-8AF6-92FE22B0B7B2}" dt="2023-02-17T10:09:37.130" v="196" actId="26606"/>
          <ac:graphicFrameMkLst>
            <pc:docMk/>
            <pc:sldMk cId="2322288623" sldId="395"/>
            <ac:graphicFrameMk id="17" creationId="{61A4387D-BB28-EA9F-DF32-F643CFAFBF81}"/>
          </ac:graphicFrameMkLst>
        </pc:graphicFrameChg>
      </pc:sldChg>
      <pc:sldChg chg="addSp modSp new mod">
        <pc:chgData name="James Drew" userId="7bac6938-da9f-4849-b7bb-5bcb1c7aced0" providerId="ADAL" clId="{C5B1455B-41ED-4DF0-8AF6-92FE22B0B7B2}" dt="2023-02-17T10:30:52.118" v="299" actId="14100"/>
        <pc:sldMkLst>
          <pc:docMk/>
          <pc:sldMk cId="654821935" sldId="396"/>
        </pc:sldMkLst>
        <pc:spChg chg="add mod">
          <ac:chgData name="James Drew" userId="7bac6938-da9f-4849-b7bb-5bcb1c7aced0" providerId="ADAL" clId="{C5B1455B-41ED-4DF0-8AF6-92FE22B0B7B2}" dt="2023-02-17T10:30:52.118" v="299" actId="14100"/>
          <ac:spMkLst>
            <pc:docMk/>
            <pc:sldMk cId="654821935" sldId="396"/>
            <ac:spMk id="5" creationId="{8B16BD64-D2F8-AA75-9CBF-642205A2B5B0}"/>
          </ac:spMkLst>
        </pc:spChg>
      </pc:sldChg>
      <pc:sldChg chg="modSp new mod">
        <pc:chgData name="James Drew" userId="7bac6938-da9f-4849-b7bb-5bcb1c7aced0" providerId="ADAL" clId="{C5B1455B-41ED-4DF0-8AF6-92FE22B0B7B2}" dt="2023-02-17T10:33:45.258" v="385" actId="20577"/>
        <pc:sldMkLst>
          <pc:docMk/>
          <pc:sldMk cId="3903976452" sldId="397"/>
        </pc:sldMkLst>
        <pc:spChg chg="mod">
          <ac:chgData name="James Drew" userId="7bac6938-da9f-4849-b7bb-5bcb1c7aced0" providerId="ADAL" clId="{C5B1455B-41ED-4DF0-8AF6-92FE22B0B7B2}" dt="2023-02-17T10:32:31.050" v="319" actId="20577"/>
          <ac:spMkLst>
            <pc:docMk/>
            <pc:sldMk cId="3903976452" sldId="397"/>
            <ac:spMk id="2" creationId="{F63112A4-19B9-4DDC-697F-A35073D97E4F}"/>
          </ac:spMkLst>
        </pc:spChg>
        <pc:spChg chg="mod">
          <ac:chgData name="James Drew" userId="7bac6938-da9f-4849-b7bb-5bcb1c7aced0" providerId="ADAL" clId="{C5B1455B-41ED-4DF0-8AF6-92FE22B0B7B2}" dt="2023-02-17T10:33:45.258" v="385" actId="20577"/>
          <ac:spMkLst>
            <pc:docMk/>
            <pc:sldMk cId="3903976452" sldId="397"/>
            <ac:spMk id="3" creationId="{625380D9-0153-D964-7445-AF88E569377E}"/>
          </ac:spMkLst>
        </pc:spChg>
      </pc:sldChg>
      <pc:sldChg chg="addSp modSp new mod">
        <pc:chgData name="James Drew" userId="7bac6938-da9f-4849-b7bb-5bcb1c7aced0" providerId="ADAL" clId="{C5B1455B-41ED-4DF0-8AF6-92FE22B0B7B2}" dt="2023-02-17T10:35:42.160" v="421" actId="207"/>
        <pc:sldMkLst>
          <pc:docMk/>
          <pc:sldMk cId="3318264225" sldId="398"/>
        </pc:sldMkLst>
        <pc:spChg chg="add mod">
          <ac:chgData name="James Drew" userId="7bac6938-da9f-4849-b7bb-5bcb1c7aced0" providerId="ADAL" clId="{C5B1455B-41ED-4DF0-8AF6-92FE22B0B7B2}" dt="2023-02-17T10:35:42.160" v="421" actId="207"/>
          <ac:spMkLst>
            <pc:docMk/>
            <pc:sldMk cId="3318264225" sldId="398"/>
            <ac:spMk id="6" creationId="{A1F1547D-FBA1-44A9-CECD-F666643C30D7}"/>
          </ac:spMkLst>
        </pc:spChg>
      </pc:sldChg>
      <pc:sldChg chg="addSp modSp new mod">
        <pc:chgData name="James Drew" userId="7bac6938-da9f-4849-b7bb-5bcb1c7aced0" providerId="ADAL" clId="{C5B1455B-41ED-4DF0-8AF6-92FE22B0B7B2}" dt="2023-02-17T10:37:44.592" v="459" actId="207"/>
        <pc:sldMkLst>
          <pc:docMk/>
          <pc:sldMk cId="716083902" sldId="399"/>
        </pc:sldMkLst>
        <pc:spChg chg="add mod">
          <ac:chgData name="James Drew" userId="7bac6938-da9f-4849-b7bb-5bcb1c7aced0" providerId="ADAL" clId="{C5B1455B-41ED-4DF0-8AF6-92FE22B0B7B2}" dt="2023-02-17T10:37:44.592" v="459" actId="207"/>
          <ac:spMkLst>
            <pc:docMk/>
            <pc:sldMk cId="716083902" sldId="399"/>
            <ac:spMk id="6" creationId="{51285E10-2439-A7F3-8F3C-235CE15BAF8D}"/>
          </ac:spMkLst>
        </pc:spChg>
      </pc:sldChg>
      <pc:sldChg chg="modSp new mod">
        <pc:chgData name="James Drew" userId="7bac6938-da9f-4849-b7bb-5bcb1c7aced0" providerId="ADAL" clId="{C5B1455B-41ED-4DF0-8AF6-92FE22B0B7B2}" dt="2023-02-17T10:42:32.720" v="487" actId="6549"/>
        <pc:sldMkLst>
          <pc:docMk/>
          <pc:sldMk cId="2570197293" sldId="400"/>
        </pc:sldMkLst>
        <pc:spChg chg="mod">
          <ac:chgData name="James Drew" userId="7bac6938-da9f-4849-b7bb-5bcb1c7aced0" providerId="ADAL" clId="{C5B1455B-41ED-4DF0-8AF6-92FE22B0B7B2}" dt="2023-02-17T10:41:26.200" v="465" actId="14100"/>
          <ac:spMkLst>
            <pc:docMk/>
            <pc:sldMk cId="2570197293" sldId="400"/>
            <ac:spMk id="2" creationId="{4DE5C0E6-6F90-790D-060F-1A344902EA6E}"/>
          </ac:spMkLst>
        </pc:spChg>
        <pc:spChg chg="mod">
          <ac:chgData name="James Drew" userId="7bac6938-da9f-4849-b7bb-5bcb1c7aced0" providerId="ADAL" clId="{C5B1455B-41ED-4DF0-8AF6-92FE22B0B7B2}" dt="2023-02-17T10:42:32.720" v="487" actId="6549"/>
          <ac:spMkLst>
            <pc:docMk/>
            <pc:sldMk cId="2570197293" sldId="400"/>
            <ac:spMk id="3" creationId="{1D2C8393-7932-17A7-C8CE-D024E671CA00}"/>
          </ac:spMkLst>
        </pc:spChg>
      </pc:sldChg>
      <pc:sldChg chg="modSp new mod">
        <pc:chgData name="James Drew" userId="7bac6938-da9f-4849-b7bb-5bcb1c7aced0" providerId="ADAL" clId="{C5B1455B-41ED-4DF0-8AF6-92FE22B0B7B2}" dt="2023-02-17T10:46:58.702" v="558" actId="1076"/>
        <pc:sldMkLst>
          <pc:docMk/>
          <pc:sldMk cId="84602615" sldId="401"/>
        </pc:sldMkLst>
        <pc:spChg chg="mod">
          <ac:chgData name="James Drew" userId="7bac6938-da9f-4849-b7bb-5bcb1c7aced0" providerId="ADAL" clId="{C5B1455B-41ED-4DF0-8AF6-92FE22B0B7B2}" dt="2023-02-17T10:46:58.702" v="558" actId="1076"/>
          <ac:spMkLst>
            <pc:docMk/>
            <pc:sldMk cId="84602615" sldId="401"/>
            <ac:spMk id="2" creationId="{248699FF-57AC-53D1-44FA-42F6C36A573A}"/>
          </ac:spMkLst>
        </pc:spChg>
        <pc:spChg chg="mod">
          <ac:chgData name="James Drew" userId="7bac6938-da9f-4849-b7bb-5bcb1c7aced0" providerId="ADAL" clId="{C5B1455B-41ED-4DF0-8AF6-92FE22B0B7B2}" dt="2023-02-17T10:46:53.449" v="557" actId="1076"/>
          <ac:spMkLst>
            <pc:docMk/>
            <pc:sldMk cId="84602615" sldId="401"/>
            <ac:spMk id="3" creationId="{4EBEEECE-5370-7986-D94B-0CF26BDE0689}"/>
          </ac:spMkLst>
        </pc:spChg>
      </pc:sldChg>
      <pc:sldChg chg="addSp modSp new mod">
        <pc:chgData name="James Drew" userId="7bac6938-da9f-4849-b7bb-5bcb1c7aced0" providerId="ADAL" clId="{C5B1455B-41ED-4DF0-8AF6-92FE22B0B7B2}" dt="2023-02-17T10:47:59.906" v="567" actId="207"/>
        <pc:sldMkLst>
          <pc:docMk/>
          <pc:sldMk cId="134651160" sldId="402"/>
        </pc:sldMkLst>
        <pc:spChg chg="add mod">
          <ac:chgData name="James Drew" userId="7bac6938-da9f-4849-b7bb-5bcb1c7aced0" providerId="ADAL" clId="{C5B1455B-41ED-4DF0-8AF6-92FE22B0B7B2}" dt="2023-02-17T10:47:59.906" v="567" actId="207"/>
          <ac:spMkLst>
            <pc:docMk/>
            <pc:sldMk cId="134651160" sldId="402"/>
            <ac:spMk id="6" creationId="{02597206-5EEE-6955-F680-877DD13D144B}"/>
          </ac:spMkLst>
        </pc:spChg>
      </pc:sldChg>
      <pc:sldChg chg="modSp new mod">
        <pc:chgData name="James Drew" userId="7bac6938-da9f-4849-b7bb-5bcb1c7aced0" providerId="ADAL" clId="{C5B1455B-41ED-4DF0-8AF6-92FE22B0B7B2}" dt="2023-02-17T10:49:38.076" v="593" actId="20577"/>
        <pc:sldMkLst>
          <pc:docMk/>
          <pc:sldMk cId="2205711784" sldId="403"/>
        </pc:sldMkLst>
        <pc:spChg chg="mod">
          <ac:chgData name="James Drew" userId="7bac6938-da9f-4849-b7bb-5bcb1c7aced0" providerId="ADAL" clId="{C5B1455B-41ED-4DF0-8AF6-92FE22B0B7B2}" dt="2023-02-17T10:48:35.785" v="581" actId="1076"/>
          <ac:spMkLst>
            <pc:docMk/>
            <pc:sldMk cId="2205711784" sldId="403"/>
            <ac:spMk id="2" creationId="{090C893A-8708-2D8C-EA6E-9B1E01D18C26}"/>
          </ac:spMkLst>
        </pc:spChg>
        <pc:spChg chg="mod">
          <ac:chgData name="James Drew" userId="7bac6938-da9f-4849-b7bb-5bcb1c7aced0" providerId="ADAL" clId="{C5B1455B-41ED-4DF0-8AF6-92FE22B0B7B2}" dt="2023-02-17T10:49:38.076" v="593" actId="20577"/>
          <ac:spMkLst>
            <pc:docMk/>
            <pc:sldMk cId="2205711784" sldId="403"/>
            <ac:spMk id="3" creationId="{08B50E71-3A74-8450-3C8D-82D9ECCAB269}"/>
          </ac:spMkLst>
        </pc:spChg>
      </pc:sldChg>
      <pc:sldChg chg="modSp new del mod">
        <pc:chgData name="James Drew" userId="7bac6938-da9f-4849-b7bb-5bcb1c7aced0" providerId="ADAL" clId="{C5B1455B-41ED-4DF0-8AF6-92FE22B0B7B2}" dt="2023-02-17T10:50:48.878" v="625" actId="680"/>
        <pc:sldMkLst>
          <pc:docMk/>
          <pc:sldMk cId="564228423" sldId="404"/>
        </pc:sldMkLst>
        <pc:spChg chg="mod">
          <ac:chgData name="James Drew" userId="7bac6938-da9f-4849-b7bb-5bcb1c7aced0" providerId="ADAL" clId="{C5B1455B-41ED-4DF0-8AF6-92FE22B0B7B2}" dt="2023-02-17T10:50:47.643" v="623" actId="20577"/>
          <ac:spMkLst>
            <pc:docMk/>
            <pc:sldMk cId="564228423" sldId="404"/>
            <ac:spMk id="3" creationId="{48F69D10-8E05-A092-8725-883452F81F06}"/>
          </ac:spMkLst>
        </pc:spChg>
        <pc:spChg chg="mod">
          <ac:chgData name="James Drew" userId="7bac6938-da9f-4849-b7bb-5bcb1c7aced0" providerId="ADAL" clId="{C5B1455B-41ED-4DF0-8AF6-92FE22B0B7B2}" dt="2023-02-17T10:50:48.339" v="624" actId="20577"/>
          <ac:spMkLst>
            <pc:docMk/>
            <pc:sldMk cId="564228423" sldId="404"/>
            <ac:spMk id="4" creationId="{6369E666-59B3-7856-D1A7-2AB547C3A191}"/>
          </ac:spMkLst>
        </pc:spChg>
      </pc:sldChg>
      <pc:sldChg chg="modSp new mod">
        <pc:chgData name="James Drew" userId="7bac6938-da9f-4849-b7bb-5bcb1c7aced0" providerId="ADAL" clId="{C5B1455B-41ED-4DF0-8AF6-92FE22B0B7B2}" dt="2023-02-17T10:52:22.976" v="666" actId="207"/>
        <pc:sldMkLst>
          <pc:docMk/>
          <pc:sldMk cId="2652973501" sldId="404"/>
        </pc:sldMkLst>
        <pc:spChg chg="mod">
          <ac:chgData name="James Drew" userId="7bac6938-da9f-4849-b7bb-5bcb1c7aced0" providerId="ADAL" clId="{C5B1455B-41ED-4DF0-8AF6-92FE22B0B7B2}" dt="2023-02-17T10:51:02.051" v="649" actId="20577"/>
          <ac:spMkLst>
            <pc:docMk/>
            <pc:sldMk cId="2652973501" sldId="404"/>
            <ac:spMk id="2" creationId="{8970450B-1B23-3D3D-CA1B-0D95A7AF30F8}"/>
          </ac:spMkLst>
        </pc:spChg>
        <pc:spChg chg="mod">
          <ac:chgData name="James Drew" userId="7bac6938-da9f-4849-b7bb-5bcb1c7aced0" providerId="ADAL" clId="{C5B1455B-41ED-4DF0-8AF6-92FE22B0B7B2}" dt="2023-02-17T10:52:22.976" v="666" actId="207"/>
          <ac:spMkLst>
            <pc:docMk/>
            <pc:sldMk cId="2652973501" sldId="404"/>
            <ac:spMk id="3" creationId="{E802F8EA-A7C1-1361-2061-A57885D8EC33}"/>
          </ac:spMkLst>
        </pc:spChg>
      </pc:sldChg>
      <pc:sldChg chg="addSp modSp new mod">
        <pc:chgData name="James Drew" userId="7bac6938-da9f-4849-b7bb-5bcb1c7aced0" providerId="ADAL" clId="{C5B1455B-41ED-4DF0-8AF6-92FE22B0B7B2}" dt="2023-02-17T10:54:33.547" v="702" actId="207"/>
        <pc:sldMkLst>
          <pc:docMk/>
          <pc:sldMk cId="4073174607" sldId="405"/>
        </pc:sldMkLst>
        <pc:spChg chg="add mod">
          <ac:chgData name="James Drew" userId="7bac6938-da9f-4849-b7bb-5bcb1c7aced0" providerId="ADAL" clId="{C5B1455B-41ED-4DF0-8AF6-92FE22B0B7B2}" dt="2023-02-17T10:54:33.547" v="702" actId="207"/>
          <ac:spMkLst>
            <pc:docMk/>
            <pc:sldMk cId="4073174607" sldId="405"/>
            <ac:spMk id="6" creationId="{F20A09C8-1AC2-5D02-9FFE-F7304D53EFE5}"/>
          </ac:spMkLst>
        </pc:spChg>
      </pc:sldChg>
      <pc:sldChg chg="addSp modSp new mod">
        <pc:chgData name="James Drew" userId="7bac6938-da9f-4849-b7bb-5bcb1c7aced0" providerId="ADAL" clId="{C5B1455B-41ED-4DF0-8AF6-92FE22B0B7B2}" dt="2023-02-18T14:50:33.678" v="769" actId="1076"/>
        <pc:sldMkLst>
          <pc:docMk/>
          <pc:sldMk cId="476375352" sldId="406"/>
        </pc:sldMkLst>
        <pc:spChg chg="add mod">
          <ac:chgData name="James Drew" userId="7bac6938-da9f-4849-b7bb-5bcb1c7aced0" providerId="ADAL" clId="{C5B1455B-41ED-4DF0-8AF6-92FE22B0B7B2}" dt="2023-02-17T10:55:24.716" v="708" actId="1076"/>
          <ac:spMkLst>
            <pc:docMk/>
            <pc:sldMk cId="476375352" sldId="406"/>
            <ac:spMk id="6" creationId="{35B952EC-53A0-0DD9-D400-06269375818B}"/>
          </ac:spMkLst>
        </pc:spChg>
        <pc:spChg chg="add mod">
          <ac:chgData name="James Drew" userId="7bac6938-da9f-4849-b7bb-5bcb1c7aced0" providerId="ADAL" clId="{C5B1455B-41ED-4DF0-8AF6-92FE22B0B7B2}" dt="2023-02-17T10:57:03.472" v="766" actId="1076"/>
          <ac:spMkLst>
            <pc:docMk/>
            <pc:sldMk cId="476375352" sldId="406"/>
            <ac:spMk id="7" creationId="{0CBA6F61-75AF-99A9-0DF5-E7C59A9D32B0}"/>
          </ac:spMkLst>
        </pc:spChg>
        <pc:spChg chg="add mod">
          <ac:chgData name="James Drew" userId="7bac6938-da9f-4849-b7bb-5bcb1c7aced0" providerId="ADAL" clId="{C5B1455B-41ED-4DF0-8AF6-92FE22B0B7B2}" dt="2023-02-18T14:50:33.678" v="769" actId="1076"/>
          <ac:spMkLst>
            <pc:docMk/>
            <pc:sldMk cId="476375352" sldId="406"/>
            <ac:spMk id="8" creationId="{E4B6F67E-5630-72B2-3B5B-E10A10DE99B1}"/>
          </ac:spMkLst>
        </pc:spChg>
      </pc:sldChg>
      <pc:sldChg chg="addSp modSp new mod">
        <pc:chgData name="James Drew" userId="7bac6938-da9f-4849-b7bb-5bcb1c7aced0" providerId="ADAL" clId="{C5B1455B-41ED-4DF0-8AF6-92FE22B0B7B2}" dt="2023-02-18T14:56:11.912" v="826" actId="20577"/>
        <pc:sldMkLst>
          <pc:docMk/>
          <pc:sldMk cId="817036737" sldId="407"/>
        </pc:sldMkLst>
        <pc:spChg chg="add mod">
          <ac:chgData name="James Drew" userId="7bac6938-da9f-4849-b7bb-5bcb1c7aced0" providerId="ADAL" clId="{C5B1455B-41ED-4DF0-8AF6-92FE22B0B7B2}" dt="2023-02-18T14:56:11.912" v="826" actId="20577"/>
          <ac:spMkLst>
            <pc:docMk/>
            <pc:sldMk cId="817036737" sldId="407"/>
            <ac:spMk id="6" creationId="{3470BAF7-B42E-2851-DB9D-13838D930910}"/>
          </ac:spMkLst>
        </pc:spChg>
      </pc:sldChg>
      <pc:sldChg chg="addSp modSp new mod">
        <pc:chgData name="James Drew" userId="7bac6938-da9f-4849-b7bb-5bcb1c7aced0" providerId="ADAL" clId="{C5B1455B-41ED-4DF0-8AF6-92FE22B0B7B2}" dt="2023-02-18T14:58:03.891" v="840" actId="255"/>
        <pc:sldMkLst>
          <pc:docMk/>
          <pc:sldMk cId="360286605" sldId="408"/>
        </pc:sldMkLst>
        <pc:spChg chg="add mod">
          <ac:chgData name="James Drew" userId="7bac6938-da9f-4849-b7bb-5bcb1c7aced0" providerId="ADAL" clId="{C5B1455B-41ED-4DF0-8AF6-92FE22B0B7B2}" dt="2023-02-18T14:58:03.891" v="840" actId="255"/>
          <ac:spMkLst>
            <pc:docMk/>
            <pc:sldMk cId="360286605" sldId="408"/>
            <ac:spMk id="6" creationId="{F15CC990-0E03-7E53-52CD-5F9BB160B2CE}"/>
          </ac:spMkLst>
        </pc:spChg>
      </pc:sldChg>
      <pc:sldChg chg="addSp delSp new del mod">
        <pc:chgData name="James Drew" userId="7bac6938-da9f-4849-b7bb-5bcb1c7aced0" providerId="ADAL" clId="{C5B1455B-41ED-4DF0-8AF6-92FE22B0B7B2}" dt="2023-02-18T14:53:46.800" v="785" actId="680"/>
        <pc:sldMkLst>
          <pc:docMk/>
          <pc:sldMk cId="702326397" sldId="408"/>
        </pc:sldMkLst>
        <pc:spChg chg="add del">
          <ac:chgData name="James Drew" userId="7bac6938-da9f-4849-b7bb-5bcb1c7aced0" providerId="ADAL" clId="{C5B1455B-41ED-4DF0-8AF6-92FE22B0B7B2}" dt="2023-02-18T14:53:46.228" v="784" actId="22"/>
          <ac:spMkLst>
            <pc:docMk/>
            <pc:sldMk cId="702326397" sldId="408"/>
            <ac:spMk id="6" creationId="{06AC869A-E1B5-3831-70AC-6B1D5B16EB93}"/>
          </ac:spMkLst>
        </pc:spChg>
      </pc:sldChg>
      <pc:sldChg chg="modSp new mod">
        <pc:chgData name="James Drew" userId="7bac6938-da9f-4849-b7bb-5bcb1c7aced0" providerId="ADAL" clId="{C5B1455B-41ED-4DF0-8AF6-92FE22B0B7B2}" dt="2023-02-18T14:59:25.745" v="857" actId="20577"/>
        <pc:sldMkLst>
          <pc:docMk/>
          <pc:sldMk cId="2924163030" sldId="409"/>
        </pc:sldMkLst>
        <pc:spChg chg="mod">
          <ac:chgData name="James Drew" userId="7bac6938-da9f-4849-b7bb-5bcb1c7aced0" providerId="ADAL" clId="{C5B1455B-41ED-4DF0-8AF6-92FE22B0B7B2}" dt="2023-02-18T14:59:17.855" v="854" actId="207"/>
          <ac:spMkLst>
            <pc:docMk/>
            <pc:sldMk cId="2924163030" sldId="409"/>
            <ac:spMk id="2" creationId="{23CE5AD1-9B3A-9B56-C6F3-4A3147BB1553}"/>
          </ac:spMkLst>
        </pc:spChg>
        <pc:spChg chg="mod">
          <ac:chgData name="James Drew" userId="7bac6938-da9f-4849-b7bb-5bcb1c7aced0" providerId="ADAL" clId="{C5B1455B-41ED-4DF0-8AF6-92FE22B0B7B2}" dt="2023-02-18T14:59:25.745" v="857" actId="20577"/>
          <ac:spMkLst>
            <pc:docMk/>
            <pc:sldMk cId="2924163030" sldId="409"/>
            <ac:spMk id="3" creationId="{BE4A4003-6D21-E0C1-0480-7C5A76EE515B}"/>
          </ac:spMkLst>
        </pc:spChg>
      </pc:sldChg>
      <pc:sldChg chg="new del">
        <pc:chgData name="James Drew" userId="7bac6938-da9f-4849-b7bb-5bcb1c7aced0" providerId="ADAL" clId="{C5B1455B-41ED-4DF0-8AF6-92FE22B0B7B2}" dt="2023-02-18T15:03:51.355" v="919" actId="2696"/>
        <pc:sldMkLst>
          <pc:docMk/>
          <pc:sldMk cId="4170237138" sldId="410"/>
        </pc:sldMkLst>
      </pc:sldChg>
      <pc:sldChg chg="modSp new mod">
        <pc:chgData name="James Drew" userId="7bac6938-da9f-4849-b7bb-5bcb1c7aced0" providerId="ADAL" clId="{C5B1455B-41ED-4DF0-8AF6-92FE22B0B7B2}" dt="2023-02-18T15:00:56.288" v="890" actId="5793"/>
        <pc:sldMkLst>
          <pc:docMk/>
          <pc:sldMk cId="1232632727" sldId="411"/>
        </pc:sldMkLst>
        <pc:spChg chg="mod">
          <ac:chgData name="James Drew" userId="7bac6938-da9f-4849-b7bb-5bcb1c7aced0" providerId="ADAL" clId="{C5B1455B-41ED-4DF0-8AF6-92FE22B0B7B2}" dt="2023-02-18T15:00:30.622" v="870" actId="207"/>
          <ac:spMkLst>
            <pc:docMk/>
            <pc:sldMk cId="1232632727" sldId="411"/>
            <ac:spMk id="2" creationId="{FE9358B5-8896-7DBF-18D5-35EE0F251791}"/>
          </ac:spMkLst>
        </pc:spChg>
        <pc:spChg chg="mod">
          <ac:chgData name="James Drew" userId="7bac6938-da9f-4849-b7bb-5bcb1c7aced0" providerId="ADAL" clId="{C5B1455B-41ED-4DF0-8AF6-92FE22B0B7B2}" dt="2023-02-18T15:00:56.288" v="890" actId="5793"/>
          <ac:spMkLst>
            <pc:docMk/>
            <pc:sldMk cId="1232632727" sldId="411"/>
            <ac:spMk id="3" creationId="{26BE2F35-5C67-D55F-43C5-F58C27F12E1F}"/>
          </ac:spMkLst>
        </pc:spChg>
      </pc:sldChg>
      <pc:sldChg chg="addSp modSp new mod">
        <pc:chgData name="James Drew" userId="7bac6938-da9f-4849-b7bb-5bcb1c7aced0" providerId="ADAL" clId="{C5B1455B-41ED-4DF0-8AF6-92FE22B0B7B2}" dt="2023-02-18T15:03:46.022" v="918" actId="1076"/>
        <pc:sldMkLst>
          <pc:docMk/>
          <pc:sldMk cId="2657708398" sldId="412"/>
        </pc:sldMkLst>
        <pc:spChg chg="add mod">
          <ac:chgData name="James Drew" userId="7bac6938-da9f-4849-b7bb-5bcb1c7aced0" providerId="ADAL" clId="{C5B1455B-41ED-4DF0-8AF6-92FE22B0B7B2}" dt="2023-02-18T15:03:46.022" v="918" actId="1076"/>
          <ac:spMkLst>
            <pc:docMk/>
            <pc:sldMk cId="2657708398" sldId="412"/>
            <ac:spMk id="6" creationId="{289862E0-2B8A-3D56-7CF2-C9EE9200B1DC}"/>
          </ac:spMkLst>
        </pc:spChg>
      </pc:sldChg>
      <pc:sldChg chg="addSp modSp new mod ord">
        <pc:chgData name="James Drew" userId="7bac6938-da9f-4849-b7bb-5bcb1c7aced0" providerId="ADAL" clId="{C5B1455B-41ED-4DF0-8AF6-92FE22B0B7B2}" dt="2023-02-18T15:03:21.825" v="911" actId="207"/>
        <pc:sldMkLst>
          <pc:docMk/>
          <pc:sldMk cId="3543198231" sldId="413"/>
        </pc:sldMkLst>
        <pc:spChg chg="add mod">
          <ac:chgData name="James Drew" userId="7bac6938-da9f-4849-b7bb-5bcb1c7aced0" providerId="ADAL" clId="{C5B1455B-41ED-4DF0-8AF6-92FE22B0B7B2}" dt="2023-02-18T15:03:21.825" v="911" actId="207"/>
          <ac:spMkLst>
            <pc:docMk/>
            <pc:sldMk cId="3543198231" sldId="413"/>
            <ac:spMk id="6" creationId="{937A78A6-7146-DBD9-D517-31FF96043B9E}"/>
          </ac:spMkLst>
        </pc:spChg>
      </pc:sldChg>
      <pc:sldChg chg="addSp modSp new mod">
        <pc:chgData name="James Drew" userId="7bac6938-da9f-4849-b7bb-5bcb1c7aced0" providerId="ADAL" clId="{C5B1455B-41ED-4DF0-8AF6-92FE22B0B7B2}" dt="2023-02-18T15:04:41.276" v="931" actId="14100"/>
        <pc:sldMkLst>
          <pc:docMk/>
          <pc:sldMk cId="4285732261" sldId="414"/>
        </pc:sldMkLst>
        <pc:spChg chg="add mod">
          <ac:chgData name="James Drew" userId="7bac6938-da9f-4849-b7bb-5bcb1c7aced0" providerId="ADAL" clId="{C5B1455B-41ED-4DF0-8AF6-92FE22B0B7B2}" dt="2023-02-18T15:04:41.276" v="931" actId="14100"/>
          <ac:spMkLst>
            <pc:docMk/>
            <pc:sldMk cId="4285732261" sldId="414"/>
            <ac:spMk id="6" creationId="{188FAA81-8A1D-D342-5148-F9C35F1E3D1B}"/>
          </ac:spMkLst>
        </pc:spChg>
      </pc:sldChg>
      <pc:sldChg chg="modSp new mod ord">
        <pc:chgData name="James Drew" userId="7bac6938-da9f-4849-b7bb-5bcb1c7aced0" providerId="ADAL" clId="{C5B1455B-41ED-4DF0-8AF6-92FE22B0B7B2}" dt="2023-02-18T15:07:30.420" v="970" actId="207"/>
        <pc:sldMkLst>
          <pc:docMk/>
          <pc:sldMk cId="2017959306" sldId="415"/>
        </pc:sldMkLst>
        <pc:spChg chg="mod">
          <ac:chgData name="James Drew" userId="7bac6938-da9f-4849-b7bb-5bcb1c7aced0" providerId="ADAL" clId="{C5B1455B-41ED-4DF0-8AF6-92FE22B0B7B2}" dt="2023-02-18T15:07:30.420" v="970" actId="207"/>
          <ac:spMkLst>
            <pc:docMk/>
            <pc:sldMk cId="2017959306" sldId="415"/>
            <ac:spMk id="2" creationId="{A0BEFCA4-6E95-CD65-D836-618D88455D9A}"/>
          </ac:spMkLst>
        </pc:spChg>
        <pc:spChg chg="mod">
          <ac:chgData name="James Drew" userId="7bac6938-da9f-4849-b7bb-5bcb1c7aced0" providerId="ADAL" clId="{C5B1455B-41ED-4DF0-8AF6-92FE22B0B7B2}" dt="2023-02-18T15:07:26.197" v="969" actId="14100"/>
          <ac:spMkLst>
            <pc:docMk/>
            <pc:sldMk cId="2017959306" sldId="415"/>
            <ac:spMk id="3" creationId="{06E0EA03-043C-E30B-BC6A-5BFCF2F2E894}"/>
          </ac:spMkLst>
        </pc:spChg>
      </pc:sldChg>
      <pc:sldChg chg="modSp new mod">
        <pc:chgData name="James Drew" userId="7bac6938-da9f-4849-b7bb-5bcb1c7aced0" providerId="ADAL" clId="{C5B1455B-41ED-4DF0-8AF6-92FE22B0B7B2}" dt="2023-02-18T15:12:16.564" v="1018" actId="207"/>
        <pc:sldMkLst>
          <pc:docMk/>
          <pc:sldMk cId="3033078800" sldId="416"/>
        </pc:sldMkLst>
        <pc:spChg chg="mod">
          <ac:chgData name="James Drew" userId="7bac6938-da9f-4849-b7bb-5bcb1c7aced0" providerId="ADAL" clId="{C5B1455B-41ED-4DF0-8AF6-92FE22B0B7B2}" dt="2023-02-18T15:12:16.564" v="1018" actId="207"/>
          <ac:spMkLst>
            <pc:docMk/>
            <pc:sldMk cId="3033078800" sldId="416"/>
            <ac:spMk id="2" creationId="{91EDC937-8B7B-CA07-9030-AE6D1AD1B0D3}"/>
          </ac:spMkLst>
        </pc:spChg>
        <pc:spChg chg="mod">
          <ac:chgData name="James Drew" userId="7bac6938-da9f-4849-b7bb-5bcb1c7aced0" providerId="ADAL" clId="{C5B1455B-41ED-4DF0-8AF6-92FE22B0B7B2}" dt="2023-02-18T15:12:10.709" v="1017" actId="5793"/>
          <ac:spMkLst>
            <pc:docMk/>
            <pc:sldMk cId="3033078800" sldId="416"/>
            <ac:spMk id="3" creationId="{0836C156-1A1F-8205-968E-D5A80ED03753}"/>
          </ac:spMkLst>
        </pc:spChg>
      </pc:sldChg>
      <pc:sldChg chg="addSp modSp new mod">
        <pc:chgData name="James Drew" userId="7bac6938-da9f-4849-b7bb-5bcb1c7aced0" providerId="ADAL" clId="{C5B1455B-41ED-4DF0-8AF6-92FE22B0B7B2}" dt="2023-02-18T15:16:15.695" v="1046" actId="207"/>
        <pc:sldMkLst>
          <pc:docMk/>
          <pc:sldMk cId="724213696" sldId="417"/>
        </pc:sldMkLst>
        <pc:spChg chg="add mod">
          <ac:chgData name="James Drew" userId="7bac6938-da9f-4849-b7bb-5bcb1c7aced0" providerId="ADAL" clId="{C5B1455B-41ED-4DF0-8AF6-92FE22B0B7B2}" dt="2023-02-18T15:16:15.695" v="1046" actId="207"/>
          <ac:spMkLst>
            <pc:docMk/>
            <pc:sldMk cId="724213696" sldId="417"/>
            <ac:spMk id="6" creationId="{564E10B7-1EA8-E414-0142-1A8BB8C7F76B}"/>
          </ac:spMkLst>
        </pc:spChg>
      </pc:sldChg>
      <pc:sldChg chg="addSp modSp new mod">
        <pc:chgData name="James Drew" userId="7bac6938-da9f-4849-b7bb-5bcb1c7aced0" providerId="ADAL" clId="{C5B1455B-41ED-4DF0-8AF6-92FE22B0B7B2}" dt="2023-02-18T15:15:46.392" v="1042" actId="255"/>
        <pc:sldMkLst>
          <pc:docMk/>
          <pc:sldMk cId="492714629" sldId="418"/>
        </pc:sldMkLst>
        <pc:spChg chg="add mod">
          <ac:chgData name="James Drew" userId="7bac6938-da9f-4849-b7bb-5bcb1c7aced0" providerId="ADAL" clId="{C5B1455B-41ED-4DF0-8AF6-92FE22B0B7B2}" dt="2023-02-18T15:15:46.392" v="1042" actId="255"/>
          <ac:spMkLst>
            <pc:docMk/>
            <pc:sldMk cId="492714629" sldId="418"/>
            <ac:spMk id="6" creationId="{364F6BAF-D7C6-DEED-0759-AD8DD8706F30}"/>
          </ac:spMkLst>
        </pc:spChg>
      </pc:sldChg>
      <pc:sldChg chg="addSp modSp new mod">
        <pc:chgData name="James Drew" userId="7bac6938-da9f-4849-b7bb-5bcb1c7aced0" providerId="ADAL" clId="{C5B1455B-41ED-4DF0-8AF6-92FE22B0B7B2}" dt="2023-02-18T15:14:55.637" v="1035" actId="207"/>
        <pc:sldMkLst>
          <pc:docMk/>
          <pc:sldMk cId="3228613568" sldId="419"/>
        </pc:sldMkLst>
        <pc:spChg chg="add mod">
          <ac:chgData name="James Drew" userId="7bac6938-da9f-4849-b7bb-5bcb1c7aced0" providerId="ADAL" clId="{C5B1455B-41ED-4DF0-8AF6-92FE22B0B7B2}" dt="2023-02-18T15:14:55.637" v="1035" actId="207"/>
          <ac:spMkLst>
            <pc:docMk/>
            <pc:sldMk cId="3228613568" sldId="419"/>
            <ac:spMk id="6" creationId="{490FB09C-5627-9A05-B1B9-00C50B5866F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2A7C28-4AB2-471B-BF01-4D8849BE424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CC7BA2A-94BA-4028-BC5F-AB9CB4D7B1A0}">
      <dgm:prSet/>
      <dgm:spPr/>
      <dgm:t>
        <a:bodyPr/>
        <a:lstStyle/>
        <a:p>
          <a:r>
            <a:rPr lang="en-GB"/>
            <a:t>(a) The key legislation governing divorce is the Matrimonial Causes Act 1973 (MCA 1973).</a:t>
          </a:r>
          <a:endParaRPr lang="en-US"/>
        </a:p>
      </dgm:t>
    </dgm:pt>
    <dgm:pt modelId="{2F5D5E7C-313D-4855-AD7F-973E050D24F8}" type="parTrans" cxnId="{213A7A2E-15BD-436E-AB35-2E3A2C26D2D3}">
      <dgm:prSet/>
      <dgm:spPr/>
      <dgm:t>
        <a:bodyPr/>
        <a:lstStyle/>
        <a:p>
          <a:endParaRPr lang="en-US"/>
        </a:p>
      </dgm:t>
    </dgm:pt>
    <dgm:pt modelId="{0D95DE88-C47E-4124-9473-5E4BBD8B8B83}" type="sibTrans" cxnId="{213A7A2E-15BD-436E-AB35-2E3A2C26D2D3}">
      <dgm:prSet/>
      <dgm:spPr/>
      <dgm:t>
        <a:bodyPr/>
        <a:lstStyle/>
        <a:p>
          <a:endParaRPr lang="en-US"/>
        </a:p>
      </dgm:t>
    </dgm:pt>
    <dgm:pt modelId="{7635DD42-3B58-45F0-8027-19DD88BCC7BC}">
      <dgm:prSet/>
      <dgm:spPr/>
      <dgm:t>
        <a:bodyPr/>
        <a:lstStyle/>
        <a:p>
          <a:r>
            <a:rPr lang="en-GB"/>
            <a:t>The key legislation governing dissolution is the Civil Partnership Act 2004 (CPA 2004).</a:t>
          </a:r>
          <a:endParaRPr lang="en-US"/>
        </a:p>
      </dgm:t>
    </dgm:pt>
    <dgm:pt modelId="{33830C82-6968-4285-AC45-8630AA194160}" type="parTrans" cxnId="{BD1B284C-9336-4504-BF31-FC8CAAAA8D35}">
      <dgm:prSet/>
      <dgm:spPr/>
      <dgm:t>
        <a:bodyPr/>
        <a:lstStyle/>
        <a:p>
          <a:endParaRPr lang="en-US"/>
        </a:p>
      </dgm:t>
    </dgm:pt>
    <dgm:pt modelId="{EC340DC2-01AE-45BA-9D39-51ABCDC9D8D9}" type="sibTrans" cxnId="{BD1B284C-9336-4504-BF31-FC8CAAAA8D35}">
      <dgm:prSet/>
      <dgm:spPr/>
      <dgm:t>
        <a:bodyPr/>
        <a:lstStyle/>
        <a:p>
          <a:endParaRPr lang="en-US"/>
        </a:p>
      </dgm:t>
    </dgm:pt>
    <dgm:pt modelId="{4EC47CE7-EB31-4779-9F1D-E0FB00DE6A4E}">
      <dgm:prSet/>
      <dgm:spPr/>
      <dgm:t>
        <a:bodyPr/>
        <a:lstStyle/>
        <a:p>
          <a:r>
            <a:rPr lang="en-GB"/>
            <a:t>(b) There is only one ground for divorce/dissolution:</a:t>
          </a:r>
          <a:endParaRPr lang="en-US"/>
        </a:p>
      </dgm:t>
    </dgm:pt>
    <dgm:pt modelId="{91117CF7-921A-4CB2-A77A-BCB198CFA49B}" type="parTrans" cxnId="{773C1E8F-200B-4C27-8C18-37269426D00A}">
      <dgm:prSet/>
      <dgm:spPr/>
      <dgm:t>
        <a:bodyPr/>
        <a:lstStyle/>
        <a:p>
          <a:endParaRPr lang="en-US"/>
        </a:p>
      </dgm:t>
    </dgm:pt>
    <dgm:pt modelId="{D5E7518D-67B4-4580-AE98-273F9CFCB0AF}" type="sibTrans" cxnId="{773C1E8F-200B-4C27-8C18-37269426D00A}">
      <dgm:prSet/>
      <dgm:spPr/>
      <dgm:t>
        <a:bodyPr/>
        <a:lstStyle/>
        <a:p>
          <a:endParaRPr lang="en-US"/>
        </a:p>
      </dgm:t>
    </dgm:pt>
    <dgm:pt modelId="{45F07BED-4428-4B72-B072-23BAA4AD4354}">
      <dgm:prSet/>
      <dgm:spPr/>
      <dgm:t>
        <a:bodyPr/>
        <a:lstStyle/>
        <a:p>
          <a:r>
            <a:rPr lang="en-GB"/>
            <a:t>s1(1) MCA 1973 that the marriage has broken down irretrievably;</a:t>
          </a:r>
          <a:endParaRPr lang="en-US"/>
        </a:p>
      </dgm:t>
    </dgm:pt>
    <dgm:pt modelId="{EF99A7EE-535F-4F99-8B4A-31DE4E45D3FB}" type="parTrans" cxnId="{C1BB13F7-E224-44C2-8CB3-2CB224EE7D5D}">
      <dgm:prSet/>
      <dgm:spPr/>
      <dgm:t>
        <a:bodyPr/>
        <a:lstStyle/>
        <a:p>
          <a:endParaRPr lang="en-US"/>
        </a:p>
      </dgm:t>
    </dgm:pt>
    <dgm:pt modelId="{088CBD82-D047-4EE1-975F-652ED55A3E0D}" type="sibTrans" cxnId="{C1BB13F7-E224-44C2-8CB3-2CB224EE7D5D}">
      <dgm:prSet/>
      <dgm:spPr/>
      <dgm:t>
        <a:bodyPr/>
        <a:lstStyle/>
        <a:p>
          <a:endParaRPr lang="en-US"/>
        </a:p>
      </dgm:t>
    </dgm:pt>
    <dgm:pt modelId="{2CCD185A-5FD9-4BC6-A5C1-9A815D26A769}">
      <dgm:prSet/>
      <dgm:spPr/>
      <dgm:t>
        <a:bodyPr/>
        <a:lstStyle/>
        <a:p>
          <a:r>
            <a:rPr lang="en-GB"/>
            <a:t>s44(1) CPA 2004 that the civil partnership has broken down irretrievably.</a:t>
          </a:r>
          <a:endParaRPr lang="en-US"/>
        </a:p>
      </dgm:t>
    </dgm:pt>
    <dgm:pt modelId="{13F125D5-9C76-49B7-84F1-BC232B5865D1}" type="parTrans" cxnId="{4478EEE2-3BEA-4743-ACCA-59A12BF3CD09}">
      <dgm:prSet/>
      <dgm:spPr/>
      <dgm:t>
        <a:bodyPr/>
        <a:lstStyle/>
        <a:p>
          <a:endParaRPr lang="en-US"/>
        </a:p>
      </dgm:t>
    </dgm:pt>
    <dgm:pt modelId="{180A5B0A-EDA0-46FC-B6FC-77F73664175E}" type="sibTrans" cxnId="{4478EEE2-3BEA-4743-ACCA-59A12BF3CD09}">
      <dgm:prSet/>
      <dgm:spPr/>
      <dgm:t>
        <a:bodyPr/>
        <a:lstStyle/>
        <a:p>
          <a:endParaRPr lang="en-US"/>
        </a:p>
      </dgm:t>
    </dgm:pt>
    <dgm:pt modelId="{08AF838D-8910-4202-A748-D28A5E7C821C}">
      <dgm:prSet/>
      <dgm:spPr/>
      <dgm:t>
        <a:bodyPr/>
        <a:lstStyle/>
        <a:p>
          <a:r>
            <a:rPr lang="en-GB"/>
            <a:t>(c) To establish irretrievable breakdown this ground must be supported by one of five Facts for divorce and one of four facts for dissolution </a:t>
          </a:r>
          <a:endParaRPr lang="en-US"/>
        </a:p>
      </dgm:t>
    </dgm:pt>
    <dgm:pt modelId="{CB7C6626-08D4-49B4-B4B5-38B10B11A64E}" type="parTrans" cxnId="{28312465-0FF8-45F1-9682-3DA8A09E3680}">
      <dgm:prSet/>
      <dgm:spPr/>
      <dgm:t>
        <a:bodyPr/>
        <a:lstStyle/>
        <a:p>
          <a:endParaRPr lang="en-US"/>
        </a:p>
      </dgm:t>
    </dgm:pt>
    <dgm:pt modelId="{EF278613-CBC4-4860-ACA6-D92976047E5C}" type="sibTrans" cxnId="{28312465-0FF8-45F1-9682-3DA8A09E3680}">
      <dgm:prSet/>
      <dgm:spPr/>
      <dgm:t>
        <a:bodyPr/>
        <a:lstStyle/>
        <a:p>
          <a:endParaRPr lang="en-US"/>
        </a:p>
      </dgm:t>
    </dgm:pt>
    <dgm:pt modelId="{0962E72C-8D1C-46A7-8EF9-0B7178F5ACC6}" type="pres">
      <dgm:prSet presAssocID="{882A7C28-4AB2-471B-BF01-4D8849BE424A}" presName="vert0" presStyleCnt="0">
        <dgm:presLayoutVars>
          <dgm:dir/>
          <dgm:animOne val="branch"/>
          <dgm:animLvl val="lvl"/>
        </dgm:presLayoutVars>
      </dgm:prSet>
      <dgm:spPr/>
    </dgm:pt>
    <dgm:pt modelId="{23B08F0B-DFAD-46E9-BDE7-7302F8786F5E}" type="pres">
      <dgm:prSet presAssocID="{4CC7BA2A-94BA-4028-BC5F-AB9CB4D7B1A0}" presName="thickLine" presStyleLbl="alignNode1" presStyleIdx="0" presStyleCnt="6"/>
      <dgm:spPr/>
    </dgm:pt>
    <dgm:pt modelId="{42D052CD-50D1-4893-84F8-ADF294B22BB8}" type="pres">
      <dgm:prSet presAssocID="{4CC7BA2A-94BA-4028-BC5F-AB9CB4D7B1A0}" presName="horz1" presStyleCnt="0"/>
      <dgm:spPr/>
    </dgm:pt>
    <dgm:pt modelId="{A67D8C00-1173-4C13-9137-FE6AADD52FF9}" type="pres">
      <dgm:prSet presAssocID="{4CC7BA2A-94BA-4028-BC5F-AB9CB4D7B1A0}" presName="tx1" presStyleLbl="revTx" presStyleIdx="0" presStyleCnt="6"/>
      <dgm:spPr/>
    </dgm:pt>
    <dgm:pt modelId="{5D9C7F7E-61C1-46DB-AAED-261A54FD9DD7}" type="pres">
      <dgm:prSet presAssocID="{4CC7BA2A-94BA-4028-BC5F-AB9CB4D7B1A0}" presName="vert1" presStyleCnt="0"/>
      <dgm:spPr/>
    </dgm:pt>
    <dgm:pt modelId="{59EA7984-1E30-4727-8BC0-2F876B4EE217}" type="pres">
      <dgm:prSet presAssocID="{7635DD42-3B58-45F0-8027-19DD88BCC7BC}" presName="thickLine" presStyleLbl="alignNode1" presStyleIdx="1" presStyleCnt="6"/>
      <dgm:spPr/>
    </dgm:pt>
    <dgm:pt modelId="{6E90C001-1447-4DCA-B4B3-1042251514BB}" type="pres">
      <dgm:prSet presAssocID="{7635DD42-3B58-45F0-8027-19DD88BCC7BC}" presName="horz1" presStyleCnt="0"/>
      <dgm:spPr/>
    </dgm:pt>
    <dgm:pt modelId="{87CC026E-FE8B-4EA7-B473-B64DF3EA1B0A}" type="pres">
      <dgm:prSet presAssocID="{7635DD42-3B58-45F0-8027-19DD88BCC7BC}" presName="tx1" presStyleLbl="revTx" presStyleIdx="1" presStyleCnt="6"/>
      <dgm:spPr/>
    </dgm:pt>
    <dgm:pt modelId="{2351C321-9693-49CC-A5BF-9559D3613184}" type="pres">
      <dgm:prSet presAssocID="{7635DD42-3B58-45F0-8027-19DD88BCC7BC}" presName="vert1" presStyleCnt="0"/>
      <dgm:spPr/>
    </dgm:pt>
    <dgm:pt modelId="{C194276A-06B3-465F-816F-006A916B6736}" type="pres">
      <dgm:prSet presAssocID="{4EC47CE7-EB31-4779-9F1D-E0FB00DE6A4E}" presName="thickLine" presStyleLbl="alignNode1" presStyleIdx="2" presStyleCnt="6"/>
      <dgm:spPr/>
    </dgm:pt>
    <dgm:pt modelId="{E520D6A7-4F83-4807-8085-E20EF6FDF524}" type="pres">
      <dgm:prSet presAssocID="{4EC47CE7-EB31-4779-9F1D-E0FB00DE6A4E}" presName="horz1" presStyleCnt="0"/>
      <dgm:spPr/>
    </dgm:pt>
    <dgm:pt modelId="{1A227F28-6929-4846-86F2-B86467D3E9DA}" type="pres">
      <dgm:prSet presAssocID="{4EC47CE7-EB31-4779-9F1D-E0FB00DE6A4E}" presName="tx1" presStyleLbl="revTx" presStyleIdx="2" presStyleCnt="6"/>
      <dgm:spPr/>
    </dgm:pt>
    <dgm:pt modelId="{82416E05-42F1-42DA-B342-FAA227685D7E}" type="pres">
      <dgm:prSet presAssocID="{4EC47CE7-EB31-4779-9F1D-E0FB00DE6A4E}" presName="vert1" presStyleCnt="0"/>
      <dgm:spPr/>
    </dgm:pt>
    <dgm:pt modelId="{F3235479-5CFF-4B10-AD7B-286F5DB53D92}" type="pres">
      <dgm:prSet presAssocID="{45F07BED-4428-4B72-B072-23BAA4AD4354}" presName="thickLine" presStyleLbl="alignNode1" presStyleIdx="3" presStyleCnt="6"/>
      <dgm:spPr/>
    </dgm:pt>
    <dgm:pt modelId="{92B42B4D-213D-4C20-8129-8E49800A01A7}" type="pres">
      <dgm:prSet presAssocID="{45F07BED-4428-4B72-B072-23BAA4AD4354}" presName="horz1" presStyleCnt="0"/>
      <dgm:spPr/>
    </dgm:pt>
    <dgm:pt modelId="{EF6FCA6F-5B23-4EA7-A075-70DEAD44959F}" type="pres">
      <dgm:prSet presAssocID="{45F07BED-4428-4B72-B072-23BAA4AD4354}" presName="tx1" presStyleLbl="revTx" presStyleIdx="3" presStyleCnt="6"/>
      <dgm:spPr/>
    </dgm:pt>
    <dgm:pt modelId="{F7BDCD36-F0FB-4DA2-B964-05FFC6E8EA4D}" type="pres">
      <dgm:prSet presAssocID="{45F07BED-4428-4B72-B072-23BAA4AD4354}" presName="vert1" presStyleCnt="0"/>
      <dgm:spPr/>
    </dgm:pt>
    <dgm:pt modelId="{5BE1C768-64A2-4D2D-AA14-E00EA426C686}" type="pres">
      <dgm:prSet presAssocID="{2CCD185A-5FD9-4BC6-A5C1-9A815D26A769}" presName="thickLine" presStyleLbl="alignNode1" presStyleIdx="4" presStyleCnt="6"/>
      <dgm:spPr/>
    </dgm:pt>
    <dgm:pt modelId="{27CB29A8-D8E3-4A51-A813-788F66177756}" type="pres">
      <dgm:prSet presAssocID="{2CCD185A-5FD9-4BC6-A5C1-9A815D26A769}" presName="horz1" presStyleCnt="0"/>
      <dgm:spPr/>
    </dgm:pt>
    <dgm:pt modelId="{B281BBBD-F865-419A-A45D-3377F19B4CEC}" type="pres">
      <dgm:prSet presAssocID="{2CCD185A-5FD9-4BC6-A5C1-9A815D26A769}" presName="tx1" presStyleLbl="revTx" presStyleIdx="4" presStyleCnt="6"/>
      <dgm:spPr/>
    </dgm:pt>
    <dgm:pt modelId="{09FD63F3-1ED8-4EE9-8C74-786430F73E27}" type="pres">
      <dgm:prSet presAssocID="{2CCD185A-5FD9-4BC6-A5C1-9A815D26A769}" presName="vert1" presStyleCnt="0"/>
      <dgm:spPr/>
    </dgm:pt>
    <dgm:pt modelId="{41F88B51-50FF-41D6-91DC-7F3487867EF6}" type="pres">
      <dgm:prSet presAssocID="{08AF838D-8910-4202-A748-D28A5E7C821C}" presName="thickLine" presStyleLbl="alignNode1" presStyleIdx="5" presStyleCnt="6"/>
      <dgm:spPr/>
    </dgm:pt>
    <dgm:pt modelId="{C352ECC1-2A94-4531-8677-D87F8C2F6B3F}" type="pres">
      <dgm:prSet presAssocID="{08AF838D-8910-4202-A748-D28A5E7C821C}" presName="horz1" presStyleCnt="0"/>
      <dgm:spPr/>
    </dgm:pt>
    <dgm:pt modelId="{D96D6F0B-7A8D-4093-B62F-7C0F72F0C3DD}" type="pres">
      <dgm:prSet presAssocID="{08AF838D-8910-4202-A748-D28A5E7C821C}" presName="tx1" presStyleLbl="revTx" presStyleIdx="5" presStyleCnt="6"/>
      <dgm:spPr/>
    </dgm:pt>
    <dgm:pt modelId="{DBD09036-6195-4509-8DB0-2A9A94E10D2A}" type="pres">
      <dgm:prSet presAssocID="{08AF838D-8910-4202-A748-D28A5E7C821C}" presName="vert1" presStyleCnt="0"/>
      <dgm:spPr/>
    </dgm:pt>
  </dgm:ptLst>
  <dgm:cxnLst>
    <dgm:cxn modelId="{94AAE40E-7618-49A0-AE0D-7B5E5302E5D0}" type="presOf" srcId="{2CCD185A-5FD9-4BC6-A5C1-9A815D26A769}" destId="{B281BBBD-F865-419A-A45D-3377F19B4CEC}" srcOrd="0" destOrd="0" presId="urn:microsoft.com/office/officeart/2008/layout/LinedList"/>
    <dgm:cxn modelId="{213A7A2E-15BD-436E-AB35-2E3A2C26D2D3}" srcId="{882A7C28-4AB2-471B-BF01-4D8849BE424A}" destId="{4CC7BA2A-94BA-4028-BC5F-AB9CB4D7B1A0}" srcOrd="0" destOrd="0" parTransId="{2F5D5E7C-313D-4855-AD7F-973E050D24F8}" sibTransId="{0D95DE88-C47E-4124-9473-5E4BBD8B8B83}"/>
    <dgm:cxn modelId="{EDE9FC2E-F19B-40ED-91EF-A2BDB92A98A6}" type="presOf" srcId="{45F07BED-4428-4B72-B072-23BAA4AD4354}" destId="{EF6FCA6F-5B23-4EA7-A075-70DEAD44959F}" srcOrd="0" destOrd="0" presId="urn:microsoft.com/office/officeart/2008/layout/LinedList"/>
    <dgm:cxn modelId="{249AA73A-F25A-4A8E-A3B1-A2524678012F}" type="presOf" srcId="{7635DD42-3B58-45F0-8027-19DD88BCC7BC}" destId="{87CC026E-FE8B-4EA7-B473-B64DF3EA1B0A}" srcOrd="0" destOrd="0" presId="urn:microsoft.com/office/officeart/2008/layout/LinedList"/>
    <dgm:cxn modelId="{28312465-0FF8-45F1-9682-3DA8A09E3680}" srcId="{882A7C28-4AB2-471B-BF01-4D8849BE424A}" destId="{08AF838D-8910-4202-A748-D28A5E7C821C}" srcOrd="5" destOrd="0" parTransId="{CB7C6626-08D4-49B4-B4B5-38B10B11A64E}" sibTransId="{EF278613-CBC4-4860-ACA6-D92976047E5C}"/>
    <dgm:cxn modelId="{BD1B284C-9336-4504-BF31-FC8CAAAA8D35}" srcId="{882A7C28-4AB2-471B-BF01-4D8849BE424A}" destId="{7635DD42-3B58-45F0-8027-19DD88BCC7BC}" srcOrd="1" destOrd="0" parTransId="{33830C82-6968-4285-AC45-8630AA194160}" sibTransId="{EC340DC2-01AE-45BA-9D39-51ABCDC9D8D9}"/>
    <dgm:cxn modelId="{1D6E2D54-07A7-441D-A02B-F0C24F3B0EB1}" type="presOf" srcId="{4CC7BA2A-94BA-4028-BC5F-AB9CB4D7B1A0}" destId="{A67D8C00-1173-4C13-9137-FE6AADD52FF9}" srcOrd="0" destOrd="0" presId="urn:microsoft.com/office/officeart/2008/layout/LinedList"/>
    <dgm:cxn modelId="{773C1E8F-200B-4C27-8C18-37269426D00A}" srcId="{882A7C28-4AB2-471B-BF01-4D8849BE424A}" destId="{4EC47CE7-EB31-4779-9F1D-E0FB00DE6A4E}" srcOrd="2" destOrd="0" parTransId="{91117CF7-921A-4CB2-A77A-BCB198CFA49B}" sibTransId="{D5E7518D-67B4-4580-AE98-273F9CFCB0AF}"/>
    <dgm:cxn modelId="{15ECADB5-C037-4637-8893-4B0007A42970}" type="presOf" srcId="{4EC47CE7-EB31-4779-9F1D-E0FB00DE6A4E}" destId="{1A227F28-6929-4846-86F2-B86467D3E9DA}" srcOrd="0" destOrd="0" presId="urn:microsoft.com/office/officeart/2008/layout/LinedList"/>
    <dgm:cxn modelId="{8AAF42BE-CB38-4EBC-AC3C-E540A53B1BE6}" type="presOf" srcId="{882A7C28-4AB2-471B-BF01-4D8849BE424A}" destId="{0962E72C-8D1C-46A7-8EF9-0B7178F5ACC6}" srcOrd="0" destOrd="0" presId="urn:microsoft.com/office/officeart/2008/layout/LinedList"/>
    <dgm:cxn modelId="{9E7B24C5-9332-431F-8B40-069B37A2D539}" type="presOf" srcId="{08AF838D-8910-4202-A748-D28A5E7C821C}" destId="{D96D6F0B-7A8D-4093-B62F-7C0F72F0C3DD}" srcOrd="0" destOrd="0" presId="urn:microsoft.com/office/officeart/2008/layout/LinedList"/>
    <dgm:cxn modelId="{4478EEE2-3BEA-4743-ACCA-59A12BF3CD09}" srcId="{882A7C28-4AB2-471B-BF01-4D8849BE424A}" destId="{2CCD185A-5FD9-4BC6-A5C1-9A815D26A769}" srcOrd="4" destOrd="0" parTransId="{13F125D5-9C76-49B7-84F1-BC232B5865D1}" sibTransId="{180A5B0A-EDA0-46FC-B6FC-77F73664175E}"/>
    <dgm:cxn modelId="{C1BB13F7-E224-44C2-8CB3-2CB224EE7D5D}" srcId="{882A7C28-4AB2-471B-BF01-4D8849BE424A}" destId="{45F07BED-4428-4B72-B072-23BAA4AD4354}" srcOrd="3" destOrd="0" parTransId="{EF99A7EE-535F-4F99-8B4A-31DE4E45D3FB}" sibTransId="{088CBD82-D047-4EE1-975F-652ED55A3E0D}"/>
    <dgm:cxn modelId="{1E7D281A-C1BB-4B5D-84F1-722104E7CB28}" type="presParOf" srcId="{0962E72C-8D1C-46A7-8EF9-0B7178F5ACC6}" destId="{23B08F0B-DFAD-46E9-BDE7-7302F8786F5E}" srcOrd="0" destOrd="0" presId="urn:microsoft.com/office/officeart/2008/layout/LinedList"/>
    <dgm:cxn modelId="{FF65CE7F-4451-4260-901C-A7DD3F3F80DA}" type="presParOf" srcId="{0962E72C-8D1C-46A7-8EF9-0B7178F5ACC6}" destId="{42D052CD-50D1-4893-84F8-ADF294B22BB8}" srcOrd="1" destOrd="0" presId="urn:microsoft.com/office/officeart/2008/layout/LinedList"/>
    <dgm:cxn modelId="{C11DB369-0037-4F06-A7BB-C88F6025B2B8}" type="presParOf" srcId="{42D052CD-50D1-4893-84F8-ADF294B22BB8}" destId="{A67D8C00-1173-4C13-9137-FE6AADD52FF9}" srcOrd="0" destOrd="0" presId="urn:microsoft.com/office/officeart/2008/layout/LinedList"/>
    <dgm:cxn modelId="{A6176EAE-444E-478D-BEA7-915884E23DEF}" type="presParOf" srcId="{42D052CD-50D1-4893-84F8-ADF294B22BB8}" destId="{5D9C7F7E-61C1-46DB-AAED-261A54FD9DD7}" srcOrd="1" destOrd="0" presId="urn:microsoft.com/office/officeart/2008/layout/LinedList"/>
    <dgm:cxn modelId="{58AA3138-9B4D-42D0-BF1B-D3EA0B97E90E}" type="presParOf" srcId="{0962E72C-8D1C-46A7-8EF9-0B7178F5ACC6}" destId="{59EA7984-1E30-4727-8BC0-2F876B4EE217}" srcOrd="2" destOrd="0" presId="urn:microsoft.com/office/officeart/2008/layout/LinedList"/>
    <dgm:cxn modelId="{231ACF32-5F7E-4FD6-A612-8FF395660089}" type="presParOf" srcId="{0962E72C-8D1C-46A7-8EF9-0B7178F5ACC6}" destId="{6E90C001-1447-4DCA-B4B3-1042251514BB}" srcOrd="3" destOrd="0" presId="urn:microsoft.com/office/officeart/2008/layout/LinedList"/>
    <dgm:cxn modelId="{17AFDF36-71FF-4C47-A522-D631285383A2}" type="presParOf" srcId="{6E90C001-1447-4DCA-B4B3-1042251514BB}" destId="{87CC026E-FE8B-4EA7-B473-B64DF3EA1B0A}" srcOrd="0" destOrd="0" presId="urn:microsoft.com/office/officeart/2008/layout/LinedList"/>
    <dgm:cxn modelId="{5C3DBBF1-0219-492B-B021-4B50AFA5A052}" type="presParOf" srcId="{6E90C001-1447-4DCA-B4B3-1042251514BB}" destId="{2351C321-9693-49CC-A5BF-9559D3613184}" srcOrd="1" destOrd="0" presId="urn:microsoft.com/office/officeart/2008/layout/LinedList"/>
    <dgm:cxn modelId="{07DE2F30-7E33-460E-B8C9-95AE27ABC301}" type="presParOf" srcId="{0962E72C-8D1C-46A7-8EF9-0B7178F5ACC6}" destId="{C194276A-06B3-465F-816F-006A916B6736}" srcOrd="4" destOrd="0" presId="urn:microsoft.com/office/officeart/2008/layout/LinedList"/>
    <dgm:cxn modelId="{6C19470A-5909-40BB-99E0-11737D12DCBD}" type="presParOf" srcId="{0962E72C-8D1C-46A7-8EF9-0B7178F5ACC6}" destId="{E520D6A7-4F83-4807-8085-E20EF6FDF524}" srcOrd="5" destOrd="0" presId="urn:microsoft.com/office/officeart/2008/layout/LinedList"/>
    <dgm:cxn modelId="{0426C48E-D41E-4B7D-88DD-CA941E93061C}" type="presParOf" srcId="{E520D6A7-4F83-4807-8085-E20EF6FDF524}" destId="{1A227F28-6929-4846-86F2-B86467D3E9DA}" srcOrd="0" destOrd="0" presId="urn:microsoft.com/office/officeart/2008/layout/LinedList"/>
    <dgm:cxn modelId="{9BAA240D-8E1A-405D-A003-AB257768FE8F}" type="presParOf" srcId="{E520D6A7-4F83-4807-8085-E20EF6FDF524}" destId="{82416E05-42F1-42DA-B342-FAA227685D7E}" srcOrd="1" destOrd="0" presId="urn:microsoft.com/office/officeart/2008/layout/LinedList"/>
    <dgm:cxn modelId="{D5F2D0BA-772F-4B1F-9E2D-E356F91A771E}" type="presParOf" srcId="{0962E72C-8D1C-46A7-8EF9-0B7178F5ACC6}" destId="{F3235479-5CFF-4B10-AD7B-286F5DB53D92}" srcOrd="6" destOrd="0" presId="urn:microsoft.com/office/officeart/2008/layout/LinedList"/>
    <dgm:cxn modelId="{ABA245DD-C6E5-45D9-9F25-970D6D72668D}" type="presParOf" srcId="{0962E72C-8D1C-46A7-8EF9-0B7178F5ACC6}" destId="{92B42B4D-213D-4C20-8129-8E49800A01A7}" srcOrd="7" destOrd="0" presId="urn:microsoft.com/office/officeart/2008/layout/LinedList"/>
    <dgm:cxn modelId="{D7908BC4-8271-49B0-8AC7-92A1B1037B06}" type="presParOf" srcId="{92B42B4D-213D-4C20-8129-8E49800A01A7}" destId="{EF6FCA6F-5B23-4EA7-A075-70DEAD44959F}" srcOrd="0" destOrd="0" presId="urn:microsoft.com/office/officeart/2008/layout/LinedList"/>
    <dgm:cxn modelId="{48873E76-4395-4A60-A036-DD7D2B46BD86}" type="presParOf" srcId="{92B42B4D-213D-4C20-8129-8E49800A01A7}" destId="{F7BDCD36-F0FB-4DA2-B964-05FFC6E8EA4D}" srcOrd="1" destOrd="0" presId="urn:microsoft.com/office/officeart/2008/layout/LinedList"/>
    <dgm:cxn modelId="{F339D185-C02E-499A-86DE-A7DBB6C50201}" type="presParOf" srcId="{0962E72C-8D1C-46A7-8EF9-0B7178F5ACC6}" destId="{5BE1C768-64A2-4D2D-AA14-E00EA426C686}" srcOrd="8" destOrd="0" presId="urn:microsoft.com/office/officeart/2008/layout/LinedList"/>
    <dgm:cxn modelId="{035B8AE5-DE32-414A-8A95-118A04A0151D}" type="presParOf" srcId="{0962E72C-8D1C-46A7-8EF9-0B7178F5ACC6}" destId="{27CB29A8-D8E3-4A51-A813-788F66177756}" srcOrd="9" destOrd="0" presId="urn:microsoft.com/office/officeart/2008/layout/LinedList"/>
    <dgm:cxn modelId="{44FAAB5F-6E8B-48AC-9B35-4816AB1962A5}" type="presParOf" srcId="{27CB29A8-D8E3-4A51-A813-788F66177756}" destId="{B281BBBD-F865-419A-A45D-3377F19B4CEC}" srcOrd="0" destOrd="0" presId="urn:microsoft.com/office/officeart/2008/layout/LinedList"/>
    <dgm:cxn modelId="{75B58618-D93D-4ED4-8185-2126EA07180F}" type="presParOf" srcId="{27CB29A8-D8E3-4A51-A813-788F66177756}" destId="{09FD63F3-1ED8-4EE9-8C74-786430F73E27}" srcOrd="1" destOrd="0" presId="urn:microsoft.com/office/officeart/2008/layout/LinedList"/>
    <dgm:cxn modelId="{659F621B-CE43-4955-AF4C-C16F648736F3}" type="presParOf" srcId="{0962E72C-8D1C-46A7-8EF9-0B7178F5ACC6}" destId="{41F88B51-50FF-41D6-91DC-7F3487867EF6}" srcOrd="10" destOrd="0" presId="urn:microsoft.com/office/officeart/2008/layout/LinedList"/>
    <dgm:cxn modelId="{DAF4ACEC-8D8A-4661-A7F0-D0F6C438BBB4}" type="presParOf" srcId="{0962E72C-8D1C-46A7-8EF9-0B7178F5ACC6}" destId="{C352ECC1-2A94-4531-8677-D87F8C2F6B3F}" srcOrd="11" destOrd="0" presId="urn:microsoft.com/office/officeart/2008/layout/LinedList"/>
    <dgm:cxn modelId="{4A9FE4F3-F9DF-4B7B-98FF-ECDECDEC2F1E}" type="presParOf" srcId="{C352ECC1-2A94-4531-8677-D87F8C2F6B3F}" destId="{D96D6F0B-7A8D-4093-B62F-7C0F72F0C3DD}" srcOrd="0" destOrd="0" presId="urn:microsoft.com/office/officeart/2008/layout/LinedList"/>
    <dgm:cxn modelId="{DC2FEFE8-A3B4-48D8-BD4E-8EEE43459B0C}" type="presParOf" srcId="{C352ECC1-2A94-4531-8677-D87F8C2F6B3F}" destId="{DBD09036-6195-4509-8DB0-2A9A94E10D2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B08F0B-DFAD-46E9-BDE7-7302F8786F5E}">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7D8C00-1173-4C13-9137-FE6AADD52FF9}">
      <dsp:nvSpPr>
        <dsp:cNvPr id="0" name=""/>
        <dsp:cNvSpPr/>
      </dsp:nvSpPr>
      <dsp:spPr>
        <a:xfrm>
          <a:off x="0" y="2812"/>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 The key legislation governing divorce is the Matrimonial Causes Act 1973 (MCA 1973).</a:t>
          </a:r>
          <a:endParaRPr lang="en-US" sz="2000" kern="1200"/>
        </a:p>
      </dsp:txBody>
      <dsp:txXfrm>
        <a:off x="0" y="2812"/>
        <a:ext cx="6373813" cy="958970"/>
      </dsp:txXfrm>
    </dsp:sp>
    <dsp:sp modelId="{59EA7984-1E30-4727-8BC0-2F876B4EE217}">
      <dsp:nvSpPr>
        <dsp:cNvPr id="0" name=""/>
        <dsp:cNvSpPr/>
      </dsp:nvSpPr>
      <dsp:spPr>
        <a:xfrm>
          <a:off x="0" y="961783"/>
          <a:ext cx="6373813" cy="0"/>
        </a:xfrm>
        <a:prstGeom prst="line">
          <a:avLst/>
        </a:prstGeom>
        <a:solidFill>
          <a:schemeClr val="accent2">
            <a:hueOff val="1538576"/>
            <a:satOff val="1641"/>
            <a:lumOff val="510"/>
            <a:alphaOff val="0"/>
          </a:schemeClr>
        </a:solidFill>
        <a:ln w="12700" cap="flat" cmpd="sng" algn="ctr">
          <a:solidFill>
            <a:schemeClr val="accent2">
              <a:hueOff val="1538576"/>
              <a:satOff val="1641"/>
              <a:lumOff val="51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CC026E-FE8B-4EA7-B473-B64DF3EA1B0A}">
      <dsp:nvSpPr>
        <dsp:cNvPr id="0" name=""/>
        <dsp:cNvSpPr/>
      </dsp:nvSpPr>
      <dsp:spPr>
        <a:xfrm>
          <a:off x="0" y="961783"/>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 key legislation governing dissolution is the Civil Partnership Act 2004 (CPA 2004).</a:t>
          </a:r>
          <a:endParaRPr lang="en-US" sz="2000" kern="1200"/>
        </a:p>
      </dsp:txBody>
      <dsp:txXfrm>
        <a:off x="0" y="961783"/>
        <a:ext cx="6373813" cy="958970"/>
      </dsp:txXfrm>
    </dsp:sp>
    <dsp:sp modelId="{C194276A-06B3-465F-816F-006A916B6736}">
      <dsp:nvSpPr>
        <dsp:cNvPr id="0" name=""/>
        <dsp:cNvSpPr/>
      </dsp:nvSpPr>
      <dsp:spPr>
        <a:xfrm>
          <a:off x="0" y="1920754"/>
          <a:ext cx="6373813" cy="0"/>
        </a:xfrm>
        <a:prstGeom prst="line">
          <a:avLst/>
        </a:prstGeom>
        <a:solidFill>
          <a:schemeClr val="accent2">
            <a:hueOff val="3077152"/>
            <a:satOff val="3282"/>
            <a:lumOff val="1020"/>
            <a:alphaOff val="0"/>
          </a:schemeClr>
        </a:solidFill>
        <a:ln w="12700" cap="flat" cmpd="sng" algn="ctr">
          <a:solidFill>
            <a:schemeClr val="accent2">
              <a:hueOff val="3077152"/>
              <a:satOff val="3282"/>
              <a:lumOff val="102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227F28-6929-4846-86F2-B86467D3E9DA}">
      <dsp:nvSpPr>
        <dsp:cNvPr id="0" name=""/>
        <dsp:cNvSpPr/>
      </dsp:nvSpPr>
      <dsp:spPr>
        <a:xfrm>
          <a:off x="0" y="1920754"/>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(b) There is only one ground for divorce/dissolution:</a:t>
          </a:r>
          <a:endParaRPr lang="en-US" sz="2000" kern="1200"/>
        </a:p>
      </dsp:txBody>
      <dsp:txXfrm>
        <a:off x="0" y="1920754"/>
        <a:ext cx="6373813" cy="958970"/>
      </dsp:txXfrm>
    </dsp:sp>
    <dsp:sp modelId="{F3235479-5CFF-4B10-AD7B-286F5DB53D92}">
      <dsp:nvSpPr>
        <dsp:cNvPr id="0" name=""/>
        <dsp:cNvSpPr/>
      </dsp:nvSpPr>
      <dsp:spPr>
        <a:xfrm>
          <a:off x="0" y="2879725"/>
          <a:ext cx="6373813" cy="0"/>
        </a:xfrm>
        <a:prstGeom prst="line">
          <a:avLst/>
        </a:prstGeom>
        <a:solidFill>
          <a:schemeClr val="accent2">
            <a:hueOff val="4615728"/>
            <a:satOff val="4923"/>
            <a:lumOff val="1531"/>
            <a:alphaOff val="0"/>
          </a:schemeClr>
        </a:solidFill>
        <a:ln w="12700" cap="flat" cmpd="sng" algn="ctr">
          <a:solidFill>
            <a:schemeClr val="accent2">
              <a:hueOff val="4615728"/>
              <a:satOff val="4923"/>
              <a:lumOff val="15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6FCA6F-5B23-4EA7-A075-70DEAD44959F}">
      <dsp:nvSpPr>
        <dsp:cNvPr id="0" name=""/>
        <dsp:cNvSpPr/>
      </dsp:nvSpPr>
      <dsp:spPr>
        <a:xfrm>
          <a:off x="0" y="2879725"/>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s1(1) MCA 1973 that the marriage has broken down irretrievably;</a:t>
          </a:r>
          <a:endParaRPr lang="en-US" sz="2000" kern="1200"/>
        </a:p>
      </dsp:txBody>
      <dsp:txXfrm>
        <a:off x="0" y="2879725"/>
        <a:ext cx="6373813" cy="958970"/>
      </dsp:txXfrm>
    </dsp:sp>
    <dsp:sp modelId="{5BE1C768-64A2-4D2D-AA14-E00EA426C686}">
      <dsp:nvSpPr>
        <dsp:cNvPr id="0" name=""/>
        <dsp:cNvSpPr/>
      </dsp:nvSpPr>
      <dsp:spPr>
        <a:xfrm>
          <a:off x="0" y="3838695"/>
          <a:ext cx="6373813" cy="0"/>
        </a:xfrm>
        <a:prstGeom prst="line">
          <a:avLst/>
        </a:prstGeom>
        <a:solidFill>
          <a:schemeClr val="accent2">
            <a:hueOff val="6154304"/>
            <a:satOff val="6564"/>
            <a:lumOff val="2041"/>
            <a:alphaOff val="0"/>
          </a:schemeClr>
        </a:solidFill>
        <a:ln w="12700" cap="flat" cmpd="sng" algn="ctr">
          <a:solidFill>
            <a:schemeClr val="accent2">
              <a:hueOff val="6154304"/>
              <a:satOff val="6564"/>
              <a:lumOff val="20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81BBBD-F865-419A-A45D-3377F19B4CEC}">
      <dsp:nvSpPr>
        <dsp:cNvPr id="0" name=""/>
        <dsp:cNvSpPr/>
      </dsp:nvSpPr>
      <dsp:spPr>
        <a:xfrm>
          <a:off x="0" y="3838695"/>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s44(1) CPA 2004 that the civil partnership has broken down irretrievably.</a:t>
          </a:r>
          <a:endParaRPr lang="en-US" sz="2000" kern="1200"/>
        </a:p>
      </dsp:txBody>
      <dsp:txXfrm>
        <a:off x="0" y="3838695"/>
        <a:ext cx="6373813" cy="958970"/>
      </dsp:txXfrm>
    </dsp:sp>
    <dsp:sp modelId="{41F88B51-50FF-41D6-91DC-7F3487867EF6}">
      <dsp:nvSpPr>
        <dsp:cNvPr id="0" name=""/>
        <dsp:cNvSpPr/>
      </dsp:nvSpPr>
      <dsp:spPr>
        <a:xfrm>
          <a:off x="0" y="4797666"/>
          <a:ext cx="6373813"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6D6F0B-7A8D-4093-B62F-7C0F72F0C3DD}">
      <dsp:nvSpPr>
        <dsp:cNvPr id="0" name=""/>
        <dsp:cNvSpPr/>
      </dsp:nvSpPr>
      <dsp:spPr>
        <a:xfrm>
          <a:off x="0" y="4797666"/>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(c) To establish irretrievable breakdown this ground must be supported by one of five Facts for divorce and one of four facts for dissolution </a:t>
          </a:r>
          <a:endParaRPr lang="en-US" sz="2000" kern="1200"/>
        </a:p>
      </dsp:txBody>
      <dsp:txXfrm>
        <a:off x="0" y="4797666"/>
        <a:ext cx="6373813" cy="9589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2/18/2023</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2/18/2023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a:t>
            </a:fld>
            <a:endParaRPr lang="en-US"/>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3</a:t>
            </a:fld>
            <a:endParaRPr lang="en-US"/>
          </a:p>
        </p:txBody>
      </p:sp>
    </p:spTree>
    <p:extLst>
      <p:ext uri="{BB962C8B-B14F-4D97-AF65-F5344CB8AC3E}">
        <p14:creationId xmlns:p14="http://schemas.microsoft.com/office/powerpoint/2010/main" val="1586550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anchor="b" anchorCtr="0">
            <a:noAutofit/>
          </a:bodyPr>
          <a:lstStyle/>
          <a:p>
            <a:r>
              <a:rPr lang="en-US" sz="48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a:noAutofit/>
          </a:bodyPr>
          <a:lstStyle/>
          <a:p>
            <a:r>
              <a:rPr lang="en-US"/>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a:noAutofit/>
          </a:bodyPr>
          <a:lstStyle>
            <a:lvl1pPr>
              <a:buNone/>
              <a:defRPr sz="2000"/>
            </a:lvl1pPr>
            <a:lvl2pPr>
              <a:buNone/>
              <a:defRPr sz="2000"/>
            </a:lvl2pPr>
            <a:lvl3pPr>
              <a:buNone/>
              <a:defRPr sz="2000"/>
            </a:lvl3pPr>
            <a:lvl4pPr>
              <a:buNone/>
              <a:defRPr sz="2000"/>
            </a:lvl4pPr>
            <a:lvl5pPr>
              <a:buNone/>
              <a:defRPr sz="2000"/>
            </a:lvl5pPr>
          </a:lstStyle>
          <a:p>
            <a:pPr lvl="0"/>
            <a:r>
              <a:rPr lang="en-US"/>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anchor="t" anchorCtr="0">
            <a:noAutofit/>
          </a:bodyPr>
          <a:lstStyle>
            <a:lvl1pPr>
              <a:buNone/>
              <a:defRPr/>
            </a:lvl1pPr>
          </a:lstStyle>
          <a:p>
            <a:pPr>
              <a:lnSpc>
                <a:spcPct val="120000"/>
              </a:lnSpc>
            </a:pPr>
            <a:r>
              <a:rPr lang="en-US" sz="1600"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a:noAutofit/>
          </a:bodyPr>
          <a:lstStyle/>
          <a:p>
            <a:r>
              <a:rPr lang="en-US"/>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a:noAutofit/>
          </a:bodyPr>
          <a:lstStyle/>
          <a:p>
            <a:r>
              <a:rPr lang="en-US"/>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a:noAutofit/>
          </a:bodyPr>
          <a:lstStyle/>
          <a:p>
            <a:r>
              <a:rPr lang="en-US"/>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a:lstStyle/>
          <a:p>
            <a:r>
              <a:rPr lang="en-US"/>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anchor="b" anchorCtr="0">
            <a:noAutofit/>
          </a:bodyPr>
          <a:lstStyle>
            <a:lvl1pPr>
              <a:defRPr sz="64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a:noAutofit/>
          </a:bodyPr>
          <a:lstStyle>
            <a:lvl1pPr marL="54864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640">
              <a:spcAft>
                <a:spcPts val="1200"/>
              </a:spcAft>
              <a:defRPr sz="6400"/>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noAutofit/>
          </a:bodyPr>
          <a:lstStyle/>
          <a:p>
            <a:r>
              <a:rPr lang="en-US"/>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anchor="b" anchorCtr="0">
            <a:noAutofit/>
          </a:bodyPr>
          <a:lstStyle>
            <a:lvl1pPr>
              <a:defRPr sz="4000"/>
            </a:lvl1pPr>
          </a:lstStyle>
          <a:p>
            <a:r>
              <a:rPr lang="en-US"/>
              <a:t>Click to edit Master title style</a:t>
            </a:r>
            <a:endParaRPr lang="en-US"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a:noAutofit/>
          </a:bodyPr>
          <a:lstStyle>
            <a:lvl1pPr>
              <a:buNone/>
              <a:defRPr sz="2400"/>
            </a:lvl1pPr>
            <a:lvl2pPr>
              <a:defRPr sz="2000"/>
            </a:lvl2pPr>
            <a:lvl3pPr>
              <a:defRPr sz="2000"/>
            </a:lvl3pPr>
            <a:lvl4pPr>
              <a:defRPr sz="2000"/>
            </a:lvl4pPr>
            <a:lvl5pPr>
              <a:defRPr sz="2000"/>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a:noAutofit/>
          </a:bodyPr>
          <a:lstStyle/>
          <a:p>
            <a:r>
              <a:rPr lang="en-US"/>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a:noAutofit/>
          </a:bodyPr>
          <a:lstStyle/>
          <a:p>
            <a:r>
              <a:rPr lang="en-US"/>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a:noAutofit/>
          </a:bodyPr>
          <a:lstStyle/>
          <a:p>
            <a:r>
              <a:rPr lang="en-US"/>
              <a:t>Click icon to add picture</a:t>
            </a:r>
            <a:endParaRPr lang="en-US"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a:noAutofit/>
          </a:bodyPr>
          <a:lstStyle/>
          <a:p>
            <a:r>
              <a:rPr lang="en-US"/>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a:noAutofit/>
          </a:bodyPr>
          <a:lstStyle>
            <a:lvl1pPr>
              <a:buNone/>
              <a:defRPr sz="2000"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a:noAutofit/>
          </a:bodyPr>
          <a:lstStyle>
            <a:lvl1pPr>
              <a:buNone/>
              <a:defRPr sz="1800"/>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a:noAutofit/>
          </a:bodyPr>
          <a:lstStyle>
            <a:lvl1pPr>
              <a:buNone/>
              <a:defRPr sz="2000"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a:noAutofit/>
          </a:bodyPr>
          <a:lstStyle>
            <a:lvl1pPr>
              <a:buNone/>
              <a:defRPr sz="1800"/>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a:noAutofit/>
          </a:bodyPr>
          <a:lstStyle>
            <a:lvl1pPr>
              <a:buNone/>
              <a:defRPr sz="2000"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a:noAutofit/>
          </a:bodyPr>
          <a:lstStyle>
            <a:lvl1pPr>
              <a:buNone/>
              <a:defRPr sz="1800"/>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a:noAutofit/>
          </a:bodyPr>
          <a:lstStyle>
            <a:lvl1pPr>
              <a:buNone/>
              <a:defRPr sz="2000"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a:noAutofit/>
          </a:bodyPr>
          <a:lstStyle>
            <a:lvl1pPr>
              <a:buNone/>
              <a:defRPr sz="1800"/>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US" sz="1400" b="0" cap="all" spc="200" baseline="0" dirty="0">
                <a:solidFill>
                  <a:schemeClr val="tx1"/>
                </a:solidFill>
              </a:defRPr>
            </a:lvl1pPr>
          </a:lstStyle>
          <a:p>
            <a:pPr marL="228600" lvl="0" indent="-22860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noAutofit/>
          </a:bodyPr>
          <a:lstStyle/>
          <a:p>
            <a:r>
              <a:rPr lang="en-US"/>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noAutofit/>
          </a:bodyPr>
          <a:lstStyle/>
          <a:p>
            <a:r>
              <a:rPr lang="en-US"/>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a:no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a:noAutofit/>
          </a:bodyPr>
          <a:lstStyle/>
          <a:p>
            <a:r>
              <a:rPr lang="en-US"/>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a:noAutofit/>
          </a:bodyPr>
          <a:lstStyle>
            <a:lvl1pPr marL="0" indent="0">
              <a:buNone/>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a:noAutofit/>
          </a:bodyPr>
          <a:lstStyle/>
          <a:p>
            <a:r>
              <a:rPr lang="en-US"/>
              <a:t>Click icon to add picture</a:t>
            </a:r>
            <a:endParaRPr lang="en-US"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a:noAutofit/>
          </a:bodyPr>
          <a:lstStyle/>
          <a:p>
            <a:r>
              <a:rPr lang="en-US"/>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noAutofit/>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Tuesday, February 2, 20XX</a:t>
            </a:r>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publicdomainpictures.net/view-image.php?image=239701&amp;picture=rozvod"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thebluediamondgallery.com/wooden-tile/d/divorce.html"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hyperlink" Target="https://www.supremecourt.uk/watch/uksc-2017-0077/judgment.html" TargetMode="Externa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mailto:J.drew@uwtsd.ac.uk" TargetMode="External"/><Relationship Id="rId1" Type="http://schemas.openxmlformats.org/officeDocument/2006/relationships/slideLayout" Target="../slideLayouts/slideLayout12.xml"/><Relationship Id="rId4"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Oval 13">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useBgFill="1">
        <p:nvSpPr>
          <p:cNvPr id="18" name="Rectangle 1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550863" y="549275"/>
            <a:ext cx="3813573" cy="2879725"/>
          </a:xfrm>
        </p:spPr>
        <p:txBody>
          <a:bodyPr vert="horz" wrap="square" lIns="0" tIns="0" rIns="0" bIns="0" rtlCol="0" anchor="b" anchorCtr="0">
            <a:normAutofit/>
          </a:bodyPr>
          <a:lstStyle/>
          <a:p>
            <a:r>
              <a:rPr lang="en-US" sz="3600" kern="1200" dirty="0">
                <a:solidFill>
                  <a:schemeClr val="tx1"/>
                </a:solidFill>
                <a:latin typeface="+mj-lt"/>
                <a:ea typeface="+mj-ea"/>
                <a:cs typeface="+mj-cs"/>
              </a:rPr>
              <a:t>Week 4	 –</a:t>
            </a:r>
            <a:br>
              <a:rPr lang="en-US" sz="3600" kern="1200" dirty="0">
                <a:solidFill>
                  <a:schemeClr val="tx1"/>
                </a:solidFill>
                <a:latin typeface="+mj-lt"/>
                <a:ea typeface="+mj-ea"/>
                <a:cs typeface="+mj-cs"/>
              </a:rPr>
            </a:br>
            <a:br>
              <a:rPr lang="en-US" sz="3600" kern="1200" dirty="0">
                <a:solidFill>
                  <a:schemeClr val="tx1"/>
                </a:solidFill>
                <a:latin typeface="+mj-lt"/>
                <a:ea typeface="+mj-ea"/>
                <a:cs typeface="+mj-cs"/>
              </a:rPr>
            </a:br>
            <a:r>
              <a:rPr lang="en-US" sz="3600" kern="1200" dirty="0">
                <a:solidFill>
                  <a:schemeClr val="tx1"/>
                </a:solidFill>
                <a:latin typeface="+mj-lt"/>
                <a:ea typeface="+mj-ea"/>
                <a:cs typeface="+mj-cs"/>
              </a:rPr>
              <a:t>Divorce and dissolution law, and procedure</a:t>
            </a:r>
          </a:p>
        </p:txBody>
      </p:sp>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550863" y="2678400"/>
            <a:ext cx="3565525" cy="3414425"/>
          </a:xfrm>
        </p:spPr>
        <p:txBody>
          <a:bodyPr vert="horz" wrap="square" lIns="0" tIns="0" rIns="0" bIns="0" rtlCol="0" anchor="t">
            <a:normAutofit/>
          </a:bodyPr>
          <a:lstStyle/>
          <a:p>
            <a:pPr>
              <a:buFont typeface="Arial" panose="020B0604020202020204" pitchFamily="34" charset="0"/>
              <a:buChar char="•"/>
            </a:pPr>
            <a:endParaRPr lang="en-US" sz="1600" dirty="0"/>
          </a:p>
          <a:p>
            <a:pPr>
              <a:buFont typeface="Arial" panose="020B0604020202020204" pitchFamily="34" charset="0"/>
              <a:buChar char="•"/>
            </a:pPr>
            <a:endParaRPr lang="en-US" sz="1600" dirty="0"/>
          </a:p>
          <a:p>
            <a:pPr marL="0" indent="0"/>
            <a:endParaRPr lang="en-US" sz="1600" dirty="0"/>
          </a:p>
          <a:p>
            <a:pPr marL="0" indent="0"/>
            <a:r>
              <a:rPr lang="en-US" sz="1800" dirty="0">
                <a:solidFill>
                  <a:srgbClr val="FFFF00">
                    <a:alpha val="60000"/>
                  </a:srgbClr>
                </a:solidFill>
              </a:rPr>
              <a:t>James Drew </a:t>
            </a:r>
          </a:p>
        </p:txBody>
      </p:sp>
      <p:pic>
        <p:nvPicPr>
          <p:cNvPr id="7" name="Picture Placeholder 6" descr="A person and person dancing&#10;&#10;Description automatically generated with low confidence">
            <a:extLst>
              <a:ext uri="{FF2B5EF4-FFF2-40B4-BE49-F238E27FC236}">
                <a16:creationId xmlns:a16="http://schemas.microsoft.com/office/drawing/2014/main" id="{FEB01A4D-AB3B-9983-09AD-A0DFE64842D7}"/>
              </a:ext>
            </a:extLst>
          </p:cNvPr>
          <p:cNvPicPr>
            <a:picLocks noGrp="1" noChangeAspect="1"/>
          </p:cNvPicPr>
          <p:nvPr>
            <p:ph type="pic" sz="quarter" idx="13"/>
          </p:nvPr>
        </p:nvPicPr>
        <p:blipFill rotWithShape="1">
          <a:blip r:embed="rId3">
            <a:extLst>
              <a:ext uri="{837473B0-CC2E-450A-ABE3-18F120FF3D39}">
                <a1611:picAttrSrcUrl xmlns:a1611="http://schemas.microsoft.com/office/drawing/2016/11/main" r:id="rId4"/>
              </a:ext>
            </a:extLst>
          </a:blip>
          <a:srcRect l="10036" r="13145" b="-1"/>
          <a:stretch/>
        </p:blipFill>
        <p:spPr>
          <a:xfrm>
            <a:off x="5587999" y="447709"/>
            <a:ext cx="5547485" cy="5547485"/>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grpSp>
        <p:nvGrpSpPr>
          <p:cNvPr id="20" name="Group 19">
            <a:extLst>
              <a:ext uri="{FF2B5EF4-FFF2-40B4-BE49-F238E27FC236}">
                <a16:creationId xmlns:a16="http://schemas.microsoft.com/office/drawing/2014/main" id="{183B29DA-9BB8-4BA8-B8E1-8C2B544078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22156" y="4143453"/>
            <a:ext cx="734257" cy="760506"/>
            <a:chOff x="5243759" y="1363788"/>
            <a:chExt cx="734257" cy="760506"/>
          </a:xfrm>
        </p:grpSpPr>
        <p:sp>
          <p:nvSpPr>
            <p:cNvPr id="21" name="Freeform 5">
              <a:extLst>
                <a:ext uri="{FF2B5EF4-FFF2-40B4-BE49-F238E27FC236}">
                  <a16:creationId xmlns:a16="http://schemas.microsoft.com/office/drawing/2014/main" id="{D02496F8-166D-469A-8040-08608013BF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Freeform 6">
              <a:extLst>
                <a:ext uri="{FF2B5EF4-FFF2-40B4-BE49-F238E27FC236}">
                  <a16:creationId xmlns:a16="http://schemas.microsoft.com/office/drawing/2014/main" id="{23E648A7-A02A-4DC7-9FEC-489F1BA6F7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 name="Freeform 8">
              <a:extLst>
                <a:ext uri="{FF2B5EF4-FFF2-40B4-BE49-F238E27FC236}">
                  <a16:creationId xmlns:a16="http://schemas.microsoft.com/office/drawing/2014/main" id="{4EF573B1-38BC-4C7B-894C-BE3864A04A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5" name="Oval 24">
            <a:extLst>
              <a:ext uri="{FF2B5EF4-FFF2-40B4-BE49-F238E27FC236}">
                <a16:creationId xmlns:a16="http://schemas.microsoft.com/office/drawing/2014/main" id="{647A77D8-817B-4A9F-86AA-FE781E813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4122013" y="336102"/>
            <a:ext cx="2977710" cy="1184158"/>
          </a:xfrm>
        </p:spPr>
        <p:txBody>
          <a:bodyPr/>
          <a:lstStyle/>
          <a:p>
            <a:r>
              <a:rPr lang="en-US" dirty="0"/>
              <a:t>Agenda</a:t>
            </a:r>
          </a:p>
        </p:txBody>
      </p:sp>
      <p:sp>
        <p:nvSpPr>
          <p:cNvPr id="3" name="Content Placeholder 2">
            <a:extLst>
              <a:ext uri="{FF2B5EF4-FFF2-40B4-BE49-F238E27FC236}">
                <a16:creationId xmlns:a16="http://schemas.microsoft.com/office/drawing/2014/main" id="{D3B60D6F-4D0F-4D33-B2A7-159C8583FF00}"/>
              </a:ext>
            </a:extLst>
          </p:cNvPr>
          <p:cNvSpPr>
            <a:spLocks noGrp="1"/>
          </p:cNvSpPr>
          <p:nvPr>
            <p:ph idx="1"/>
          </p:nvPr>
        </p:nvSpPr>
        <p:spPr>
          <a:xfrm>
            <a:off x="550862" y="1604408"/>
            <a:ext cx="8952165" cy="4577610"/>
          </a:xfrm>
        </p:spPr>
        <p:txBody>
          <a:bodyPr/>
          <a:lstStyle/>
          <a:p>
            <a:r>
              <a:rPr lang="en-US" dirty="0"/>
              <a:t>1</a:t>
            </a:r>
            <a:r>
              <a:rPr lang="en-US" sz="1600" dirty="0"/>
              <a:t>.	    Homework task </a:t>
            </a:r>
          </a:p>
          <a:p>
            <a:pPr marL="457200" indent="-457200">
              <a:buAutoNum type="arabicPeriod" startAt="2"/>
            </a:pPr>
            <a:r>
              <a:rPr lang="en-US" sz="1600" dirty="0"/>
              <a:t>Terminology </a:t>
            </a:r>
          </a:p>
          <a:p>
            <a:pPr marL="457200" indent="-457200">
              <a:buAutoNum type="arabicPeriod" startAt="2"/>
            </a:pPr>
            <a:r>
              <a:rPr lang="en-GB" sz="1600" dirty="0"/>
              <a:t>Identify the key statutory provisions regarding divorce and dissolution.</a:t>
            </a:r>
          </a:p>
          <a:p>
            <a:pPr marL="457200" indent="-457200">
              <a:buAutoNum type="arabicPeriod" startAt="2"/>
            </a:pPr>
            <a:r>
              <a:rPr lang="en-GB" sz="1600" dirty="0"/>
              <a:t>Identify the ground and facts on which divorce and dissolution can be based and apply them to case studies.</a:t>
            </a:r>
          </a:p>
          <a:p>
            <a:pPr marL="457200" indent="-457200">
              <a:buAutoNum type="arabicPeriod" startAt="2"/>
            </a:pPr>
            <a:r>
              <a:rPr lang="en-GB" sz="1600" dirty="0"/>
              <a:t>Appreciate there are certain matters which can affect the courts willingness to grant a decree absolute/final order.</a:t>
            </a:r>
          </a:p>
          <a:p>
            <a:pPr marL="457200" indent="-457200">
              <a:buAutoNum type="arabicPeriod" startAt="2"/>
            </a:pPr>
            <a:r>
              <a:rPr lang="en-GB" sz="1600" dirty="0"/>
              <a:t>Understand the provisions of the Divorce, Dissolution and Separation Act 2020.</a:t>
            </a:r>
          </a:p>
          <a:p>
            <a:pPr marL="457200" indent="-457200">
              <a:buAutoNum type="arabicPeriod" startAt="2"/>
            </a:pPr>
            <a:r>
              <a:rPr lang="en-GB" sz="1600" dirty="0"/>
              <a:t>Identify where a decree of judicial separation might be preferable to divorce or dissolution.</a:t>
            </a:r>
            <a:endParaRPr lang="en-US" sz="1600" dirty="0"/>
          </a:p>
          <a:p>
            <a:pPr marL="457200" indent="-457200">
              <a:buAutoNum type="arabicPeriod" startAt="2"/>
            </a:pPr>
            <a:endParaRPr lang="en-US" sz="1400" dirty="0"/>
          </a:p>
          <a:p>
            <a:endParaRPr lang="en-US" dirty="0"/>
          </a:p>
        </p:txBody>
      </p:sp>
      <p:sp>
        <p:nvSpPr>
          <p:cNvPr id="13" name="Date Placeholder 12">
            <a:extLst>
              <a:ext uri="{FF2B5EF4-FFF2-40B4-BE49-F238E27FC236}">
                <a16:creationId xmlns:a16="http://schemas.microsoft.com/office/drawing/2014/main" id="{915FE2C5-E66A-4405-B19E-2C5C546C98E4}"/>
              </a:ext>
            </a:extLst>
          </p:cNvPr>
          <p:cNvSpPr>
            <a:spLocks noGrp="1"/>
          </p:cNvSpPr>
          <p:nvPr>
            <p:ph type="dt" sz="half" idx="10"/>
          </p:nvPr>
        </p:nvSpPr>
        <p:spPr>
          <a:xfrm>
            <a:off x="550863" y="6507212"/>
            <a:ext cx="2628900" cy="153888"/>
          </a:xfrm>
        </p:spPr>
        <p:txBody>
          <a:bodyPr/>
          <a:lstStyle/>
          <a:p>
            <a:r>
              <a:rPr lang="en-US"/>
              <a:t>Tuesday, February 2, 20XX</a:t>
            </a:r>
          </a:p>
        </p:txBody>
      </p:sp>
      <p:sp>
        <p:nvSpPr>
          <p:cNvPr id="14" name="Footer Placeholder 13">
            <a:extLst>
              <a:ext uri="{FF2B5EF4-FFF2-40B4-BE49-F238E27FC236}">
                <a16:creationId xmlns:a16="http://schemas.microsoft.com/office/drawing/2014/main" id="{B01DF4D0-78BC-4C8C-9570-26F0B225433A}"/>
              </a:ext>
            </a:extLst>
          </p:cNvPr>
          <p:cNvSpPr>
            <a:spLocks noGrp="1"/>
          </p:cNvSpPr>
          <p:nvPr>
            <p:ph type="ftr" sz="quarter" idx="11"/>
          </p:nvPr>
        </p:nvSpPr>
        <p:spPr>
          <a:xfrm>
            <a:off x="3359150" y="6507212"/>
            <a:ext cx="6379210" cy="153888"/>
          </a:xfrm>
        </p:spPr>
        <p:txBody>
          <a:bodyPr/>
          <a:lstStyle/>
          <a:p>
            <a:r>
              <a:rPr lang="en-US" dirty="0"/>
              <a:t>Sample Footer Text</a:t>
            </a:r>
          </a:p>
        </p:txBody>
      </p:sp>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2</a:t>
            </a:fld>
            <a:endParaRPr lang="en-US"/>
          </a:p>
        </p:txBody>
      </p:sp>
      <p:pic>
        <p:nvPicPr>
          <p:cNvPr id="7" name="Picture Placeholder 6" descr="Calendar&#10;&#10;Description automatically generated">
            <a:extLst>
              <a:ext uri="{FF2B5EF4-FFF2-40B4-BE49-F238E27FC236}">
                <a16:creationId xmlns:a16="http://schemas.microsoft.com/office/drawing/2014/main" id="{225734F4-E9B6-E0B8-8E7F-49BC77175DE4}"/>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l="16651" r="16651"/>
          <a:stretch>
            <a:fillRect/>
          </a:stretch>
        </p:blipFill>
        <p:spPr>
          <a:xfrm>
            <a:off x="8942304" y="414639"/>
            <a:ext cx="2803831" cy="2803831"/>
          </a:xfrm>
        </p:spPr>
      </p:pic>
    </p:spTree>
    <p:extLst>
      <p:ext uri="{BB962C8B-B14F-4D97-AF65-F5344CB8AC3E}">
        <p14:creationId xmlns:p14="http://schemas.microsoft.com/office/powerpoint/2010/main" val="2313234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5" name="Freeform: Shape 54">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7" name="Oval 56">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9" name="Oval 58">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61" name="Group 60">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62" name="Freeform: Shape 61">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62">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4" name="Oval 63">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5" name="Oval 64">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67" name="Rectangle 66">
            <a:extLst>
              <a:ext uri="{FF2B5EF4-FFF2-40B4-BE49-F238E27FC236}">
                <a16:creationId xmlns:a16="http://schemas.microsoft.com/office/drawing/2014/main" id="{E76424EA-2FE7-47E5-99E5-7EDD3063F7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9" name="Rectangle 68">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4345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4902201" y="544366"/>
            <a:ext cx="3565524" cy="1656716"/>
          </a:xfrm>
        </p:spPr>
        <p:txBody>
          <a:bodyPr vert="horz" wrap="square" lIns="0" tIns="0" rIns="0" bIns="0" rtlCol="0" anchor="b" anchorCtr="0">
            <a:normAutofit/>
          </a:bodyPr>
          <a:lstStyle/>
          <a:p>
            <a:pPr>
              <a:lnSpc>
                <a:spcPct val="100000"/>
              </a:lnSpc>
            </a:pPr>
            <a:r>
              <a:rPr lang="en-US" sz="4800" dirty="0"/>
              <a:t>Homework Task </a:t>
            </a:r>
            <a:endParaRPr lang="en-US" sz="4800" kern="1200" dirty="0">
              <a:solidFill>
                <a:schemeClr val="tx1"/>
              </a:solidFill>
              <a:latin typeface="+mj-lt"/>
              <a:ea typeface="+mj-ea"/>
              <a:cs typeface="+mj-cs"/>
            </a:endParaRPr>
          </a:p>
        </p:txBody>
      </p:sp>
      <p:grpSp>
        <p:nvGrpSpPr>
          <p:cNvPr id="71" name="Group 70">
            <a:extLst>
              <a:ext uri="{FF2B5EF4-FFF2-40B4-BE49-F238E27FC236}">
                <a16:creationId xmlns:a16="http://schemas.microsoft.com/office/drawing/2014/main" id="{4592A8CB-0B0A-43A5-86F4-712B0C4696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850" y="444676"/>
            <a:ext cx="667802" cy="631474"/>
            <a:chOff x="10478914" y="1506691"/>
            <a:chExt cx="667802" cy="631474"/>
          </a:xfrm>
        </p:grpSpPr>
        <p:sp>
          <p:nvSpPr>
            <p:cNvPr id="72" name="Freeform: Shape 71">
              <a:extLst>
                <a:ext uri="{FF2B5EF4-FFF2-40B4-BE49-F238E27FC236}">
                  <a16:creationId xmlns:a16="http://schemas.microsoft.com/office/drawing/2014/main" id="{4C63B2AC-3D19-416D-A37F-2DDA8A36513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3" name="Oval 72">
              <a:extLst>
                <a:ext uri="{FF2B5EF4-FFF2-40B4-BE49-F238E27FC236}">
                  <a16:creationId xmlns:a16="http://schemas.microsoft.com/office/drawing/2014/main" id="{8A474391-1271-45F9-A39C-8641371AB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75" name="Rectangle 74">
            <a:extLst>
              <a:ext uri="{FF2B5EF4-FFF2-40B4-BE49-F238E27FC236}">
                <a16:creationId xmlns:a16="http://schemas.microsoft.com/office/drawing/2014/main" id="{34520CD9-5C02-4804-B8B5-9D167FDA9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76">
            <a:extLst>
              <a:ext uri="{FF2B5EF4-FFF2-40B4-BE49-F238E27FC236}">
                <a16:creationId xmlns:a16="http://schemas.microsoft.com/office/drawing/2014/main" id="{7AEC842D-C905-4DEA-B1C3-CA51995C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1219" y="5433223"/>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Date Placeholder 1">
            <a:extLst>
              <a:ext uri="{FF2B5EF4-FFF2-40B4-BE49-F238E27FC236}">
                <a16:creationId xmlns:a16="http://schemas.microsoft.com/office/drawing/2014/main" id="{2910D835-B454-4270-BB35-86A187307E6F}"/>
              </a:ext>
            </a:extLst>
          </p:cNvPr>
          <p:cNvSpPr>
            <a:spLocks noGrp="1"/>
          </p:cNvSpPr>
          <p:nvPr>
            <p:ph type="dt" sz="half" idx="10"/>
          </p:nvPr>
        </p:nvSpPr>
        <p:spPr>
          <a:xfrm>
            <a:off x="550863" y="6507212"/>
            <a:ext cx="2628900" cy="153888"/>
          </a:xfrm>
        </p:spPr>
        <p:txBody>
          <a:bodyPr vert="horz" wrap="square" lIns="0" tIns="0" rIns="0" bIns="0" rtlCol="0" anchor="ctr">
            <a:normAutofit/>
          </a:bodyPr>
          <a:lstStyle/>
          <a:p>
            <a:pPr>
              <a:spcAft>
                <a:spcPts val="600"/>
              </a:spcAft>
            </a:pPr>
            <a:r>
              <a:rPr lang="en-US">
                <a:solidFill>
                  <a:schemeClr val="tx1"/>
                </a:solidFill>
              </a:rPr>
              <a:t>Tuesday, February 2, 20XX</a:t>
            </a:r>
          </a:p>
        </p:txBody>
      </p:sp>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a:xfrm>
            <a:off x="3359150" y="6507212"/>
            <a:ext cx="6379210" cy="153888"/>
          </a:xfrm>
        </p:spPr>
        <p:txBody>
          <a:bodyPr vert="horz" wrap="square" lIns="0" tIns="0" rIns="0" bIns="0" rtlCol="0" anchor="ctr">
            <a:normAutofit/>
          </a:bodyPr>
          <a:lstStyle/>
          <a:p>
            <a:pPr>
              <a:spcAft>
                <a:spcPts val="600"/>
              </a:spcAft>
            </a:pPr>
            <a:r>
              <a:rPr lang="en-US" kern="1200">
                <a:solidFill>
                  <a:schemeClr val="tx1"/>
                </a:solidFill>
                <a:latin typeface="+mn-lt"/>
                <a:ea typeface="+mn-ea"/>
                <a:cs typeface="+mn-cs"/>
              </a:rPr>
              <a:t>Sample Footer Text</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a:solidFill>
                  <a:schemeClr val="tx1"/>
                </a:solidFill>
              </a:rPr>
              <a:pPr>
                <a:spcAft>
                  <a:spcPts val="600"/>
                </a:spcAft>
              </a:pPr>
              <a:t>3</a:t>
            </a:fld>
            <a:endParaRPr lang="en-US">
              <a:solidFill>
                <a:schemeClr val="tx1"/>
              </a:solidFill>
            </a:endParaRPr>
          </a:p>
        </p:txBody>
      </p:sp>
      <p:sp>
        <p:nvSpPr>
          <p:cNvPr id="11" name="TextBox 10">
            <a:extLst>
              <a:ext uri="{FF2B5EF4-FFF2-40B4-BE49-F238E27FC236}">
                <a16:creationId xmlns:a16="http://schemas.microsoft.com/office/drawing/2014/main" id="{A9B1A658-EE5B-5BFC-52D6-C4FADE0475D8}"/>
              </a:ext>
            </a:extLst>
          </p:cNvPr>
          <p:cNvSpPr txBox="1"/>
          <p:nvPr/>
        </p:nvSpPr>
        <p:spPr>
          <a:xfrm>
            <a:off x="504883" y="2558076"/>
            <a:ext cx="11136254" cy="3139321"/>
          </a:xfrm>
          <a:prstGeom prst="rect">
            <a:avLst/>
          </a:prstGeom>
          <a:noFill/>
        </p:spPr>
        <p:txBody>
          <a:bodyPr wrap="square" rtlCol="0">
            <a:spAutoFit/>
          </a:bodyPr>
          <a:lstStyle/>
          <a:p>
            <a:r>
              <a:rPr lang="en-GB" dirty="0"/>
              <a:t>1.	What's the difference between divorce and annulment?</a:t>
            </a:r>
          </a:p>
          <a:p>
            <a:r>
              <a:rPr lang="en-GB" dirty="0"/>
              <a:t>2.	What Act of Parliament sets out the procedure for nullity/annulling a marriage in the UK?</a:t>
            </a:r>
          </a:p>
          <a:p>
            <a:r>
              <a:rPr lang="en-GB" dirty="0"/>
              <a:t>3.	Does the above Act of Parliament cover Same sex marriages and Civil Partnerships?</a:t>
            </a:r>
          </a:p>
          <a:p>
            <a:r>
              <a:rPr lang="en-GB" dirty="0"/>
              <a:t>4.	Please set out the ways in which a marriage can be annulled. </a:t>
            </a:r>
          </a:p>
          <a:p>
            <a:r>
              <a:rPr lang="en-GB" dirty="0"/>
              <a:t>5.	Please locate the correct government form for annulling a marriage. (Hint, it is 22 pages long and starts with 	the letter D). </a:t>
            </a:r>
          </a:p>
          <a:p>
            <a:r>
              <a:rPr lang="en-GB" dirty="0"/>
              <a:t>6.	Please have a go at filling out the above form, you may wish to use the names of a famous/celebrity couple as 	a precedent, such as Paul McCartney and Heather Mills;  Sheikh Mohammed bin Rashid al-Maktoum &amp; 	Princess Haya bint al-Hussein; Amber Heard v Jonny Depp; Bill and Melinda Gates, etc. </a:t>
            </a:r>
          </a:p>
          <a:p>
            <a:r>
              <a:rPr lang="en-GB" dirty="0"/>
              <a:t>7.	Please review the largest ever divorce case of: His Highness Sheikh Mohammed Bin Rashid Al Maktoum v 	Her Royal Highness Princess Haya Bint Al Hussein and Others [2021] EWCA </a:t>
            </a:r>
            <a:r>
              <a:rPr lang="en-GB" dirty="0" err="1"/>
              <a:t>Civ</a:t>
            </a:r>
            <a:r>
              <a:rPr lang="en-GB" dirty="0"/>
              <a:t> 1216</a:t>
            </a:r>
          </a:p>
        </p:txBody>
      </p:sp>
    </p:spTree>
    <p:extLst>
      <p:ext uri="{BB962C8B-B14F-4D97-AF65-F5344CB8AC3E}">
        <p14:creationId xmlns:p14="http://schemas.microsoft.com/office/powerpoint/2010/main" val="560021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Oval 15">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8" name="Group 17">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33" name="Freeform: Shape 18">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19">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6" name="Oval 20">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Oval 21">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4" name="Rectangle 23">
            <a:extLst>
              <a:ext uri="{FF2B5EF4-FFF2-40B4-BE49-F238E27FC236}">
                <a16:creationId xmlns:a16="http://schemas.microsoft.com/office/drawing/2014/main" id="{3E4A0FF0-C01D-4D79-B2A0-DB8ABC7F32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B32D9068-EFD1-FD91-A96F-85D9DFB4BB4A}"/>
              </a:ext>
            </a:extLst>
          </p:cNvPr>
          <p:cNvSpPr>
            <a:spLocks noGrp="1"/>
          </p:cNvSpPr>
          <p:nvPr>
            <p:ph type="ctrTitle"/>
          </p:nvPr>
        </p:nvSpPr>
        <p:spPr>
          <a:xfrm>
            <a:off x="409251" y="803276"/>
            <a:ext cx="11431981" cy="4082002"/>
          </a:xfrm>
        </p:spPr>
        <p:txBody>
          <a:bodyPr vert="horz" wrap="square" lIns="0" tIns="0" rIns="0" bIns="0" rtlCol="0" anchor="ctr" anchorCtr="0">
            <a:normAutofit/>
          </a:bodyPr>
          <a:lstStyle/>
          <a:p>
            <a:pPr>
              <a:lnSpc>
                <a:spcPct val="100000"/>
              </a:lnSpc>
            </a:pPr>
            <a:r>
              <a:rPr lang="en-GB" sz="2400" dirty="0"/>
              <a:t>There are two ways to end a marriage in England and Wales. Nullity was considered last week. Divorce is by far the more common way and will be the main focus of this chapter. </a:t>
            </a:r>
            <a:br>
              <a:rPr lang="en-GB" sz="2400" dirty="0"/>
            </a:br>
            <a:br>
              <a:rPr lang="en-GB" sz="2400" dirty="0"/>
            </a:br>
            <a:r>
              <a:rPr lang="en-GB" sz="2400" dirty="0"/>
              <a:t>It is interesting to note that while there is a right to marry under Art 12 European Convention on Human Rights (ECHR), there is no corresponding right to divorce.</a:t>
            </a:r>
            <a:endParaRPr lang="en-US" sz="2400" dirty="0"/>
          </a:p>
        </p:txBody>
      </p:sp>
      <p:sp>
        <p:nvSpPr>
          <p:cNvPr id="26" name="Oval 25">
            <a:extLst>
              <a:ext uri="{FF2B5EF4-FFF2-40B4-BE49-F238E27FC236}">
                <a16:creationId xmlns:a16="http://schemas.microsoft.com/office/drawing/2014/main" id="{F413A76C-1635-4B9A-82E5-83B4C4A989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3626" y="440099"/>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 name="Oval 27">
            <a:extLst>
              <a:ext uri="{FF2B5EF4-FFF2-40B4-BE49-F238E27FC236}">
                <a16:creationId xmlns:a16="http://schemas.microsoft.com/office/drawing/2014/main" id="{057CB2EB-A32D-4DAA-8AEA-EC6F55CB1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flipV="1">
            <a:off x="10965771" y="465025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30" name="Group 29">
            <a:extLst>
              <a:ext uri="{FF2B5EF4-FFF2-40B4-BE49-F238E27FC236}">
                <a16:creationId xmlns:a16="http://schemas.microsoft.com/office/drawing/2014/main" id="{4933AD8C-9EF0-48A5-A4E2-7D23D3EEA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82498" y="5100825"/>
            <a:ext cx="1902502" cy="1093090"/>
            <a:chOff x="4957101" y="4052255"/>
            <a:chExt cx="1902502" cy="1093090"/>
          </a:xfrm>
        </p:grpSpPr>
        <p:sp>
          <p:nvSpPr>
            <p:cNvPr id="31" name="Freeform: Shape 30">
              <a:extLst>
                <a:ext uri="{FF2B5EF4-FFF2-40B4-BE49-F238E27FC236}">
                  <a16:creationId xmlns:a16="http://schemas.microsoft.com/office/drawing/2014/main" id="{2A66056D-8174-4E68-9AE9-CF25FBD07F7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500AD54B-447B-4F1E-B682-29FDAE6328F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34" name="Oval 33">
            <a:extLst>
              <a:ext uri="{FF2B5EF4-FFF2-40B4-BE49-F238E27FC236}">
                <a16:creationId xmlns:a16="http://schemas.microsoft.com/office/drawing/2014/main" id="{6A09A318-A034-4481-9BF6-AE091E306E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flipV="1">
            <a:off x="9984745" y="563127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Date Placeholder 2">
            <a:extLst>
              <a:ext uri="{FF2B5EF4-FFF2-40B4-BE49-F238E27FC236}">
                <a16:creationId xmlns:a16="http://schemas.microsoft.com/office/drawing/2014/main" id="{0E1977B1-FA2B-BF47-CE60-A8611CD0D764}"/>
              </a:ext>
            </a:extLst>
          </p:cNvPr>
          <p:cNvSpPr>
            <a:spLocks noGrp="1"/>
          </p:cNvSpPr>
          <p:nvPr>
            <p:ph type="dt" sz="half" idx="10"/>
          </p:nvPr>
        </p:nvSpPr>
        <p:spPr>
          <a:xfrm>
            <a:off x="550863" y="6507212"/>
            <a:ext cx="2628900" cy="153888"/>
          </a:xfrm>
        </p:spPr>
        <p:txBody>
          <a:bodyPr vert="horz" wrap="square" lIns="0" tIns="0" rIns="0" bIns="0" rtlCol="0" anchor="ctr">
            <a:normAutofit/>
          </a:bodyPr>
          <a:lstStyle/>
          <a:p>
            <a:pPr>
              <a:spcAft>
                <a:spcPts val="600"/>
              </a:spcAft>
            </a:pPr>
            <a:r>
              <a:rPr lang="en-US">
                <a:solidFill>
                  <a:schemeClr val="tx1">
                    <a:alpha val="80000"/>
                  </a:schemeClr>
                </a:solidFill>
              </a:rPr>
              <a:t>Tuesday, February 2, 20XX</a:t>
            </a:r>
          </a:p>
        </p:txBody>
      </p:sp>
      <p:sp>
        <p:nvSpPr>
          <p:cNvPr id="4" name="Footer Placeholder 3">
            <a:extLst>
              <a:ext uri="{FF2B5EF4-FFF2-40B4-BE49-F238E27FC236}">
                <a16:creationId xmlns:a16="http://schemas.microsoft.com/office/drawing/2014/main" id="{C7844EAD-028B-4C5F-1FBC-5DB6B7CDDF8D}"/>
              </a:ext>
            </a:extLst>
          </p:cNvPr>
          <p:cNvSpPr>
            <a:spLocks noGrp="1"/>
          </p:cNvSpPr>
          <p:nvPr>
            <p:ph type="ftr" sz="quarter" idx="11"/>
          </p:nvPr>
        </p:nvSpPr>
        <p:spPr>
          <a:xfrm>
            <a:off x="3359150" y="6507212"/>
            <a:ext cx="6379210" cy="153888"/>
          </a:xfrm>
        </p:spPr>
        <p:txBody>
          <a:bodyPr vert="horz" wrap="square" lIns="0" tIns="0" rIns="0" bIns="0" rtlCol="0" anchor="ctr">
            <a:normAutofit/>
          </a:bodyPr>
          <a:lstStyle/>
          <a:p>
            <a:pPr>
              <a:spcAft>
                <a:spcPts val="600"/>
              </a:spcAft>
            </a:pPr>
            <a:r>
              <a:rPr lang="en-US" kern="1200">
                <a:solidFill>
                  <a:schemeClr val="tx1">
                    <a:alpha val="80000"/>
                  </a:schemeClr>
                </a:solidFill>
                <a:latin typeface="+mn-lt"/>
                <a:ea typeface="+mn-ea"/>
                <a:cs typeface="+mn-cs"/>
              </a:rPr>
              <a:t>Sample Footer Text</a:t>
            </a:r>
          </a:p>
        </p:txBody>
      </p:sp>
      <p:sp>
        <p:nvSpPr>
          <p:cNvPr id="5" name="Slide Number Placeholder 4">
            <a:extLst>
              <a:ext uri="{FF2B5EF4-FFF2-40B4-BE49-F238E27FC236}">
                <a16:creationId xmlns:a16="http://schemas.microsoft.com/office/drawing/2014/main" id="{2E2CC762-24FA-09F8-A13C-1D061521AACF}"/>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4</a:t>
            </a:fld>
            <a:endParaRPr lang="en-US">
              <a:solidFill>
                <a:schemeClr val="tx1">
                  <a:alpha val="80000"/>
                </a:schemeClr>
              </a:solidFill>
            </a:endParaRPr>
          </a:p>
        </p:txBody>
      </p:sp>
    </p:spTree>
    <p:extLst>
      <p:ext uri="{BB962C8B-B14F-4D97-AF65-F5344CB8AC3E}">
        <p14:creationId xmlns:p14="http://schemas.microsoft.com/office/powerpoint/2010/main" val="1453052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Oval 16">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9" name="Group 18">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20" name="Freeform: Shape 19">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 name="Oval 21">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 name="Oval 22">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5" name="Rectangle 24">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29BA24E3-4ED7-D476-66EE-17AD42B131A0}"/>
              </a:ext>
            </a:extLst>
          </p:cNvPr>
          <p:cNvPicPr>
            <a:picLocks noChangeAspect="1"/>
          </p:cNvPicPr>
          <p:nvPr/>
        </p:nvPicPr>
        <p:blipFill rotWithShape="1">
          <a:blip r:embed="rId2"/>
          <a:srcRect t="11604" b="4127"/>
          <a:stretch/>
        </p:blipFill>
        <p:spPr>
          <a:xfrm>
            <a:off x="0" y="19394"/>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7" name="Rectangle 26">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332287" y="0"/>
            <a:ext cx="7859713" cy="6857998"/>
          </a:xfrm>
          <a:prstGeom prst="rect">
            <a:avLst/>
          </a:prstGeom>
          <a:gradFill flip="none" rotWithShape="1">
            <a:gsLst>
              <a:gs pos="50000">
                <a:schemeClr val="bg2">
                  <a:alpha val="60000"/>
                </a:schemeClr>
              </a:gs>
              <a:gs pos="0">
                <a:schemeClr val="bg2">
                  <a:alpha val="0"/>
                </a:scheme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FD422B88-7888-3F3A-9692-983BAD5CB642}"/>
              </a:ext>
            </a:extLst>
          </p:cNvPr>
          <p:cNvSpPr>
            <a:spLocks noGrp="1"/>
          </p:cNvSpPr>
          <p:nvPr>
            <p:ph type="ctrTitle"/>
          </p:nvPr>
        </p:nvSpPr>
        <p:spPr>
          <a:xfrm>
            <a:off x="7314489" y="457007"/>
            <a:ext cx="3825874" cy="1084271"/>
          </a:xfrm>
        </p:spPr>
        <p:txBody>
          <a:bodyPr vert="horz" wrap="square" lIns="0" tIns="0" rIns="0" bIns="0" rtlCol="0" anchor="b" anchorCtr="0">
            <a:normAutofit/>
          </a:bodyPr>
          <a:lstStyle/>
          <a:p>
            <a:pPr>
              <a:lnSpc>
                <a:spcPct val="100000"/>
              </a:lnSpc>
            </a:pPr>
            <a:r>
              <a:rPr lang="en-US" sz="4800" kern="1200" dirty="0">
                <a:solidFill>
                  <a:schemeClr val="tx1"/>
                </a:solidFill>
                <a:latin typeface="+mj-lt"/>
                <a:ea typeface="+mj-ea"/>
                <a:cs typeface="+mj-cs"/>
              </a:rPr>
              <a:t>Terminology </a:t>
            </a:r>
          </a:p>
        </p:txBody>
      </p:sp>
      <p:sp>
        <p:nvSpPr>
          <p:cNvPr id="29" name="Rectangle 28">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ubtitle 6">
            <a:extLst>
              <a:ext uri="{FF2B5EF4-FFF2-40B4-BE49-F238E27FC236}">
                <a16:creationId xmlns:a16="http://schemas.microsoft.com/office/drawing/2014/main" id="{B07CCEC3-18F6-C29C-ECAF-BB070C74399F}"/>
              </a:ext>
            </a:extLst>
          </p:cNvPr>
          <p:cNvSpPr>
            <a:spLocks noGrp="1"/>
          </p:cNvSpPr>
          <p:nvPr>
            <p:ph type="subTitle" idx="1"/>
          </p:nvPr>
        </p:nvSpPr>
        <p:spPr>
          <a:xfrm>
            <a:off x="2689069" y="1783729"/>
            <a:ext cx="9250840" cy="4617264"/>
          </a:xfrm>
        </p:spPr>
        <p:txBody>
          <a:bodyPr vert="horz" wrap="square" lIns="0" tIns="0" rIns="0" bIns="0" rtlCol="0">
            <a:normAutofit/>
          </a:bodyPr>
          <a:lstStyle/>
          <a:p>
            <a:pPr marL="0" indent="0">
              <a:lnSpc>
                <a:spcPct val="100000"/>
              </a:lnSpc>
            </a:pPr>
            <a:r>
              <a:rPr lang="en-GB" sz="2800" kern="1200" dirty="0">
                <a:solidFill>
                  <a:schemeClr val="bg1">
                    <a:lumMod val="95000"/>
                    <a:lumOff val="5000"/>
                    <a:alpha val="60000"/>
                  </a:schemeClr>
                </a:solidFill>
                <a:latin typeface="+mn-lt"/>
                <a:ea typeface="+mn-ea"/>
                <a:cs typeface="+mn-cs"/>
              </a:rPr>
              <a:t>Recently there has been a move towards calling the party who starts a divorce the applicant. </a:t>
            </a:r>
          </a:p>
          <a:p>
            <a:pPr marL="0" indent="0">
              <a:lnSpc>
                <a:spcPct val="100000"/>
              </a:lnSpc>
            </a:pPr>
            <a:r>
              <a:rPr lang="en-GB" sz="2800" kern="1200" dirty="0">
                <a:solidFill>
                  <a:schemeClr val="bg1">
                    <a:lumMod val="95000"/>
                    <a:lumOff val="5000"/>
                    <a:alpha val="60000"/>
                  </a:schemeClr>
                </a:solidFill>
                <a:latin typeface="+mn-lt"/>
                <a:ea typeface="+mn-ea"/>
                <a:cs typeface="+mn-cs"/>
              </a:rPr>
              <a:t>However, due to issues with the HM Courts &amp; Tribunal Service (HMCTS) IT systems, this is not consistent throughout England and Wales. Sometimes the party who starts divorce proceedings is referred to as the petitioner. </a:t>
            </a:r>
          </a:p>
          <a:p>
            <a:pPr marL="0" indent="0">
              <a:lnSpc>
                <a:spcPct val="100000"/>
              </a:lnSpc>
            </a:pPr>
            <a:r>
              <a:rPr lang="en-GB" sz="2800" kern="1200" dirty="0">
                <a:solidFill>
                  <a:schemeClr val="bg1">
                    <a:lumMod val="95000"/>
                    <a:lumOff val="5000"/>
                    <a:alpha val="60000"/>
                  </a:schemeClr>
                </a:solidFill>
                <a:latin typeface="+mn-lt"/>
                <a:ea typeface="+mn-ea"/>
                <a:cs typeface="+mn-cs"/>
              </a:rPr>
              <a:t>The other party is referred to as the respondent.</a:t>
            </a:r>
            <a:endParaRPr lang="en-US" sz="2800" kern="1200" dirty="0">
              <a:solidFill>
                <a:schemeClr val="bg1">
                  <a:lumMod val="95000"/>
                  <a:lumOff val="5000"/>
                  <a:alpha val="60000"/>
                </a:schemeClr>
              </a:solidFill>
              <a:latin typeface="+mn-lt"/>
              <a:ea typeface="+mn-ea"/>
              <a:cs typeface="+mn-cs"/>
            </a:endParaRPr>
          </a:p>
        </p:txBody>
      </p:sp>
      <p:sp>
        <p:nvSpPr>
          <p:cNvPr id="3" name="Date Placeholder 2">
            <a:extLst>
              <a:ext uri="{FF2B5EF4-FFF2-40B4-BE49-F238E27FC236}">
                <a16:creationId xmlns:a16="http://schemas.microsoft.com/office/drawing/2014/main" id="{9A3F7580-9F9D-E2B0-D6B4-796F34F11E13}"/>
              </a:ext>
            </a:extLst>
          </p:cNvPr>
          <p:cNvSpPr>
            <a:spLocks noGrp="1"/>
          </p:cNvSpPr>
          <p:nvPr>
            <p:ph type="dt" sz="half" idx="10"/>
          </p:nvPr>
        </p:nvSpPr>
        <p:spPr>
          <a:xfrm>
            <a:off x="550863" y="6507212"/>
            <a:ext cx="2628900" cy="153888"/>
          </a:xfrm>
        </p:spPr>
        <p:txBody>
          <a:bodyPr vert="horz" wrap="square" lIns="0" tIns="0" rIns="0" bIns="0" rtlCol="0" anchor="ctr">
            <a:normAutofit/>
          </a:bodyPr>
          <a:lstStyle/>
          <a:p>
            <a:pPr>
              <a:spcAft>
                <a:spcPts val="600"/>
              </a:spcAft>
            </a:pPr>
            <a:r>
              <a:rPr lang="en-US">
                <a:solidFill>
                  <a:schemeClr val="tx1">
                    <a:alpha val="80000"/>
                  </a:schemeClr>
                </a:solidFill>
              </a:rPr>
              <a:t>Tuesday, February 2, 20XX</a:t>
            </a:r>
          </a:p>
        </p:txBody>
      </p:sp>
      <p:sp>
        <p:nvSpPr>
          <p:cNvPr id="4" name="Footer Placeholder 3">
            <a:extLst>
              <a:ext uri="{FF2B5EF4-FFF2-40B4-BE49-F238E27FC236}">
                <a16:creationId xmlns:a16="http://schemas.microsoft.com/office/drawing/2014/main" id="{DC4E11C2-2A44-250E-FEDB-2475F38C21B1}"/>
              </a:ext>
            </a:extLst>
          </p:cNvPr>
          <p:cNvSpPr>
            <a:spLocks noGrp="1"/>
          </p:cNvSpPr>
          <p:nvPr>
            <p:ph type="ftr" sz="quarter" idx="11"/>
          </p:nvPr>
        </p:nvSpPr>
        <p:spPr>
          <a:xfrm>
            <a:off x="3359150" y="6507212"/>
            <a:ext cx="6379210" cy="153888"/>
          </a:xfrm>
        </p:spPr>
        <p:txBody>
          <a:bodyPr vert="horz" wrap="square" lIns="0" tIns="0" rIns="0" bIns="0" rtlCol="0" anchor="ctr">
            <a:normAutofit/>
          </a:bodyPr>
          <a:lstStyle/>
          <a:p>
            <a:pPr>
              <a:spcAft>
                <a:spcPts val="600"/>
              </a:spcAft>
            </a:pPr>
            <a:r>
              <a:rPr lang="en-US" kern="1200">
                <a:solidFill>
                  <a:schemeClr val="tx1">
                    <a:alpha val="80000"/>
                  </a:schemeClr>
                </a:solidFill>
                <a:latin typeface="+mn-lt"/>
                <a:ea typeface="+mn-ea"/>
                <a:cs typeface="+mn-cs"/>
              </a:rPr>
              <a:t>Sample Footer Text</a:t>
            </a:r>
          </a:p>
        </p:txBody>
      </p:sp>
      <p:sp>
        <p:nvSpPr>
          <p:cNvPr id="5" name="Slide Number Placeholder 4">
            <a:extLst>
              <a:ext uri="{FF2B5EF4-FFF2-40B4-BE49-F238E27FC236}">
                <a16:creationId xmlns:a16="http://schemas.microsoft.com/office/drawing/2014/main" id="{6FBD058D-4061-7A5E-0EF4-0A2C431DF88E}"/>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5</a:t>
            </a:fld>
            <a:endParaRPr lang="en-US">
              <a:solidFill>
                <a:schemeClr val="tx1">
                  <a:alpha val="80000"/>
                </a:schemeClr>
              </a:solidFill>
            </a:endParaRPr>
          </a:p>
        </p:txBody>
      </p:sp>
    </p:spTree>
    <p:extLst>
      <p:ext uri="{BB962C8B-B14F-4D97-AF65-F5344CB8AC3E}">
        <p14:creationId xmlns:p14="http://schemas.microsoft.com/office/powerpoint/2010/main" val="990280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35" name="Freeform: Shape 34">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6" name="Oval 35">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Oval 36">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Freeform: Shape 37">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useBgFill="1">
        <p:nvSpPr>
          <p:cNvPr id="40" name="Rectangle 39">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527DBB58-0DB3-6D22-E0F6-69A5FC70572B}"/>
              </a:ext>
            </a:extLst>
          </p:cNvPr>
          <p:cNvSpPr>
            <a:spLocks noGrp="1"/>
          </p:cNvSpPr>
          <p:nvPr>
            <p:ph type="ctrTitle"/>
          </p:nvPr>
        </p:nvSpPr>
        <p:spPr>
          <a:xfrm>
            <a:off x="550862" y="580363"/>
            <a:ext cx="10186326" cy="828359"/>
          </a:xfrm>
        </p:spPr>
        <p:txBody>
          <a:bodyPr vert="horz" wrap="square" lIns="0" tIns="0" rIns="0" bIns="0" rtlCol="0" anchor="t" anchorCtr="0">
            <a:normAutofit/>
          </a:bodyPr>
          <a:lstStyle/>
          <a:p>
            <a:r>
              <a:rPr lang="en-US" sz="3000" kern="1200" dirty="0">
                <a:solidFill>
                  <a:schemeClr val="tx1"/>
                </a:solidFill>
                <a:latin typeface="+mj-lt"/>
                <a:ea typeface="+mj-ea"/>
                <a:cs typeface="+mj-cs"/>
              </a:rPr>
              <a:t>Compulsory conciliation/mediation information</a:t>
            </a:r>
          </a:p>
        </p:txBody>
      </p:sp>
      <p:grpSp>
        <p:nvGrpSpPr>
          <p:cNvPr id="42" name="Group 41">
            <a:extLst>
              <a:ext uri="{FF2B5EF4-FFF2-40B4-BE49-F238E27FC236}">
                <a16:creationId xmlns:a16="http://schemas.microsoft.com/office/drawing/2014/main" id="{11F8F457-0192-4F9A-9EEF-D784521FAC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02932" y="412017"/>
            <a:ext cx="667800" cy="631474"/>
            <a:chOff x="8069541" y="1262702"/>
            <a:chExt cx="667800" cy="631474"/>
          </a:xfrm>
        </p:grpSpPr>
        <p:sp>
          <p:nvSpPr>
            <p:cNvPr id="43" name="Freeform: Shape 42">
              <a:extLst>
                <a:ext uri="{FF2B5EF4-FFF2-40B4-BE49-F238E27FC236}">
                  <a16:creationId xmlns:a16="http://schemas.microsoft.com/office/drawing/2014/main" id="{811A27EA-330C-4F31-9051-19CBAE97885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4" name="Oval 43">
              <a:extLst>
                <a:ext uri="{FF2B5EF4-FFF2-40B4-BE49-F238E27FC236}">
                  <a16:creationId xmlns:a16="http://schemas.microsoft.com/office/drawing/2014/main" id="{786FC59F-EC76-4A7A-AF75-507FBE3B5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0" name="TextBox 9">
            <a:extLst>
              <a:ext uri="{FF2B5EF4-FFF2-40B4-BE49-F238E27FC236}">
                <a16:creationId xmlns:a16="http://schemas.microsoft.com/office/drawing/2014/main" id="{5AF7DF10-989C-D1B9-4203-2BCB0CE0E991}"/>
              </a:ext>
            </a:extLst>
          </p:cNvPr>
          <p:cNvSpPr txBox="1"/>
          <p:nvPr/>
        </p:nvSpPr>
        <p:spPr>
          <a:xfrm>
            <a:off x="314150" y="1189022"/>
            <a:ext cx="11034509" cy="4903804"/>
          </a:xfrm>
          <a:prstGeom prst="rect">
            <a:avLst/>
          </a:prstGeom>
        </p:spPr>
        <p:txBody>
          <a:bodyPr vert="horz" wrap="square" lIns="0" tIns="0" rIns="0" bIns="0" rtlCol="0" anchor="t">
            <a:noAutofit/>
          </a:bodyPr>
          <a:lstStyle/>
          <a:p>
            <a:pPr marL="114300">
              <a:spcAft>
                <a:spcPts val="800"/>
              </a:spcAft>
            </a:pPr>
            <a:r>
              <a:rPr lang="en-US" sz="1400" b="1" dirty="0">
                <a:solidFill>
                  <a:schemeClr val="tx1">
                    <a:alpha val="60000"/>
                  </a:schemeClr>
                </a:solidFill>
              </a:rPr>
              <a:t>	Conciliation: </a:t>
            </a:r>
          </a:p>
          <a:p>
            <a:pPr>
              <a:spcAft>
                <a:spcPts val="800"/>
              </a:spcAft>
            </a:pPr>
            <a:r>
              <a:rPr lang="en-US" sz="1400" dirty="0">
                <a:solidFill>
                  <a:schemeClr val="tx1">
                    <a:alpha val="60000"/>
                  </a:schemeClr>
                </a:solidFill>
              </a:rPr>
              <a:t>The parties may try to reconcile before </a:t>
            </a:r>
            <a:r>
              <a:rPr lang="en-US" sz="1400" dirty="0" err="1">
                <a:solidFill>
                  <a:schemeClr val="tx1">
                    <a:alpha val="60000"/>
                  </a:schemeClr>
                </a:solidFill>
              </a:rPr>
              <a:t>finalising</a:t>
            </a:r>
            <a:r>
              <a:rPr lang="en-US" sz="1400" dirty="0">
                <a:solidFill>
                  <a:schemeClr val="tx1">
                    <a:alpha val="60000"/>
                  </a:schemeClr>
                </a:solidFill>
              </a:rPr>
              <a:t> their divorce; the effect of s2 MCA 1973 is to give the parties a period of six months’ cohabitation to attempt reconciliation without compromising their ability to obtain a divorce if they do not manage to reconcile.</a:t>
            </a:r>
          </a:p>
          <a:p>
            <a:pPr indent="-228600">
              <a:spcAft>
                <a:spcPts val="800"/>
              </a:spcAft>
              <a:buFont typeface="Arial" panose="020B0604020202020204" pitchFamily="34" charset="0"/>
              <a:buChar char="•"/>
            </a:pPr>
            <a:endParaRPr lang="en-US" sz="1400" dirty="0">
              <a:solidFill>
                <a:schemeClr val="tx1">
                  <a:alpha val="60000"/>
                </a:schemeClr>
              </a:solidFill>
            </a:endParaRPr>
          </a:p>
          <a:p>
            <a:pPr>
              <a:spcAft>
                <a:spcPts val="800"/>
              </a:spcAft>
            </a:pPr>
            <a:r>
              <a:rPr lang="en-US" sz="1400" dirty="0">
                <a:solidFill>
                  <a:schemeClr val="tx1">
                    <a:alpha val="60000"/>
                  </a:schemeClr>
                </a:solidFill>
              </a:rPr>
              <a:t>If the applicant has a lawyer acting in the divorce, the lawyer must certify whether they have discussed the possibility of reconciliation with the applicant. This requirement comes from s6(1) MCA 1973 and the only requirement is to state whether or not reconciliation has been discussed. As a result, this is generally viewed as a fairly pointless provision. It does not apply at all if the applicant is a litigant in person.</a:t>
            </a:r>
          </a:p>
          <a:p>
            <a:pPr>
              <a:spcAft>
                <a:spcPts val="800"/>
              </a:spcAft>
            </a:pPr>
            <a:r>
              <a:rPr lang="en-US" sz="1400" b="1" i="1" dirty="0">
                <a:solidFill>
                  <a:schemeClr val="tx1">
                    <a:alpha val="60000"/>
                  </a:schemeClr>
                </a:solidFill>
              </a:rPr>
              <a:t>The equivalent provision for civil partners is s42 CPA 2004.</a:t>
            </a:r>
          </a:p>
          <a:p>
            <a:pPr indent="-228600">
              <a:spcAft>
                <a:spcPts val="800"/>
              </a:spcAft>
              <a:buFont typeface="Arial" panose="020B0604020202020204" pitchFamily="34" charset="0"/>
              <a:buChar char="•"/>
            </a:pPr>
            <a:endParaRPr lang="en-US" sz="1400" dirty="0">
              <a:solidFill>
                <a:schemeClr val="tx1">
                  <a:alpha val="60000"/>
                </a:schemeClr>
              </a:solidFill>
            </a:endParaRPr>
          </a:p>
          <a:p>
            <a:pPr>
              <a:spcAft>
                <a:spcPts val="800"/>
              </a:spcAft>
            </a:pPr>
            <a:r>
              <a:rPr lang="en-US" sz="1400" b="1" dirty="0">
                <a:solidFill>
                  <a:schemeClr val="tx1">
                    <a:alpha val="60000"/>
                  </a:schemeClr>
                </a:solidFill>
              </a:rPr>
              <a:t>	Mediation: </a:t>
            </a:r>
          </a:p>
          <a:p>
            <a:pPr>
              <a:spcAft>
                <a:spcPts val="800"/>
              </a:spcAft>
            </a:pPr>
            <a:r>
              <a:rPr lang="en-US" sz="1400" dirty="0">
                <a:solidFill>
                  <a:schemeClr val="tx1">
                    <a:alpha val="60000"/>
                  </a:schemeClr>
                </a:solidFill>
              </a:rPr>
              <a:t>s10 Children and Families Act 2014 has made it compulsory for a person who wishes to apply for an order in family proceedings to attend a Mediation Information and Assessment Meeting (MIAM). The mediator will try to persuade the respondent to attend a MIAM, although the respondent is not compelled to attend.</a:t>
            </a:r>
          </a:p>
          <a:p>
            <a:pPr indent="-228600">
              <a:spcAft>
                <a:spcPts val="800"/>
              </a:spcAft>
              <a:buFont typeface="Arial" panose="020B0604020202020204" pitchFamily="34" charset="0"/>
              <a:buChar char="•"/>
            </a:pPr>
            <a:endParaRPr lang="en-US" sz="1400" dirty="0">
              <a:solidFill>
                <a:schemeClr val="tx1">
                  <a:alpha val="60000"/>
                </a:schemeClr>
              </a:solidFill>
            </a:endParaRPr>
          </a:p>
          <a:p>
            <a:pPr>
              <a:spcAft>
                <a:spcPts val="800"/>
              </a:spcAft>
            </a:pPr>
            <a:r>
              <a:rPr lang="en-US" sz="1400" dirty="0">
                <a:solidFill>
                  <a:schemeClr val="tx1">
                    <a:alpha val="60000"/>
                  </a:schemeClr>
                </a:solidFill>
              </a:rPr>
              <a:t>There are some exceptions to the requirement for the applicant to attend a MIAM, most importantly where there has been domestic violence.</a:t>
            </a:r>
          </a:p>
          <a:p>
            <a:pPr>
              <a:spcAft>
                <a:spcPts val="800"/>
              </a:spcAft>
            </a:pPr>
            <a:r>
              <a:rPr lang="en-US" sz="1400" dirty="0">
                <a:solidFill>
                  <a:schemeClr val="tx1">
                    <a:alpha val="60000"/>
                  </a:schemeClr>
                </a:solidFill>
              </a:rPr>
              <a:t>The applicant must show the court when making their application that they have attended a MIAM or that there was a good reason for not doing so</a:t>
            </a:r>
          </a:p>
        </p:txBody>
      </p:sp>
      <p:sp>
        <p:nvSpPr>
          <p:cNvPr id="3" name="Date Placeholder 2">
            <a:extLst>
              <a:ext uri="{FF2B5EF4-FFF2-40B4-BE49-F238E27FC236}">
                <a16:creationId xmlns:a16="http://schemas.microsoft.com/office/drawing/2014/main" id="{F4BE057A-F8D2-9F21-10AC-58F562C0A64C}"/>
              </a:ext>
            </a:extLst>
          </p:cNvPr>
          <p:cNvSpPr>
            <a:spLocks noGrp="1"/>
          </p:cNvSpPr>
          <p:nvPr>
            <p:ph type="dt" sz="half" idx="10"/>
          </p:nvPr>
        </p:nvSpPr>
        <p:spPr>
          <a:xfrm>
            <a:off x="550863" y="6507212"/>
            <a:ext cx="2628900" cy="153888"/>
          </a:xfrm>
        </p:spPr>
        <p:txBody>
          <a:bodyPr vert="horz" wrap="square" lIns="0" tIns="0" rIns="0" bIns="0" rtlCol="0" anchor="ctr">
            <a:normAutofit/>
          </a:bodyPr>
          <a:lstStyle/>
          <a:p>
            <a:pPr>
              <a:spcAft>
                <a:spcPts val="600"/>
              </a:spcAft>
            </a:pPr>
            <a:r>
              <a:rPr lang="en-US">
                <a:solidFill>
                  <a:schemeClr val="tx1">
                    <a:alpha val="80000"/>
                  </a:schemeClr>
                </a:solidFill>
              </a:rPr>
              <a:t>Tuesday, February 2, 20XX</a:t>
            </a:r>
          </a:p>
        </p:txBody>
      </p:sp>
      <p:sp>
        <p:nvSpPr>
          <p:cNvPr id="46" name="Freeform: Shape 45">
            <a:extLst>
              <a:ext uri="{FF2B5EF4-FFF2-40B4-BE49-F238E27FC236}">
                <a16:creationId xmlns:a16="http://schemas.microsoft.com/office/drawing/2014/main" id="{3E6AA126-9DDC-4FBE-AEE6-8D0E982B0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2295" y="6121100"/>
            <a:ext cx="1080000" cy="736900"/>
          </a:xfrm>
          <a:custGeom>
            <a:avLst/>
            <a:gdLst>
              <a:gd name="connsiteX0" fmla="*/ 540000 w 1080000"/>
              <a:gd name="connsiteY0" fmla="*/ 0 h 736900"/>
              <a:gd name="connsiteX1" fmla="*/ 1080000 w 1080000"/>
              <a:gd name="connsiteY1" fmla="*/ 540000 h 736900"/>
              <a:gd name="connsiteX2" fmla="*/ 1069029 w 1080000"/>
              <a:gd name="connsiteY2" fmla="*/ 648829 h 736900"/>
              <a:gd name="connsiteX3" fmla="*/ 1041691 w 1080000"/>
              <a:gd name="connsiteY3" fmla="*/ 736900 h 736900"/>
              <a:gd name="connsiteX4" fmla="*/ 38310 w 1080000"/>
              <a:gd name="connsiteY4" fmla="*/ 736900 h 736900"/>
              <a:gd name="connsiteX5" fmla="*/ 10971 w 1080000"/>
              <a:gd name="connsiteY5" fmla="*/ 648829 h 736900"/>
              <a:gd name="connsiteX6" fmla="*/ 0 w 1080000"/>
              <a:gd name="connsiteY6" fmla="*/ 540000 h 736900"/>
              <a:gd name="connsiteX7" fmla="*/ 540000 w 1080000"/>
              <a:gd name="connsiteY7" fmla="*/ 0 h 73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0000" h="736900">
                <a:moveTo>
                  <a:pt x="540000" y="0"/>
                </a:moveTo>
                <a:cubicBezTo>
                  <a:pt x="838234" y="0"/>
                  <a:pt x="1080000" y="241766"/>
                  <a:pt x="1080000" y="540000"/>
                </a:cubicBezTo>
                <a:cubicBezTo>
                  <a:pt x="1080000" y="577280"/>
                  <a:pt x="1076223" y="613676"/>
                  <a:pt x="1069029" y="648829"/>
                </a:cubicBezTo>
                <a:lnTo>
                  <a:pt x="1041691" y="736900"/>
                </a:lnTo>
                <a:lnTo>
                  <a:pt x="38310" y="736900"/>
                </a:lnTo>
                <a:lnTo>
                  <a:pt x="10971" y="648829"/>
                </a:lnTo>
                <a:cubicBezTo>
                  <a:pt x="3778" y="613676"/>
                  <a:pt x="0" y="577280"/>
                  <a:pt x="0" y="540000"/>
                </a:cubicBezTo>
                <a:cubicBezTo>
                  <a:pt x="0" y="241766"/>
                  <a:pt x="241766" y="0"/>
                  <a:pt x="540000" y="0"/>
                </a:cubicBezTo>
                <a:close/>
              </a:path>
            </a:pathLst>
          </a:cu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76200" dir="1926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 name="Footer Placeholder 3">
            <a:extLst>
              <a:ext uri="{FF2B5EF4-FFF2-40B4-BE49-F238E27FC236}">
                <a16:creationId xmlns:a16="http://schemas.microsoft.com/office/drawing/2014/main" id="{C297A123-DA8F-DEFA-74EE-211C69E53DFD}"/>
              </a:ext>
            </a:extLst>
          </p:cNvPr>
          <p:cNvSpPr>
            <a:spLocks noGrp="1"/>
          </p:cNvSpPr>
          <p:nvPr>
            <p:ph type="ftr" sz="quarter" idx="11"/>
          </p:nvPr>
        </p:nvSpPr>
        <p:spPr>
          <a:xfrm>
            <a:off x="3359150" y="6507212"/>
            <a:ext cx="6379210" cy="153888"/>
          </a:xfrm>
        </p:spPr>
        <p:txBody>
          <a:bodyPr vert="horz" wrap="square" lIns="0" tIns="0" rIns="0" bIns="0" rtlCol="0" anchor="ctr">
            <a:normAutofit/>
          </a:bodyPr>
          <a:lstStyle/>
          <a:p>
            <a:pPr>
              <a:spcAft>
                <a:spcPts val="600"/>
              </a:spcAft>
            </a:pPr>
            <a:r>
              <a:rPr lang="en-US" kern="1200">
                <a:solidFill>
                  <a:schemeClr val="tx1">
                    <a:alpha val="80000"/>
                  </a:schemeClr>
                </a:solidFill>
                <a:latin typeface="+mn-lt"/>
                <a:ea typeface="+mn-ea"/>
                <a:cs typeface="+mn-cs"/>
              </a:rPr>
              <a:t>Sample Footer Text</a:t>
            </a:r>
          </a:p>
        </p:txBody>
      </p:sp>
      <p:sp>
        <p:nvSpPr>
          <p:cNvPr id="5" name="Slide Number Placeholder 4">
            <a:extLst>
              <a:ext uri="{FF2B5EF4-FFF2-40B4-BE49-F238E27FC236}">
                <a16:creationId xmlns:a16="http://schemas.microsoft.com/office/drawing/2014/main" id="{1FEDD483-01B8-4A0C-4487-0216183AA312}"/>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6</a:t>
            </a:fld>
            <a:endParaRPr lang="en-US">
              <a:solidFill>
                <a:schemeClr val="tx1">
                  <a:alpha val="80000"/>
                </a:schemeClr>
              </a:solidFill>
            </a:endParaRPr>
          </a:p>
        </p:txBody>
      </p:sp>
    </p:spTree>
    <p:extLst>
      <p:ext uri="{BB962C8B-B14F-4D97-AF65-F5344CB8AC3E}">
        <p14:creationId xmlns:p14="http://schemas.microsoft.com/office/powerpoint/2010/main" val="1741987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11">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useBgFill="1">
        <p:nvSpPr>
          <p:cNvPr id="10" name="Rectangle 17">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9">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6CC64B29-1A4A-8407-1C7F-2350B148F80E}"/>
              </a:ext>
            </a:extLst>
          </p:cNvPr>
          <p:cNvSpPr>
            <a:spLocks noGrp="1"/>
          </p:cNvSpPr>
          <p:nvPr>
            <p:ph type="dt" sz="half" idx="10"/>
          </p:nvPr>
        </p:nvSpPr>
        <p:spPr>
          <a:xfrm>
            <a:off x="550863" y="6507212"/>
            <a:ext cx="2628900" cy="153888"/>
          </a:xfrm>
        </p:spPr>
        <p:txBody>
          <a:bodyPr vert="horz" wrap="square" lIns="0" tIns="0" rIns="0" bIns="0" rtlCol="0" anchor="ctr">
            <a:normAutofit/>
          </a:bodyPr>
          <a:lstStyle/>
          <a:p>
            <a:pPr>
              <a:spcAft>
                <a:spcPts val="600"/>
              </a:spcAft>
            </a:pPr>
            <a:r>
              <a:rPr lang="en-US">
                <a:solidFill>
                  <a:schemeClr val="tx1">
                    <a:alpha val="80000"/>
                  </a:schemeClr>
                </a:solidFill>
              </a:rPr>
              <a:t>Tuesday, February 2, 20XX</a:t>
            </a:r>
          </a:p>
        </p:txBody>
      </p:sp>
      <p:sp>
        <p:nvSpPr>
          <p:cNvPr id="3" name="Footer Placeholder 2">
            <a:extLst>
              <a:ext uri="{FF2B5EF4-FFF2-40B4-BE49-F238E27FC236}">
                <a16:creationId xmlns:a16="http://schemas.microsoft.com/office/drawing/2014/main" id="{22B493E0-B402-4AF7-600A-CA7C99A96973}"/>
              </a:ext>
            </a:extLst>
          </p:cNvPr>
          <p:cNvSpPr>
            <a:spLocks noGrp="1"/>
          </p:cNvSpPr>
          <p:nvPr>
            <p:ph type="ftr" sz="quarter" idx="11"/>
          </p:nvPr>
        </p:nvSpPr>
        <p:spPr>
          <a:xfrm>
            <a:off x="3359150" y="6507212"/>
            <a:ext cx="6379210" cy="153888"/>
          </a:xfrm>
        </p:spPr>
        <p:txBody>
          <a:bodyPr vert="horz" wrap="square" lIns="0" tIns="0" rIns="0" bIns="0" rtlCol="0" anchor="ctr">
            <a:normAutofit/>
          </a:bodyPr>
          <a:lstStyle/>
          <a:p>
            <a:pPr>
              <a:spcAft>
                <a:spcPts val="600"/>
              </a:spcAft>
            </a:pPr>
            <a:r>
              <a:rPr lang="en-US" kern="1200">
                <a:solidFill>
                  <a:schemeClr val="tx1">
                    <a:alpha val="80000"/>
                  </a:schemeClr>
                </a:solidFill>
                <a:latin typeface="+mn-lt"/>
                <a:ea typeface="+mn-ea"/>
                <a:cs typeface="+mn-cs"/>
              </a:rPr>
              <a:t>Sample Footer Text</a:t>
            </a:r>
          </a:p>
        </p:txBody>
      </p:sp>
      <p:sp>
        <p:nvSpPr>
          <p:cNvPr id="4" name="Slide Number Placeholder 3">
            <a:extLst>
              <a:ext uri="{FF2B5EF4-FFF2-40B4-BE49-F238E27FC236}">
                <a16:creationId xmlns:a16="http://schemas.microsoft.com/office/drawing/2014/main" id="{5FACC253-2F0A-88D8-FDBD-CA34CD0FC757}"/>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7</a:t>
            </a:fld>
            <a:endParaRPr lang="en-US">
              <a:solidFill>
                <a:schemeClr val="tx1">
                  <a:alpha val="80000"/>
                </a:schemeClr>
              </a:solidFill>
            </a:endParaRPr>
          </a:p>
        </p:txBody>
      </p:sp>
      <p:graphicFrame>
        <p:nvGraphicFramePr>
          <p:cNvPr id="17" name="TextBox 5">
            <a:extLst>
              <a:ext uri="{FF2B5EF4-FFF2-40B4-BE49-F238E27FC236}">
                <a16:creationId xmlns:a16="http://schemas.microsoft.com/office/drawing/2014/main" id="{61A4387D-BB28-EA9F-DF32-F643CFAFBF81}"/>
              </a:ext>
            </a:extLst>
          </p:cNvPr>
          <p:cNvGraphicFramePr/>
          <p:nvPr>
            <p:extLst>
              <p:ext uri="{D42A27DB-BD31-4B8C-83A1-F6EECF244321}">
                <p14:modId xmlns:p14="http://schemas.microsoft.com/office/powerpoint/2010/main" val="763937126"/>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502AA1E8-BA63-9A56-F738-35D44753BE21}"/>
              </a:ext>
            </a:extLst>
          </p:cNvPr>
          <p:cNvSpPr txBox="1"/>
          <p:nvPr/>
        </p:nvSpPr>
        <p:spPr>
          <a:xfrm>
            <a:off x="406372" y="2156030"/>
            <a:ext cx="3907576" cy="954107"/>
          </a:xfrm>
          <a:prstGeom prst="rect">
            <a:avLst/>
          </a:prstGeom>
          <a:noFill/>
        </p:spPr>
        <p:txBody>
          <a:bodyPr wrap="square">
            <a:spAutoFit/>
          </a:bodyPr>
          <a:lstStyle/>
          <a:p>
            <a:r>
              <a:rPr lang="en-GB" sz="2800" dirty="0"/>
              <a:t>Divorce and dissolution – key statutes</a:t>
            </a:r>
          </a:p>
        </p:txBody>
      </p:sp>
    </p:spTree>
    <p:extLst>
      <p:ext uri="{BB962C8B-B14F-4D97-AF65-F5344CB8AC3E}">
        <p14:creationId xmlns:p14="http://schemas.microsoft.com/office/powerpoint/2010/main" val="2322288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65B1F0-E563-3D3E-BCC6-AA5A797CE745}"/>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0A47D63A-E813-ED6F-AB68-E663AF876E8D}"/>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72A85A5E-8285-94FF-7269-BE8957499AA6}"/>
              </a:ext>
            </a:extLst>
          </p:cNvPr>
          <p:cNvSpPr>
            <a:spLocks noGrp="1"/>
          </p:cNvSpPr>
          <p:nvPr>
            <p:ph type="sldNum" sz="quarter" idx="12"/>
          </p:nvPr>
        </p:nvSpPr>
        <p:spPr/>
        <p:txBody>
          <a:bodyPr/>
          <a:lstStyle/>
          <a:p>
            <a:fld id="{DBA1B0FB-D917-4C8C-928F-313BD683BF39}" type="slidenum">
              <a:rPr lang="en-US" smtClean="0"/>
              <a:t>8</a:t>
            </a:fld>
            <a:endParaRPr lang="en-US"/>
          </a:p>
        </p:txBody>
      </p:sp>
      <p:sp>
        <p:nvSpPr>
          <p:cNvPr id="6" name="TextBox 5">
            <a:extLst>
              <a:ext uri="{FF2B5EF4-FFF2-40B4-BE49-F238E27FC236}">
                <a16:creationId xmlns:a16="http://schemas.microsoft.com/office/drawing/2014/main" id="{51285E10-2439-A7F3-8F3C-235CE15BAF8D}"/>
              </a:ext>
            </a:extLst>
          </p:cNvPr>
          <p:cNvSpPr txBox="1"/>
          <p:nvPr/>
        </p:nvSpPr>
        <p:spPr>
          <a:xfrm>
            <a:off x="1150011" y="482444"/>
            <a:ext cx="10024742" cy="4832092"/>
          </a:xfrm>
          <a:prstGeom prst="rect">
            <a:avLst/>
          </a:prstGeom>
          <a:noFill/>
        </p:spPr>
        <p:txBody>
          <a:bodyPr wrap="square">
            <a:spAutoFit/>
          </a:bodyPr>
          <a:lstStyle/>
          <a:p>
            <a:r>
              <a:rPr lang="en-GB" sz="2800" dirty="0">
                <a:solidFill>
                  <a:srgbClr val="FFFF00"/>
                </a:solidFill>
              </a:rPr>
              <a:t>DON’T FORGET THE ‘One year rule’</a:t>
            </a:r>
          </a:p>
          <a:p>
            <a:endParaRPr lang="en-GB" sz="2800" dirty="0"/>
          </a:p>
          <a:p>
            <a:r>
              <a:rPr lang="en-GB" sz="2800" dirty="0"/>
              <a:t>Under s3(1) MCA 1973 a divorce cannot be applied for within one year of marriage. This bar is absolute and is intended to prevent over-hasty decisions. </a:t>
            </a:r>
          </a:p>
          <a:p>
            <a:endParaRPr lang="en-GB" sz="2800" dirty="0"/>
          </a:p>
          <a:p>
            <a:r>
              <a:rPr lang="en-GB" sz="2800" dirty="0"/>
              <a:t>Once the year has elapsed, matrimonial proceedings can be started and the applicant may rely on events during that first year of marriage (s3(2) MCA 1973). </a:t>
            </a:r>
          </a:p>
          <a:p>
            <a:endParaRPr lang="en-GB" sz="2800" dirty="0"/>
          </a:p>
          <a:p>
            <a:r>
              <a:rPr lang="en-GB" sz="2800" dirty="0"/>
              <a:t>The equivalent provision for civil partnerships is s41 CPA 2004.</a:t>
            </a:r>
          </a:p>
        </p:txBody>
      </p:sp>
    </p:spTree>
    <p:extLst>
      <p:ext uri="{BB962C8B-B14F-4D97-AF65-F5344CB8AC3E}">
        <p14:creationId xmlns:p14="http://schemas.microsoft.com/office/powerpoint/2010/main" val="716083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3EA28F-6772-4D3E-5276-352B2BC25743}"/>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5E73725E-30F9-831F-5C4A-299F80207FF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F7D513A3-D334-62B6-C86C-53C8F0ADA811}"/>
              </a:ext>
            </a:extLst>
          </p:cNvPr>
          <p:cNvSpPr>
            <a:spLocks noGrp="1"/>
          </p:cNvSpPr>
          <p:nvPr>
            <p:ph type="sldNum" sz="quarter" idx="12"/>
          </p:nvPr>
        </p:nvSpPr>
        <p:spPr/>
        <p:txBody>
          <a:bodyPr/>
          <a:lstStyle/>
          <a:p>
            <a:fld id="{DBA1B0FB-D917-4C8C-928F-313BD683BF39}" type="slidenum">
              <a:rPr lang="en-US" smtClean="0"/>
              <a:t>9</a:t>
            </a:fld>
            <a:endParaRPr lang="en-US"/>
          </a:p>
        </p:txBody>
      </p:sp>
      <p:sp>
        <p:nvSpPr>
          <p:cNvPr id="5" name="TextBox 4">
            <a:extLst>
              <a:ext uri="{FF2B5EF4-FFF2-40B4-BE49-F238E27FC236}">
                <a16:creationId xmlns:a16="http://schemas.microsoft.com/office/drawing/2014/main" id="{8B16BD64-D2F8-AA75-9CBF-642205A2B5B0}"/>
              </a:ext>
            </a:extLst>
          </p:cNvPr>
          <p:cNvSpPr txBox="1"/>
          <p:nvPr/>
        </p:nvSpPr>
        <p:spPr>
          <a:xfrm>
            <a:off x="2636614" y="1744651"/>
            <a:ext cx="7312249" cy="1200329"/>
          </a:xfrm>
          <a:prstGeom prst="rect">
            <a:avLst/>
          </a:prstGeom>
          <a:noFill/>
        </p:spPr>
        <p:txBody>
          <a:bodyPr wrap="square" rtlCol="0">
            <a:spAutoFit/>
          </a:bodyPr>
          <a:lstStyle/>
          <a:p>
            <a:r>
              <a:rPr lang="en-GB" sz="3600" dirty="0"/>
              <a:t>What are the 5 facts to support the grounds for irretrievable breakdown ?</a:t>
            </a:r>
          </a:p>
        </p:txBody>
      </p:sp>
    </p:spTree>
    <p:extLst>
      <p:ext uri="{BB962C8B-B14F-4D97-AF65-F5344CB8AC3E}">
        <p14:creationId xmlns:p14="http://schemas.microsoft.com/office/powerpoint/2010/main" val="6548219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112A4-19B9-4DDC-697F-A35073D97E4F}"/>
              </a:ext>
            </a:extLst>
          </p:cNvPr>
          <p:cNvSpPr>
            <a:spLocks noGrp="1"/>
          </p:cNvSpPr>
          <p:nvPr>
            <p:ph type="title"/>
          </p:nvPr>
        </p:nvSpPr>
        <p:spPr/>
        <p:txBody>
          <a:bodyPr/>
          <a:lstStyle/>
          <a:p>
            <a:r>
              <a:rPr lang="en-GB" dirty="0"/>
              <a:t>5 facts for divorce</a:t>
            </a:r>
          </a:p>
        </p:txBody>
      </p:sp>
      <p:sp>
        <p:nvSpPr>
          <p:cNvPr id="3" name="Content Placeholder 2">
            <a:extLst>
              <a:ext uri="{FF2B5EF4-FFF2-40B4-BE49-F238E27FC236}">
                <a16:creationId xmlns:a16="http://schemas.microsoft.com/office/drawing/2014/main" id="{625380D9-0153-D964-7445-AF88E569377E}"/>
              </a:ext>
            </a:extLst>
          </p:cNvPr>
          <p:cNvSpPr>
            <a:spLocks noGrp="1"/>
          </p:cNvSpPr>
          <p:nvPr>
            <p:ph idx="1"/>
          </p:nvPr>
        </p:nvSpPr>
        <p:spPr>
          <a:xfrm>
            <a:off x="550863" y="1531481"/>
            <a:ext cx="11090274" cy="4561344"/>
          </a:xfrm>
        </p:spPr>
        <p:txBody>
          <a:bodyPr/>
          <a:lstStyle/>
          <a:p>
            <a:r>
              <a:rPr lang="en-GB" sz="2400" dirty="0"/>
              <a:t>Unreasonable Behaviour – 45% Unreasonable behaviour is the most cited reason for divorce as it covers a number of aspects. </a:t>
            </a:r>
          </a:p>
          <a:p>
            <a:r>
              <a:rPr lang="en-GB" sz="2400" dirty="0"/>
              <a:t>Separation (2 years and consent) – 27% </a:t>
            </a:r>
          </a:p>
          <a:p>
            <a:r>
              <a:rPr lang="en-GB" sz="2400" dirty="0"/>
              <a:t>Adultery – 14% </a:t>
            </a:r>
          </a:p>
          <a:p>
            <a:r>
              <a:rPr lang="en-GB" sz="2400" dirty="0"/>
              <a:t>Separation (5years and consent) – 13% </a:t>
            </a:r>
          </a:p>
          <a:p>
            <a:r>
              <a:rPr lang="en-GB" sz="2400" dirty="0"/>
              <a:t>Desertion – 1%</a:t>
            </a:r>
          </a:p>
          <a:p>
            <a:endParaRPr lang="en-GB" dirty="0"/>
          </a:p>
          <a:p>
            <a:pPr marL="0" indent="0">
              <a:buNone/>
            </a:pPr>
            <a:r>
              <a:rPr lang="en-GB" sz="1400" dirty="0"/>
              <a:t>Stats taken from 2012 – Howells Cardiff</a:t>
            </a:r>
          </a:p>
        </p:txBody>
      </p:sp>
      <p:sp>
        <p:nvSpPr>
          <p:cNvPr id="4" name="Date Placeholder 3">
            <a:extLst>
              <a:ext uri="{FF2B5EF4-FFF2-40B4-BE49-F238E27FC236}">
                <a16:creationId xmlns:a16="http://schemas.microsoft.com/office/drawing/2014/main" id="{A07691F0-B9B6-95D5-D67A-707511EB9195}"/>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5E22A56F-8CB1-BBE2-0D8F-DEF8F651E7E8}"/>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AF5F381-E3C7-E27F-CF4A-351C5B02095E}"/>
              </a:ext>
            </a:extLst>
          </p:cNvPr>
          <p:cNvSpPr>
            <a:spLocks noGrp="1"/>
          </p:cNvSpPr>
          <p:nvPr>
            <p:ph type="sldNum" sz="quarter" idx="12"/>
          </p:nvPr>
        </p:nvSpPr>
        <p:spPr/>
        <p:txBody>
          <a:bodyPr/>
          <a:lstStyle/>
          <a:p>
            <a:fld id="{DBA1B0FB-D917-4C8C-928F-313BD683BF39}" type="slidenum">
              <a:rPr lang="en-US" smtClean="0"/>
              <a:t>10</a:t>
            </a:fld>
            <a:endParaRPr lang="en-US"/>
          </a:p>
        </p:txBody>
      </p:sp>
    </p:spTree>
    <p:extLst>
      <p:ext uri="{BB962C8B-B14F-4D97-AF65-F5344CB8AC3E}">
        <p14:creationId xmlns:p14="http://schemas.microsoft.com/office/powerpoint/2010/main" val="39039764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C393D8-AE98-EDFD-62F1-817D55DED643}"/>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7C5A12B1-5922-9115-4C94-E9C858F2242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0A6A27EF-C2AD-9BC5-A74A-42FEC2085EB8}"/>
              </a:ext>
            </a:extLst>
          </p:cNvPr>
          <p:cNvSpPr>
            <a:spLocks noGrp="1"/>
          </p:cNvSpPr>
          <p:nvPr>
            <p:ph type="sldNum" sz="quarter" idx="12"/>
          </p:nvPr>
        </p:nvSpPr>
        <p:spPr/>
        <p:txBody>
          <a:bodyPr/>
          <a:lstStyle/>
          <a:p>
            <a:fld id="{DBA1B0FB-D917-4C8C-928F-313BD683BF39}" type="slidenum">
              <a:rPr lang="en-US" smtClean="0"/>
              <a:t>11</a:t>
            </a:fld>
            <a:endParaRPr lang="en-US"/>
          </a:p>
        </p:txBody>
      </p:sp>
      <p:sp>
        <p:nvSpPr>
          <p:cNvPr id="6" name="TextBox 5">
            <a:extLst>
              <a:ext uri="{FF2B5EF4-FFF2-40B4-BE49-F238E27FC236}">
                <a16:creationId xmlns:a16="http://schemas.microsoft.com/office/drawing/2014/main" id="{A1F1547D-FBA1-44A9-CECD-F666643C30D7}"/>
              </a:ext>
            </a:extLst>
          </p:cNvPr>
          <p:cNvSpPr txBox="1"/>
          <p:nvPr/>
        </p:nvSpPr>
        <p:spPr>
          <a:xfrm>
            <a:off x="340328" y="101522"/>
            <a:ext cx="11511343" cy="6001643"/>
          </a:xfrm>
          <a:prstGeom prst="rect">
            <a:avLst/>
          </a:prstGeom>
          <a:noFill/>
        </p:spPr>
        <p:txBody>
          <a:bodyPr wrap="square">
            <a:spAutoFit/>
          </a:bodyPr>
          <a:lstStyle/>
          <a:p>
            <a:r>
              <a:rPr lang="en-GB" sz="1600" dirty="0">
                <a:solidFill>
                  <a:srgbClr val="FFFF00"/>
                </a:solidFill>
              </a:rPr>
              <a:t>Unreasonable Behaviour </a:t>
            </a:r>
          </a:p>
          <a:p>
            <a:r>
              <a:rPr lang="en-GB" sz="1600" dirty="0"/>
              <a:t>Unreasonable behaviour is the most cited reason for divorce as it covers a number of aspects. Essentially, it refers to either the husband or wife behaving so badly the other half of the couple can no longer stay married to them. </a:t>
            </a:r>
          </a:p>
          <a:p>
            <a:r>
              <a:rPr lang="en-GB" sz="1600" dirty="0"/>
              <a:t>This could include physical violence, verbal abuse, addiction or refusing to pay for the expenses related to the marital home. </a:t>
            </a:r>
          </a:p>
          <a:p>
            <a:endParaRPr lang="en-GB" sz="1600" dirty="0"/>
          </a:p>
          <a:p>
            <a:r>
              <a:rPr lang="en-GB" sz="1600" dirty="0">
                <a:solidFill>
                  <a:srgbClr val="FFFF00"/>
                </a:solidFill>
              </a:rPr>
              <a:t>Separation (2 years and consent) </a:t>
            </a:r>
          </a:p>
          <a:p>
            <a:r>
              <a:rPr lang="en-GB" sz="1600" dirty="0"/>
              <a:t>You may be granted a divorce in the UK if you have been separated and lived apart for more than 2 years. Both must agree on a divorce. </a:t>
            </a:r>
          </a:p>
          <a:p>
            <a:endParaRPr lang="en-GB" sz="1600" dirty="0"/>
          </a:p>
          <a:p>
            <a:r>
              <a:rPr lang="en-GB" sz="1600" dirty="0">
                <a:solidFill>
                  <a:srgbClr val="FFFF00"/>
                </a:solidFill>
              </a:rPr>
              <a:t>Adultery </a:t>
            </a:r>
          </a:p>
          <a:p>
            <a:r>
              <a:rPr lang="en-GB" sz="1600" dirty="0"/>
              <a:t>Adultery, more commonly known as an affair, is a common reason for divorce. A marriage is a promise to love and be faithful to a person for a lifetime, therefore either party having sex with another person can break down trust and often cannot be forgiven – whatever the reason behind the stray. </a:t>
            </a:r>
          </a:p>
          <a:p>
            <a:endParaRPr lang="en-GB" sz="1600" dirty="0"/>
          </a:p>
          <a:p>
            <a:r>
              <a:rPr lang="en-GB" sz="1600" dirty="0"/>
              <a:t>There are some restrictions with claiming adultery as the reason for divorce. It is not legally seen as a reason if the couple remain living together for 6 months or more after the innocent party finds out. Adultery can also not be claimed if the affair was between two people of the same sex. This also includes same-sex marriage cases. </a:t>
            </a:r>
          </a:p>
          <a:p>
            <a:endParaRPr lang="en-GB" sz="1600" dirty="0"/>
          </a:p>
          <a:p>
            <a:r>
              <a:rPr lang="en-GB" sz="1600" dirty="0">
                <a:solidFill>
                  <a:srgbClr val="FFFF00"/>
                </a:solidFill>
              </a:rPr>
              <a:t>Separation (5years and consent) </a:t>
            </a:r>
          </a:p>
          <a:p>
            <a:r>
              <a:rPr lang="en-GB" sz="1600" dirty="0"/>
              <a:t>Separation can be used as a reason, even if both parties do not agree on a divorce, if a married couple has been living apart for more than 5 years. </a:t>
            </a:r>
          </a:p>
          <a:p>
            <a:endParaRPr lang="en-GB" sz="1600" dirty="0"/>
          </a:p>
          <a:p>
            <a:r>
              <a:rPr lang="en-GB" sz="1600" dirty="0">
                <a:solidFill>
                  <a:srgbClr val="FFFF00"/>
                </a:solidFill>
              </a:rPr>
              <a:t>Desertion </a:t>
            </a:r>
          </a:p>
          <a:p>
            <a:r>
              <a:rPr lang="en-GB" sz="1600" dirty="0"/>
              <a:t>Although rare, desertion is the explanation for divorce in 1% of cases. This is when either partner unexpectedly leaves without good reason or to end the relationship and has been away for more than two of the last two and a half years.</a:t>
            </a:r>
          </a:p>
        </p:txBody>
      </p:sp>
    </p:spTree>
    <p:extLst>
      <p:ext uri="{BB962C8B-B14F-4D97-AF65-F5344CB8AC3E}">
        <p14:creationId xmlns:p14="http://schemas.microsoft.com/office/powerpoint/2010/main" val="33182642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5C0E6-6F90-790D-060F-1A344902EA6E}"/>
              </a:ext>
            </a:extLst>
          </p:cNvPr>
          <p:cNvSpPr>
            <a:spLocks noGrp="1"/>
          </p:cNvSpPr>
          <p:nvPr>
            <p:ph type="title"/>
          </p:nvPr>
        </p:nvSpPr>
        <p:spPr>
          <a:xfrm>
            <a:off x="550862" y="549275"/>
            <a:ext cx="7903131" cy="875618"/>
          </a:xfrm>
        </p:spPr>
        <p:txBody>
          <a:bodyPr/>
          <a:lstStyle/>
          <a:p>
            <a:r>
              <a:rPr lang="en-GB" dirty="0"/>
              <a:t>Adultery and intolerability</a:t>
            </a:r>
          </a:p>
        </p:txBody>
      </p:sp>
      <p:sp>
        <p:nvSpPr>
          <p:cNvPr id="3" name="Content Placeholder 2">
            <a:extLst>
              <a:ext uri="{FF2B5EF4-FFF2-40B4-BE49-F238E27FC236}">
                <a16:creationId xmlns:a16="http://schemas.microsoft.com/office/drawing/2014/main" id="{1D2C8393-7932-17A7-C8CE-D024E671CA00}"/>
              </a:ext>
            </a:extLst>
          </p:cNvPr>
          <p:cNvSpPr>
            <a:spLocks noGrp="1"/>
          </p:cNvSpPr>
          <p:nvPr>
            <p:ph idx="1"/>
          </p:nvPr>
        </p:nvSpPr>
        <p:spPr>
          <a:xfrm>
            <a:off x="550863" y="1424893"/>
            <a:ext cx="11090274" cy="4667931"/>
          </a:xfrm>
        </p:spPr>
        <p:txBody>
          <a:bodyPr/>
          <a:lstStyle/>
          <a:p>
            <a:r>
              <a:rPr lang="en-GB" dirty="0"/>
              <a:t>The fact set out in s1(2)(a) MCA 1973 contains two separate elements:</a:t>
            </a:r>
          </a:p>
          <a:p>
            <a:pPr marL="0" indent="0">
              <a:buNone/>
            </a:pPr>
            <a:r>
              <a:rPr lang="en-GB" dirty="0"/>
              <a:t> </a:t>
            </a:r>
            <a:r>
              <a:rPr lang="en-GB" dirty="0" err="1"/>
              <a:t>i</a:t>
            </a:r>
            <a:r>
              <a:rPr lang="en-GB" dirty="0"/>
              <a:t>) that the respondent has committed adultery; and</a:t>
            </a:r>
          </a:p>
          <a:p>
            <a:pPr marL="0" indent="0">
              <a:buNone/>
            </a:pPr>
            <a:r>
              <a:rPr lang="en-GB" dirty="0"/>
              <a:t>ii) that the applicant finds it intolerable to live with the respondent.</a:t>
            </a:r>
          </a:p>
          <a:p>
            <a:pPr marL="0" indent="0">
              <a:buNone/>
            </a:pPr>
            <a:r>
              <a:rPr lang="en-GB" dirty="0">
                <a:solidFill>
                  <a:srgbClr val="FFFF00">
                    <a:alpha val="60000"/>
                  </a:srgbClr>
                </a:solidFill>
              </a:rPr>
              <a:t>Carr v Carr [1974] </a:t>
            </a:r>
            <a:r>
              <a:rPr lang="en-GB" dirty="0"/>
              <a:t>confirmed both elements must be present but there does not need to be any connection between the two. </a:t>
            </a:r>
          </a:p>
          <a:p>
            <a:pPr marL="0" indent="0">
              <a:buNone/>
            </a:pPr>
            <a:r>
              <a:rPr lang="en-GB" dirty="0"/>
              <a:t>It could be, for example, that the applicant is not bothered by the respondent’s adultery but finds it intolerable to live with the respondent because of their loud snoring! Odd though it may seem, this applicant could still rely on s1(2)(a) because both elements are present even though it is the snoring not the adultery that makes it intolerable for the applicant to live with the respondent</a:t>
            </a:r>
          </a:p>
        </p:txBody>
      </p:sp>
      <p:sp>
        <p:nvSpPr>
          <p:cNvPr id="4" name="Date Placeholder 3">
            <a:extLst>
              <a:ext uri="{FF2B5EF4-FFF2-40B4-BE49-F238E27FC236}">
                <a16:creationId xmlns:a16="http://schemas.microsoft.com/office/drawing/2014/main" id="{4FAF11A8-223F-9626-5E5D-B1B74717C0B2}"/>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2F5F41DD-D1B8-8C44-4562-9B817A9CA8E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EEDDE5E-8AE6-2653-0212-59BACB48D78E}"/>
              </a:ext>
            </a:extLst>
          </p:cNvPr>
          <p:cNvSpPr>
            <a:spLocks noGrp="1"/>
          </p:cNvSpPr>
          <p:nvPr>
            <p:ph type="sldNum" sz="quarter" idx="12"/>
          </p:nvPr>
        </p:nvSpPr>
        <p:spPr/>
        <p:txBody>
          <a:bodyPr/>
          <a:lstStyle/>
          <a:p>
            <a:fld id="{DBA1B0FB-D917-4C8C-928F-313BD683BF39}" type="slidenum">
              <a:rPr lang="en-US" smtClean="0"/>
              <a:t>12</a:t>
            </a:fld>
            <a:endParaRPr lang="en-US"/>
          </a:p>
        </p:txBody>
      </p:sp>
    </p:spTree>
    <p:extLst>
      <p:ext uri="{BB962C8B-B14F-4D97-AF65-F5344CB8AC3E}">
        <p14:creationId xmlns:p14="http://schemas.microsoft.com/office/powerpoint/2010/main" val="25701972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699FF-57AC-53D1-44FA-42F6C36A573A}"/>
              </a:ext>
            </a:extLst>
          </p:cNvPr>
          <p:cNvSpPr>
            <a:spLocks noGrp="1"/>
          </p:cNvSpPr>
          <p:nvPr>
            <p:ph type="title"/>
          </p:nvPr>
        </p:nvSpPr>
        <p:spPr>
          <a:xfrm>
            <a:off x="3636262" y="277024"/>
            <a:ext cx="4155774" cy="634571"/>
          </a:xfrm>
        </p:spPr>
        <p:txBody>
          <a:bodyPr/>
          <a:lstStyle/>
          <a:p>
            <a:r>
              <a:rPr lang="en-GB" sz="3600" dirty="0"/>
              <a:t>What is adultery?</a:t>
            </a:r>
          </a:p>
        </p:txBody>
      </p:sp>
      <p:sp>
        <p:nvSpPr>
          <p:cNvPr id="3" name="Content Placeholder 2">
            <a:extLst>
              <a:ext uri="{FF2B5EF4-FFF2-40B4-BE49-F238E27FC236}">
                <a16:creationId xmlns:a16="http://schemas.microsoft.com/office/drawing/2014/main" id="{4EBEEECE-5370-7986-D94B-0CF26BDE0689}"/>
              </a:ext>
            </a:extLst>
          </p:cNvPr>
          <p:cNvSpPr>
            <a:spLocks noGrp="1"/>
          </p:cNvSpPr>
          <p:nvPr>
            <p:ph idx="1"/>
          </p:nvPr>
        </p:nvSpPr>
        <p:spPr>
          <a:xfrm>
            <a:off x="218782" y="911595"/>
            <a:ext cx="11881589" cy="5615426"/>
          </a:xfrm>
        </p:spPr>
        <p:txBody>
          <a:bodyPr/>
          <a:lstStyle/>
          <a:p>
            <a:pPr marL="0" indent="0">
              <a:buNone/>
            </a:pPr>
            <a:r>
              <a:rPr lang="en-GB" sz="1400" dirty="0"/>
              <a:t>Adultery is defined as: “voluntary sexual intercourse between two persons of the opposite sex, of whom one or both is married but who are not married to each other” Dennis v Dennis 1955. There must be sexual intercourse. This does not have to be a complete act of intercourse but there must be some penetration of the vagina (Dennis v Dennis [1955]). The sexual intercourse must be voluntary. A victim of rape does not commit adultery nor does a person who is mentally incapable of giving consent. The intercourse will be voluntary even if the participants are drunk, unless the drunkenness was not voluntary. A person who is drunk will still commit adultery even if they are incapable of giving consent in the normal sense by the time the intercourse takes place (Goshawk v Goshawk [1965]).</a:t>
            </a:r>
          </a:p>
          <a:p>
            <a:pPr marL="0" indent="0">
              <a:buNone/>
            </a:pPr>
            <a:r>
              <a:rPr lang="en-GB" sz="1400" dirty="0"/>
              <a:t>The sexual intercourse must be heterosexual, s1(6) MCA 1973 confirms adultery must be between parties of the opposite sex. This means that the fact of adultery will be of limited use to same-sex spouses. For example, if a woman in a same-sex marriage has sex with a woman other than her spouse, this will not be adultery for the purposes of divorce. If she has sex with a man, it will be adultery. You may think that this is rather absurd; it probably results from a reluctance to define exactly what would be required for adultery between two people of the same gender.</a:t>
            </a:r>
          </a:p>
          <a:p>
            <a:pPr marL="0" indent="0">
              <a:buNone/>
            </a:pPr>
            <a:r>
              <a:rPr lang="en-GB" sz="1400" dirty="0"/>
              <a:t>These requirements mean that it is quite difficult to prove adultery. If the respondent’s unfaithfulness falls short of adultery because, for example, there was no penetration or it was homosexual, the applicant could still rely on the infidelity as an example of the respondent’s behaviour under s1(2)(b).</a:t>
            </a:r>
          </a:p>
          <a:p>
            <a:pPr marL="0" indent="0">
              <a:buNone/>
            </a:pPr>
            <a:r>
              <a:rPr lang="en-GB" sz="1400" dirty="0"/>
              <a:t>In practice, adultery is usually only where the respondent is prepared to admit that they have committed adultery, so that the adultery will not actually have to be proved. If the respondent will not admit adultery, it will probably be easier and less painful for the applicant to rely on another fact where possible – probably the respondent’s behaviour.</a:t>
            </a:r>
          </a:p>
          <a:p>
            <a:pPr marL="0" indent="0">
              <a:buNone/>
            </a:pPr>
            <a:r>
              <a:rPr lang="en-GB" sz="1400" dirty="0"/>
              <a:t>There are certain situations in which the court will usually be prepared to infer that adultery has taken place without the need for it to be proved.</a:t>
            </a:r>
          </a:p>
          <a:p>
            <a:pPr marL="0" indent="0">
              <a:lnSpc>
                <a:spcPct val="100000"/>
              </a:lnSpc>
              <a:spcBef>
                <a:spcPts val="0"/>
              </a:spcBef>
              <a:spcAft>
                <a:spcPts val="0"/>
              </a:spcAft>
              <a:buNone/>
            </a:pPr>
            <a:r>
              <a:rPr lang="en-GB" sz="1400" dirty="0"/>
              <a:t>	</a:t>
            </a:r>
            <a:r>
              <a:rPr lang="en-GB" sz="1400" dirty="0" err="1"/>
              <a:t>i</a:t>
            </a:r>
            <a:r>
              <a:rPr lang="en-GB" sz="1400" dirty="0"/>
              <a:t>) The situation where the respondent is living with another partner of the opposite sex.</a:t>
            </a:r>
          </a:p>
          <a:p>
            <a:pPr marL="0" indent="0">
              <a:lnSpc>
                <a:spcPct val="100000"/>
              </a:lnSpc>
              <a:spcBef>
                <a:spcPts val="0"/>
              </a:spcBef>
              <a:spcAft>
                <a:spcPts val="0"/>
              </a:spcAft>
              <a:buNone/>
            </a:pPr>
            <a:r>
              <a:rPr lang="en-GB" sz="1400" dirty="0"/>
              <a:t>	ii) Where the wife has become pregnant after a long period apart from her husband or where the husband has had a vasectomy.</a:t>
            </a:r>
          </a:p>
          <a:p>
            <a:pPr marL="0" indent="0">
              <a:lnSpc>
                <a:spcPct val="100000"/>
              </a:lnSpc>
              <a:spcBef>
                <a:spcPts val="0"/>
              </a:spcBef>
              <a:spcAft>
                <a:spcPts val="0"/>
              </a:spcAft>
              <a:buNone/>
            </a:pPr>
            <a:r>
              <a:rPr lang="en-GB" sz="1400" dirty="0"/>
              <a:t>	iii) Where the respondent is suffering from an STI that they have not caught from the applicant</a:t>
            </a:r>
          </a:p>
        </p:txBody>
      </p:sp>
      <p:sp>
        <p:nvSpPr>
          <p:cNvPr id="4" name="Date Placeholder 3">
            <a:extLst>
              <a:ext uri="{FF2B5EF4-FFF2-40B4-BE49-F238E27FC236}">
                <a16:creationId xmlns:a16="http://schemas.microsoft.com/office/drawing/2014/main" id="{0FE36CB3-F45D-7730-E121-C03D71487D48}"/>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7296C77B-87BA-A064-C5D1-039058C7749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F385E8A8-11E6-74DC-56EA-88CFF21BEE73}"/>
              </a:ext>
            </a:extLst>
          </p:cNvPr>
          <p:cNvSpPr>
            <a:spLocks noGrp="1"/>
          </p:cNvSpPr>
          <p:nvPr>
            <p:ph type="sldNum" sz="quarter" idx="12"/>
          </p:nvPr>
        </p:nvSpPr>
        <p:spPr/>
        <p:txBody>
          <a:bodyPr/>
          <a:lstStyle/>
          <a:p>
            <a:fld id="{DBA1B0FB-D917-4C8C-928F-313BD683BF39}" type="slidenum">
              <a:rPr lang="en-US" smtClean="0"/>
              <a:t>13</a:t>
            </a:fld>
            <a:endParaRPr lang="en-US"/>
          </a:p>
        </p:txBody>
      </p:sp>
    </p:spTree>
    <p:extLst>
      <p:ext uri="{BB962C8B-B14F-4D97-AF65-F5344CB8AC3E}">
        <p14:creationId xmlns:p14="http://schemas.microsoft.com/office/powerpoint/2010/main" val="846026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EF6403-B37A-39AB-7C5E-9403988AF983}"/>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173EE91A-89DE-FB3D-6546-38EE8FAA9E80}"/>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0211F725-71F4-4721-B4AE-B753B40F4610}"/>
              </a:ext>
            </a:extLst>
          </p:cNvPr>
          <p:cNvSpPr>
            <a:spLocks noGrp="1"/>
          </p:cNvSpPr>
          <p:nvPr>
            <p:ph type="sldNum" sz="quarter" idx="12"/>
          </p:nvPr>
        </p:nvSpPr>
        <p:spPr/>
        <p:txBody>
          <a:bodyPr/>
          <a:lstStyle/>
          <a:p>
            <a:fld id="{DBA1B0FB-D917-4C8C-928F-313BD683BF39}" type="slidenum">
              <a:rPr lang="en-US" smtClean="0"/>
              <a:t>14</a:t>
            </a:fld>
            <a:endParaRPr lang="en-US"/>
          </a:p>
        </p:txBody>
      </p:sp>
      <p:sp>
        <p:nvSpPr>
          <p:cNvPr id="6" name="TextBox 5">
            <a:extLst>
              <a:ext uri="{FF2B5EF4-FFF2-40B4-BE49-F238E27FC236}">
                <a16:creationId xmlns:a16="http://schemas.microsoft.com/office/drawing/2014/main" id="{02597206-5EEE-6955-F680-877DD13D144B}"/>
              </a:ext>
            </a:extLst>
          </p:cNvPr>
          <p:cNvSpPr txBox="1"/>
          <p:nvPr/>
        </p:nvSpPr>
        <p:spPr>
          <a:xfrm>
            <a:off x="411387" y="447584"/>
            <a:ext cx="11229750" cy="5755422"/>
          </a:xfrm>
          <a:prstGeom prst="rect">
            <a:avLst/>
          </a:prstGeom>
          <a:noFill/>
        </p:spPr>
        <p:txBody>
          <a:bodyPr wrap="square">
            <a:spAutoFit/>
          </a:bodyPr>
          <a:lstStyle/>
          <a:p>
            <a:r>
              <a:rPr lang="en-GB" sz="1600" dirty="0"/>
              <a:t>(b) Intolerability</a:t>
            </a:r>
          </a:p>
          <a:p>
            <a:endParaRPr lang="en-GB" sz="1600" dirty="0"/>
          </a:p>
          <a:p>
            <a:r>
              <a:rPr lang="en-GB" sz="1600" dirty="0"/>
              <a:t>Adultery is not enough, by itself, to establish irretrievable breakdown. The applicant must also show that they find it intolerable to live with the respondent.</a:t>
            </a:r>
          </a:p>
          <a:p>
            <a:endParaRPr lang="en-GB" sz="1600" dirty="0"/>
          </a:p>
          <a:p>
            <a:r>
              <a:rPr lang="en-GB" sz="1600" dirty="0">
                <a:solidFill>
                  <a:srgbClr val="FFFF00"/>
                </a:solidFill>
              </a:rPr>
              <a:t>Goodrich v Goodrich [1974], </a:t>
            </a:r>
            <a:r>
              <a:rPr lang="en-GB" sz="1600" dirty="0"/>
              <a:t>the test of intolerability is subjective: does this applicant find it intolerable to live with this respondent?</a:t>
            </a:r>
          </a:p>
          <a:p>
            <a:endParaRPr lang="en-GB" sz="1600" dirty="0"/>
          </a:p>
          <a:p>
            <a:r>
              <a:rPr lang="en-GB" sz="1600" dirty="0"/>
              <a:t>As already mentioned, there may often be a link between adultery and intolerability but this is not essential. The applicant may be unable to tolerate the respondent for a totally different reason. In Cleary v Cleary and Hutton [1974], the wife committed adultery and her husband forgave her. The wife continued to correspond with the other man and went out at night leaving the husband home alone. It was this later behaviour which the husband could not accept. This is surprising but it is the clear intention of the legislation.</a:t>
            </a:r>
          </a:p>
          <a:p>
            <a:endParaRPr lang="en-GB" sz="1600" dirty="0"/>
          </a:p>
          <a:p>
            <a:r>
              <a:rPr lang="en-GB" sz="1600" dirty="0"/>
              <a:t>(c) Living together after adultery</a:t>
            </a:r>
          </a:p>
          <a:p>
            <a:endParaRPr lang="en-GB" sz="1600" dirty="0"/>
          </a:p>
          <a:p>
            <a:r>
              <a:rPr lang="en-GB" sz="1600" dirty="0"/>
              <a:t>The relevant section for the adultery fact is s2(1). This section bars an applicant from relying on the respondent’s act of adultery if they have lived together as husband and wife for a period exceeding a total of six months after they discovered the last act of adultery. It is important to note that time starts to run on the day after the adultery is discovered by the applicant and not when the act of adultery took place.</a:t>
            </a:r>
          </a:p>
          <a:p>
            <a:endParaRPr lang="en-GB" sz="1600" dirty="0"/>
          </a:p>
          <a:p>
            <a:r>
              <a:rPr lang="en-GB" sz="1600" dirty="0"/>
              <a:t>Where the parties continue to live at the same address but maintain entirely separate households, s2(6) MCA 1973 provides that they do not live together, meaning that the bar will not apply. The question of whether the parties are living together is most relevant to the facts based on separation so we will consider this question in more detail when dealing with the two- and five-years’ separation facts</a:t>
            </a:r>
          </a:p>
        </p:txBody>
      </p:sp>
    </p:spTree>
    <p:extLst>
      <p:ext uri="{BB962C8B-B14F-4D97-AF65-F5344CB8AC3E}">
        <p14:creationId xmlns:p14="http://schemas.microsoft.com/office/powerpoint/2010/main" val="1346511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C893A-8708-2D8C-EA6E-9B1E01D18C26}"/>
              </a:ext>
            </a:extLst>
          </p:cNvPr>
          <p:cNvSpPr>
            <a:spLocks noGrp="1"/>
          </p:cNvSpPr>
          <p:nvPr>
            <p:ph type="title"/>
          </p:nvPr>
        </p:nvSpPr>
        <p:spPr>
          <a:xfrm>
            <a:off x="4085046" y="196900"/>
            <a:ext cx="3729428" cy="735373"/>
          </a:xfrm>
        </p:spPr>
        <p:txBody>
          <a:bodyPr/>
          <a:lstStyle/>
          <a:p>
            <a:r>
              <a:rPr lang="en-GB" dirty="0"/>
              <a:t>Behaviour </a:t>
            </a:r>
          </a:p>
        </p:txBody>
      </p:sp>
      <p:sp>
        <p:nvSpPr>
          <p:cNvPr id="3" name="Content Placeholder 2">
            <a:extLst>
              <a:ext uri="{FF2B5EF4-FFF2-40B4-BE49-F238E27FC236}">
                <a16:creationId xmlns:a16="http://schemas.microsoft.com/office/drawing/2014/main" id="{08B50E71-3A74-8450-3C8D-82D9ECCAB269}"/>
              </a:ext>
            </a:extLst>
          </p:cNvPr>
          <p:cNvSpPr>
            <a:spLocks noGrp="1"/>
          </p:cNvSpPr>
          <p:nvPr>
            <p:ph idx="1"/>
          </p:nvPr>
        </p:nvSpPr>
        <p:spPr>
          <a:xfrm>
            <a:off x="550863" y="932273"/>
            <a:ext cx="11090274" cy="5160551"/>
          </a:xfrm>
        </p:spPr>
        <p:txBody>
          <a:bodyPr/>
          <a:lstStyle/>
          <a:p>
            <a:pPr marL="0" indent="0">
              <a:buNone/>
            </a:pPr>
            <a:r>
              <a:rPr lang="en-GB" dirty="0"/>
              <a:t>s1(2)(b) MCA 1973 is that:</a:t>
            </a:r>
          </a:p>
          <a:p>
            <a:pPr marL="0" indent="0">
              <a:buNone/>
            </a:pPr>
            <a:r>
              <a:rPr lang="en-GB" dirty="0"/>
              <a:t>	the respondent has behaved in such a way;</a:t>
            </a:r>
          </a:p>
          <a:p>
            <a:pPr marL="0" indent="0">
              <a:buNone/>
            </a:pPr>
            <a:r>
              <a:rPr lang="en-GB" dirty="0"/>
              <a:t>	that the petitioner cannot reasonably be expected to live with the respondent.</a:t>
            </a:r>
          </a:p>
          <a:p>
            <a:pPr marL="0" indent="0">
              <a:buNone/>
            </a:pPr>
            <a:r>
              <a:rPr lang="en-GB" dirty="0"/>
              <a:t>Both elements must be proved.</a:t>
            </a:r>
          </a:p>
          <a:p>
            <a:pPr marL="0" indent="0">
              <a:buNone/>
            </a:pPr>
            <a:endParaRPr lang="en-GB" dirty="0"/>
          </a:p>
          <a:p>
            <a:pPr marL="0" indent="0">
              <a:buNone/>
            </a:pPr>
            <a:r>
              <a:rPr lang="en-GB" dirty="0"/>
              <a:t>This fact is often known by the shorthand “unreasonable behaviour”. This is misleading: s1(2)(b) MCA 1973 does not require the respondent’s behaviour to be unreasonable only that it is unreasonable to expect this applicant to continue living with this respondent. It is the expectation of cohabitation that must be unreasonable.</a:t>
            </a:r>
          </a:p>
        </p:txBody>
      </p:sp>
      <p:sp>
        <p:nvSpPr>
          <p:cNvPr id="4" name="Date Placeholder 3">
            <a:extLst>
              <a:ext uri="{FF2B5EF4-FFF2-40B4-BE49-F238E27FC236}">
                <a16:creationId xmlns:a16="http://schemas.microsoft.com/office/drawing/2014/main" id="{43F86F81-A6AE-3323-9CCA-DC10D832D6EB}"/>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B574FF27-980B-AEB9-D781-3B711170ABD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46EB8B-CA9C-6921-5201-C4DEE19FDFFA}"/>
              </a:ext>
            </a:extLst>
          </p:cNvPr>
          <p:cNvSpPr>
            <a:spLocks noGrp="1"/>
          </p:cNvSpPr>
          <p:nvPr>
            <p:ph type="sldNum" sz="quarter" idx="12"/>
          </p:nvPr>
        </p:nvSpPr>
        <p:spPr/>
        <p:txBody>
          <a:bodyPr/>
          <a:lstStyle/>
          <a:p>
            <a:fld id="{DBA1B0FB-D917-4C8C-928F-313BD683BF39}" type="slidenum">
              <a:rPr lang="en-US" smtClean="0"/>
              <a:t>15</a:t>
            </a:fld>
            <a:endParaRPr lang="en-US"/>
          </a:p>
        </p:txBody>
      </p:sp>
    </p:spTree>
    <p:extLst>
      <p:ext uri="{BB962C8B-B14F-4D97-AF65-F5344CB8AC3E}">
        <p14:creationId xmlns:p14="http://schemas.microsoft.com/office/powerpoint/2010/main" val="22057117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0450B-1B23-3D3D-CA1B-0D95A7AF30F8}"/>
              </a:ext>
            </a:extLst>
          </p:cNvPr>
          <p:cNvSpPr>
            <a:spLocks noGrp="1"/>
          </p:cNvSpPr>
          <p:nvPr>
            <p:ph type="title"/>
          </p:nvPr>
        </p:nvSpPr>
        <p:spPr/>
        <p:txBody>
          <a:bodyPr/>
          <a:lstStyle/>
          <a:p>
            <a:r>
              <a:rPr lang="en-GB" dirty="0"/>
              <a:t>Behaviour – Case Law</a:t>
            </a:r>
          </a:p>
        </p:txBody>
      </p:sp>
      <p:sp>
        <p:nvSpPr>
          <p:cNvPr id="3" name="Content Placeholder 2">
            <a:extLst>
              <a:ext uri="{FF2B5EF4-FFF2-40B4-BE49-F238E27FC236}">
                <a16:creationId xmlns:a16="http://schemas.microsoft.com/office/drawing/2014/main" id="{E802F8EA-A7C1-1361-2061-A57885D8EC33}"/>
              </a:ext>
            </a:extLst>
          </p:cNvPr>
          <p:cNvSpPr>
            <a:spLocks noGrp="1"/>
          </p:cNvSpPr>
          <p:nvPr>
            <p:ph idx="1"/>
          </p:nvPr>
        </p:nvSpPr>
        <p:spPr>
          <a:xfrm>
            <a:off x="291710" y="1391235"/>
            <a:ext cx="11349427" cy="4701590"/>
          </a:xfrm>
        </p:spPr>
        <p:txBody>
          <a:bodyPr/>
          <a:lstStyle/>
          <a:p>
            <a:pPr marL="0" indent="0">
              <a:buNone/>
            </a:pPr>
            <a:r>
              <a:rPr lang="en-GB" dirty="0"/>
              <a:t>Behaviour is more than just a state of affairs or a state of mind. It may be a positive act, or a passive act, or it may be a course of conduct </a:t>
            </a:r>
            <a:r>
              <a:rPr lang="en-GB" dirty="0">
                <a:solidFill>
                  <a:srgbClr val="FFFF00">
                    <a:alpha val="60000"/>
                  </a:srgbClr>
                </a:solidFill>
              </a:rPr>
              <a:t>(Katz v Katz [1972]). </a:t>
            </a:r>
          </a:p>
          <a:p>
            <a:pPr marL="0" indent="0">
              <a:buNone/>
            </a:pPr>
            <a:r>
              <a:rPr lang="en-GB" dirty="0"/>
              <a:t>It can include, at one end of the spectrum, violence by an alcoholic husband </a:t>
            </a:r>
            <a:r>
              <a:rPr lang="en-GB" dirty="0">
                <a:solidFill>
                  <a:srgbClr val="FFFF00">
                    <a:alpha val="60000"/>
                  </a:srgbClr>
                </a:solidFill>
              </a:rPr>
              <a:t>(Bergin v Bergin [1983]) </a:t>
            </a:r>
            <a:r>
              <a:rPr lang="en-GB" dirty="0"/>
              <a:t>and, at the other, constant criticism from a self-opinionated spouse </a:t>
            </a:r>
            <a:r>
              <a:rPr lang="en-GB" dirty="0">
                <a:solidFill>
                  <a:srgbClr val="FFFF00">
                    <a:alpha val="60000"/>
                  </a:srgbClr>
                </a:solidFill>
              </a:rPr>
              <a:t>(Livingstone-Stallard v Livingstone-Stallard [1974]). </a:t>
            </a:r>
          </a:p>
          <a:p>
            <a:pPr marL="0" indent="0">
              <a:buNone/>
            </a:pPr>
            <a:r>
              <a:rPr lang="en-GB" dirty="0"/>
              <a:t>It may be active, for example, a deliberate attempt to drive the wife out </a:t>
            </a:r>
            <a:r>
              <a:rPr lang="en-GB" dirty="0">
                <a:solidFill>
                  <a:srgbClr val="FFFF00">
                    <a:alpha val="60000"/>
                  </a:srgbClr>
                </a:solidFill>
              </a:rPr>
              <a:t>(Stevens v Stevens [1979]) </a:t>
            </a:r>
            <a:r>
              <a:rPr lang="en-GB" dirty="0"/>
              <a:t>or passive, such as a complete inability to manage financial affairs </a:t>
            </a:r>
            <a:r>
              <a:rPr lang="en-GB" dirty="0">
                <a:solidFill>
                  <a:srgbClr val="FFFF00">
                    <a:alpha val="60000"/>
                  </a:srgbClr>
                </a:solidFill>
              </a:rPr>
              <a:t>(Carter-</a:t>
            </a:r>
            <a:r>
              <a:rPr lang="en-GB" dirty="0" err="1">
                <a:solidFill>
                  <a:srgbClr val="FFFF00">
                    <a:alpha val="60000"/>
                  </a:srgbClr>
                </a:solidFill>
              </a:rPr>
              <a:t>Fea</a:t>
            </a:r>
            <a:r>
              <a:rPr lang="en-GB" dirty="0">
                <a:solidFill>
                  <a:srgbClr val="FFFF00">
                    <a:alpha val="60000"/>
                  </a:srgbClr>
                </a:solidFill>
              </a:rPr>
              <a:t> v Carter-</a:t>
            </a:r>
            <a:r>
              <a:rPr lang="en-GB" dirty="0" err="1">
                <a:solidFill>
                  <a:srgbClr val="FFFF00">
                    <a:alpha val="60000"/>
                  </a:srgbClr>
                </a:solidFill>
              </a:rPr>
              <a:t>Fea</a:t>
            </a:r>
            <a:r>
              <a:rPr lang="en-GB" dirty="0">
                <a:solidFill>
                  <a:srgbClr val="FFFF00">
                    <a:alpha val="60000"/>
                  </a:srgbClr>
                </a:solidFill>
              </a:rPr>
              <a:t> [1987]). </a:t>
            </a:r>
          </a:p>
          <a:p>
            <a:pPr marL="0" indent="0">
              <a:buNone/>
            </a:pPr>
            <a:r>
              <a:rPr lang="en-GB" dirty="0"/>
              <a:t>It could be a collection of trivial acts </a:t>
            </a:r>
            <a:r>
              <a:rPr lang="en-GB" dirty="0">
                <a:solidFill>
                  <a:srgbClr val="FFFF00">
                    <a:alpha val="60000"/>
                  </a:srgbClr>
                </a:solidFill>
              </a:rPr>
              <a:t>(O’Neill v O’Neill [1975]) </a:t>
            </a:r>
            <a:r>
              <a:rPr lang="en-GB" dirty="0"/>
              <a:t>or an association falling short of the adultery </a:t>
            </a:r>
            <a:r>
              <a:rPr lang="en-GB" dirty="0">
                <a:solidFill>
                  <a:srgbClr val="FFFF00">
                    <a:alpha val="60000"/>
                  </a:srgbClr>
                </a:solidFill>
              </a:rPr>
              <a:t>(Wachtel v Wachtel No.1 [1973]). </a:t>
            </a:r>
          </a:p>
          <a:p>
            <a:pPr marL="0" indent="0">
              <a:buNone/>
            </a:pPr>
            <a:r>
              <a:rPr lang="en-GB" dirty="0"/>
              <a:t>It cannot be simply that the parties no longer have anything in common </a:t>
            </a:r>
            <a:r>
              <a:rPr lang="en-GB" dirty="0">
                <a:solidFill>
                  <a:srgbClr val="FFFF00">
                    <a:alpha val="60000"/>
                  </a:srgbClr>
                </a:solidFill>
              </a:rPr>
              <a:t>(</a:t>
            </a:r>
            <a:r>
              <a:rPr lang="en-GB" dirty="0" err="1">
                <a:solidFill>
                  <a:srgbClr val="FFFF00">
                    <a:alpha val="60000"/>
                  </a:srgbClr>
                </a:solidFill>
              </a:rPr>
              <a:t>Buffery</a:t>
            </a:r>
            <a:r>
              <a:rPr lang="en-GB" dirty="0">
                <a:solidFill>
                  <a:srgbClr val="FFFF00">
                    <a:alpha val="60000"/>
                  </a:srgbClr>
                </a:solidFill>
              </a:rPr>
              <a:t> v </a:t>
            </a:r>
            <a:r>
              <a:rPr lang="en-GB" dirty="0" err="1">
                <a:solidFill>
                  <a:srgbClr val="FFFF00">
                    <a:alpha val="60000"/>
                  </a:srgbClr>
                </a:solidFill>
              </a:rPr>
              <a:t>Buffery</a:t>
            </a:r>
            <a:r>
              <a:rPr lang="en-GB" dirty="0">
                <a:solidFill>
                  <a:srgbClr val="FFFF00">
                    <a:alpha val="60000"/>
                  </a:srgbClr>
                </a:solidFill>
              </a:rPr>
              <a:t> [1998]) </a:t>
            </a:r>
            <a:r>
              <a:rPr lang="en-GB" dirty="0"/>
              <a:t>where the court accepted that the marriage had broken down but having nothing in common was insufficient.</a:t>
            </a:r>
          </a:p>
        </p:txBody>
      </p:sp>
      <p:sp>
        <p:nvSpPr>
          <p:cNvPr id="4" name="Date Placeholder 3">
            <a:extLst>
              <a:ext uri="{FF2B5EF4-FFF2-40B4-BE49-F238E27FC236}">
                <a16:creationId xmlns:a16="http://schemas.microsoft.com/office/drawing/2014/main" id="{5F2EA46C-EE77-8E92-C7C9-B3219583A02E}"/>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5981FEE4-8330-4BB7-DA22-3E3A96FF6C6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3CBAAFF-3043-99DB-7F69-E257E2B89E3D}"/>
              </a:ext>
            </a:extLst>
          </p:cNvPr>
          <p:cNvSpPr>
            <a:spLocks noGrp="1"/>
          </p:cNvSpPr>
          <p:nvPr>
            <p:ph type="sldNum" sz="quarter" idx="12"/>
          </p:nvPr>
        </p:nvSpPr>
        <p:spPr/>
        <p:txBody>
          <a:bodyPr/>
          <a:lstStyle/>
          <a:p>
            <a:fld id="{DBA1B0FB-D917-4C8C-928F-313BD683BF39}" type="slidenum">
              <a:rPr lang="en-US" smtClean="0"/>
              <a:t>16</a:t>
            </a:fld>
            <a:endParaRPr lang="en-US"/>
          </a:p>
        </p:txBody>
      </p:sp>
    </p:spTree>
    <p:extLst>
      <p:ext uri="{BB962C8B-B14F-4D97-AF65-F5344CB8AC3E}">
        <p14:creationId xmlns:p14="http://schemas.microsoft.com/office/powerpoint/2010/main" val="26529735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2877B0-6F84-FEC9-05B4-0F79760E6F3E}"/>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8E277C12-F306-F082-21C7-D42C19F8A1EA}"/>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E54479F-2BB1-482F-0A89-A8BDA35F95EA}"/>
              </a:ext>
            </a:extLst>
          </p:cNvPr>
          <p:cNvSpPr>
            <a:spLocks noGrp="1"/>
          </p:cNvSpPr>
          <p:nvPr>
            <p:ph type="sldNum" sz="quarter" idx="12"/>
          </p:nvPr>
        </p:nvSpPr>
        <p:spPr/>
        <p:txBody>
          <a:bodyPr/>
          <a:lstStyle/>
          <a:p>
            <a:fld id="{DBA1B0FB-D917-4C8C-928F-313BD683BF39}" type="slidenum">
              <a:rPr lang="en-US" smtClean="0"/>
              <a:t>17</a:t>
            </a:fld>
            <a:endParaRPr lang="en-US"/>
          </a:p>
        </p:txBody>
      </p:sp>
      <p:sp>
        <p:nvSpPr>
          <p:cNvPr id="6" name="TextBox 5">
            <a:extLst>
              <a:ext uri="{FF2B5EF4-FFF2-40B4-BE49-F238E27FC236}">
                <a16:creationId xmlns:a16="http://schemas.microsoft.com/office/drawing/2014/main" id="{F20A09C8-1AC2-5D02-9FFE-F7304D53EFE5}"/>
              </a:ext>
            </a:extLst>
          </p:cNvPr>
          <p:cNvSpPr txBox="1"/>
          <p:nvPr/>
        </p:nvSpPr>
        <p:spPr>
          <a:xfrm>
            <a:off x="191668" y="196900"/>
            <a:ext cx="11606709" cy="6186309"/>
          </a:xfrm>
          <a:prstGeom prst="rect">
            <a:avLst/>
          </a:prstGeom>
          <a:noFill/>
        </p:spPr>
        <p:txBody>
          <a:bodyPr wrap="square">
            <a:spAutoFit/>
          </a:bodyPr>
          <a:lstStyle/>
          <a:p>
            <a:r>
              <a:rPr lang="en-GB" dirty="0">
                <a:solidFill>
                  <a:srgbClr val="FFFF00"/>
                </a:solidFill>
              </a:rPr>
              <a:t>			Behaviour can also be made out from the </a:t>
            </a:r>
            <a:r>
              <a:rPr lang="en-GB" dirty="0">
                <a:solidFill>
                  <a:srgbClr val="00B0F0"/>
                </a:solidFill>
              </a:rPr>
              <a:t>absence of behaviour</a:t>
            </a:r>
          </a:p>
          <a:p>
            <a:endParaRPr lang="en-GB" dirty="0"/>
          </a:p>
          <a:p>
            <a:r>
              <a:rPr lang="en-GB" dirty="0"/>
              <a:t>In </a:t>
            </a:r>
            <a:r>
              <a:rPr lang="en-GB" dirty="0">
                <a:solidFill>
                  <a:srgbClr val="FFFF00"/>
                </a:solidFill>
              </a:rPr>
              <a:t>Bannister v Bannister [1980], </a:t>
            </a:r>
            <a:r>
              <a:rPr lang="en-GB" dirty="0"/>
              <a:t>the husband had ignored his wife for two years. The applicant’s divorce petition alleged that her husband did not speak to her and he hadn’t taken her out for two years and he stayed out at night so she did not know where he was. The court stated that behaviour does not need to be done by one party to the other and thus passive conduct (such as ignoring someone) can be behaviour.</a:t>
            </a:r>
          </a:p>
          <a:p>
            <a:endParaRPr lang="en-GB" dirty="0"/>
          </a:p>
          <a:p>
            <a:r>
              <a:rPr lang="en-GB" dirty="0">
                <a:solidFill>
                  <a:srgbClr val="FFFF00"/>
                </a:solidFill>
              </a:rPr>
              <a:t>				The impact </a:t>
            </a:r>
            <a:r>
              <a:rPr lang="en-GB" dirty="0">
                <a:solidFill>
                  <a:srgbClr val="00B0F0"/>
                </a:solidFill>
              </a:rPr>
              <a:t>of illness on behaviour</a:t>
            </a:r>
          </a:p>
          <a:p>
            <a:endParaRPr lang="en-GB" dirty="0"/>
          </a:p>
          <a:p>
            <a:r>
              <a:rPr lang="en-GB" dirty="0"/>
              <a:t>In </a:t>
            </a:r>
            <a:r>
              <a:rPr lang="en-GB" dirty="0">
                <a:solidFill>
                  <a:srgbClr val="FFFF00"/>
                </a:solidFill>
              </a:rPr>
              <a:t>Thurlow v Thurlow [1976], </a:t>
            </a:r>
            <a:r>
              <a:rPr lang="en-GB" dirty="0"/>
              <a:t>the husband was granted a divorce from his wife she had been epileptic from childhood and later developed a severe neurological disorder. In his divorce petition the husband cited active/positive behaviour such as bad temper and passive/negative behaviour in that she had become bedridden.</a:t>
            </a:r>
          </a:p>
          <a:p>
            <a:endParaRPr lang="en-GB" dirty="0"/>
          </a:p>
          <a:p>
            <a:r>
              <a:rPr lang="en-GB" dirty="0"/>
              <a:t>The court said that in cases where mental illness/disease or accident occur the court will take account of the normal obligations of married life. These will include the normal duty to accept and share the burdens which result from the mental or physical health of the other.</a:t>
            </a:r>
          </a:p>
          <a:p>
            <a:endParaRPr lang="en-GB" dirty="0"/>
          </a:p>
          <a:p>
            <a:r>
              <a:rPr lang="en-GB" dirty="0"/>
              <a:t>The court must also take into account the ability of the petitioner to withstand those stresses and the length of time the petitioner has been called on to bear it, and the actual or potential effect on his or her health. It is irrelevant that the respondent’s behaviour is involuntary.</a:t>
            </a:r>
          </a:p>
          <a:p>
            <a:endParaRPr lang="en-GB" dirty="0"/>
          </a:p>
          <a:p>
            <a:r>
              <a:rPr lang="en-GB" dirty="0"/>
              <a:t>The court will make a judgement as to whether the petitioner can reasonably be required to live with the respondent.</a:t>
            </a:r>
          </a:p>
        </p:txBody>
      </p:sp>
    </p:spTree>
    <p:extLst>
      <p:ext uri="{BB962C8B-B14F-4D97-AF65-F5344CB8AC3E}">
        <p14:creationId xmlns:p14="http://schemas.microsoft.com/office/powerpoint/2010/main" val="40731746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9557D-930A-51A9-7D75-08BD231445C2}"/>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7B0CE612-E04E-2421-7F41-7594B3489AD3}"/>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978E34D6-A59F-E04B-C412-5C55A22CEC38}"/>
              </a:ext>
            </a:extLst>
          </p:cNvPr>
          <p:cNvSpPr>
            <a:spLocks noGrp="1"/>
          </p:cNvSpPr>
          <p:nvPr>
            <p:ph type="sldNum" sz="quarter" idx="12"/>
          </p:nvPr>
        </p:nvSpPr>
        <p:spPr/>
        <p:txBody>
          <a:bodyPr/>
          <a:lstStyle/>
          <a:p>
            <a:fld id="{DBA1B0FB-D917-4C8C-928F-313BD683BF39}" type="slidenum">
              <a:rPr lang="en-US" smtClean="0"/>
              <a:t>18</a:t>
            </a:fld>
            <a:endParaRPr lang="en-US"/>
          </a:p>
        </p:txBody>
      </p:sp>
      <p:sp>
        <p:nvSpPr>
          <p:cNvPr id="6" name="TextBox 5">
            <a:extLst>
              <a:ext uri="{FF2B5EF4-FFF2-40B4-BE49-F238E27FC236}">
                <a16:creationId xmlns:a16="http://schemas.microsoft.com/office/drawing/2014/main" id="{35B952EC-53A0-0DD9-D400-06269375818B}"/>
              </a:ext>
            </a:extLst>
          </p:cNvPr>
          <p:cNvSpPr txBox="1"/>
          <p:nvPr/>
        </p:nvSpPr>
        <p:spPr>
          <a:xfrm>
            <a:off x="4302729" y="934492"/>
            <a:ext cx="3321011" cy="369332"/>
          </a:xfrm>
          <a:prstGeom prst="rect">
            <a:avLst/>
          </a:prstGeom>
          <a:noFill/>
        </p:spPr>
        <p:txBody>
          <a:bodyPr wrap="square">
            <a:spAutoFit/>
          </a:bodyPr>
          <a:lstStyle/>
          <a:p>
            <a:r>
              <a:rPr lang="en-GB" dirty="0"/>
              <a:t>Owens v Owens [2018]</a:t>
            </a:r>
          </a:p>
        </p:txBody>
      </p:sp>
      <p:sp>
        <p:nvSpPr>
          <p:cNvPr id="7" name="TextBox 6">
            <a:extLst>
              <a:ext uri="{FF2B5EF4-FFF2-40B4-BE49-F238E27FC236}">
                <a16:creationId xmlns:a16="http://schemas.microsoft.com/office/drawing/2014/main" id="{0CBA6F61-75AF-99A9-0DF5-E7C59A9D32B0}"/>
              </a:ext>
            </a:extLst>
          </p:cNvPr>
          <p:cNvSpPr txBox="1"/>
          <p:nvPr/>
        </p:nvSpPr>
        <p:spPr>
          <a:xfrm>
            <a:off x="1654895" y="2249536"/>
            <a:ext cx="8616678" cy="523220"/>
          </a:xfrm>
          <a:prstGeom prst="rect">
            <a:avLst/>
          </a:prstGeom>
          <a:noFill/>
        </p:spPr>
        <p:txBody>
          <a:bodyPr wrap="square" rtlCol="0">
            <a:spAutoFit/>
          </a:bodyPr>
          <a:lstStyle/>
          <a:p>
            <a:r>
              <a:rPr lang="en-GB" sz="2800" dirty="0"/>
              <a:t>Please find the case of Owens v Owens [UKSC 41]</a:t>
            </a:r>
            <a:endParaRPr lang="en-GB" dirty="0"/>
          </a:p>
        </p:txBody>
      </p:sp>
      <p:sp>
        <p:nvSpPr>
          <p:cNvPr id="8" name="TextBox 7">
            <a:extLst>
              <a:ext uri="{FF2B5EF4-FFF2-40B4-BE49-F238E27FC236}">
                <a16:creationId xmlns:a16="http://schemas.microsoft.com/office/drawing/2014/main" id="{E4B6F67E-5630-72B2-3B5B-E10A10DE99B1}"/>
              </a:ext>
            </a:extLst>
          </p:cNvPr>
          <p:cNvSpPr txBox="1"/>
          <p:nvPr/>
        </p:nvSpPr>
        <p:spPr>
          <a:xfrm>
            <a:off x="1716604" y="3900579"/>
            <a:ext cx="7700874" cy="369332"/>
          </a:xfrm>
          <a:prstGeom prst="rect">
            <a:avLst/>
          </a:prstGeom>
          <a:noFill/>
        </p:spPr>
        <p:txBody>
          <a:bodyPr wrap="square">
            <a:spAutoFit/>
          </a:bodyPr>
          <a:lstStyle/>
          <a:p>
            <a:r>
              <a:rPr lang="en-GB" dirty="0">
                <a:hlinkClick r:id="rId2"/>
              </a:rPr>
              <a:t>Watch Owens (Appellant) v Owens (Respondent) - The Supreme Court</a:t>
            </a:r>
            <a:endParaRPr lang="en-GB" dirty="0"/>
          </a:p>
        </p:txBody>
      </p:sp>
    </p:spTree>
    <p:extLst>
      <p:ext uri="{BB962C8B-B14F-4D97-AF65-F5344CB8AC3E}">
        <p14:creationId xmlns:p14="http://schemas.microsoft.com/office/powerpoint/2010/main" val="4763753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224692-EFEE-9D1C-232B-69D145B9373E}"/>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F32F265D-D039-CF81-D71A-D63713350CCC}"/>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43A28402-BB26-2E32-F122-54603EF8D101}"/>
              </a:ext>
            </a:extLst>
          </p:cNvPr>
          <p:cNvSpPr>
            <a:spLocks noGrp="1"/>
          </p:cNvSpPr>
          <p:nvPr>
            <p:ph type="sldNum" sz="quarter" idx="12"/>
          </p:nvPr>
        </p:nvSpPr>
        <p:spPr/>
        <p:txBody>
          <a:bodyPr/>
          <a:lstStyle/>
          <a:p>
            <a:fld id="{DBA1B0FB-D917-4C8C-928F-313BD683BF39}" type="slidenum">
              <a:rPr lang="en-US" smtClean="0"/>
              <a:t>19</a:t>
            </a:fld>
            <a:endParaRPr lang="en-US"/>
          </a:p>
        </p:txBody>
      </p:sp>
      <p:sp>
        <p:nvSpPr>
          <p:cNvPr id="6" name="TextBox 5">
            <a:extLst>
              <a:ext uri="{FF2B5EF4-FFF2-40B4-BE49-F238E27FC236}">
                <a16:creationId xmlns:a16="http://schemas.microsoft.com/office/drawing/2014/main" id="{3470BAF7-B42E-2851-DB9D-13838D930910}"/>
              </a:ext>
            </a:extLst>
          </p:cNvPr>
          <p:cNvSpPr txBox="1"/>
          <p:nvPr/>
        </p:nvSpPr>
        <p:spPr>
          <a:xfrm>
            <a:off x="297321" y="105459"/>
            <a:ext cx="11500123" cy="6494085"/>
          </a:xfrm>
          <a:prstGeom prst="rect">
            <a:avLst/>
          </a:prstGeom>
          <a:noFill/>
        </p:spPr>
        <p:txBody>
          <a:bodyPr wrap="square">
            <a:spAutoFit/>
          </a:bodyPr>
          <a:lstStyle/>
          <a:p>
            <a:r>
              <a:rPr lang="en-GB" sz="2800" dirty="0">
                <a:solidFill>
                  <a:srgbClr val="FFFF00"/>
                </a:solidFill>
              </a:rPr>
              <a:t>					Desertion</a:t>
            </a:r>
          </a:p>
          <a:p>
            <a:endParaRPr lang="en-GB" sz="1600" dirty="0"/>
          </a:p>
          <a:p>
            <a:endParaRPr lang="en-GB" sz="1600" dirty="0"/>
          </a:p>
          <a:p>
            <a:r>
              <a:rPr lang="en-GB" sz="1600" dirty="0"/>
              <a:t>The applicant must prove that desertion has occurred and that it has lasted for a continuous period of two years immediately preceding the application.</a:t>
            </a:r>
          </a:p>
          <a:p>
            <a:endParaRPr lang="en-GB" sz="1600" dirty="0"/>
          </a:p>
          <a:p>
            <a:r>
              <a:rPr lang="en-GB" sz="1600" dirty="0"/>
              <a:t>(a) What is desertion?</a:t>
            </a:r>
          </a:p>
          <a:p>
            <a:r>
              <a:rPr lang="en-GB" sz="1600" dirty="0"/>
              <a:t>Desertion consists of the unjustifiable withdrawal from cohabitation of one spouse without the consent of the other and with the intention of remaining permanently apart. There are four essential elements.</a:t>
            </a:r>
          </a:p>
          <a:p>
            <a:endParaRPr lang="en-GB" sz="1600" dirty="0"/>
          </a:p>
          <a:p>
            <a:r>
              <a:rPr lang="en-GB" sz="1600" dirty="0"/>
              <a:t>(b) Separation</a:t>
            </a:r>
          </a:p>
          <a:p>
            <a:r>
              <a:rPr lang="en-GB" sz="1600" dirty="0"/>
              <a:t>This is normally brought about by one spouse leaving the matrimonial home but this does not have to be the case. In Dunn v Dunn [1949] the parties were apart because they could not agree where the matrimonial home should be; the party acting unreasonably was held to be in desertion.</a:t>
            </a:r>
          </a:p>
          <a:p>
            <a:endParaRPr lang="en-GB" sz="1600" dirty="0"/>
          </a:p>
          <a:p>
            <a:r>
              <a:rPr lang="en-GB" sz="1600" dirty="0"/>
              <a:t>“Desertion is not the withdrawal from a place, but from a state of affairs” – Pulford v Pulford [1923]. It follows that a state of separation can exist even though the parties continue to live under the same roof provided that there has been a rejection of all the obligations of marriage.</a:t>
            </a:r>
          </a:p>
          <a:p>
            <a:endParaRPr lang="en-GB" sz="1600" dirty="0"/>
          </a:p>
          <a:p>
            <a:r>
              <a:rPr lang="en-GB" sz="1600" dirty="0"/>
              <a:t>The abandonment of some but not all marital duties will not suffice, for example, the refusal of sexual intercourse did not signify the necessary degree of separation. In Le Brocq v Le Brocq [1964] the application failed because the wife continued to cook the husband’s meals and he paid her a housekeeping allowance: The court held “there was separation of bedrooms, separation of hearts, separation of speaking: but one household was carried on”.</a:t>
            </a:r>
          </a:p>
          <a:p>
            <a:endParaRPr lang="en-GB" dirty="0"/>
          </a:p>
          <a:p>
            <a:endParaRPr lang="en-GB" dirty="0"/>
          </a:p>
        </p:txBody>
      </p:sp>
    </p:spTree>
    <p:extLst>
      <p:ext uri="{BB962C8B-B14F-4D97-AF65-F5344CB8AC3E}">
        <p14:creationId xmlns:p14="http://schemas.microsoft.com/office/powerpoint/2010/main" val="8170367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3CC60F-86FD-2D1E-9D24-889D4573223A}"/>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155C834C-9883-CAE7-3821-94336542F040}"/>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FD9043C6-B235-0710-460B-8FC0C65DC533}"/>
              </a:ext>
            </a:extLst>
          </p:cNvPr>
          <p:cNvSpPr>
            <a:spLocks noGrp="1"/>
          </p:cNvSpPr>
          <p:nvPr>
            <p:ph type="sldNum" sz="quarter" idx="12"/>
          </p:nvPr>
        </p:nvSpPr>
        <p:spPr/>
        <p:txBody>
          <a:bodyPr/>
          <a:lstStyle/>
          <a:p>
            <a:fld id="{DBA1B0FB-D917-4C8C-928F-313BD683BF39}" type="slidenum">
              <a:rPr lang="en-US" smtClean="0"/>
              <a:t>20</a:t>
            </a:fld>
            <a:endParaRPr lang="en-US"/>
          </a:p>
        </p:txBody>
      </p:sp>
      <p:sp>
        <p:nvSpPr>
          <p:cNvPr id="6" name="TextBox 5">
            <a:extLst>
              <a:ext uri="{FF2B5EF4-FFF2-40B4-BE49-F238E27FC236}">
                <a16:creationId xmlns:a16="http://schemas.microsoft.com/office/drawing/2014/main" id="{F15CC990-0E03-7E53-52CD-5F9BB160B2CE}"/>
              </a:ext>
            </a:extLst>
          </p:cNvPr>
          <p:cNvSpPr txBox="1"/>
          <p:nvPr/>
        </p:nvSpPr>
        <p:spPr>
          <a:xfrm>
            <a:off x="320694" y="61708"/>
            <a:ext cx="11550611" cy="6740307"/>
          </a:xfrm>
          <a:prstGeom prst="rect">
            <a:avLst/>
          </a:prstGeom>
          <a:noFill/>
        </p:spPr>
        <p:txBody>
          <a:bodyPr wrap="square">
            <a:spAutoFit/>
          </a:bodyPr>
          <a:lstStyle/>
          <a:p>
            <a:r>
              <a:rPr lang="en-GB" sz="1600" dirty="0"/>
              <a:t>(c) Intention to desert</a:t>
            </a:r>
          </a:p>
          <a:p>
            <a:r>
              <a:rPr lang="en-GB" sz="1600" dirty="0"/>
              <a:t>Even where there is separation, there is no desertion unless the deserting party intends to remain permanently separated. This intention may be inferred from their words and actions. Where absence is temporary (e.g. holiday, business or hospitalisation) or involuntary (e.g. imprisonment or service in the armed forces), there will be no desertion until the intention can be specifically communicated to the other party (</a:t>
            </a:r>
            <a:r>
              <a:rPr lang="en-GB" sz="1600" dirty="0" err="1"/>
              <a:t>Beeken</a:t>
            </a:r>
            <a:r>
              <a:rPr lang="en-GB" sz="1600" dirty="0"/>
              <a:t> v </a:t>
            </a:r>
            <a:r>
              <a:rPr lang="en-GB" sz="1600" dirty="0" err="1"/>
              <a:t>Beeken</a:t>
            </a:r>
            <a:r>
              <a:rPr lang="en-GB" sz="1600" dirty="0"/>
              <a:t> [1948]).</a:t>
            </a:r>
          </a:p>
          <a:p>
            <a:endParaRPr lang="en-GB" sz="1600" dirty="0"/>
          </a:p>
          <a:p>
            <a:r>
              <a:rPr lang="en-GB" sz="1600" dirty="0"/>
              <a:t>(d) Absence of consent</a:t>
            </a:r>
          </a:p>
          <a:p>
            <a:r>
              <a:rPr lang="en-GB" sz="1600" dirty="0"/>
              <a:t>There can be no desertion if the applicant has consented to the separation. This does not mean that an applicant cannot be glad to see the back of a departing spouse but separation by agreement, whether formal or informal, will not amount to desertion. A separation agreement entered into freely and voluntarily is evidence of consent.</a:t>
            </a:r>
          </a:p>
          <a:p>
            <a:endParaRPr lang="en-GB" sz="1600" dirty="0"/>
          </a:p>
          <a:p>
            <a:r>
              <a:rPr lang="en-GB" sz="1600" dirty="0"/>
              <a:t>If an agreed separation is for an indefinite period, either party may decide to return. A spouse who fails to consider a genuine offer to return, or rejects it without justification, will be in desertion but the offer must not be accompanied by unreasonable conditions.</a:t>
            </a:r>
          </a:p>
          <a:p>
            <a:endParaRPr lang="en-GB" sz="1600" dirty="0"/>
          </a:p>
          <a:p>
            <a:r>
              <a:rPr lang="en-GB" sz="1600" dirty="0"/>
              <a:t>(e) Absence of good cause</a:t>
            </a:r>
          </a:p>
          <a:p>
            <a:r>
              <a:rPr lang="en-GB" sz="1600" dirty="0"/>
              <a:t>The respondent may be justified in leaving the applicant because of the misconduct of the applicant or their own circumstances or a reasonable belief that they have grounds for separation. Then they will not then be in desertion.</a:t>
            </a:r>
          </a:p>
          <a:p>
            <a:endParaRPr lang="en-GB" sz="1600" dirty="0"/>
          </a:p>
          <a:p>
            <a:r>
              <a:rPr lang="en-GB" sz="1600" dirty="0"/>
              <a:t>(f) Continuous period of at least two years</a:t>
            </a:r>
          </a:p>
          <a:p>
            <a:r>
              <a:rPr lang="en-GB" sz="1600" dirty="0"/>
              <a:t>s1(2)(c) MCA 1973 requires the desertion to be for a continuous period of at least two years immediately preceding the presentation of the petition.</a:t>
            </a:r>
          </a:p>
          <a:p>
            <a:endParaRPr lang="en-GB" sz="1600" dirty="0"/>
          </a:p>
          <a:p>
            <a:r>
              <a:rPr lang="en-GB" sz="1600" dirty="0"/>
              <a:t>(g) Resumption of cohabitation</a:t>
            </a:r>
          </a:p>
          <a:p>
            <a:r>
              <a:rPr lang="en-GB" sz="1600" dirty="0"/>
              <a:t>s2(5) MCA 1973 the court must disregard any period or periods not exceeding six months in which the parties have lived together in the same household, although these will not count as part of the period of desertion. Any reconciliation period must be excluded in computing the period of desertion. If the period or periods of resumed cohabitation exceed six months, the two-year period of desertion must start again.</a:t>
            </a:r>
          </a:p>
        </p:txBody>
      </p:sp>
    </p:spTree>
    <p:extLst>
      <p:ext uri="{BB962C8B-B14F-4D97-AF65-F5344CB8AC3E}">
        <p14:creationId xmlns:p14="http://schemas.microsoft.com/office/powerpoint/2010/main" val="3602866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358B5-8896-7DBF-18D5-35EE0F251791}"/>
              </a:ext>
            </a:extLst>
          </p:cNvPr>
          <p:cNvSpPr>
            <a:spLocks noGrp="1"/>
          </p:cNvSpPr>
          <p:nvPr>
            <p:ph type="title"/>
          </p:nvPr>
        </p:nvSpPr>
        <p:spPr>
          <a:xfrm>
            <a:off x="550862" y="549275"/>
            <a:ext cx="10478036" cy="847569"/>
          </a:xfrm>
        </p:spPr>
        <p:txBody>
          <a:bodyPr/>
          <a:lstStyle/>
          <a:p>
            <a:r>
              <a:rPr lang="en-GB" dirty="0">
                <a:solidFill>
                  <a:srgbClr val="FFFF00"/>
                </a:solidFill>
              </a:rPr>
              <a:t>Two years' separation with consent</a:t>
            </a:r>
            <a:br>
              <a:rPr lang="en-GB" dirty="0">
                <a:solidFill>
                  <a:srgbClr val="FFFF00"/>
                </a:solidFill>
              </a:rPr>
            </a:br>
            <a:endParaRPr lang="en-GB" dirty="0">
              <a:solidFill>
                <a:srgbClr val="FFFF00"/>
              </a:solidFill>
            </a:endParaRPr>
          </a:p>
        </p:txBody>
      </p:sp>
      <p:sp>
        <p:nvSpPr>
          <p:cNvPr id="3" name="Content Placeholder 2">
            <a:extLst>
              <a:ext uri="{FF2B5EF4-FFF2-40B4-BE49-F238E27FC236}">
                <a16:creationId xmlns:a16="http://schemas.microsoft.com/office/drawing/2014/main" id="{26BE2F35-5C67-D55F-43C5-F58C27F12E1F}"/>
              </a:ext>
            </a:extLst>
          </p:cNvPr>
          <p:cNvSpPr>
            <a:spLocks noGrp="1"/>
          </p:cNvSpPr>
          <p:nvPr>
            <p:ph idx="1"/>
          </p:nvPr>
        </p:nvSpPr>
        <p:spPr/>
        <p:txBody>
          <a:bodyPr/>
          <a:lstStyle/>
          <a:p>
            <a:pPr marL="0" indent="0">
              <a:buNone/>
            </a:pPr>
            <a:r>
              <a:rPr lang="en-GB" dirty="0"/>
              <a:t>s1(2)(d) MCA 1973 states that:</a:t>
            </a:r>
          </a:p>
          <a:p>
            <a:endParaRPr lang="en-GB" dirty="0"/>
          </a:p>
          <a:p>
            <a:pPr marL="0" indent="0">
              <a:buNone/>
            </a:pPr>
            <a:r>
              <a:rPr lang="en-GB" dirty="0"/>
              <a:t>	</a:t>
            </a:r>
            <a:r>
              <a:rPr lang="en-GB" dirty="0" err="1"/>
              <a:t>i</a:t>
            </a:r>
            <a:r>
              <a:rPr lang="en-GB" dirty="0"/>
              <a:t>) the parties to the marriage have lived apart for a continuous period of at least two years 	immediately preceding the presentation of the petition; and</a:t>
            </a:r>
          </a:p>
          <a:p>
            <a:pPr marL="0" indent="0">
              <a:buNone/>
            </a:pPr>
            <a:r>
              <a:rPr lang="en-GB" dirty="0"/>
              <a:t>	</a:t>
            </a:r>
            <a:r>
              <a:rPr lang="en-GB" dirty="0" err="1"/>
              <a:t>i</a:t>
            </a:r>
            <a:r>
              <a:rPr lang="en-GB" dirty="0"/>
              <a:t>) the respondent consents to a decree being granted.</a:t>
            </a:r>
          </a:p>
          <a:p>
            <a:endParaRPr lang="en-GB" dirty="0"/>
          </a:p>
          <a:p>
            <a:pPr marL="0" indent="0">
              <a:buNone/>
            </a:pPr>
            <a:r>
              <a:rPr lang="en-GB" dirty="0"/>
              <a:t>Both elements must be proved</a:t>
            </a:r>
          </a:p>
        </p:txBody>
      </p:sp>
      <p:sp>
        <p:nvSpPr>
          <p:cNvPr id="4" name="Date Placeholder 3">
            <a:extLst>
              <a:ext uri="{FF2B5EF4-FFF2-40B4-BE49-F238E27FC236}">
                <a16:creationId xmlns:a16="http://schemas.microsoft.com/office/drawing/2014/main" id="{DA98B07F-8D9B-2BAB-F29C-9AB035D8B0CA}"/>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1BE1AD91-FEAA-9293-6BDC-65C58946B83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6CB2A920-38F4-8DA9-5EF0-1FF12A1A120C}"/>
              </a:ext>
            </a:extLst>
          </p:cNvPr>
          <p:cNvSpPr>
            <a:spLocks noGrp="1"/>
          </p:cNvSpPr>
          <p:nvPr>
            <p:ph type="sldNum" sz="quarter" idx="12"/>
          </p:nvPr>
        </p:nvSpPr>
        <p:spPr/>
        <p:txBody>
          <a:bodyPr/>
          <a:lstStyle/>
          <a:p>
            <a:fld id="{DBA1B0FB-D917-4C8C-928F-313BD683BF39}" type="slidenum">
              <a:rPr lang="en-US" smtClean="0"/>
              <a:t>21</a:t>
            </a:fld>
            <a:endParaRPr lang="en-US"/>
          </a:p>
        </p:txBody>
      </p:sp>
    </p:spTree>
    <p:extLst>
      <p:ext uri="{BB962C8B-B14F-4D97-AF65-F5344CB8AC3E}">
        <p14:creationId xmlns:p14="http://schemas.microsoft.com/office/powerpoint/2010/main" val="12326327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7799AD-B4A9-354A-2485-6E7AF48A6F8F}"/>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B7F9CEA6-4847-30C5-7278-722EEB0BB510}"/>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082CAF9-B7D4-8223-E964-F24B3DE4E9FE}"/>
              </a:ext>
            </a:extLst>
          </p:cNvPr>
          <p:cNvSpPr>
            <a:spLocks noGrp="1"/>
          </p:cNvSpPr>
          <p:nvPr>
            <p:ph type="sldNum" sz="quarter" idx="12"/>
          </p:nvPr>
        </p:nvSpPr>
        <p:spPr/>
        <p:txBody>
          <a:bodyPr/>
          <a:lstStyle/>
          <a:p>
            <a:fld id="{DBA1B0FB-D917-4C8C-928F-313BD683BF39}" type="slidenum">
              <a:rPr lang="en-US" smtClean="0"/>
              <a:t>22</a:t>
            </a:fld>
            <a:endParaRPr lang="en-US"/>
          </a:p>
        </p:txBody>
      </p:sp>
      <p:sp>
        <p:nvSpPr>
          <p:cNvPr id="6" name="TextBox 5">
            <a:extLst>
              <a:ext uri="{FF2B5EF4-FFF2-40B4-BE49-F238E27FC236}">
                <a16:creationId xmlns:a16="http://schemas.microsoft.com/office/drawing/2014/main" id="{937A78A6-7146-DBD9-D517-31FF96043B9E}"/>
              </a:ext>
            </a:extLst>
          </p:cNvPr>
          <p:cNvSpPr txBox="1"/>
          <p:nvPr/>
        </p:nvSpPr>
        <p:spPr>
          <a:xfrm>
            <a:off x="550863" y="843505"/>
            <a:ext cx="10782066" cy="4801314"/>
          </a:xfrm>
          <a:prstGeom prst="rect">
            <a:avLst/>
          </a:prstGeom>
          <a:noFill/>
        </p:spPr>
        <p:txBody>
          <a:bodyPr wrap="square">
            <a:spAutoFit/>
          </a:bodyPr>
          <a:lstStyle/>
          <a:p>
            <a:r>
              <a:rPr lang="en-GB" dirty="0"/>
              <a:t>a) </a:t>
            </a:r>
            <a:r>
              <a:rPr lang="en-GB" dirty="0">
                <a:solidFill>
                  <a:srgbClr val="FFFF00"/>
                </a:solidFill>
              </a:rPr>
              <a:t>Living apart</a:t>
            </a:r>
          </a:p>
          <a:p>
            <a:endParaRPr lang="en-GB" dirty="0"/>
          </a:p>
          <a:p>
            <a:r>
              <a:rPr lang="en-GB" dirty="0"/>
              <a:t>While s1(2)(d) MCA 1973 is the nearest thing that English law has to divorce by consent, it falls short of this in reality. Whatever the wishes of the parties, a divorce cannot be granted unless they have lived apart for the two-year period. This sounds straightforward but it may be difficult, in certain circumstances, to establish whether the parties are living apart or when a separation commenced.</a:t>
            </a:r>
          </a:p>
          <a:p>
            <a:endParaRPr lang="en-GB" dirty="0"/>
          </a:p>
          <a:p>
            <a:r>
              <a:rPr lang="en-GB" dirty="0"/>
              <a:t>(b) There is a </a:t>
            </a:r>
            <a:r>
              <a:rPr lang="en-GB" dirty="0">
                <a:solidFill>
                  <a:srgbClr val="FFFF00"/>
                </a:solidFill>
              </a:rPr>
              <a:t>physical and a mental </a:t>
            </a:r>
            <a:r>
              <a:rPr lang="en-GB" dirty="0"/>
              <a:t>dimension to living apart. s2(6) MCA 1973 defines the physical aspect:</a:t>
            </a:r>
          </a:p>
          <a:p>
            <a:endParaRPr lang="en-GB" dirty="0"/>
          </a:p>
          <a:p>
            <a:r>
              <a:rPr lang="en-GB" dirty="0"/>
              <a:t>a husband and wife shall be treated as living apart unless they are living with each other in the same household.</a:t>
            </a:r>
          </a:p>
          <a:p>
            <a:endParaRPr lang="en-GB" dirty="0"/>
          </a:p>
          <a:p>
            <a:r>
              <a:rPr lang="en-GB" dirty="0"/>
              <a:t>Clearly, there is no problem when the parties live in separate properties.</a:t>
            </a:r>
          </a:p>
          <a:p>
            <a:endParaRPr lang="en-GB" dirty="0"/>
          </a:p>
          <a:p>
            <a:r>
              <a:rPr lang="en-GB" dirty="0"/>
              <a:t>In exceptional circumstances, it may be possible to argue that the parties have not lived together as a married couple even though they were members of the same household. In Fuller (otherwise Penfold) v Fuller [1973], for example, the husband moved in with the wife and her boyfriend when his health failed but he had the status of a lodger rather than a husband. The divorce was granted.</a:t>
            </a:r>
          </a:p>
        </p:txBody>
      </p:sp>
    </p:spTree>
    <p:extLst>
      <p:ext uri="{BB962C8B-B14F-4D97-AF65-F5344CB8AC3E}">
        <p14:creationId xmlns:p14="http://schemas.microsoft.com/office/powerpoint/2010/main" val="35431982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E74778-F36A-FFE6-35E9-762DEB9734D4}"/>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9368E6A6-6D45-6D0F-6204-494BA3F5F060}"/>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4EE2F79-5110-ECB9-E112-AB7A72BB5F37}"/>
              </a:ext>
            </a:extLst>
          </p:cNvPr>
          <p:cNvSpPr>
            <a:spLocks noGrp="1"/>
          </p:cNvSpPr>
          <p:nvPr>
            <p:ph type="sldNum" sz="quarter" idx="12"/>
          </p:nvPr>
        </p:nvSpPr>
        <p:spPr/>
        <p:txBody>
          <a:bodyPr/>
          <a:lstStyle/>
          <a:p>
            <a:fld id="{DBA1B0FB-D917-4C8C-928F-313BD683BF39}" type="slidenum">
              <a:rPr lang="en-US" smtClean="0"/>
              <a:t>23</a:t>
            </a:fld>
            <a:endParaRPr lang="en-US"/>
          </a:p>
        </p:txBody>
      </p:sp>
      <p:sp>
        <p:nvSpPr>
          <p:cNvPr id="6" name="TextBox 5">
            <a:extLst>
              <a:ext uri="{FF2B5EF4-FFF2-40B4-BE49-F238E27FC236}">
                <a16:creationId xmlns:a16="http://schemas.microsoft.com/office/drawing/2014/main" id="{289862E0-2B8A-3D56-7CF2-C9EE9200B1DC}"/>
              </a:ext>
            </a:extLst>
          </p:cNvPr>
          <p:cNvSpPr txBox="1"/>
          <p:nvPr/>
        </p:nvSpPr>
        <p:spPr>
          <a:xfrm>
            <a:off x="123415" y="120848"/>
            <a:ext cx="11786223" cy="6463308"/>
          </a:xfrm>
          <a:prstGeom prst="rect">
            <a:avLst/>
          </a:prstGeom>
          <a:noFill/>
        </p:spPr>
        <p:txBody>
          <a:bodyPr wrap="square">
            <a:spAutoFit/>
          </a:bodyPr>
          <a:lstStyle/>
          <a:p>
            <a:endParaRPr lang="en-GB" dirty="0"/>
          </a:p>
          <a:p>
            <a:r>
              <a:rPr lang="en-GB" dirty="0">
                <a:solidFill>
                  <a:srgbClr val="FFFF00"/>
                </a:solidFill>
              </a:rPr>
              <a:t>Physical Separation:</a:t>
            </a:r>
          </a:p>
          <a:p>
            <a:r>
              <a:rPr lang="en-GB" dirty="0"/>
              <a:t>In </a:t>
            </a:r>
            <a:r>
              <a:rPr lang="en-GB" dirty="0" err="1"/>
              <a:t>Mouncer</a:t>
            </a:r>
            <a:r>
              <a:rPr lang="en-GB" dirty="0"/>
              <a:t> v </a:t>
            </a:r>
            <a:r>
              <a:rPr lang="en-GB" dirty="0" err="1"/>
              <a:t>Mouncer</a:t>
            </a:r>
            <a:r>
              <a:rPr lang="en-GB" dirty="0"/>
              <a:t> [1972] the parties stayed under the same roof for the sake of the children, they did not sleep together, but ate together and shared the chores, the court said they were not living apart. In </a:t>
            </a:r>
            <a:r>
              <a:rPr lang="en-GB" dirty="0" err="1"/>
              <a:t>Hollens</a:t>
            </a:r>
            <a:r>
              <a:rPr lang="en-GB" dirty="0"/>
              <a:t> v </a:t>
            </a:r>
            <a:r>
              <a:rPr lang="en-GB" dirty="0" err="1"/>
              <a:t>Hollens</a:t>
            </a:r>
            <a:r>
              <a:rPr lang="en-GB" dirty="0"/>
              <a:t> [1972] the parties lived under the same roof but they did not talk and did not eat together, the court said they were living apart.</a:t>
            </a:r>
          </a:p>
          <a:p>
            <a:endParaRPr lang="en-GB" dirty="0"/>
          </a:p>
          <a:p>
            <a:r>
              <a:rPr lang="en-GB" dirty="0"/>
              <a:t>There are circumstances where it will be insufficient to show that the parties are living apart in a physical sense, as there may be a good reason for this. A spouse may be working abroad, the parties may have jobs in different cities or one of them may have to look after a sick relative.</a:t>
            </a:r>
          </a:p>
          <a:p>
            <a:endParaRPr lang="en-GB" dirty="0"/>
          </a:p>
          <a:p>
            <a:r>
              <a:rPr lang="en-GB" dirty="0">
                <a:solidFill>
                  <a:srgbClr val="FFFF00"/>
                </a:solidFill>
              </a:rPr>
              <a:t>Mental Separation: </a:t>
            </a:r>
          </a:p>
          <a:p>
            <a:r>
              <a:rPr lang="en-GB" dirty="0"/>
              <a:t>In Santos v Santos [1972], the husband lived in Spain, the wife lived in the UK, the court said living apart requires physical separation but this must be coupled with a mental element. In this case both parties recognised the marriage as continuing. In these circumstances, they will not be living apart, in a legal sense, unless and until one of them decides that the marriage is over but this does not necessarily have to be the applicant/petitioner. The decision that the marriage is over does not have to be communicated to the other party, it is sufficient that one party regards the marriage as over and has no intention of returning to the other party as husband and wife (or partner and partner).</a:t>
            </a:r>
          </a:p>
          <a:p>
            <a:endParaRPr lang="en-GB" dirty="0"/>
          </a:p>
          <a:p>
            <a:r>
              <a:rPr lang="en-GB" dirty="0"/>
              <a:t>(c) </a:t>
            </a:r>
            <a:r>
              <a:rPr lang="en-GB" dirty="0">
                <a:solidFill>
                  <a:srgbClr val="FFFF00"/>
                </a:solidFill>
              </a:rPr>
              <a:t>For a continuous period of two years</a:t>
            </a:r>
            <a:endParaRPr lang="en-GB" dirty="0"/>
          </a:p>
          <a:p>
            <a:r>
              <a:rPr lang="en-GB" dirty="0"/>
              <a:t>The separation must be for a continuous period of two years. As with desertion, s2(5) MCA 1973 applies. The parties may live together for a period or periods of up to six months without breaking the continuity of a period of separation. The periods when they live together must be excluded from any calculation of the two-year period required by s1(2)(d). Any period or periods of cohabitation exceeding six months in total will end the separation, which must then start again.</a:t>
            </a:r>
          </a:p>
        </p:txBody>
      </p:sp>
    </p:spTree>
    <p:extLst>
      <p:ext uri="{BB962C8B-B14F-4D97-AF65-F5344CB8AC3E}">
        <p14:creationId xmlns:p14="http://schemas.microsoft.com/office/powerpoint/2010/main" val="26577083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7D9F0D-7264-6B46-342C-81883DE5A99B}"/>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76188EF5-7E0B-24F8-A7F1-7173876B8E1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1C8FF3D8-725B-F4EA-0B5A-E93FBCD2C9E6}"/>
              </a:ext>
            </a:extLst>
          </p:cNvPr>
          <p:cNvSpPr>
            <a:spLocks noGrp="1"/>
          </p:cNvSpPr>
          <p:nvPr>
            <p:ph type="sldNum" sz="quarter" idx="12"/>
          </p:nvPr>
        </p:nvSpPr>
        <p:spPr/>
        <p:txBody>
          <a:bodyPr/>
          <a:lstStyle/>
          <a:p>
            <a:fld id="{DBA1B0FB-D917-4C8C-928F-313BD683BF39}" type="slidenum">
              <a:rPr lang="en-US" smtClean="0"/>
              <a:t>24</a:t>
            </a:fld>
            <a:endParaRPr lang="en-US"/>
          </a:p>
        </p:txBody>
      </p:sp>
      <p:sp>
        <p:nvSpPr>
          <p:cNvPr id="6" name="TextBox 5">
            <a:extLst>
              <a:ext uri="{FF2B5EF4-FFF2-40B4-BE49-F238E27FC236}">
                <a16:creationId xmlns:a16="http://schemas.microsoft.com/office/drawing/2014/main" id="{188FAA81-8A1D-D342-5148-F9C35F1E3D1B}"/>
              </a:ext>
            </a:extLst>
          </p:cNvPr>
          <p:cNvSpPr txBox="1"/>
          <p:nvPr/>
        </p:nvSpPr>
        <p:spPr>
          <a:xfrm>
            <a:off x="347809" y="614247"/>
            <a:ext cx="11157924" cy="4247317"/>
          </a:xfrm>
          <a:prstGeom prst="rect">
            <a:avLst/>
          </a:prstGeom>
          <a:noFill/>
        </p:spPr>
        <p:txBody>
          <a:bodyPr wrap="square">
            <a:spAutoFit/>
          </a:bodyPr>
          <a:lstStyle/>
          <a:p>
            <a:r>
              <a:rPr lang="en-GB" dirty="0">
                <a:solidFill>
                  <a:srgbClr val="FFFF00"/>
                </a:solidFill>
              </a:rPr>
              <a:t> d) Consent</a:t>
            </a:r>
          </a:p>
          <a:p>
            <a:endParaRPr lang="en-GB" dirty="0"/>
          </a:p>
          <a:p>
            <a:r>
              <a:rPr lang="en-GB" dirty="0"/>
              <a:t>Consent must be positive. </a:t>
            </a:r>
          </a:p>
          <a:p>
            <a:endParaRPr lang="en-GB" dirty="0"/>
          </a:p>
          <a:p>
            <a:r>
              <a:rPr lang="en-GB" dirty="0"/>
              <a:t>It is not enough that the respondent does not object (McGill v Robson [1972]). A person requires the same capacity to consent to a divorce as they do to consent to marriage (Mason v Mason [1972]). In practice, when the divorce petition is sent to the respondent, it also has a court form (called an Acknowledgment of Service Form) attached which the respondent signs to indicate their consent to the divorce. The respondent must send this back to the court and the applicant must identify the respondent’s signature on the form.</a:t>
            </a:r>
          </a:p>
          <a:p>
            <a:endParaRPr lang="en-GB" dirty="0"/>
          </a:p>
          <a:p>
            <a:r>
              <a:rPr lang="en-GB" dirty="0"/>
              <a:t>The respondent must give informed consent. This means that they must know the consequences of consenting to a decree.</a:t>
            </a:r>
          </a:p>
          <a:p>
            <a:endParaRPr lang="en-GB" dirty="0"/>
          </a:p>
          <a:p>
            <a:r>
              <a:rPr lang="en-GB" dirty="0"/>
              <a:t>A respondent may give their conditional consent. A common condition is that the applicant will not seek an order for any costs incurred during the divorce proceedings against the respondent (Beales v Beales [1972])</a:t>
            </a:r>
          </a:p>
        </p:txBody>
      </p:sp>
    </p:spTree>
    <p:extLst>
      <p:ext uri="{BB962C8B-B14F-4D97-AF65-F5344CB8AC3E}">
        <p14:creationId xmlns:p14="http://schemas.microsoft.com/office/powerpoint/2010/main" val="42857322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E5AD1-9B3A-9B56-C6F3-4A3147BB1553}"/>
              </a:ext>
            </a:extLst>
          </p:cNvPr>
          <p:cNvSpPr>
            <a:spLocks noGrp="1"/>
          </p:cNvSpPr>
          <p:nvPr>
            <p:ph type="title"/>
          </p:nvPr>
        </p:nvSpPr>
        <p:spPr>
          <a:xfrm>
            <a:off x="2850886" y="634652"/>
            <a:ext cx="7577761" cy="847569"/>
          </a:xfrm>
        </p:spPr>
        <p:txBody>
          <a:bodyPr/>
          <a:lstStyle/>
          <a:p>
            <a:r>
              <a:rPr lang="en-GB" dirty="0">
                <a:solidFill>
                  <a:srgbClr val="FFFF00"/>
                </a:solidFill>
              </a:rPr>
              <a:t>Five years' separation</a:t>
            </a:r>
            <a:br>
              <a:rPr lang="en-GB" dirty="0">
                <a:solidFill>
                  <a:srgbClr val="FFFF00"/>
                </a:solidFill>
              </a:rPr>
            </a:br>
            <a:endParaRPr lang="en-GB" dirty="0">
              <a:solidFill>
                <a:srgbClr val="FFFF00"/>
              </a:solidFill>
            </a:endParaRPr>
          </a:p>
        </p:txBody>
      </p:sp>
      <p:sp>
        <p:nvSpPr>
          <p:cNvPr id="3" name="Content Placeholder 2">
            <a:extLst>
              <a:ext uri="{FF2B5EF4-FFF2-40B4-BE49-F238E27FC236}">
                <a16:creationId xmlns:a16="http://schemas.microsoft.com/office/drawing/2014/main" id="{BE4A4003-6D21-E0C1-0480-7C5A76EE515B}"/>
              </a:ext>
            </a:extLst>
          </p:cNvPr>
          <p:cNvSpPr>
            <a:spLocks noGrp="1"/>
          </p:cNvSpPr>
          <p:nvPr>
            <p:ph idx="1"/>
          </p:nvPr>
        </p:nvSpPr>
        <p:spPr/>
        <p:txBody>
          <a:bodyPr/>
          <a:lstStyle/>
          <a:p>
            <a:pPr marL="0" indent="0">
              <a:buNone/>
            </a:pPr>
            <a:r>
              <a:rPr lang="en-GB" dirty="0"/>
              <a:t>There is only one requirement to be satisfied when relying on this fact. s1(2)(e) MCA 1973 provides that the parties must have lived apart for a continuous period of at least five years.</a:t>
            </a:r>
          </a:p>
          <a:p>
            <a:pPr marL="0" indent="0">
              <a:buNone/>
            </a:pPr>
            <a:r>
              <a:rPr lang="en-GB" dirty="0"/>
              <a:t>Living apart has the same meaning as it does in two-year separation cases. s2(5) MCA 1973 applies so that a period or periods of cohabitation not exceeding six months in total may be disregarded when calculating the five-year period. </a:t>
            </a:r>
          </a:p>
          <a:p>
            <a:pPr marL="0" indent="0">
              <a:buNone/>
            </a:pPr>
            <a:r>
              <a:rPr lang="en-GB" dirty="0"/>
              <a:t>No consent is required. A divorce can be granted even if the respondent is suffering from a serious mental disorder.</a:t>
            </a:r>
          </a:p>
        </p:txBody>
      </p:sp>
      <p:sp>
        <p:nvSpPr>
          <p:cNvPr id="4" name="Date Placeholder 3">
            <a:extLst>
              <a:ext uri="{FF2B5EF4-FFF2-40B4-BE49-F238E27FC236}">
                <a16:creationId xmlns:a16="http://schemas.microsoft.com/office/drawing/2014/main" id="{9A9CDC11-1F4D-73B0-93FB-B3F28F3F6335}"/>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89D22A86-72DB-FB72-CC46-0B66BF23902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2FF07A4-EDDB-AB90-CFA4-E8CC2665E3E5}"/>
              </a:ext>
            </a:extLst>
          </p:cNvPr>
          <p:cNvSpPr>
            <a:spLocks noGrp="1"/>
          </p:cNvSpPr>
          <p:nvPr>
            <p:ph type="sldNum" sz="quarter" idx="12"/>
          </p:nvPr>
        </p:nvSpPr>
        <p:spPr/>
        <p:txBody>
          <a:bodyPr/>
          <a:lstStyle/>
          <a:p>
            <a:fld id="{DBA1B0FB-D917-4C8C-928F-313BD683BF39}" type="slidenum">
              <a:rPr lang="en-US" smtClean="0"/>
              <a:t>25</a:t>
            </a:fld>
            <a:endParaRPr lang="en-US"/>
          </a:p>
        </p:txBody>
      </p:sp>
    </p:spTree>
    <p:extLst>
      <p:ext uri="{BB962C8B-B14F-4D97-AF65-F5344CB8AC3E}">
        <p14:creationId xmlns:p14="http://schemas.microsoft.com/office/powerpoint/2010/main" val="29241630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EFCA4-6E95-CD65-D836-618D88455D9A}"/>
              </a:ext>
            </a:extLst>
          </p:cNvPr>
          <p:cNvSpPr>
            <a:spLocks noGrp="1"/>
          </p:cNvSpPr>
          <p:nvPr>
            <p:ph type="title"/>
          </p:nvPr>
        </p:nvSpPr>
        <p:spPr>
          <a:xfrm>
            <a:off x="4399195" y="196900"/>
            <a:ext cx="2808288" cy="696104"/>
          </a:xfrm>
        </p:spPr>
        <p:txBody>
          <a:bodyPr/>
          <a:lstStyle/>
          <a:p>
            <a:r>
              <a:rPr lang="en-GB" dirty="0">
                <a:solidFill>
                  <a:srgbClr val="FFFF00"/>
                </a:solidFill>
              </a:rPr>
              <a:t>Defences</a:t>
            </a:r>
          </a:p>
        </p:txBody>
      </p:sp>
      <p:sp>
        <p:nvSpPr>
          <p:cNvPr id="3" name="Content Placeholder 2">
            <a:extLst>
              <a:ext uri="{FF2B5EF4-FFF2-40B4-BE49-F238E27FC236}">
                <a16:creationId xmlns:a16="http://schemas.microsoft.com/office/drawing/2014/main" id="{06E0EA03-043C-E30B-BC6A-5BFCF2F2E894}"/>
              </a:ext>
            </a:extLst>
          </p:cNvPr>
          <p:cNvSpPr>
            <a:spLocks noGrp="1"/>
          </p:cNvSpPr>
          <p:nvPr>
            <p:ph idx="1"/>
          </p:nvPr>
        </p:nvSpPr>
        <p:spPr>
          <a:xfrm>
            <a:off x="196344" y="893004"/>
            <a:ext cx="11746954" cy="5389989"/>
          </a:xfrm>
        </p:spPr>
        <p:txBody>
          <a:bodyPr/>
          <a:lstStyle/>
          <a:p>
            <a:pPr marL="0" indent="0">
              <a:buNone/>
            </a:pPr>
            <a:r>
              <a:rPr lang="en-GB" sz="1600" dirty="0"/>
              <a:t>Less than 1 per cent of divorces are defended. Most respondents (whether or not they agree with the facts cited in the petition) recognise that if the petitioner no longer wishes to be married to them sooner or later they will be able to get a divorce. Sometimes a defence is filed, not with the intention of saving the marriage, but as a means of trying to re-apportion blame! No such case has yet prevented a divorce from being granted.</a:t>
            </a:r>
          </a:p>
          <a:p>
            <a:pPr marL="0" indent="0">
              <a:buNone/>
            </a:pPr>
            <a:r>
              <a:rPr lang="en-GB" sz="1600" dirty="0"/>
              <a:t>a) </a:t>
            </a:r>
            <a:r>
              <a:rPr lang="en-GB" sz="1600" dirty="0">
                <a:solidFill>
                  <a:srgbClr val="FFFF00">
                    <a:alpha val="60000"/>
                  </a:srgbClr>
                </a:solidFill>
              </a:rPr>
              <a:t>Grave hardship – s5 MCA 1973 </a:t>
            </a:r>
            <a:r>
              <a:rPr lang="en-GB" sz="1600" dirty="0"/>
              <a:t>provides this protection by introducing a defence to divorce. It allows a respondent to an application based on five years’ separation to oppose the divorce on the basis it will cause grave financial hardship to the respondent and that it would be wrong in all the circumstances to dissolve the marriage. If successful, the divorce will not be granted.</a:t>
            </a:r>
          </a:p>
          <a:p>
            <a:pPr marL="0" indent="0">
              <a:buNone/>
            </a:pPr>
            <a:r>
              <a:rPr lang="en-GB" sz="1600" dirty="0"/>
              <a:t>b) </a:t>
            </a:r>
            <a:r>
              <a:rPr lang="en-GB" sz="1600" dirty="0">
                <a:solidFill>
                  <a:srgbClr val="FFFF00">
                    <a:alpha val="60000"/>
                  </a:srgbClr>
                </a:solidFill>
              </a:rPr>
              <a:t>Hardship is specifically defined in s5(3) MCA 1973 </a:t>
            </a:r>
            <a:r>
              <a:rPr lang="en-GB" sz="1600" dirty="0"/>
              <a:t>to include the loss of the chance of acquiring any benefit which the respondent might acquire if the marriage were not dissolved. An example of such a case is K v K (Financial Provision) [1997] where the wife’s s5 defence succeeded on the basis that she would lose a substantial widow’s pension on divorce. These cases have probably been made almost entirely irrelevant because the court’s powers to make financial orders have now been extended to include pension sharing orders.</a:t>
            </a:r>
          </a:p>
          <a:p>
            <a:pPr marL="0" indent="0">
              <a:buNone/>
            </a:pPr>
            <a:r>
              <a:rPr lang="en-GB" sz="1600" dirty="0"/>
              <a:t>Other hardship has been alleged in several cases but has never succeeded. The few reported cases almost all turn on religious or social ostracism. In </a:t>
            </a:r>
            <a:r>
              <a:rPr lang="en-GB" sz="1600" dirty="0" err="1"/>
              <a:t>Rukat</a:t>
            </a:r>
            <a:r>
              <a:rPr lang="en-GB" sz="1600" dirty="0"/>
              <a:t> v </a:t>
            </a:r>
            <a:r>
              <a:rPr lang="en-GB" sz="1600" dirty="0" err="1"/>
              <a:t>Rukat</a:t>
            </a:r>
            <a:r>
              <a:rPr lang="en-GB" sz="1600" dirty="0"/>
              <a:t> [1975] the wife had lived in Sicily away from her husband for 25 years. The defence failed. She had not shown that the divorce would make any difference to her status as she had been living as a separated wife for so long. In </a:t>
            </a:r>
            <a:r>
              <a:rPr lang="en-GB" sz="1600" dirty="0" err="1"/>
              <a:t>Banik</a:t>
            </a:r>
            <a:r>
              <a:rPr lang="en-GB" sz="1600" dirty="0"/>
              <a:t> v </a:t>
            </a:r>
            <a:r>
              <a:rPr lang="en-GB" sz="1600" dirty="0" err="1"/>
              <a:t>Banik</a:t>
            </a:r>
            <a:r>
              <a:rPr lang="en-GB" sz="1600" dirty="0"/>
              <a:t> [1973] both parties were Hindu. The wife claimed that divorce would make her a social outcast and also deny her the spiritual benefit of dying as a married woman. The defence did not succeed, as the wife failed to establish that she would suffer in the manner alleged.</a:t>
            </a:r>
          </a:p>
          <a:p>
            <a:endParaRPr lang="en-GB" sz="1600" dirty="0"/>
          </a:p>
          <a:p>
            <a:r>
              <a:rPr lang="en-GB" sz="1600" dirty="0"/>
              <a:t>The equivalent provision for dissolution of a civil partnership is s47 CPA 2004</a:t>
            </a:r>
          </a:p>
        </p:txBody>
      </p:sp>
      <p:sp>
        <p:nvSpPr>
          <p:cNvPr id="4" name="Date Placeholder 3">
            <a:extLst>
              <a:ext uri="{FF2B5EF4-FFF2-40B4-BE49-F238E27FC236}">
                <a16:creationId xmlns:a16="http://schemas.microsoft.com/office/drawing/2014/main" id="{B41AADDF-7D8D-D8E2-4C0F-DCBF016802A6}"/>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4AC098F4-C3C0-FD9E-CAB6-1D02BD6FCCA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5D59E48-1902-55AF-F6CD-5E9DE988D21A}"/>
              </a:ext>
            </a:extLst>
          </p:cNvPr>
          <p:cNvSpPr>
            <a:spLocks noGrp="1"/>
          </p:cNvSpPr>
          <p:nvPr>
            <p:ph type="sldNum" sz="quarter" idx="12"/>
          </p:nvPr>
        </p:nvSpPr>
        <p:spPr/>
        <p:txBody>
          <a:bodyPr/>
          <a:lstStyle/>
          <a:p>
            <a:fld id="{DBA1B0FB-D917-4C8C-928F-313BD683BF39}" type="slidenum">
              <a:rPr lang="en-US" smtClean="0"/>
              <a:t>26</a:t>
            </a:fld>
            <a:endParaRPr lang="en-US"/>
          </a:p>
        </p:txBody>
      </p:sp>
    </p:spTree>
    <p:extLst>
      <p:ext uri="{BB962C8B-B14F-4D97-AF65-F5344CB8AC3E}">
        <p14:creationId xmlns:p14="http://schemas.microsoft.com/office/powerpoint/2010/main" val="20179593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DC937-8B7B-CA07-9030-AE6D1AD1B0D3}"/>
              </a:ext>
            </a:extLst>
          </p:cNvPr>
          <p:cNvSpPr>
            <a:spLocks noGrp="1"/>
          </p:cNvSpPr>
          <p:nvPr>
            <p:ph type="title"/>
          </p:nvPr>
        </p:nvSpPr>
        <p:spPr>
          <a:xfrm>
            <a:off x="550862" y="549275"/>
            <a:ext cx="11091600" cy="1105621"/>
          </a:xfrm>
        </p:spPr>
        <p:txBody>
          <a:bodyPr/>
          <a:lstStyle/>
          <a:p>
            <a:r>
              <a:rPr lang="en-GB" sz="3600" dirty="0">
                <a:solidFill>
                  <a:srgbClr val="FFFF00"/>
                </a:solidFill>
              </a:rPr>
              <a:t>Divorce, Dissolution and Separation Act 2020 (DDSA 2020)</a:t>
            </a:r>
          </a:p>
        </p:txBody>
      </p:sp>
      <p:sp>
        <p:nvSpPr>
          <p:cNvPr id="3" name="Content Placeholder 2">
            <a:extLst>
              <a:ext uri="{FF2B5EF4-FFF2-40B4-BE49-F238E27FC236}">
                <a16:creationId xmlns:a16="http://schemas.microsoft.com/office/drawing/2014/main" id="{0836C156-1A1F-8205-968E-D5A80ED03753}"/>
              </a:ext>
            </a:extLst>
          </p:cNvPr>
          <p:cNvSpPr>
            <a:spLocks noGrp="1"/>
          </p:cNvSpPr>
          <p:nvPr>
            <p:ph idx="1"/>
          </p:nvPr>
        </p:nvSpPr>
        <p:spPr>
          <a:xfrm>
            <a:off x="353418" y="1615627"/>
            <a:ext cx="11287719" cy="4477197"/>
          </a:xfrm>
        </p:spPr>
        <p:txBody>
          <a:bodyPr/>
          <a:lstStyle/>
          <a:p>
            <a:pPr marL="0" indent="0">
              <a:buNone/>
            </a:pPr>
            <a:r>
              <a:rPr lang="en-GB" sz="1400" dirty="0"/>
              <a:t>The Act provides that either or both of the parties to a marriage may apply to the court for a divorce order on the basis that the marriage has irretrievably broken down. The Act:</a:t>
            </a:r>
          </a:p>
          <a:p>
            <a:pPr marL="0" indent="0">
              <a:buNone/>
            </a:pPr>
            <a:r>
              <a:rPr lang="en-GB" sz="1400" dirty="0"/>
              <a:t>	</a:t>
            </a:r>
            <a:r>
              <a:rPr lang="en-GB" sz="1400" dirty="0" err="1"/>
              <a:t>i</a:t>
            </a:r>
            <a:r>
              <a:rPr lang="en-GB" sz="1400" dirty="0"/>
              <a:t>) removes the need for a “fact” to be shown; and</a:t>
            </a:r>
          </a:p>
          <a:p>
            <a:pPr marL="0" indent="0">
              <a:buNone/>
            </a:pPr>
            <a:r>
              <a:rPr lang="en-GB" sz="1400" dirty="0"/>
              <a:t>	ii) introduces the possibility of a joint application for divorce.</a:t>
            </a:r>
          </a:p>
          <a:p>
            <a:pPr marL="0" indent="0">
              <a:buNone/>
            </a:pPr>
            <a:r>
              <a:rPr lang="en-GB" sz="1400" dirty="0"/>
              <a:t>It also removes unclear terms, so decree nisi becomes Conditional Order and decree absolute becomes Final Order.</a:t>
            </a:r>
          </a:p>
          <a:p>
            <a:pPr marL="0" indent="0">
              <a:buNone/>
            </a:pPr>
            <a:r>
              <a:rPr lang="en-GB" sz="1400" dirty="0"/>
              <a:t>The application is made by filing a statement that the marriage has irretrievably broken down. That’s it! Just one statement, based on one issue “that the marriage has irretrievably broken down”.</a:t>
            </a:r>
          </a:p>
          <a:p>
            <a:pPr marL="0" indent="0">
              <a:buNone/>
            </a:pPr>
            <a:r>
              <a:rPr lang="en-GB" sz="1400" dirty="0"/>
              <a:t>The applicant(s) must then wait for 20 weeks before confirming that they wish to continue with the divorce.</a:t>
            </a:r>
          </a:p>
          <a:p>
            <a:pPr marL="0" indent="0">
              <a:buNone/>
            </a:pPr>
            <a:r>
              <a:rPr lang="en-GB" sz="1400" dirty="0"/>
              <a:t>Should they confirm this the court will make a Conditional Order.</a:t>
            </a:r>
          </a:p>
          <a:p>
            <a:pPr marL="0" indent="0">
              <a:buNone/>
            </a:pPr>
            <a:r>
              <a:rPr lang="en-GB" sz="1400" dirty="0"/>
              <a:t>Six weeks after the Conditional Order has been made, the court can make a Final Order which will end the marriage.</a:t>
            </a:r>
          </a:p>
        </p:txBody>
      </p:sp>
      <p:sp>
        <p:nvSpPr>
          <p:cNvPr id="4" name="Date Placeholder 3">
            <a:extLst>
              <a:ext uri="{FF2B5EF4-FFF2-40B4-BE49-F238E27FC236}">
                <a16:creationId xmlns:a16="http://schemas.microsoft.com/office/drawing/2014/main" id="{10078511-7CCB-41EE-3072-20FAB4B28A87}"/>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14619A0D-2386-83D8-3B1B-0B437776FBEA}"/>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F9E45F24-E0BE-991B-9D34-07940F38E380}"/>
              </a:ext>
            </a:extLst>
          </p:cNvPr>
          <p:cNvSpPr>
            <a:spLocks noGrp="1"/>
          </p:cNvSpPr>
          <p:nvPr>
            <p:ph type="sldNum" sz="quarter" idx="12"/>
          </p:nvPr>
        </p:nvSpPr>
        <p:spPr/>
        <p:txBody>
          <a:bodyPr/>
          <a:lstStyle/>
          <a:p>
            <a:fld id="{DBA1B0FB-D917-4C8C-928F-313BD683BF39}" type="slidenum">
              <a:rPr lang="en-US" smtClean="0"/>
              <a:t>27</a:t>
            </a:fld>
            <a:endParaRPr lang="en-US"/>
          </a:p>
        </p:txBody>
      </p:sp>
    </p:spTree>
    <p:extLst>
      <p:ext uri="{BB962C8B-B14F-4D97-AF65-F5344CB8AC3E}">
        <p14:creationId xmlns:p14="http://schemas.microsoft.com/office/powerpoint/2010/main" val="30330788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9E2F0D-20EB-7294-B244-FB8178D5F185}"/>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F7CFDD25-85C2-D266-83B9-801639614E19}"/>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20C2EAA-BCCC-0F26-BB8B-7BC93E4A3667}"/>
              </a:ext>
            </a:extLst>
          </p:cNvPr>
          <p:cNvSpPr>
            <a:spLocks noGrp="1"/>
          </p:cNvSpPr>
          <p:nvPr>
            <p:ph type="sldNum" sz="quarter" idx="12"/>
          </p:nvPr>
        </p:nvSpPr>
        <p:spPr/>
        <p:txBody>
          <a:bodyPr/>
          <a:lstStyle/>
          <a:p>
            <a:fld id="{DBA1B0FB-D917-4C8C-928F-313BD683BF39}" type="slidenum">
              <a:rPr lang="en-US" smtClean="0"/>
              <a:t>28</a:t>
            </a:fld>
            <a:endParaRPr lang="en-US"/>
          </a:p>
        </p:txBody>
      </p:sp>
      <p:sp>
        <p:nvSpPr>
          <p:cNvPr id="6" name="TextBox 5">
            <a:extLst>
              <a:ext uri="{FF2B5EF4-FFF2-40B4-BE49-F238E27FC236}">
                <a16:creationId xmlns:a16="http://schemas.microsoft.com/office/drawing/2014/main" id="{564E10B7-1EA8-E414-0142-1A8BB8C7F76B}"/>
              </a:ext>
            </a:extLst>
          </p:cNvPr>
          <p:cNvSpPr txBox="1"/>
          <p:nvPr/>
        </p:nvSpPr>
        <p:spPr>
          <a:xfrm>
            <a:off x="667568" y="1860742"/>
            <a:ext cx="10681089" cy="2554545"/>
          </a:xfrm>
          <a:prstGeom prst="rect">
            <a:avLst/>
          </a:prstGeom>
          <a:noFill/>
        </p:spPr>
        <p:txBody>
          <a:bodyPr wrap="square">
            <a:spAutoFit/>
          </a:bodyPr>
          <a:lstStyle/>
          <a:p>
            <a:r>
              <a:rPr lang="en-GB" sz="2000" dirty="0"/>
              <a:t>As a result of the new procedure, it will </a:t>
            </a:r>
            <a:r>
              <a:rPr lang="en-GB" sz="2000" dirty="0">
                <a:solidFill>
                  <a:srgbClr val="FFFF00"/>
                </a:solidFill>
              </a:rPr>
              <a:t>no longer be possible to defend a divorce application</a:t>
            </a:r>
            <a:r>
              <a:rPr lang="en-GB" sz="2000" dirty="0"/>
              <a:t>.</a:t>
            </a:r>
          </a:p>
          <a:p>
            <a:endParaRPr lang="en-GB" sz="2000" dirty="0"/>
          </a:p>
          <a:p>
            <a:r>
              <a:rPr lang="en-GB" sz="2000" dirty="0"/>
              <a:t>It contains provisions that if a Conditional Order has been made on the basis of a single application, the respondent can apply to court for consideration of their financial position after divorce.</a:t>
            </a:r>
          </a:p>
          <a:p>
            <a:endParaRPr lang="en-GB" sz="2000" dirty="0"/>
          </a:p>
          <a:p>
            <a:r>
              <a:rPr lang="en-GB" sz="2000" dirty="0"/>
              <a:t>If they do so then the court must not make the divorce order final unless it is satisfied either that the applicant should not be required to make any financial provision for the respondent, or that the financial provision made by the applicant for the respondent is reasonable and fair.</a:t>
            </a:r>
          </a:p>
        </p:txBody>
      </p:sp>
    </p:spTree>
    <p:extLst>
      <p:ext uri="{BB962C8B-B14F-4D97-AF65-F5344CB8AC3E}">
        <p14:creationId xmlns:p14="http://schemas.microsoft.com/office/powerpoint/2010/main" val="7242136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1513A0-D053-8BF6-1EEF-3B5ADB50540D}"/>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78F6B8B0-DF66-87F5-FCF3-CA40B906EEA7}"/>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7ED7E6A-0B39-14BB-3358-7227917EE6DB}"/>
              </a:ext>
            </a:extLst>
          </p:cNvPr>
          <p:cNvSpPr>
            <a:spLocks noGrp="1"/>
          </p:cNvSpPr>
          <p:nvPr>
            <p:ph type="sldNum" sz="quarter" idx="12"/>
          </p:nvPr>
        </p:nvSpPr>
        <p:spPr/>
        <p:txBody>
          <a:bodyPr/>
          <a:lstStyle/>
          <a:p>
            <a:fld id="{DBA1B0FB-D917-4C8C-928F-313BD683BF39}" type="slidenum">
              <a:rPr lang="en-US" smtClean="0"/>
              <a:t>29</a:t>
            </a:fld>
            <a:endParaRPr lang="en-US"/>
          </a:p>
        </p:txBody>
      </p:sp>
      <p:sp>
        <p:nvSpPr>
          <p:cNvPr id="6" name="TextBox 5">
            <a:extLst>
              <a:ext uri="{FF2B5EF4-FFF2-40B4-BE49-F238E27FC236}">
                <a16:creationId xmlns:a16="http://schemas.microsoft.com/office/drawing/2014/main" id="{364F6BAF-D7C6-DEED-0759-AD8DD8706F30}"/>
              </a:ext>
            </a:extLst>
          </p:cNvPr>
          <p:cNvSpPr txBox="1"/>
          <p:nvPr/>
        </p:nvSpPr>
        <p:spPr>
          <a:xfrm>
            <a:off x="298255" y="146412"/>
            <a:ext cx="11595490" cy="6155531"/>
          </a:xfrm>
          <a:prstGeom prst="rect">
            <a:avLst/>
          </a:prstGeom>
          <a:noFill/>
        </p:spPr>
        <p:txBody>
          <a:bodyPr wrap="square">
            <a:spAutoFit/>
          </a:bodyPr>
          <a:lstStyle/>
          <a:p>
            <a:pPr algn="ctr"/>
            <a:r>
              <a:rPr lang="en-GB" sz="2800" b="1" dirty="0">
                <a:solidFill>
                  <a:srgbClr val="FFFF00"/>
                </a:solidFill>
              </a:rPr>
              <a:t>Judicial separation</a:t>
            </a:r>
          </a:p>
          <a:p>
            <a:pPr algn="ctr"/>
            <a:endParaRPr lang="en-GB" sz="1600" b="1" dirty="0">
              <a:solidFill>
                <a:srgbClr val="FFFF00"/>
              </a:solidFill>
            </a:endParaRPr>
          </a:p>
          <a:p>
            <a:r>
              <a:rPr lang="en-GB" sz="1600" dirty="0"/>
              <a:t>(a) A decree of judicial separation terminates the obligation of spouses to live together but does not end the marriage. The court may make orders relating to children, money and matrimonial property in judicial separation proceedings as in divorce and may grant orders protecting one spouse from the violent or abusive conduct of the other. Judicial separation provides many of the legal remedies of divorce without dissolving the marriage.</a:t>
            </a:r>
          </a:p>
          <a:p>
            <a:endParaRPr lang="en-GB" sz="1600" dirty="0"/>
          </a:p>
          <a:p>
            <a:r>
              <a:rPr lang="en-GB" sz="1600" dirty="0"/>
              <a:t>The use of judicial separation is declining and very few decrees are now granted in England and Wales. It is most useful where the parties object to divorce on religious or other grounds.</a:t>
            </a:r>
          </a:p>
          <a:p>
            <a:endParaRPr lang="en-GB" sz="1600" dirty="0"/>
          </a:p>
          <a:p>
            <a:r>
              <a:rPr lang="en-GB" sz="1600" dirty="0"/>
              <a:t>The equivalent for a civil partnership is called separation rather than judicial separation. The relevant provisions are contained in ss56 and 57 CPA 2004.</a:t>
            </a:r>
          </a:p>
          <a:p>
            <a:endParaRPr lang="en-GB" sz="1600" dirty="0"/>
          </a:p>
          <a:p>
            <a:r>
              <a:rPr lang="en-GB" sz="1600" dirty="0">
                <a:solidFill>
                  <a:srgbClr val="FFFF00"/>
                </a:solidFill>
              </a:rPr>
              <a:t>(b) Grounds for a decree</a:t>
            </a:r>
          </a:p>
          <a:p>
            <a:endParaRPr lang="en-GB" sz="1600" dirty="0"/>
          </a:p>
          <a:p>
            <a:r>
              <a:rPr lang="en-GB" sz="1600" dirty="0"/>
              <a:t>The court is not concerned with the question of whether the marriage has irretrievably broken down.</a:t>
            </a:r>
          </a:p>
          <a:p>
            <a:endParaRPr lang="en-GB" sz="1600" dirty="0"/>
          </a:p>
          <a:p>
            <a:r>
              <a:rPr lang="en-GB" sz="1600" dirty="0"/>
              <a:t>A decree may be granted on the ground that any of the five facts upon which a divorce application may be based listed in s17(1) MCA 1973 exist. If it is satisfied on any of these facts, the court must grant a decree of judicial separation. The five facts are interpreted as in divorce proceedings.</a:t>
            </a:r>
          </a:p>
          <a:p>
            <a:endParaRPr lang="en-GB" sz="1600" dirty="0"/>
          </a:p>
          <a:p>
            <a:r>
              <a:rPr lang="en-GB" sz="1600" dirty="0"/>
              <a:t>(c) The grounds for a separation order for a civil partnership under s56(1) CPA 2004 are the same save that adultery is not a ground. This corresponds to the facts available for dissolution of a civil partnership.</a:t>
            </a:r>
          </a:p>
          <a:p>
            <a:endParaRPr lang="en-GB" sz="1400" dirty="0"/>
          </a:p>
        </p:txBody>
      </p:sp>
    </p:spTree>
    <p:extLst>
      <p:ext uri="{BB962C8B-B14F-4D97-AF65-F5344CB8AC3E}">
        <p14:creationId xmlns:p14="http://schemas.microsoft.com/office/powerpoint/2010/main" val="4927146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B4CE4D-D7B5-5332-F846-335F2FDDF556}"/>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AE5F0786-C086-3048-66E7-F4DEF143894C}"/>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0B417715-05F9-6E6C-F024-0433BEADE5A6}"/>
              </a:ext>
            </a:extLst>
          </p:cNvPr>
          <p:cNvSpPr>
            <a:spLocks noGrp="1"/>
          </p:cNvSpPr>
          <p:nvPr>
            <p:ph type="sldNum" sz="quarter" idx="12"/>
          </p:nvPr>
        </p:nvSpPr>
        <p:spPr/>
        <p:txBody>
          <a:bodyPr/>
          <a:lstStyle/>
          <a:p>
            <a:fld id="{DBA1B0FB-D917-4C8C-928F-313BD683BF39}" type="slidenum">
              <a:rPr lang="en-US" smtClean="0"/>
              <a:t>30</a:t>
            </a:fld>
            <a:endParaRPr lang="en-US"/>
          </a:p>
        </p:txBody>
      </p:sp>
      <p:sp>
        <p:nvSpPr>
          <p:cNvPr id="6" name="TextBox 5">
            <a:extLst>
              <a:ext uri="{FF2B5EF4-FFF2-40B4-BE49-F238E27FC236}">
                <a16:creationId xmlns:a16="http://schemas.microsoft.com/office/drawing/2014/main" id="{490FB09C-5627-9A05-B1B9-00C50B5866F0}"/>
              </a:ext>
            </a:extLst>
          </p:cNvPr>
          <p:cNvSpPr txBox="1"/>
          <p:nvPr/>
        </p:nvSpPr>
        <p:spPr>
          <a:xfrm>
            <a:off x="723666" y="752746"/>
            <a:ext cx="10826945" cy="4401205"/>
          </a:xfrm>
          <a:prstGeom prst="rect">
            <a:avLst/>
          </a:prstGeom>
          <a:noFill/>
        </p:spPr>
        <p:txBody>
          <a:bodyPr wrap="square">
            <a:spAutoFit/>
          </a:bodyPr>
          <a:lstStyle/>
          <a:p>
            <a:r>
              <a:rPr lang="en-GB" sz="2000" dirty="0">
                <a:solidFill>
                  <a:srgbClr val="FFFF00"/>
                </a:solidFill>
              </a:rPr>
              <a:t>(d) Effect of judicial separation</a:t>
            </a:r>
          </a:p>
          <a:p>
            <a:endParaRPr lang="en-GB" sz="2000" dirty="0"/>
          </a:p>
          <a:p>
            <a:r>
              <a:rPr lang="en-GB" sz="2000" dirty="0"/>
              <a:t>Judicial separation only ends the duty to cohabit s18(1) MCA 1973.</a:t>
            </a:r>
          </a:p>
          <a:p>
            <a:endParaRPr lang="en-GB" sz="2000" dirty="0"/>
          </a:p>
          <a:p>
            <a:r>
              <a:rPr lang="en-GB" sz="2000" dirty="0"/>
              <a:t>s3 MCA 1973, which bars the presentation of an application within one year of marriage, does not apply and a decree of judicial separation may be sought however long the parties have been married.</a:t>
            </a:r>
          </a:p>
          <a:p>
            <a:endParaRPr lang="en-GB" sz="2000" dirty="0"/>
          </a:p>
          <a:p>
            <a:r>
              <a:rPr lang="en-GB" sz="2000" dirty="0"/>
              <a:t>s2 MCA 1973 with regard to living together for a period or periods of six months or more applies in the same way as in divorce.</a:t>
            </a:r>
          </a:p>
          <a:p>
            <a:endParaRPr lang="en-GB" sz="2000" dirty="0"/>
          </a:p>
          <a:p>
            <a:r>
              <a:rPr lang="en-GB" sz="2000" dirty="0"/>
              <a:t>Neither spouse may succeed to property on the intestacy of the other s18(2) MCA 1973 but, unlike divorce, the decree of separation will invalidate a will.</a:t>
            </a:r>
          </a:p>
          <a:p>
            <a:endParaRPr lang="en-GB" sz="2000" dirty="0"/>
          </a:p>
          <a:p>
            <a:r>
              <a:rPr lang="en-GB" sz="2000" dirty="0"/>
              <a:t>The marriage has not ended so neither party can remarry</a:t>
            </a:r>
          </a:p>
        </p:txBody>
      </p:sp>
    </p:spTree>
    <p:extLst>
      <p:ext uri="{BB962C8B-B14F-4D97-AF65-F5344CB8AC3E}">
        <p14:creationId xmlns:p14="http://schemas.microsoft.com/office/powerpoint/2010/main" val="32286135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F8FAEED9-1ECD-45F9-87A0-9394BAEABB79}"/>
              </a:ext>
            </a:extLst>
          </p:cNvPr>
          <p:cNvSpPr>
            <a:spLocks noGrp="1"/>
          </p:cNvSpPr>
          <p:nvPr>
            <p:ph type="ctrTitle"/>
          </p:nvPr>
        </p:nvSpPr>
        <p:spPr>
          <a:xfrm>
            <a:off x="302930" y="837049"/>
            <a:ext cx="5437187" cy="1689880"/>
          </a:xfrm>
        </p:spPr>
        <p:txBody>
          <a:bodyPr/>
          <a:lstStyle/>
          <a:p>
            <a:r>
              <a:rPr lang="en-US" dirty="0">
                <a:solidFill>
                  <a:srgbClr val="FFFF00"/>
                </a:solidFill>
              </a:rPr>
              <a:t>Thank</a:t>
            </a:r>
            <a:r>
              <a:rPr lang="en-US" dirty="0"/>
              <a:t> </a:t>
            </a:r>
            <a:r>
              <a:rPr lang="en-US" dirty="0">
                <a:solidFill>
                  <a:srgbClr val="FFFF00"/>
                </a:solidFill>
              </a:rPr>
              <a:t>You</a:t>
            </a:r>
          </a:p>
        </p:txBody>
      </p:sp>
      <p:sp>
        <p:nvSpPr>
          <p:cNvPr id="23" name="Subtitle 22">
            <a:extLst>
              <a:ext uri="{FF2B5EF4-FFF2-40B4-BE49-F238E27FC236}">
                <a16:creationId xmlns:a16="http://schemas.microsoft.com/office/drawing/2014/main" id="{8E5E4638-9BCB-4C2E-914F-CC868E2020D5}"/>
              </a:ext>
            </a:extLst>
          </p:cNvPr>
          <p:cNvSpPr>
            <a:spLocks noGrp="1"/>
          </p:cNvSpPr>
          <p:nvPr>
            <p:ph type="subTitle" idx="1"/>
          </p:nvPr>
        </p:nvSpPr>
        <p:spPr>
          <a:xfrm>
            <a:off x="302930" y="3618331"/>
            <a:ext cx="6114699" cy="2474495"/>
          </a:xfrm>
        </p:spPr>
        <p:txBody>
          <a:bodyPr/>
          <a:lstStyle/>
          <a:p>
            <a:r>
              <a:rPr lang="en-US" dirty="0"/>
              <a:t>James Drew</a:t>
            </a:r>
          </a:p>
          <a:p>
            <a:r>
              <a:rPr lang="en-US" dirty="0">
                <a:hlinkClick r:id="rId2"/>
              </a:rPr>
              <a:t>J.drew@uwtsd.ac.uk</a:t>
            </a:r>
            <a:r>
              <a:rPr lang="en-US" dirty="0"/>
              <a:t> </a:t>
            </a:r>
          </a:p>
          <a:p>
            <a:r>
              <a:rPr lang="en-US" dirty="0"/>
              <a:t>Solicitor &amp; Lecturer of Law and Legal Practice</a:t>
            </a:r>
          </a:p>
        </p:txBody>
      </p:sp>
      <p:pic>
        <p:nvPicPr>
          <p:cNvPr id="27" name="Picture Placeholder 26" descr="Data Points Digital background">
            <a:extLst>
              <a:ext uri="{FF2B5EF4-FFF2-40B4-BE49-F238E27FC236}">
                <a16:creationId xmlns:a16="http://schemas.microsoft.com/office/drawing/2014/main" id="{9E660784-34E2-4CDA-926A-DDD6AAF35046}"/>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val="0"/>
              </a:ext>
            </a:extLst>
          </a:blip>
          <a:srcRect/>
          <a:stretch/>
        </p:blipFill>
        <p:spPr>
          <a:xfrm>
            <a:off x="6556248" y="548640"/>
            <a:ext cx="5084064" cy="2880360"/>
          </a:xfrm>
        </p:spPr>
      </p:pic>
      <p:pic>
        <p:nvPicPr>
          <p:cNvPr id="33" name="Picture Placeholder 32" descr="Data Points Digital background">
            <a:extLst>
              <a:ext uri="{FF2B5EF4-FFF2-40B4-BE49-F238E27FC236}">
                <a16:creationId xmlns:a16="http://schemas.microsoft.com/office/drawing/2014/main" id="{48106962-23C6-4DFE-BB3A-E5FFF03F38CE}"/>
              </a:ext>
            </a:extLst>
          </p:cNvPr>
          <p:cNvPicPr>
            <a:picLocks noGrp="1" noChangeAspect="1"/>
          </p:cNvPicPr>
          <p:nvPr>
            <p:ph type="pic" sz="quarter" idx="16"/>
          </p:nvPr>
        </p:nvPicPr>
        <p:blipFill rotWithShape="1">
          <a:blip r:embed="rId4" cstate="screen">
            <a:extLst>
              <a:ext uri="{28A0092B-C50C-407E-A947-70E740481C1C}">
                <a14:useLocalDpi xmlns:a14="http://schemas.microsoft.com/office/drawing/2010/main" val="0"/>
              </a:ext>
            </a:extLst>
          </a:blip>
          <a:srcRect/>
          <a:stretch/>
        </p:blipFill>
        <p:spPr>
          <a:xfrm>
            <a:off x="6556248" y="3429000"/>
            <a:ext cx="5084064" cy="2880360"/>
          </a:xfrm>
        </p:spPr>
      </p:pic>
      <p:sp>
        <p:nvSpPr>
          <p:cNvPr id="4" name="Date Placeholder 3">
            <a:extLst>
              <a:ext uri="{FF2B5EF4-FFF2-40B4-BE49-F238E27FC236}">
                <a16:creationId xmlns:a16="http://schemas.microsoft.com/office/drawing/2014/main" id="{7823E305-6365-4345-8BD1-4A31C61D96CB}"/>
              </a:ext>
            </a:extLst>
          </p:cNvPr>
          <p:cNvSpPr>
            <a:spLocks noGrp="1"/>
          </p:cNvSpPr>
          <p:nvPr>
            <p:ph type="dt" sz="half" idx="10"/>
          </p:nvPr>
        </p:nvSpPr>
        <p:spPr>
          <a:xfrm>
            <a:off x="550863" y="6507212"/>
            <a:ext cx="2628900" cy="153888"/>
          </a:xfrm>
        </p:spPr>
        <p:txBody>
          <a:bodyPr/>
          <a:lstStyle/>
          <a:p>
            <a:r>
              <a:rPr lang="en-US"/>
              <a:t>Tuesday, February 2, 20XX</a:t>
            </a:r>
          </a:p>
        </p:txBody>
      </p:sp>
      <p:sp>
        <p:nvSpPr>
          <p:cNvPr id="5" name="Footer Placeholder 4">
            <a:extLst>
              <a:ext uri="{FF2B5EF4-FFF2-40B4-BE49-F238E27FC236}">
                <a16:creationId xmlns:a16="http://schemas.microsoft.com/office/drawing/2014/main" id="{0B37A3FF-ED32-4C4A-A21F-848A3BF6F896}"/>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31</a:t>
            </a:fld>
            <a:endParaRPr lang="en-US"/>
          </a:p>
        </p:txBody>
      </p:sp>
    </p:spTree>
    <p:extLst>
      <p:ext uri="{BB962C8B-B14F-4D97-AF65-F5344CB8AC3E}">
        <p14:creationId xmlns:p14="http://schemas.microsoft.com/office/powerpoint/2010/main" val="3247798845"/>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3.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{A6F26326-4EE4-4A43-84B8-8BA67D6FBD50}tf33713516_win32</Template>
  <TotalTime>0</TotalTime>
  <Words>5829</Words>
  <Application>Microsoft Office PowerPoint</Application>
  <PresentationFormat>Widescreen</PresentationFormat>
  <Paragraphs>350</Paragraphs>
  <Slides>31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Gill Sans MT</vt:lpstr>
      <vt:lpstr>Walbaum Display</vt:lpstr>
      <vt:lpstr>3DFloatVTI</vt:lpstr>
      <vt:lpstr>Week 4  –  Divorce and dissolution law, and procedure</vt:lpstr>
      <vt:lpstr>Agenda</vt:lpstr>
      <vt:lpstr>Homework Task </vt:lpstr>
      <vt:lpstr>There are two ways to end a marriage in England and Wales. Nullity was considered last week. Divorce is by far the more common way and will be the main focus of this chapter.   It is interesting to note that while there is a right to marry under Art 12 European Convention on Human Rights (ECHR), there is no corresponding right to divorce.</vt:lpstr>
      <vt:lpstr>Terminology </vt:lpstr>
      <vt:lpstr>Compulsory conciliation/mediation information</vt:lpstr>
      <vt:lpstr>PowerPoint Presentation</vt:lpstr>
      <vt:lpstr>PowerPoint Presentation</vt:lpstr>
      <vt:lpstr>PowerPoint Presentation</vt:lpstr>
      <vt:lpstr>5 facts for divorce</vt:lpstr>
      <vt:lpstr>PowerPoint Presentation</vt:lpstr>
      <vt:lpstr>Adultery and intolerability</vt:lpstr>
      <vt:lpstr>What is adultery?</vt:lpstr>
      <vt:lpstr>PowerPoint Presentation</vt:lpstr>
      <vt:lpstr>Behaviour </vt:lpstr>
      <vt:lpstr>Behaviour – Case Law</vt:lpstr>
      <vt:lpstr>PowerPoint Presentation</vt:lpstr>
      <vt:lpstr>PowerPoint Presentation</vt:lpstr>
      <vt:lpstr>PowerPoint Presentation</vt:lpstr>
      <vt:lpstr>PowerPoint Presentation</vt:lpstr>
      <vt:lpstr>Two years' separation with consent </vt:lpstr>
      <vt:lpstr>PowerPoint Presentation</vt:lpstr>
      <vt:lpstr>PowerPoint Presentation</vt:lpstr>
      <vt:lpstr>PowerPoint Presentation</vt:lpstr>
      <vt:lpstr>Five years' separation </vt:lpstr>
      <vt:lpstr>Defences</vt:lpstr>
      <vt:lpstr>Divorce, Dissolution and Separation Act 2020 (DDSA 2020)</vt:lpstr>
      <vt:lpstr>PowerPoint Presentation</vt:lpstr>
      <vt:lpstr>PowerPoint Presentation</vt:lpstr>
      <vt:lpstr>PowerPoint Presentation</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4 -Divorce and dissolution law and procedure</dc:title>
  <dc:creator>James Drew</dc:creator>
  <cp:lastModifiedBy>James Drew</cp:lastModifiedBy>
  <cp:revision>1</cp:revision>
  <dcterms:created xsi:type="dcterms:W3CDTF">2023-02-16T20:31:44Z</dcterms:created>
  <dcterms:modified xsi:type="dcterms:W3CDTF">2023-02-18T15:20:57Z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