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9" r:id="rId1"/>
  </p:sldMasterIdLst>
  <p:notesMasterIdLst>
    <p:notesMasterId r:id="rId10"/>
  </p:notes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08FA7F-54E2-2147-BC07-086841E1CE1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8763F020-0EA7-5740-AEBA-207C0B821F8B}">
      <dgm:prSet phldrT="[Text]" phldr="0"/>
      <dgm:spPr/>
      <dgm:t>
        <a:bodyPr/>
        <a:lstStyle/>
        <a:p>
          <a:r>
            <a:rPr lang="en-GB"/>
            <a:t>Graph</a:t>
          </a:r>
        </a:p>
      </dgm:t>
    </dgm:pt>
    <dgm:pt modelId="{42A8931E-4E4A-2944-8F3E-BB3CFDE658AA}" type="parTrans" cxnId="{7EBEBB24-1F2A-AC4C-9EE1-420DF8A46130}">
      <dgm:prSet/>
      <dgm:spPr/>
      <dgm:t>
        <a:bodyPr/>
        <a:lstStyle/>
        <a:p>
          <a:endParaRPr lang="en-GB"/>
        </a:p>
      </dgm:t>
    </dgm:pt>
    <dgm:pt modelId="{94A04977-5C34-074E-91A4-E9231F178A3F}" type="sibTrans" cxnId="{7EBEBB24-1F2A-AC4C-9EE1-420DF8A46130}">
      <dgm:prSet/>
      <dgm:spPr/>
      <dgm:t>
        <a:bodyPr/>
        <a:lstStyle/>
        <a:p>
          <a:endParaRPr lang="en-GB"/>
        </a:p>
      </dgm:t>
    </dgm:pt>
    <dgm:pt modelId="{713113EC-4CB1-E34F-B2CB-0C5458FD5CE6}">
      <dgm:prSet phldrT="[Text]" phldr="0"/>
      <dgm:spPr/>
      <dgm:t>
        <a:bodyPr/>
        <a:lstStyle/>
        <a:p>
          <a:r>
            <a:rPr lang="en-GB"/>
            <a:t>Text</a:t>
          </a:r>
        </a:p>
      </dgm:t>
    </dgm:pt>
    <dgm:pt modelId="{2FB6570D-EA30-6F4A-A87A-CFA7F3BED5C5}" type="parTrans" cxnId="{9DC180D1-69EB-F34B-9C32-4811A76A076B}">
      <dgm:prSet/>
      <dgm:spPr/>
      <dgm:t>
        <a:bodyPr/>
        <a:lstStyle/>
        <a:p>
          <a:endParaRPr lang="en-GB"/>
        </a:p>
      </dgm:t>
    </dgm:pt>
    <dgm:pt modelId="{5663A82A-3568-C243-A2BC-03529F171488}" type="sibTrans" cxnId="{9DC180D1-69EB-F34B-9C32-4811A76A076B}">
      <dgm:prSet/>
      <dgm:spPr/>
      <dgm:t>
        <a:bodyPr/>
        <a:lstStyle/>
        <a:p>
          <a:endParaRPr lang="en-GB"/>
        </a:p>
      </dgm:t>
    </dgm:pt>
    <dgm:pt modelId="{A6247A11-4CDC-9643-B93D-923FC684D240}">
      <dgm:prSet phldrT="[Text]" phldr="0"/>
      <dgm:spPr/>
      <dgm:t>
        <a:bodyPr/>
        <a:lstStyle/>
        <a:p>
          <a:r>
            <a:rPr lang="en-GB"/>
            <a:t>Images</a:t>
          </a:r>
        </a:p>
      </dgm:t>
    </dgm:pt>
    <dgm:pt modelId="{712457D0-211D-524C-81D6-A9DCC36F2F77}" type="parTrans" cxnId="{19311761-3CAD-6D4C-9799-E05A0744AF08}">
      <dgm:prSet/>
      <dgm:spPr/>
      <dgm:t>
        <a:bodyPr/>
        <a:lstStyle/>
        <a:p>
          <a:endParaRPr lang="en-GB"/>
        </a:p>
      </dgm:t>
    </dgm:pt>
    <dgm:pt modelId="{850BD730-5251-B64A-94C5-06F0C111FB28}" type="sibTrans" cxnId="{19311761-3CAD-6D4C-9799-E05A0744AF08}">
      <dgm:prSet/>
      <dgm:spPr/>
      <dgm:t>
        <a:bodyPr/>
        <a:lstStyle/>
        <a:p>
          <a:endParaRPr lang="en-GB"/>
        </a:p>
      </dgm:t>
    </dgm:pt>
    <dgm:pt modelId="{6CB76BD4-B988-3047-8A73-F48AF26569B9}" type="pres">
      <dgm:prSet presAssocID="{8708FA7F-54E2-2147-BC07-086841E1CE17}" presName="Name0" presStyleCnt="0">
        <dgm:presLayoutVars>
          <dgm:dir/>
          <dgm:resizeHandles val="exact"/>
        </dgm:presLayoutVars>
      </dgm:prSet>
      <dgm:spPr/>
    </dgm:pt>
    <dgm:pt modelId="{08D63944-A570-034A-90DF-E44A439606D1}" type="pres">
      <dgm:prSet presAssocID="{8763F020-0EA7-5740-AEBA-207C0B821F8B}" presName="composite" presStyleCnt="0"/>
      <dgm:spPr/>
    </dgm:pt>
    <dgm:pt modelId="{6909AD65-045A-E74B-AFF4-49996198A5A3}" type="pres">
      <dgm:prSet presAssocID="{8763F020-0EA7-5740-AEBA-207C0B821F8B}" presName="rect1" presStyleLbl="trAlignAcc1" presStyleIdx="0" presStyleCnt="3">
        <dgm:presLayoutVars>
          <dgm:bulletEnabled val="1"/>
        </dgm:presLayoutVars>
      </dgm:prSet>
      <dgm:spPr/>
    </dgm:pt>
    <dgm:pt modelId="{2BDAF656-C315-3947-8431-972179A08F23}" type="pres">
      <dgm:prSet presAssocID="{8763F020-0EA7-5740-AEBA-207C0B821F8B}" presName="rect2" presStyleLbl="fgImgPlace1" presStyleIdx="0" presStyleCnt="3"/>
      <dgm:spPr/>
    </dgm:pt>
    <dgm:pt modelId="{DDCBFF1E-9C94-DC49-B40A-299D1C567679}" type="pres">
      <dgm:prSet presAssocID="{94A04977-5C34-074E-91A4-E9231F178A3F}" presName="sibTrans" presStyleCnt="0"/>
      <dgm:spPr/>
    </dgm:pt>
    <dgm:pt modelId="{9F41DEB6-4AA9-FB4B-B4E5-F662CAE37FDE}" type="pres">
      <dgm:prSet presAssocID="{713113EC-4CB1-E34F-B2CB-0C5458FD5CE6}" presName="composite" presStyleCnt="0"/>
      <dgm:spPr/>
    </dgm:pt>
    <dgm:pt modelId="{AB91DE12-95D7-3140-98AA-04D4A6C7002D}" type="pres">
      <dgm:prSet presAssocID="{713113EC-4CB1-E34F-B2CB-0C5458FD5CE6}" presName="rect1" presStyleLbl="trAlignAcc1" presStyleIdx="1" presStyleCnt="3">
        <dgm:presLayoutVars>
          <dgm:bulletEnabled val="1"/>
        </dgm:presLayoutVars>
      </dgm:prSet>
      <dgm:spPr/>
    </dgm:pt>
    <dgm:pt modelId="{9036C9A1-704A-1C42-BEB0-FE74311986AA}" type="pres">
      <dgm:prSet presAssocID="{713113EC-4CB1-E34F-B2CB-0C5458FD5CE6}" presName="rect2" presStyleLbl="fgImgPlace1" presStyleIdx="1" presStyleCnt="3"/>
      <dgm:spPr/>
    </dgm:pt>
    <dgm:pt modelId="{3B95ACC2-055F-A941-B97C-726497B13ED0}" type="pres">
      <dgm:prSet presAssocID="{5663A82A-3568-C243-A2BC-03529F171488}" presName="sibTrans" presStyleCnt="0"/>
      <dgm:spPr/>
    </dgm:pt>
    <dgm:pt modelId="{A08F80E8-742D-1147-80C5-92D98A8D837A}" type="pres">
      <dgm:prSet presAssocID="{A6247A11-4CDC-9643-B93D-923FC684D240}" presName="composite" presStyleCnt="0"/>
      <dgm:spPr/>
    </dgm:pt>
    <dgm:pt modelId="{40E241C9-5714-4543-93C0-53E59A1C3C17}" type="pres">
      <dgm:prSet presAssocID="{A6247A11-4CDC-9643-B93D-923FC684D240}" presName="rect1" presStyleLbl="trAlignAcc1" presStyleIdx="2" presStyleCnt="3">
        <dgm:presLayoutVars>
          <dgm:bulletEnabled val="1"/>
        </dgm:presLayoutVars>
      </dgm:prSet>
      <dgm:spPr/>
    </dgm:pt>
    <dgm:pt modelId="{E7335F9A-CB5B-7D41-B8AB-DB44A2E5694B}" type="pres">
      <dgm:prSet presAssocID="{A6247A11-4CDC-9643-B93D-923FC684D240}" presName="rect2" presStyleLbl="fgImgPlace1" presStyleIdx="2" presStyleCnt="3"/>
      <dgm:spPr/>
    </dgm:pt>
  </dgm:ptLst>
  <dgm:cxnLst>
    <dgm:cxn modelId="{7EBEBB24-1F2A-AC4C-9EE1-420DF8A46130}" srcId="{8708FA7F-54E2-2147-BC07-086841E1CE17}" destId="{8763F020-0EA7-5740-AEBA-207C0B821F8B}" srcOrd="0" destOrd="0" parTransId="{42A8931E-4E4A-2944-8F3E-BB3CFDE658AA}" sibTransId="{94A04977-5C34-074E-91A4-E9231F178A3F}"/>
    <dgm:cxn modelId="{19311761-3CAD-6D4C-9799-E05A0744AF08}" srcId="{8708FA7F-54E2-2147-BC07-086841E1CE17}" destId="{A6247A11-4CDC-9643-B93D-923FC684D240}" srcOrd="2" destOrd="0" parTransId="{712457D0-211D-524C-81D6-A9DCC36F2F77}" sibTransId="{850BD730-5251-B64A-94C5-06F0C111FB28}"/>
    <dgm:cxn modelId="{02A766AB-80BB-A246-B285-6E3697F75BB7}" type="presOf" srcId="{8763F020-0EA7-5740-AEBA-207C0B821F8B}" destId="{6909AD65-045A-E74B-AFF4-49996198A5A3}" srcOrd="0" destOrd="0" presId="urn:microsoft.com/office/officeart/2008/layout/PictureStrips"/>
    <dgm:cxn modelId="{11248EAE-1F34-3A45-BDC7-2CA39A2F970C}" type="presOf" srcId="{A6247A11-4CDC-9643-B93D-923FC684D240}" destId="{40E241C9-5714-4543-93C0-53E59A1C3C17}" srcOrd="0" destOrd="0" presId="urn:microsoft.com/office/officeart/2008/layout/PictureStrips"/>
    <dgm:cxn modelId="{AEE168B3-77A5-604E-A82F-A259F669F573}" type="presOf" srcId="{713113EC-4CB1-E34F-B2CB-0C5458FD5CE6}" destId="{AB91DE12-95D7-3140-98AA-04D4A6C7002D}" srcOrd="0" destOrd="0" presId="urn:microsoft.com/office/officeart/2008/layout/PictureStrips"/>
    <dgm:cxn modelId="{9DC180D1-69EB-F34B-9C32-4811A76A076B}" srcId="{8708FA7F-54E2-2147-BC07-086841E1CE17}" destId="{713113EC-4CB1-E34F-B2CB-0C5458FD5CE6}" srcOrd="1" destOrd="0" parTransId="{2FB6570D-EA30-6F4A-A87A-CFA7F3BED5C5}" sibTransId="{5663A82A-3568-C243-A2BC-03529F171488}"/>
    <dgm:cxn modelId="{06E869F3-AE99-8440-8D29-3DE24030479E}" type="presOf" srcId="{8708FA7F-54E2-2147-BC07-086841E1CE17}" destId="{6CB76BD4-B988-3047-8A73-F48AF26569B9}" srcOrd="0" destOrd="0" presId="urn:microsoft.com/office/officeart/2008/layout/PictureStrips"/>
    <dgm:cxn modelId="{0E5B5890-7430-4F42-A215-D954CD54C9CF}" type="presParOf" srcId="{6CB76BD4-B988-3047-8A73-F48AF26569B9}" destId="{08D63944-A570-034A-90DF-E44A439606D1}" srcOrd="0" destOrd="0" presId="urn:microsoft.com/office/officeart/2008/layout/PictureStrips"/>
    <dgm:cxn modelId="{BA84DB03-84FB-9F48-B7AC-7A10CCFB4B7E}" type="presParOf" srcId="{08D63944-A570-034A-90DF-E44A439606D1}" destId="{6909AD65-045A-E74B-AFF4-49996198A5A3}" srcOrd="0" destOrd="0" presId="urn:microsoft.com/office/officeart/2008/layout/PictureStrips"/>
    <dgm:cxn modelId="{6F142AE8-FAB8-0949-9C68-3AC9E76C35FF}" type="presParOf" srcId="{08D63944-A570-034A-90DF-E44A439606D1}" destId="{2BDAF656-C315-3947-8431-972179A08F23}" srcOrd="1" destOrd="0" presId="urn:microsoft.com/office/officeart/2008/layout/PictureStrips"/>
    <dgm:cxn modelId="{09733164-DDA9-2A4B-A4FA-7D559F17043F}" type="presParOf" srcId="{6CB76BD4-B988-3047-8A73-F48AF26569B9}" destId="{DDCBFF1E-9C94-DC49-B40A-299D1C567679}" srcOrd="1" destOrd="0" presId="urn:microsoft.com/office/officeart/2008/layout/PictureStrips"/>
    <dgm:cxn modelId="{087AAF5C-7350-954A-945A-1B9C7A442512}" type="presParOf" srcId="{6CB76BD4-B988-3047-8A73-F48AF26569B9}" destId="{9F41DEB6-4AA9-FB4B-B4E5-F662CAE37FDE}" srcOrd="2" destOrd="0" presId="urn:microsoft.com/office/officeart/2008/layout/PictureStrips"/>
    <dgm:cxn modelId="{C65627D6-E445-8246-B68A-E703D4695F4F}" type="presParOf" srcId="{9F41DEB6-4AA9-FB4B-B4E5-F662CAE37FDE}" destId="{AB91DE12-95D7-3140-98AA-04D4A6C7002D}" srcOrd="0" destOrd="0" presId="urn:microsoft.com/office/officeart/2008/layout/PictureStrips"/>
    <dgm:cxn modelId="{95E9BFBC-6442-F244-A3BE-209194537B01}" type="presParOf" srcId="{9F41DEB6-4AA9-FB4B-B4E5-F662CAE37FDE}" destId="{9036C9A1-704A-1C42-BEB0-FE74311986AA}" srcOrd="1" destOrd="0" presId="urn:microsoft.com/office/officeart/2008/layout/PictureStrips"/>
    <dgm:cxn modelId="{F153D183-8BB9-5B4F-8C1C-80B5A1145437}" type="presParOf" srcId="{6CB76BD4-B988-3047-8A73-F48AF26569B9}" destId="{3B95ACC2-055F-A941-B97C-726497B13ED0}" srcOrd="3" destOrd="0" presId="urn:microsoft.com/office/officeart/2008/layout/PictureStrips"/>
    <dgm:cxn modelId="{C2BC8BE8-372B-F04B-A400-83EC5CBAEBCE}" type="presParOf" srcId="{6CB76BD4-B988-3047-8A73-F48AF26569B9}" destId="{A08F80E8-742D-1147-80C5-92D98A8D837A}" srcOrd="4" destOrd="0" presId="urn:microsoft.com/office/officeart/2008/layout/PictureStrips"/>
    <dgm:cxn modelId="{793D8A8C-8095-9549-9DB7-AAD20DBBF6F6}" type="presParOf" srcId="{A08F80E8-742D-1147-80C5-92D98A8D837A}" destId="{40E241C9-5714-4543-93C0-53E59A1C3C17}" srcOrd="0" destOrd="0" presId="urn:microsoft.com/office/officeart/2008/layout/PictureStrips"/>
    <dgm:cxn modelId="{0030FE7C-D30F-7B49-9FF4-9B513B94B5A3}" type="presParOf" srcId="{A08F80E8-742D-1147-80C5-92D98A8D837A}" destId="{E7335F9A-CB5B-7D41-B8AB-DB44A2E5694B}"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9AD65-045A-E74B-AFF4-49996198A5A3}">
      <dsp:nvSpPr>
        <dsp:cNvPr id="0" name=""/>
        <dsp:cNvSpPr/>
      </dsp:nvSpPr>
      <dsp:spPr>
        <a:xfrm>
          <a:off x="1272868" y="179654"/>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Graph</a:t>
          </a:r>
        </a:p>
      </dsp:txBody>
      <dsp:txXfrm>
        <a:off x="1272868" y="179654"/>
        <a:ext cx="2467478" cy="771086"/>
      </dsp:txXfrm>
    </dsp:sp>
    <dsp:sp modelId="{2BDAF656-C315-3947-8431-972179A08F23}">
      <dsp:nvSpPr>
        <dsp:cNvPr id="0" name=""/>
        <dsp:cNvSpPr/>
      </dsp:nvSpPr>
      <dsp:spPr>
        <a:xfrm>
          <a:off x="1170057" y="68275"/>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91DE12-95D7-3140-98AA-04D4A6C7002D}">
      <dsp:nvSpPr>
        <dsp:cNvPr id="0" name=""/>
        <dsp:cNvSpPr/>
      </dsp:nvSpPr>
      <dsp:spPr>
        <a:xfrm>
          <a:off x="1272868" y="1150367"/>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Text</a:t>
          </a:r>
        </a:p>
      </dsp:txBody>
      <dsp:txXfrm>
        <a:off x="1272868" y="1150367"/>
        <a:ext cx="2467478" cy="771086"/>
      </dsp:txXfrm>
    </dsp:sp>
    <dsp:sp modelId="{9036C9A1-704A-1C42-BEB0-FE74311986AA}">
      <dsp:nvSpPr>
        <dsp:cNvPr id="0" name=""/>
        <dsp:cNvSpPr/>
      </dsp:nvSpPr>
      <dsp:spPr>
        <a:xfrm>
          <a:off x="1170057" y="1038987"/>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E241C9-5714-4543-93C0-53E59A1C3C17}">
      <dsp:nvSpPr>
        <dsp:cNvPr id="0" name=""/>
        <dsp:cNvSpPr/>
      </dsp:nvSpPr>
      <dsp:spPr>
        <a:xfrm>
          <a:off x="1272868" y="2121079"/>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Images</a:t>
          </a:r>
        </a:p>
      </dsp:txBody>
      <dsp:txXfrm>
        <a:off x="1272868" y="2121079"/>
        <a:ext cx="2467478" cy="771086"/>
      </dsp:txXfrm>
    </dsp:sp>
    <dsp:sp modelId="{E7335F9A-CB5B-7D41-B8AB-DB44A2E5694B}">
      <dsp:nvSpPr>
        <dsp:cNvPr id="0" name=""/>
        <dsp:cNvSpPr/>
      </dsp:nvSpPr>
      <dsp:spPr>
        <a:xfrm>
          <a:off x="1170057" y="2009700"/>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FB7B3A-2399-384C-B288-11D296C12D40}" type="datetimeFigureOut">
              <a:rPr lang="en-US" smtClean="0"/>
              <a:t>10/12/2021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5417DD-29E0-F348-B810-73AE0934926B}" type="slidenum">
              <a:rPr lang="en-US" smtClean="0"/>
              <a:t>‹#›</a:t>
            </a:fld>
            <a:endParaRPr lang="en-US"/>
          </a:p>
        </p:txBody>
      </p:sp>
    </p:spTree>
    <p:extLst>
      <p:ext uri="{BB962C8B-B14F-4D97-AF65-F5344CB8AC3E}">
        <p14:creationId xmlns:p14="http://schemas.microsoft.com/office/powerpoint/2010/main" val="898179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2</a:t>
            </a:fld>
            <a:endParaRPr lang="en-US"/>
          </a:p>
        </p:txBody>
      </p:sp>
    </p:spTree>
    <p:extLst>
      <p:ext uri="{BB962C8B-B14F-4D97-AF65-F5344CB8AC3E}">
        <p14:creationId xmlns:p14="http://schemas.microsoft.com/office/powerpoint/2010/main" val="10403273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Contrast controls your focus.</a:t>
            </a:r>
          </a:p>
          <a:p>
            <a:r>
              <a:rPr lang="en-US"/>
              <a:t>Without using contrast, the audience who you are presenting to, their eyes will be all over the place. With all these names different people will be focusing on different colloums and names. Everyone is on a different page.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5</a:t>
            </a:fld>
            <a:endParaRPr lang="en-US"/>
          </a:p>
        </p:txBody>
      </p:sp>
    </p:spTree>
    <p:extLst>
      <p:ext uri="{BB962C8B-B14F-4D97-AF65-F5344CB8AC3E}">
        <p14:creationId xmlns:p14="http://schemas.microsoft.com/office/powerpoint/2010/main" val="3510312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the principle of contrast people will know where to look and the presenter will have the attention of their audience where they want it. </a:t>
            </a:r>
          </a:p>
        </p:txBody>
      </p:sp>
      <p:sp>
        <p:nvSpPr>
          <p:cNvPr id="4" name="Slide Number Placeholder 3"/>
          <p:cNvSpPr>
            <a:spLocks noGrp="1"/>
          </p:cNvSpPr>
          <p:nvPr>
            <p:ph type="sldNum" sz="quarter" idx="5"/>
          </p:nvPr>
        </p:nvSpPr>
        <p:spPr/>
        <p:txBody>
          <a:bodyPr/>
          <a:lstStyle/>
          <a:p>
            <a:fld id="{F65417DD-29E0-F348-B810-73AE0934926B}" type="slidenum">
              <a:rPr lang="en-US" smtClean="0"/>
              <a:t>6</a:t>
            </a:fld>
            <a:endParaRPr lang="en-US"/>
          </a:p>
        </p:txBody>
      </p:sp>
    </p:spTree>
    <p:extLst>
      <p:ext uri="{BB962C8B-B14F-4D97-AF65-F5344CB8AC3E}">
        <p14:creationId xmlns:p14="http://schemas.microsoft.com/office/powerpoint/2010/main" val="3366772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message per slide, Why? </a:t>
            </a:r>
          </a:p>
          <a:p>
            <a:r>
              <a:rPr lang="en-US"/>
              <a:t>Having more than one message there is a chance you will have one person reading one message, another person reading another message and so on. The audicance will be focusing on Different messages rather than the one youre actually presenting. </a:t>
            </a:r>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7</a:t>
            </a:fld>
            <a:endParaRPr lang="en-US"/>
          </a:p>
        </p:txBody>
      </p:sp>
    </p:spTree>
    <p:extLst>
      <p:ext uri="{BB962C8B-B14F-4D97-AF65-F5344CB8AC3E}">
        <p14:creationId xmlns:p14="http://schemas.microsoft.com/office/powerpoint/2010/main" val="877354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Having one message per slide it’s a lot more simple and allows the audicance to focus on what message is being presented rather than focusing on many messages at once. It needs to be made simple as we are limited to understanding more. </a:t>
            </a:r>
          </a:p>
        </p:txBody>
      </p:sp>
      <p:sp>
        <p:nvSpPr>
          <p:cNvPr id="4" name="Slide Number Placeholder 3"/>
          <p:cNvSpPr>
            <a:spLocks noGrp="1"/>
          </p:cNvSpPr>
          <p:nvPr>
            <p:ph type="sldNum" sz="quarter" idx="5"/>
          </p:nvPr>
        </p:nvSpPr>
        <p:spPr/>
        <p:txBody>
          <a:bodyPr/>
          <a:lstStyle/>
          <a:p>
            <a:fld id="{F65417DD-29E0-F348-B810-73AE0934926B}" type="slidenum">
              <a:rPr lang="en-US" smtClean="0"/>
              <a:t>8</a:t>
            </a:fld>
            <a:endParaRPr lang="en-US"/>
          </a:p>
        </p:txBody>
      </p:sp>
    </p:spTree>
    <p:extLst>
      <p:ext uri="{BB962C8B-B14F-4D97-AF65-F5344CB8AC3E}">
        <p14:creationId xmlns:p14="http://schemas.microsoft.com/office/powerpoint/2010/main" val="2006896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7384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284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39045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8630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576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09930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5015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7994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6400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322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8958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7470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4637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4672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901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1570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9451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10/12/2021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801753"/>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 id="2147483806"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hyperlink" Target="mailto:2112745@student.uwtsd.ac.uk" TargetMode="External" /><Relationship Id="rId1" Type="http://schemas.openxmlformats.org/officeDocument/2006/relationships/slideLayout" Target="../slideLayouts/slideLayout14.xml" /><Relationship Id="rId4" Type="http://schemas.openxmlformats.org/officeDocument/2006/relationships/image" Target="../media/image3.jpeg"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4.jpeg" /><Relationship Id="rId7" Type="http://schemas.openxmlformats.org/officeDocument/2006/relationships/diagramColors" Target="../diagrams/colors1.xml" /><Relationship Id="rId2" Type="http://schemas.openxmlformats.org/officeDocument/2006/relationships/notesSlide" Target="../notesSlides/notesSlide1.xml" /><Relationship Id="rId1" Type="http://schemas.openxmlformats.org/officeDocument/2006/relationships/slideLayout" Target="../slideLayouts/slideLayout3.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5.xml.rels><?xml version="1.0" encoding="UTF-8" standalone="yes"?>
<Relationships xmlns="http://schemas.openxmlformats.org/package/2006/relationships"><Relationship Id="rId3" Type="http://schemas.openxmlformats.org/officeDocument/2006/relationships/hyperlink" Target="mailto:2108197@student.uwtsd.ac.uk" TargetMode="External"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B5C7-09D6-294A-872C-67993BF3A3D4}"/>
              </a:ext>
            </a:extLst>
          </p:cNvPr>
          <p:cNvSpPr>
            <a:spLocks noGrp="1"/>
          </p:cNvSpPr>
          <p:nvPr>
            <p:ph type="title"/>
          </p:nvPr>
        </p:nvSpPr>
        <p:spPr>
          <a:xfrm>
            <a:off x="1824068" y="1479548"/>
            <a:ext cx="9296398" cy="1965064"/>
          </a:xfrm>
        </p:spPr>
        <p:txBody>
          <a:bodyPr>
            <a:normAutofit fontScale="90000"/>
          </a:bodyPr>
          <a:lstStyle/>
          <a:p>
            <a:r>
              <a:rPr lang="en-GB" sz="4000">
                <a:solidFill>
                  <a:schemeClr val="accent4"/>
                </a:solidFill>
              </a:rPr>
              <a:t>How to make a PowerPoint</a:t>
            </a:r>
            <a:br>
              <a:rPr lang="en-GB" sz="4000">
                <a:solidFill>
                  <a:schemeClr val="accent4"/>
                </a:solidFill>
              </a:rPr>
            </a:br>
            <a:br>
              <a:rPr lang="en-GB" sz="4000">
                <a:solidFill>
                  <a:schemeClr val="accent4"/>
                </a:solidFill>
              </a:rPr>
            </a:br>
            <a:br>
              <a:rPr lang="en-GB" sz="4000">
                <a:solidFill>
                  <a:schemeClr val="accent4"/>
                </a:solidFill>
              </a:rPr>
            </a:br>
            <a:endParaRPr lang="en-US" sz="4000">
              <a:solidFill>
                <a:schemeClr val="accent4"/>
              </a:solidFill>
            </a:endParaRPr>
          </a:p>
        </p:txBody>
      </p:sp>
      <p:sp>
        <p:nvSpPr>
          <p:cNvPr id="3" name="Subtitle 2">
            <a:extLst>
              <a:ext uri="{FF2B5EF4-FFF2-40B4-BE49-F238E27FC236}">
                <a16:creationId xmlns:a16="http://schemas.microsoft.com/office/drawing/2014/main" id="{70FE63EE-C601-3246-B973-166A159E7D3D}"/>
              </a:ext>
            </a:extLst>
          </p:cNvPr>
          <p:cNvSpPr>
            <a:spLocks noGrp="1"/>
          </p:cNvSpPr>
          <p:nvPr>
            <p:ph type="body" idx="1"/>
          </p:nvPr>
        </p:nvSpPr>
        <p:spPr>
          <a:xfrm>
            <a:off x="7462866" y="4188145"/>
            <a:ext cx="10704912" cy="2459168"/>
          </a:xfrm>
        </p:spPr>
        <p:txBody>
          <a:bodyPr/>
          <a:lstStyle/>
          <a:p>
            <a:r>
              <a:rPr lang="en-GB">
                <a:solidFill>
                  <a:schemeClr val="accent6"/>
                </a:solidFill>
              </a:rPr>
              <a:t>NARGAS AHMADZAI</a:t>
            </a:r>
          </a:p>
          <a:p>
            <a:r>
              <a:rPr lang="en-GB">
                <a:solidFill>
                  <a:schemeClr val="accent6"/>
                </a:solidFill>
              </a:rPr>
              <a:t>2106756@student.uwtsd.ac.uk</a:t>
            </a:r>
          </a:p>
          <a:p>
            <a:r>
              <a:rPr lang="en-GB">
                <a:solidFill>
                  <a:schemeClr val="accent6"/>
                </a:solidFill>
              </a:rPr>
              <a:t>NASARA BIBI ALI</a:t>
            </a:r>
          </a:p>
          <a:p>
            <a:r>
              <a:rPr lang="en-GB">
                <a:solidFill>
                  <a:schemeClr val="accent6"/>
                </a:solidFill>
                <a:hlinkClick r:id="rId2">
                  <a:extLst>
                    <a:ext uri="{A12FA001-AC4F-418D-AE19-62706E023703}">
                      <ahyp:hlinkClr xmlns:ahyp="http://schemas.microsoft.com/office/drawing/2018/hyperlinkcolor" val="tx"/>
                    </a:ext>
                  </a:extLst>
                </a:hlinkClick>
              </a:rPr>
              <a:t>2112745@student.uwtsd.ac.uk</a:t>
            </a:r>
            <a:endParaRPr lang="en-GB">
              <a:solidFill>
                <a:schemeClr val="accent6"/>
              </a:solidFill>
            </a:endParaRPr>
          </a:p>
          <a:p>
            <a:r>
              <a:rPr lang="en-GB">
                <a:solidFill>
                  <a:schemeClr val="accent6"/>
                </a:solidFill>
              </a:rPr>
              <a:t>NATTELE  </a:t>
            </a:r>
            <a:r>
              <a:rPr lang="en-GB">
                <a:solidFill>
                  <a:schemeClr val="accent6">
                    <a:lumMod val="75000"/>
                  </a:schemeClr>
                </a:solidFill>
              </a:rPr>
              <a:t>CHARDE</a:t>
            </a:r>
            <a:r>
              <a:rPr lang="en-GB">
                <a:solidFill>
                  <a:schemeClr val="accent6"/>
                </a:solidFill>
              </a:rPr>
              <a:t> MARCUS</a:t>
            </a:r>
          </a:p>
          <a:p>
            <a:r>
              <a:rPr lang="en-GB">
                <a:solidFill>
                  <a:schemeClr val="accent6"/>
                </a:solidFill>
              </a:rPr>
              <a:t>2108197@student.uwtsd.ac.uk</a:t>
            </a:r>
            <a:endParaRPr lang="en-US">
              <a:solidFill>
                <a:schemeClr val="accent6"/>
              </a:solidFill>
            </a:endParaRPr>
          </a:p>
        </p:txBody>
      </p:sp>
      <p:pic>
        <p:nvPicPr>
          <p:cNvPr id="4" name="Picture 4">
            <a:extLst>
              <a:ext uri="{FF2B5EF4-FFF2-40B4-BE49-F238E27FC236}">
                <a16:creationId xmlns:a16="http://schemas.microsoft.com/office/drawing/2014/main" id="{B07C3FCC-9A07-E043-AC98-7E543680FDE2}"/>
              </a:ext>
            </a:extLst>
          </p:cNvPr>
          <p:cNvPicPr>
            <a:picLocks noChangeAspect="1"/>
          </p:cNvPicPr>
          <p:nvPr/>
        </p:nvPicPr>
        <p:blipFill>
          <a:blip r:embed="rId3"/>
          <a:stretch>
            <a:fillRect/>
          </a:stretch>
        </p:blipFill>
        <p:spPr>
          <a:xfrm>
            <a:off x="-84405" y="3087957"/>
            <a:ext cx="3061235" cy="3160442"/>
          </a:xfrm>
          <a:prstGeom prst="rect">
            <a:avLst/>
          </a:prstGeom>
        </p:spPr>
      </p:pic>
      <p:pic>
        <p:nvPicPr>
          <p:cNvPr id="5" name="Picture 7">
            <a:extLst>
              <a:ext uri="{FF2B5EF4-FFF2-40B4-BE49-F238E27FC236}">
                <a16:creationId xmlns:a16="http://schemas.microsoft.com/office/drawing/2014/main" id="{B0B7088A-2CB0-5241-91B1-8249361DB68B}"/>
              </a:ext>
            </a:extLst>
          </p:cNvPr>
          <p:cNvPicPr>
            <a:picLocks noChangeAspect="1"/>
          </p:cNvPicPr>
          <p:nvPr/>
        </p:nvPicPr>
        <p:blipFill>
          <a:blip r:embed="rId4"/>
          <a:stretch>
            <a:fillRect/>
          </a:stretch>
        </p:blipFill>
        <p:spPr>
          <a:xfrm>
            <a:off x="9072594" y="468904"/>
            <a:ext cx="3199077" cy="3434628"/>
          </a:xfrm>
          <a:prstGeom prst="rect">
            <a:avLst/>
          </a:prstGeom>
        </p:spPr>
      </p:pic>
      <p:sp>
        <p:nvSpPr>
          <p:cNvPr id="6" name="TextBox 5">
            <a:extLst>
              <a:ext uri="{FF2B5EF4-FFF2-40B4-BE49-F238E27FC236}">
                <a16:creationId xmlns:a16="http://schemas.microsoft.com/office/drawing/2014/main" id="{1F25169C-EFBF-7E4F-9886-92C6822767DF}"/>
              </a:ext>
            </a:extLst>
          </p:cNvPr>
          <p:cNvSpPr txBox="1"/>
          <p:nvPr/>
        </p:nvSpPr>
        <p:spPr>
          <a:xfrm>
            <a:off x="8125476" y="2516966"/>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548650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2CF1-836D-DB4C-B95E-981F7141A0B5}"/>
              </a:ext>
            </a:extLst>
          </p:cNvPr>
          <p:cNvSpPr>
            <a:spLocks noGrp="1"/>
          </p:cNvSpPr>
          <p:nvPr>
            <p:ph type="title"/>
          </p:nvPr>
        </p:nvSpPr>
        <p:spPr>
          <a:xfrm>
            <a:off x="-1678767" y="443466"/>
            <a:ext cx="8686800" cy="1194790"/>
          </a:xfrm>
        </p:spPr>
        <p:txBody>
          <a:bodyPr>
            <a:normAutofit/>
          </a:bodyPr>
          <a:lstStyle/>
          <a:p>
            <a:br>
              <a:rPr lang="en-GB" sz="4400"/>
            </a:br>
            <a:r>
              <a:rPr lang="en-GB" sz="4400"/>
              <a:t>Six objects per slide</a:t>
            </a:r>
            <a:endParaRPr lang="en-US" sz="4400"/>
          </a:p>
        </p:txBody>
      </p:sp>
      <p:sp>
        <p:nvSpPr>
          <p:cNvPr id="9" name="Text Placeholder 8">
            <a:extLst>
              <a:ext uri="{FF2B5EF4-FFF2-40B4-BE49-F238E27FC236}">
                <a16:creationId xmlns:a16="http://schemas.microsoft.com/office/drawing/2014/main" id="{6BB9AEB9-D3D6-C74F-8348-B8FCCD3AA856}"/>
              </a:ext>
            </a:extLst>
          </p:cNvPr>
          <p:cNvSpPr>
            <a:spLocks noGrp="1"/>
          </p:cNvSpPr>
          <p:nvPr>
            <p:ph type="body" idx="1"/>
          </p:nvPr>
        </p:nvSpPr>
        <p:spPr>
          <a:xfrm>
            <a:off x="3171834" y="4694554"/>
            <a:ext cx="8686801" cy="2771625"/>
          </a:xfrm>
        </p:spPr>
        <p:txBody>
          <a:bodyPr>
            <a:normAutofit/>
          </a:bodyPr>
          <a:lstStyle/>
          <a:p>
            <a:r>
              <a:rPr lang="en-GB"/>
              <a:t>By </a:t>
            </a:r>
          </a:p>
          <a:p>
            <a:r>
              <a:rPr lang="en-GB"/>
              <a:t>Nargas AHMADZAI</a:t>
            </a:r>
          </a:p>
          <a:p>
            <a:r>
              <a:rPr lang="en-GB"/>
              <a:t>2106756@student.uwtsd.ac.uk</a:t>
            </a:r>
            <a:endParaRPr lang="en-US"/>
          </a:p>
        </p:txBody>
      </p:sp>
      <p:pic>
        <p:nvPicPr>
          <p:cNvPr id="10" name="Picture 10">
            <a:extLst>
              <a:ext uri="{FF2B5EF4-FFF2-40B4-BE49-F238E27FC236}">
                <a16:creationId xmlns:a16="http://schemas.microsoft.com/office/drawing/2014/main" id="{C48A25B4-A75E-4843-81B6-14CF07C32C20}"/>
              </a:ext>
            </a:extLst>
          </p:cNvPr>
          <p:cNvPicPr>
            <a:picLocks noGrp="1" noChangeAspect="1"/>
          </p:cNvPicPr>
          <p:nvPr>
            <p:ph idx="4294967295"/>
          </p:nvPr>
        </p:nvPicPr>
        <p:blipFill>
          <a:blip r:embed="rId3"/>
          <a:stretch>
            <a:fillRect/>
          </a:stretch>
        </p:blipFill>
        <p:spPr>
          <a:xfrm>
            <a:off x="10059988" y="1219589"/>
            <a:ext cx="2132012" cy="3123421"/>
          </a:xfrm>
        </p:spPr>
      </p:pic>
      <p:sp>
        <p:nvSpPr>
          <p:cNvPr id="4" name="TextBox 3">
            <a:extLst>
              <a:ext uri="{FF2B5EF4-FFF2-40B4-BE49-F238E27FC236}">
                <a16:creationId xmlns:a16="http://schemas.microsoft.com/office/drawing/2014/main" id="{4DD6A177-A96B-874C-8906-12B1FB696F60}"/>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E224F36-5EC5-C647-BDA3-DDA33D83DC7D}"/>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graphicFrame>
        <p:nvGraphicFramePr>
          <p:cNvPr id="3" name="Diagram 2">
            <a:extLst>
              <a:ext uri="{FF2B5EF4-FFF2-40B4-BE49-F238E27FC236}">
                <a16:creationId xmlns:a16="http://schemas.microsoft.com/office/drawing/2014/main" id="{C62963C9-9C42-9243-9CE8-6D724E77167F}"/>
              </a:ext>
            </a:extLst>
          </p:cNvPr>
          <p:cNvGraphicFramePr/>
          <p:nvPr>
            <p:extLst>
              <p:ext uri="{D42A27DB-BD31-4B8C-83A1-F6EECF244321}">
                <p14:modId xmlns:p14="http://schemas.microsoft.com/office/powerpoint/2010/main" val="3132367694"/>
              </p:ext>
            </p:extLst>
          </p:nvPr>
        </p:nvGraphicFramePr>
        <p:xfrm>
          <a:off x="-327924" y="2746359"/>
          <a:ext cx="4910404" cy="2960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469094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27F8-E876-7941-B987-786DD5AA59B2}"/>
              </a:ext>
            </a:extLst>
          </p:cNvPr>
          <p:cNvSpPr>
            <a:spLocks noGrp="1"/>
          </p:cNvSpPr>
          <p:nvPr>
            <p:ph type="title"/>
          </p:nvPr>
        </p:nvSpPr>
        <p:spPr>
          <a:xfrm>
            <a:off x="-1929780" y="91303"/>
            <a:ext cx="8686800" cy="1468800"/>
          </a:xfrm>
        </p:spPr>
        <p:txBody>
          <a:bodyPr/>
          <a:lstStyle/>
          <a:p>
            <a:r>
              <a:rPr lang="en-GB"/>
              <a:t>No long sentences</a:t>
            </a:r>
            <a:endParaRPr lang="en-US"/>
          </a:p>
        </p:txBody>
      </p:sp>
      <p:sp>
        <p:nvSpPr>
          <p:cNvPr id="3" name="Text Placeholder 2">
            <a:extLst>
              <a:ext uri="{FF2B5EF4-FFF2-40B4-BE49-F238E27FC236}">
                <a16:creationId xmlns:a16="http://schemas.microsoft.com/office/drawing/2014/main" id="{5B303EE3-844D-C84D-A137-90B9E50D7215}"/>
              </a:ext>
            </a:extLst>
          </p:cNvPr>
          <p:cNvSpPr>
            <a:spLocks noGrp="1"/>
          </p:cNvSpPr>
          <p:nvPr>
            <p:ph type="body" idx="1"/>
          </p:nvPr>
        </p:nvSpPr>
        <p:spPr>
          <a:xfrm>
            <a:off x="1360545" y="4934959"/>
            <a:ext cx="10440989" cy="1671222"/>
          </a:xfrm>
        </p:spPr>
        <p:txBody>
          <a:bodyPr>
            <a:noAutofit/>
          </a:bodyPr>
          <a:lstStyle/>
          <a:p>
            <a:r>
              <a:rPr lang="en-GB" i="1"/>
              <a:t>By</a:t>
            </a:r>
          </a:p>
          <a:p>
            <a:r>
              <a:rPr lang="en-GB" i="1"/>
              <a:t>Nargas AHMADZAI</a:t>
            </a:r>
          </a:p>
          <a:p>
            <a:r>
              <a:rPr lang="en-GB" i="1"/>
              <a:t>2106756@student.uwtsd.ac.uk</a:t>
            </a:r>
            <a:endParaRPr lang="en-US" i="1"/>
          </a:p>
        </p:txBody>
      </p:sp>
      <p:pic>
        <p:nvPicPr>
          <p:cNvPr id="5" name="Picture 5">
            <a:extLst>
              <a:ext uri="{FF2B5EF4-FFF2-40B4-BE49-F238E27FC236}">
                <a16:creationId xmlns:a16="http://schemas.microsoft.com/office/drawing/2014/main" id="{0D9DAFF8-4887-1B44-A832-3F77AF67BF13}"/>
              </a:ext>
            </a:extLst>
          </p:cNvPr>
          <p:cNvPicPr>
            <a:picLocks noGrp="1" noChangeAspect="1"/>
          </p:cNvPicPr>
          <p:nvPr>
            <p:ph idx="4294967295"/>
          </p:nvPr>
        </p:nvPicPr>
        <p:blipFill>
          <a:blip r:embed="rId2"/>
          <a:stretch>
            <a:fillRect/>
          </a:stretch>
        </p:blipFill>
        <p:spPr>
          <a:xfrm>
            <a:off x="8187212" y="518519"/>
            <a:ext cx="2786062" cy="3124200"/>
          </a:xfrm>
        </p:spPr>
      </p:pic>
      <p:sp>
        <p:nvSpPr>
          <p:cNvPr id="4" name="TextBox 3">
            <a:extLst>
              <a:ext uri="{FF2B5EF4-FFF2-40B4-BE49-F238E27FC236}">
                <a16:creationId xmlns:a16="http://schemas.microsoft.com/office/drawing/2014/main" id="{4B42F710-CEB8-854C-9729-3E6227A2BB51}"/>
              </a:ext>
            </a:extLst>
          </p:cNvPr>
          <p:cNvSpPr txBox="1"/>
          <p:nvPr/>
        </p:nvSpPr>
        <p:spPr>
          <a:xfrm>
            <a:off x="5183670" y="2512529"/>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749038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29E8-E763-F942-850A-989DA5AAB621}"/>
              </a:ext>
            </a:extLst>
          </p:cNvPr>
          <p:cNvSpPr>
            <a:spLocks noGrp="1"/>
          </p:cNvSpPr>
          <p:nvPr>
            <p:ph type="title"/>
          </p:nvPr>
        </p:nvSpPr>
        <p:spPr>
          <a:xfrm>
            <a:off x="561630" y="304801"/>
            <a:ext cx="9905999" cy="3124199"/>
          </a:xfrm>
        </p:spPr>
        <p:txBody>
          <a:bodyPr>
            <a:noAutofit/>
          </a:bodyPr>
          <a:lstStyle/>
          <a:p>
            <a:r>
              <a:rPr lang="en-GB" sz="4400"/>
              <a:t>Size</a:t>
            </a:r>
            <a:br>
              <a:rPr lang="en-GB" sz="4400"/>
            </a:br>
            <a:br>
              <a:rPr lang="en-GB" sz="4400"/>
            </a:br>
            <a:endParaRPr lang="en-US" sz="4400"/>
          </a:p>
        </p:txBody>
      </p:sp>
      <p:sp>
        <p:nvSpPr>
          <p:cNvPr id="3" name="Content Placeholder 2">
            <a:extLst>
              <a:ext uri="{FF2B5EF4-FFF2-40B4-BE49-F238E27FC236}">
                <a16:creationId xmlns:a16="http://schemas.microsoft.com/office/drawing/2014/main" id="{F4F4C9CD-57CF-E44D-B955-EEC5BB7F7D13}"/>
              </a:ext>
            </a:extLst>
          </p:cNvPr>
          <p:cNvSpPr>
            <a:spLocks noGrp="1"/>
          </p:cNvSpPr>
          <p:nvPr>
            <p:ph type="body" idx="1"/>
          </p:nvPr>
        </p:nvSpPr>
        <p:spPr>
          <a:xfrm>
            <a:off x="703617" y="2201692"/>
            <a:ext cx="9906000" cy="1447800"/>
          </a:xfrm>
        </p:spPr>
        <p:txBody>
          <a:bodyPr/>
          <a:lstStyle/>
          <a:p>
            <a:r>
              <a:rPr lang="en-GB"/>
              <a:t>.SIZE IS IMPORTANT TO REDUCE FILE SIZE
.SHOULD BE ABLE TO READ TEXT
.FILE SIZE SHOULD BE KEPT SMALL SO ITS EASIER TO SHARE</a:t>
            </a:r>
            <a:endParaRPr lang="en-US"/>
          </a:p>
        </p:txBody>
      </p:sp>
      <p:sp>
        <p:nvSpPr>
          <p:cNvPr id="12" name="TextBox 11">
            <a:extLst>
              <a:ext uri="{FF2B5EF4-FFF2-40B4-BE49-F238E27FC236}">
                <a16:creationId xmlns:a16="http://schemas.microsoft.com/office/drawing/2014/main" id="{97EB5FAA-8B52-B540-AFA5-197EE24102E7}"/>
              </a:ext>
            </a:extLst>
          </p:cNvPr>
          <p:cNvSpPr txBox="1"/>
          <p:nvPr/>
        </p:nvSpPr>
        <p:spPr>
          <a:xfrm>
            <a:off x="5888531" y="5084718"/>
            <a:ext cx="6093632" cy="1015663"/>
          </a:xfrm>
          <a:prstGeom prst="rect">
            <a:avLst/>
          </a:prstGeom>
          <a:noFill/>
        </p:spPr>
        <p:txBody>
          <a:bodyPr wrap="square">
            <a:spAutoFit/>
          </a:bodyPr>
          <a:lstStyle/>
          <a:p>
            <a:r>
              <a:rPr lang="en-GB" sz="2000"/>
              <a:t>By</a:t>
            </a:r>
          </a:p>
          <a:p>
            <a:r>
              <a:rPr lang="en-GB" sz="2000"/>
              <a:t>NASARRA BIBI ALI</a:t>
            </a:r>
          </a:p>
          <a:p>
            <a:r>
              <a:rPr lang="en-GB" sz="2000"/>
              <a:t>2112745@student.uwtsd.ac.uk</a:t>
            </a:r>
            <a:endParaRPr lang="en-US" sz="2000"/>
          </a:p>
        </p:txBody>
      </p:sp>
    </p:spTree>
    <p:extLst>
      <p:ext uri="{BB962C8B-B14F-4D97-AF65-F5344CB8AC3E}">
        <p14:creationId xmlns:p14="http://schemas.microsoft.com/office/powerpoint/2010/main" val="950474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4B63A-DD10-034A-9508-749685E99DDD}"/>
              </a:ext>
            </a:extLst>
          </p:cNvPr>
          <p:cNvSpPr>
            <a:spLocks noGrp="1"/>
          </p:cNvSpPr>
          <p:nvPr>
            <p:ph type="title"/>
          </p:nvPr>
        </p:nvSpPr>
        <p:spPr>
          <a:xfrm>
            <a:off x="936536" y="609600"/>
            <a:ext cx="4573588" cy="1428391"/>
          </a:xfrm>
        </p:spPr>
        <p:txBody>
          <a:bodyPr/>
          <a:lstStyle/>
          <a:p>
            <a:r>
              <a:rPr lang="en-GB"/>
              <a:t>Contrast</a:t>
            </a:r>
            <a:endParaRPr lang="en-US"/>
          </a:p>
        </p:txBody>
      </p:sp>
      <p:graphicFrame>
        <p:nvGraphicFramePr>
          <p:cNvPr id="8" name="Table 8">
            <a:extLst>
              <a:ext uri="{FF2B5EF4-FFF2-40B4-BE49-F238E27FC236}">
                <a16:creationId xmlns:a16="http://schemas.microsoft.com/office/drawing/2014/main" id="{81A1E094-A22E-0D4B-8785-8D1F6484F1BD}"/>
              </a:ext>
            </a:extLst>
          </p:cNvPr>
          <p:cNvGraphicFramePr>
            <a:graphicFrameLocks noGrp="1"/>
          </p:cNvGraphicFramePr>
          <p:nvPr>
            <p:ph idx="1"/>
            <p:extLst>
              <p:ext uri="{D42A27DB-BD31-4B8C-83A1-F6EECF244321}">
                <p14:modId xmlns:p14="http://schemas.microsoft.com/office/powerpoint/2010/main" val="1415872102"/>
              </p:ext>
            </p:extLst>
          </p:nvPr>
        </p:nvGraphicFramePr>
        <p:xfrm>
          <a:off x="1141413" y="2667000"/>
          <a:ext cx="9906000" cy="2875472"/>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1306158221"/>
                    </a:ext>
                  </a:extLst>
                </a:gridCol>
                <a:gridCol w="3302000">
                  <a:extLst>
                    <a:ext uri="{9D8B030D-6E8A-4147-A177-3AD203B41FA5}">
                      <a16:colId xmlns:a16="http://schemas.microsoft.com/office/drawing/2014/main" val="56439662"/>
                    </a:ext>
                  </a:extLst>
                </a:gridCol>
                <a:gridCol w="3302000">
                  <a:extLst>
                    <a:ext uri="{9D8B030D-6E8A-4147-A177-3AD203B41FA5}">
                      <a16:colId xmlns:a16="http://schemas.microsoft.com/office/drawing/2014/main" val="3196308341"/>
                    </a:ext>
                  </a:extLst>
                </a:gridCol>
              </a:tblGrid>
              <a:tr h="718868">
                <a:tc>
                  <a:txBody>
                    <a:bodyPr/>
                    <a:lstStyle/>
                    <a:p>
                      <a:r>
                        <a:rPr lang="en-US"/>
                        <a:t>Names</a:t>
                      </a:r>
                    </a:p>
                  </a:txBody>
                  <a:tcPr/>
                </a:tc>
                <a:tc>
                  <a:txBody>
                    <a:bodyPr/>
                    <a:lstStyle/>
                    <a:p>
                      <a:r>
                        <a:rPr lang="en-US"/>
                        <a:t>Names</a:t>
                      </a:r>
                    </a:p>
                  </a:txBody>
                  <a:tcPr/>
                </a:tc>
                <a:tc>
                  <a:txBody>
                    <a:bodyPr/>
                    <a:lstStyle/>
                    <a:p>
                      <a:r>
                        <a:rPr lang="en-US"/>
                        <a:t>Names</a:t>
                      </a:r>
                    </a:p>
                  </a:txBody>
                  <a:tcPr/>
                </a:tc>
                <a:extLst>
                  <a:ext uri="{0D108BD9-81ED-4DB2-BD59-A6C34878D82A}">
                    <a16:rowId xmlns:a16="http://schemas.microsoft.com/office/drawing/2014/main" val="124464173"/>
                  </a:ext>
                </a:extLst>
              </a:tr>
              <a:tr h="718868">
                <a:tc>
                  <a:txBody>
                    <a:bodyPr/>
                    <a:lstStyle/>
                    <a:p>
                      <a:r>
                        <a:rPr lang="en-US"/>
                        <a:t>Tom 57</a:t>
                      </a:r>
                    </a:p>
                  </a:txBody>
                  <a:tcPr/>
                </a:tc>
                <a:tc>
                  <a:txBody>
                    <a:bodyPr/>
                    <a:lstStyle/>
                    <a:p>
                      <a:r>
                        <a:rPr lang="en-US"/>
                        <a:t>Cheryl 23</a:t>
                      </a:r>
                    </a:p>
                  </a:txBody>
                  <a:tcPr/>
                </a:tc>
                <a:tc>
                  <a:txBody>
                    <a:bodyPr/>
                    <a:lstStyle/>
                    <a:p>
                      <a:r>
                        <a:rPr lang="en-US"/>
                        <a:t>Sandra 51</a:t>
                      </a:r>
                    </a:p>
                  </a:txBody>
                  <a:tcPr/>
                </a:tc>
                <a:extLst>
                  <a:ext uri="{0D108BD9-81ED-4DB2-BD59-A6C34878D82A}">
                    <a16:rowId xmlns:a16="http://schemas.microsoft.com/office/drawing/2014/main" val="1642529720"/>
                  </a:ext>
                </a:extLst>
              </a:tr>
              <a:tr h="718868">
                <a:tc>
                  <a:txBody>
                    <a:bodyPr/>
                    <a:lstStyle/>
                    <a:p>
                      <a:r>
                        <a:rPr lang="en-US"/>
                        <a:t>Sarah 35</a:t>
                      </a:r>
                    </a:p>
                  </a:txBody>
                  <a:tcPr/>
                </a:tc>
                <a:tc>
                  <a:txBody>
                    <a:bodyPr/>
                    <a:lstStyle/>
                    <a:p>
                      <a:r>
                        <a:rPr lang="en-US"/>
                        <a:t>Lee 30</a:t>
                      </a:r>
                    </a:p>
                  </a:txBody>
                  <a:tcPr/>
                </a:tc>
                <a:tc>
                  <a:txBody>
                    <a:bodyPr/>
                    <a:lstStyle/>
                    <a:p>
                      <a:r>
                        <a:rPr lang="en-US"/>
                        <a:t>Shirley 36</a:t>
                      </a:r>
                    </a:p>
                  </a:txBody>
                  <a:tcPr/>
                </a:tc>
                <a:extLst>
                  <a:ext uri="{0D108BD9-81ED-4DB2-BD59-A6C34878D82A}">
                    <a16:rowId xmlns:a16="http://schemas.microsoft.com/office/drawing/2014/main" val="2790999147"/>
                  </a:ext>
                </a:extLst>
              </a:tr>
              <a:tr h="718868">
                <a:tc>
                  <a:txBody>
                    <a:bodyPr/>
                    <a:lstStyle/>
                    <a:p>
                      <a:r>
                        <a:rPr lang="en-US"/>
                        <a:t>Louise 21</a:t>
                      </a:r>
                    </a:p>
                  </a:txBody>
                  <a:tcPr/>
                </a:tc>
                <a:tc>
                  <a:txBody>
                    <a:bodyPr/>
                    <a:lstStyle/>
                    <a:p>
                      <a:r>
                        <a:rPr lang="en-US"/>
                        <a:t>Rowan 28</a:t>
                      </a:r>
                    </a:p>
                  </a:txBody>
                  <a:tcPr/>
                </a:tc>
                <a:tc>
                  <a:txBody>
                    <a:bodyPr/>
                    <a:lstStyle/>
                    <a:p>
                      <a:r>
                        <a:rPr lang="en-US"/>
                        <a:t>Paul 40</a:t>
                      </a:r>
                    </a:p>
                  </a:txBody>
                  <a:tcPr/>
                </a:tc>
                <a:extLst>
                  <a:ext uri="{0D108BD9-81ED-4DB2-BD59-A6C34878D82A}">
                    <a16:rowId xmlns:a16="http://schemas.microsoft.com/office/drawing/2014/main" val="2862118034"/>
                  </a:ext>
                </a:extLst>
              </a:tr>
            </a:tbl>
          </a:graphicData>
        </a:graphic>
      </p:graphicFrame>
      <p:sp>
        <p:nvSpPr>
          <p:cNvPr id="10" name="Content Placeholder 9">
            <a:extLst>
              <a:ext uri="{FF2B5EF4-FFF2-40B4-BE49-F238E27FC236}">
                <a16:creationId xmlns:a16="http://schemas.microsoft.com/office/drawing/2014/main" id="{51B1D9E9-8735-324C-B22A-68B75B508588}"/>
              </a:ext>
            </a:extLst>
          </p:cNvPr>
          <p:cNvSpPr>
            <a:spLocks noGrp="1"/>
          </p:cNvSpPr>
          <p:nvPr>
            <p:ph idx="1"/>
          </p:nvPr>
        </p:nvSpPr>
        <p:spPr>
          <a:xfrm>
            <a:off x="7707658" y="4965938"/>
            <a:ext cx="9905998" cy="3124201"/>
          </a:xfrm>
        </p:spPr>
        <p:txBody>
          <a:bodyPr/>
          <a:lstStyle/>
          <a:p>
            <a:r>
              <a:rPr lang="en-US"/>
              <a:t>Natelle charde Marcus</a:t>
            </a:r>
          </a:p>
          <a:p>
            <a:r>
              <a:rPr lang="en-US">
                <a:hlinkClick r:id="rId3"/>
              </a:rPr>
              <a:t>2108197@student.uwtsd.ac.uk</a:t>
            </a:r>
            <a:endParaRPr lang="en-US"/>
          </a:p>
          <a:p>
            <a:endParaRPr lang="en-US"/>
          </a:p>
        </p:txBody>
      </p:sp>
      <p:sp>
        <p:nvSpPr>
          <p:cNvPr id="11" name="TextBox 10">
            <a:extLst>
              <a:ext uri="{FF2B5EF4-FFF2-40B4-BE49-F238E27FC236}">
                <a16:creationId xmlns:a16="http://schemas.microsoft.com/office/drawing/2014/main" id="{0698453D-3189-5B41-829C-761733F5B142}"/>
              </a:ext>
            </a:extLst>
          </p:cNvPr>
          <p:cNvSpPr txBox="1"/>
          <p:nvPr/>
        </p:nvSpPr>
        <p:spPr>
          <a:xfrm>
            <a:off x="10682737" y="2370825"/>
            <a:ext cx="4413490" cy="1733911"/>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349728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35A11-BE08-A843-8AD1-EB35F12909EB}"/>
              </a:ext>
            </a:extLst>
          </p:cNvPr>
          <p:cNvSpPr>
            <a:spLocks noGrp="1"/>
          </p:cNvSpPr>
          <p:nvPr>
            <p:ph type="title"/>
          </p:nvPr>
        </p:nvSpPr>
        <p:spPr>
          <a:xfrm>
            <a:off x="1141411" y="509003"/>
            <a:ext cx="3905042" cy="2208318"/>
          </a:xfrm>
        </p:spPr>
        <p:txBody>
          <a:bodyPr/>
          <a:lstStyle/>
          <a:p>
            <a:r>
              <a:rPr lang="en-US"/>
              <a:t>Contrast</a:t>
            </a:r>
          </a:p>
        </p:txBody>
      </p:sp>
      <p:graphicFrame>
        <p:nvGraphicFramePr>
          <p:cNvPr id="7" name="Table 7">
            <a:extLst>
              <a:ext uri="{FF2B5EF4-FFF2-40B4-BE49-F238E27FC236}">
                <a16:creationId xmlns:a16="http://schemas.microsoft.com/office/drawing/2014/main" id="{0E022130-AD80-1C4A-A142-C833B6BF1EEF}"/>
              </a:ext>
            </a:extLst>
          </p:cNvPr>
          <p:cNvGraphicFramePr>
            <a:graphicFrameLocks noGrp="1"/>
          </p:cNvGraphicFramePr>
          <p:nvPr>
            <p:ph idx="1"/>
            <p:extLst>
              <p:ext uri="{D42A27DB-BD31-4B8C-83A1-F6EECF244321}">
                <p14:modId xmlns:p14="http://schemas.microsoft.com/office/powerpoint/2010/main" val="2103946669"/>
              </p:ext>
            </p:extLst>
          </p:nvPr>
        </p:nvGraphicFramePr>
        <p:xfrm>
          <a:off x="1141411" y="2717321"/>
          <a:ext cx="9906000" cy="2706540"/>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207002467"/>
                    </a:ext>
                  </a:extLst>
                </a:gridCol>
                <a:gridCol w="3302000">
                  <a:extLst>
                    <a:ext uri="{9D8B030D-6E8A-4147-A177-3AD203B41FA5}">
                      <a16:colId xmlns:a16="http://schemas.microsoft.com/office/drawing/2014/main" val="2200216448"/>
                    </a:ext>
                  </a:extLst>
                </a:gridCol>
                <a:gridCol w="3302000">
                  <a:extLst>
                    <a:ext uri="{9D8B030D-6E8A-4147-A177-3AD203B41FA5}">
                      <a16:colId xmlns:a16="http://schemas.microsoft.com/office/drawing/2014/main" val="236869361"/>
                    </a:ext>
                  </a:extLst>
                </a:gridCol>
              </a:tblGrid>
              <a:tr h="676635">
                <a:tc>
                  <a:txBody>
                    <a:bodyPr/>
                    <a:lstStyle/>
                    <a:p>
                      <a:endParaRPr lang="en-US"/>
                    </a:p>
                  </a:txBody>
                  <a:tcPr/>
                </a:tc>
                <a:tc>
                  <a:txBody>
                    <a:bodyPr/>
                    <a:lstStyle/>
                    <a:p>
                      <a:r>
                        <a:rPr lang="en-US"/>
                        <a:t>Names </a:t>
                      </a:r>
                    </a:p>
                  </a:txBody>
                  <a:tcPr/>
                </a:tc>
                <a:tc>
                  <a:txBody>
                    <a:bodyPr/>
                    <a:lstStyle/>
                    <a:p>
                      <a:endParaRPr lang="en-US"/>
                    </a:p>
                  </a:txBody>
                  <a:tcPr/>
                </a:tc>
                <a:extLst>
                  <a:ext uri="{0D108BD9-81ED-4DB2-BD59-A6C34878D82A}">
                    <a16:rowId xmlns:a16="http://schemas.microsoft.com/office/drawing/2014/main" val="2692256276"/>
                  </a:ext>
                </a:extLst>
              </a:tr>
              <a:tr h="676635">
                <a:tc>
                  <a:txBody>
                    <a:bodyPr/>
                    <a:lstStyle/>
                    <a:p>
                      <a:endParaRPr lang="en-US"/>
                    </a:p>
                  </a:txBody>
                  <a:tcPr/>
                </a:tc>
                <a:tc>
                  <a:txBody>
                    <a:bodyPr/>
                    <a:lstStyle/>
                    <a:p>
                      <a:r>
                        <a:rPr lang="en-US"/>
                        <a:t>Cheryl 23</a:t>
                      </a:r>
                    </a:p>
                  </a:txBody>
                  <a:tcPr/>
                </a:tc>
                <a:tc>
                  <a:txBody>
                    <a:bodyPr/>
                    <a:lstStyle/>
                    <a:p>
                      <a:endParaRPr lang="en-US"/>
                    </a:p>
                  </a:txBody>
                  <a:tcPr/>
                </a:tc>
                <a:extLst>
                  <a:ext uri="{0D108BD9-81ED-4DB2-BD59-A6C34878D82A}">
                    <a16:rowId xmlns:a16="http://schemas.microsoft.com/office/drawing/2014/main" val="2471621694"/>
                  </a:ext>
                </a:extLst>
              </a:tr>
              <a:tr h="676635">
                <a:tc>
                  <a:txBody>
                    <a:bodyPr/>
                    <a:lstStyle/>
                    <a:p>
                      <a:endParaRPr lang="en-US"/>
                    </a:p>
                  </a:txBody>
                  <a:tcPr/>
                </a:tc>
                <a:tc>
                  <a:txBody>
                    <a:bodyPr/>
                    <a:lstStyle/>
                    <a:p>
                      <a:r>
                        <a:rPr lang="en-US"/>
                        <a:t>Lee 30</a:t>
                      </a:r>
                    </a:p>
                  </a:txBody>
                  <a:tcPr/>
                </a:tc>
                <a:tc>
                  <a:txBody>
                    <a:bodyPr/>
                    <a:lstStyle/>
                    <a:p>
                      <a:endParaRPr lang="en-US"/>
                    </a:p>
                  </a:txBody>
                  <a:tcPr/>
                </a:tc>
                <a:extLst>
                  <a:ext uri="{0D108BD9-81ED-4DB2-BD59-A6C34878D82A}">
                    <a16:rowId xmlns:a16="http://schemas.microsoft.com/office/drawing/2014/main" val="636396521"/>
                  </a:ext>
                </a:extLst>
              </a:tr>
              <a:tr h="676635">
                <a:tc>
                  <a:txBody>
                    <a:bodyPr/>
                    <a:lstStyle/>
                    <a:p>
                      <a:endParaRPr lang="en-US"/>
                    </a:p>
                  </a:txBody>
                  <a:tcPr/>
                </a:tc>
                <a:tc>
                  <a:txBody>
                    <a:bodyPr/>
                    <a:lstStyle/>
                    <a:p>
                      <a:r>
                        <a:rPr lang="en-US"/>
                        <a:t>Rowan 28</a:t>
                      </a:r>
                    </a:p>
                  </a:txBody>
                  <a:tcPr/>
                </a:tc>
                <a:tc>
                  <a:txBody>
                    <a:bodyPr/>
                    <a:lstStyle/>
                    <a:p>
                      <a:endParaRPr lang="en-US"/>
                    </a:p>
                  </a:txBody>
                  <a:tcPr/>
                </a:tc>
                <a:extLst>
                  <a:ext uri="{0D108BD9-81ED-4DB2-BD59-A6C34878D82A}">
                    <a16:rowId xmlns:a16="http://schemas.microsoft.com/office/drawing/2014/main" val="3466979695"/>
                  </a:ext>
                </a:extLst>
              </a:tr>
            </a:tbl>
          </a:graphicData>
        </a:graphic>
      </p:graphicFrame>
      <p:sp>
        <p:nvSpPr>
          <p:cNvPr id="11" name="TextBox 10">
            <a:extLst>
              <a:ext uri="{FF2B5EF4-FFF2-40B4-BE49-F238E27FC236}">
                <a16:creationId xmlns:a16="http://schemas.microsoft.com/office/drawing/2014/main" id="{B6E5F3B9-8CD4-4240-A8FB-8234BAB6F108}"/>
              </a:ext>
            </a:extLst>
          </p:cNvPr>
          <p:cNvSpPr txBox="1"/>
          <p:nvPr/>
        </p:nvSpPr>
        <p:spPr>
          <a:xfrm>
            <a:off x="7587651" y="5716724"/>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3804546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7EFF-4C35-694F-B1AC-7D3122231B88}"/>
              </a:ext>
            </a:extLst>
          </p:cNvPr>
          <p:cNvSpPr>
            <a:spLocks noGrp="1"/>
          </p:cNvSpPr>
          <p:nvPr>
            <p:ph type="title"/>
          </p:nvPr>
        </p:nvSpPr>
        <p:spPr>
          <a:xfrm>
            <a:off x="1141413" y="609600"/>
            <a:ext cx="5134304" cy="1557787"/>
          </a:xfrm>
        </p:spPr>
        <p:txBody>
          <a:bodyPr/>
          <a:lstStyle/>
          <a:p>
            <a:r>
              <a:rPr lang="en-GB"/>
              <a:t>One</a:t>
            </a:r>
            <a:r>
              <a:rPr lang="en-US"/>
              <a:t> message </a:t>
            </a:r>
            <a:r>
              <a:rPr lang="en-GB"/>
              <a:t>per slide</a:t>
            </a:r>
            <a:endParaRPr lang="en-US"/>
          </a:p>
        </p:txBody>
      </p:sp>
      <p:sp>
        <p:nvSpPr>
          <p:cNvPr id="3" name="Content Placeholder 2">
            <a:extLst>
              <a:ext uri="{FF2B5EF4-FFF2-40B4-BE49-F238E27FC236}">
                <a16:creationId xmlns:a16="http://schemas.microsoft.com/office/drawing/2014/main" id="{720AB72E-6217-B346-A11F-93DFAF15F818}"/>
              </a:ext>
            </a:extLst>
          </p:cNvPr>
          <p:cNvSpPr>
            <a:spLocks noGrp="1"/>
          </p:cNvSpPr>
          <p:nvPr>
            <p:ph idx="1"/>
          </p:nvPr>
        </p:nvSpPr>
        <p:spPr/>
        <p:txBody>
          <a:bodyPr>
            <a:normAutofit lnSpcReduction="10000"/>
          </a:bodyPr>
          <a:lstStyle/>
          <a:p>
            <a:pPr marL="0" indent="0">
              <a:buNone/>
            </a:pPr>
            <a:r>
              <a:rPr lang="en-US"/>
              <a:t>Keeping a healthy diet is important as it reduces obesity and also reduces the risk of heart attacks, heart diseases, cancer and many other illnesses. </a:t>
            </a:r>
          </a:p>
          <a:p>
            <a:pPr marL="0" indent="0">
              <a:buNone/>
            </a:pPr>
            <a:endParaRPr lang="en-US"/>
          </a:p>
          <a:p>
            <a:pPr marL="0" indent="0">
              <a:buNone/>
            </a:pPr>
            <a:r>
              <a:rPr lang="en-US"/>
              <a:t>Exercise is a good way to keep healthy and fit, it encourages weight loss and also encourages water drinking. </a:t>
            </a:r>
          </a:p>
          <a:p>
            <a:pPr marL="0" indent="0">
              <a:buNone/>
            </a:pPr>
            <a:endParaRPr lang="en-US"/>
          </a:p>
          <a:p>
            <a:pPr marL="0" indent="0">
              <a:buNone/>
            </a:pPr>
            <a:r>
              <a:rPr lang="en-US"/>
              <a:t>Sometimes surgery is needed especially for those who have lost quite a lot of weight as there can be access skin. Many people go abroad for this kind of surgery. </a:t>
            </a:r>
          </a:p>
          <a:p>
            <a:pPr marL="0" indent="0">
              <a:buNone/>
            </a:pPr>
            <a:endParaRPr lang="en-US"/>
          </a:p>
        </p:txBody>
      </p:sp>
      <p:sp>
        <p:nvSpPr>
          <p:cNvPr id="4" name="TextBox 3">
            <a:extLst>
              <a:ext uri="{FF2B5EF4-FFF2-40B4-BE49-F238E27FC236}">
                <a16:creationId xmlns:a16="http://schemas.microsoft.com/office/drawing/2014/main" id="{FAC3DC79-D164-FC41-B4DE-E267EA31CC34}"/>
              </a:ext>
            </a:extLst>
          </p:cNvPr>
          <p:cNvSpPr txBox="1"/>
          <p:nvPr/>
        </p:nvSpPr>
        <p:spPr>
          <a:xfrm>
            <a:off x="5183397"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498482B8-6A0C-554F-A07A-432F9F55E806}"/>
              </a:ext>
            </a:extLst>
          </p:cNvPr>
          <p:cNvSpPr txBox="1"/>
          <p:nvPr/>
        </p:nvSpPr>
        <p:spPr>
          <a:xfrm>
            <a:off x="8421538" y="5829147"/>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2073757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B7C6-230C-B548-A7FF-081264F94F84}"/>
              </a:ext>
            </a:extLst>
          </p:cNvPr>
          <p:cNvSpPr>
            <a:spLocks noGrp="1"/>
          </p:cNvSpPr>
          <p:nvPr>
            <p:ph type="title"/>
          </p:nvPr>
        </p:nvSpPr>
        <p:spPr/>
        <p:txBody>
          <a:bodyPr/>
          <a:lstStyle/>
          <a:p>
            <a:r>
              <a:rPr lang="en-US"/>
              <a:t>One message per slide </a:t>
            </a:r>
          </a:p>
        </p:txBody>
      </p:sp>
      <p:sp>
        <p:nvSpPr>
          <p:cNvPr id="3" name="Content Placeholder 2">
            <a:extLst>
              <a:ext uri="{FF2B5EF4-FFF2-40B4-BE49-F238E27FC236}">
                <a16:creationId xmlns:a16="http://schemas.microsoft.com/office/drawing/2014/main" id="{7817252E-3772-7F4B-8708-1FAEA3B128D0}"/>
              </a:ext>
            </a:extLst>
          </p:cNvPr>
          <p:cNvSpPr>
            <a:spLocks noGrp="1"/>
          </p:cNvSpPr>
          <p:nvPr>
            <p:ph idx="1"/>
          </p:nvPr>
        </p:nvSpPr>
        <p:spPr/>
        <p:txBody>
          <a:bodyPr/>
          <a:lstStyle/>
          <a:p>
            <a:pPr marL="0" indent="0">
              <a:buNone/>
            </a:pPr>
            <a:r>
              <a:rPr lang="en-US"/>
              <a:t>
Exercise is a good way to keep healthy and fit, it encourages weight loss and also encourages water drinking.  </a:t>
            </a:r>
          </a:p>
        </p:txBody>
      </p:sp>
      <p:sp>
        <p:nvSpPr>
          <p:cNvPr id="5" name="TextBox 4">
            <a:extLst>
              <a:ext uri="{FF2B5EF4-FFF2-40B4-BE49-F238E27FC236}">
                <a16:creationId xmlns:a16="http://schemas.microsoft.com/office/drawing/2014/main" id="{CB7E2AFA-87C1-4041-A616-9C02E81F624C}"/>
              </a:ext>
            </a:extLst>
          </p:cNvPr>
          <p:cNvSpPr txBox="1"/>
          <p:nvPr/>
        </p:nvSpPr>
        <p:spPr>
          <a:xfrm>
            <a:off x="8389188" y="5650869"/>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137820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5</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Mesh</vt:lpstr>
      <vt:lpstr>How to make a PowerPoint   </vt:lpstr>
      <vt:lpstr> Six objects per slide</vt:lpstr>
      <vt:lpstr>No long sentences</vt:lpstr>
      <vt:lpstr>Size  </vt:lpstr>
      <vt:lpstr>Contrast</vt:lpstr>
      <vt:lpstr>Contrast</vt:lpstr>
      <vt:lpstr>One message per slide</vt:lpstr>
      <vt:lpstr>One message per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Attractive topic </dc:title>
  <dc:creator>Nargas Ahmadzai (2106756)</dc:creator>
  <cp:lastModifiedBy>NASARA ALI</cp:lastModifiedBy>
  <cp:revision>22</cp:revision>
  <dcterms:created xsi:type="dcterms:W3CDTF">2021-10-06T22:01:17Z</dcterms:created>
  <dcterms:modified xsi:type="dcterms:W3CDTF">2021-10-12T10:59:31Z</dcterms:modified>
</cp:coreProperties>
</file>