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13"/>
  </p:notesMasterIdLst>
  <p:sldIdLst>
    <p:sldId id="256" r:id="rId2"/>
    <p:sldId id="268" r:id="rId3"/>
    <p:sldId id="258" r:id="rId4"/>
    <p:sldId id="274" r:id="rId5"/>
    <p:sldId id="278" r:id="rId6"/>
    <p:sldId id="282" r:id="rId7"/>
    <p:sldId id="281" r:id="rId8"/>
    <p:sldId id="273" r:id="rId9"/>
    <p:sldId id="259" r:id="rId10"/>
    <p:sldId id="270" r:id="rId11"/>
    <p:sldId id="257" r:id="rId12"/>
  </p:sldIdLst>
  <p:sldSz cx="9144000" cy="5143500" type="screen16x9"/>
  <p:notesSz cx="6858000" cy="9144000"/>
  <p:embeddedFontLst>
    <p:embeddedFont>
      <p:font typeface="Exo"/>
      <p:regular r:id="rId14"/>
      <p:bold r:id="rId15"/>
    </p:embeddedFont>
    <p:embeddedFont>
      <p:font typeface="Open Sans" panose="020B0606030504020204" pitchFamily="34" charset="0"/>
      <p:regular r:id="rId16"/>
      <p:bold r:id="rId17"/>
      <p:italic r:id="rId18"/>
      <p:boldItalic r:id="rId19"/>
    </p:embeddedFont>
    <p:embeddedFont>
      <p:font typeface="Open Sans Light" panose="020B0306030504020204" pitchFamily="34" charset="0"/>
      <p:regular r:id="rId20"/>
      <p:bold r:id="rId21"/>
      <p:italic r:id="rId22"/>
      <p:boldItalic r:id="rId23"/>
    </p:embeddedFont>
    <p:embeddedFont>
      <p:font typeface="Oswald" panose="00000500000000000000" pitchFamily="2" charset="0"/>
      <p:regular r:id="rId24"/>
      <p:bold r:id="rId25"/>
    </p:embeddedFont>
    <p:embeddedFont>
      <p:font typeface="Roboto Condensed Light" panose="02000000000000000000" pitchFamily="2" charset="0"/>
      <p:regular r:id="rId26"/>
      <p: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A6064FC-D48D-4ABA-A9A9-AED42C1AD529}">
  <a:tblStyle styleId="{2A6064FC-D48D-4ABA-A9A9-AED42C1AD52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2388" autoAdjust="0"/>
  </p:normalViewPr>
  <p:slideViewPr>
    <p:cSldViewPr snapToGrid="0">
      <p:cViewPr varScale="1">
        <p:scale>
          <a:sx n="33" d="100"/>
          <a:sy n="33" d="100"/>
        </p:scale>
        <p:origin x="2240" y="32"/>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81921422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g86ce86cacd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86ce86cacd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18450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4"/>
        <p:cNvGrpSpPr/>
        <p:nvPr/>
      </p:nvGrpSpPr>
      <p:grpSpPr>
        <a:xfrm>
          <a:off x="0" y="0"/>
          <a:ext cx="0" cy="0"/>
          <a:chOff x="0" y="0"/>
          <a:chExt cx="0" cy="0"/>
        </a:xfrm>
      </p:grpSpPr>
      <p:sp>
        <p:nvSpPr>
          <p:cNvPr id="565" name="Google Shape;565;g91a74b720d_0_1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6" name="Google Shape;566;g91a74b720d_0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Flexible working is a way of working that suits an employee's needs, for example having flexible start and finish times, or working from home. According to the statistics, part-time workers Increased from 6 million in 1996 to 8.7 million in 2019 which is about 45%. Again, only 16% of the people think that 9 am to 5 pm is the ideal working time. This denotes the shift in people’s choices clearly and workers are now going for flexible and part-time work. This flexible working is spread within the focused, gender and aged groups. The number of flexible workers in the UK has seen a clear rise and it is 13.1% of the total working population. </a:t>
            </a:r>
            <a:endParaRPr dirty="0"/>
          </a:p>
        </p:txBody>
      </p:sp>
    </p:spTree>
    <p:extLst>
      <p:ext uri="{BB962C8B-B14F-4D97-AF65-F5344CB8AC3E}">
        <p14:creationId xmlns:p14="http://schemas.microsoft.com/office/powerpoint/2010/main" val="895901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9"/>
        <p:cNvGrpSpPr/>
        <p:nvPr/>
      </p:nvGrpSpPr>
      <p:grpSpPr>
        <a:xfrm>
          <a:off x="0" y="0"/>
          <a:ext cx="0" cy="0"/>
          <a:chOff x="0" y="0"/>
          <a:chExt cx="0" cy="0"/>
        </a:xfrm>
      </p:grpSpPr>
      <p:sp>
        <p:nvSpPr>
          <p:cNvPr id="420" name="Google Shape;420;g86ce86cacd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1" name="Google Shape;421;g86ce86cacd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Flexible working within Aldi can be of different types. Some common types of flexible working are flextime, Remote work, Part-time position, compressed work week, shift work and job sharing. Flextime allows the employees of Aldi to alter the starting and/or end time of her/his workday. People can work from anywhere, anytime using remote work facilities. Part-time working facility benefiting demographics that are rising in the workplace of Aldi. A compressed workweek allows an employee to work a traditional 35-40 hour workweek in less than five workdays. Shift work is Work comprising recurring periods in which different groups of workers of Aldi do the same jobs in the relay. In job sharing, two people work part-time schedules in one full-time job. </a:t>
            </a:r>
            <a:endParaRPr dirty="0"/>
          </a:p>
        </p:txBody>
      </p:sp>
    </p:spTree>
    <p:extLst>
      <p:ext uri="{BB962C8B-B14F-4D97-AF65-F5344CB8AC3E}">
        <p14:creationId xmlns:p14="http://schemas.microsoft.com/office/powerpoint/2010/main" val="3583610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3"/>
        <p:cNvGrpSpPr/>
        <p:nvPr/>
      </p:nvGrpSpPr>
      <p:grpSpPr>
        <a:xfrm>
          <a:off x="0" y="0"/>
          <a:ext cx="0" cy="0"/>
          <a:chOff x="0" y="0"/>
          <a:chExt cx="0" cy="0"/>
        </a:xfrm>
      </p:grpSpPr>
      <p:sp>
        <p:nvSpPr>
          <p:cNvPr id="704" name="Google Shape;704;g9373df5991_0_1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5" name="Google Shape;705;g9373df5991_0_1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 positive impact of flexible working has been identified on team performance for Aldi via research. The researchers have found positive outcomes of flexible work schedules on the teamwork and performance of the workers within Aldi. Again, employees working within Aldi feel a sense of empowerment due to the flexible work schedules. They feel freedom and can work at times when they wish to do. This psychological empowerment has an impact on the engagement of the employees also. Employees that are working in flexible environments and feel empowered, tend to be more engaged with the company. </a:t>
            </a:r>
            <a:endParaRPr dirty="0"/>
          </a:p>
        </p:txBody>
      </p:sp>
    </p:spTree>
    <p:extLst>
      <p:ext uri="{BB962C8B-B14F-4D97-AF65-F5344CB8AC3E}">
        <p14:creationId xmlns:p14="http://schemas.microsoft.com/office/powerpoint/2010/main" val="1574426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4"/>
        <p:cNvGrpSpPr/>
        <p:nvPr/>
      </p:nvGrpSpPr>
      <p:grpSpPr>
        <a:xfrm>
          <a:off x="0" y="0"/>
          <a:ext cx="0" cy="0"/>
          <a:chOff x="0" y="0"/>
          <a:chExt cx="0" cy="0"/>
        </a:xfrm>
      </p:grpSpPr>
      <p:sp>
        <p:nvSpPr>
          <p:cNvPr id="765" name="Google Shape;765;g91a74b720d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6" name="Google Shape;766;g91a74b720d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Flexible working comes up with different benefits for Aldi and employees. The employees are less exposed to excessive and prolonged stress which decreases burnout. This also increases the individual performance of an employee. Better work-life balance can be achieved for the employees and single mothers and dual-career couples can be benefitted in this manner. Research has shown that people with more flexible work schedules have better health and wellness, healthy blood circulation and other benefits than people who work under pressure. Again, flexible working helps organisations to come up with improved business productivity and morale for the firm. </a:t>
            </a:r>
            <a:endParaRPr dirty="0"/>
          </a:p>
        </p:txBody>
      </p:sp>
    </p:spTree>
    <p:extLst>
      <p:ext uri="{BB962C8B-B14F-4D97-AF65-F5344CB8AC3E}">
        <p14:creationId xmlns:p14="http://schemas.microsoft.com/office/powerpoint/2010/main" val="26275037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5"/>
        <p:cNvGrpSpPr/>
        <p:nvPr/>
      </p:nvGrpSpPr>
      <p:grpSpPr>
        <a:xfrm>
          <a:off x="0" y="0"/>
          <a:ext cx="0" cy="0"/>
          <a:chOff x="0" y="0"/>
          <a:chExt cx="0" cy="0"/>
        </a:xfrm>
      </p:grpSpPr>
      <p:sp>
        <p:nvSpPr>
          <p:cNvPr id="2446" name="Google Shape;2446;g91a74b720d_0_2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7" name="Google Shape;2447;g91a74b720d_0_2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Diversity and inclusion can be implemented within Aldi using flexible work arrangements. Talent first, and location second have enabled organisations to attract talents from around the world regardless of location. Family-sustaining jobs have enabled female workers to come to the workplace and this way, the organisation can increase gender diversity within the organisation. People who are disabled or need special attention can also be used using flexible working arrangements. A flexible working environment within Aldi enables the employees to get more spare time and this time can be used by the workers for learning and career development. </a:t>
            </a:r>
            <a:endParaRPr dirty="0"/>
          </a:p>
        </p:txBody>
      </p:sp>
    </p:spTree>
    <p:extLst>
      <p:ext uri="{BB962C8B-B14F-4D97-AF65-F5344CB8AC3E}">
        <p14:creationId xmlns:p14="http://schemas.microsoft.com/office/powerpoint/2010/main" val="121633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1"/>
        <p:cNvGrpSpPr/>
        <p:nvPr/>
      </p:nvGrpSpPr>
      <p:grpSpPr>
        <a:xfrm>
          <a:off x="0" y="0"/>
          <a:ext cx="0" cy="0"/>
          <a:chOff x="0" y="0"/>
          <a:chExt cx="0" cy="0"/>
        </a:xfrm>
      </p:grpSpPr>
      <p:sp>
        <p:nvSpPr>
          <p:cNvPr id="2402" name="Google Shape;2402;g8f968f52db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3" name="Google Shape;2403;g8f968f52db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Different benefits can be served by diversity and inclusion within an organisation. Different perspectives of the workers of Aldi can enable Aldi to come up with innovative processes. Varied experiences of diverse people can be useful for Aldi to solve different problems effectively. Different comments and opinions can enable Aldi to make improved decisions and these decisions can also be implemented by Aldi easily. Turnover of employees of Aldi can be decreased if the organisation can implement diversity and inclusion within the organisational practices. The employees of Aldi will be more engaged with the employees if they feel valued and diversity can inclusion can benefit the organisation in this case. </a:t>
            </a:r>
            <a:endParaRPr dirty="0"/>
          </a:p>
        </p:txBody>
      </p:sp>
    </p:spTree>
    <p:extLst>
      <p:ext uri="{BB962C8B-B14F-4D97-AF65-F5344CB8AC3E}">
        <p14:creationId xmlns:p14="http://schemas.microsoft.com/office/powerpoint/2010/main" val="126969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5"/>
        <p:cNvGrpSpPr/>
        <p:nvPr/>
      </p:nvGrpSpPr>
      <p:grpSpPr>
        <a:xfrm>
          <a:off x="0" y="0"/>
          <a:ext cx="0" cy="0"/>
          <a:chOff x="0" y="0"/>
          <a:chExt cx="0" cy="0"/>
        </a:xfrm>
      </p:grpSpPr>
      <p:sp>
        <p:nvSpPr>
          <p:cNvPr id="676" name="Google Shape;676;g91a74b720d_0_1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7" name="Google Shape;677;g91a74b720d_0_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For implementing diversity and inclusion within the Aldi’s organisational practices, HR of Aldi has to leverage flexibility and people can be attracted using different advertising and hiring processes. Clear goals can be communicated to implement effective processes to include diversity within the organisation of Aldi . An inclusion network can be developed by the HR manager of Aldi using interested groups which can facilitate diversity and inclusion in the organisation. Processes can also be introduced by the Aldi themselves to sustain the diversity within the business in future. </a:t>
            </a:r>
            <a:endParaRPr dirty="0"/>
          </a:p>
        </p:txBody>
      </p:sp>
    </p:spTree>
    <p:extLst>
      <p:ext uri="{BB962C8B-B14F-4D97-AF65-F5344CB8AC3E}">
        <p14:creationId xmlns:p14="http://schemas.microsoft.com/office/powerpoint/2010/main" val="34480807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4"/>
        <p:cNvGrpSpPr/>
        <p:nvPr/>
      </p:nvGrpSpPr>
      <p:grpSpPr>
        <a:xfrm>
          <a:off x="0" y="0"/>
          <a:ext cx="0" cy="0"/>
          <a:chOff x="0" y="0"/>
          <a:chExt cx="0" cy="0"/>
        </a:xfrm>
      </p:grpSpPr>
      <p:sp>
        <p:nvSpPr>
          <p:cNvPr id="445" name="Google Shape;445;g91a74b720d_0_210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6" name="Google Shape;446;g91a74b720d_0_210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To implement flexible working within Aldi’s, two major practices should be considered. They are: scheduling flexibility and balancing between the operating and employee needs. Management has to establish schedules that fit the need of the part-time workers. Employee and operational aspect needs of Aldi should be balanced within the scheduled time. So, proper schedule and balance can help HR to implement a flexible work environment. </a:t>
            </a:r>
            <a:endParaRPr dirty="0"/>
          </a:p>
        </p:txBody>
      </p:sp>
    </p:spTree>
    <p:extLst>
      <p:ext uri="{BB962C8B-B14F-4D97-AF65-F5344CB8AC3E}">
        <p14:creationId xmlns:p14="http://schemas.microsoft.com/office/powerpoint/2010/main" val="3689590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8"/>
        <p:cNvGrpSpPr/>
        <p:nvPr/>
      </p:nvGrpSpPr>
      <p:grpSpPr>
        <a:xfrm>
          <a:off x="0" y="0"/>
          <a:ext cx="0" cy="0"/>
          <a:chOff x="0" y="0"/>
          <a:chExt cx="0" cy="0"/>
        </a:xfrm>
      </p:grpSpPr>
      <p:sp>
        <p:nvSpPr>
          <p:cNvPr id="599" name="Google Shape;599;g9363d8c735_0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0" name="Google Shape;600;g9363d8c735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Flexible working and implementation of this within the Aldi’s practices come up with some challenges. These challenges should be faced effectively to implement flexible work schedules within the organisational practices. These problems can be outlined as procrastination, Communication difficulties within the inhibitors of the Aldi. Sometimes, people may feel isolated due to flexible work practices. They may also blur between the home and work balance which can cause serious problems in the workplace of Aldi. The management of Aldi has to be careful about these processes to come up with better results for the organisation. </a:t>
            </a:r>
            <a:endParaRPr dirty="0"/>
          </a:p>
        </p:txBody>
      </p:sp>
    </p:spTree>
    <p:extLst>
      <p:ext uri="{BB962C8B-B14F-4D97-AF65-F5344CB8AC3E}">
        <p14:creationId xmlns:p14="http://schemas.microsoft.com/office/powerpoint/2010/main" val="17357277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3"/>
        <p:cNvGrpSpPr/>
        <p:nvPr/>
      </p:nvGrpSpPr>
      <p:grpSpPr>
        <a:xfrm>
          <a:off x="0" y="0"/>
          <a:ext cx="0" cy="0"/>
          <a:chOff x="0" y="0"/>
          <a:chExt cx="0" cy="0"/>
        </a:xfrm>
      </p:grpSpPr>
      <p:sp>
        <p:nvSpPr>
          <p:cNvPr id="414" name="Google Shape;414;g91a74b720d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5" name="Google Shape;415;g91a74b720d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197924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687950" y="1901612"/>
            <a:ext cx="6026400" cy="1838400"/>
          </a:xfrm>
          <a:prstGeom prst="rect">
            <a:avLst/>
          </a:prstGeom>
        </p:spPr>
        <p:txBody>
          <a:bodyPr spcFirstLastPara="1" wrap="square" lIns="91425" tIns="91425" rIns="91425" bIns="91425" anchor="b" anchorCtr="0">
            <a:noAutofit/>
          </a:bodyPr>
          <a:lstStyle>
            <a:lvl1pPr lvl="0">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687950" y="3672597"/>
            <a:ext cx="6026400" cy="448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None/>
              <a:defRPr sz="18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p:nvPr/>
        </p:nvSpPr>
        <p:spPr>
          <a:xfrm flipH="1">
            <a:off x="0" y="0"/>
            <a:ext cx="13317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 name="Google Shape;12;p2"/>
          <p:cNvCxnSpPr/>
          <p:nvPr/>
        </p:nvCxnSpPr>
        <p:spPr>
          <a:xfrm>
            <a:off x="-15775" y="1216917"/>
            <a:ext cx="537000" cy="0"/>
          </a:xfrm>
          <a:prstGeom prst="straightConnector1">
            <a:avLst/>
          </a:prstGeom>
          <a:noFill/>
          <a:ln w="38100" cap="flat" cmpd="sng">
            <a:solidFill>
              <a:schemeClr val="dk1"/>
            </a:solidFill>
            <a:prstDash val="solid"/>
            <a:round/>
            <a:headEnd type="none" w="med" len="med"/>
            <a:tailEnd type="none" w="med" len="med"/>
          </a:ln>
        </p:spPr>
      </p:cxnSp>
      <p:cxnSp>
        <p:nvCxnSpPr>
          <p:cNvPr id="13" name="Google Shape;13;p2"/>
          <p:cNvCxnSpPr/>
          <p:nvPr/>
        </p:nvCxnSpPr>
        <p:spPr>
          <a:xfrm>
            <a:off x="-15775" y="539500"/>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14" name="Google Shape;14;p2"/>
          <p:cNvCxnSpPr/>
          <p:nvPr/>
        </p:nvCxnSpPr>
        <p:spPr>
          <a:xfrm>
            <a:off x="-15775" y="4604000"/>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15" name="Google Shape;15;p2"/>
          <p:cNvCxnSpPr/>
          <p:nvPr/>
        </p:nvCxnSpPr>
        <p:spPr>
          <a:xfrm>
            <a:off x="-15775" y="1894333"/>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16" name="Google Shape;16;p2"/>
          <p:cNvCxnSpPr/>
          <p:nvPr/>
        </p:nvCxnSpPr>
        <p:spPr>
          <a:xfrm>
            <a:off x="-15775" y="3249167"/>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17" name="Google Shape;17;p2"/>
          <p:cNvCxnSpPr/>
          <p:nvPr/>
        </p:nvCxnSpPr>
        <p:spPr>
          <a:xfrm>
            <a:off x="-15775" y="2571742"/>
            <a:ext cx="537000" cy="0"/>
          </a:xfrm>
          <a:prstGeom prst="straightConnector1">
            <a:avLst/>
          </a:prstGeom>
          <a:noFill/>
          <a:ln w="38100" cap="flat" cmpd="sng">
            <a:solidFill>
              <a:schemeClr val="dk1"/>
            </a:solidFill>
            <a:prstDash val="solid"/>
            <a:round/>
            <a:headEnd type="none" w="med" len="med"/>
            <a:tailEnd type="none" w="med" len="med"/>
          </a:ln>
        </p:spPr>
      </p:cxnSp>
      <p:cxnSp>
        <p:nvCxnSpPr>
          <p:cNvPr id="18" name="Google Shape;18;p2"/>
          <p:cNvCxnSpPr/>
          <p:nvPr/>
        </p:nvCxnSpPr>
        <p:spPr>
          <a:xfrm>
            <a:off x="-15775" y="3869742"/>
            <a:ext cx="537000" cy="0"/>
          </a:xfrm>
          <a:prstGeom prst="straightConnector1">
            <a:avLst/>
          </a:prstGeom>
          <a:noFill/>
          <a:ln w="38100" cap="flat" cmpd="sng">
            <a:solidFill>
              <a:schemeClr val="dk1"/>
            </a:solidFill>
            <a:prstDash val="solid"/>
            <a:round/>
            <a:headEnd type="none" w="med" len="med"/>
            <a:tailEnd type="none" w="med" len="med"/>
          </a:ln>
        </p:spPr>
      </p:cxnSp>
      <p:sp>
        <p:nvSpPr>
          <p:cNvPr id="19" name="Google Shape;19;p2"/>
          <p:cNvSpPr/>
          <p:nvPr/>
        </p:nvSpPr>
        <p:spPr>
          <a:xfrm>
            <a:off x="8028475" y="0"/>
            <a:ext cx="11166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0" name="Google Shape;20;p2"/>
          <p:cNvCxnSpPr/>
          <p:nvPr/>
        </p:nvCxnSpPr>
        <p:spPr>
          <a:xfrm rot="10800000">
            <a:off x="8611075" y="1216917"/>
            <a:ext cx="537000" cy="0"/>
          </a:xfrm>
          <a:prstGeom prst="straightConnector1">
            <a:avLst/>
          </a:prstGeom>
          <a:noFill/>
          <a:ln w="38100" cap="flat" cmpd="sng">
            <a:solidFill>
              <a:schemeClr val="dk1"/>
            </a:solidFill>
            <a:prstDash val="solid"/>
            <a:round/>
            <a:headEnd type="none" w="med" len="med"/>
            <a:tailEnd type="none" w="med" len="med"/>
          </a:ln>
        </p:spPr>
      </p:cxnSp>
      <p:cxnSp>
        <p:nvCxnSpPr>
          <p:cNvPr id="21" name="Google Shape;21;p2"/>
          <p:cNvCxnSpPr/>
          <p:nvPr/>
        </p:nvCxnSpPr>
        <p:spPr>
          <a:xfrm rot="10800000">
            <a:off x="8881075" y="539500"/>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22" name="Google Shape;22;p2"/>
          <p:cNvCxnSpPr/>
          <p:nvPr/>
        </p:nvCxnSpPr>
        <p:spPr>
          <a:xfrm rot="10800000">
            <a:off x="8881075" y="4604000"/>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23" name="Google Shape;23;p2"/>
          <p:cNvCxnSpPr/>
          <p:nvPr/>
        </p:nvCxnSpPr>
        <p:spPr>
          <a:xfrm rot="10800000">
            <a:off x="8881075" y="1894333"/>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24" name="Google Shape;24;p2"/>
          <p:cNvCxnSpPr/>
          <p:nvPr/>
        </p:nvCxnSpPr>
        <p:spPr>
          <a:xfrm rot="10800000">
            <a:off x="8881075" y="3249167"/>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25" name="Google Shape;25;p2"/>
          <p:cNvCxnSpPr/>
          <p:nvPr/>
        </p:nvCxnSpPr>
        <p:spPr>
          <a:xfrm rot="10800000">
            <a:off x="8611075" y="2571742"/>
            <a:ext cx="537000" cy="0"/>
          </a:xfrm>
          <a:prstGeom prst="straightConnector1">
            <a:avLst/>
          </a:prstGeom>
          <a:noFill/>
          <a:ln w="38100" cap="flat" cmpd="sng">
            <a:solidFill>
              <a:schemeClr val="dk1"/>
            </a:solidFill>
            <a:prstDash val="solid"/>
            <a:round/>
            <a:headEnd type="none" w="med" len="med"/>
            <a:tailEnd type="none" w="med" len="med"/>
          </a:ln>
        </p:spPr>
      </p:cxnSp>
      <p:cxnSp>
        <p:nvCxnSpPr>
          <p:cNvPr id="26" name="Google Shape;26;p2"/>
          <p:cNvCxnSpPr/>
          <p:nvPr/>
        </p:nvCxnSpPr>
        <p:spPr>
          <a:xfrm rot="10800000">
            <a:off x="8611075" y="3869742"/>
            <a:ext cx="5370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9"/>
        <p:cNvGrpSpPr/>
        <p:nvPr/>
      </p:nvGrpSpPr>
      <p:grpSpPr>
        <a:xfrm>
          <a:off x="0" y="0"/>
          <a:ext cx="0" cy="0"/>
          <a:chOff x="0" y="0"/>
          <a:chExt cx="0" cy="0"/>
        </a:xfrm>
      </p:grpSpPr>
      <p:sp>
        <p:nvSpPr>
          <p:cNvPr id="40" name="Google Shape;40;p4"/>
          <p:cNvSpPr txBox="1">
            <a:spLocks noGrp="1"/>
          </p:cNvSpPr>
          <p:nvPr>
            <p:ph type="title"/>
          </p:nvPr>
        </p:nvSpPr>
        <p:spPr>
          <a:xfrm>
            <a:off x="713300" y="539500"/>
            <a:ext cx="77175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1" name="Google Shape;41;p4"/>
          <p:cNvSpPr txBox="1">
            <a:spLocks noGrp="1"/>
          </p:cNvSpPr>
          <p:nvPr>
            <p:ph type="body" idx="1"/>
          </p:nvPr>
        </p:nvSpPr>
        <p:spPr>
          <a:xfrm>
            <a:off x="713225" y="1246950"/>
            <a:ext cx="7504200" cy="33570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Clr>
                <a:srgbClr val="434343"/>
              </a:buClr>
              <a:buSzPts val="1200"/>
              <a:buFont typeface="Open Sans"/>
              <a:buAutoNum type="arabicPeriod"/>
              <a:defRPr sz="1200">
                <a:latin typeface="Open Sans"/>
                <a:ea typeface="Open Sans"/>
                <a:cs typeface="Open Sans"/>
                <a:sym typeface="Open Sans"/>
              </a:defRPr>
            </a:lvl1pPr>
            <a:lvl2pPr marL="914400" lvl="1" indent="-304800">
              <a:spcBef>
                <a:spcPts val="0"/>
              </a:spcBef>
              <a:spcAft>
                <a:spcPts val="0"/>
              </a:spcAft>
              <a:buClr>
                <a:srgbClr val="434343"/>
              </a:buClr>
              <a:buSzPts val="1200"/>
              <a:buFont typeface="Roboto Condensed Light"/>
              <a:buAutoNum type="alphaLcPeriod"/>
              <a:defRPr/>
            </a:lvl2pPr>
            <a:lvl3pPr marL="1371600" lvl="2" indent="-304800">
              <a:spcBef>
                <a:spcPts val="1600"/>
              </a:spcBef>
              <a:spcAft>
                <a:spcPts val="0"/>
              </a:spcAft>
              <a:buClr>
                <a:srgbClr val="434343"/>
              </a:buClr>
              <a:buSzPts val="1200"/>
              <a:buFont typeface="Roboto Condensed Light"/>
              <a:buAutoNum type="romanLcPeriod"/>
              <a:defRPr/>
            </a:lvl3pPr>
            <a:lvl4pPr marL="1828800" lvl="3" indent="-304800">
              <a:spcBef>
                <a:spcPts val="1600"/>
              </a:spcBef>
              <a:spcAft>
                <a:spcPts val="0"/>
              </a:spcAft>
              <a:buClr>
                <a:srgbClr val="434343"/>
              </a:buClr>
              <a:buSzPts val="1200"/>
              <a:buFont typeface="Roboto Condensed Light"/>
              <a:buAutoNum type="arabicPeriod"/>
              <a:defRPr/>
            </a:lvl4pPr>
            <a:lvl5pPr marL="2286000" lvl="4" indent="-304800">
              <a:spcBef>
                <a:spcPts val="1600"/>
              </a:spcBef>
              <a:spcAft>
                <a:spcPts val="0"/>
              </a:spcAft>
              <a:buClr>
                <a:srgbClr val="434343"/>
              </a:buClr>
              <a:buSzPts val="1200"/>
              <a:buFont typeface="Roboto Condensed Light"/>
              <a:buAutoNum type="alphaLcPeriod"/>
              <a:defRPr/>
            </a:lvl5pPr>
            <a:lvl6pPr marL="2743200" lvl="5" indent="-304800">
              <a:spcBef>
                <a:spcPts val="1600"/>
              </a:spcBef>
              <a:spcAft>
                <a:spcPts val="0"/>
              </a:spcAft>
              <a:buClr>
                <a:srgbClr val="434343"/>
              </a:buClr>
              <a:buSzPts val="1200"/>
              <a:buFont typeface="Roboto Condensed Light"/>
              <a:buAutoNum type="romanLcPeriod"/>
              <a:defRPr/>
            </a:lvl6pPr>
            <a:lvl7pPr marL="3200400" lvl="6" indent="-304800">
              <a:spcBef>
                <a:spcPts val="1600"/>
              </a:spcBef>
              <a:spcAft>
                <a:spcPts val="0"/>
              </a:spcAft>
              <a:buClr>
                <a:srgbClr val="434343"/>
              </a:buClr>
              <a:buSzPts val="1200"/>
              <a:buFont typeface="Roboto Condensed Light"/>
              <a:buAutoNum type="arabicPeriod"/>
              <a:defRPr/>
            </a:lvl7pPr>
            <a:lvl8pPr marL="3657600" lvl="7" indent="-304800">
              <a:spcBef>
                <a:spcPts val="1600"/>
              </a:spcBef>
              <a:spcAft>
                <a:spcPts val="0"/>
              </a:spcAft>
              <a:buClr>
                <a:srgbClr val="434343"/>
              </a:buClr>
              <a:buSzPts val="1200"/>
              <a:buFont typeface="Roboto Condensed Light"/>
              <a:buAutoNum type="alphaLcPeriod"/>
              <a:defRPr/>
            </a:lvl8pPr>
            <a:lvl9pPr marL="4114800" lvl="8" indent="-304800">
              <a:spcBef>
                <a:spcPts val="1600"/>
              </a:spcBef>
              <a:spcAft>
                <a:spcPts val="1600"/>
              </a:spcAft>
              <a:buClr>
                <a:srgbClr val="434343"/>
              </a:buClr>
              <a:buSzPts val="1200"/>
              <a:buFont typeface="Roboto Condensed Light"/>
              <a:buAutoNum type="romanLcPeriod"/>
              <a:defRPr/>
            </a:lvl9pPr>
          </a:lstStyle>
          <a:p>
            <a:endParaRPr/>
          </a:p>
        </p:txBody>
      </p:sp>
      <p:sp>
        <p:nvSpPr>
          <p:cNvPr id="42" name="Google Shape;42;p4"/>
          <p:cNvSpPr/>
          <p:nvPr/>
        </p:nvSpPr>
        <p:spPr>
          <a:xfrm rot="10800000">
            <a:off x="8430900" y="0"/>
            <a:ext cx="7131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3" name="Google Shape;43;p4"/>
          <p:cNvCxnSpPr/>
          <p:nvPr/>
        </p:nvCxnSpPr>
        <p:spPr>
          <a:xfrm rot="10800000">
            <a:off x="8607900" y="3926583"/>
            <a:ext cx="536100" cy="0"/>
          </a:xfrm>
          <a:prstGeom prst="straightConnector1">
            <a:avLst/>
          </a:prstGeom>
          <a:noFill/>
          <a:ln w="38100" cap="flat" cmpd="sng">
            <a:solidFill>
              <a:schemeClr val="dk1"/>
            </a:solidFill>
            <a:prstDash val="solid"/>
            <a:round/>
            <a:headEnd type="none" w="med" len="med"/>
            <a:tailEnd type="none" w="med" len="med"/>
          </a:ln>
        </p:spPr>
      </p:cxnSp>
      <p:cxnSp>
        <p:nvCxnSpPr>
          <p:cNvPr id="44" name="Google Shape;44;p4"/>
          <p:cNvCxnSpPr/>
          <p:nvPr/>
        </p:nvCxnSpPr>
        <p:spPr>
          <a:xfrm rot="10800000">
            <a:off x="8877300" y="4604000"/>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45" name="Google Shape;45;p4"/>
          <p:cNvCxnSpPr/>
          <p:nvPr/>
        </p:nvCxnSpPr>
        <p:spPr>
          <a:xfrm rot="10800000">
            <a:off x="8877300" y="539500"/>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46" name="Google Shape;46;p4"/>
          <p:cNvCxnSpPr/>
          <p:nvPr/>
        </p:nvCxnSpPr>
        <p:spPr>
          <a:xfrm rot="10800000">
            <a:off x="8877300" y="3249167"/>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47" name="Google Shape;47;p4"/>
          <p:cNvCxnSpPr/>
          <p:nvPr/>
        </p:nvCxnSpPr>
        <p:spPr>
          <a:xfrm rot="10800000">
            <a:off x="8877300" y="1894333"/>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48" name="Google Shape;48;p4"/>
          <p:cNvCxnSpPr/>
          <p:nvPr/>
        </p:nvCxnSpPr>
        <p:spPr>
          <a:xfrm rot="10800000">
            <a:off x="8607900" y="2571758"/>
            <a:ext cx="536100" cy="0"/>
          </a:xfrm>
          <a:prstGeom prst="straightConnector1">
            <a:avLst/>
          </a:prstGeom>
          <a:noFill/>
          <a:ln w="38100" cap="flat" cmpd="sng">
            <a:solidFill>
              <a:schemeClr val="dk1"/>
            </a:solidFill>
            <a:prstDash val="solid"/>
            <a:round/>
            <a:headEnd type="none" w="med" len="med"/>
            <a:tailEnd type="none" w="med" len="med"/>
          </a:ln>
        </p:spPr>
      </p:cxnSp>
      <p:cxnSp>
        <p:nvCxnSpPr>
          <p:cNvPr id="49" name="Google Shape;49;p4"/>
          <p:cNvCxnSpPr/>
          <p:nvPr/>
        </p:nvCxnSpPr>
        <p:spPr>
          <a:xfrm rot="10800000">
            <a:off x="8607900" y="1216908"/>
            <a:ext cx="536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0"/>
        <p:cNvGrpSpPr/>
        <p:nvPr/>
      </p:nvGrpSpPr>
      <p:grpSpPr>
        <a:xfrm>
          <a:off x="0" y="0"/>
          <a:ext cx="0" cy="0"/>
          <a:chOff x="0" y="0"/>
          <a:chExt cx="0" cy="0"/>
        </a:xfrm>
      </p:grpSpPr>
      <p:sp>
        <p:nvSpPr>
          <p:cNvPr id="51" name="Google Shape;51;p5"/>
          <p:cNvSpPr txBox="1">
            <a:spLocks noGrp="1"/>
          </p:cNvSpPr>
          <p:nvPr>
            <p:ph type="body" idx="1"/>
          </p:nvPr>
        </p:nvSpPr>
        <p:spPr>
          <a:xfrm>
            <a:off x="947266" y="1152475"/>
            <a:ext cx="3017400" cy="1163700"/>
          </a:xfrm>
          <a:prstGeom prst="rect">
            <a:avLst/>
          </a:prstGeom>
        </p:spPr>
        <p:txBody>
          <a:bodyPr spcFirstLastPara="1" wrap="square" lIns="91425" tIns="91425" rIns="91425" bIns="91425" anchor="t" anchorCtr="0">
            <a:noAutofit/>
          </a:bodyPr>
          <a:lstStyle>
            <a:lvl1pPr marL="457200" lvl="0" indent="-317500" algn="ctr">
              <a:spcBef>
                <a:spcPts val="0"/>
              </a:spcBef>
              <a:spcAft>
                <a:spcPts val="0"/>
              </a:spcAft>
              <a:buSzPts val="1400"/>
              <a:buChar char="●"/>
              <a:defRPr/>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52" name="Google Shape;52;p5"/>
          <p:cNvSpPr txBox="1">
            <a:spLocks noGrp="1"/>
          </p:cNvSpPr>
          <p:nvPr>
            <p:ph type="body" idx="2"/>
          </p:nvPr>
        </p:nvSpPr>
        <p:spPr>
          <a:xfrm>
            <a:off x="4466166" y="1152475"/>
            <a:ext cx="3017400" cy="1163700"/>
          </a:xfrm>
          <a:prstGeom prst="rect">
            <a:avLst/>
          </a:prstGeom>
        </p:spPr>
        <p:txBody>
          <a:bodyPr spcFirstLastPara="1" wrap="square" lIns="91425" tIns="91425" rIns="91425" bIns="91425" anchor="t" anchorCtr="0">
            <a:noAutofit/>
          </a:bodyPr>
          <a:lstStyle>
            <a:lvl1pPr marL="457200" lvl="0" indent="-317500" algn="ctr">
              <a:spcBef>
                <a:spcPts val="0"/>
              </a:spcBef>
              <a:spcAft>
                <a:spcPts val="0"/>
              </a:spcAft>
              <a:buSzPts val="1400"/>
              <a:buChar char="●"/>
              <a:defRPr/>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53" name="Google Shape;53;p5"/>
          <p:cNvSpPr/>
          <p:nvPr/>
        </p:nvSpPr>
        <p:spPr>
          <a:xfrm rot="10800000">
            <a:off x="8430900" y="0"/>
            <a:ext cx="7131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4" name="Google Shape;54;p5"/>
          <p:cNvCxnSpPr/>
          <p:nvPr/>
        </p:nvCxnSpPr>
        <p:spPr>
          <a:xfrm rot="10800000">
            <a:off x="8607900" y="3926583"/>
            <a:ext cx="536100" cy="0"/>
          </a:xfrm>
          <a:prstGeom prst="straightConnector1">
            <a:avLst/>
          </a:prstGeom>
          <a:noFill/>
          <a:ln w="38100" cap="flat" cmpd="sng">
            <a:solidFill>
              <a:schemeClr val="dk1"/>
            </a:solidFill>
            <a:prstDash val="solid"/>
            <a:round/>
            <a:headEnd type="none" w="med" len="med"/>
            <a:tailEnd type="none" w="med" len="med"/>
          </a:ln>
        </p:spPr>
      </p:cxnSp>
      <p:cxnSp>
        <p:nvCxnSpPr>
          <p:cNvPr id="55" name="Google Shape;55;p5"/>
          <p:cNvCxnSpPr/>
          <p:nvPr/>
        </p:nvCxnSpPr>
        <p:spPr>
          <a:xfrm rot="10800000">
            <a:off x="8877300" y="4604000"/>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56" name="Google Shape;56;p5"/>
          <p:cNvCxnSpPr/>
          <p:nvPr/>
        </p:nvCxnSpPr>
        <p:spPr>
          <a:xfrm rot="10800000">
            <a:off x="8877300" y="539500"/>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57" name="Google Shape;57;p5"/>
          <p:cNvCxnSpPr/>
          <p:nvPr/>
        </p:nvCxnSpPr>
        <p:spPr>
          <a:xfrm rot="10800000">
            <a:off x="8877300" y="3249167"/>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58" name="Google Shape;58;p5"/>
          <p:cNvCxnSpPr/>
          <p:nvPr/>
        </p:nvCxnSpPr>
        <p:spPr>
          <a:xfrm rot="10800000">
            <a:off x="8877300" y="1894333"/>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59" name="Google Shape;59;p5"/>
          <p:cNvCxnSpPr/>
          <p:nvPr/>
        </p:nvCxnSpPr>
        <p:spPr>
          <a:xfrm rot="10800000">
            <a:off x="8607900" y="2571750"/>
            <a:ext cx="536100" cy="0"/>
          </a:xfrm>
          <a:prstGeom prst="straightConnector1">
            <a:avLst/>
          </a:prstGeom>
          <a:noFill/>
          <a:ln w="38100" cap="flat" cmpd="sng">
            <a:solidFill>
              <a:schemeClr val="dk1"/>
            </a:solidFill>
            <a:prstDash val="solid"/>
            <a:round/>
            <a:headEnd type="none" w="med" len="med"/>
            <a:tailEnd type="none" w="med" len="med"/>
          </a:ln>
        </p:spPr>
      </p:cxnSp>
      <p:cxnSp>
        <p:nvCxnSpPr>
          <p:cNvPr id="60" name="Google Shape;60;p5"/>
          <p:cNvCxnSpPr/>
          <p:nvPr/>
        </p:nvCxnSpPr>
        <p:spPr>
          <a:xfrm rot="10800000">
            <a:off x="8607900" y="1216917"/>
            <a:ext cx="536100" cy="0"/>
          </a:xfrm>
          <a:prstGeom prst="straightConnector1">
            <a:avLst/>
          </a:prstGeom>
          <a:noFill/>
          <a:ln w="38100" cap="flat" cmpd="sng">
            <a:solidFill>
              <a:schemeClr val="dk1"/>
            </a:solidFill>
            <a:prstDash val="solid"/>
            <a:round/>
            <a:headEnd type="none" w="med" len="med"/>
            <a:tailEnd type="none" w="med" len="med"/>
          </a:ln>
        </p:spPr>
      </p:cxnSp>
      <p:sp>
        <p:nvSpPr>
          <p:cNvPr id="61" name="Google Shape;61;p5"/>
          <p:cNvSpPr txBox="1">
            <a:spLocks noGrp="1"/>
          </p:cNvSpPr>
          <p:nvPr>
            <p:ph type="title"/>
          </p:nvPr>
        </p:nvSpPr>
        <p:spPr>
          <a:xfrm>
            <a:off x="947266" y="539500"/>
            <a:ext cx="30174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2" name="Google Shape;62;p5"/>
          <p:cNvSpPr txBox="1">
            <a:spLocks noGrp="1"/>
          </p:cNvSpPr>
          <p:nvPr>
            <p:ph type="title" idx="3"/>
          </p:nvPr>
        </p:nvSpPr>
        <p:spPr>
          <a:xfrm>
            <a:off x="4466174" y="539500"/>
            <a:ext cx="30174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6"/>
          <p:cNvSpPr txBox="1">
            <a:spLocks noGrp="1"/>
          </p:cNvSpPr>
          <p:nvPr>
            <p:ph type="title"/>
          </p:nvPr>
        </p:nvSpPr>
        <p:spPr>
          <a:xfrm>
            <a:off x="713250" y="539500"/>
            <a:ext cx="7717500" cy="572700"/>
          </a:xfrm>
          <a:prstGeom prst="rect">
            <a:avLst/>
          </a:prstGeom>
        </p:spPr>
        <p:txBody>
          <a:bodyPr spcFirstLastPara="1" wrap="square" lIns="91425" tIns="91425" rIns="91425" bIns="91425" anchor="t" anchorCtr="0">
            <a:noAutofit/>
          </a:bodyPr>
          <a:lstStyle>
            <a:lvl1pPr lvl="0" algn="r">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65" name="Google Shape;65;p6"/>
          <p:cNvSpPr/>
          <p:nvPr/>
        </p:nvSpPr>
        <p:spPr>
          <a:xfrm>
            <a:off x="-32" y="0"/>
            <a:ext cx="7134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6" name="Google Shape;66;p6"/>
          <p:cNvCxnSpPr/>
          <p:nvPr/>
        </p:nvCxnSpPr>
        <p:spPr>
          <a:xfrm>
            <a:off x="-125" y="1216917"/>
            <a:ext cx="536100" cy="0"/>
          </a:xfrm>
          <a:prstGeom prst="straightConnector1">
            <a:avLst/>
          </a:prstGeom>
          <a:noFill/>
          <a:ln w="38100" cap="flat" cmpd="sng">
            <a:solidFill>
              <a:schemeClr val="dk1"/>
            </a:solidFill>
            <a:prstDash val="solid"/>
            <a:round/>
            <a:headEnd type="none" w="med" len="med"/>
            <a:tailEnd type="none" w="med" len="med"/>
          </a:ln>
        </p:spPr>
      </p:cxnSp>
      <p:cxnSp>
        <p:nvCxnSpPr>
          <p:cNvPr id="67" name="Google Shape;67;p6"/>
          <p:cNvCxnSpPr/>
          <p:nvPr/>
        </p:nvCxnSpPr>
        <p:spPr>
          <a:xfrm>
            <a:off x="-125" y="539500"/>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68" name="Google Shape;68;p6"/>
          <p:cNvCxnSpPr/>
          <p:nvPr/>
        </p:nvCxnSpPr>
        <p:spPr>
          <a:xfrm>
            <a:off x="-125" y="4604000"/>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69" name="Google Shape;69;p6"/>
          <p:cNvCxnSpPr/>
          <p:nvPr/>
        </p:nvCxnSpPr>
        <p:spPr>
          <a:xfrm>
            <a:off x="-125" y="1894333"/>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70" name="Google Shape;70;p6"/>
          <p:cNvCxnSpPr/>
          <p:nvPr/>
        </p:nvCxnSpPr>
        <p:spPr>
          <a:xfrm>
            <a:off x="-125" y="3249167"/>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71" name="Google Shape;71;p6"/>
          <p:cNvCxnSpPr/>
          <p:nvPr/>
        </p:nvCxnSpPr>
        <p:spPr>
          <a:xfrm>
            <a:off x="-125" y="2571750"/>
            <a:ext cx="536100" cy="0"/>
          </a:xfrm>
          <a:prstGeom prst="straightConnector1">
            <a:avLst/>
          </a:prstGeom>
          <a:noFill/>
          <a:ln w="38100" cap="flat" cmpd="sng">
            <a:solidFill>
              <a:schemeClr val="dk1"/>
            </a:solidFill>
            <a:prstDash val="solid"/>
            <a:round/>
            <a:headEnd type="none" w="med" len="med"/>
            <a:tailEnd type="none" w="med" len="med"/>
          </a:ln>
        </p:spPr>
      </p:cxnSp>
      <p:cxnSp>
        <p:nvCxnSpPr>
          <p:cNvPr id="72" name="Google Shape;72;p6"/>
          <p:cNvCxnSpPr/>
          <p:nvPr/>
        </p:nvCxnSpPr>
        <p:spPr>
          <a:xfrm>
            <a:off x="-125" y="3926583"/>
            <a:ext cx="536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03"/>
        <p:cNvGrpSpPr/>
        <p:nvPr/>
      </p:nvGrpSpPr>
      <p:grpSpPr>
        <a:xfrm>
          <a:off x="0" y="0"/>
          <a:ext cx="0" cy="0"/>
          <a:chOff x="0" y="0"/>
          <a:chExt cx="0" cy="0"/>
        </a:xfrm>
      </p:grpSpPr>
      <p:sp>
        <p:nvSpPr>
          <p:cNvPr id="104" name="Google Shape;104;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105" name="Google Shape;105;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06" name="Google Shape;106;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330200">
              <a:spcBef>
                <a:spcPts val="0"/>
              </a:spcBef>
              <a:spcAft>
                <a:spcPts val="0"/>
              </a:spcAft>
              <a:buSzPts val="1600"/>
              <a:buChar char="●"/>
              <a:defRPr/>
            </a:lvl1pPr>
            <a:lvl2pPr marL="914400" lvl="1" indent="-330200">
              <a:spcBef>
                <a:spcPts val="1600"/>
              </a:spcBef>
              <a:spcAft>
                <a:spcPts val="0"/>
              </a:spcAft>
              <a:buSzPts val="1600"/>
              <a:buChar char="○"/>
              <a:defRPr/>
            </a:lvl2pPr>
            <a:lvl3pPr marL="1371600" lvl="2" indent="-330200">
              <a:spcBef>
                <a:spcPts val="1600"/>
              </a:spcBef>
              <a:spcAft>
                <a:spcPts val="0"/>
              </a:spcAft>
              <a:buSzPts val="1600"/>
              <a:buChar char="■"/>
              <a:defRPr/>
            </a:lvl3pPr>
            <a:lvl4pPr marL="1828800" lvl="3" indent="-330200">
              <a:spcBef>
                <a:spcPts val="1600"/>
              </a:spcBef>
              <a:spcAft>
                <a:spcPts val="0"/>
              </a:spcAft>
              <a:buSzPts val="1600"/>
              <a:buChar char="●"/>
              <a:defRPr/>
            </a:lvl4pPr>
            <a:lvl5pPr marL="2286000" lvl="4" indent="-330200">
              <a:spcBef>
                <a:spcPts val="1600"/>
              </a:spcBef>
              <a:spcAft>
                <a:spcPts val="0"/>
              </a:spcAft>
              <a:buSzPts val="1600"/>
              <a:buChar char="○"/>
              <a:defRPr/>
            </a:lvl5pPr>
            <a:lvl6pPr marL="2743200" lvl="5" indent="-330200">
              <a:spcBef>
                <a:spcPts val="1600"/>
              </a:spcBef>
              <a:spcAft>
                <a:spcPts val="0"/>
              </a:spcAft>
              <a:buSzPts val="1600"/>
              <a:buChar char="■"/>
              <a:defRPr/>
            </a:lvl6pPr>
            <a:lvl7pPr marL="3200400" lvl="6" indent="-330200">
              <a:spcBef>
                <a:spcPts val="1600"/>
              </a:spcBef>
              <a:spcAft>
                <a:spcPts val="0"/>
              </a:spcAft>
              <a:buSzPts val="1600"/>
              <a:buChar char="●"/>
              <a:defRPr/>
            </a:lvl7pPr>
            <a:lvl8pPr marL="3657600" lvl="7" indent="-330200">
              <a:spcBef>
                <a:spcPts val="1600"/>
              </a:spcBef>
              <a:spcAft>
                <a:spcPts val="0"/>
              </a:spcAft>
              <a:buSzPts val="1600"/>
              <a:buChar char="○"/>
              <a:defRPr/>
            </a:lvl8pPr>
            <a:lvl9pPr marL="4114800" lvl="8" indent="-330200">
              <a:spcBef>
                <a:spcPts val="1600"/>
              </a:spcBef>
              <a:spcAft>
                <a:spcPts val="1600"/>
              </a:spcAft>
              <a:buSzPts val="1600"/>
              <a:buChar cha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6"/>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137"/>
        <p:cNvGrpSpPr/>
        <p:nvPr/>
      </p:nvGrpSpPr>
      <p:grpSpPr>
        <a:xfrm>
          <a:off x="0" y="0"/>
          <a:ext cx="0" cy="0"/>
          <a:chOff x="0" y="0"/>
          <a:chExt cx="0" cy="0"/>
        </a:xfrm>
      </p:grpSpPr>
      <p:sp>
        <p:nvSpPr>
          <p:cNvPr id="138" name="Google Shape;138;p13"/>
          <p:cNvSpPr/>
          <p:nvPr/>
        </p:nvSpPr>
        <p:spPr>
          <a:xfrm>
            <a:off x="4577675" y="0"/>
            <a:ext cx="45666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3"/>
          <p:cNvSpPr txBox="1">
            <a:spLocks noGrp="1"/>
          </p:cNvSpPr>
          <p:nvPr>
            <p:ph type="title"/>
          </p:nvPr>
        </p:nvSpPr>
        <p:spPr>
          <a:xfrm>
            <a:off x="713250"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40" name="Google Shape;140;p13"/>
          <p:cNvSpPr txBox="1">
            <a:spLocks noGrp="1"/>
          </p:cNvSpPr>
          <p:nvPr>
            <p:ph type="title" idx="2"/>
          </p:nvPr>
        </p:nvSpPr>
        <p:spPr>
          <a:xfrm>
            <a:off x="1483925" y="1477950"/>
            <a:ext cx="2914200" cy="346200"/>
          </a:xfrm>
          <a:prstGeom prst="rect">
            <a:avLst/>
          </a:prstGeom>
        </p:spPr>
        <p:txBody>
          <a:bodyPr spcFirstLastPara="1" wrap="square" lIns="91425" tIns="91425" rIns="91425" bIns="91425" anchor="t" anchorCtr="0">
            <a:noAutofit/>
          </a:bodyPr>
          <a:lstStyle>
            <a:lvl1pPr lvl="0">
              <a:spcBef>
                <a:spcPts val="0"/>
              </a:spcBef>
              <a:spcAft>
                <a:spcPts val="0"/>
              </a:spcAft>
              <a:buSzPts val="2200"/>
              <a:buNone/>
              <a:defRPr sz="2000" b="0"/>
            </a:lvl1pPr>
            <a:lvl2pPr lvl="1">
              <a:spcBef>
                <a:spcPts val="0"/>
              </a:spcBef>
              <a:spcAft>
                <a:spcPts val="0"/>
              </a:spcAft>
              <a:buSzPts val="2200"/>
              <a:buNone/>
              <a:defRPr sz="2200">
                <a:latin typeface="Open Sans Light"/>
                <a:ea typeface="Open Sans Light"/>
                <a:cs typeface="Open Sans Light"/>
                <a:sym typeface="Open Sans Light"/>
              </a:defRPr>
            </a:lvl2pPr>
            <a:lvl3pPr lvl="2">
              <a:spcBef>
                <a:spcPts val="0"/>
              </a:spcBef>
              <a:spcAft>
                <a:spcPts val="0"/>
              </a:spcAft>
              <a:buSzPts val="2200"/>
              <a:buNone/>
              <a:defRPr sz="2200">
                <a:latin typeface="Open Sans Light"/>
                <a:ea typeface="Open Sans Light"/>
                <a:cs typeface="Open Sans Light"/>
                <a:sym typeface="Open Sans Light"/>
              </a:defRPr>
            </a:lvl3pPr>
            <a:lvl4pPr lvl="3">
              <a:spcBef>
                <a:spcPts val="0"/>
              </a:spcBef>
              <a:spcAft>
                <a:spcPts val="0"/>
              </a:spcAft>
              <a:buSzPts val="2200"/>
              <a:buNone/>
              <a:defRPr sz="2200">
                <a:latin typeface="Open Sans Light"/>
                <a:ea typeface="Open Sans Light"/>
                <a:cs typeface="Open Sans Light"/>
                <a:sym typeface="Open Sans Light"/>
              </a:defRPr>
            </a:lvl4pPr>
            <a:lvl5pPr lvl="4">
              <a:spcBef>
                <a:spcPts val="0"/>
              </a:spcBef>
              <a:spcAft>
                <a:spcPts val="0"/>
              </a:spcAft>
              <a:buSzPts val="2200"/>
              <a:buNone/>
              <a:defRPr sz="2200">
                <a:latin typeface="Open Sans Light"/>
                <a:ea typeface="Open Sans Light"/>
                <a:cs typeface="Open Sans Light"/>
                <a:sym typeface="Open Sans Light"/>
              </a:defRPr>
            </a:lvl5pPr>
            <a:lvl6pPr lvl="5">
              <a:spcBef>
                <a:spcPts val="0"/>
              </a:spcBef>
              <a:spcAft>
                <a:spcPts val="0"/>
              </a:spcAft>
              <a:buSzPts val="2200"/>
              <a:buNone/>
              <a:defRPr sz="2200">
                <a:latin typeface="Open Sans Light"/>
                <a:ea typeface="Open Sans Light"/>
                <a:cs typeface="Open Sans Light"/>
                <a:sym typeface="Open Sans Light"/>
              </a:defRPr>
            </a:lvl6pPr>
            <a:lvl7pPr lvl="6">
              <a:spcBef>
                <a:spcPts val="0"/>
              </a:spcBef>
              <a:spcAft>
                <a:spcPts val="0"/>
              </a:spcAft>
              <a:buSzPts val="2200"/>
              <a:buNone/>
              <a:defRPr sz="2200">
                <a:latin typeface="Open Sans Light"/>
                <a:ea typeface="Open Sans Light"/>
                <a:cs typeface="Open Sans Light"/>
                <a:sym typeface="Open Sans Light"/>
              </a:defRPr>
            </a:lvl7pPr>
            <a:lvl8pPr lvl="7">
              <a:spcBef>
                <a:spcPts val="0"/>
              </a:spcBef>
              <a:spcAft>
                <a:spcPts val="0"/>
              </a:spcAft>
              <a:buSzPts val="2200"/>
              <a:buNone/>
              <a:defRPr sz="2200">
                <a:latin typeface="Open Sans Light"/>
                <a:ea typeface="Open Sans Light"/>
                <a:cs typeface="Open Sans Light"/>
                <a:sym typeface="Open Sans Light"/>
              </a:defRPr>
            </a:lvl8pPr>
            <a:lvl9pPr lvl="8">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141" name="Google Shape;141;p13"/>
          <p:cNvSpPr txBox="1">
            <a:spLocks noGrp="1"/>
          </p:cNvSpPr>
          <p:nvPr>
            <p:ph type="subTitle" idx="1"/>
          </p:nvPr>
        </p:nvSpPr>
        <p:spPr>
          <a:xfrm>
            <a:off x="1483925" y="1824150"/>
            <a:ext cx="2914200" cy="478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600"/>
              <a:buNone/>
              <a:defRPr sz="1400"/>
            </a:lvl1pPr>
            <a:lvl2pPr lvl="1">
              <a:spcBef>
                <a:spcPts val="0"/>
              </a:spcBef>
              <a:spcAft>
                <a:spcPts val="0"/>
              </a:spcAft>
              <a:buSzPts val="1600"/>
              <a:buNone/>
              <a:defRPr/>
            </a:lvl2pPr>
            <a:lvl3pPr lvl="2">
              <a:spcBef>
                <a:spcPts val="1600"/>
              </a:spcBef>
              <a:spcAft>
                <a:spcPts val="0"/>
              </a:spcAft>
              <a:buSzPts val="1600"/>
              <a:buNone/>
              <a:defRPr/>
            </a:lvl3pPr>
            <a:lvl4pPr lvl="3">
              <a:spcBef>
                <a:spcPts val="1600"/>
              </a:spcBef>
              <a:spcAft>
                <a:spcPts val="0"/>
              </a:spcAft>
              <a:buSzPts val="1600"/>
              <a:buNone/>
              <a:defRPr/>
            </a:lvl4pPr>
            <a:lvl5pPr lvl="4">
              <a:spcBef>
                <a:spcPts val="1600"/>
              </a:spcBef>
              <a:spcAft>
                <a:spcPts val="0"/>
              </a:spcAft>
              <a:buSzPts val="1600"/>
              <a:buNone/>
              <a:defRPr/>
            </a:lvl5pPr>
            <a:lvl6pPr lvl="5">
              <a:spcBef>
                <a:spcPts val="1600"/>
              </a:spcBef>
              <a:spcAft>
                <a:spcPts val="0"/>
              </a:spcAft>
              <a:buSzPts val="1600"/>
              <a:buNone/>
              <a:defRPr/>
            </a:lvl6pPr>
            <a:lvl7pPr lvl="6">
              <a:spcBef>
                <a:spcPts val="1600"/>
              </a:spcBef>
              <a:spcAft>
                <a:spcPts val="0"/>
              </a:spcAft>
              <a:buSzPts val="1600"/>
              <a:buNone/>
              <a:defRPr/>
            </a:lvl7pPr>
            <a:lvl8pPr lvl="7">
              <a:spcBef>
                <a:spcPts val="1600"/>
              </a:spcBef>
              <a:spcAft>
                <a:spcPts val="0"/>
              </a:spcAft>
              <a:buSzPts val="1600"/>
              <a:buNone/>
              <a:defRPr/>
            </a:lvl8pPr>
            <a:lvl9pPr lvl="8">
              <a:spcBef>
                <a:spcPts val="1600"/>
              </a:spcBef>
              <a:spcAft>
                <a:spcPts val="1600"/>
              </a:spcAft>
              <a:buSzPts val="1600"/>
              <a:buNone/>
              <a:defRPr/>
            </a:lvl9pPr>
          </a:lstStyle>
          <a:p>
            <a:endParaRPr/>
          </a:p>
        </p:txBody>
      </p:sp>
      <p:sp>
        <p:nvSpPr>
          <p:cNvPr id="142" name="Google Shape;142;p13"/>
          <p:cNvSpPr txBox="1">
            <a:spLocks noGrp="1"/>
          </p:cNvSpPr>
          <p:nvPr>
            <p:ph type="title" idx="3" hasCustomPrompt="1"/>
          </p:nvPr>
        </p:nvSpPr>
        <p:spPr>
          <a:xfrm>
            <a:off x="865625" y="1477950"/>
            <a:ext cx="618300" cy="82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43" name="Google Shape;143;p13"/>
          <p:cNvSpPr txBox="1">
            <a:spLocks noGrp="1"/>
          </p:cNvSpPr>
          <p:nvPr>
            <p:ph type="title" idx="4"/>
          </p:nvPr>
        </p:nvSpPr>
        <p:spPr>
          <a:xfrm>
            <a:off x="1483925" y="2506400"/>
            <a:ext cx="2914200" cy="346200"/>
          </a:xfrm>
          <a:prstGeom prst="rect">
            <a:avLst/>
          </a:prstGeom>
        </p:spPr>
        <p:txBody>
          <a:bodyPr spcFirstLastPara="1" wrap="square" lIns="91425" tIns="91425" rIns="91425" bIns="91425" anchor="t" anchorCtr="0">
            <a:noAutofit/>
          </a:bodyPr>
          <a:lstStyle>
            <a:lvl1pPr lvl="0" rtl="0">
              <a:spcBef>
                <a:spcPts val="0"/>
              </a:spcBef>
              <a:spcAft>
                <a:spcPts val="0"/>
              </a:spcAft>
              <a:buSzPts val="2200"/>
              <a:buNone/>
              <a:defRPr sz="2000" b="0"/>
            </a:lvl1pPr>
            <a:lvl2pPr lvl="1" rtl="0">
              <a:spcBef>
                <a:spcPts val="0"/>
              </a:spcBef>
              <a:spcAft>
                <a:spcPts val="0"/>
              </a:spcAft>
              <a:buSzPts val="2200"/>
              <a:buNone/>
              <a:defRPr sz="2200">
                <a:latin typeface="Open Sans Light"/>
                <a:ea typeface="Open Sans Light"/>
                <a:cs typeface="Open Sans Light"/>
                <a:sym typeface="Open Sans Light"/>
              </a:defRPr>
            </a:lvl2pPr>
            <a:lvl3pPr lvl="2" rtl="0">
              <a:spcBef>
                <a:spcPts val="0"/>
              </a:spcBef>
              <a:spcAft>
                <a:spcPts val="0"/>
              </a:spcAft>
              <a:buSzPts val="2200"/>
              <a:buNone/>
              <a:defRPr sz="2200">
                <a:latin typeface="Open Sans Light"/>
                <a:ea typeface="Open Sans Light"/>
                <a:cs typeface="Open Sans Light"/>
                <a:sym typeface="Open Sans Light"/>
              </a:defRPr>
            </a:lvl3pPr>
            <a:lvl4pPr lvl="3" rtl="0">
              <a:spcBef>
                <a:spcPts val="0"/>
              </a:spcBef>
              <a:spcAft>
                <a:spcPts val="0"/>
              </a:spcAft>
              <a:buSzPts val="2200"/>
              <a:buNone/>
              <a:defRPr sz="2200">
                <a:latin typeface="Open Sans Light"/>
                <a:ea typeface="Open Sans Light"/>
                <a:cs typeface="Open Sans Light"/>
                <a:sym typeface="Open Sans Light"/>
              </a:defRPr>
            </a:lvl4pPr>
            <a:lvl5pPr lvl="4" rtl="0">
              <a:spcBef>
                <a:spcPts val="0"/>
              </a:spcBef>
              <a:spcAft>
                <a:spcPts val="0"/>
              </a:spcAft>
              <a:buSzPts val="2200"/>
              <a:buNone/>
              <a:defRPr sz="2200">
                <a:latin typeface="Open Sans Light"/>
                <a:ea typeface="Open Sans Light"/>
                <a:cs typeface="Open Sans Light"/>
                <a:sym typeface="Open Sans Light"/>
              </a:defRPr>
            </a:lvl5pPr>
            <a:lvl6pPr lvl="5" rtl="0">
              <a:spcBef>
                <a:spcPts val="0"/>
              </a:spcBef>
              <a:spcAft>
                <a:spcPts val="0"/>
              </a:spcAft>
              <a:buSzPts val="2200"/>
              <a:buNone/>
              <a:defRPr sz="2200">
                <a:latin typeface="Open Sans Light"/>
                <a:ea typeface="Open Sans Light"/>
                <a:cs typeface="Open Sans Light"/>
                <a:sym typeface="Open Sans Light"/>
              </a:defRPr>
            </a:lvl6pPr>
            <a:lvl7pPr lvl="6" rtl="0">
              <a:spcBef>
                <a:spcPts val="0"/>
              </a:spcBef>
              <a:spcAft>
                <a:spcPts val="0"/>
              </a:spcAft>
              <a:buSzPts val="2200"/>
              <a:buNone/>
              <a:defRPr sz="2200">
                <a:latin typeface="Open Sans Light"/>
                <a:ea typeface="Open Sans Light"/>
                <a:cs typeface="Open Sans Light"/>
                <a:sym typeface="Open Sans Light"/>
              </a:defRPr>
            </a:lvl7pPr>
            <a:lvl8pPr lvl="7" rtl="0">
              <a:spcBef>
                <a:spcPts val="0"/>
              </a:spcBef>
              <a:spcAft>
                <a:spcPts val="0"/>
              </a:spcAft>
              <a:buSzPts val="2200"/>
              <a:buNone/>
              <a:defRPr sz="2200">
                <a:latin typeface="Open Sans Light"/>
                <a:ea typeface="Open Sans Light"/>
                <a:cs typeface="Open Sans Light"/>
                <a:sym typeface="Open Sans Light"/>
              </a:defRPr>
            </a:lvl8pPr>
            <a:lvl9pPr lvl="8"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144" name="Google Shape;144;p13"/>
          <p:cNvSpPr txBox="1">
            <a:spLocks noGrp="1"/>
          </p:cNvSpPr>
          <p:nvPr>
            <p:ph type="subTitle" idx="5"/>
          </p:nvPr>
        </p:nvSpPr>
        <p:spPr>
          <a:xfrm>
            <a:off x="1483925" y="2852600"/>
            <a:ext cx="2914200" cy="478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600"/>
              <a:buNone/>
              <a:defRPr/>
            </a:lvl2pPr>
            <a:lvl3pPr lvl="2" rtl="0">
              <a:spcBef>
                <a:spcPts val="1600"/>
              </a:spcBef>
              <a:spcAft>
                <a:spcPts val="0"/>
              </a:spcAft>
              <a:buSzPts val="1600"/>
              <a:buNone/>
              <a:defRPr/>
            </a:lvl3pPr>
            <a:lvl4pPr lvl="3" rtl="0">
              <a:spcBef>
                <a:spcPts val="1600"/>
              </a:spcBef>
              <a:spcAft>
                <a:spcPts val="0"/>
              </a:spcAft>
              <a:buSzPts val="1600"/>
              <a:buNone/>
              <a:defRPr/>
            </a:lvl4pPr>
            <a:lvl5pPr lvl="4" rtl="0">
              <a:spcBef>
                <a:spcPts val="1600"/>
              </a:spcBef>
              <a:spcAft>
                <a:spcPts val="0"/>
              </a:spcAft>
              <a:buSzPts val="1600"/>
              <a:buNone/>
              <a:defRPr/>
            </a:lvl5pPr>
            <a:lvl6pPr lvl="5" rtl="0">
              <a:spcBef>
                <a:spcPts val="1600"/>
              </a:spcBef>
              <a:spcAft>
                <a:spcPts val="0"/>
              </a:spcAft>
              <a:buSzPts val="1600"/>
              <a:buNone/>
              <a:defRPr/>
            </a:lvl6pPr>
            <a:lvl7pPr lvl="6" rtl="0">
              <a:spcBef>
                <a:spcPts val="1600"/>
              </a:spcBef>
              <a:spcAft>
                <a:spcPts val="0"/>
              </a:spcAft>
              <a:buSzPts val="1600"/>
              <a:buNone/>
              <a:defRPr/>
            </a:lvl7pPr>
            <a:lvl8pPr lvl="7" rtl="0">
              <a:spcBef>
                <a:spcPts val="1600"/>
              </a:spcBef>
              <a:spcAft>
                <a:spcPts val="0"/>
              </a:spcAft>
              <a:buSzPts val="1600"/>
              <a:buNone/>
              <a:defRPr/>
            </a:lvl8pPr>
            <a:lvl9pPr lvl="8" rtl="0">
              <a:spcBef>
                <a:spcPts val="1600"/>
              </a:spcBef>
              <a:spcAft>
                <a:spcPts val="1600"/>
              </a:spcAft>
              <a:buSzPts val="1600"/>
              <a:buNone/>
              <a:defRPr/>
            </a:lvl9pPr>
          </a:lstStyle>
          <a:p>
            <a:endParaRPr/>
          </a:p>
        </p:txBody>
      </p:sp>
      <p:sp>
        <p:nvSpPr>
          <p:cNvPr id="145" name="Google Shape;145;p13"/>
          <p:cNvSpPr txBox="1">
            <a:spLocks noGrp="1"/>
          </p:cNvSpPr>
          <p:nvPr>
            <p:ph type="title" idx="6" hasCustomPrompt="1"/>
          </p:nvPr>
        </p:nvSpPr>
        <p:spPr>
          <a:xfrm>
            <a:off x="865625" y="2506400"/>
            <a:ext cx="618300" cy="82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46" name="Google Shape;146;p13"/>
          <p:cNvSpPr txBox="1">
            <a:spLocks noGrp="1"/>
          </p:cNvSpPr>
          <p:nvPr>
            <p:ph type="title" idx="7"/>
          </p:nvPr>
        </p:nvSpPr>
        <p:spPr>
          <a:xfrm>
            <a:off x="1483925" y="3534850"/>
            <a:ext cx="2914200" cy="346200"/>
          </a:xfrm>
          <a:prstGeom prst="rect">
            <a:avLst/>
          </a:prstGeom>
        </p:spPr>
        <p:txBody>
          <a:bodyPr spcFirstLastPara="1" wrap="square" lIns="91425" tIns="91425" rIns="91425" bIns="91425" anchor="t" anchorCtr="0">
            <a:noAutofit/>
          </a:bodyPr>
          <a:lstStyle>
            <a:lvl1pPr lvl="0" rtl="0">
              <a:spcBef>
                <a:spcPts val="0"/>
              </a:spcBef>
              <a:spcAft>
                <a:spcPts val="0"/>
              </a:spcAft>
              <a:buSzPts val="2200"/>
              <a:buNone/>
              <a:defRPr sz="2000" b="0"/>
            </a:lvl1pPr>
            <a:lvl2pPr lvl="1" rtl="0">
              <a:spcBef>
                <a:spcPts val="0"/>
              </a:spcBef>
              <a:spcAft>
                <a:spcPts val="0"/>
              </a:spcAft>
              <a:buSzPts val="2200"/>
              <a:buNone/>
              <a:defRPr sz="2200">
                <a:latin typeface="Open Sans Light"/>
                <a:ea typeface="Open Sans Light"/>
                <a:cs typeface="Open Sans Light"/>
                <a:sym typeface="Open Sans Light"/>
              </a:defRPr>
            </a:lvl2pPr>
            <a:lvl3pPr lvl="2" rtl="0">
              <a:spcBef>
                <a:spcPts val="0"/>
              </a:spcBef>
              <a:spcAft>
                <a:spcPts val="0"/>
              </a:spcAft>
              <a:buSzPts val="2200"/>
              <a:buNone/>
              <a:defRPr sz="2200">
                <a:latin typeface="Open Sans Light"/>
                <a:ea typeface="Open Sans Light"/>
                <a:cs typeface="Open Sans Light"/>
                <a:sym typeface="Open Sans Light"/>
              </a:defRPr>
            </a:lvl3pPr>
            <a:lvl4pPr lvl="3" rtl="0">
              <a:spcBef>
                <a:spcPts val="0"/>
              </a:spcBef>
              <a:spcAft>
                <a:spcPts val="0"/>
              </a:spcAft>
              <a:buSzPts val="2200"/>
              <a:buNone/>
              <a:defRPr sz="2200">
                <a:latin typeface="Open Sans Light"/>
                <a:ea typeface="Open Sans Light"/>
                <a:cs typeface="Open Sans Light"/>
                <a:sym typeface="Open Sans Light"/>
              </a:defRPr>
            </a:lvl4pPr>
            <a:lvl5pPr lvl="4" rtl="0">
              <a:spcBef>
                <a:spcPts val="0"/>
              </a:spcBef>
              <a:spcAft>
                <a:spcPts val="0"/>
              </a:spcAft>
              <a:buSzPts val="2200"/>
              <a:buNone/>
              <a:defRPr sz="2200">
                <a:latin typeface="Open Sans Light"/>
                <a:ea typeface="Open Sans Light"/>
                <a:cs typeface="Open Sans Light"/>
                <a:sym typeface="Open Sans Light"/>
              </a:defRPr>
            </a:lvl5pPr>
            <a:lvl6pPr lvl="5" rtl="0">
              <a:spcBef>
                <a:spcPts val="0"/>
              </a:spcBef>
              <a:spcAft>
                <a:spcPts val="0"/>
              </a:spcAft>
              <a:buSzPts val="2200"/>
              <a:buNone/>
              <a:defRPr sz="2200">
                <a:latin typeface="Open Sans Light"/>
                <a:ea typeface="Open Sans Light"/>
                <a:cs typeface="Open Sans Light"/>
                <a:sym typeface="Open Sans Light"/>
              </a:defRPr>
            </a:lvl6pPr>
            <a:lvl7pPr lvl="6" rtl="0">
              <a:spcBef>
                <a:spcPts val="0"/>
              </a:spcBef>
              <a:spcAft>
                <a:spcPts val="0"/>
              </a:spcAft>
              <a:buSzPts val="2200"/>
              <a:buNone/>
              <a:defRPr sz="2200">
                <a:latin typeface="Open Sans Light"/>
                <a:ea typeface="Open Sans Light"/>
                <a:cs typeface="Open Sans Light"/>
                <a:sym typeface="Open Sans Light"/>
              </a:defRPr>
            </a:lvl7pPr>
            <a:lvl8pPr lvl="7" rtl="0">
              <a:spcBef>
                <a:spcPts val="0"/>
              </a:spcBef>
              <a:spcAft>
                <a:spcPts val="0"/>
              </a:spcAft>
              <a:buSzPts val="2200"/>
              <a:buNone/>
              <a:defRPr sz="2200">
                <a:latin typeface="Open Sans Light"/>
                <a:ea typeface="Open Sans Light"/>
                <a:cs typeface="Open Sans Light"/>
                <a:sym typeface="Open Sans Light"/>
              </a:defRPr>
            </a:lvl8pPr>
            <a:lvl9pPr lvl="8"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147" name="Google Shape;147;p13"/>
          <p:cNvSpPr txBox="1">
            <a:spLocks noGrp="1"/>
          </p:cNvSpPr>
          <p:nvPr>
            <p:ph type="subTitle" idx="8"/>
          </p:nvPr>
        </p:nvSpPr>
        <p:spPr>
          <a:xfrm>
            <a:off x="1483925" y="3881050"/>
            <a:ext cx="2914200" cy="478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600"/>
              <a:buNone/>
              <a:defRPr/>
            </a:lvl2pPr>
            <a:lvl3pPr lvl="2" rtl="0">
              <a:spcBef>
                <a:spcPts val="1600"/>
              </a:spcBef>
              <a:spcAft>
                <a:spcPts val="0"/>
              </a:spcAft>
              <a:buSzPts val="1600"/>
              <a:buNone/>
              <a:defRPr/>
            </a:lvl3pPr>
            <a:lvl4pPr lvl="3" rtl="0">
              <a:spcBef>
                <a:spcPts val="1600"/>
              </a:spcBef>
              <a:spcAft>
                <a:spcPts val="0"/>
              </a:spcAft>
              <a:buSzPts val="1600"/>
              <a:buNone/>
              <a:defRPr/>
            </a:lvl4pPr>
            <a:lvl5pPr lvl="4" rtl="0">
              <a:spcBef>
                <a:spcPts val="1600"/>
              </a:spcBef>
              <a:spcAft>
                <a:spcPts val="0"/>
              </a:spcAft>
              <a:buSzPts val="1600"/>
              <a:buNone/>
              <a:defRPr/>
            </a:lvl5pPr>
            <a:lvl6pPr lvl="5" rtl="0">
              <a:spcBef>
                <a:spcPts val="1600"/>
              </a:spcBef>
              <a:spcAft>
                <a:spcPts val="0"/>
              </a:spcAft>
              <a:buSzPts val="1600"/>
              <a:buNone/>
              <a:defRPr/>
            </a:lvl6pPr>
            <a:lvl7pPr lvl="6" rtl="0">
              <a:spcBef>
                <a:spcPts val="1600"/>
              </a:spcBef>
              <a:spcAft>
                <a:spcPts val="0"/>
              </a:spcAft>
              <a:buSzPts val="1600"/>
              <a:buNone/>
              <a:defRPr/>
            </a:lvl7pPr>
            <a:lvl8pPr lvl="7" rtl="0">
              <a:spcBef>
                <a:spcPts val="1600"/>
              </a:spcBef>
              <a:spcAft>
                <a:spcPts val="0"/>
              </a:spcAft>
              <a:buSzPts val="1600"/>
              <a:buNone/>
              <a:defRPr/>
            </a:lvl8pPr>
            <a:lvl9pPr lvl="8" rtl="0">
              <a:spcBef>
                <a:spcPts val="1600"/>
              </a:spcBef>
              <a:spcAft>
                <a:spcPts val="1600"/>
              </a:spcAft>
              <a:buSzPts val="1600"/>
              <a:buNone/>
              <a:defRPr/>
            </a:lvl9pPr>
          </a:lstStyle>
          <a:p>
            <a:endParaRPr/>
          </a:p>
        </p:txBody>
      </p:sp>
      <p:sp>
        <p:nvSpPr>
          <p:cNvPr id="148" name="Google Shape;148;p13"/>
          <p:cNvSpPr txBox="1">
            <a:spLocks noGrp="1"/>
          </p:cNvSpPr>
          <p:nvPr>
            <p:ph type="title" idx="9" hasCustomPrompt="1"/>
          </p:nvPr>
        </p:nvSpPr>
        <p:spPr>
          <a:xfrm>
            <a:off x="865625" y="3534850"/>
            <a:ext cx="618300" cy="82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49" name="Google Shape;149;p13"/>
          <p:cNvSpPr txBox="1">
            <a:spLocks noGrp="1"/>
          </p:cNvSpPr>
          <p:nvPr>
            <p:ph type="title" idx="13"/>
          </p:nvPr>
        </p:nvSpPr>
        <p:spPr>
          <a:xfrm flipH="1">
            <a:off x="4690675" y="1477950"/>
            <a:ext cx="2969400" cy="3462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200"/>
              <a:buNone/>
              <a:defRPr sz="2000" b="0"/>
            </a:lvl1pPr>
            <a:lvl2pPr lvl="1" rtl="0">
              <a:spcBef>
                <a:spcPts val="0"/>
              </a:spcBef>
              <a:spcAft>
                <a:spcPts val="0"/>
              </a:spcAft>
              <a:buSzPts val="2200"/>
              <a:buNone/>
              <a:defRPr sz="2200">
                <a:latin typeface="Open Sans Light"/>
                <a:ea typeface="Open Sans Light"/>
                <a:cs typeface="Open Sans Light"/>
                <a:sym typeface="Open Sans Light"/>
              </a:defRPr>
            </a:lvl2pPr>
            <a:lvl3pPr lvl="2" rtl="0">
              <a:spcBef>
                <a:spcPts val="0"/>
              </a:spcBef>
              <a:spcAft>
                <a:spcPts val="0"/>
              </a:spcAft>
              <a:buSzPts val="2200"/>
              <a:buNone/>
              <a:defRPr sz="2200">
                <a:latin typeface="Open Sans Light"/>
                <a:ea typeface="Open Sans Light"/>
                <a:cs typeface="Open Sans Light"/>
                <a:sym typeface="Open Sans Light"/>
              </a:defRPr>
            </a:lvl3pPr>
            <a:lvl4pPr lvl="3" rtl="0">
              <a:spcBef>
                <a:spcPts val="0"/>
              </a:spcBef>
              <a:spcAft>
                <a:spcPts val="0"/>
              </a:spcAft>
              <a:buSzPts val="2200"/>
              <a:buNone/>
              <a:defRPr sz="2200">
                <a:latin typeface="Open Sans Light"/>
                <a:ea typeface="Open Sans Light"/>
                <a:cs typeface="Open Sans Light"/>
                <a:sym typeface="Open Sans Light"/>
              </a:defRPr>
            </a:lvl4pPr>
            <a:lvl5pPr lvl="4" rtl="0">
              <a:spcBef>
                <a:spcPts val="0"/>
              </a:spcBef>
              <a:spcAft>
                <a:spcPts val="0"/>
              </a:spcAft>
              <a:buSzPts val="2200"/>
              <a:buNone/>
              <a:defRPr sz="2200">
                <a:latin typeface="Open Sans Light"/>
                <a:ea typeface="Open Sans Light"/>
                <a:cs typeface="Open Sans Light"/>
                <a:sym typeface="Open Sans Light"/>
              </a:defRPr>
            </a:lvl5pPr>
            <a:lvl6pPr lvl="5" rtl="0">
              <a:spcBef>
                <a:spcPts val="0"/>
              </a:spcBef>
              <a:spcAft>
                <a:spcPts val="0"/>
              </a:spcAft>
              <a:buSzPts val="2200"/>
              <a:buNone/>
              <a:defRPr sz="2200">
                <a:latin typeface="Open Sans Light"/>
                <a:ea typeface="Open Sans Light"/>
                <a:cs typeface="Open Sans Light"/>
                <a:sym typeface="Open Sans Light"/>
              </a:defRPr>
            </a:lvl6pPr>
            <a:lvl7pPr lvl="6" rtl="0">
              <a:spcBef>
                <a:spcPts val="0"/>
              </a:spcBef>
              <a:spcAft>
                <a:spcPts val="0"/>
              </a:spcAft>
              <a:buSzPts val="2200"/>
              <a:buNone/>
              <a:defRPr sz="2200">
                <a:latin typeface="Open Sans Light"/>
                <a:ea typeface="Open Sans Light"/>
                <a:cs typeface="Open Sans Light"/>
                <a:sym typeface="Open Sans Light"/>
              </a:defRPr>
            </a:lvl7pPr>
            <a:lvl8pPr lvl="7" rtl="0">
              <a:spcBef>
                <a:spcPts val="0"/>
              </a:spcBef>
              <a:spcAft>
                <a:spcPts val="0"/>
              </a:spcAft>
              <a:buSzPts val="2200"/>
              <a:buNone/>
              <a:defRPr sz="2200">
                <a:latin typeface="Open Sans Light"/>
                <a:ea typeface="Open Sans Light"/>
                <a:cs typeface="Open Sans Light"/>
                <a:sym typeface="Open Sans Light"/>
              </a:defRPr>
            </a:lvl8pPr>
            <a:lvl9pPr lvl="8"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150" name="Google Shape;150;p13"/>
          <p:cNvSpPr txBox="1">
            <a:spLocks noGrp="1"/>
          </p:cNvSpPr>
          <p:nvPr>
            <p:ph type="subTitle" idx="14"/>
          </p:nvPr>
        </p:nvSpPr>
        <p:spPr>
          <a:xfrm flipH="1">
            <a:off x="4690675" y="1824150"/>
            <a:ext cx="2969400" cy="4785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600"/>
              <a:buNone/>
              <a:defRPr sz="1400"/>
            </a:lvl1pPr>
            <a:lvl2pPr lvl="1" rtl="0">
              <a:spcBef>
                <a:spcPts val="0"/>
              </a:spcBef>
              <a:spcAft>
                <a:spcPts val="0"/>
              </a:spcAft>
              <a:buSzPts val="1600"/>
              <a:buNone/>
              <a:defRPr/>
            </a:lvl2pPr>
            <a:lvl3pPr lvl="2" rtl="0">
              <a:spcBef>
                <a:spcPts val="1600"/>
              </a:spcBef>
              <a:spcAft>
                <a:spcPts val="0"/>
              </a:spcAft>
              <a:buSzPts val="1600"/>
              <a:buNone/>
              <a:defRPr/>
            </a:lvl3pPr>
            <a:lvl4pPr lvl="3" rtl="0">
              <a:spcBef>
                <a:spcPts val="1600"/>
              </a:spcBef>
              <a:spcAft>
                <a:spcPts val="0"/>
              </a:spcAft>
              <a:buSzPts val="1600"/>
              <a:buNone/>
              <a:defRPr/>
            </a:lvl4pPr>
            <a:lvl5pPr lvl="4" rtl="0">
              <a:spcBef>
                <a:spcPts val="1600"/>
              </a:spcBef>
              <a:spcAft>
                <a:spcPts val="0"/>
              </a:spcAft>
              <a:buSzPts val="1600"/>
              <a:buNone/>
              <a:defRPr/>
            </a:lvl5pPr>
            <a:lvl6pPr lvl="5" rtl="0">
              <a:spcBef>
                <a:spcPts val="1600"/>
              </a:spcBef>
              <a:spcAft>
                <a:spcPts val="0"/>
              </a:spcAft>
              <a:buSzPts val="1600"/>
              <a:buNone/>
              <a:defRPr/>
            </a:lvl6pPr>
            <a:lvl7pPr lvl="6" rtl="0">
              <a:spcBef>
                <a:spcPts val="1600"/>
              </a:spcBef>
              <a:spcAft>
                <a:spcPts val="0"/>
              </a:spcAft>
              <a:buSzPts val="1600"/>
              <a:buNone/>
              <a:defRPr/>
            </a:lvl7pPr>
            <a:lvl8pPr lvl="7" rtl="0">
              <a:spcBef>
                <a:spcPts val="1600"/>
              </a:spcBef>
              <a:spcAft>
                <a:spcPts val="0"/>
              </a:spcAft>
              <a:buSzPts val="1600"/>
              <a:buNone/>
              <a:defRPr/>
            </a:lvl8pPr>
            <a:lvl9pPr lvl="8" rtl="0">
              <a:spcBef>
                <a:spcPts val="1600"/>
              </a:spcBef>
              <a:spcAft>
                <a:spcPts val="1600"/>
              </a:spcAft>
              <a:buSzPts val="1600"/>
              <a:buNone/>
              <a:defRPr/>
            </a:lvl9pPr>
          </a:lstStyle>
          <a:p>
            <a:endParaRPr/>
          </a:p>
        </p:txBody>
      </p:sp>
      <p:sp>
        <p:nvSpPr>
          <p:cNvPr id="151" name="Google Shape;151;p13"/>
          <p:cNvSpPr txBox="1">
            <a:spLocks noGrp="1"/>
          </p:cNvSpPr>
          <p:nvPr>
            <p:ph type="title" idx="15" hasCustomPrompt="1"/>
          </p:nvPr>
        </p:nvSpPr>
        <p:spPr>
          <a:xfrm flipH="1">
            <a:off x="7660076" y="1477950"/>
            <a:ext cx="618300" cy="82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52" name="Google Shape;152;p13"/>
          <p:cNvSpPr txBox="1">
            <a:spLocks noGrp="1"/>
          </p:cNvSpPr>
          <p:nvPr>
            <p:ph type="title" idx="16"/>
          </p:nvPr>
        </p:nvSpPr>
        <p:spPr>
          <a:xfrm flipH="1">
            <a:off x="4690675" y="2506400"/>
            <a:ext cx="2969400" cy="3462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200"/>
              <a:buNone/>
              <a:defRPr sz="2000" b="0"/>
            </a:lvl1pPr>
            <a:lvl2pPr lvl="1" rtl="0">
              <a:spcBef>
                <a:spcPts val="0"/>
              </a:spcBef>
              <a:spcAft>
                <a:spcPts val="0"/>
              </a:spcAft>
              <a:buSzPts val="2200"/>
              <a:buNone/>
              <a:defRPr sz="2200">
                <a:latin typeface="Open Sans Light"/>
                <a:ea typeface="Open Sans Light"/>
                <a:cs typeface="Open Sans Light"/>
                <a:sym typeface="Open Sans Light"/>
              </a:defRPr>
            </a:lvl2pPr>
            <a:lvl3pPr lvl="2" rtl="0">
              <a:spcBef>
                <a:spcPts val="0"/>
              </a:spcBef>
              <a:spcAft>
                <a:spcPts val="0"/>
              </a:spcAft>
              <a:buSzPts val="2200"/>
              <a:buNone/>
              <a:defRPr sz="2200">
                <a:latin typeface="Open Sans Light"/>
                <a:ea typeface="Open Sans Light"/>
                <a:cs typeface="Open Sans Light"/>
                <a:sym typeface="Open Sans Light"/>
              </a:defRPr>
            </a:lvl3pPr>
            <a:lvl4pPr lvl="3" rtl="0">
              <a:spcBef>
                <a:spcPts val="0"/>
              </a:spcBef>
              <a:spcAft>
                <a:spcPts val="0"/>
              </a:spcAft>
              <a:buSzPts val="2200"/>
              <a:buNone/>
              <a:defRPr sz="2200">
                <a:latin typeface="Open Sans Light"/>
                <a:ea typeface="Open Sans Light"/>
                <a:cs typeface="Open Sans Light"/>
                <a:sym typeface="Open Sans Light"/>
              </a:defRPr>
            </a:lvl4pPr>
            <a:lvl5pPr lvl="4" rtl="0">
              <a:spcBef>
                <a:spcPts val="0"/>
              </a:spcBef>
              <a:spcAft>
                <a:spcPts val="0"/>
              </a:spcAft>
              <a:buSzPts val="2200"/>
              <a:buNone/>
              <a:defRPr sz="2200">
                <a:latin typeface="Open Sans Light"/>
                <a:ea typeface="Open Sans Light"/>
                <a:cs typeface="Open Sans Light"/>
                <a:sym typeface="Open Sans Light"/>
              </a:defRPr>
            </a:lvl5pPr>
            <a:lvl6pPr lvl="5" rtl="0">
              <a:spcBef>
                <a:spcPts val="0"/>
              </a:spcBef>
              <a:spcAft>
                <a:spcPts val="0"/>
              </a:spcAft>
              <a:buSzPts val="2200"/>
              <a:buNone/>
              <a:defRPr sz="2200">
                <a:latin typeface="Open Sans Light"/>
                <a:ea typeface="Open Sans Light"/>
                <a:cs typeface="Open Sans Light"/>
                <a:sym typeface="Open Sans Light"/>
              </a:defRPr>
            </a:lvl6pPr>
            <a:lvl7pPr lvl="6" rtl="0">
              <a:spcBef>
                <a:spcPts val="0"/>
              </a:spcBef>
              <a:spcAft>
                <a:spcPts val="0"/>
              </a:spcAft>
              <a:buSzPts val="2200"/>
              <a:buNone/>
              <a:defRPr sz="2200">
                <a:latin typeface="Open Sans Light"/>
                <a:ea typeface="Open Sans Light"/>
                <a:cs typeface="Open Sans Light"/>
                <a:sym typeface="Open Sans Light"/>
              </a:defRPr>
            </a:lvl7pPr>
            <a:lvl8pPr lvl="7" rtl="0">
              <a:spcBef>
                <a:spcPts val="0"/>
              </a:spcBef>
              <a:spcAft>
                <a:spcPts val="0"/>
              </a:spcAft>
              <a:buSzPts val="2200"/>
              <a:buNone/>
              <a:defRPr sz="2200">
                <a:latin typeface="Open Sans Light"/>
                <a:ea typeface="Open Sans Light"/>
                <a:cs typeface="Open Sans Light"/>
                <a:sym typeface="Open Sans Light"/>
              </a:defRPr>
            </a:lvl8pPr>
            <a:lvl9pPr lvl="8"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153" name="Google Shape;153;p13"/>
          <p:cNvSpPr txBox="1">
            <a:spLocks noGrp="1"/>
          </p:cNvSpPr>
          <p:nvPr>
            <p:ph type="subTitle" idx="17"/>
          </p:nvPr>
        </p:nvSpPr>
        <p:spPr>
          <a:xfrm flipH="1">
            <a:off x="4690675" y="2852600"/>
            <a:ext cx="2969400" cy="4785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600"/>
              <a:buNone/>
              <a:defRPr sz="1400"/>
            </a:lvl1pPr>
            <a:lvl2pPr lvl="1" rtl="0">
              <a:spcBef>
                <a:spcPts val="0"/>
              </a:spcBef>
              <a:spcAft>
                <a:spcPts val="0"/>
              </a:spcAft>
              <a:buSzPts val="1600"/>
              <a:buNone/>
              <a:defRPr/>
            </a:lvl2pPr>
            <a:lvl3pPr lvl="2" rtl="0">
              <a:spcBef>
                <a:spcPts val="1600"/>
              </a:spcBef>
              <a:spcAft>
                <a:spcPts val="0"/>
              </a:spcAft>
              <a:buSzPts val="1600"/>
              <a:buNone/>
              <a:defRPr/>
            </a:lvl3pPr>
            <a:lvl4pPr lvl="3" rtl="0">
              <a:spcBef>
                <a:spcPts val="1600"/>
              </a:spcBef>
              <a:spcAft>
                <a:spcPts val="0"/>
              </a:spcAft>
              <a:buSzPts val="1600"/>
              <a:buNone/>
              <a:defRPr/>
            </a:lvl4pPr>
            <a:lvl5pPr lvl="4" rtl="0">
              <a:spcBef>
                <a:spcPts val="1600"/>
              </a:spcBef>
              <a:spcAft>
                <a:spcPts val="0"/>
              </a:spcAft>
              <a:buSzPts val="1600"/>
              <a:buNone/>
              <a:defRPr/>
            </a:lvl5pPr>
            <a:lvl6pPr lvl="5" rtl="0">
              <a:spcBef>
                <a:spcPts val="1600"/>
              </a:spcBef>
              <a:spcAft>
                <a:spcPts val="0"/>
              </a:spcAft>
              <a:buSzPts val="1600"/>
              <a:buNone/>
              <a:defRPr/>
            </a:lvl6pPr>
            <a:lvl7pPr lvl="6" rtl="0">
              <a:spcBef>
                <a:spcPts val="1600"/>
              </a:spcBef>
              <a:spcAft>
                <a:spcPts val="0"/>
              </a:spcAft>
              <a:buSzPts val="1600"/>
              <a:buNone/>
              <a:defRPr/>
            </a:lvl7pPr>
            <a:lvl8pPr lvl="7" rtl="0">
              <a:spcBef>
                <a:spcPts val="1600"/>
              </a:spcBef>
              <a:spcAft>
                <a:spcPts val="0"/>
              </a:spcAft>
              <a:buSzPts val="1600"/>
              <a:buNone/>
              <a:defRPr/>
            </a:lvl8pPr>
            <a:lvl9pPr lvl="8" rtl="0">
              <a:spcBef>
                <a:spcPts val="1600"/>
              </a:spcBef>
              <a:spcAft>
                <a:spcPts val="1600"/>
              </a:spcAft>
              <a:buSzPts val="1600"/>
              <a:buNone/>
              <a:defRPr/>
            </a:lvl9pPr>
          </a:lstStyle>
          <a:p>
            <a:endParaRPr/>
          </a:p>
        </p:txBody>
      </p:sp>
      <p:sp>
        <p:nvSpPr>
          <p:cNvPr id="154" name="Google Shape;154;p13"/>
          <p:cNvSpPr txBox="1">
            <a:spLocks noGrp="1"/>
          </p:cNvSpPr>
          <p:nvPr>
            <p:ph type="title" idx="18" hasCustomPrompt="1"/>
          </p:nvPr>
        </p:nvSpPr>
        <p:spPr>
          <a:xfrm flipH="1">
            <a:off x="7660076" y="2506400"/>
            <a:ext cx="618300" cy="82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55" name="Google Shape;155;p13"/>
          <p:cNvSpPr txBox="1">
            <a:spLocks noGrp="1"/>
          </p:cNvSpPr>
          <p:nvPr>
            <p:ph type="title" idx="19"/>
          </p:nvPr>
        </p:nvSpPr>
        <p:spPr>
          <a:xfrm flipH="1">
            <a:off x="4690675" y="3534850"/>
            <a:ext cx="2969400" cy="3462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200"/>
              <a:buNone/>
              <a:defRPr sz="2000" b="0"/>
            </a:lvl1pPr>
            <a:lvl2pPr lvl="1" rtl="0">
              <a:spcBef>
                <a:spcPts val="0"/>
              </a:spcBef>
              <a:spcAft>
                <a:spcPts val="0"/>
              </a:spcAft>
              <a:buSzPts val="2200"/>
              <a:buNone/>
              <a:defRPr sz="2200">
                <a:latin typeface="Open Sans Light"/>
                <a:ea typeface="Open Sans Light"/>
                <a:cs typeface="Open Sans Light"/>
                <a:sym typeface="Open Sans Light"/>
              </a:defRPr>
            </a:lvl2pPr>
            <a:lvl3pPr lvl="2" rtl="0">
              <a:spcBef>
                <a:spcPts val="0"/>
              </a:spcBef>
              <a:spcAft>
                <a:spcPts val="0"/>
              </a:spcAft>
              <a:buSzPts val="2200"/>
              <a:buNone/>
              <a:defRPr sz="2200">
                <a:latin typeface="Open Sans Light"/>
                <a:ea typeface="Open Sans Light"/>
                <a:cs typeface="Open Sans Light"/>
                <a:sym typeface="Open Sans Light"/>
              </a:defRPr>
            </a:lvl3pPr>
            <a:lvl4pPr lvl="3" rtl="0">
              <a:spcBef>
                <a:spcPts val="0"/>
              </a:spcBef>
              <a:spcAft>
                <a:spcPts val="0"/>
              </a:spcAft>
              <a:buSzPts val="2200"/>
              <a:buNone/>
              <a:defRPr sz="2200">
                <a:latin typeface="Open Sans Light"/>
                <a:ea typeface="Open Sans Light"/>
                <a:cs typeface="Open Sans Light"/>
                <a:sym typeface="Open Sans Light"/>
              </a:defRPr>
            </a:lvl4pPr>
            <a:lvl5pPr lvl="4" rtl="0">
              <a:spcBef>
                <a:spcPts val="0"/>
              </a:spcBef>
              <a:spcAft>
                <a:spcPts val="0"/>
              </a:spcAft>
              <a:buSzPts val="2200"/>
              <a:buNone/>
              <a:defRPr sz="2200">
                <a:latin typeface="Open Sans Light"/>
                <a:ea typeface="Open Sans Light"/>
                <a:cs typeface="Open Sans Light"/>
                <a:sym typeface="Open Sans Light"/>
              </a:defRPr>
            </a:lvl5pPr>
            <a:lvl6pPr lvl="5" rtl="0">
              <a:spcBef>
                <a:spcPts val="0"/>
              </a:spcBef>
              <a:spcAft>
                <a:spcPts val="0"/>
              </a:spcAft>
              <a:buSzPts val="2200"/>
              <a:buNone/>
              <a:defRPr sz="2200">
                <a:latin typeface="Open Sans Light"/>
                <a:ea typeface="Open Sans Light"/>
                <a:cs typeface="Open Sans Light"/>
                <a:sym typeface="Open Sans Light"/>
              </a:defRPr>
            </a:lvl6pPr>
            <a:lvl7pPr lvl="6" rtl="0">
              <a:spcBef>
                <a:spcPts val="0"/>
              </a:spcBef>
              <a:spcAft>
                <a:spcPts val="0"/>
              </a:spcAft>
              <a:buSzPts val="2200"/>
              <a:buNone/>
              <a:defRPr sz="2200">
                <a:latin typeface="Open Sans Light"/>
                <a:ea typeface="Open Sans Light"/>
                <a:cs typeface="Open Sans Light"/>
                <a:sym typeface="Open Sans Light"/>
              </a:defRPr>
            </a:lvl7pPr>
            <a:lvl8pPr lvl="7" rtl="0">
              <a:spcBef>
                <a:spcPts val="0"/>
              </a:spcBef>
              <a:spcAft>
                <a:spcPts val="0"/>
              </a:spcAft>
              <a:buSzPts val="2200"/>
              <a:buNone/>
              <a:defRPr sz="2200">
                <a:latin typeface="Open Sans Light"/>
                <a:ea typeface="Open Sans Light"/>
                <a:cs typeface="Open Sans Light"/>
                <a:sym typeface="Open Sans Light"/>
              </a:defRPr>
            </a:lvl8pPr>
            <a:lvl9pPr lvl="8"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156" name="Google Shape;156;p13"/>
          <p:cNvSpPr txBox="1">
            <a:spLocks noGrp="1"/>
          </p:cNvSpPr>
          <p:nvPr>
            <p:ph type="subTitle" idx="20"/>
          </p:nvPr>
        </p:nvSpPr>
        <p:spPr>
          <a:xfrm flipH="1">
            <a:off x="4690675" y="3881050"/>
            <a:ext cx="2969400" cy="4785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600"/>
              <a:buNone/>
              <a:defRPr sz="1400"/>
            </a:lvl1pPr>
            <a:lvl2pPr lvl="1" rtl="0">
              <a:spcBef>
                <a:spcPts val="0"/>
              </a:spcBef>
              <a:spcAft>
                <a:spcPts val="0"/>
              </a:spcAft>
              <a:buSzPts val="1600"/>
              <a:buNone/>
              <a:defRPr/>
            </a:lvl2pPr>
            <a:lvl3pPr lvl="2" rtl="0">
              <a:spcBef>
                <a:spcPts val="1600"/>
              </a:spcBef>
              <a:spcAft>
                <a:spcPts val="0"/>
              </a:spcAft>
              <a:buSzPts val="1600"/>
              <a:buNone/>
              <a:defRPr/>
            </a:lvl3pPr>
            <a:lvl4pPr lvl="3" rtl="0">
              <a:spcBef>
                <a:spcPts val="1600"/>
              </a:spcBef>
              <a:spcAft>
                <a:spcPts val="0"/>
              </a:spcAft>
              <a:buSzPts val="1600"/>
              <a:buNone/>
              <a:defRPr/>
            </a:lvl4pPr>
            <a:lvl5pPr lvl="4" rtl="0">
              <a:spcBef>
                <a:spcPts val="1600"/>
              </a:spcBef>
              <a:spcAft>
                <a:spcPts val="0"/>
              </a:spcAft>
              <a:buSzPts val="1600"/>
              <a:buNone/>
              <a:defRPr/>
            </a:lvl5pPr>
            <a:lvl6pPr lvl="5" rtl="0">
              <a:spcBef>
                <a:spcPts val="1600"/>
              </a:spcBef>
              <a:spcAft>
                <a:spcPts val="0"/>
              </a:spcAft>
              <a:buSzPts val="1600"/>
              <a:buNone/>
              <a:defRPr/>
            </a:lvl6pPr>
            <a:lvl7pPr lvl="6" rtl="0">
              <a:spcBef>
                <a:spcPts val="1600"/>
              </a:spcBef>
              <a:spcAft>
                <a:spcPts val="0"/>
              </a:spcAft>
              <a:buSzPts val="1600"/>
              <a:buNone/>
              <a:defRPr/>
            </a:lvl7pPr>
            <a:lvl8pPr lvl="7" rtl="0">
              <a:spcBef>
                <a:spcPts val="1600"/>
              </a:spcBef>
              <a:spcAft>
                <a:spcPts val="0"/>
              </a:spcAft>
              <a:buSzPts val="1600"/>
              <a:buNone/>
              <a:defRPr/>
            </a:lvl8pPr>
            <a:lvl9pPr lvl="8" rtl="0">
              <a:spcBef>
                <a:spcPts val="1600"/>
              </a:spcBef>
              <a:spcAft>
                <a:spcPts val="1600"/>
              </a:spcAft>
              <a:buSzPts val="1600"/>
              <a:buNone/>
              <a:defRPr/>
            </a:lvl9pPr>
          </a:lstStyle>
          <a:p>
            <a:endParaRPr/>
          </a:p>
        </p:txBody>
      </p:sp>
      <p:sp>
        <p:nvSpPr>
          <p:cNvPr id="157" name="Google Shape;157;p13"/>
          <p:cNvSpPr txBox="1">
            <a:spLocks noGrp="1"/>
          </p:cNvSpPr>
          <p:nvPr>
            <p:ph type="title" idx="21" hasCustomPrompt="1"/>
          </p:nvPr>
        </p:nvSpPr>
        <p:spPr>
          <a:xfrm flipH="1">
            <a:off x="7660076" y="3534850"/>
            <a:ext cx="618300" cy="82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cxnSp>
        <p:nvCxnSpPr>
          <p:cNvPr id="158" name="Google Shape;158;p13"/>
          <p:cNvCxnSpPr/>
          <p:nvPr/>
        </p:nvCxnSpPr>
        <p:spPr>
          <a:xfrm rot="10800000">
            <a:off x="8611075" y="1216917"/>
            <a:ext cx="537000" cy="0"/>
          </a:xfrm>
          <a:prstGeom prst="straightConnector1">
            <a:avLst/>
          </a:prstGeom>
          <a:noFill/>
          <a:ln w="38100" cap="flat" cmpd="sng">
            <a:solidFill>
              <a:schemeClr val="dk1"/>
            </a:solidFill>
            <a:prstDash val="solid"/>
            <a:round/>
            <a:headEnd type="none" w="med" len="med"/>
            <a:tailEnd type="none" w="med" len="med"/>
          </a:ln>
        </p:spPr>
      </p:cxnSp>
      <p:cxnSp>
        <p:nvCxnSpPr>
          <p:cNvPr id="159" name="Google Shape;159;p13"/>
          <p:cNvCxnSpPr/>
          <p:nvPr/>
        </p:nvCxnSpPr>
        <p:spPr>
          <a:xfrm rot="10800000">
            <a:off x="8881075" y="539500"/>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160" name="Google Shape;160;p13"/>
          <p:cNvCxnSpPr/>
          <p:nvPr/>
        </p:nvCxnSpPr>
        <p:spPr>
          <a:xfrm rot="10800000">
            <a:off x="8881075" y="4604000"/>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161" name="Google Shape;161;p13"/>
          <p:cNvCxnSpPr/>
          <p:nvPr/>
        </p:nvCxnSpPr>
        <p:spPr>
          <a:xfrm rot="10800000">
            <a:off x="8881075" y="1894333"/>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162" name="Google Shape;162;p13"/>
          <p:cNvCxnSpPr/>
          <p:nvPr/>
        </p:nvCxnSpPr>
        <p:spPr>
          <a:xfrm rot="10800000">
            <a:off x="8881075" y="3249167"/>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163" name="Google Shape;163;p13"/>
          <p:cNvCxnSpPr/>
          <p:nvPr/>
        </p:nvCxnSpPr>
        <p:spPr>
          <a:xfrm rot="10800000">
            <a:off x="8611075" y="2571750"/>
            <a:ext cx="537000" cy="0"/>
          </a:xfrm>
          <a:prstGeom prst="straightConnector1">
            <a:avLst/>
          </a:prstGeom>
          <a:noFill/>
          <a:ln w="38100" cap="flat" cmpd="sng">
            <a:solidFill>
              <a:schemeClr val="dk1"/>
            </a:solidFill>
            <a:prstDash val="solid"/>
            <a:round/>
            <a:headEnd type="none" w="med" len="med"/>
            <a:tailEnd type="none" w="med" len="med"/>
          </a:ln>
        </p:spPr>
      </p:cxnSp>
      <p:cxnSp>
        <p:nvCxnSpPr>
          <p:cNvPr id="164" name="Google Shape;164;p13"/>
          <p:cNvCxnSpPr/>
          <p:nvPr/>
        </p:nvCxnSpPr>
        <p:spPr>
          <a:xfrm rot="10800000">
            <a:off x="8611075" y="3926583"/>
            <a:ext cx="5370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2">
  <p:cSld name="CUSTOM_7">
    <p:spTree>
      <p:nvGrpSpPr>
        <p:cNvPr id="1" name="Shape 165"/>
        <p:cNvGrpSpPr/>
        <p:nvPr/>
      </p:nvGrpSpPr>
      <p:grpSpPr>
        <a:xfrm>
          <a:off x="0" y="0"/>
          <a:ext cx="0" cy="0"/>
          <a:chOff x="0" y="0"/>
          <a:chExt cx="0" cy="0"/>
        </a:xfrm>
      </p:grpSpPr>
      <p:sp>
        <p:nvSpPr>
          <p:cNvPr id="166" name="Google Shape;166;p14"/>
          <p:cNvSpPr txBox="1">
            <a:spLocks noGrp="1"/>
          </p:cNvSpPr>
          <p:nvPr>
            <p:ph type="title"/>
          </p:nvPr>
        </p:nvSpPr>
        <p:spPr>
          <a:xfrm>
            <a:off x="713250"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67" name="Google Shape;167;p14"/>
          <p:cNvSpPr/>
          <p:nvPr/>
        </p:nvSpPr>
        <p:spPr>
          <a:xfrm flipH="1">
            <a:off x="8430750" y="0"/>
            <a:ext cx="7134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68" name="Google Shape;168;p14"/>
          <p:cNvCxnSpPr/>
          <p:nvPr/>
        </p:nvCxnSpPr>
        <p:spPr>
          <a:xfrm rot="10800000">
            <a:off x="8608143" y="1216917"/>
            <a:ext cx="536100" cy="0"/>
          </a:xfrm>
          <a:prstGeom prst="straightConnector1">
            <a:avLst/>
          </a:prstGeom>
          <a:noFill/>
          <a:ln w="38100" cap="flat" cmpd="sng">
            <a:solidFill>
              <a:schemeClr val="dk1"/>
            </a:solidFill>
            <a:prstDash val="solid"/>
            <a:round/>
            <a:headEnd type="none" w="med" len="med"/>
            <a:tailEnd type="none" w="med" len="med"/>
          </a:ln>
        </p:spPr>
      </p:cxnSp>
      <p:cxnSp>
        <p:nvCxnSpPr>
          <p:cNvPr id="169" name="Google Shape;169;p14"/>
          <p:cNvCxnSpPr/>
          <p:nvPr/>
        </p:nvCxnSpPr>
        <p:spPr>
          <a:xfrm rot="10800000">
            <a:off x="8877543" y="539500"/>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170" name="Google Shape;170;p14"/>
          <p:cNvCxnSpPr/>
          <p:nvPr/>
        </p:nvCxnSpPr>
        <p:spPr>
          <a:xfrm rot="10800000">
            <a:off x="8877543" y="4604000"/>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171" name="Google Shape;171;p14"/>
          <p:cNvCxnSpPr/>
          <p:nvPr/>
        </p:nvCxnSpPr>
        <p:spPr>
          <a:xfrm rot="10800000">
            <a:off x="8877543" y="1894333"/>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172" name="Google Shape;172;p14"/>
          <p:cNvCxnSpPr/>
          <p:nvPr/>
        </p:nvCxnSpPr>
        <p:spPr>
          <a:xfrm rot="10800000">
            <a:off x="8877543" y="3249167"/>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173" name="Google Shape;173;p14"/>
          <p:cNvCxnSpPr/>
          <p:nvPr/>
        </p:nvCxnSpPr>
        <p:spPr>
          <a:xfrm rot="10800000">
            <a:off x="8608143" y="2571750"/>
            <a:ext cx="536100" cy="0"/>
          </a:xfrm>
          <a:prstGeom prst="straightConnector1">
            <a:avLst/>
          </a:prstGeom>
          <a:noFill/>
          <a:ln w="38100" cap="flat" cmpd="sng">
            <a:solidFill>
              <a:schemeClr val="dk1"/>
            </a:solidFill>
            <a:prstDash val="solid"/>
            <a:round/>
            <a:headEnd type="none" w="med" len="med"/>
            <a:tailEnd type="none" w="med" len="med"/>
          </a:ln>
        </p:spPr>
      </p:cxnSp>
      <p:cxnSp>
        <p:nvCxnSpPr>
          <p:cNvPr id="174" name="Google Shape;174;p14"/>
          <p:cNvCxnSpPr/>
          <p:nvPr/>
        </p:nvCxnSpPr>
        <p:spPr>
          <a:xfrm rot="10800000">
            <a:off x="8608143" y="3926583"/>
            <a:ext cx="536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2">
  <p:cSld name="CUSTOM_1_1">
    <p:spTree>
      <p:nvGrpSpPr>
        <p:cNvPr id="1" name="Shape 191"/>
        <p:cNvGrpSpPr/>
        <p:nvPr/>
      </p:nvGrpSpPr>
      <p:grpSpPr>
        <a:xfrm>
          <a:off x="0" y="0"/>
          <a:ext cx="0" cy="0"/>
          <a:chOff x="0" y="0"/>
          <a:chExt cx="0" cy="0"/>
        </a:xfrm>
      </p:grpSpPr>
      <p:sp>
        <p:nvSpPr>
          <p:cNvPr id="192" name="Google Shape;192;p16"/>
          <p:cNvSpPr txBox="1">
            <a:spLocks noGrp="1"/>
          </p:cNvSpPr>
          <p:nvPr>
            <p:ph type="title"/>
          </p:nvPr>
        </p:nvSpPr>
        <p:spPr>
          <a:xfrm>
            <a:off x="713250"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93" name="Google Shape;193;p16"/>
          <p:cNvSpPr txBox="1">
            <a:spLocks noGrp="1"/>
          </p:cNvSpPr>
          <p:nvPr>
            <p:ph type="title" idx="2"/>
          </p:nvPr>
        </p:nvSpPr>
        <p:spPr>
          <a:xfrm>
            <a:off x="716226" y="2785950"/>
            <a:ext cx="1896900" cy="34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000" b="0"/>
            </a:lvl1pPr>
            <a:lvl2pPr lvl="1" algn="ctr" rtl="0">
              <a:spcBef>
                <a:spcPts val="0"/>
              </a:spcBef>
              <a:spcAft>
                <a:spcPts val="0"/>
              </a:spcAft>
              <a:buSzPts val="2200"/>
              <a:buNone/>
              <a:defRPr sz="2200">
                <a:latin typeface="Open Sans Light"/>
                <a:ea typeface="Open Sans Light"/>
                <a:cs typeface="Open Sans Light"/>
                <a:sym typeface="Open Sans Light"/>
              </a:defRPr>
            </a:lvl2pPr>
            <a:lvl3pPr lvl="2" algn="ctr" rtl="0">
              <a:spcBef>
                <a:spcPts val="0"/>
              </a:spcBef>
              <a:spcAft>
                <a:spcPts val="0"/>
              </a:spcAft>
              <a:buSzPts val="2200"/>
              <a:buNone/>
              <a:defRPr sz="2200">
                <a:latin typeface="Open Sans Light"/>
                <a:ea typeface="Open Sans Light"/>
                <a:cs typeface="Open Sans Light"/>
                <a:sym typeface="Open Sans Light"/>
              </a:defRPr>
            </a:lvl3pPr>
            <a:lvl4pPr lvl="3" algn="ctr" rtl="0">
              <a:spcBef>
                <a:spcPts val="0"/>
              </a:spcBef>
              <a:spcAft>
                <a:spcPts val="0"/>
              </a:spcAft>
              <a:buSzPts val="2200"/>
              <a:buNone/>
              <a:defRPr sz="2200">
                <a:latin typeface="Open Sans Light"/>
                <a:ea typeface="Open Sans Light"/>
                <a:cs typeface="Open Sans Light"/>
                <a:sym typeface="Open Sans Light"/>
              </a:defRPr>
            </a:lvl4pPr>
            <a:lvl5pPr lvl="4" algn="ctr" rtl="0">
              <a:spcBef>
                <a:spcPts val="0"/>
              </a:spcBef>
              <a:spcAft>
                <a:spcPts val="0"/>
              </a:spcAft>
              <a:buSzPts val="2200"/>
              <a:buNone/>
              <a:defRPr sz="2200">
                <a:latin typeface="Open Sans Light"/>
                <a:ea typeface="Open Sans Light"/>
                <a:cs typeface="Open Sans Light"/>
                <a:sym typeface="Open Sans Light"/>
              </a:defRPr>
            </a:lvl5pPr>
            <a:lvl6pPr lvl="5" algn="ctr" rtl="0">
              <a:spcBef>
                <a:spcPts val="0"/>
              </a:spcBef>
              <a:spcAft>
                <a:spcPts val="0"/>
              </a:spcAft>
              <a:buSzPts val="2200"/>
              <a:buNone/>
              <a:defRPr sz="2200">
                <a:latin typeface="Open Sans Light"/>
                <a:ea typeface="Open Sans Light"/>
                <a:cs typeface="Open Sans Light"/>
                <a:sym typeface="Open Sans Light"/>
              </a:defRPr>
            </a:lvl6pPr>
            <a:lvl7pPr lvl="6" algn="ctr" rtl="0">
              <a:spcBef>
                <a:spcPts val="0"/>
              </a:spcBef>
              <a:spcAft>
                <a:spcPts val="0"/>
              </a:spcAft>
              <a:buSzPts val="2200"/>
              <a:buNone/>
              <a:defRPr sz="2200">
                <a:latin typeface="Open Sans Light"/>
                <a:ea typeface="Open Sans Light"/>
                <a:cs typeface="Open Sans Light"/>
                <a:sym typeface="Open Sans Light"/>
              </a:defRPr>
            </a:lvl7pPr>
            <a:lvl8pPr lvl="7" algn="ctr" rtl="0">
              <a:spcBef>
                <a:spcPts val="0"/>
              </a:spcBef>
              <a:spcAft>
                <a:spcPts val="0"/>
              </a:spcAft>
              <a:buSzPts val="2200"/>
              <a:buNone/>
              <a:defRPr sz="2200">
                <a:latin typeface="Open Sans Light"/>
                <a:ea typeface="Open Sans Light"/>
                <a:cs typeface="Open Sans Light"/>
                <a:sym typeface="Open Sans Light"/>
              </a:defRPr>
            </a:lvl8pPr>
            <a:lvl9pPr lvl="8" algn="ctr"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194" name="Google Shape;194;p16"/>
          <p:cNvSpPr txBox="1">
            <a:spLocks noGrp="1"/>
          </p:cNvSpPr>
          <p:nvPr>
            <p:ph type="subTitle" idx="1"/>
          </p:nvPr>
        </p:nvSpPr>
        <p:spPr>
          <a:xfrm>
            <a:off x="643475" y="3132150"/>
            <a:ext cx="2042400" cy="814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spcBef>
                <a:spcPts val="0"/>
              </a:spcBef>
              <a:spcAft>
                <a:spcPts val="0"/>
              </a:spcAft>
              <a:buSzPts val="1600"/>
              <a:buNone/>
              <a:defRPr/>
            </a:lvl2pPr>
            <a:lvl3pPr lvl="2" algn="ctr" rtl="0">
              <a:spcBef>
                <a:spcPts val="1600"/>
              </a:spcBef>
              <a:spcAft>
                <a:spcPts val="0"/>
              </a:spcAft>
              <a:buSzPts val="1600"/>
              <a:buNone/>
              <a:defRPr/>
            </a:lvl3pPr>
            <a:lvl4pPr lvl="3" algn="ctr" rtl="0">
              <a:spcBef>
                <a:spcPts val="1600"/>
              </a:spcBef>
              <a:spcAft>
                <a:spcPts val="0"/>
              </a:spcAft>
              <a:buSzPts val="1600"/>
              <a:buNone/>
              <a:defRPr/>
            </a:lvl4pPr>
            <a:lvl5pPr lvl="4" algn="ctr" rtl="0">
              <a:spcBef>
                <a:spcPts val="1600"/>
              </a:spcBef>
              <a:spcAft>
                <a:spcPts val="0"/>
              </a:spcAft>
              <a:buSzPts val="1600"/>
              <a:buNone/>
              <a:defRPr/>
            </a:lvl5pPr>
            <a:lvl6pPr lvl="5" algn="ctr" rtl="0">
              <a:spcBef>
                <a:spcPts val="1600"/>
              </a:spcBef>
              <a:spcAft>
                <a:spcPts val="0"/>
              </a:spcAft>
              <a:buSzPts val="1600"/>
              <a:buNone/>
              <a:defRPr/>
            </a:lvl6pPr>
            <a:lvl7pPr lvl="6" algn="ctr" rtl="0">
              <a:spcBef>
                <a:spcPts val="1600"/>
              </a:spcBef>
              <a:spcAft>
                <a:spcPts val="0"/>
              </a:spcAft>
              <a:buSzPts val="1600"/>
              <a:buNone/>
              <a:defRPr/>
            </a:lvl7pPr>
            <a:lvl8pPr lvl="7" algn="ctr" rtl="0">
              <a:spcBef>
                <a:spcPts val="1600"/>
              </a:spcBef>
              <a:spcAft>
                <a:spcPts val="0"/>
              </a:spcAft>
              <a:buSzPts val="1600"/>
              <a:buNone/>
              <a:defRPr/>
            </a:lvl8pPr>
            <a:lvl9pPr lvl="8" algn="ctr" rtl="0">
              <a:spcBef>
                <a:spcPts val="1600"/>
              </a:spcBef>
              <a:spcAft>
                <a:spcPts val="1600"/>
              </a:spcAft>
              <a:buSzPts val="1600"/>
              <a:buNone/>
              <a:defRPr/>
            </a:lvl9pPr>
          </a:lstStyle>
          <a:p>
            <a:endParaRPr/>
          </a:p>
        </p:txBody>
      </p:sp>
      <p:sp>
        <p:nvSpPr>
          <p:cNvPr id="195" name="Google Shape;195;p16"/>
          <p:cNvSpPr txBox="1">
            <a:spLocks noGrp="1"/>
          </p:cNvSpPr>
          <p:nvPr>
            <p:ph type="title" idx="3"/>
          </p:nvPr>
        </p:nvSpPr>
        <p:spPr>
          <a:xfrm>
            <a:off x="3266851" y="2785950"/>
            <a:ext cx="1896900" cy="34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000" b="0"/>
            </a:lvl1pPr>
            <a:lvl2pPr lvl="1" algn="ctr" rtl="0">
              <a:spcBef>
                <a:spcPts val="0"/>
              </a:spcBef>
              <a:spcAft>
                <a:spcPts val="0"/>
              </a:spcAft>
              <a:buSzPts val="2200"/>
              <a:buNone/>
              <a:defRPr sz="2200">
                <a:latin typeface="Open Sans Light"/>
                <a:ea typeface="Open Sans Light"/>
                <a:cs typeface="Open Sans Light"/>
                <a:sym typeface="Open Sans Light"/>
              </a:defRPr>
            </a:lvl2pPr>
            <a:lvl3pPr lvl="2" algn="ctr" rtl="0">
              <a:spcBef>
                <a:spcPts val="0"/>
              </a:spcBef>
              <a:spcAft>
                <a:spcPts val="0"/>
              </a:spcAft>
              <a:buSzPts val="2200"/>
              <a:buNone/>
              <a:defRPr sz="2200">
                <a:latin typeface="Open Sans Light"/>
                <a:ea typeface="Open Sans Light"/>
                <a:cs typeface="Open Sans Light"/>
                <a:sym typeface="Open Sans Light"/>
              </a:defRPr>
            </a:lvl3pPr>
            <a:lvl4pPr lvl="3" algn="ctr" rtl="0">
              <a:spcBef>
                <a:spcPts val="0"/>
              </a:spcBef>
              <a:spcAft>
                <a:spcPts val="0"/>
              </a:spcAft>
              <a:buSzPts val="2200"/>
              <a:buNone/>
              <a:defRPr sz="2200">
                <a:latin typeface="Open Sans Light"/>
                <a:ea typeface="Open Sans Light"/>
                <a:cs typeface="Open Sans Light"/>
                <a:sym typeface="Open Sans Light"/>
              </a:defRPr>
            </a:lvl4pPr>
            <a:lvl5pPr lvl="4" algn="ctr" rtl="0">
              <a:spcBef>
                <a:spcPts val="0"/>
              </a:spcBef>
              <a:spcAft>
                <a:spcPts val="0"/>
              </a:spcAft>
              <a:buSzPts val="2200"/>
              <a:buNone/>
              <a:defRPr sz="2200">
                <a:latin typeface="Open Sans Light"/>
                <a:ea typeface="Open Sans Light"/>
                <a:cs typeface="Open Sans Light"/>
                <a:sym typeface="Open Sans Light"/>
              </a:defRPr>
            </a:lvl5pPr>
            <a:lvl6pPr lvl="5" algn="ctr" rtl="0">
              <a:spcBef>
                <a:spcPts val="0"/>
              </a:spcBef>
              <a:spcAft>
                <a:spcPts val="0"/>
              </a:spcAft>
              <a:buSzPts val="2200"/>
              <a:buNone/>
              <a:defRPr sz="2200">
                <a:latin typeface="Open Sans Light"/>
                <a:ea typeface="Open Sans Light"/>
                <a:cs typeface="Open Sans Light"/>
                <a:sym typeface="Open Sans Light"/>
              </a:defRPr>
            </a:lvl6pPr>
            <a:lvl7pPr lvl="6" algn="ctr" rtl="0">
              <a:spcBef>
                <a:spcPts val="0"/>
              </a:spcBef>
              <a:spcAft>
                <a:spcPts val="0"/>
              </a:spcAft>
              <a:buSzPts val="2200"/>
              <a:buNone/>
              <a:defRPr sz="2200">
                <a:latin typeface="Open Sans Light"/>
                <a:ea typeface="Open Sans Light"/>
                <a:cs typeface="Open Sans Light"/>
                <a:sym typeface="Open Sans Light"/>
              </a:defRPr>
            </a:lvl7pPr>
            <a:lvl8pPr lvl="7" algn="ctr" rtl="0">
              <a:spcBef>
                <a:spcPts val="0"/>
              </a:spcBef>
              <a:spcAft>
                <a:spcPts val="0"/>
              </a:spcAft>
              <a:buSzPts val="2200"/>
              <a:buNone/>
              <a:defRPr sz="2200">
                <a:latin typeface="Open Sans Light"/>
                <a:ea typeface="Open Sans Light"/>
                <a:cs typeface="Open Sans Light"/>
                <a:sym typeface="Open Sans Light"/>
              </a:defRPr>
            </a:lvl8pPr>
            <a:lvl9pPr lvl="8" algn="ctr"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196" name="Google Shape;196;p16"/>
          <p:cNvSpPr txBox="1">
            <a:spLocks noGrp="1"/>
          </p:cNvSpPr>
          <p:nvPr>
            <p:ph type="subTitle" idx="4"/>
          </p:nvPr>
        </p:nvSpPr>
        <p:spPr>
          <a:xfrm>
            <a:off x="3194150" y="3132150"/>
            <a:ext cx="2042400" cy="814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spcBef>
                <a:spcPts val="0"/>
              </a:spcBef>
              <a:spcAft>
                <a:spcPts val="0"/>
              </a:spcAft>
              <a:buSzPts val="1600"/>
              <a:buNone/>
              <a:defRPr/>
            </a:lvl2pPr>
            <a:lvl3pPr lvl="2" algn="ctr" rtl="0">
              <a:spcBef>
                <a:spcPts val="1600"/>
              </a:spcBef>
              <a:spcAft>
                <a:spcPts val="0"/>
              </a:spcAft>
              <a:buSzPts val="1600"/>
              <a:buNone/>
              <a:defRPr/>
            </a:lvl3pPr>
            <a:lvl4pPr lvl="3" algn="ctr" rtl="0">
              <a:spcBef>
                <a:spcPts val="1600"/>
              </a:spcBef>
              <a:spcAft>
                <a:spcPts val="0"/>
              </a:spcAft>
              <a:buSzPts val="1600"/>
              <a:buNone/>
              <a:defRPr/>
            </a:lvl4pPr>
            <a:lvl5pPr lvl="4" algn="ctr" rtl="0">
              <a:spcBef>
                <a:spcPts val="1600"/>
              </a:spcBef>
              <a:spcAft>
                <a:spcPts val="0"/>
              </a:spcAft>
              <a:buSzPts val="1600"/>
              <a:buNone/>
              <a:defRPr/>
            </a:lvl5pPr>
            <a:lvl6pPr lvl="5" algn="ctr" rtl="0">
              <a:spcBef>
                <a:spcPts val="1600"/>
              </a:spcBef>
              <a:spcAft>
                <a:spcPts val="0"/>
              </a:spcAft>
              <a:buSzPts val="1600"/>
              <a:buNone/>
              <a:defRPr/>
            </a:lvl6pPr>
            <a:lvl7pPr lvl="6" algn="ctr" rtl="0">
              <a:spcBef>
                <a:spcPts val="1600"/>
              </a:spcBef>
              <a:spcAft>
                <a:spcPts val="0"/>
              </a:spcAft>
              <a:buSzPts val="1600"/>
              <a:buNone/>
              <a:defRPr/>
            </a:lvl7pPr>
            <a:lvl8pPr lvl="7" algn="ctr" rtl="0">
              <a:spcBef>
                <a:spcPts val="1600"/>
              </a:spcBef>
              <a:spcAft>
                <a:spcPts val="0"/>
              </a:spcAft>
              <a:buSzPts val="1600"/>
              <a:buNone/>
              <a:defRPr/>
            </a:lvl8pPr>
            <a:lvl9pPr lvl="8" algn="ctr" rtl="0">
              <a:spcBef>
                <a:spcPts val="1600"/>
              </a:spcBef>
              <a:spcAft>
                <a:spcPts val="1600"/>
              </a:spcAft>
              <a:buSzPts val="1600"/>
              <a:buNone/>
              <a:defRPr/>
            </a:lvl9pPr>
          </a:lstStyle>
          <a:p>
            <a:endParaRPr/>
          </a:p>
        </p:txBody>
      </p:sp>
      <p:sp>
        <p:nvSpPr>
          <p:cNvPr id="197" name="Google Shape;197;p16"/>
          <p:cNvSpPr txBox="1">
            <a:spLocks noGrp="1"/>
          </p:cNvSpPr>
          <p:nvPr>
            <p:ph type="title" idx="5"/>
          </p:nvPr>
        </p:nvSpPr>
        <p:spPr>
          <a:xfrm>
            <a:off x="5817476" y="2785950"/>
            <a:ext cx="1896900" cy="34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000" b="0"/>
            </a:lvl1pPr>
            <a:lvl2pPr lvl="1" algn="ctr" rtl="0">
              <a:spcBef>
                <a:spcPts val="0"/>
              </a:spcBef>
              <a:spcAft>
                <a:spcPts val="0"/>
              </a:spcAft>
              <a:buSzPts val="2200"/>
              <a:buNone/>
              <a:defRPr sz="2200">
                <a:latin typeface="Open Sans Light"/>
                <a:ea typeface="Open Sans Light"/>
                <a:cs typeface="Open Sans Light"/>
                <a:sym typeface="Open Sans Light"/>
              </a:defRPr>
            </a:lvl2pPr>
            <a:lvl3pPr lvl="2" algn="ctr" rtl="0">
              <a:spcBef>
                <a:spcPts val="0"/>
              </a:spcBef>
              <a:spcAft>
                <a:spcPts val="0"/>
              </a:spcAft>
              <a:buSzPts val="2200"/>
              <a:buNone/>
              <a:defRPr sz="2200">
                <a:latin typeface="Open Sans Light"/>
                <a:ea typeface="Open Sans Light"/>
                <a:cs typeface="Open Sans Light"/>
                <a:sym typeface="Open Sans Light"/>
              </a:defRPr>
            </a:lvl3pPr>
            <a:lvl4pPr lvl="3" algn="ctr" rtl="0">
              <a:spcBef>
                <a:spcPts val="0"/>
              </a:spcBef>
              <a:spcAft>
                <a:spcPts val="0"/>
              </a:spcAft>
              <a:buSzPts val="2200"/>
              <a:buNone/>
              <a:defRPr sz="2200">
                <a:latin typeface="Open Sans Light"/>
                <a:ea typeface="Open Sans Light"/>
                <a:cs typeface="Open Sans Light"/>
                <a:sym typeface="Open Sans Light"/>
              </a:defRPr>
            </a:lvl4pPr>
            <a:lvl5pPr lvl="4" algn="ctr" rtl="0">
              <a:spcBef>
                <a:spcPts val="0"/>
              </a:spcBef>
              <a:spcAft>
                <a:spcPts val="0"/>
              </a:spcAft>
              <a:buSzPts val="2200"/>
              <a:buNone/>
              <a:defRPr sz="2200">
                <a:latin typeface="Open Sans Light"/>
                <a:ea typeface="Open Sans Light"/>
                <a:cs typeface="Open Sans Light"/>
                <a:sym typeface="Open Sans Light"/>
              </a:defRPr>
            </a:lvl5pPr>
            <a:lvl6pPr lvl="5" algn="ctr" rtl="0">
              <a:spcBef>
                <a:spcPts val="0"/>
              </a:spcBef>
              <a:spcAft>
                <a:spcPts val="0"/>
              </a:spcAft>
              <a:buSzPts val="2200"/>
              <a:buNone/>
              <a:defRPr sz="2200">
                <a:latin typeface="Open Sans Light"/>
                <a:ea typeface="Open Sans Light"/>
                <a:cs typeface="Open Sans Light"/>
                <a:sym typeface="Open Sans Light"/>
              </a:defRPr>
            </a:lvl6pPr>
            <a:lvl7pPr lvl="6" algn="ctr" rtl="0">
              <a:spcBef>
                <a:spcPts val="0"/>
              </a:spcBef>
              <a:spcAft>
                <a:spcPts val="0"/>
              </a:spcAft>
              <a:buSzPts val="2200"/>
              <a:buNone/>
              <a:defRPr sz="2200">
                <a:latin typeface="Open Sans Light"/>
                <a:ea typeface="Open Sans Light"/>
                <a:cs typeface="Open Sans Light"/>
                <a:sym typeface="Open Sans Light"/>
              </a:defRPr>
            </a:lvl7pPr>
            <a:lvl8pPr lvl="7" algn="ctr" rtl="0">
              <a:spcBef>
                <a:spcPts val="0"/>
              </a:spcBef>
              <a:spcAft>
                <a:spcPts val="0"/>
              </a:spcAft>
              <a:buSzPts val="2200"/>
              <a:buNone/>
              <a:defRPr sz="2200">
                <a:latin typeface="Open Sans Light"/>
                <a:ea typeface="Open Sans Light"/>
                <a:cs typeface="Open Sans Light"/>
                <a:sym typeface="Open Sans Light"/>
              </a:defRPr>
            </a:lvl8pPr>
            <a:lvl9pPr lvl="8" algn="ctr"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198" name="Google Shape;198;p16"/>
          <p:cNvSpPr txBox="1">
            <a:spLocks noGrp="1"/>
          </p:cNvSpPr>
          <p:nvPr>
            <p:ph type="subTitle" idx="6"/>
          </p:nvPr>
        </p:nvSpPr>
        <p:spPr>
          <a:xfrm>
            <a:off x="5744700" y="3132150"/>
            <a:ext cx="2042400" cy="814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spcBef>
                <a:spcPts val="0"/>
              </a:spcBef>
              <a:spcAft>
                <a:spcPts val="0"/>
              </a:spcAft>
              <a:buSzPts val="1600"/>
              <a:buNone/>
              <a:defRPr/>
            </a:lvl2pPr>
            <a:lvl3pPr lvl="2" algn="ctr" rtl="0">
              <a:spcBef>
                <a:spcPts val="1600"/>
              </a:spcBef>
              <a:spcAft>
                <a:spcPts val="0"/>
              </a:spcAft>
              <a:buSzPts val="1600"/>
              <a:buNone/>
              <a:defRPr/>
            </a:lvl3pPr>
            <a:lvl4pPr lvl="3" algn="ctr" rtl="0">
              <a:spcBef>
                <a:spcPts val="1600"/>
              </a:spcBef>
              <a:spcAft>
                <a:spcPts val="0"/>
              </a:spcAft>
              <a:buSzPts val="1600"/>
              <a:buNone/>
              <a:defRPr/>
            </a:lvl4pPr>
            <a:lvl5pPr lvl="4" algn="ctr" rtl="0">
              <a:spcBef>
                <a:spcPts val="1600"/>
              </a:spcBef>
              <a:spcAft>
                <a:spcPts val="0"/>
              </a:spcAft>
              <a:buSzPts val="1600"/>
              <a:buNone/>
              <a:defRPr/>
            </a:lvl5pPr>
            <a:lvl6pPr lvl="5" algn="ctr" rtl="0">
              <a:spcBef>
                <a:spcPts val="1600"/>
              </a:spcBef>
              <a:spcAft>
                <a:spcPts val="0"/>
              </a:spcAft>
              <a:buSzPts val="1600"/>
              <a:buNone/>
              <a:defRPr/>
            </a:lvl6pPr>
            <a:lvl7pPr lvl="6" algn="ctr" rtl="0">
              <a:spcBef>
                <a:spcPts val="1600"/>
              </a:spcBef>
              <a:spcAft>
                <a:spcPts val="0"/>
              </a:spcAft>
              <a:buSzPts val="1600"/>
              <a:buNone/>
              <a:defRPr/>
            </a:lvl7pPr>
            <a:lvl8pPr lvl="7" algn="ctr" rtl="0">
              <a:spcBef>
                <a:spcPts val="1600"/>
              </a:spcBef>
              <a:spcAft>
                <a:spcPts val="0"/>
              </a:spcAft>
              <a:buSzPts val="1600"/>
              <a:buNone/>
              <a:defRPr/>
            </a:lvl8pPr>
            <a:lvl9pPr lvl="8" algn="ctr" rtl="0">
              <a:spcBef>
                <a:spcPts val="1600"/>
              </a:spcBef>
              <a:spcAft>
                <a:spcPts val="1600"/>
              </a:spcAft>
              <a:buSzPts val="1600"/>
              <a:buNone/>
              <a:defRPr/>
            </a:lvl9pPr>
          </a:lstStyle>
          <a:p>
            <a:endParaRPr/>
          </a:p>
        </p:txBody>
      </p:sp>
      <p:sp>
        <p:nvSpPr>
          <p:cNvPr id="199" name="Google Shape;199;p16"/>
          <p:cNvSpPr/>
          <p:nvPr/>
        </p:nvSpPr>
        <p:spPr>
          <a:xfrm rot="10800000">
            <a:off x="8430750" y="13"/>
            <a:ext cx="7131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00" name="Google Shape;200;p16"/>
          <p:cNvCxnSpPr/>
          <p:nvPr/>
        </p:nvCxnSpPr>
        <p:spPr>
          <a:xfrm rot="10800000">
            <a:off x="8607750" y="3926596"/>
            <a:ext cx="536100" cy="0"/>
          </a:xfrm>
          <a:prstGeom prst="straightConnector1">
            <a:avLst/>
          </a:prstGeom>
          <a:noFill/>
          <a:ln w="38100" cap="flat" cmpd="sng">
            <a:solidFill>
              <a:schemeClr val="dk1"/>
            </a:solidFill>
            <a:prstDash val="solid"/>
            <a:round/>
            <a:headEnd type="none" w="med" len="med"/>
            <a:tailEnd type="none" w="med" len="med"/>
          </a:ln>
        </p:spPr>
      </p:cxnSp>
      <p:cxnSp>
        <p:nvCxnSpPr>
          <p:cNvPr id="201" name="Google Shape;201;p16"/>
          <p:cNvCxnSpPr/>
          <p:nvPr/>
        </p:nvCxnSpPr>
        <p:spPr>
          <a:xfrm rot="10800000">
            <a:off x="8877150" y="4604013"/>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202" name="Google Shape;202;p16"/>
          <p:cNvCxnSpPr/>
          <p:nvPr/>
        </p:nvCxnSpPr>
        <p:spPr>
          <a:xfrm rot="10800000">
            <a:off x="8877150" y="539513"/>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203" name="Google Shape;203;p16"/>
          <p:cNvCxnSpPr/>
          <p:nvPr/>
        </p:nvCxnSpPr>
        <p:spPr>
          <a:xfrm rot="10800000">
            <a:off x="8877150" y="3249179"/>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204" name="Google Shape;204;p16"/>
          <p:cNvCxnSpPr/>
          <p:nvPr/>
        </p:nvCxnSpPr>
        <p:spPr>
          <a:xfrm rot="10800000">
            <a:off x="8877150" y="1894346"/>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205" name="Google Shape;205;p16"/>
          <p:cNvCxnSpPr/>
          <p:nvPr/>
        </p:nvCxnSpPr>
        <p:spPr>
          <a:xfrm rot="10800000">
            <a:off x="8607750" y="2571771"/>
            <a:ext cx="536100" cy="0"/>
          </a:xfrm>
          <a:prstGeom prst="straightConnector1">
            <a:avLst/>
          </a:prstGeom>
          <a:noFill/>
          <a:ln w="38100" cap="flat" cmpd="sng">
            <a:solidFill>
              <a:schemeClr val="dk1"/>
            </a:solidFill>
            <a:prstDash val="solid"/>
            <a:round/>
            <a:headEnd type="none" w="med" len="med"/>
            <a:tailEnd type="none" w="med" len="med"/>
          </a:ln>
        </p:spPr>
      </p:cxnSp>
      <p:cxnSp>
        <p:nvCxnSpPr>
          <p:cNvPr id="206" name="Google Shape;206;p16"/>
          <p:cNvCxnSpPr/>
          <p:nvPr/>
        </p:nvCxnSpPr>
        <p:spPr>
          <a:xfrm rot="10800000">
            <a:off x="8607750" y="1273771"/>
            <a:ext cx="536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four columns">
  <p:cSld name="CUSTOM_1_1_2">
    <p:spTree>
      <p:nvGrpSpPr>
        <p:cNvPr id="1" name="Shape 223"/>
        <p:cNvGrpSpPr/>
        <p:nvPr/>
      </p:nvGrpSpPr>
      <p:grpSpPr>
        <a:xfrm>
          <a:off x="0" y="0"/>
          <a:ext cx="0" cy="0"/>
          <a:chOff x="0" y="0"/>
          <a:chExt cx="0" cy="0"/>
        </a:xfrm>
      </p:grpSpPr>
      <p:sp>
        <p:nvSpPr>
          <p:cNvPr id="224" name="Google Shape;224;p18"/>
          <p:cNvSpPr txBox="1">
            <a:spLocks noGrp="1"/>
          </p:cNvSpPr>
          <p:nvPr>
            <p:ph type="title"/>
          </p:nvPr>
        </p:nvSpPr>
        <p:spPr>
          <a:xfrm>
            <a:off x="713250"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25" name="Google Shape;225;p18"/>
          <p:cNvSpPr txBox="1">
            <a:spLocks noGrp="1"/>
          </p:cNvSpPr>
          <p:nvPr>
            <p:ph type="title" idx="2"/>
          </p:nvPr>
        </p:nvSpPr>
        <p:spPr>
          <a:xfrm>
            <a:off x="1280839" y="1849950"/>
            <a:ext cx="2298300" cy="34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000" b="0"/>
            </a:lvl1pPr>
            <a:lvl2pPr lvl="1" algn="ctr" rtl="0">
              <a:spcBef>
                <a:spcPts val="0"/>
              </a:spcBef>
              <a:spcAft>
                <a:spcPts val="0"/>
              </a:spcAft>
              <a:buSzPts val="2200"/>
              <a:buNone/>
              <a:defRPr sz="2200">
                <a:latin typeface="Open Sans Light"/>
                <a:ea typeface="Open Sans Light"/>
                <a:cs typeface="Open Sans Light"/>
                <a:sym typeface="Open Sans Light"/>
              </a:defRPr>
            </a:lvl2pPr>
            <a:lvl3pPr lvl="2" algn="ctr" rtl="0">
              <a:spcBef>
                <a:spcPts val="0"/>
              </a:spcBef>
              <a:spcAft>
                <a:spcPts val="0"/>
              </a:spcAft>
              <a:buSzPts val="2200"/>
              <a:buNone/>
              <a:defRPr sz="2200">
                <a:latin typeface="Open Sans Light"/>
                <a:ea typeface="Open Sans Light"/>
                <a:cs typeface="Open Sans Light"/>
                <a:sym typeface="Open Sans Light"/>
              </a:defRPr>
            </a:lvl3pPr>
            <a:lvl4pPr lvl="3" algn="ctr" rtl="0">
              <a:spcBef>
                <a:spcPts val="0"/>
              </a:spcBef>
              <a:spcAft>
                <a:spcPts val="0"/>
              </a:spcAft>
              <a:buSzPts val="2200"/>
              <a:buNone/>
              <a:defRPr sz="2200">
                <a:latin typeface="Open Sans Light"/>
                <a:ea typeface="Open Sans Light"/>
                <a:cs typeface="Open Sans Light"/>
                <a:sym typeface="Open Sans Light"/>
              </a:defRPr>
            </a:lvl4pPr>
            <a:lvl5pPr lvl="4" algn="ctr" rtl="0">
              <a:spcBef>
                <a:spcPts val="0"/>
              </a:spcBef>
              <a:spcAft>
                <a:spcPts val="0"/>
              </a:spcAft>
              <a:buSzPts val="2200"/>
              <a:buNone/>
              <a:defRPr sz="2200">
                <a:latin typeface="Open Sans Light"/>
                <a:ea typeface="Open Sans Light"/>
                <a:cs typeface="Open Sans Light"/>
                <a:sym typeface="Open Sans Light"/>
              </a:defRPr>
            </a:lvl5pPr>
            <a:lvl6pPr lvl="5" algn="ctr" rtl="0">
              <a:spcBef>
                <a:spcPts val="0"/>
              </a:spcBef>
              <a:spcAft>
                <a:spcPts val="0"/>
              </a:spcAft>
              <a:buSzPts val="2200"/>
              <a:buNone/>
              <a:defRPr sz="2200">
                <a:latin typeface="Open Sans Light"/>
                <a:ea typeface="Open Sans Light"/>
                <a:cs typeface="Open Sans Light"/>
                <a:sym typeface="Open Sans Light"/>
              </a:defRPr>
            </a:lvl6pPr>
            <a:lvl7pPr lvl="6" algn="ctr" rtl="0">
              <a:spcBef>
                <a:spcPts val="0"/>
              </a:spcBef>
              <a:spcAft>
                <a:spcPts val="0"/>
              </a:spcAft>
              <a:buSzPts val="2200"/>
              <a:buNone/>
              <a:defRPr sz="2200">
                <a:latin typeface="Open Sans Light"/>
                <a:ea typeface="Open Sans Light"/>
                <a:cs typeface="Open Sans Light"/>
                <a:sym typeface="Open Sans Light"/>
              </a:defRPr>
            </a:lvl7pPr>
            <a:lvl8pPr lvl="7" algn="ctr" rtl="0">
              <a:spcBef>
                <a:spcPts val="0"/>
              </a:spcBef>
              <a:spcAft>
                <a:spcPts val="0"/>
              </a:spcAft>
              <a:buSzPts val="2200"/>
              <a:buNone/>
              <a:defRPr sz="2200">
                <a:latin typeface="Open Sans Light"/>
                <a:ea typeface="Open Sans Light"/>
                <a:cs typeface="Open Sans Light"/>
                <a:sym typeface="Open Sans Light"/>
              </a:defRPr>
            </a:lvl8pPr>
            <a:lvl9pPr lvl="8" algn="ctr"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226" name="Google Shape;226;p18"/>
          <p:cNvSpPr txBox="1">
            <a:spLocks noGrp="1"/>
          </p:cNvSpPr>
          <p:nvPr>
            <p:ph type="subTitle" idx="1"/>
          </p:nvPr>
        </p:nvSpPr>
        <p:spPr>
          <a:xfrm>
            <a:off x="1280838" y="2196150"/>
            <a:ext cx="2298300" cy="64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spcBef>
                <a:spcPts val="0"/>
              </a:spcBef>
              <a:spcAft>
                <a:spcPts val="0"/>
              </a:spcAft>
              <a:buSzPts val="1600"/>
              <a:buNone/>
              <a:defRPr/>
            </a:lvl2pPr>
            <a:lvl3pPr lvl="2" algn="ctr" rtl="0">
              <a:spcBef>
                <a:spcPts val="1600"/>
              </a:spcBef>
              <a:spcAft>
                <a:spcPts val="0"/>
              </a:spcAft>
              <a:buSzPts val="1600"/>
              <a:buNone/>
              <a:defRPr/>
            </a:lvl3pPr>
            <a:lvl4pPr lvl="3" algn="ctr" rtl="0">
              <a:spcBef>
                <a:spcPts val="1600"/>
              </a:spcBef>
              <a:spcAft>
                <a:spcPts val="0"/>
              </a:spcAft>
              <a:buSzPts val="1600"/>
              <a:buNone/>
              <a:defRPr/>
            </a:lvl4pPr>
            <a:lvl5pPr lvl="4" algn="ctr" rtl="0">
              <a:spcBef>
                <a:spcPts val="1600"/>
              </a:spcBef>
              <a:spcAft>
                <a:spcPts val="0"/>
              </a:spcAft>
              <a:buSzPts val="1600"/>
              <a:buNone/>
              <a:defRPr/>
            </a:lvl5pPr>
            <a:lvl6pPr lvl="5" algn="ctr" rtl="0">
              <a:spcBef>
                <a:spcPts val="1600"/>
              </a:spcBef>
              <a:spcAft>
                <a:spcPts val="0"/>
              </a:spcAft>
              <a:buSzPts val="1600"/>
              <a:buNone/>
              <a:defRPr/>
            </a:lvl6pPr>
            <a:lvl7pPr lvl="6" algn="ctr" rtl="0">
              <a:spcBef>
                <a:spcPts val="1600"/>
              </a:spcBef>
              <a:spcAft>
                <a:spcPts val="0"/>
              </a:spcAft>
              <a:buSzPts val="1600"/>
              <a:buNone/>
              <a:defRPr/>
            </a:lvl7pPr>
            <a:lvl8pPr lvl="7" algn="ctr" rtl="0">
              <a:spcBef>
                <a:spcPts val="1600"/>
              </a:spcBef>
              <a:spcAft>
                <a:spcPts val="0"/>
              </a:spcAft>
              <a:buSzPts val="1600"/>
              <a:buNone/>
              <a:defRPr/>
            </a:lvl8pPr>
            <a:lvl9pPr lvl="8" algn="ctr" rtl="0">
              <a:spcBef>
                <a:spcPts val="1600"/>
              </a:spcBef>
              <a:spcAft>
                <a:spcPts val="1600"/>
              </a:spcAft>
              <a:buSzPts val="1600"/>
              <a:buNone/>
              <a:defRPr/>
            </a:lvl9pPr>
          </a:lstStyle>
          <a:p>
            <a:endParaRPr/>
          </a:p>
        </p:txBody>
      </p:sp>
      <p:sp>
        <p:nvSpPr>
          <p:cNvPr id="227" name="Google Shape;227;p18"/>
          <p:cNvSpPr txBox="1">
            <a:spLocks noGrp="1"/>
          </p:cNvSpPr>
          <p:nvPr>
            <p:ph type="title" idx="3"/>
          </p:nvPr>
        </p:nvSpPr>
        <p:spPr>
          <a:xfrm>
            <a:off x="4851464" y="1849950"/>
            <a:ext cx="2298300" cy="34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000" b="0"/>
            </a:lvl1pPr>
            <a:lvl2pPr lvl="1" algn="ctr" rtl="0">
              <a:spcBef>
                <a:spcPts val="0"/>
              </a:spcBef>
              <a:spcAft>
                <a:spcPts val="0"/>
              </a:spcAft>
              <a:buSzPts val="2200"/>
              <a:buNone/>
              <a:defRPr sz="2200">
                <a:latin typeface="Open Sans Light"/>
                <a:ea typeface="Open Sans Light"/>
                <a:cs typeface="Open Sans Light"/>
                <a:sym typeface="Open Sans Light"/>
              </a:defRPr>
            </a:lvl2pPr>
            <a:lvl3pPr lvl="2" algn="ctr" rtl="0">
              <a:spcBef>
                <a:spcPts val="0"/>
              </a:spcBef>
              <a:spcAft>
                <a:spcPts val="0"/>
              </a:spcAft>
              <a:buSzPts val="2200"/>
              <a:buNone/>
              <a:defRPr sz="2200">
                <a:latin typeface="Open Sans Light"/>
                <a:ea typeface="Open Sans Light"/>
                <a:cs typeface="Open Sans Light"/>
                <a:sym typeface="Open Sans Light"/>
              </a:defRPr>
            </a:lvl3pPr>
            <a:lvl4pPr lvl="3" algn="ctr" rtl="0">
              <a:spcBef>
                <a:spcPts val="0"/>
              </a:spcBef>
              <a:spcAft>
                <a:spcPts val="0"/>
              </a:spcAft>
              <a:buSzPts val="2200"/>
              <a:buNone/>
              <a:defRPr sz="2200">
                <a:latin typeface="Open Sans Light"/>
                <a:ea typeface="Open Sans Light"/>
                <a:cs typeface="Open Sans Light"/>
                <a:sym typeface="Open Sans Light"/>
              </a:defRPr>
            </a:lvl4pPr>
            <a:lvl5pPr lvl="4" algn="ctr" rtl="0">
              <a:spcBef>
                <a:spcPts val="0"/>
              </a:spcBef>
              <a:spcAft>
                <a:spcPts val="0"/>
              </a:spcAft>
              <a:buSzPts val="2200"/>
              <a:buNone/>
              <a:defRPr sz="2200">
                <a:latin typeface="Open Sans Light"/>
                <a:ea typeface="Open Sans Light"/>
                <a:cs typeface="Open Sans Light"/>
                <a:sym typeface="Open Sans Light"/>
              </a:defRPr>
            </a:lvl5pPr>
            <a:lvl6pPr lvl="5" algn="ctr" rtl="0">
              <a:spcBef>
                <a:spcPts val="0"/>
              </a:spcBef>
              <a:spcAft>
                <a:spcPts val="0"/>
              </a:spcAft>
              <a:buSzPts val="2200"/>
              <a:buNone/>
              <a:defRPr sz="2200">
                <a:latin typeface="Open Sans Light"/>
                <a:ea typeface="Open Sans Light"/>
                <a:cs typeface="Open Sans Light"/>
                <a:sym typeface="Open Sans Light"/>
              </a:defRPr>
            </a:lvl6pPr>
            <a:lvl7pPr lvl="6" algn="ctr" rtl="0">
              <a:spcBef>
                <a:spcPts val="0"/>
              </a:spcBef>
              <a:spcAft>
                <a:spcPts val="0"/>
              </a:spcAft>
              <a:buSzPts val="2200"/>
              <a:buNone/>
              <a:defRPr sz="2200">
                <a:latin typeface="Open Sans Light"/>
                <a:ea typeface="Open Sans Light"/>
                <a:cs typeface="Open Sans Light"/>
                <a:sym typeface="Open Sans Light"/>
              </a:defRPr>
            </a:lvl7pPr>
            <a:lvl8pPr lvl="7" algn="ctr" rtl="0">
              <a:spcBef>
                <a:spcPts val="0"/>
              </a:spcBef>
              <a:spcAft>
                <a:spcPts val="0"/>
              </a:spcAft>
              <a:buSzPts val="2200"/>
              <a:buNone/>
              <a:defRPr sz="2200">
                <a:latin typeface="Open Sans Light"/>
                <a:ea typeface="Open Sans Light"/>
                <a:cs typeface="Open Sans Light"/>
                <a:sym typeface="Open Sans Light"/>
              </a:defRPr>
            </a:lvl8pPr>
            <a:lvl9pPr lvl="8" algn="ctr"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228" name="Google Shape;228;p18"/>
          <p:cNvSpPr txBox="1">
            <a:spLocks noGrp="1"/>
          </p:cNvSpPr>
          <p:nvPr>
            <p:ph type="subTitle" idx="4"/>
          </p:nvPr>
        </p:nvSpPr>
        <p:spPr>
          <a:xfrm>
            <a:off x="4851463" y="2196150"/>
            <a:ext cx="2298300" cy="64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spcBef>
                <a:spcPts val="0"/>
              </a:spcBef>
              <a:spcAft>
                <a:spcPts val="0"/>
              </a:spcAft>
              <a:buSzPts val="1600"/>
              <a:buNone/>
              <a:defRPr/>
            </a:lvl2pPr>
            <a:lvl3pPr lvl="2" algn="ctr" rtl="0">
              <a:spcBef>
                <a:spcPts val="1600"/>
              </a:spcBef>
              <a:spcAft>
                <a:spcPts val="0"/>
              </a:spcAft>
              <a:buSzPts val="1600"/>
              <a:buNone/>
              <a:defRPr/>
            </a:lvl3pPr>
            <a:lvl4pPr lvl="3" algn="ctr" rtl="0">
              <a:spcBef>
                <a:spcPts val="1600"/>
              </a:spcBef>
              <a:spcAft>
                <a:spcPts val="0"/>
              </a:spcAft>
              <a:buSzPts val="1600"/>
              <a:buNone/>
              <a:defRPr/>
            </a:lvl4pPr>
            <a:lvl5pPr lvl="4" algn="ctr" rtl="0">
              <a:spcBef>
                <a:spcPts val="1600"/>
              </a:spcBef>
              <a:spcAft>
                <a:spcPts val="0"/>
              </a:spcAft>
              <a:buSzPts val="1600"/>
              <a:buNone/>
              <a:defRPr/>
            </a:lvl5pPr>
            <a:lvl6pPr lvl="5" algn="ctr" rtl="0">
              <a:spcBef>
                <a:spcPts val="1600"/>
              </a:spcBef>
              <a:spcAft>
                <a:spcPts val="0"/>
              </a:spcAft>
              <a:buSzPts val="1600"/>
              <a:buNone/>
              <a:defRPr/>
            </a:lvl6pPr>
            <a:lvl7pPr lvl="6" algn="ctr" rtl="0">
              <a:spcBef>
                <a:spcPts val="1600"/>
              </a:spcBef>
              <a:spcAft>
                <a:spcPts val="0"/>
              </a:spcAft>
              <a:buSzPts val="1600"/>
              <a:buNone/>
              <a:defRPr/>
            </a:lvl7pPr>
            <a:lvl8pPr lvl="7" algn="ctr" rtl="0">
              <a:spcBef>
                <a:spcPts val="1600"/>
              </a:spcBef>
              <a:spcAft>
                <a:spcPts val="0"/>
              </a:spcAft>
              <a:buSzPts val="1600"/>
              <a:buNone/>
              <a:defRPr/>
            </a:lvl8pPr>
            <a:lvl9pPr lvl="8" algn="ctr" rtl="0">
              <a:spcBef>
                <a:spcPts val="1600"/>
              </a:spcBef>
              <a:spcAft>
                <a:spcPts val="1600"/>
              </a:spcAft>
              <a:buSzPts val="1600"/>
              <a:buNone/>
              <a:defRPr/>
            </a:lvl9pPr>
          </a:lstStyle>
          <a:p>
            <a:endParaRPr/>
          </a:p>
        </p:txBody>
      </p:sp>
      <p:sp>
        <p:nvSpPr>
          <p:cNvPr id="229" name="Google Shape;229;p18"/>
          <p:cNvSpPr txBox="1">
            <a:spLocks noGrp="1"/>
          </p:cNvSpPr>
          <p:nvPr>
            <p:ph type="title" idx="5"/>
          </p:nvPr>
        </p:nvSpPr>
        <p:spPr>
          <a:xfrm>
            <a:off x="1280839" y="3620126"/>
            <a:ext cx="2298300" cy="34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000" b="0"/>
            </a:lvl1pPr>
            <a:lvl2pPr lvl="1" algn="ctr" rtl="0">
              <a:spcBef>
                <a:spcPts val="0"/>
              </a:spcBef>
              <a:spcAft>
                <a:spcPts val="0"/>
              </a:spcAft>
              <a:buSzPts val="2200"/>
              <a:buNone/>
              <a:defRPr sz="2200">
                <a:latin typeface="Open Sans Light"/>
                <a:ea typeface="Open Sans Light"/>
                <a:cs typeface="Open Sans Light"/>
                <a:sym typeface="Open Sans Light"/>
              </a:defRPr>
            </a:lvl2pPr>
            <a:lvl3pPr lvl="2" algn="ctr" rtl="0">
              <a:spcBef>
                <a:spcPts val="0"/>
              </a:spcBef>
              <a:spcAft>
                <a:spcPts val="0"/>
              </a:spcAft>
              <a:buSzPts val="2200"/>
              <a:buNone/>
              <a:defRPr sz="2200">
                <a:latin typeface="Open Sans Light"/>
                <a:ea typeface="Open Sans Light"/>
                <a:cs typeface="Open Sans Light"/>
                <a:sym typeface="Open Sans Light"/>
              </a:defRPr>
            </a:lvl3pPr>
            <a:lvl4pPr lvl="3" algn="ctr" rtl="0">
              <a:spcBef>
                <a:spcPts val="0"/>
              </a:spcBef>
              <a:spcAft>
                <a:spcPts val="0"/>
              </a:spcAft>
              <a:buSzPts val="2200"/>
              <a:buNone/>
              <a:defRPr sz="2200">
                <a:latin typeface="Open Sans Light"/>
                <a:ea typeface="Open Sans Light"/>
                <a:cs typeface="Open Sans Light"/>
                <a:sym typeface="Open Sans Light"/>
              </a:defRPr>
            </a:lvl4pPr>
            <a:lvl5pPr lvl="4" algn="ctr" rtl="0">
              <a:spcBef>
                <a:spcPts val="0"/>
              </a:spcBef>
              <a:spcAft>
                <a:spcPts val="0"/>
              </a:spcAft>
              <a:buSzPts val="2200"/>
              <a:buNone/>
              <a:defRPr sz="2200">
                <a:latin typeface="Open Sans Light"/>
                <a:ea typeface="Open Sans Light"/>
                <a:cs typeface="Open Sans Light"/>
                <a:sym typeface="Open Sans Light"/>
              </a:defRPr>
            </a:lvl5pPr>
            <a:lvl6pPr lvl="5" algn="ctr" rtl="0">
              <a:spcBef>
                <a:spcPts val="0"/>
              </a:spcBef>
              <a:spcAft>
                <a:spcPts val="0"/>
              </a:spcAft>
              <a:buSzPts val="2200"/>
              <a:buNone/>
              <a:defRPr sz="2200">
                <a:latin typeface="Open Sans Light"/>
                <a:ea typeface="Open Sans Light"/>
                <a:cs typeface="Open Sans Light"/>
                <a:sym typeface="Open Sans Light"/>
              </a:defRPr>
            </a:lvl6pPr>
            <a:lvl7pPr lvl="6" algn="ctr" rtl="0">
              <a:spcBef>
                <a:spcPts val="0"/>
              </a:spcBef>
              <a:spcAft>
                <a:spcPts val="0"/>
              </a:spcAft>
              <a:buSzPts val="2200"/>
              <a:buNone/>
              <a:defRPr sz="2200">
                <a:latin typeface="Open Sans Light"/>
                <a:ea typeface="Open Sans Light"/>
                <a:cs typeface="Open Sans Light"/>
                <a:sym typeface="Open Sans Light"/>
              </a:defRPr>
            </a:lvl7pPr>
            <a:lvl8pPr lvl="7" algn="ctr" rtl="0">
              <a:spcBef>
                <a:spcPts val="0"/>
              </a:spcBef>
              <a:spcAft>
                <a:spcPts val="0"/>
              </a:spcAft>
              <a:buSzPts val="2200"/>
              <a:buNone/>
              <a:defRPr sz="2200">
                <a:latin typeface="Open Sans Light"/>
                <a:ea typeface="Open Sans Light"/>
                <a:cs typeface="Open Sans Light"/>
                <a:sym typeface="Open Sans Light"/>
              </a:defRPr>
            </a:lvl8pPr>
            <a:lvl9pPr lvl="8" algn="ctr"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230" name="Google Shape;230;p18"/>
          <p:cNvSpPr txBox="1">
            <a:spLocks noGrp="1"/>
          </p:cNvSpPr>
          <p:nvPr>
            <p:ph type="subTitle" idx="6"/>
          </p:nvPr>
        </p:nvSpPr>
        <p:spPr>
          <a:xfrm>
            <a:off x="1280838" y="3966326"/>
            <a:ext cx="2298300" cy="64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spcBef>
                <a:spcPts val="0"/>
              </a:spcBef>
              <a:spcAft>
                <a:spcPts val="0"/>
              </a:spcAft>
              <a:buSzPts val="1600"/>
              <a:buNone/>
              <a:defRPr/>
            </a:lvl2pPr>
            <a:lvl3pPr lvl="2" algn="ctr" rtl="0">
              <a:spcBef>
                <a:spcPts val="1600"/>
              </a:spcBef>
              <a:spcAft>
                <a:spcPts val="0"/>
              </a:spcAft>
              <a:buSzPts val="1600"/>
              <a:buNone/>
              <a:defRPr/>
            </a:lvl3pPr>
            <a:lvl4pPr lvl="3" algn="ctr" rtl="0">
              <a:spcBef>
                <a:spcPts val="1600"/>
              </a:spcBef>
              <a:spcAft>
                <a:spcPts val="0"/>
              </a:spcAft>
              <a:buSzPts val="1600"/>
              <a:buNone/>
              <a:defRPr/>
            </a:lvl4pPr>
            <a:lvl5pPr lvl="4" algn="ctr" rtl="0">
              <a:spcBef>
                <a:spcPts val="1600"/>
              </a:spcBef>
              <a:spcAft>
                <a:spcPts val="0"/>
              </a:spcAft>
              <a:buSzPts val="1600"/>
              <a:buNone/>
              <a:defRPr/>
            </a:lvl5pPr>
            <a:lvl6pPr lvl="5" algn="ctr" rtl="0">
              <a:spcBef>
                <a:spcPts val="1600"/>
              </a:spcBef>
              <a:spcAft>
                <a:spcPts val="0"/>
              </a:spcAft>
              <a:buSzPts val="1600"/>
              <a:buNone/>
              <a:defRPr/>
            </a:lvl6pPr>
            <a:lvl7pPr lvl="6" algn="ctr" rtl="0">
              <a:spcBef>
                <a:spcPts val="1600"/>
              </a:spcBef>
              <a:spcAft>
                <a:spcPts val="0"/>
              </a:spcAft>
              <a:buSzPts val="1600"/>
              <a:buNone/>
              <a:defRPr/>
            </a:lvl7pPr>
            <a:lvl8pPr lvl="7" algn="ctr" rtl="0">
              <a:spcBef>
                <a:spcPts val="1600"/>
              </a:spcBef>
              <a:spcAft>
                <a:spcPts val="0"/>
              </a:spcAft>
              <a:buSzPts val="1600"/>
              <a:buNone/>
              <a:defRPr/>
            </a:lvl8pPr>
            <a:lvl9pPr lvl="8" algn="ctr" rtl="0">
              <a:spcBef>
                <a:spcPts val="1600"/>
              </a:spcBef>
              <a:spcAft>
                <a:spcPts val="1600"/>
              </a:spcAft>
              <a:buSzPts val="1600"/>
              <a:buNone/>
              <a:defRPr/>
            </a:lvl9pPr>
          </a:lstStyle>
          <a:p>
            <a:endParaRPr/>
          </a:p>
        </p:txBody>
      </p:sp>
      <p:sp>
        <p:nvSpPr>
          <p:cNvPr id="231" name="Google Shape;231;p18"/>
          <p:cNvSpPr txBox="1">
            <a:spLocks noGrp="1"/>
          </p:cNvSpPr>
          <p:nvPr>
            <p:ph type="title" idx="7"/>
          </p:nvPr>
        </p:nvSpPr>
        <p:spPr>
          <a:xfrm>
            <a:off x="4851464" y="3620126"/>
            <a:ext cx="2298300" cy="34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000" b="0"/>
            </a:lvl1pPr>
            <a:lvl2pPr lvl="1" algn="ctr" rtl="0">
              <a:spcBef>
                <a:spcPts val="0"/>
              </a:spcBef>
              <a:spcAft>
                <a:spcPts val="0"/>
              </a:spcAft>
              <a:buSzPts val="2200"/>
              <a:buNone/>
              <a:defRPr sz="2200">
                <a:latin typeface="Open Sans Light"/>
                <a:ea typeface="Open Sans Light"/>
                <a:cs typeface="Open Sans Light"/>
                <a:sym typeface="Open Sans Light"/>
              </a:defRPr>
            </a:lvl2pPr>
            <a:lvl3pPr lvl="2" algn="ctr" rtl="0">
              <a:spcBef>
                <a:spcPts val="0"/>
              </a:spcBef>
              <a:spcAft>
                <a:spcPts val="0"/>
              </a:spcAft>
              <a:buSzPts val="2200"/>
              <a:buNone/>
              <a:defRPr sz="2200">
                <a:latin typeface="Open Sans Light"/>
                <a:ea typeface="Open Sans Light"/>
                <a:cs typeface="Open Sans Light"/>
                <a:sym typeface="Open Sans Light"/>
              </a:defRPr>
            </a:lvl3pPr>
            <a:lvl4pPr lvl="3" algn="ctr" rtl="0">
              <a:spcBef>
                <a:spcPts val="0"/>
              </a:spcBef>
              <a:spcAft>
                <a:spcPts val="0"/>
              </a:spcAft>
              <a:buSzPts val="2200"/>
              <a:buNone/>
              <a:defRPr sz="2200">
                <a:latin typeface="Open Sans Light"/>
                <a:ea typeface="Open Sans Light"/>
                <a:cs typeface="Open Sans Light"/>
                <a:sym typeface="Open Sans Light"/>
              </a:defRPr>
            </a:lvl4pPr>
            <a:lvl5pPr lvl="4" algn="ctr" rtl="0">
              <a:spcBef>
                <a:spcPts val="0"/>
              </a:spcBef>
              <a:spcAft>
                <a:spcPts val="0"/>
              </a:spcAft>
              <a:buSzPts val="2200"/>
              <a:buNone/>
              <a:defRPr sz="2200">
                <a:latin typeface="Open Sans Light"/>
                <a:ea typeface="Open Sans Light"/>
                <a:cs typeface="Open Sans Light"/>
                <a:sym typeface="Open Sans Light"/>
              </a:defRPr>
            </a:lvl5pPr>
            <a:lvl6pPr lvl="5" algn="ctr" rtl="0">
              <a:spcBef>
                <a:spcPts val="0"/>
              </a:spcBef>
              <a:spcAft>
                <a:spcPts val="0"/>
              </a:spcAft>
              <a:buSzPts val="2200"/>
              <a:buNone/>
              <a:defRPr sz="2200">
                <a:latin typeface="Open Sans Light"/>
                <a:ea typeface="Open Sans Light"/>
                <a:cs typeface="Open Sans Light"/>
                <a:sym typeface="Open Sans Light"/>
              </a:defRPr>
            </a:lvl6pPr>
            <a:lvl7pPr lvl="6" algn="ctr" rtl="0">
              <a:spcBef>
                <a:spcPts val="0"/>
              </a:spcBef>
              <a:spcAft>
                <a:spcPts val="0"/>
              </a:spcAft>
              <a:buSzPts val="2200"/>
              <a:buNone/>
              <a:defRPr sz="2200">
                <a:latin typeface="Open Sans Light"/>
                <a:ea typeface="Open Sans Light"/>
                <a:cs typeface="Open Sans Light"/>
                <a:sym typeface="Open Sans Light"/>
              </a:defRPr>
            </a:lvl7pPr>
            <a:lvl8pPr lvl="7" algn="ctr" rtl="0">
              <a:spcBef>
                <a:spcPts val="0"/>
              </a:spcBef>
              <a:spcAft>
                <a:spcPts val="0"/>
              </a:spcAft>
              <a:buSzPts val="2200"/>
              <a:buNone/>
              <a:defRPr sz="2200">
                <a:latin typeface="Open Sans Light"/>
                <a:ea typeface="Open Sans Light"/>
                <a:cs typeface="Open Sans Light"/>
                <a:sym typeface="Open Sans Light"/>
              </a:defRPr>
            </a:lvl8pPr>
            <a:lvl9pPr lvl="8" algn="ctr"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232" name="Google Shape;232;p18"/>
          <p:cNvSpPr txBox="1">
            <a:spLocks noGrp="1"/>
          </p:cNvSpPr>
          <p:nvPr>
            <p:ph type="subTitle" idx="8"/>
          </p:nvPr>
        </p:nvSpPr>
        <p:spPr>
          <a:xfrm>
            <a:off x="4851463" y="3966326"/>
            <a:ext cx="2298300" cy="64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spcBef>
                <a:spcPts val="0"/>
              </a:spcBef>
              <a:spcAft>
                <a:spcPts val="0"/>
              </a:spcAft>
              <a:buSzPts val="1600"/>
              <a:buNone/>
              <a:defRPr/>
            </a:lvl2pPr>
            <a:lvl3pPr lvl="2" algn="ctr" rtl="0">
              <a:spcBef>
                <a:spcPts val="1600"/>
              </a:spcBef>
              <a:spcAft>
                <a:spcPts val="0"/>
              </a:spcAft>
              <a:buSzPts val="1600"/>
              <a:buNone/>
              <a:defRPr/>
            </a:lvl3pPr>
            <a:lvl4pPr lvl="3" algn="ctr" rtl="0">
              <a:spcBef>
                <a:spcPts val="1600"/>
              </a:spcBef>
              <a:spcAft>
                <a:spcPts val="0"/>
              </a:spcAft>
              <a:buSzPts val="1600"/>
              <a:buNone/>
              <a:defRPr/>
            </a:lvl4pPr>
            <a:lvl5pPr lvl="4" algn="ctr" rtl="0">
              <a:spcBef>
                <a:spcPts val="1600"/>
              </a:spcBef>
              <a:spcAft>
                <a:spcPts val="0"/>
              </a:spcAft>
              <a:buSzPts val="1600"/>
              <a:buNone/>
              <a:defRPr/>
            </a:lvl5pPr>
            <a:lvl6pPr lvl="5" algn="ctr" rtl="0">
              <a:spcBef>
                <a:spcPts val="1600"/>
              </a:spcBef>
              <a:spcAft>
                <a:spcPts val="0"/>
              </a:spcAft>
              <a:buSzPts val="1600"/>
              <a:buNone/>
              <a:defRPr/>
            </a:lvl6pPr>
            <a:lvl7pPr lvl="6" algn="ctr" rtl="0">
              <a:spcBef>
                <a:spcPts val="1600"/>
              </a:spcBef>
              <a:spcAft>
                <a:spcPts val="0"/>
              </a:spcAft>
              <a:buSzPts val="1600"/>
              <a:buNone/>
              <a:defRPr/>
            </a:lvl7pPr>
            <a:lvl8pPr lvl="7" algn="ctr" rtl="0">
              <a:spcBef>
                <a:spcPts val="1600"/>
              </a:spcBef>
              <a:spcAft>
                <a:spcPts val="0"/>
              </a:spcAft>
              <a:buSzPts val="1600"/>
              <a:buNone/>
              <a:defRPr/>
            </a:lvl8pPr>
            <a:lvl9pPr lvl="8" algn="ctr" rtl="0">
              <a:spcBef>
                <a:spcPts val="1600"/>
              </a:spcBef>
              <a:spcAft>
                <a:spcPts val="1600"/>
              </a:spcAft>
              <a:buSzPts val="1600"/>
              <a:buNone/>
              <a:defRPr/>
            </a:lvl9pPr>
          </a:lstStyle>
          <a:p>
            <a:endParaRPr/>
          </a:p>
        </p:txBody>
      </p:sp>
      <p:sp>
        <p:nvSpPr>
          <p:cNvPr id="233" name="Google Shape;233;p18"/>
          <p:cNvSpPr/>
          <p:nvPr/>
        </p:nvSpPr>
        <p:spPr>
          <a:xfrm flipH="1">
            <a:off x="8430750" y="0"/>
            <a:ext cx="7173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34" name="Google Shape;234;p18"/>
          <p:cNvCxnSpPr/>
          <p:nvPr/>
        </p:nvCxnSpPr>
        <p:spPr>
          <a:xfrm rot="10800000">
            <a:off x="8609044" y="1216917"/>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235" name="Google Shape;235;p18"/>
          <p:cNvCxnSpPr/>
          <p:nvPr/>
        </p:nvCxnSpPr>
        <p:spPr>
          <a:xfrm rot="10800000">
            <a:off x="8879944" y="539500"/>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236" name="Google Shape;236;p18"/>
          <p:cNvCxnSpPr/>
          <p:nvPr/>
        </p:nvCxnSpPr>
        <p:spPr>
          <a:xfrm rot="10800000">
            <a:off x="8879944" y="4604000"/>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237" name="Google Shape;237;p18"/>
          <p:cNvCxnSpPr/>
          <p:nvPr/>
        </p:nvCxnSpPr>
        <p:spPr>
          <a:xfrm rot="10800000">
            <a:off x="8879944" y="1894333"/>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238" name="Google Shape;238;p18"/>
          <p:cNvCxnSpPr/>
          <p:nvPr/>
        </p:nvCxnSpPr>
        <p:spPr>
          <a:xfrm rot="10800000">
            <a:off x="8879944" y="3249167"/>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239" name="Google Shape;239;p18"/>
          <p:cNvCxnSpPr/>
          <p:nvPr/>
        </p:nvCxnSpPr>
        <p:spPr>
          <a:xfrm rot="10800000">
            <a:off x="8609044" y="2571750"/>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240" name="Google Shape;240;p18"/>
          <p:cNvCxnSpPr/>
          <p:nvPr/>
        </p:nvCxnSpPr>
        <p:spPr>
          <a:xfrm rot="10800000">
            <a:off x="8609044" y="3926583"/>
            <a:ext cx="539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One-column text 5">
  <p:cSld name="CUSTOM_3_1_1_2">
    <p:spTree>
      <p:nvGrpSpPr>
        <p:cNvPr id="1" name="Shape 307"/>
        <p:cNvGrpSpPr/>
        <p:nvPr/>
      </p:nvGrpSpPr>
      <p:grpSpPr>
        <a:xfrm>
          <a:off x="0" y="0"/>
          <a:ext cx="0" cy="0"/>
          <a:chOff x="0" y="0"/>
          <a:chExt cx="0" cy="0"/>
        </a:xfrm>
      </p:grpSpPr>
      <p:sp>
        <p:nvSpPr>
          <p:cNvPr id="308" name="Google Shape;308;p24"/>
          <p:cNvSpPr txBox="1">
            <a:spLocks noGrp="1"/>
          </p:cNvSpPr>
          <p:nvPr>
            <p:ph type="title"/>
          </p:nvPr>
        </p:nvSpPr>
        <p:spPr>
          <a:xfrm>
            <a:off x="900763" y="1155400"/>
            <a:ext cx="4470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09" name="Google Shape;309;p24"/>
          <p:cNvSpPr txBox="1">
            <a:spLocks noGrp="1"/>
          </p:cNvSpPr>
          <p:nvPr>
            <p:ph type="subTitle" idx="1"/>
          </p:nvPr>
        </p:nvSpPr>
        <p:spPr>
          <a:xfrm>
            <a:off x="900700" y="1774225"/>
            <a:ext cx="4470900" cy="205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vl1pPr>
            <a:lvl2pPr lvl="1" rtl="0">
              <a:spcBef>
                <a:spcPts val="0"/>
              </a:spcBef>
              <a:spcAft>
                <a:spcPts val="0"/>
              </a:spcAft>
              <a:buSzPts val="1600"/>
              <a:buNone/>
              <a:defRPr/>
            </a:lvl2pPr>
            <a:lvl3pPr lvl="2" rtl="0">
              <a:spcBef>
                <a:spcPts val="1600"/>
              </a:spcBef>
              <a:spcAft>
                <a:spcPts val="0"/>
              </a:spcAft>
              <a:buSzPts val="1600"/>
              <a:buNone/>
              <a:defRPr/>
            </a:lvl3pPr>
            <a:lvl4pPr lvl="3" rtl="0">
              <a:spcBef>
                <a:spcPts val="1600"/>
              </a:spcBef>
              <a:spcAft>
                <a:spcPts val="0"/>
              </a:spcAft>
              <a:buSzPts val="1600"/>
              <a:buNone/>
              <a:defRPr/>
            </a:lvl4pPr>
            <a:lvl5pPr lvl="4" rtl="0">
              <a:spcBef>
                <a:spcPts val="1600"/>
              </a:spcBef>
              <a:spcAft>
                <a:spcPts val="0"/>
              </a:spcAft>
              <a:buSzPts val="1600"/>
              <a:buNone/>
              <a:defRPr/>
            </a:lvl5pPr>
            <a:lvl6pPr lvl="5" rtl="0">
              <a:spcBef>
                <a:spcPts val="1600"/>
              </a:spcBef>
              <a:spcAft>
                <a:spcPts val="0"/>
              </a:spcAft>
              <a:buSzPts val="1600"/>
              <a:buNone/>
              <a:defRPr/>
            </a:lvl6pPr>
            <a:lvl7pPr lvl="6" rtl="0">
              <a:spcBef>
                <a:spcPts val="1600"/>
              </a:spcBef>
              <a:spcAft>
                <a:spcPts val="0"/>
              </a:spcAft>
              <a:buSzPts val="1600"/>
              <a:buNone/>
              <a:defRPr/>
            </a:lvl7pPr>
            <a:lvl8pPr lvl="7" rtl="0">
              <a:spcBef>
                <a:spcPts val="1600"/>
              </a:spcBef>
              <a:spcAft>
                <a:spcPts val="0"/>
              </a:spcAft>
              <a:buSzPts val="1600"/>
              <a:buNone/>
              <a:defRPr/>
            </a:lvl8pPr>
            <a:lvl9pPr lvl="8" rtl="0">
              <a:spcBef>
                <a:spcPts val="1600"/>
              </a:spcBef>
              <a:spcAft>
                <a:spcPts val="1600"/>
              </a:spcAft>
              <a:buSzPts val="1600"/>
              <a:buNone/>
              <a:defRPr/>
            </a:lvl9pPr>
          </a:lstStyle>
          <a:p>
            <a:endParaRPr/>
          </a:p>
        </p:txBody>
      </p:sp>
      <p:sp>
        <p:nvSpPr>
          <p:cNvPr id="310" name="Google Shape;310;p24"/>
          <p:cNvSpPr/>
          <p:nvPr/>
        </p:nvSpPr>
        <p:spPr>
          <a:xfrm rot="10800000" flipH="1">
            <a:off x="0" y="13"/>
            <a:ext cx="7131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11" name="Google Shape;311;p24"/>
          <p:cNvCxnSpPr/>
          <p:nvPr/>
        </p:nvCxnSpPr>
        <p:spPr>
          <a:xfrm>
            <a:off x="0" y="3926596"/>
            <a:ext cx="536100" cy="0"/>
          </a:xfrm>
          <a:prstGeom prst="straightConnector1">
            <a:avLst/>
          </a:prstGeom>
          <a:noFill/>
          <a:ln w="38100" cap="flat" cmpd="sng">
            <a:solidFill>
              <a:schemeClr val="dk1"/>
            </a:solidFill>
            <a:prstDash val="solid"/>
            <a:round/>
            <a:headEnd type="none" w="med" len="med"/>
            <a:tailEnd type="none" w="med" len="med"/>
          </a:ln>
        </p:spPr>
      </p:cxnSp>
      <p:cxnSp>
        <p:nvCxnSpPr>
          <p:cNvPr id="312" name="Google Shape;312;p24"/>
          <p:cNvCxnSpPr/>
          <p:nvPr/>
        </p:nvCxnSpPr>
        <p:spPr>
          <a:xfrm>
            <a:off x="0" y="4604013"/>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313" name="Google Shape;313;p24"/>
          <p:cNvCxnSpPr/>
          <p:nvPr/>
        </p:nvCxnSpPr>
        <p:spPr>
          <a:xfrm>
            <a:off x="0" y="539513"/>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314" name="Google Shape;314;p24"/>
          <p:cNvCxnSpPr/>
          <p:nvPr/>
        </p:nvCxnSpPr>
        <p:spPr>
          <a:xfrm>
            <a:off x="0" y="3249179"/>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315" name="Google Shape;315;p24"/>
          <p:cNvCxnSpPr/>
          <p:nvPr/>
        </p:nvCxnSpPr>
        <p:spPr>
          <a:xfrm>
            <a:off x="0" y="1894346"/>
            <a:ext cx="266700" cy="0"/>
          </a:xfrm>
          <a:prstGeom prst="straightConnector1">
            <a:avLst/>
          </a:prstGeom>
          <a:noFill/>
          <a:ln w="38100" cap="flat" cmpd="sng">
            <a:solidFill>
              <a:schemeClr val="dk1"/>
            </a:solidFill>
            <a:prstDash val="solid"/>
            <a:round/>
            <a:headEnd type="none" w="med" len="med"/>
            <a:tailEnd type="none" w="med" len="med"/>
          </a:ln>
        </p:spPr>
      </p:cxnSp>
      <p:cxnSp>
        <p:nvCxnSpPr>
          <p:cNvPr id="316" name="Google Shape;316;p24"/>
          <p:cNvCxnSpPr/>
          <p:nvPr/>
        </p:nvCxnSpPr>
        <p:spPr>
          <a:xfrm>
            <a:off x="0" y="2571771"/>
            <a:ext cx="536100" cy="0"/>
          </a:xfrm>
          <a:prstGeom prst="straightConnector1">
            <a:avLst/>
          </a:prstGeom>
          <a:noFill/>
          <a:ln w="38100" cap="flat" cmpd="sng">
            <a:solidFill>
              <a:schemeClr val="dk1"/>
            </a:solidFill>
            <a:prstDash val="solid"/>
            <a:round/>
            <a:headEnd type="none" w="med" len="med"/>
            <a:tailEnd type="none" w="med" len="med"/>
          </a:ln>
        </p:spPr>
      </p:cxnSp>
      <p:cxnSp>
        <p:nvCxnSpPr>
          <p:cNvPr id="317" name="Google Shape;317;p24"/>
          <p:cNvCxnSpPr/>
          <p:nvPr/>
        </p:nvCxnSpPr>
        <p:spPr>
          <a:xfrm>
            <a:off x="0" y="1273771"/>
            <a:ext cx="536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p:cSld name="CUSTOM_5">
    <p:spTree>
      <p:nvGrpSpPr>
        <p:cNvPr id="1" name="Shape 318"/>
        <p:cNvGrpSpPr/>
        <p:nvPr/>
      </p:nvGrpSpPr>
      <p:grpSpPr>
        <a:xfrm>
          <a:off x="0" y="0"/>
          <a:ext cx="0" cy="0"/>
          <a:chOff x="0" y="0"/>
          <a:chExt cx="0" cy="0"/>
        </a:xfrm>
      </p:grpSpPr>
      <p:sp>
        <p:nvSpPr>
          <p:cNvPr id="319" name="Google Shape;319;p25"/>
          <p:cNvSpPr txBox="1">
            <a:spLocks noGrp="1"/>
          </p:cNvSpPr>
          <p:nvPr>
            <p:ph type="title"/>
          </p:nvPr>
        </p:nvSpPr>
        <p:spPr>
          <a:xfrm>
            <a:off x="1426963" y="3565500"/>
            <a:ext cx="1912500" cy="34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000" b="0"/>
            </a:lvl1pPr>
            <a:lvl2pPr lvl="1" rtl="0">
              <a:spcBef>
                <a:spcPts val="0"/>
              </a:spcBef>
              <a:spcAft>
                <a:spcPts val="0"/>
              </a:spcAft>
              <a:buSzPts val="2200"/>
              <a:buNone/>
              <a:defRPr sz="2200">
                <a:latin typeface="Open Sans Light"/>
                <a:ea typeface="Open Sans Light"/>
                <a:cs typeface="Open Sans Light"/>
                <a:sym typeface="Open Sans Light"/>
              </a:defRPr>
            </a:lvl2pPr>
            <a:lvl3pPr lvl="2" rtl="0">
              <a:spcBef>
                <a:spcPts val="0"/>
              </a:spcBef>
              <a:spcAft>
                <a:spcPts val="0"/>
              </a:spcAft>
              <a:buSzPts val="2200"/>
              <a:buNone/>
              <a:defRPr sz="2200">
                <a:latin typeface="Open Sans Light"/>
                <a:ea typeface="Open Sans Light"/>
                <a:cs typeface="Open Sans Light"/>
                <a:sym typeface="Open Sans Light"/>
              </a:defRPr>
            </a:lvl3pPr>
            <a:lvl4pPr lvl="3" rtl="0">
              <a:spcBef>
                <a:spcPts val="0"/>
              </a:spcBef>
              <a:spcAft>
                <a:spcPts val="0"/>
              </a:spcAft>
              <a:buSzPts val="2200"/>
              <a:buNone/>
              <a:defRPr sz="2200">
                <a:latin typeface="Open Sans Light"/>
                <a:ea typeface="Open Sans Light"/>
                <a:cs typeface="Open Sans Light"/>
                <a:sym typeface="Open Sans Light"/>
              </a:defRPr>
            </a:lvl4pPr>
            <a:lvl5pPr lvl="4" rtl="0">
              <a:spcBef>
                <a:spcPts val="0"/>
              </a:spcBef>
              <a:spcAft>
                <a:spcPts val="0"/>
              </a:spcAft>
              <a:buSzPts val="2200"/>
              <a:buNone/>
              <a:defRPr sz="2200">
                <a:latin typeface="Open Sans Light"/>
                <a:ea typeface="Open Sans Light"/>
                <a:cs typeface="Open Sans Light"/>
                <a:sym typeface="Open Sans Light"/>
              </a:defRPr>
            </a:lvl5pPr>
            <a:lvl6pPr lvl="5" rtl="0">
              <a:spcBef>
                <a:spcPts val="0"/>
              </a:spcBef>
              <a:spcAft>
                <a:spcPts val="0"/>
              </a:spcAft>
              <a:buSzPts val="2200"/>
              <a:buNone/>
              <a:defRPr sz="2200">
                <a:latin typeface="Open Sans Light"/>
                <a:ea typeface="Open Sans Light"/>
                <a:cs typeface="Open Sans Light"/>
                <a:sym typeface="Open Sans Light"/>
              </a:defRPr>
            </a:lvl6pPr>
            <a:lvl7pPr lvl="6" rtl="0">
              <a:spcBef>
                <a:spcPts val="0"/>
              </a:spcBef>
              <a:spcAft>
                <a:spcPts val="0"/>
              </a:spcAft>
              <a:buSzPts val="2200"/>
              <a:buNone/>
              <a:defRPr sz="2200">
                <a:latin typeface="Open Sans Light"/>
                <a:ea typeface="Open Sans Light"/>
                <a:cs typeface="Open Sans Light"/>
                <a:sym typeface="Open Sans Light"/>
              </a:defRPr>
            </a:lvl7pPr>
            <a:lvl8pPr lvl="7" rtl="0">
              <a:spcBef>
                <a:spcPts val="0"/>
              </a:spcBef>
              <a:spcAft>
                <a:spcPts val="0"/>
              </a:spcAft>
              <a:buSzPts val="2200"/>
              <a:buNone/>
              <a:defRPr sz="2200">
                <a:latin typeface="Open Sans Light"/>
                <a:ea typeface="Open Sans Light"/>
                <a:cs typeface="Open Sans Light"/>
                <a:sym typeface="Open Sans Light"/>
              </a:defRPr>
            </a:lvl8pPr>
            <a:lvl9pPr lvl="8"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320" name="Google Shape;320;p25"/>
          <p:cNvSpPr txBox="1">
            <a:spLocks noGrp="1"/>
          </p:cNvSpPr>
          <p:nvPr>
            <p:ph type="subTitle" idx="1"/>
          </p:nvPr>
        </p:nvSpPr>
        <p:spPr>
          <a:xfrm>
            <a:off x="1426963" y="3911700"/>
            <a:ext cx="1912500" cy="69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rtl="0">
              <a:spcBef>
                <a:spcPts val="0"/>
              </a:spcBef>
              <a:spcAft>
                <a:spcPts val="0"/>
              </a:spcAft>
              <a:buSzPts val="1600"/>
              <a:buNone/>
              <a:defRPr/>
            </a:lvl2pPr>
            <a:lvl3pPr lvl="2" rtl="0">
              <a:spcBef>
                <a:spcPts val="1600"/>
              </a:spcBef>
              <a:spcAft>
                <a:spcPts val="0"/>
              </a:spcAft>
              <a:buSzPts val="1600"/>
              <a:buNone/>
              <a:defRPr/>
            </a:lvl3pPr>
            <a:lvl4pPr lvl="3" rtl="0">
              <a:spcBef>
                <a:spcPts val="1600"/>
              </a:spcBef>
              <a:spcAft>
                <a:spcPts val="0"/>
              </a:spcAft>
              <a:buSzPts val="1600"/>
              <a:buNone/>
              <a:defRPr/>
            </a:lvl4pPr>
            <a:lvl5pPr lvl="4" rtl="0">
              <a:spcBef>
                <a:spcPts val="1600"/>
              </a:spcBef>
              <a:spcAft>
                <a:spcPts val="0"/>
              </a:spcAft>
              <a:buSzPts val="1600"/>
              <a:buNone/>
              <a:defRPr/>
            </a:lvl5pPr>
            <a:lvl6pPr lvl="5" rtl="0">
              <a:spcBef>
                <a:spcPts val="1600"/>
              </a:spcBef>
              <a:spcAft>
                <a:spcPts val="0"/>
              </a:spcAft>
              <a:buSzPts val="1600"/>
              <a:buNone/>
              <a:defRPr/>
            </a:lvl6pPr>
            <a:lvl7pPr lvl="6" rtl="0">
              <a:spcBef>
                <a:spcPts val="1600"/>
              </a:spcBef>
              <a:spcAft>
                <a:spcPts val="0"/>
              </a:spcAft>
              <a:buSzPts val="1600"/>
              <a:buNone/>
              <a:defRPr/>
            </a:lvl7pPr>
            <a:lvl8pPr lvl="7" rtl="0">
              <a:spcBef>
                <a:spcPts val="1600"/>
              </a:spcBef>
              <a:spcAft>
                <a:spcPts val="0"/>
              </a:spcAft>
              <a:buSzPts val="1600"/>
              <a:buNone/>
              <a:defRPr/>
            </a:lvl8pPr>
            <a:lvl9pPr lvl="8" rtl="0">
              <a:spcBef>
                <a:spcPts val="1600"/>
              </a:spcBef>
              <a:spcAft>
                <a:spcPts val="1600"/>
              </a:spcAft>
              <a:buSzPts val="1600"/>
              <a:buNone/>
              <a:defRPr/>
            </a:lvl9pPr>
          </a:lstStyle>
          <a:p>
            <a:endParaRPr/>
          </a:p>
        </p:txBody>
      </p:sp>
      <p:sp>
        <p:nvSpPr>
          <p:cNvPr id="321" name="Google Shape;321;p25"/>
          <p:cNvSpPr txBox="1">
            <a:spLocks noGrp="1"/>
          </p:cNvSpPr>
          <p:nvPr>
            <p:ph type="title" idx="2" hasCustomPrompt="1"/>
          </p:nvPr>
        </p:nvSpPr>
        <p:spPr>
          <a:xfrm>
            <a:off x="1426963" y="3119475"/>
            <a:ext cx="1912500" cy="506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322" name="Google Shape;322;p25"/>
          <p:cNvSpPr txBox="1">
            <a:spLocks noGrp="1"/>
          </p:cNvSpPr>
          <p:nvPr>
            <p:ph type="title" idx="3"/>
          </p:nvPr>
        </p:nvSpPr>
        <p:spPr>
          <a:xfrm>
            <a:off x="713250" y="539500"/>
            <a:ext cx="7717500" cy="5727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23" name="Google Shape;323;p25"/>
          <p:cNvSpPr txBox="1">
            <a:spLocks noGrp="1"/>
          </p:cNvSpPr>
          <p:nvPr>
            <p:ph type="title" idx="4"/>
          </p:nvPr>
        </p:nvSpPr>
        <p:spPr>
          <a:xfrm>
            <a:off x="3972638" y="3565500"/>
            <a:ext cx="1912500" cy="34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000" b="0"/>
            </a:lvl1pPr>
            <a:lvl2pPr lvl="1" rtl="0">
              <a:spcBef>
                <a:spcPts val="0"/>
              </a:spcBef>
              <a:spcAft>
                <a:spcPts val="0"/>
              </a:spcAft>
              <a:buSzPts val="2200"/>
              <a:buNone/>
              <a:defRPr sz="2200">
                <a:latin typeface="Open Sans Light"/>
                <a:ea typeface="Open Sans Light"/>
                <a:cs typeface="Open Sans Light"/>
                <a:sym typeface="Open Sans Light"/>
              </a:defRPr>
            </a:lvl2pPr>
            <a:lvl3pPr lvl="2" rtl="0">
              <a:spcBef>
                <a:spcPts val="0"/>
              </a:spcBef>
              <a:spcAft>
                <a:spcPts val="0"/>
              </a:spcAft>
              <a:buSzPts val="2200"/>
              <a:buNone/>
              <a:defRPr sz="2200">
                <a:latin typeface="Open Sans Light"/>
                <a:ea typeface="Open Sans Light"/>
                <a:cs typeface="Open Sans Light"/>
                <a:sym typeface="Open Sans Light"/>
              </a:defRPr>
            </a:lvl3pPr>
            <a:lvl4pPr lvl="3" rtl="0">
              <a:spcBef>
                <a:spcPts val="0"/>
              </a:spcBef>
              <a:spcAft>
                <a:spcPts val="0"/>
              </a:spcAft>
              <a:buSzPts val="2200"/>
              <a:buNone/>
              <a:defRPr sz="2200">
                <a:latin typeface="Open Sans Light"/>
                <a:ea typeface="Open Sans Light"/>
                <a:cs typeface="Open Sans Light"/>
                <a:sym typeface="Open Sans Light"/>
              </a:defRPr>
            </a:lvl4pPr>
            <a:lvl5pPr lvl="4" rtl="0">
              <a:spcBef>
                <a:spcPts val="0"/>
              </a:spcBef>
              <a:spcAft>
                <a:spcPts val="0"/>
              </a:spcAft>
              <a:buSzPts val="2200"/>
              <a:buNone/>
              <a:defRPr sz="2200">
                <a:latin typeface="Open Sans Light"/>
                <a:ea typeface="Open Sans Light"/>
                <a:cs typeface="Open Sans Light"/>
                <a:sym typeface="Open Sans Light"/>
              </a:defRPr>
            </a:lvl5pPr>
            <a:lvl6pPr lvl="5" rtl="0">
              <a:spcBef>
                <a:spcPts val="0"/>
              </a:spcBef>
              <a:spcAft>
                <a:spcPts val="0"/>
              </a:spcAft>
              <a:buSzPts val="2200"/>
              <a:buNone/>
              <a:defRPr sz="2200">
                <a:latin typeface="Open Sans Light"/>
                <a:ea typeface="Open Sans Light"/>
                <a:cs typeface="Open Sans Light"/>
                <a:sym typeface="Open Sans Light"/>
              </a:defRPr>
            </a:lvl6pPr>
            <a:lvl7pPr lvl="6" rtl="0">
              <a:spcBef>
                <a:spcPts val="0"/>
              </a:spcBef>
              <a:spcAft>
                <a:spcPts val="0"/>
              </a:spcAft>
              <a:buSzPts val="2200"/>
              <a:buNone/>
              <a:defRPr sz="2200">
                <a:latin typeface="Open Sans Light"/>
                <a:ea typeface="Open Sans Light"/>
                <a:cs typeface="Open Sans Light"/>
                <a:sym typeface="Open Sans Light"/>
              </a:defRPr>
            </a:lvl7pPr>
            <a:lvl8pPr lvl="7" rtl="0">
              <a:spcBef>
                <a:spcPts val="0"/>
              </a:spcBef>
              <a:spcAft>
                <a:spcPts val="0"/>
              </a:spcAft>
              <a:buSzPts val="2200"/>
              <a:buNone/>
              <a:defRPr sz="2200">
                <a:latin typeface="Open Sans Light"/>
                <a:ea typeface="Open Sans Light"/>
                <a:cs typeface="Open Sans Light"/>
                <a:sym typeface="Open Sans Light"/>
              </a:defRPr>
            </a:lvl8pPr>
            <a:lvl9pPr lvl="8"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324" name="Google Shape;324;p25"/>
          <p:cNvSpPr txBox="1">
            <a:spLocks noGrp="1"/>
          </p:cNvSpPr>
          <p:nvPr>
            <p:ph type="subTitle" idx="5"/>
          </p:nvPr>
        </p:nvSpPr>
        <p:spPr>
          <a:xfrm>
            <a:off x="3972638" y="3911700"/>
            <a:ext cx="1912500" cy="69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a:lvl2pPr>
            <a:lvl3pPr lvl="2" rtl="0">
              <a:spcBef>
                <a:spcPts val="1600"/>
              </a:spcBef>
              <a:spcAft>
                <a:spcPts val="0"/>
              </a:spcAft>
              <a:buSzPts val="1600"/>
              <a:buNone/>
              <a:defRPr/>
            </a:lvl3pPr>
            <a:lvl4pPr lvl="3" rtl="0">
              <a:spcBef>
                <a:spcPts val="1600"/>
              </a:spcBef>
              <a:spcAft>
                <a:spcPts val="0"/>
              </a:spcAft>
              <a:buSzPts val="1600"/>
              <a:buNone/>
              <a:defRPr/>
            </a:lvl4pPr>
            <a:lvl5pPr lvl="4" rtl="0">
              <a:spcBef>
                <a:spcPts val="1600"/>
              </a:spcBef>
              <a:spcAft>
                <a:spcPts val="0"/>
              </a:spcAft>
              <a:buSzPts val="1600"/>
              <a:buNone/>
              <a:defRPr/>
            </a:lvl5pPr>
            <a:lvl6pPr lvl="5" rtl="0">
              <a:spcBef>
                <a:spcPts val="1600"/>
              </a:spcBef>
              <a:spcAft>
                <a:spcPts val="0"/>
              </a:spcAft>
              <a:buSzPts val="1600"/>
              <a:buNone/>
              <a:defRPr/>
            </a:lvl6pPr>
            <a:lvl7pPr lvl="6" rtl="0">
              <a:spcBef>
                <a:spcPts val="1600"/>
              </a:spcBef>
              <a:spcAft>
                <a:spcPts val="0"/>
              </a:spcAft>
              <a:buSzPts val="1600"/>
              <a:buNone/>
              <a:defRPr/>
            </a:lvl7pPr>
            <a:lvl8pPr lvl="7" rtl="0">
              <a:spcBef>
                <a:spcPts val="1600"/>
              </a:spcBef>
              <a:spcAft>
                <a:spcPts val="0"/>
              </a:spcAft>
              <a:buSzPts val="1600"/>
              <a:buNone/>
              <a:defRPr/>
            </a:lvl8pPr>
            <a:lvl9pPr lvl="8" rtl="0">
              <a:spcBef>
                <a:spcPts val="1600"/>
              </a:spcBef>
              <a:spcAft>
                <a:spcPts val="1600"/>
              </a:spcAft>
              <a:buSzPts val="1600"/>
              <a:buNone/>
              <a:defRPr/>
            </a:lvl9pPr>
          </a:lstStyle>
          <a:p>
            <a:endParaRPr/>
          </a:p>
        </p:txBody>
      </p:sp>
      <p:sp>
        <p:nvSpPr>
          <p:cNvPr id="325" name="Google Shape;325;p25"/>
          <p:cNvSpPr txBox="1">
            <a:spLocks noGrp="1"/>
          </p:cNvSpPr>
          <p:nvPr>
            <p:ph type="title" idx="6" hasCustomPrompt="1"/>
          </p:nvPr>
        </p:nvSpPr>
        <p:spPr>
          <a:xfrm>
            <a:off x="3972638" y="3119475"/>
            <a:ext cx="1912500" cy="506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326" name="Google Shape;326;p25"/>
          <p:cNvSpPr txBox="1">
            <a:spLocks noGrp="1"/>
          </p:cNvSpPr>
          <p:nvPr>
            <p:ph type="title" idx="7"/>
          </p:nvPr>
        </p:nvSpPr>
        <p:spPr>
          <a:xfrm>
            <a:off x="6518374" y="3565500"/>
            <a:ext cx="1912500" cy="34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000" b="0"/>
            </a:lvl1pPr>
            <a:lvl2pPr lvl="1" rtl="0">
              <a:spcBef>
                <a:spcPts val="0"/>
              </a:spcBef>
              <a:spcAft>
                <a:spcPts val="0"/>
              </a:spcAft>
              <a:buSzPts val="2200"/>
              <a:buNone/>
              <a:defRPr sz="2200">
                <a:latin typeface="Open Sans Light"/>
                <a:ea typeface="Open Sans Light"/>
                <a:cs typeface="Open Sans Light"/>
                <a:sym typeface="Open Sans Light"/>
              </a:defRPr>
            </a:lvl2pPr>
            <a:lvl3pPr lvl="2" rtl="0">
              <a:spcBef>
                <a:spcPts val="0"/>
              </a:spcBef>
              <a:spcAft>
                <a:spcPts val="0"/>
              </a:spcAft>
              <a:buSzPts val="2200"/>
              <a:buNone/>
              <a:defRPr sz="2200">
                <a:latin typeface="Open Sans Light"/>
                <a:ea typeface="Open Sans Light"/>
                <a:cs typeface="Open Sans Light"/>
                <a:sym typeface="Open Sans Light"/>
              </a:defRPr>
            </a:lvl3pPr>
            <a:lvl4pPr lvl="3" rtl="0">
              <a:spcBef>
                <a:spcPts val="0"/>
              </a:spcBef>
              <a:spcAft>
                <a:spcPts val="0"/>
              </a:spcAft>
              <a:buSzPts val="2200"/>
              <a:buNone/>
              <a:defRPr sz="2200">
                <a:latin typeface="Open Sans Light"/>
                <a:ea typeface="Open Sans Light"/>
                <a:cs typeface="Open Sans Light"/>
                <a:sym typeface="Open Sans Light"/>
              </a:defRPr>
            </a:lvl4pPr>
            <a:lvl5pPr lvl="4" rtl="0">
              <a:spcBef>
                <a:spcPts val="0"/>
              </a:spcBef>
              <a:spcAft>
                <a:spcPts val="0"/>
              </a:spcAft>
              <a:buSzPts val="2200"/>
              <a:buNone/>
              <a:defRPr sz="2200">
                <a:latin typeface="Open Sans Light"/>
                <a:ea typeface="Open Sans Light"/>
                <a:cs typeface="Open Sans Light"/>
                <a:sym typeface="Open Sans Light"/>
              </a:defRPr>
            </a:lvl5pPr>
            <a:lvl6pPr lvl="5" rtl="0">
              <a:spcBef>
                <a:spcPts val="0"/>
              </a:spcBef>
              <a:spcAft>
                <a:spcPts val="0"/>
              </a:spcAft>
              <a:buSzPts val="2200"/>
              <a:buNone/>
              <a:defRPr sz="2200">
                <a:latin typeface="Open Sans Light"/>
                <a:ea typeface="Open Sans Light"/>
                <a:cs typeface="Open Sans Light"/>
                <a:sym typeface="Open Sans Light"/>
              </a:defRPr>
            </a:lvl6pPr>
            <a:lvl7pPr lvl="6" rtl="0">
              <a:spcBef>
                <a:spcPts val="0"/>
              </a:spcBef>
              <a:spcAft>
                <a:spcPts val="0"/>
              </a:spcAft>
              <a:buSzPts val="2200"/>
              <a:buNone/>
              <a:defRPr sz="2200">
                <a:latin typeface="Open Sans Light"/>
                <a:ea typeface="Open Sans Light"/>
                <a:cs typeface="Open Sans Light"/>
                <a:sym typeface="Open Sans Light"/>
              </a:defRPr>
            </a:lvl7pPr>
            <a:lvl8pPr lvl="7" rtl="0">
              <a:spcBef>
                <a:spcPts val="0"/>
              </a:spcBef>
              <a:spcAft>
                <a:spcPts val="0"/>
              </a:spcAft>
              <a:buSzPts val="2200"/>
              <a:buNone/>
              <a:defRPr sz="2200">
                <a:latin typeface="Open Sans Light"/>
                <a:ea typeface="Open Sans Light"/>
                <a:cs typeface="Open Sans Light"/>
                <a:sym typeface="Open Sans Light"/>
              </a:defRPr>
            </a:lvl8pPr>
            <a:lvl9pPr lvl="8" rtl="0">
              <a:spcBef>
                <a:spcPts val="0"/>
              </a:spcBef>
              <a:spcAft>
                <a:spcPts val="0"/>
              </a:spcAft>
              <a:buSzPts val="2200"/>
              <a:buNone/>
              <a:defRPr sz="2200">
                <a:latin typeface="Open Sans Light"/>
                <a:ea typeface="Open Sans Light"/>
                <a:cs typeface="Open Sans Light"/>
                <a:sym typeface="Open Sans Light"/>
              </a:defRPr>
            </a:lvl9pPr>
          </a:lstStyle>
          <a:p>
            <a:endParaRPr/>
          </a:p>
        </p:txBody>
      </p:sp>
      <p:sp>
        <p:nvSpPr>
          <p:cNvPr id="327" name="Google Shape;327;p25"/>
          <p:cNvSpPr txBox="1">
            <a:spLocks noGrp="1"/>
          </p:cNvSpPr>
          <p:nvPr>
            <p:ph type="subTitle" idx="8"/>
          </p:nvPr>
        </p:nvSpPr>
        <p:spPr>
          <a:xfrm>
            <a:off x="6518374" y="3911700"/>
            <a:ext cx="1912500" cy="69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rtl="0">
              <a:spcBef>
                <a:spcPts val="0"/>
              </a:spcBef>
              <a:spcAft>
                <a:spcPts val="0"/>
              </a:spcAft>
              <a:buSzPts val="1600"/>
              <a:buNone/>
              <a:defRPr/>
            </a:lvl2pPr>
            <a:lvl3pPr lvl="2" rtl="0">
              <a:spcBef>
                <a:spcPts val="1600"/>
              </a:spcBef>
              <a:spcAft>
                <a:spcPts val="0"/>
              </a:spcAft>
              <a:buSzPts val="1600"/>
              <a:buNone/>
              <a:defRPr/>
            </a:lvl3pPr>
            <a:lvl4pPr lvl="3" rtl="0">
              <a:spcBef>
                <a:spcPts val="1600"/>
              </a:spcBef>
              <a:spcAft>
                <a:spcPts val="0"/>
              </a:spcAft>
              <a:buSzPts val="1600"/>
              <a:buNone/>
              <a:defRPr/>
            </a:lvl4pPr>
            <a:lvl5pPr lvl="4" rtl="0">
              <a:spcBef>
                <a:spcPts val="1600"/>
              </a:spcBef>
              <a:spcAft>
                <a:spcPts val="0"/>
              </a:spcAft>
              <a:buSzPts val="1600"/>
              <a:buNone/>
              <a:defRPr/>
            </a:lvl5pPr>
            <a:lvl6pPr lvl="5" rtl="0">
              <a:spcBef>
                <a:spcPts val="1600"/>
              </a:spcBef>
              <a:spcAft>
                <a:spcPts val="0"/>
              </a:spcAft>
              <a:buSzPts val="1600"/>
              <a:buNone/>
              <a:defRPr/>
            </a:lvl6pPr>
            <a:lvl7pPr lvl="6" rtl="0">
              <a:spcBef>
                <a:spcPts val="1600"/>
              </a:spcBef>
              <a:spcAft>
                <a:spcPts val="0"/>
              </a:spcAft>
              <a:buSzPts val="1600"/>
              <a:buNone/>
              <a:defRPr/>
            </a:lvl7pPr>
            <a:lvl8pPr lvl="7" rtl="0">
              <a:spcBef>
                <a:spcPts val="1600"/>
              </a:spcBef>
              <a:spcAft>
                <a:spcPts val="0"/>
              </a:spcAft>
              <a:buSzPts val="1600"/>
              <a:buNone/>
              <a:defRPr/>
            </a:lvl8pPr>
            <a:lvl9pPr lvl="8" rtl="0">
              <a:spcBef>
                <a:spcPts val="1600"/>
              </a:spcBef>
              <a:spcAft>
                <a:spcPts val="1600"/>
              </a:spcAft>
              <a:buSzPts val="1600"/>
              <a:buNone/>
              <a:defRPr/>
            </a:lvl9pPr>
          </a:lstStyle>
          <a:p>
            <a:endParaRPr/>
          </a:p>
        </p:txBody>
      </p:sp>
      <p:sp>
        <p:nvSpPr>
          <p:cNvPr id="328" name="Google Shape;328;p25"/>
          <p:cNvSpPr txBox="1">
            <a:spLocks noGrp="1"/>
          </p:cNvSpPr>
          <p:nvPr>
            <p:ph type="title" idx="9" hasCustomPrompt="1"/>
          </p:nvPr>
        </p:nvSpPr>
        <p:spPr>
          <a:xfrm>
            <a:off x="6518374" y="3119475"/>
            <a:ext cx="1912500" cy="506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329" name="Google Shape;329;p25"/>
          <p:cNvSpPr/>
          <p:nvPr/>
        </p:nvSpPr>
        <p:spPr>
          <a:xfrm>
            <a:off x="-31" y="0"/>
            <a:ext cx="7173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30" name="Google Shape;330;p25"/>
          <p:cNvCxnSpPr/>
          <p:nvPr/>
        </p:nvCxnSpPr>
        <p:spPr>
          <a:xfrm>
            <a:off x="-125" y="1216917"/>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331" name="Google Shape;331;p25"/>
          <p:cNvCxnSpPr/>
          <p:nvPr/>
        </p:nvCxnSpPr>
        <p:spPr>
          <a:xfrm>
            <a:off x="-125" y="539500"/>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32" name="Google Shape;332;p25"/>
          <p:cNvCxnSpPr/>
          <p:nvPr/>
        </p:nvCxnSpPr>
        <p:spPr>
          <a:xfrm>
            <a:off x="-125" y="4604000"/>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33" name="Google Shape;333;p25"/>
          <p:cNvCxnSpPr/>
          <p:nvPr/>
        </p:nvCxnSpPr>
        <p:spPr>
          <a:xfrm>
            <a:off x="-125" y="1894333"/>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34" name="Google Shape;334;p25"/>
          <p:cNvCxnSpPr/>
          <p:nvPr/>
        </p:nvCxnSpPr>
        <p:spPr>
          <a:xfrm>
            <a:off x="-125" y="3249167"/>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35" name="Google Shape;335;p25"/>
          <p:cNvCxnSpPr/>
          <p:nvPr/>
        </p:nvCxnSpPr>
        <p:spPr>
          <a:xfrm>
            <a:off x="-125" y="2571750"/>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336" name="Google Shape;336;p25"/>
          <p:cNvCxnSpPr/>
          <p:nvPr/>
        </p:nvCxnSpPr>
        <p:spPr>
          <a:xfrm>
            <a:off x="-125" y="3926583"/>
            <a:ext cx="539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8">
    <p:spTree>
      <p:nvGrpSpPr>
        <p:cNvPr id="1" name="Shape 357"/>
        <p:cNvGrpSpPr/>
        <p:nvPr/>
      </p:nvGrpSpPr>
      <p:grpSpPr>
        <a:xfrm>
          <a:off x="0" y="0"/>
          <a:ext cx="0" cy="0"/>
          <a:chOff x="0" y="0"/>
          <a:chExt cx="0" cy="0"/>
        </a:xfrm>
      </p:grpSpPr>
      <p:sp>
        <p:nvSpPr>
          <p:cNvPr id="358" name="Google Shape;358;p27"/>
          <p:cNvSpPr/>
          <p:nvPr/>
        </p:nvSpPr>
        <p:spPr>
          <a:xfrm flipH="1">
            <a:off x="3800" y="0"/>
            <a:ext cx="45666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59" name="Google Shape;359;p27"/>
          <p:cNvCxnSpPr/>
          <p:nvPr/>
        </p:nvCxnSpPr>
        <p:spPr>
          <a:xfrm>
            <a:off x="0" y="1216917"/>
            <a:ext cx="537000" cy="0"/>
          </a:xfrm>
          <a:prstGeom prst="straightConnector1">
            <a:avLst/>
          </a:prstGeom>
          <a:noFill/>
          <a:ln w="38100" cap="flat" cmpd="sng">
            <a:solidFill>
              <a:schemeClr val="dk1"/>
            </a:solidFill>
            <a:prstDash val="solid"/>
            <a:round/>
            <a:headEnd type="none" w="med" len="med"/>
            <a:tailEnd type="none" w="med" len="med"/>
          </a:ln>
        </p:spPr>
      </p:cxnSp>
      <p:cxnSp>
        <p:nvCxnSpPr>
          <p:cNvPr id="360" name="Google Shape;360;p27"/>
          <p:cNvCxnSpPr/>
          <p:nvPr/>
        </p:nvCxnSpPr>
        <p:spPr>
          <a:xfrm>
            <a:off x="0" y="539500"/>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361" name="Google Shape;361;p27"/>
          <p:cNvCxnSpPr/>
          <p:nvPr/>
        </p:nvCxnSpPr>
        <p:spPr>
          <a:xfrm>
            <a:off x="0" y="4604000"/>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362" name="Google Shape;362;p27"/>
          <p:cNvCxnSpPr/>
          <p:nvPr/>
        </p:nvCxnSpPr>
        <p:spPr>
          <a:xfrm>
            <a:off x="0" y="1894333"/>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363" name="Google Shape;363;p27"/>
          <p:cNvCxnSpPr/>
          <p:nvPr/>
        </p:nvCxnSpPr>
        <p:spPr>
          <a:xfrm>
            <a:off x="0" y="3249167"/>
            <a:ext cx="267000" cy="0"/>
          </a:xfrm>
          <a:prstGeom prst="straightConnector1">
            <a:avLst/>
          </a:prstGeom>
          <a:noFill/>
          <a:ln w="38100" cap="flat" cmpd="sng">
            <a:solidFill>
              <a:schemeClr val="dk1"/>
            </a:solidFill>
            <a:prstDash val="solid"/>
            <a:round/>
            <a:headEnd type="none" w="med" len="med"/>
            <a:tailEnd type="none" w="med" len="med"/>
          </a:ln>
        </p:spPr>
      </p:cxnSp>
      <p:cxnSp>
        <p:nvCxnSpPr>
          <p:cNvPr id="364" name="Google Shape;364;p27"/>
          <p:cNvCxnSpPr/>
          <p:nvPr/>
        </p:nvCxnSpPr>
        <p:spPr>
          <a:xfrm>
            <a:off x="0" y="2571750"/>
            <a:ext cx="537000" cy="0"/>
          </a:xfrm>
          <a:prstGeom prst="straightConnector1">
            <a:avLst/>
          </a:prstGeom>
          <a:noFill/>
          <a:ln w="38100" cap="flat" cmpd="sng">
            <a:solidFill>
              <a:schemeClr val="dk1"/>
            </a:solidFill>
            <a:prstDash val="solid"/>
            <a:round/>
            <a:headEnd type="none" w="med" len="med"/>
            <a:tailEnd type="none" w="med" len="med"/>
          </a:ln>
        </p:spPr>
      </p:cxnSp>
      <p:cxnSp>
        <p:nvCxnSpPr>
          <p:cNvPr id="365" name="Google Shape;365;p27"/>
          <p:cNvCxnSpPr/>
          <p:nvPr/>
        </p:nvCxnSpPr>
        <p:spPr>
          <a:xfrm>
            <a:off x="0" y="3926583"/>
            <a:ext cx="5370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2">
  <p:cSld name="CUSTOM_8_1">
    <p:spTree>
      <p:nvGrpSpPr>
        <p:cNvPr id="1" name="Shape 366"/>
        <p:cNvGrpSpPr/>
        <p:nvPr/>
      </p:nvGrpSpPr>
      <p:grpSpPr>
        <a:xfrm>
          <a:off x="0" y="0"/>
          <a:ext cx="0" cy="0"/>
          <a:chOff x="0" y="0"/>
          <a:chExt cx="0" cy="0"/>
        </a:xfrm>
      </p:grpSpPr>
      <p:sp>
        <p:nvSpPr>
          <p:cNvPr id="367" name="Google Shape;367;p28"/>
          <p:cNvSpPr/>
          <p:nvPr/>
        </p:nvSpPr>
        <p:spPr>
          <a:xfrm flipH="1">
            <a:off x="3800" y="0"/>
            <a:ext cx="45666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68" name="Google Shape;368;p28"/>
          <p:cNvCxnSpPr/>
          <p:nvPr/>
        </p:nvCxnSpPr>
        <p:spPr>
          <a:xfrm>
            <a:off x="-125" y="1216917"/>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369" name="Google Shape;369;p28"/>
          <p:cNvCxnSpPr/>
          <p:nvPr/>
        </p:nvCxnSpPr>
        <p:spPr>
          <a:xfrm>
            <a:off x="-125" y="539500"/>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70" name="Google Shape;370;p28"/>
          <p:cNvCxnSpPr/>
          <p:nvPr/>
        </p:nvCxnSpPr>
        <p:spPr>
          <a:xfrm>
            <a:off x="-125" y="4604000"/>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71" name="Google Shape;371;p28"/>
          <p:cNvCxnSpPr/>
          <p:nvPr/>
        </p:nvCxnSpPr>
        <p:spPr>
          <a:xfrm>
            <a:off x="-125" y="1894333"/>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72" name="Google Shape;372;p28"/>
          <p:cNvCxnSpPr/>
          <p:nvPr/>
        </p:nvCxnSpPr>
        <p:spPr>
          <a:xfrm>
            <a:off x="-125" y="3249167"/>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73" name="Google Shape;373;p28"/>
          <p:cNvCxnSpPr/>
          <p:nvPr/>
        </p:nvCxnSpPr>
        <p:spPr>
          <a:xfrm>
            <a:off x="-125" y="2571750"/>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374" name="Google Shape;374;p28"/>
          <p:cNvCxnSpPr/>
          <p:nvPr/>
        </p:nvCxnSpPr>
        <p:spPr>
          <a:xfrm>
            <a:off x="-125" y="3926583"/>
            <a:ext cx="539100" cy="0"/>
          </a:xfrm>
          <a:prstGeom prst="straightConnector1">
            <a:avLst/>
          </a:prstGeom>
          <a:noFill/>
          <a:ln w="38100" cap="flat" cmpd="sng">
            <a:solidFill>
              <a:schemeClr val="dk1"/>
            </a:solidFill>
            <a:prstDash val="solid"/>
            <a:round/>
            <a:headEnd type="none" w="med" len="med"/>
            <a:tailEnd type="none" w="med" len="med"/>
          </a:ln>
        </p:spPr>
      </p:cxnSp>
      <p:sp>
        <p:nvSpPr>
          <p:cNvPr id="375" name="Google Shape;375;p28"/>
          <p:cNvSpPr/>
          <p:nvPr/>
        </p:nvSpPr>
        <p:spPr>
          <a:xfrm flipH="1">
            <a:off x="8430775" y="0"/>
            <a:ext cx="7173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76" name="Google Shape;376;p28"/>
          <p:cNvCxnSpPr/>
          <p:nvPr/>
        </p:nvCxnSpPr>
        <p:spPr>
          <a:xfrm rot="10800000">
            <a:off x="8609069" y="1216917"/>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377" name="Google Shape;377;p28"/>
          <p:cNvCxnSpPr/>
          <p:nvPr/>
        </p:nvCxnSpPr>
        <p:spPr>
          <a:xfrm rot="10800000">
            <a:off x="8879969" y="539500"/>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78" name="Google Shape;378;p28"/>
          <p:cNvCxnSpPr/>
          <p:nvPr/>
        </p:nvCxnSpPr>
        <p:spPr>
          <a:xfrm rot="10800000">
            <a:off x="8879969" y="4604000"/>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79" name="Google Shape;379;p28"/>
          <p:cNvCxnSpPr/>
          <p:nvPr/>
        </p:nvCxnSpPr>
        <p:spPr>
          <a:xfrm rot="10800000">
            <a:off x="8879969" y="1894333"/>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80" name="Google Shape;380;p28"/>
          <p:cNvCxnSpPr/>
          <p:nvPr/>
        </p:nvCxnSpPr>
        <p:spPr>
          <a:xfrm rot="10800000">
            <a:off x="8879969" y="3249167"/>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81" name="Google Shape;381;p28"/>
          <p:cNvCxnSpPr/>
          <p:nvPr/>
        </p:nvCxnSpPr>
        <p:spPr>
          <a:xfrm rot="10800000">
            <a:off x="8609069" y="2571750"/>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382" name="Google Shape;382;p28"/>
          <p:cNvCxnSpPr/>
          <p:nvPr/>
        </p:nvCxnSpPr>
        <p:spPr>
          <a:xfrm rot="10800000">
            <a:off x="8609069" y="3926583"/>
            <a:ext cx="539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3">
  <p:cSld name="CUSTOM_8_1_1">
    <p:spTree>
      <p:nvGrpSpPr>
        <p:cNvPr id="1" name="Shape 383"/>
        <p:cNvGrpSpPr/>
        <p:nvPr/>
      </p:nvGrpSpPr>
      <p:grpSpPr>
        <a:xfrm>
          <a:off x="0" y="0"/>
          <a:ext cx="0" cy="0"/>
          <a:chOff x="0" y="0"/>
          <a:chExt cx="0" cy="0"/>
        </a:xfrm>
      </p:grpSpPr>
      <p:sp>
        <p:nvSpPr>
          <p:cNvPr id="384" name="Google Shape;384;p29"/>
          <p:cNvSpPr/>
          <p:nvPr/>
        </p:nvSpPr>
        <p:spPr>
          <a:xfrm>
            <a:off x="7925675" y="0"/>
            <a:ext cx="12225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29"/>
          <p:cNvSpPr/>
          <p:nvPr/>
        </p:nvSpPr>
        <p:spPr>
          <a:xfrm>
            <a:off x="-25" y="0"/>
            <a:ext cx="12225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86" name="Google Shape;386;p29"/>
          <p:cNvCxnSpPr/>
          <p:nvPr/>
        </p:nvCxnSpPr>
        <p:spPr>
          <a:xfrm>
            <a:off x="-125" y="1216917"/>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387" name="Google Shape;387;p29"/>
          <p:cNvCxnSpPr/>
          <p:nvPr/>
        </p:nvCxnSpPr>
        <p:spPr>
          <a:xfrm>
            <a:off x="-125" y="539500"/>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88" name="Google Shape;388;p29"/>
          <p:cNvCxnSpPr/>
          <p:nvPr/>
        </p:nvCxnSpPr>
        <p:spPr>
          <a:xfrm>
            <a:off x="-125" y="4604000"/>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89" name="Google Shape;389;p29"/>
          <p:cNvCxnSpPr/>
          <p:nvPr/>
        </p:nvCxnSpPr>
        <p:spPr>
          <a:xfrm>
            <a:off x="-125" y="1894333"/>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90" name="Google Shape;390;p29"/>
          <p:cNvCxnSpPr/>
          <p:nvPr/>
        </p:nvCxnSpPr>
        <p:spPr>
          <a:xfrm>
            <a:off x="-125" y="3249167"/>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91" name="Google Shape;391;p29"/>
          <p:cNvCxnSpPr/>
          <p:nvPr/>
        </p:nvCxnSpPr>
        <p:spPr>
          <a:xfrm>
            <a:off x="-125" y="2571750"/>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392" name="Google Shape;392;p29"/>
          <p:cNvCxnSpPr/>
          <p:nvPr/>
        </p:nvCxnSpPr>
        <p:spPr>
          <a:xfrm>
            <a:off x="-125" y="3926583"/>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393" name="Google Shape;393;p29"/>
          <p:cNvCxnSpPr/>
          <p:nvPr/>
        </p:nvCxnSpPr>
        <p:spPr>
          <a:xfrm rot="10800000">
            <a:off x="8609069" y="1216917"/>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394" name="Google Shape;394;p29"/>
          <p:cNvCxnSpPr/>
          <p:nvPr/>
        </p:nvCxnSpPr>
        <p:spPr>
          <a:xfrm rot="10800000">
            <a:off x="8879969" y="539500"/>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95" name="Google Shape;395;p29"/>
          <p:cNvCxnSpPr/>
          <p:nvPr/>
        </p:nvCxnSpPr>
        <p:spPr>
          <a:xfrm rot="10800000">
            <a:off x="8879969" y="4604000"/>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96" name="Google Shape;396;p29"/>
          <p:cNvCxnSpPr/>
          <p:nvPr/>
        </p:nvCxnSpPr>
        <p:spPr>
          <a:xfrm rot="10800000">
            <a:off x="8879969" y="1894333"/>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97" name="Google Shape;397;p29"/>
          <p:cNvCxnSpPr/>
          <p:nvPr/>
        </p:nvCxnSpPr>
        <p:spPr>
          <a:xfrm rot="10800000">
            <a:off x="8879969" y="3249167"/>
            <a:ext cx="268200" cy="0"/>
          </a:xfrm>
          <a:prstGeom prst="straightConnector1">
            <a:avLst/>
          </a:prstGeom>
          <a:noFill/>
          <a:ln w="38100" cap="flat" cmpd="sng">
            <a:solidFill>
              <a:schemeClr val="dk1"/>
            </a:solidFill>
            <a:prstDash val="solid"/>
            <a:round/>
            <a:headEnd type="none" w="med" len="med"/>
            <a:tailEnd type="none" w="med" len="med"/>
          </a:ln>
        </p:spPr>
      </p:cxnSp>
      <p:cxnSp>
        <p:nvCxnSpPr>
          <p:cNvPr id="398" name="Google Shape;398;p29"/>
          <p:cNvCxnSpPr/>
          <p:nvPr/>
        </p:nvCxnSpPr>
        <p:spPr>
          <a:xfrm rot="10800000">
            <a:off x="8609069" y="2571750"/>
            <a:ext cx="539100" cy="0"/>
          </a:xfrm>
          <a:prstGeom prst="straightConnector1">
            <a:avLst/>
          </a:prstGeom>
          <a:noFill/>
          <a:ln w="38100" cap="flat" cmpd="sng">
            <a:solidFill>
              <a:schemeClr val="dk1"/>
            </a:solidFill>
            <a:prstDash val="solid"/>
            <a:round/>
            <a:headEnd type="none" w="med" len="med"/>
            <a:tailEnd type="none" w="med" len="med"/>
          </a:ln>
        </p:spPr>
      </p:cxnSp>
      <p:cxnSp>
        <p:nvCxnSpPr>
          <p:cNvPr id="399" name="Google Shape;399;p29"/>
          <p:cNvCxnSpPr/>
          <p:nvPr/>
        </p:nvCxnSpPr>
        <p:spPr>
          <a:xfrm rot="10800000">
            <a:off x="8609069" y="3926583"/>
            <a:ext cx="539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50" y="539500"/>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Oswald"/>
              <a:buNone/>
              <a:defRPr sz="2800" b="1">
                <a:solidFill>
                  <a:schemeClr val="dk1"/>
                </a:solidFill>
                <a:latin typeface="Oswald"/>
                <a:ea typeface="Oswald"/>
                <a:cs typeface="Oswald"/>
                <a:sym typeface="Oswald"/>
              </a:defRPr>
            </a:lvl1pPr>
            <a:lvl2pPr lvl="1">
              <a:spcBef>
                <a:spcPts val="0"/>
              </a:spcBef>
              <a:spcAft>
                <a:spcPts val="0"/>
              </a:spcAft>
              <a:buClr>
                <a:schemeClr val="dk1"/>
              </a:buClr>
              <a:buSzPts val="2800"/>
              <a:buFont typeface="Oswald"/>
              <a:buNone/>
              <a:defRPr sz="2800" b="1">
                <a:solidFill>
                  <a:schemeClr val="dk1"/>
                </a:solidFill>
                <a:latin typeface="Oswald"/>
                <a:ea typeface="Oswald"/>
                <a:cs typeface="Oswald"/>
                <a:sym typeface="Oswald"/>
              </a:defRPr>
            </a:lvl2pPr>
            <a:lvl3pPr lvl="2">
              <a:spcBef>
                <a:spcPts val="0"/>
              </a:spcBef>
              <a:spcAft>
                <a:spcPts val="0"/>
              </a:spcAft>
              <a:buClr>
                <a:schemeClr val="dk1"/>
              </a:buClr>
              <a:buSzPts val="2800"/>
              <a:buFont typeface="Oswald"/>
              <a:buNone/>
              <a:defRPr sz="2800" b="1">
                <a:solidFill>
                  <a:schemeClr val="dk1"/>
                </a:solidFill>
                <a:latin typeface="Oswald"/>
                <a:ea typeface="Oswald"/>
                <a:cs typeface="Oswald"/>
                <a:sym typeface="Oswald"/>
              </a:defRPr>
            </a:lvl3pPr>
            <a:lvl4pPr lvl="3">
              <a:spcBef>
                <a:spcPts val="0"/>
              </a:spcBef>
              <a:spcAft>
                <a:spcPts val="0"/>
              </a:spcAft>
              <a:buClr>
                <a:schemeClr val="dk1"/>
              </a:buClr>
              <a:buSzPts val="2800"/>
              <a:buFont typeface="Oswald"/>
              <a:buNone/>
              <a:defRPr sz="2800" b="1">
                <a:solidFill>
                  <a:schemeClr val="dk1"/>
                </a:solidFill>
                <a:latin typeface="Oswald"/>
                <a:ea typeface="Oswald"/>
                <a:cs typeface="Oswald"/>
                <a:sym typeface="Oswald"/>
              </a:defRPr>
            </a:lvl4pPr>
            <a:lvl5pPr lvl="4">
              <a:spcBef>
                <a:spcPts val="0"/>
              </a:spcBef>
              <a:spcAft>
                <a:spcPts val="0"/>
              </a:spcAft>
              <a:buClr>
                <a:schemeClr val="dk1"/>
              </a:buClr>
              <a:buSzPts val="2800"/>
              <a:buFont typeface="Oswald"/>
              <a:buNone/>
              <a:defRPr sz="2800" b="1">
                <a:solidFill>
                  <a:schemeClr val="dk1"/>
                </a:solidFill>
                <a:latin typeface="Oswald"/>
                <a:ea typeface="Oswald"/>
                <a:cs typeface="Oswald"/>
                <a:sym typeface="Oswald"/>
              </a:defRPr>
            </a:lvl5pPr>
            <a:lvl6pPr lvl="5">
              <a:spcBef>
                <a:spcPts val="0"/>
              </a:spcBef>
              <a:spcAft>
                <a:spcPts val="0"/>
              </a:spcAft>
              <a:buClr>
                <a:schemeClr val="dk1"/>
              </a:buClr>
              <a:buSzPts val="2800"/>
              <a:buFont typeface="Oswald"/>
              <a:buNone/>
              <a:defRPr sz="2800" b="1">
                <a:solidFill>
                  <a:schemeClr val="dk1"/>
                </a:solidFill>
                <a:latin typeface="Oswald"/>
                <a:ea typeface="Oswald"/>
                <a:cs typeface="Oswald"/>
                <a:sym typeface="Oswald"/>
              </a:defRPr>
            </a:lvl6pPr>
            <a:lvl7pPr lvl="6">
              <a:spcBef>
                <a:spcPts val="0"/>
              </a:spcBef>
              <a:spcAft>
                <a:spcPts val="0"/>
              </a:spcAft>
              <a:buClr>
                <a:schemeClr val="dk1"/>
              </a:buClr>
              <a:buSzPts val="2800"/>
              <a:buFont typeface="Oswald"/>
              <a:buNone/>
              <a:defRPr sz="2800" b="1">
                <a:solidFill>
                  <a:schemeClr val="dk1"/>
                </a:solidFill>
                <a:latin typeface="Oswald"/>
                <a:ea typeface="Oswald"/>
                <a:cs typeface="Oswald"/>
                <a:sym typeface="Oswald"/>
              </a:defRPr>
            </a:lvl7pPr>
            <a:lvl8pPr lvl="7">
              <a:spcBef>
                <a:spcPts val="0"/>
              </a:spcBef>
              <a:spcAft>
                <a:spcPts val="0"/>
              </a:spcAft>
              <a:buClr>
                <a:schemeClr val="dk1"/>
              </a:buClr>
              <a:buSzPts val="2800"/>
              <a:buFont typeface="Oswald"/>
              <a:buNone/>
              <a:defRPr sz="2800" b="1">
                <a:solidFill>
                  <a:schemeClr val="dk1"/>
                </a:solidFill>
                <a:latin typeface="Oswald"/>
                <a:ea typeface="Oswald"/>
                <a:cs typeface="Oswald"/>
                <a:sym typeface="Oswald"/>
              </a:defRPr>
            </a:lvl8pPr>
            <a:lvl9pPr lvl="8">
              <a:spcBef>
                <a:spcPts val="0"/>
              </a:spcBef>
              <a:spcAft>
                <a:spcPts val="0"/>
              </a:spcAft>
              <a:buClr>
                <a:schemeClr val="dk1"/>
              </a:buClr>
              <a:buSzPts val="2800"/>
              <a:buFont typeface="Oswald"/>
              <a:buNone/>
              <a:defRPr sz="2800" b="1">
                <a:solidFill>
                  <a:schemeClr val="dk1"/>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713225" y="1246950"/>
            <a:ext cx="7717500" cy="3357000"/>
          </a:xfrm>
          <a:prstGeom prst="rect">
            <a:avLst/>
          </a:prstGeom>
          <a:noFill/>
          <a:ln>
            <a:noFill/>
          </a:ln>
        </p:spPr>
        <p:txBody>
          <a:bodyPr spcFirstLastPara="1" wrap="square" lIns="91425" tIns="91425" rIns="91425" bIns="91425" anchor="t" anchorCtr="0">
            <a:noAutofit/>
          </a:bodyPr>
          <a:lstStyle>
            <a:lvl1pPr marL="457200" lvl="0" indent="-330200">
              <a:lnSpc>
                <a:spcPct val="115000"/>
              </a:lnSpc>
              <a:spcBef>
                <a:spcPts val="0"/>
              </a:spcBef>
              <a:spcAft>
                <a:spcPts val="0"/>
              </a:spcAft>
              <a:buClr>
                <a:schemeClr val="dk1"/>
              </a:buClr>
              <a:buSzPts val="1600"/>
              <a:buFont typeface="Open Sans"/>
              <a:buChar char="●"/>
              <a:defRPr sz="1600">
                <a:solidFill>
                  <a:schemeClr val="dk1"/>
                </a:solidFill>
                <a:latin typeface="Open Sans"/>
                <a:ea typeface="Open Sans"/>
                <a:cs typeface="Open Sans"/>
                <a:sym typeface="Open Sans"/>
              </a:defRPr>
            </a:lvl1pPr>
            <a:lvl2pPr marL="914400" lvl="1" indent="-330200">
              <a:lnSpc>
                <a:spcPct val="115000"/>
              </a:lnSpc>
              <a:spcBef>
                <a:spcPts val="1600"/>
              </a:spcBef>
              <a:spcAft>
                <a:spcPts val="0"/>
              </a:spcAft>
              <a:buClr>
                <a:schemeClr val="dk1"/>
              </a:buClr>
              <a:buSzPts val="1600"/>
              <a:buFont typeface="Open Sans"/>
              <a:buChar char="○"/>
              <a:defRPr sz="1600">
                <a:solidFill>
                  <a:schemeClr val="dk1"/>
                </a:solidFill>
                <a:latin typeface="Open Sans"/>
                <a:ea typeface="Open Sans"/>
                <a:cs typeface="Open Sans"/>
                <a:sym typeface="Open Sans"/>
              </a:defRPr>
            </a:lvl2pPr>
            <a:lvl3pPr marL="1371600" lvl="2" indent="-330200">
              <a:lnSpc>
                <a:spcPct val="115000"/>
              </a:lnSpc>
              <a:spcBef>
                <a:spcPts val="1600"/>
              </a:spcBef>
              <a:spcAft>
                <a:spcPts val="0"/>
              </a:spcAft>
              <a:buClr>
                <a:schemeClr val="dk1"/>
              </a:buClr>
              <a:buSzPts val="1600"/>
              <a:buFont typeface="Open Sans"/>
              <a:buChar char="■"/>
              <a:defRPr sz="1600">
                <a:solidFill>
                  <a:schemeClr val="dk1"/>
                </a:solidFill>
                <a:latin typeface="Open Sans"/>
                <a:ea typeface="Open Sans"/>
                <a:cs typeface="Open Sans"/>
                <a:sym typeface="Open Sans"/>
              </a:defRPr>
            </a:lvl3pPr>
            <a:lvl4pPr marL="1828800" lvl="3" indent="-330200">
              <a:lnSpc>
                <a:spcPct val="115000"/>
              </a:lnSpc>
              <a:spcBef>
                <a:spcPts val="1600"/>
              </a:spcBef>
              <a:spcAft>
                <a:spcPts val="0"/>
              </a:spcAft>
              <a:buClr>
                <a:schemeClr val="dk1"/>
              </a:buClr>
              <a:buSzPts val="1600"/>
              <a:buFont typeface="Open Sans"/>
              <a:buChar char="●"/>
              <a:defRPr sz="1600">
                <a:solidFill>
                  <a:schemeClr val="dk1"/>
                </a:solidFill>
                <a:latin typeface="Open Sans"/>
                <a:ea typeface="Open Sans"/>
                <a:cs typeface="Open Sans"/>
                <a:sym typeface="Open Sans"/>
              </a:defRPr>
            </a:lvl4pPr>
            <a:lvl5pPr marL="2286000" lvl="4" indent="-330200">
              <a:lnSpc>
                <a:spcPct val="115000"/>
              </a:lnSpc>
              <a:spcBef>
                <a:spcPts val="1600"/>
              </a:spcBef>
              <a:spcAft>
                <a:spcPts val="0"/>
              </a:spcAft>
              <a:buClr>
                <a:schemeClr val="dk1"/>
              </a:buClr>
              <a:buSzPts val="1600"/>
              <a:buFont typeface="Open Sans"/>
              <a:buChar char="○"/>
              <a:defRPr sz="1600">
                <a:solidFill>
                  <a:schemeClr val="dk1"/>
                </a:solidFill>
                <a:latin typeface="Open Sans"/>
                <a:ea typeface="Open Sans"/>
                <a:cs typeface="Open Sans"/>
                <a:sym typeface="Open Sans"/>
              </a:defRPr>
            </a:lvl5pPr>
            <a:lvl6pPr marL="2743200" lvl="5" indent="-330200">
              <a:lnSpc>
                <a:spcPct val="115000"/>
              </a:lnSpc>
              <a:spcBef>
                <a:spcPts val="1600"/>
              </a:spcBef>
              <a:spcAft>
                <a:spcPts val="0"/>
              </a:spcAft>
              <a:buClr>
                <a:schemeClr val="dk1"/>
              </a:buClr>
              <a:buSzPts val="1600"/>
              <a:buFont typeface="Open Sans"/>
              <a:buChar char="■"/>
              <a:defRPr sz="1600">
                <a:solidFill>
                  <a:schemeClr val="dk1"/>
                </a:solidFill>
                <a:latin typeface="Open Sans"/>
                <a:ea typeface="Open Sans"/>
                <a:cs typeface="Open Sans"/>
                <a:sym typeface="Open Sans"/>
              </a:defRPr>
            </a:lvl6pPr>
            <a:lvl7pPr marL="3200400" lvl="6" indent="-330200">
              <a:lnSpc>
                <a:spcPct val="115000"/>
              </a:lnSpc>
              <a:spcBef>
                <a:spcPts val="1600"/>
              </a:spcBef>
              <a:spcAft>
                <a:spcPts val="0"/>
              </a:spcAft>
              <a:buClr>
                <a:schemeClr val="dk1"/>
              </a:buClr>
              <a:buSzPts val="1600"/>
              <a:buFont typeface="Open Sans"/>
              <a:buChar char="●"/>
              <a:defRPr sz="1600">
                <a:solidFill>
                  <a:schemeClr val="dk1"/>
                </a:solidFill>
                <a:latin typeface="Open Sans"/>
                <a:ea typeface="Open Sans"/>
                <a:cs typeface="Open Sans"/>
                <a:sym typeface="Open Sans"/>
              </a:defRPr>
            </a:lvl7pPr>
            <a:lvl8pPr marL="3657600" lvl="7" indent="-330200">
              <a:lnSpc>
                <a:spcPct val="115000"/>
              </a:lnSpc>
              <a:spcBef>
                <a:spcPts val="1600"/>
              </a:spcBef>
              <a:spcAft>
                <a:spcPts val="0"/>
              </a:spcAft>
              <a:buClr>
                <a:schemeClr val="dk1"/>
              </a:buClr>
              <a:buSzPts val="1600"/>
              <a:buFont typeface="Open Sans"/>
              <a:buChar char="○"/>
              <a:defRPr sz="1600">
                <a:solidFill>
                  <a:schemeClr val="dk1"/>
                </a:solidFill>
                <a:latin typeface="Open Sans"/>
                <a:ea typeface="Open Sans"/>
                <a:cs typeface="Open Sans"/>
                <a:sym typeface="Open Sans"/>
              </a:defRPr>
            </a:lvl8pPr>
            <a:lvl9pPr marL="4114800" lvl="8" indent="-330200">
              <a:lnSpc>
                <a:spcPct val="115000"/>
              </a:lnSpc>
              <a:spcBef>
                <a:spcPts val="1600"/>
              </a:spcBef>
              <a:spcAft>
                <a:spcPts val="1600"/>
              </a:spcAft>
              <a:buClr>
                <a:schemeClr val="dk1"/>
              </a:buClr>
              <a:buSzPts val="1600"/>
              <a:buFont typeface="Open Sans"/>
              <a:buChar char="■"/>
              <a:defRPr sz="1600">
                <a:solidFill>
                  <a:schemeClr val="dk1"/>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5" r:id="rId5"/>
    <p:sldLayoutId id="2147483658" r:id="rId6"/>
    <p:sldLayoutId id="2147483659" r:id="rId7"/>
    <p:sldLayoutId id="2147483660" r:id="rId8"/>
    <p:sldLayoutId id="2147483662" r:id="rId9"/>
    <p:sldLayoutId id="2147483664" r:id="rId10"/>
    <p:sldLayoutId id="2147483670" r:id="rId11"/>
    <p:sldLayoutId id="2147483671" r:id="rId12"/>
    <p:sldLayoutId id="2147483673" r:id="rId13"/>
    <p:sldLayoutId id="2147483674" r:id="rId14"/>
    <p:sldLayoutId id="2147483675"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408" name="Google Shape;408;p32"/>
          <p:cNvSpPr/>
          <p:nvPr/>
        </p:nvSpPr>
        <p:spPr>
          <a:xfrm>
            <a:off x="4234711" y="979558"/>
            <a:ext cx="620317" cy="650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2"/>
          <p:cNvSpPr txBox="1">
            <a:spLocks noGrp="1"/>
          </p:cNvSpPr>
          <p:nvPr>
            <p:ph type="ctrTitle"/>
          </p:nvPr>
        </p:nvSpPr>
        <p:spPr>
          <a:xfrm>
            <a:off x="1687950" y="1575040"/>
            <a:ext cx="6026400" cy="1838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600" dirty="0"/>
              <a:t>FLEXIBLE WORKING IN PROMOTING DIVERSITY AND INCLUSION OF ALDI</a:t>
            </a:r>
            <a:endParaRPr sz="3600" dirty="0"/>
          </a:p>
        </p:txBody>
      </p:sp>
      <p:sp>
        <p:nvSpPr>
          <p:cNvPr id="410" name="Google Shape;410;p32"/>
          <p:cNvSpPr txBox="1">
            <a:spLocks noGrp="1"/>
          </p:cNvSpPr>
          <p:nvPr>
            <p:ph type="subTitle" idx="1"/>
          </p:nvPr>
        </p:nvSpPr>
        <p:spPr>
          <a:xfrm>
            <a:off x="1319199" y="4355137"/>
            <a:ext cx="6026400" cy="448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Student Name:Kostadin Dimitrov Kostov</a:t>
            </a:r>
          </a:p>
          <a:p>
            <a:pPr marL="0" lvl="0" indent="0" algn="l" rtl="0">
              <a:spcBef>
                <a:spcPts val="0"/>
              </a:spcBef>
              <a:spcAft>
                <a:spcPts val="0"/>
              </a:spcAft>
              <a:buNone/>
            </a:pPr>
            <a:r>
              <a:rPr lang="en" dirty="0"/>
              <a:t>Student ID:2115193</a:t>
            </a:r>
            <a:endParaRPr dirty="0"/>
          </a:p>
        </p:txBody>
      </p:sp>
      <p:cxnSp>
        <p:nvCxnSpPr>
          <p:cNvPr id="411" name="Google Shape;411;p32"/>
          <p:cNvCxnSpPr/>
          <p:nvPr/>
        </p:nvCxnSpPr>
        <p:spPr>
          <a:xfrm>
            <a:off x="1798401" y="4355137"/>
            <a:ext cx="954300" cy="0"/>
          </a:xfrm>
          <a:prstGeom prst="straightConnector1">
            <a:avLst/>
          </a:prstGeom>
          <a:noFill/>
          <a:ln w="38100" cap="flat" cmpd="sng">
            <a:solidFill>
              <a:schemeClr val="dk1"/>
            </a:solidFill>
            <a:prstDash val="solid"/>
            <a:round/>
            <a:headEnd type="none" w="med" len="med"/>
            <a:tailEnd type="none" w="med" len="med"/>
          </a:ln>
        </p:spPr>
      </p:cxnSp>
      <p:sp>
        <p:nvSpPr>
          <p:cNvPr id="412" name="Google Shape;412;p32"/>
          <p:cNvSpPr txBox="1"/>
          <p:nvPr/>
        </p:nvSpPr>
        <p:spPr>
          <a:xfrm>
            <a:off x="1732554" y="919258"/>
            <a:ext cx="3247011" cy="771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b="1" dirty="0">
                <a:solidFill>
                  <a:schemeClr val="dk1"/>
                </a:solidFill>
                <a:latin typeface="Oswald"/>
                <a:ea typeface="Oswald"/>
                <a:cs typeface="Oswald"/>
                <a:sym typeface="Oswald"/>
              </a:rPr>
              <a:t>PRESENTATION ON</a:t>
            </a:r>
            <a:endParaRPr sz="3000" b="1" dirty="0">
              <a:solidFill>
                <a:schemeClr val="dk1"/>
              </a:solidFill>
              <a:latin typeface="Oswald"/>
              <a:ea typeface="Oswald"/>
              <a:cs typeface="Oswald"/>
              <a:sym typeface="Oswald"/>
            </a:endParaRPr>
          </a:p>
        </p:txBody>
      </p:sp>
      <p:sp>
        <p:nvSpPr>
          <p:cNvPr id="2" name="TextBox 1">
            <a:extLst>
              <a:ext uri="{FF2B5EF4-FFF2-40B4-BE49-F238E27FC236}">
                <a16:creationId xmlns:a16="http://schemas.microsoft.com/office/drawing/2014/main" id="{F935FAA1-CA0A-316B-4043-2C68BA3C5803}"/>
              </a:ext>
            </a:extLst>
          </p:cNvPr>
          <p:cNvSpPr txBox="1"/>
          <p:nvPr/>
        </p:nvSpPr>
        <p:spPr>
          <a:xfrm>
            <a:off x="1536970" y="3413440"/>
            <a:ext cx="6026400" cy="923330"/>
          </a:xfrm>
          <a:prstGeom prst="rect">
            <a:avLst/>
          </a:prstGeom>
          <a:noFill/>
        </p:spPr>
        <p:txBody>
          <a:bodyPr wrap="square" rtlCol="0">
            <a:spAutoFit/>
          </a:bodyPr>
          <a:lstStyle/>
          <a:p>
            <a:r>
              <a:rPr lang="en-GB" sz="1800" dirty="0">
                <a:solidFill>
                  <a:schemeClr val="tx2"/>
                </a:solidFill>
              </a:rPr>
              <a:t>LCBB5004 Managing People</a:t>
            </a:r>
          </a:p>
          <a:p>
            <a:r>
              <a:rPr lang="en-GB" sz="1800" dirty="0" err="1">
                <a:solidFill>
                  <a:schemeClr val="tx2"/>
                </a:solidFill>
              </a:rPr>
              <a:t>DRS.Nishi</a:t>
            </a:r>
            <a:r>
              <a:rPr lang="en-GB" sz="1800" dirty="0">
                <a:solidFill>
                  <a:schemeClr val="tx2"/>
                </a:solidFill>
              </a:rPr>
              <a:t> </a:t>
            </a:r>
            <a:r>
              <a:rPr lang="en-GB" sz="1800" dirty="0" err="1">
                <a:solidFill>
                  <a:schemeClr val="tx2"/>
                </a:solidFill>
              </a:rPr>
              <a:t>Ramsurrin</a:t>
            </a:r>
            <a:endParaRPr lang="en-GB" sz="1800" dirty="0">
              <a:solidFill>
                <a:schemeClr val="tx2"/>
              </a:solidFill>
            </a:endParaRPr>
          </a:p>
          <a:p>
            <a:r>
              <a:rPr lang="en-GB" sz="1800" dirty="0">
                <a:solidFill>
                  <a:schemeClr val="tx2"/>
                </a:solidFill>
              </a:rPr>
              <a:t>University of Wales Trinity St David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67"/>
        <p:cNvGrpSpPr/>
        <p:nvPr/>
      </p:nvGrpSpPr>
      <p:grpSpPr>
        <a:xfrm>
          <a:off x="0" y="0"/>
          <a:ext cx="0" cy="0"/>
          <a:chOff x="0" y="0"/>
          <a:chExt cx="0" cy="0"/>
        </a:xfrm>
      </p:grpSpPr>
      <p:sp>
        <p:nvSpPr>
          <p:cNvPr id="568" name="Google Shape;568;p44"/>
          <p:cNvSpPr/>
          <p:nvPr/>
        </p:nvSpPr>
        <p:spPr>
          <a:xfrm>
            <a:off x="6356641" y="2144001"/>
            <a:ext cx="731400" cy="731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4"/>
          <p:cNvSpPr/>
          <p:nvPr/>
        </p:nvSpPr>
        <p:spPr>
          <a:xfrm>
            <a:off x="3823513" y="2144204"/>
            <a:ext cx="731400" cy="731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4"/>
          <p:cNvSpPr/>
          <p:nvPr/>
        </p:nvSpPr>
        <p:spPr>
          <a:xfrm>
            <a:off x="1448399" y="2144001"/>
            <a:ext cx="731400" cy="731400"/>
          </a:xfrm>
          <a:prstGeom prst="ellipse">
            <a:avLst/>
          </a:prstGeom>
          <a:solidFill>
            <a:schemeClr val="dk2"/>
          </a:solidFill>
          <a:ln>
            <a:noFill/>
          </a:ln>
        </p:spPr>
        <p:txBody>
          <a:bodyPr spcFirstLastPara="1" wrap="square" lIns="91425" tIns="91425" rIns="91425" bIns="91425" anchor="ctr" anchorCtr="0">
            <a:noAutofit/>
          </a:bodyPr>
          <a:lstStyle/>
          <a:p>
            <a:pPr lvl="0"/>
            <a:endParaRPr dirty="0">
              <a:latin typeface="Open Sans" panose="020B0604020202020204" charset="0"/>
              <a:ea typeface="Open Sans" panose="020B0604020202020204" charset="0"/>
              <a:cs typeface="Open Sans" panose="020B0604020202020204" charset="0"/>
            </a:endParaRPr>
          </a:p>
        </p:txBody>
      </p:sp>
      <p:sp>
        <p:nvSpPr>
          <p:cNvPr id="571" name="Google Shape;571;p44"/>
          <p:cNvSpPr txBox="1">
            <a:spLocks noGrp="1"/>
          </p:cNvSpPr>
          <p:nvPr>
            <p:ph type="title"/>
          </p:nvPr>
        </p:nvSpPr>
        <p:spPr>
          <a:xfrm>
            <a:off x="713250" y="539500"/>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TRENDS TOWARD FLEXIBLE WORK ENVIRONMENT</a:t>
            </a:r>
            <a:endParaRPr dirty="0"/>
          </a:p>
        </p:txBody>
      </p:sp>
      <p:sp>
        <p:nvSpPr>
          <p:cNvPr id="572" name="Google Shape;572;p44"/>
          <p:cNvSpPr txBox="1">
            <a:spLocks noGrp="1"/>
          </p:cNvSpPr>
          <p:nvPr>
            <p:ph type="title" idx="2"/>
          </p:nvPr>
        </p:nvSpPr>
        <p:spPr>
          <a:xfrm>
            <a:off x="713249" y="2938350"/>
            <a:ext cx="2201145" cy="346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PART-TIME WORKERS</a:t>
            </a:r>
            <a:endParaRPr dirty="0"/>
          </a:p>
        </p:txBody>
      </p:sp>
      <p:sp>
        <p:nvSpPr>
          <p:cNvPr id="573" name="Google Shape;573;p44"/>
          <p:cNvSpPr txBox="1">
            <a:spLocks noGrp="1"/>
          </p:cNvSpPr>
          <p:nvPr>
            <p:ph type="subTitle" idx="1"/>
          </p:nvPr>
        </p:nvSpPr>
        <p:spPr>
          <a:xfrm>
            <a:off x="713249" y="3608959"/>
            <a:ext cx="2042400" cy="8142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dirty="0"/>
              <a:t>Increased from 6 million to 8.7 million in 2019</a:t>
            </a:r>
            <a:endParaRPr dirty="0"/>
          </a:p>
        </p:txBody>
      </p:sp>
      <p:sp>
        <p:nvSpPr>
          <p:cNvPr id="574" name="Google Shape;574;p44"/>
          <p:cNvSpPr txBox="1">
            <a:spLocks noGrp="1"/>
          </p:cNvSpPr>
          <p:nvPr>
            <p:ph type="title" idx="3"/>
          </p:nvPr>
        </p:nvSpPr>
        <p:spPr>
          <a:xfrm>
            <a:off x="5559415" y="2938350"/>
            <a:ext cx="2325852" cy="346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FLEXIBLE WORKERS</a:t>
            </a:r>
            <a:endParaRPr dirty="0"/>
          </a:p>
        </p:txBody>
      </p:sp>
      <p:sp>
        <p:nvSpPr>
          <p:cNvPr id="575" name="Google Shape;575;p44"/>
          <p:cNvSpPr txBox="1">
            <a:spLocks noGrp="1"/>
          </p:cNvSpPr>
          <p:nvPr>
            <p:ph type="subTitle" idx="4"/>
          </p:nvPr>
        </p:nvSpPr>
        <p:spPr>
          <a:xfrm>
            <a:off x="5666426" y="3512398"/>
            <a:ext cx="2111828" cy="8142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dirty="0"/>
              <a:t>Flexible working is spread between aged groups and gender. </a:t>
            </a:r>
            <a:endParaRPr dirty="0"/>
          </a:p>
        </p:txBody>
      </p:sp>
      <p:sp>
        <p:nvSpPr>
          <p:cNvPr id="576" name="Google Shape;576;p44"/>
          <p:cNvSpPr txBox="1">
            <a:spLocks noGrp="1"/>
          </p:cNvSpPr>
          <p:nvPr>
            <p:ph type="title" idx="5"/>
          </p:nvPr>
        </p:nvSpPr>
        <p:spPr>
          <a:xfrm>
            <a:off x="3240764" y="2938553"/>
            <a:ext cx="1896900" cy="346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WORKING HOURS</a:t>
            </a:r>
            <a:endParaRPr dirty="0"/>
          </a:p>
        </p:txBody>
      </p:sp>
      <p:sp>
        <p:nvSpPr>
          <p:cNvPr id="577" name="Google Shape;577;p44"/>
          <p:cNvSpPr txBox="1">
            <a:spLocks noGrp="1"/>
          </p:cNvSpPr>
          <p:nvPr>
            <p:ph type="subTitle" idx="6"/>
          </p:nvPr>
        </p:nvSpPr>
        <p:spPr>
          <a:xfrm>
            <a:off x="3278058" y="3527792"/>
            <a:ext cx="2042400" cy="8142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dirty="0"/>
              <a:t>9 am to 5 pm is considered as the ideal working hours</a:t>
            </a:r>
            <a:endParaRPr dirty="0"/>
          </a:p>
        </p:txBody>
      </p:sp>
      <p:sp>
        <p:nvSpPr>
          <p:cNvPr id="2" name="Rectangle 1"/>
          <p:cNvSpPr/>
          <p:nvPr/>
        </p:nvSpPr>
        <p:spPr>
          <a:xfrm>
            <a:off x="1505479" y="2324906"/>
            <a:ext cx="744114" cy="400110"/>
          </a:xfrm>
          <a:prstGeom prst="rect">
            <a:avLst/>
          </a:prstGeom>
        </p:spPr>
        <p:txBody>
          <a:bodyPr wrap="none">
            <a:spAutoFit/>
          </a:bodyPr>
          <a:lstStyle/>
          <a:p>
            <a:pPr lvl="0"/>
            <a:r>
              <a:rPr lang="en-US" sz="2000" b="1" dirty="0">
                <a:solidFill>
                  <a:schemeClr val="bg1"/>
                </a:solidFill>
                <a:latin typeface="Exo" pitchFamily="2" charset="0"/>
                <a:ea typeface="Open Sans" panose="020B0604020202020204" charset="0"/>
                <a:cs typeface="Open Sans" panose="020B0604020202020204" charset="0"/>
              </a:rPr>
              <a:t>45%</a:t>
            </a:r>
          </a:p>
        </p:txBody>
      </p:sp>
      <p:sp>
        <p:nvSpPr>
          <p:cNvPr id="3" name="Rectangle 2"/>
          <p:cNvSpPr/>
          <p:nvPr/>
        </p:nvSpPr>
        <p:spPr>
          <a:xfrm>
            <a:off x="6318223" y="2324906"/>
            <a:ext cx="808235" cy="400110"/>
          </a:xfrm>
          <a:prstGeom prst="rect">
            <a:avLst/>
          </a:prstGeom>
        </p:spPr>
        <p:txBody>
          <a:bodyPr wrap="none">
            <a:spAutoFit/>
          </a:bodyPr>
          <a:lstStyle/>
          <a:p>
            <a:pPr lvl="0"/>
            <a:r>
              <a:rPr lang="en-US" sz="2000" b="1" dirty="0">
                <a:solidFill>
                  <a:srgbClr val="FFFFFF"/>
                </a:solidFill>
                <a:latin typeface="Exo" pitchFamily="2" charset="0"/>
                <a:ea typeface="Open Sans" panose="020B0604020202020204" charset="0"/>
                <a:cs typeface="Open Sans" panose="020B0604020202020204" charset="0"/>
              </a:rPr>
              <a:t>13.1%</a:t>
            </a:r>
          </a:p>
        </p:txBody>
      </p:sp>
      <p:sp>
        <p:nvSpPr>
          <p:cNvPr id="29" name="Rectangle 28"/>
          <p:cNvSpPr/>
          <p:nvPr/>
        </p:nvSpPr>
        <p:spPr>
          <a:xfrm>
            <a:off x="3885219" y="2309849"/>
            <a:ext cx="684803" cy="400110"/>
          </a:xfrm>
          <a:prstGeom prst="rect">
            <a:avLst/>
          </a:prstGeom>
        </p:spPr>
        <p:txBody>
          <a:bodyPr wrap="none">
            <a:spAutoFit/>
          </a:bodyPr>
          <a:lstStyle/>
          <a:p>
            <a:pPr lvl="0"/>
            <a:r>
              <a:rPr lang="en-US" sz="2000" b="1" dirty="0">
                <a:solidFill>
                  <a:srgbClr val="FFFFFF"/>
                </a:solidFill>
                <a:latin typeface="Exo" pitchFamily="2" charset="0"/>
                <a:ea typeface="Open Sans" panose="020B0604020202020204" charset="0"/>
                <a:cs typeface="Open Sans" panose="020B0604020202020204" charset="0"/>
              </a:rPr>
              <a:t>16%</a:t>
            </a:r>
          </a:p>
        </p:txBody>
      </p:sp>
      <p:sp>
        <p:nvSpPr>
          <p:cNvPr id="4" name="Rectangle 3"/>
          <p:cNvSpPr/>
          <p:nvPr/>
        </p:nvSpPr>
        <p:spPr>
          <a:xfrm>
            <a:off x="713250" y="1343611"/>
            <a:ext cx="7172017" cy="58477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1600" dirty="0">
                <a:latin typeface="Open Sans" panose="020B0604020202020204" charset="0"/>
                <a:ea typeface="Open Sans" panose="020B0604020202020204" charset="0"/>
                <a:cs typeface="Open Sans" panose="020B0604020202020204" charset="0"/>
              </a:rPr>
              <a:t>Flexible working is a way of working that suits an employee's needs, for example having flexible start and finish times, or working from home.</a:t>
            </a:r>
            <a:endParaRPr lang="en-GB" sz="1600" dirty="0">
              <a:latin typeface="Open Sans" panose="020B0604020202020204" charset="0"/>
              <a:ea typeface="Open Sans" panose="020B0604020202020204" charset="0"/>
              <a:cs typeface="Open Sans" panose="020B06040202020202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22"/>
        <p:cNvGrpSpPr/>
        <p:nvPr/>
      </p:nvGrpSpPr>
      <p:grpSpPr>
        <a:xfrm>
          <a:off x="0" y="0"/>
          <a:ext cx="0" cy="0"/>
          <a:chOff x="0" y="0"/>
          <a:chExt cx="0" cy="0"/>
        </a:xfrm>
      </p:grpSpPr>
      <p:sp>
        <p:nvSpPr>
          <p:cNvPr id="423" name="Google Shape;423;p34"/>
          <p:cNvSpPr txBox="1">
            <a:spLocks noGrp="1"/>
          </p:cNvSpPr>
          <p:nvPr>
            <p:ph type="title"/>
          </p:nvPr>
        </p:nvSpPr>
        <p:spPr>
          <a:xfrm>
            <a:off x="713250" y="291850"/>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COMMON TYPES OF FLEXIBLE WORKING FOR EMPLOYEES OF ALDI</a:t>
            </a:r>
            <a:endParaRPr dirty="0"/>
          </a:p>
        </p:txBody>
      </p:sp>
      <p:sp>
        <p:nvSpPr>
          <p:cNvPr id="424" name="Google Shape;424;p34"/>
          <p:cNvSpPr txBox="1">
            <a:spLocks noGrp="1"/>
          </p:cNvSpPr>
          <p:nvPr>
            <p:ph type="title" idx="2"/>
          </p:nvPr>
        </p:nvSpPr>
        <p:spPr>
          <a:xfrm>
            <a:off x="1483925" y="1477950"/>
            <a:ext cx="2914200" cy="346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FLEXTIME</a:t>
            </a:r>
            <a:endParaRPr dirty="0"/>
          </a:p>
        </p:txBody>
      </p:sp>
      <p:sp>
        <p:nvSpPr>
          <p:cNvPr id="425" name="Google Shape;425;p34"/>
          <p:cNvSpPr txBox="1">
            <a:spLocks noGrp="1"/>
          </p:cNvSpPr>
          <p:nvPr>
            <p:ph type="subTitle" idx="1"/>
          </p:nvPr>
        </p:nvSpPr>
        <p:spPr>
          <a:xfrm>
            <a:off x="1483924" y="1824150"/>
            <a:ext cx="3077189" cy="478500"/>
          </a:xfrm>
          <a:prstGeom prst="rect">
            <a:avLst/>
          </a:prstGeom>
        </p:spPr>
        <p:txBody>
          <a:bodyPr spcFirstLastPara="1" wrap="square" lIns="91425" tIns="91425" rIns="91425" bIns="91425" anchor="t" anchorCtr="0">
            <a:noAutofit/>
          </a:bodyPr>
          <a:lstStyle/>
          <a:p>
            <a:pPr marL="0" lvl="0" indent="0" algn="just"/>
            <a:r>
              <a:rPr lang="en-US" sz="1200" dirty="0"/>
              <a:t>It allows the employees of Aldi to alter the starting and/or end time of her/his workday.</a:t>
            </a:r>
            <a:endParaRPr sz="1200" dirty="0"/>
          </a:p>
        </p:txBody>
      </p:sp>
      <p:sp>
        <p:nvSpPr>
          <p:cNvPr id="426" name="Google Shape;426;p34"/>
          <p:cNvSpPr txBox="1">
            <a:spLocks noGrp="1"/>
          </p:cNvSpPr>
          <p:nvPr>
            <p:ph type="title" idx="3"/>
          </p:nvPr>
        </p:nvSpPr>
        <p:spPr>
          <a:xfrm>
            <a:off x="865625" y="1477950"/>
            <a:ext cx="618300" cy="824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a:p>
        </p:txBody>
      </p:sp>
      <p:sp>
        <p:nvSpPr>
          <p:cNvPr id="427" name="Google Shape;427;p34"/>
          <p:cNvSpPr txBox="1">
            <a:spLocks noGrp="1"/>
          </p:cNvSpPr>
          <p:nvPr>
            <p:ph type="title" idx="4"/>
          </p:nvPr>
        </p:nvSpPr>
        <p:spPr>
          <a:xfrm>
            <a:off x="1483925" y="3968595"/>
            <a:ext cx="2914200" cy="346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PART-TIME POSITION</a:t>
            </a:r>
            <a:endParaRPr dirty="0"/>
          </a:p>
        </p:txBody>
      </p:sp>
      <p:sp>
        <p:nvSpPr>
          <p:cNvPr id="428" name="Google Shape;428;p34"/>
          <p:cNvSpPr txBox="1">
            <a:spLocks noGrp="1"/>
          </p:cNvSpPr>
          <p:nvPr>
            <p:ph type="subTitle" idx="5"/>
          </p:nvPr>
        </p:nvSpPr>
        <p:spPr>
          <a:xfrm>
            <a:off x="1483925" y="4271907"/>
            <a:ext cx="2914200" cy="478500"/>
          </a:xfrm>
          <a:prstGeom prst="rect">
            <a:avLst/>
          </a:prstGeom>
        </p:spPr>
        <p:txBody>
          <a:bodyPr spcFirstLastPara="1" wrap="square" lIns="91425" tIns="91425" rIns="91425" bIns="91425" anchor="t" anchorCtr="0">
            <a:noAutofit/>
          </a:bodyPr>
          <a:lstStyle/>
          <a:p>
            <a:pPr marL="0" lvl="0" indent="0" algn="just"/>
            <a:r>
              <a:rPr lang="en-US" sz="1200" dirty="0"/>
              <a:t>Working less than full-time hours; Less than 30 hours normally</a:t>
            </a:r>
            <a:endParaRPr sz="1200" dirty="0"/>
          </a:p>
        </p:txBody>
      </p:sp>
      <p:sp>
        <p:nvSpPr>
          <p:cNvPr id="429" name="Google Shape;429;p34"/>
          <p:cNvSpPr txBox="1">
            <a:spLocks noGrp="1"/>
          </p:cNvSpPr>
          <p:nvPr>
            <p:ph type="title" idx="6"/>
          </p:nvPr>
        </p:nvSpPr>
        <p:spPr>
          <a:xfrm>
            <a:off x="865625" y="2930138"/>
            <a:ext cx="618300" cy="824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sp>
        <p:nvSpPr>
          <p:cNvPr id="430" name="Google Shape;430;p34"/>
          <p:cNvSpPr txBox="1">
            <a:spLocks noGrp="1"/>
          </p:cNvSpPr>
          <p:nvPr>
            <p:ph type="title" idx="7"/>
          </p:nvPr>
        </p:nvSpPr>
        <p:spPr>
          <a:xfrm>
            <a:off x="1483925" y="2916475"/>
            <a:ext cx="2914200" cy="346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REMOTE WORKS</a:t>
            </a:r>
            <a:endParaRPr dirty="0"/>
          </a:p>
        </p:txBody>
      </p:sp>
      <p:sp>
        <p:nvSpPr>
          <p:cNvPr id="431" name="Google Shape;431;p34"/>
          <p:cNvSpPr txBox="1">
            <a:spLocks noGrp="1"/>
          </p:cNvSpPr>
          <p:nvPr>
            <p:ph type="subTitle" idx="8"/>
          </p:nvPr>
        </p:nvSpPr>
        <p:spPr>
          <a:xfrm>
            <a:off x="1483925" y="3267449"/>
            <a:ext cx="3077188" cy="478500"/>
          </a:xfrm>
          <a:prstGeom prst="rect">
            <a:avLst/>
          </a:prstGeom>
        </p:spPr>
        <p:txBody>
          <a:bodyPr spcFirstLastPara="1" wrap="square" lIns="91425" tIns="91425" rIns="91425" bIns="91425" anchor="t" anchorCtr="0">
            <a:noAutofit/>
          </a:bodyPr>
          <a:lstStyle/>
          <a:p>
            <a:pPr marL="0" lvl="0" indent="0" algn="just"/>
            <a:r>
              <a:rPr lang="en-US" sz="1200" dirty="0"/>
              <a:t>The employees of Aldi will be working from any location other than a central office</a:t>
            </a:r>
            <a:endParaRPr sz="1200" dirty="0"/>
          </a:p>
        </p:txBody>
      </p:sp>
      <p:sp>
        <p:nvSpPr>
          <p:cNvPr id="432" name="Google Shape;432;p34"/>
          <p:cNvSpPr txBox="1">
            <a:spLocks noGrp="1"/>
          </p:cNvSpPr>
          <p:nvPr>
            <p:ph type="title" idx="9"/>
          </p:nvPr>
        </p:nvSpPr>
        <p:spPr>
          <a:xfrm>
            <a:off x="865625" y="3968595"/>
            <a:ext cx="618300" cy="824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03</a:t>
            </a:r>
            <a:endParaRPr dirty="0"/>
          </a:p>
        </p:txBody>
      </p:sp>
      <p:sp>
        <p:nvSpPr>
          <p:cNvPr id="433" name="Google Shape;433;p34"/>
          <p:cNvSpPr txBox="1">
            <a:spLocks noGrp="1"/>
          </p:cNvSpPr>
          <p:nvPr>
            <p:ph type="title" idx="13"/>
          </p:nvPr>
        </p:nvSpPr>
        <p:spPr>
          <a:xfrm flipH="1">
            <a:off x="4745875" y="1477950"/>
            <a:ext cx="2914200" cy="3462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COMPRESSED WORKWEEK</a:t>
            </a:r>
            <a:endParaRPr dirty="0"/>
          </a:p>
        </p:txBody>
      </p:sp>
      <p:sp>
        <p:nvSpPr>
          <p:cNvPr id="434" name="Google Shape;434;p34"/>
          <p:cNvSpPr txBox="1">
            <a:spLocks noGrp="1"/>
          </p:cNvSpPr>
          <p:nvPr>
            <p:ph type="subTitle" idx="14"/>
          </p:nvPr>
        </p:nvSpPr>
        <p:spPr>
          <a:xfrm flipH="1">
            <a:off x="4690675" y="2203289"/>
            <a:ext cx="2969400" cy="603474"/>
          </a:xfrm>
          <a:prstGeom prst="rect">
            <a:avLst/>
          </a:prstGeom>
        </p:spPr>
        <p:txBody>
          <a:bodyPr spcFirstLastPara="1" wrap="square" lIns="91425" tIns="91425" rIns="91425" bIns="91425" anchor="t" anchorCtr="0">
            <a:noAutofit/>
          </a:bodyPr>
          <a:lstStyle/>
          <a:p>
            <a:pPr marL="0" lvl="0" indent="0"/>
            <a:r>
              <a:rPr lang="en-US" sz="1200" dirty="0"/>
              <a:t>Allows employees of Aldi to work a traditional 35-40 hour workweek in less than five workdays</a:t>
            </a:r>
            <a:endParaRPr sz="1200" dirty="0"/>
          </a:p>
        </p:txBody>
      </p:sp>
      <p:sp>
        <p:nvSpPr>
          <p:cNvPr id="435" name="Google Shape;435;p34"/>
          <p:cNvSpPr txBox="1">
            <a:spLocks noGrp="1"/>
          </p:cNvSpPr>
          <p:nvPr>
            <p:ph type="title" idx="15"/>
          </p:nvPr>
        </p:nvSpPr>
        <p:spPr>
          <a:xfrm flipH="1">
            <a:off x="7660076" y="1477950"/>
            <a:ext cx="618300" cy="824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a:p>
        </p:txBody>
      </p:sp>
      <p:sp>
        <p:nvSpPr>
          <p:cNvPr id="436" name="Google Shape;436;p34"/>
          <p:cNvSpPr txBox="1">
            <a:spLocks noGrp="1"/>
          </p:cNvSpPr>
          <p:nvPr>
            <p:ph type="title" idx="16"/>
          </p:nvPr>
        </p:nvSpPr>
        <p:spPr>
          <a:xfrm flipH="1">
            <a:off x="4690675" y="3006399"/>
            <a:ext cx="2969400" cy="3462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SHIFT WORK</a:t>
            </a:r>
            <a:endParaRPr dirty="0"/>
          </a:p>
        </p:txBody>
      </p:sp>
      <p:sp>
        <p:nvSpPr>
          <p:cNvPr id="437" name="Google Shape;437;p34"/>
          <p:cNvSpPr txBox="1">
            <a:spLocks noGrp="1"/>
          </p:cNvSpPr>
          <p:nvPr>
            <p:ph type="subTitle" idx="17"/>
          </p:nvPr>
        </p:nvSpPr>
        <p:spPr>
          <a:xfrm flipH="1">
            <a:off x="4690675" y="3352599"/>
            <a:ext cx="2969400" cy="478500"/>
          </a:xfrm>
          <a:prstGeom prst="rect">
            <a:avLst/>
          </a:prstGeom>
        </p:spPr>
        <p:txBody>
          <a:bodyPr spcFirstLastPara="1" wrap="square" lIns="91425" tIns="91425" rIns="91425" bIns="91425" anchor="t" anchorCtr="0">
            <a:noAutofit/>
          </a:bodyPr>
          <a:lstStyle/>
          <a:p>
            <a:pPr marL="0" lvl="0" indent="0"/>
            <a:r>
              <a:rPr lang="en-US" sz="1200" dirty="0"/>
              <a:t>Work comprising recurring periods in which different groups of workers of Aldi will do the same jobs in relay</a:t>
            </a:r>
            <a:endParaRPr sz="1200" dirty="0"/>
          </a:p>
        </p:txBody>
      </p:sp>
      <p:sp>
        <p:nvSpPr>
          <p:cNvPr id="438" name="Google Shape;438;p34"/>
          <p:cNvSpPr txBox="1">
            <a:spLocks noGrp="1"/>
          </p:cNvSpPr>
          <p:nvPr>
            <p:ph type="title" idx="18"/>
          </p:nvPr>
        </p:nvSpPr>
        <p:spPr>
          <a:xfrm flipH="1">
            <a:off x="7660076" y="3006399"/>
            <a:ext cx="618300" cy="824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05</a:t>
            </a:r>
            <a:endParaRPr/>
          </a:p>
        </p:txBody>
      </p:sp>
      <p:sp>
        <p:nvSpPr>
          <p:cNvPr id="439" name="Google Shape;439;p34"/>
          <p:cNvSpPr txBox="1">
            <a:spLocks noGrp="1"/>
          </p:cNvSpPr>
          <p:nvPr>
            <p:ph type="title" idx="19"/>
          </p:nvPr>
        </p:nvSpPr>
        <p:spPr>
          <a:xfrm flipH="1">
            <a:off x="4690675" y="4034849"/>
            <a:ext cx="2969400" cy="3462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JOB SHARING</a:t>
            </a:r>
            <a:endParaRPr dirty="0"/>
          </a:p>
        </p:txBody>
      </p:sp>
      <p:sp>
        <p:nvSpPr>
          <p:cNvPr id="440" name="Google Shape;440;p34"/>
          <p:cNvSpPr txBox="1">
            <a:spLocks noGrp="1"/>
          </p:cNvSpPr>
          <p:nvPr>
            <p:ph type="subTitle" idx="20"/>
          </p:nvPr>
        </p:nvSpPr>
        <p:spPr>
          <a:xfrm flipH="1">
            <a:off x="4398126" y="4338161"/>
            <a:ext cx="3261950" cy="478500"/>
          </a:xfrm>
          <a:prstGeom prst="rect">
            <a:avLst/>
          </a:prstGeom>
        </p:spPr>
        <p:txBody>
          <a:bodyPr spcFirstLastPara="1" wrap="square" lIns="91425" tIns="91425" rIns="91425" bIns="91425" anchor="t" anchorCtr="0">
            <a:noAutofit/>
          </a:bodyPr>
          <a:lstStyle/>
          <a:p>
            <a:pPr marL="0" lvl="0" indent="0"/>
            <a:r>
              <a:rPr lang="en-US" sz="1200" dirty="0"/>
              <a:t>In job sharing, two people work part-time schedules in one full-time job</a:t>
            </a:r>
            <a:endParaRPr sz="1200" dirty="0"/>
          </a:p>
        </p:txBody>
      </p:sp>
      <p:sp>
        <p:nvSpPr>
          <p:cNvPr id="441" name="Google Shape;441;p34"/>
          <p:cNvSpPr txBox="1">
            <a:spLocks noGrp="1"/>
          </p:cNvSpPr>
          <p:nvPr>
            <p:ph type="title" idx="21"/>
          </p:nvPr>
        </p:nvSpPr>
        <p:spPr>
          <a:xfrm flipH="1">
            <a:off x="7660076" y="4034849"/>
            <a:ext cx="618300" cy="824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06</a:t>
            </a:r>
            <a:endParaRPr/>
          </a:p>
        </p:txBody>
      </p:sp>
      <p:cxnSp>
        <p:nvCxnSpPr>
          <p:cNvPr id="442" name="Google Shape;442;p34"/>
          <p:cNvCxnSpPr/>
          <p:nvPr/>
        </p:nvCxnSpPr>
        <p:spPr>
          <a:xfrm>
            <a:off x="1765433" y="4925618"/>
            <a:ext cx="954300" cy="0"/>
          </a:xfrm>
          <a:prstGeom prst="straightConnector1">
            <a:avLst/>
          </a:prstGeom>
          <a:noFill/>
          <a:ln w="38100" cap="flat" cmpd="sng">
            <a:solidFill>
              <a:schemeClr val="dk1"/>
            </a:solidFill>
            <a:prstDash val="solid"/>
            <a:round/>
            <a:headEnd type="none" w="med" len="med"/>
            <a:tailEnd type="none" w="med" len="med"/>
          </a:ln>
        </p:spPr>
      </p:cxnSp>
      <p:cxnSp>
        <p:nvCxnSpPr>
          <p:cNvPr id="443" name="Google Shape;443;p34"/>
          <p:cNvCxnSpPr/>
          <p:nvPr/>
        </p:nvCxnSpPr>
        <p:spPr>
          <a:xfrm>
            <a:off x="6456775" y="4888111"/>
            <a:ext cx="9543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06"/>
        <p:cNvGrpSpPr/>
        <p:nvPr/>
      </p:nvGrpSpPr>
      <p:grpSpPr>
        <a:xfrm>
          <a:off x="0" y="0"/>
          <a:ext cx="0" cy="0"/>
          <a:chOff x="0" y="0"/>
          <a:chExt cx="0" cy="0"/>
        </a:xfrm>
      </p:grpSpPr>
      <p:sp>
        <p:nvSpPr>
          <p:cNvPr id="707" name="Google Shape;707;p50"/>
          <p:cNvSpPr txBox="1">
            <a:spLocks noGrp="1"/>
          </p:cNvSpPr>
          <p:nvPr>
            <p:ph type="title" idx="3"/>
          </p:nvPr>
        </p:nvSpPr>
        <p:spPr>
          <a:xfrm>
            <a:off x="713250" y="539500"/>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IMPACT OF FLEXIBLE WORKING</a:t>
            </a:r>
            <a:endParaRPr dirty="0"/>
          </a:p>
        </p:txBody>
      </p:sp>
      <p:sp>
        <p:nvSpPr>
          <p:cNvPr id="709" name="Google Shape;709;p50"/>
          <p:cNvSpPr txBox="1">
            <a:spLocks noGrp="1"/>
          </p:cNvSpPr>
          <p:nvPr>
            <p:ph type="subTitle" idx="1"/>
          </p:nvPr>
        </p:nvSpPr>
        <p:spPr>
          <a:xfrm>
            <a:off x="1200126" y="3680243"/>
            <a:ext cx="2536372" cy="692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dirty="0"/>
              <a:t>A positive impact has been identified on team performance for Aldi via research</a:t>
            </a:r>
            <a:endParaRPr dirty="0"/>
          </a:p>
        </p:txBody>
      </p:sp>
      <p:sp>
        <p:nvSpPr>
          <p:cNvPr id="710" name="Google Shape;710;p50"/>
          <p:cNvSpPr txBox="1">
            <a:spLocks noGrp="1"/>
          </p:cNvSpPr>
          <p:nvPr>
            <p:ph type="title" idx="2"/>
          </p:nvPr>
        </p:nvSpPr>
        <p:spPr>
          <a:xfrm>
            <a:off x="1246175" y="3173543"/>
            <a:ext cx="2274180" cy="50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b="0" dirty="0"/>
              <a:t>TEAM PERFROMANCE</a:t>
            </a:r>
            <a:endParaRPr sz="2000" b="0" dirty="0"/>
          </a:p>
        </p:txBody>
      </p:sp>
      <p:sp>
        <p:nvSpPr>
          <p:cNvPr id="711" name="Google Shape;711;p50"/>
          <p:cNvSpPr txBox="1">
            <a:spLocks noGrp="1"/>
          </p:cNvSpPr>
          <p:nvPr>
            <p:ph type="title" idx="4"/>
          </p:nvPr>
        </p:nvSpPr>
        <p:spPr>
          <a:xfrm>
            <a:off x="3398509" y="1364523"/>
            <a:ext cx="3326011" cy="346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PSYCHOLOGICAL EMPOWERMENT</a:t>
            </a:r>
            <a:endParaRPr dirty="0"/>
          </a:p>
        </p:txBody>
      </p:sp>
      <p:sp>
        <p:nvSpPr>
          <p:cNvPr id="712" name="Google Shape;712;p50"/>
          <p:cNvSpPr txBox="1">
            <a:spLocks noGrp="1"/>
          </p:cNvSpPr>
          <p:nvPr>
            <p:ph type="subTitle" idx="5"/>
          </p:nvPr>
        </p:nvSpPr>
        <p:spPr>
          <a:xfrm>
            <a:off x="3545755" y="2026783"/>
            <a:ext cx="2997910" cy="692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sz="1600" dirty="0"/>
              <a:t>Research has shown that flexible work provides sense of empowerment</a:t>
            </a:r>
            <a:endParaRPr sz="1600" dirty="0"/>
          </a:p>
        </p:txBody>
      </p:sp>
      <p:sp>
        <p:nvSpPr>
          <p:cNvPr id="714" name="Google Shape;714;p50"/>
          <p:cNvSpPr txBox="1">
            <a:spLocks noGrp="1"/>
          </p:cNvSpPr>
          <p:nvPr>
            <p:ph type="title" idx="7"/>
          </p:nvPr>
        </p:nvSpPr>
        <p:spPr>
          <a:xfrm>
            <a:off x="6337425" y="3243100"/>
            <a:ext cx="2342721" cy="346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EMPLOEE ENGAGEMENT</a:t>
            </a:r>
            <a:endParaRPr dirty="0"/>
          </a:p>
        </p:txBody>
      </p:sp>
      <p:sp>
        <p:nvSpPr>
          <p:cNvPr id="715" name="Google Shape;715;p50"/>
          <p:cNvSpPr txBox="1">
            <a:spLocks noGrp="1"/>
          </p:cNvSpPr>
          <p:nvPr>
            <p:ph type="subTitle" idx="8"/>
          </p:nvPr>
        </p:nvSpPr>
        <p:spPr>
          <a:xfrm>
            <a:off x="6337425" y="3807243"/>
            <a:ext cx="2342721" cy="692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dirty="0"/>
              <a:t>Flexible work and empowered employees are more engaged</a:t>
            </a:r>
            <a:endParaRPr dirty="0"/>
          </a:p>
        </p:txBody>
      </p:sp>
      <p:sp>
        <p:nvSpPr>
          <p:cNvPr id="717" name="Google Shape;717;p50"/>
          <p:cNvSpPr/>
          <p:nvPr/>
        </p:nvSpPr>
        <p:spPr>
          <a:xfrm>
            <a:off x="1813415" y="1694343"/>
            <a:ext cx="1139700" cy="1139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50"/>
          <p:cNvSpPr/>
          <p:nvPr/>
        </p:nvSpPr>
        <p:spPr>
          <a:xfrm>
            <a:off x="4432670" y="3110393"/>
            <a:ext cx="1139700" cy="1139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50"/>
          <p:cNvSpPr/>
          <p:nvPr/>
        </p:nvSpPr>
        <p:spPr>
          <a:xfrm>
            <a:off x="6938935" y="1694343"/>
            <a:ext cx="1139700" cy="1139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 name="Picture 5"/>
          <p:cNvPicPr>
            <a:picLocks noChangeAspect="1"/>
          </p:cNvPicPr>
          <p:nvPr/>
        </p:nvPicPr>
        <p:blipFill>
          <a:blip r:embed="rId3"/>
          <a:stretch>
            <a:fillRect/>
          </a:stretch>
        </p:blipFill>
        <p:spPr>
          <a:xfrm>
            <a:off x="2133314" y="1983522"/>
            <a:ext cx="501152" cy="501152"/>
          </a:xfrm>
          <a:prstGeom prst="rect">
            <a:avLst/>
          </a:prstGeom>
        </p:spPr>
      </p:pic>
      <p:pic>
        <p:nvPicPr>
          <p:cNvPr id="7" name="Picture 6"/>
          <p:cNvPicPr>
            <a:picLocks noChangeAspect="1"/>
          </p:cNvPicPr>
          <p:nvPr/>
        </p:nvPicPr>
        <p:blipFill>
          <a:blip r:embed="rId4"/>
          <a:stretch>
            <a:fillRect/>
          </a:stretch>
        </p:blipFill>
        <p:spPr>
          <a:xfrm>
            <a:off x="4704753" y="3393182"/>
            <a:ext cx="574121" cy="574121"/>
          </a:xfrm>
          <a:prstGeom prst="rect">
            <a:avLst/>
          </a:prstGeom>
        </p:spPr>
      </p:pic>
      <p:pic>
        <p:nvPicPr>
          <p:cNvPr id="8" name="Picture 7"/>
          <p:cNvPicPr>
            <a:picLocks noChangeAspect="1"/>
          </p:cNvPicPr>
          <p:nvPr/>
        </p:nvPicPr>
        <p:blipFill>
          <a:blip r:embed="rId5"/>
          <a:stretch>
            <a:fillRect/>
          </a:stretch>
        </p:blipFill>
        <p:spPr>
          <a:xfrm>
            <a:off x="7232766" y="1978103"/>
            <a:ext cx="566028" cy="56602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67"/>
        <p:cNvGrpSpPr/>
        <p:nvPr/>
      </p:nvGrpSpPr>
      <p:grpSpPr>
        <a:xfrm>
          <a:off x="0" y="0"/>
          <a:ext cx="0" cy="0"/>
          <a:chOff x="0" y="0"/>
          <a:chExt cx="0" cy="0"/>
        </a:xfrm>
      </p:grpSpPr>
      <p:sp>
        <p:nvSpPr>
          <p:cNvPr id="768" name="Google Shape;768;p54"/>
          <p:cNvSpPr txBox="1">
            <a:spLocks noGrp="1"/>
          </p:cNvSpPr>
          <p:nvPr>
            <p:ph type="title"/>
          </p:nvPr>
        </p:nvSpPr>
        <p:spPr>
          <a:xfrm>
            <a:off x="713250" y="539500"/>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BENEFITS OF FLEXIBLE WORKING</a:t>
            </a:r>
            <a:endParaRPr dirty="0"/>
          </a:p>
        </p:txBody>
      </p:sp>
      <p:grpSp>
        <p:nvGrpSpPr>
          <p:cNvPr id="769" name="Google Shape;769;p54"/>
          <p:cNvGrpSpPr/>
          <p:nvPr/>
        </p:nvGrpSpPr>
        <p:grpSpPr>
          <a:xfrm>
            <a:off x="3549675" y="1835236"/>
            <a:ext cx="2756520" cy="2419356"/>
            <a:chOff x="3549675" y="1987636"/>
            <a:chExt cx="2756520" cy="2419356"/>
          </a:xfrm>
        </p:grpSpPr>
        <p:sp>
          <p:nvSpPr>
            <p:cNvPr id="770" name="Google Shape;770;p54"/>
            <p:cNvSpPr/>
            <p:nvPr/>
          </p:nvSpPr>
          <p:spPr>
            <a:xfrm>
              <a:off x="4541498" y="2642522"/>
              <a:ext cx="891000" cy="891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54"/>
            <p:cNvSpPr/>
            <p:nvPr/>
          </p:nvSpPr>
          <p:spPr>
            <a:xfrm>
              <a:off x="4433242" y="3516023"/>
              <a:ext cx="1585025" cy="890969"/>
            </a:xfrm>
            <a:custGeom>
              <a:avLst/>
              <a:gdLst/>
              <a:ahLst/>
              <a:cxnLst/>
              <a:rect l="l" t="t" r="r" b="b"/>
              <a:pathLst>
                <a:path w="142956" h="80358" fill="none" extrusionOk="0">
                  <a:moveTo>
                    <a:pt x="0" y="50612"/>
                  </a:moveTo>
                  <a:cubicBezTo>
                    <a:pt x="53053" y="80357"/>
                    <a:pt x="120314" y="56605"/>
                    <a:pt x="142956" y="0"/>
                  </a:cubicBezTo>
                </a:path>
              </a:pathLst>
            </a:custGeom>
            <a:noFill/>
            <a:ln w="38100" cap="flat" cmpd="sng">
              <a:solidFill>
                <a:schemeClr val="dk1"/>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54"/>
            <p:cNvSpPr/>
            <p:nvPr/>
          </p:nvSpPr>
          <p:spPr>
            <a:xfrm>
              <a:off x="3864661" y="2952437"/>
              <a:ext cx="150147" cy="708835"/>
            </a:xfrm>
            <a:custGeom>
              <a:avLst/>
              <a:gdLst/>
              <a:ahLst/>
              <a:cxnLst/>
              <a:rect l="l" t="t" r="r" b="b"/>
              <a:pathLst>
                <a:path w="13542" h="63931" fill="none" extrusionOk="0">
                  <a:moveTo>
                    <a:pt x="888" y="0"/>
                  </a:moveTo>
                  <a:cubicBezTo>
                    <a:pt x="223" y="4440"/>
                    <a:pt x="1" y="9102"/>
                    <a:pt x="1" y="13763"/>
                  </a:cubicBezTo>
                  <a:cubicBezTo>
                    <a:pt x="1" y="31300"/>
                    <a:pt x="4662" y="48614"/>
                    <a:pt x="13541" y="63931"/>
                  </a:cubicBezTo>
                </a:path>
              </a:pathLst>
            </a:custGeom>
            <a:noFill/>
            <a:ln w="38100" cap="flat" cmpd="sng">
              <a:solidFill>
                <a:schemeClr val="dk1"/>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54"/>
            <p:cNvSpPr/>
            <p:nvPr/>
          </p:nvSpPr>
          <p:spPr>
            <a:xfrm>
              <a:off x="4019720" y="1987636"/>
              <a:ext cx="2284014" cy="1117409"/>
            </a:xfrm>
            <a:custGeom>
              <a:avLst/>
              <a:gdLst/>
              <a:ahLst/>
              <a:cxnLst/>
              <a:rect l="l" t="t" r="r" b="b"/>
              <a:pathLst>
                <a:path w="205999" h="100781" fill="none" extrusionOk="0">
                  <a:moveTo>
                    <a:pt x="187352" y="100780"/>
                  </a:moveTo>
                  <a:cubicBezTo>
                    <a:pt x="187352" y="77694"/>
                    <a:pt x="179361" y="55496"/>
                    <a:pt x="165154" y="37738"/>
                  </a:cubicBezTo>
                  <a:lnTo>
                    <a:pt x="187352" y="37738"/>
                  </a:lnTo>
                  <a:cubicBezTo>
                    <a:pt x="197563" y="37738"/>
                    <a:pt x="205998" y="29302"/>
                    <a:pt x="205998" y="18869"/>
                  </a:cubicBezTo>
                  <a:cubicBezTo>
                    <a:pt x="205998" y="8436"/>
                    <a:pt x="197563" y="1"/>
                    <a:pt x="187352" y="1"/>
                  </a:cubicBezTo>
                  <a:lnTo>
                    <a:pt x="91012" y="1"/>
                  </a:lnTo>
                  <a:lnTo>
                    <a:pt x="89681" y="1"/>
                  </a:lnTo>
                  <a:lnTo>
                    <a:pt x="86573" y="1"/>
                  </a:lnTo>
                  <a:cubicBezTo>
                    <a:pt x="51056" y="1"/>
                    <a:pt x="17981" y="18869"/>
                    <a:pt x="0" y="49725"/>
                  </a:cubicBezTo>
                </a:path>
              </a:pathLst>
            </a:custGeom>
            <a:noFill/>
            <a:ln w="38100" cap="flat" cmpd="sng">
              <a:solidFill>
                <a:schemeClr val="dk1"/>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54"/>
            <p:cNvSpPr/>
            <p:nvPr/>
          </p:nvSpPr>
          <p:spPr>
            <a:xfrm>
              <a:off x="3571774" y="2957360"/>
              <a:ext cx="2298782" cy="1174011"/>
            </a:xfrm>
            <a:custGeom>
              <a:avLst/>
              <a:gdLst/>
              <a:ahLst/>
              <a:cxnLst/>
              <a:rect l="l" t="t" r="r" b="b"/>
              <a:pathLst>
                <a:path w="207331" h="105886" fill="none" extrusionOk="0">
                  <a:moveTo>
                    <a:pt x="39513" y="0"/>
                  </a:moveTo>
                  <a:cubicBezTo>
                    <a:pt x="38847" y="4440"/>
                    <a:pt x="38404" y="8880"/>
                    <a:pt x="38626" y="13319"/>
                  </a:cubicBezTo>
                  <a:cubicBezTo>
                    <a:pt x="38404" y="31300"/>
                    <a:pt x="43953" y="48836"/>
                    <a:pt x="54164" y="63487"/>
                  </a:cubicBezTo>
                  <a:lnTo>
                    <a:pt x="18869" y="63487"/>
                  </a:lnTo>
                  <a:cubicBezTo>
                    <a:pt x="8436" y="63487"/>
                    <a:pt x="1" y="71922"/>
                    <a:pt x="1" y="82355"/>
                  </a:cubicBezTo>
                  <a:cubicBezTo>
                    <a:pt x="1" y="92566"/>
                    <a:pt x="8436" y="101002"/>
                    <a:pt x="18869" y="101002"/>
                  </a:cubicBezTo>
                  <a:lnTo>
                    <a:pt x="116097" y="101002"/>
                  </a:lnTo>
                  <a:cubicBezTo>
                    <a:pt x="154277" y="105885"/>
                    <a:pt x="191126" y="85463"/>
                    <a:pt x="207331" y="50390"/>
                  </a:cubicBezTo>
                </a:path>
              </a:pathLst>
            </a:custGeom>
            <a:noFill/>
            <a:ln w="38100" cap="flat" cmpd="sng">
              <a:solidFill>
                <a:schemeClr val="dk1"/>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54"/>
            <p:cNvSpPr/>
            <p:nvPr/>
          </p:nvSpPr>
          <p:spPr>
            <a:xfrm>
              <a:off x="4182163" y="2039326"/>
              <a:ext cx="1779466" cy="1065719"/>
            </a:xfrm>
            <a:custGeom>
              <a:avLst/>
              <a:gdLst/>
              <a:ahLst/>
              <a:cxnLst/>
              <a:rect l="l" t="t" r="r" b="b"/>
              <a:pathLst>
                <a:path w="160493" h="96119" fill="none" extrusionOk="0">
                  <a:moveTo>
                    <a:pt x="160492" y="96118"/>
                  </a:moveTo>
                  <a:cubicBezTo>
                    <a:pt x="160492" y="57494"/>
                    <a:pt x="135630" y="23530"/>
                    <a:pt x="99003" y="11765"/>
                  </a:cubicBezTo>
                  <a:cubicBezTo>
                    <a:pt x="62377" y="0"/>
                    <a:pt x="22420" y="13097"/>
                    <a:pt x="0" y="44397"/>
                  </a:cubicBezTo>
                </a:path>
              </a:pathLst>
            </a:custGeom>
            <a:noFill/>
            <a:ln w="38100" cap="flat" cmpd="sng">
              <a:solidFill>
                <a:schemeClr val="dk1"/>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54"/>
            <p:cNvSpPr/>
            <p:nvPr/>
          </p:nvSpPr>
          <p:spPr>
            <a:xfrm>
              <a:off x="3549675" y="2164846"/>
              <a:ext cx="2298703" cy="1906061"/>
            </a:xfrm>
            <a:custGeom>
              <a:avLst/>
              <a:gdLst/>
              <a:ahLst/>
              <a:cxnLst/>
              <a:rect l="l" t="t" r="r" b="b"/>
              <a:pathLst>
                <a:path w="205333" h="170260" fill="none" extrusionOk="0">
                  <a:moveTo>
                    <a:pt x="205333" y="84575"/>
                  </a:moveTo>
                  <a:cubicBezTo>
                    <a:pt x="205333" y="51944"/>
                    <a:pt x="185133" y="22865"/>
                    <a:pt x="154721" y="11322"/>
                  </a:cubicBezTo>
                  <a:cubicBezTo>
                    <a:pt x="124088" y="1"/>
                    <a:pt x="89681" y="8880"/>
                    <a:pt x="68371" y="33520"/>
                  </a:cubicBezTo>
                  <a:lnTo>
                    <a:pt x="18869" y="33520"/>
                  </a:lnTo>
                  <a:cubicBezTo>
                    <a:pt x="8436" y="33520"/>
                    <a:pt x="1" y="41955"/>
                    <a:pt x="1" y="52388"/>
                  </a:cubicBezTo>
                  <a:cubicBezTo>
                    <a:pt x="1" y="62599"/>
                    <a:pt x="8436" y="71034"/>
                    <a:pt x="18869" y="71034"/>
                  </a:cubicBezTo>
                  <a:lnTo>
                    <a:pt x="50612" y="71034"/>
                  </a:lnTo>
                  <a:cubicBezTo>
                    <a:pt x="44175" y="108549"/>
                    <a:pt x="65929" y="145176"/>
                    <a:pt x="101668" y="157607"/>
                  </a:cubicBezTo>
                  <a:cubicBezTo>
                    <a:pt x="137629" y="170260"/>
                    <a:pt x="177363" y="155165"/>
                    <a:pt x="195788" y="121868"/>
                  </a:cubicBezTo>
                </a:path>
              </a:pathLst>
            </a:custGeom>
            <a:noFill/>
            <a:ln w="38100" cap="flat" cmpd="sng">
              <a:solidFill>
                <a:schemeClr val="dk1"/>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54"/>
            <p:cNvSpPr/>
            <p:nvPr/>
          </p:nvSpPr>
          <p:spPr>
            <a:xfrm>
              <a:off x="4029565" y="2337137"/>
              <a:ext cx="2276630" cy="1668713"/>
            </a:xfrm>
            <a:custGeom>
              <a:avLst/>
              <a:gdLst/>
              <a:ahLst/>
              <a:cxnLst/>
              <a:rect l="l" t="t" r="r" b="b"/>
              <a:pathLst>
                <a:path w="205333" h="150504" fill="none" extrusionOk="0">
                  <a:moveTo>
                    <a:pt x="85685" y="0"/>
                  </a:moveTo>
                  <a:cubicBezTo>
                    <a:pt x="33297" y="222"/>
                    <a:pt x="0" y="56383"/>
                    <a:pt x="25306" y="102333"/>
                  </a:cubicBezTo>
                  <a:cubicBezTo>
                    <a:pt x="50390" y="148283"/>
                    <a:pt x="115652" y="150503"/>
                    <a:pt x="144066" y="106551"/>
                  </a:cubicBezTo>
                  <a:lnTo>
                    <a:pt x="186464" y="106551"/>
                  </a:lnTo>
                  <a:cubicBezTo>
                    <a:pt x="196897" y="106551"/>
                    <a:pt x="205332" y="98116"/>
                    <a:pt x="205332" y="87683"/>
                  </a:cubicBezTo>
                  <a:cubicBezTo>
                    <a:pt x="205332" y="77250"/>
                    <a:pt x="196897" y="68814"/>
                    <a:pt x="186464" y="68814"/>
                  </a:cubicBezTo>
                  <a:lnTo>
                    <a:pt x="154943" y="68814"/>
                  </a:lnTo>
                  <a:cubicBezTo>
                    <a:pt x="154721" y="30856"/>
                    <a:pt x="123865" y="0"/>
                    <a:pt x="85685" y="0"/>
                  </a:cubicBezTo>
                  <a:close/>
                </a:path>
              </a:pathLst>
            </a:custGeom>
            <a:noFill/>
            <a:ln w="38100" cap="flat" cmpd="sng">
              <a:solidFill>
                <a:schemeClr val="dk1"/>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54"/>
            <p:cNvSpPr/>
            <p:nvPr/>
          </p:nvSpPr>
          <p:spPr>
            <a:xfrm>
              <a:off x="3611523" y="2601976"/>
              <a:ext cx="296700" cy="29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54"/>
            <p:cNvSpPr/>
            <p:nvPr/>
          </p:nvSpPr>
          <p:spPr>
            <a:xfrm>
              <a:off x="3628974" y="3723751"/>
              <a:ext cx="296700" cy="29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54"/>
            <p:cNvSpPr/>
            <p:nvPr/>
          </p:nvSpPr>
          <p:spPr>
            <a:xfrm>
              <a:off x="5932424" y="3162188"/>
              <a:ext cx="296700" cy="29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54"/>
            <p:cNvSpPr/>
            <p:nvPr/>
          </p:nvSpPr>
          <p:spPr>
            <a:xfrm>
              <a:off x="5932424" y="2047588"/>
              <a:ext cx="296700" cy="29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2" name="Google Shape;782;p54"/>
          <p:cNvSpPr txBox="1"/>
          <p:nvPr/>
        </p:nvSpPr>
        <p:spPr>
          <a:xfrm>
            <a:off x="1227999" y="1932000"/>
            <a:ext cx="2047176" cy="4677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sz="2000" dirty="0">
                <a:solidFill>
                  <a:schemeClr val="dk1"/>
                </a:solidFill>
                <a:latin typeface="Oswald"/>
                <a:ea typeface="Oswald"/>
                <a:cs typeface="Oswald"/>
                <a:sym typeface="Oswald"/>
              </a:rPr>
              <a:t>REDUCE BURNOUT</a:t>
            </a:r>
            <a:endParaRPr sz="2000" dirty="0">
              <a:solidFill>
                <a:schemeClr val="dk1"/>
              </a:solidFill>
              <a:latin typeface="Oswald"/>
              <a:ea typeface="Oswald"/>
              <a:cs typeface="Oswald"/>
              <a:sym typeface="Oswald"/>
            </a:endParaRPr>
          </a:p>
        </p:txBody>
      </p:sp>
      <p:sp>
        <p:nvSpPr>
          <p:cNvPr id="783" name="Google Shape;783;p54"/>
          <p:cNvSpPr txBox="1"/>
          <p:nvPr/>
        </p:nvSpPr>
        <p:spPr>
          <a:xfrm>
            <a:off x="833787" y="2481600"/>
            <a:ext cx="2441563" cy="5727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sz="1600" dirty="0">
                <a:solidFill>
                  <a:schemeClr val="dk1"/>
                </a:solidFill>
                <a:latin typeface="Open Sans"/>
                <a:ea typeface="Open Sans"/>
                <a:cs typeface="Open Sans"/>
                <a:sym typeface="Open Sans"/>
              </a:rPr>
              <a:t>Decrease in excessive and prolonged stress</a:t>
            </a:r>
            <a:endParaRPr sz="1600" dirty="0">
              <a:solidFill>
                <a:schemeClr val="dk1"/>
              </a:solidFill>
              <a:latin typeface="Open Sans"/>
              <a:ea typeface="Open Sans"/>
              <a:cs typeface="Open Sans"/>
              <a:sym typeface="Open Sans"/>
            </a:endParaRPr>
          </a:p>
        </p:txBody>
      </p:sp>
      <p:sp>
        <p:nvSpPr>
          <p:cNvPr id="784" name="Google Shape;784;p54"/>
          <p:cNvSpPr txBox="1"/>
          <p:nvPr/>
        </p:nvSpPr>
        <p:spPr>
          <a:xfrm>
            <a:off x="6587825" y="1587175"/>
            <a:ext cx="2142518" cy="467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000" dirty="0">
                <a:solidFill>
                  <a:schemeClr val="dk1"/>
                </a:solidFill>
                <a:latin typeface="Oswald"/>
                <a:ea typeface="Oswald"/>
                <a:cs typeface="Oswald"/>
                <a:sym typeface="Oswald"/>
              </a:rPr>
              <a:t>WORK-LIFE BALANCE</a:t>
            </a:r>
            <a:endParaRPr sz="2000" dirty="0">
              <a:solidFill>
                <a:schemeClr val="dk1"/>
              </a:solidFill>
              <a:latin typeface="Oswald"/>
              <a:ea typeface="Oswald"/>
              <a:cs typeface="Oswald"/>
              <a:sym typeface="Oswald"/>
            </a:endParaRPr>
          </a:p>
        </p:txBody>
      </p:sp>
      <p:sp>
        <p:nvSpPr>
          <p:cNvPr id="785" name="Google Shape;785;p54"/>
          <p:cNvSpPr txBox="1"/>
          <p:nvPr/>
        </p:nvSpPr>
        <p:spPr>
          <a:xfrm>
            <a:off x="6587824" y="2159451"/>
            <a:ext cx="2338461" cy="57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dk1"/>
                </a:solidFill>
                <a:latin typeface="Open Sans"/>
                <a:ea typeface="Open Sans"/>
                <a:cs typeface="Open Sans"/>
                <a:sym typeface="Open Sans"/>
              </a:rPr>
              <a:t>73% employees think, better work-life balance is given by it</a:t>
            </a:r>
            <a:endParaRPr sz="1600" dirty="0">
              <a:solidFill>
                <a:schemeClr val="dk1"/>
              </a:solidFill>
              <a:latin typeface="Open Sans"/>
              <a:ea typeface="Open Sans"/>
              <a:cs typeface="Open Sans"/>
              <a:sym typeface="Open Sans"/>
            </a:endParaRPr>
          </a:p>
        </p:txBody>
      </p:sp>
      <p:sp>
        <p:nvSpPr>
          <p:cNvPr id="786" name="Google Shape;786;p54"/>
          <p:cNvSpPr txBox="1"/>
          <p:nvPr/>
        </p:nvSpPr>
        <p:spPr>
          <a:xfrm>
            <a:off x="833787" y="3263325"/>
            <a:ext cx="2441388" cy="4677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sz="2000" dirty="0">
                <a:solidFill>
                  <a:schemeClr val="dk1"/>
                </a:solidFill>
                <a:latin typeface="Oswald"/>
                <a:ea typeface="Oswald"/>
                <a:cs typeface="Oswald"/>
                <a:sym typeface="Oswald"/>
              </a:rPr>
              <a:t>HEALTH AND WELLNESS</a:t>
            </a:r>
            <a:endParaRPr sz="2000" dirty="0">
              <a:solidFill>
                <a:schemeClr val="dk1"/>
              </a:solidFill>
              <a:latin typeface="Oswald"/>
              <a:ea typeface="Oswald"/>
              <a:cs typeface="Oswald"/>
              <a:sym typeface="Oswald"/>
            </a:endParaRPr>
          </a:p>
        </p:txBody>
      </p:sp>
      <p:sp>
        <p:nvSpPr>
          <p:cNvPr id="787" name="Google Shape;787;p54"/>
          <p:cNvSpPr txBox="1"/>
          <p:nvPr/>
        </p:nvSpPr>
        <p:spPr>
          <a:xfrm>
            <a:off x="675150" y="3851025"/>
            <a:ext cx="2562205" cy="572700"/>
          </a:xfrm>
          <a:prstGeom prst="rect">
            <a:avLst/>
          </a:prstGeom>
          <a:noFill/>
          <a:ln>
            <a:noFill/>
          </a:ln>
        </p:spPr>
        <p:txBody>
          <a:bodyPr spcFirstLastPara="1" wrap="square" lIns="91425" tIns="91425" rIns="91425" bIns="91425" anchor="t" anchorCtr="0">
            <a:noAutofit/>
          </a:bodyPr>
          <a:lstStyle/>
          <a:p>
            <a:pPr lvl="0" algn="r"/>
            <a:r>
              <a:rPr lang="en-US" sz="1600" dirty="0">
                <a:solidFill>
                  <a:schemeClr val="dk1"/>
                </a:solidFill>
                <a:latin typeface="Open Sans"/>
                <a:ea typeface="Open Sans"/>
                <a:cs typeface="Open Sans"/>
                <a:sym typeface="Open Sans"/>
              </a:rPr>
              <a:t>People with flexible work schedules had better health and wellness</a:t>
            </a:r>
            <a:endParaRPr sz="1600" dirty="0">
              <a:solidFill>
                <a:schemeClr val="dk1"/>
              </a:solidFill>
              <a:latin typeface="Open Sans"/>
              <a:ea typeface="Open Sans"/>
              <a:cs typeface="Open Sans"/>
              <a:sym typeface="Open Sans"/>
            </a:endParaRPr>
          </a:p>
        </p:txBody>
      </p:sp>
      <p:sp>
        <p:nvSpPr>
          <p:cNvPr id="788" name="Google Shape;788;p54"/>
          <p:cNvSpPr txBox="1"/>
          <p:nvPr/>
        </p:nvSpPr>
        <p:spPr>
          <a:xfrm>
            <a:off x="6543579" y="3035582"/>
            <a:ext cx="2621452" cy="467700"/>
          </a:xfrm>
          <a:prstGeom prst="rect">
            <a:avLst/>
          </a:prstGeom>
          <a:noFill/>
          <a:ln>
            <a:noFill/>
          </a:ln>
        </p:spPr>
        <p:txBody>
          <a:bodyPr spcFirstLastPara="1" wrap="square" lIns="91425" tIns="91425" rIns="91425" bIns="91425" anchor="t" anchorCtr="0">
            <a:noAutofit/>
          </a:bodyPr>
          <a:lstStyle/>
          <a:p>
            <a:pPr lvl="0"/>
            <a:r>
              <a:rPr lang="en" sz="2000" dirty="0">
                <a:solidFill>
                  <a:schemeClr val="dk1"/>
                </a:solidFill>
                <a:latin typeface="Oswald"/>
                <a:ea typeface="Oswald"/>
                <a:cs typeface="Oswald"/>
                <a:sym typeface="Oswald"/>
              </a:rPr>
              <a:t>PRODUCTIVITY &amp; MORALE</a:t>
            </a:r>
            <a:endParaRPr sz="2000" dirty="0">
              <a:solidFill>
                <a:schemeClr val="dk1"/>
              </a:solidFill>
              <a:latin typeface="Oswald"/>
              <a:ea typeface="Oswald"/>
              <a:cs typeface="Oswald"/>
              <a:sym typeface="Oswald"/>
            </a:endParaRPr>
          </a:p>
        </p:txBody>
      </p:sp>
      <p:sp>
        <p:nvSpPr>
          <p:cNvPr id="789" name="Google Shape;789;p54"/>
          <p:cNvSpPr txBox="1"/>
          <p:nvPr/>
        </p:nvSpPr>
        <p:spPr>
          <a:xfrm>
            <a:off x="6587824" y="3622396"/>
            <a:ext cx="2556175" cy="57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dk1"/>
                </a:solidFill>
                <a:latin typeface="Open Sans"/>
                <a:ea typeface="Open Sans"/>
                <a:cs typeface="Open Sans"/>
                <a:sym typeface="Open Sans"/>
              </a:rPr>
              <a:t>It boosts productivity and increase moral according to 90% people</a:t>
            </a:r>
            <a:endParaRPr sz="1600" dirty="0">
              <a:solidFill>
                <a:schemeClr val="dk1"/>
              </a:solidFill>
              <a:latin typeface="Open Sans"/>
              <a:ea typeface="Open Sans"/>
              <a:cs typeface="Open Sans"/>
              <a:sym typeface="Open Sans"/>
            </a:endParaRPr>
          </a:p>
        </p:txBody>
      </p:sp>
      <p:grpSp>
        <p:nvGrpSpPr>
          <p:cNvPr id="790" name="Google Shape;790;p54"/>
          <p:cNvGrpSpPr/>
          <p:nvPr/>
        </p:nvGrpSpPr>
        <p:grpSpPr>
          <a:xfrm>
            <a:off x="4760312" y="2708973"/>
            <a:ext cx="453325" cy="453325"/>
            <a:chOff x="4173214" y="2417144"/>
            <a:chExt cx="296175" cy="296175"/>
          </a:xfrm>
        </p:grpSpPr>
        <p:sp>
          <p:nvSpPr>
            <p:cNvPr id="791" name="Google Shape;791;p54"/>
            <p:cNvSpPr/>
            <p:nvPr/>
          </p:nvSpPr>
          <p:spPr>
            <a:xfrm>
              <a:off x="4173214" y="2417144"/>
              <a:ext cx="296175" cy="296175"/>
            </a:xfrm>
            <a:custGeom>
              <a:avLst/>
              <a:gdLst/>
              <a:ahLst/>
              <a:cxnLst/>
              <a:rect l="l" t="t" r="r" b="b"/>
              <a:pathLst>
                <a:path w="11847" h="11847" extrusionOk="0">
                  <a:moveTo>
                    <a:pt x="9483" y="1418"/>
                  </a:moveTo>
                  <a:cubicBezTo>
                    <a:pt x="9672" y="1418"/>
                    <a:pt x="9830" y="1576"/>
                    <a:pt x="9830" y="1765"/>
                  </a:cubicBezTo>
                  <a:lnTo>
                    <a:pt x="9830" y="2836"/>
                  </a:lnTo>
                  <a:lnTo>
                    <a:pt x="788" y="2836"/>
                  </a:lnTo>
                  <a:lnTo>
                    <a:pt x="788" y="1765"/>
                  </a:lnTo>
                  <a:lnTo>
                    <a:pt x="725" y="1765"/>
                  </a:lnTo>
                  <a:cubicBezTo>
                    <a:pt x="725" y="1576"/>
                    <a:pt x="883" y="1418"/>
                    <a:pt x="1072" y="1418"/>
                  </a:cubicBezTo>
                  <a:lnTo>
                    <a:pt x="1418" y="1418"/>
                  </a:lnTo>
                  <a:lnTo>
                    <a:pt x="1418" y="1765"/>
                  </a:lnTo>
                  <a:cubicBezTo>
                    <a:pt x="1418" y="1954"/>
                    <a:pt x="1576" y="2143"/>
                    <a:pt x="1765" y="2143"/>
                  </a:cubicBezTo>
                  <a:cubicBezTo>
                    <a:pt x="1954" y="2143"/>
                    <a:pt x="2111" y="1954"/>
                    <a:pt x="2111" y="1765"/>
                  </a:cubicBezTo>
                  <a:lnTo>
                    <a:pt x="2111" y="1418"/>
                  </a:lnTo>
                  <a:lnTo>
                    <a:pt x="3498" y="1418"/>
                  </a:lnTo>
                  <a:lnTo>
                    <a:pt x="3498" y="1765"/>
                  </a:lnTo>
                  <a:cubicBezTo>
                    <a:pt x="3498" y="1954"/>
                    <a:pt x="3655" y="2143"/>
                    <a:pt x="3844" y="2143"/>
                  </a:cubicBezTo>
                  <a:cubicBezTo>
                    <a:pt x="4065" y="2143"/>
                    <a:pt x="4222" y="1954"/>
                    <a:pt x="4222" y="1765"/>
                  </a:cubicBezTo>
                  <a:lnTo>
                    <a:pt x="4222" y="1418"/>
                  </a:lnTo>
                  <a:lnTo>
                    <a:pt x="6333" y="1418"/>
                  </a:lnTo>
                  <a:lnTo>
                    <a:pt x="6333" y="1765"/>
                  </a:lnTo>
                  <a:cubicBezTo>
                    <a:pt x="6333" y="1954"/>
                    <a:pt x="6490" y="2143"/>
                    <a:pt x="6680" y="2143"/>
                  </a:cubicBezTo>
                  <a:cubicBezTo>
                    <a:pt x="6900" y="2143"/>
                    <a:pt x="7058" y="1954"/>
                    <a:pt x="7058" y="1765"/>
                  </a:cubicBezTo>
                  <a:lnTo>
                    <a:pt x="7058" y="1418"/>
                  </a:lnTo>
                  <a:lnTo>
                    <a:pt x="8412" y="1418"/>
                  </a:lnTo>
                  <a:lnTo>
                    <a:pt x="8412" y="1765"/>
                  </a:lnTo>
                  <a:cubicBezTo>
                    <a:pt x="8412" y="1954"/>
                    <a:pt x="8570" y="2143"/>
                    <a:pt x="8790" y="2143"/>
                  </a:cubicBezTo>
                  <a:cubicBezTo>
                    <a:pt x="8979" y="2143"/>
                    <a:pt x="9137" y="1954"/>
                    <a:pt x="9137" y="1765"/>
                  </a:cubicBezTo>
                  <a:lnTo>
                    <a:pt x="9137" y="1418"/>
                  </a:lnTo>
                  <a:close/>
                  <a:moveTo>
                    <a:pt x="9767" y="3497"/>
                  </a:moveTo>
                  <a:lnTo>
                    <a:pt x="9767" y="7026"/>
                  </a:lnTo>
                  <a:cubicBezTo>
                    <a:pt x="9641" y="7026"/>
                    <a:pt x="9546" y="6963"/>
                    <a:pt x="9420" y="6963"/>
                  </a:cubicBezTo>
                  <a:cubicBezTo>
                    <a:pt x="8066" y="6963"/>
                    <a:pt x="6963" y="8066"/>
                    <a:pt x="6963" y="9420"/>
                  </a:cubicBezTo>
                  <a:cubicBezTo>
                    <a:pt x="6963" y="9546"/>
                    <a:pt x="6963" y="9641"/>
                    <a:pt x="7026" y="9767"/>
                  </a:cubicBezTo>
                  <a:lnTo>
                    <a:pt x="1040" y="9767"/>
                  </a:lnTo>
                  <a:cubicBezTo>
                    <a:pt x="820" y="9767"/>
                    <a:pt x="662" y="9609"/>
                    <a:pt x="662" y="9420"/>
                  </a:cubicBezTo>
                  <a:lnTo>
                    <a:pt x="662" y="3497"/>
                  </a:lnTo>
                  <a:close/>
                  <a:moveTo>
                    <a:pt x="9420" y="7688"/>
                  </a:moveTo>
                  <a:cubicBezTo>
                    <a:pt x="10366" y="7688"/>
                    <a:pt x="11153" y="8475"/>
                    <a:pt x="11153" y="9420"/>
                  </a:cubicBezTo>
                  <a:cubicBezTo>
                    <a:pt x="11153" y="10397"/>
                    <a:pt x="10366" y="11185"/>
                    <a:pt x="9420" y="11185"/>
                  </a:cubicBezTo>
                  <a:cubicBezTo>
                    <a:pt x="8475" y="11185"/>
                    <a:pt x="7688" y="10397"/>
                    <a:pt x="7688" y="9420"/>
                  </a:cubicBezTo>
                  <a:cubicBezTo>
                    <a:pt x="7688" y="8475"/>
                    <a:pt x="8475" y="7688"/>
                    <a:pt x="9420" y="7688"/>
                  </a:cubicBezTo>
                  <a:close/>
                  <a:moveTo>
                    <a:pt x="1733" y="0"/>
                  </a:moveTo>
                  <a:cubicBezTo>
                    <a:pt x="1544" y="0"/>
                    <a:pt x="1387" y="158"/>
                    <a:pt x="1387" y="347"/>
                  </a:cubicBezTo>
                  <a:lnTo>
                    <a:pt x="1387" y="725"/>
                  </a:lnTo>
                  <a:lnTo>
                    <a:pt x="1040" y="725"/>
                  </a:lnTo>
                  <a:cubicBezTo>
                    <a:pt x="442" y="725"/>
                    <a:pt x="0" y="1166"/>
                    <a:pt x="0" y="1733"/>
                  </a:cubicBezTo>
                  <a:lnTo>
                    <a:pt x="0" y="9389"/>
                  </a:lnTo>
                  <a:cubicBezTo>
                    <a:pt x="0" y="9956"/>
                    <a:pt x="473" y="10429"/>
                    <a:pt x="1040" y="10429"/>
                  </a:cubicBezTo>
                  <a:lnTo>
                    <a:pt x="7215" y="10429"/>
                  </a:lnTo>
                  <a:cubicBezTo>
                    <a:pt x="7593" y="11279"/>
                    <a:pt x="8444" y="11846"/>
                    <a:pt x="9420" y="11846"/>
                  </a:cubicBezTo>
                  <a:cubicBezTo>
                    <a:pt x="10744" y="11846"/>
                    <a:pt x="11846" y="10744"/>
                    <a:pt x="11846" y="9420"/>
                  </a:cubicBezTo>
                  <a:cubicBezTo>
                    <a:pt x="11846" y="8444"/>
                    <a:pt x="11311" y="7593"/>
                    <a:pt x="10492" y="7215"/>
                  </a:cubicBezTo>
                  <a:lnTo>
                    <a:pt x="10492" y="1733"/>
                  </a:lnTo>
                  <a:cubicBezTo>
                    <a:pt x="10492" y="1135"/>
                    <a:pt x="10019" y="725"/>
                    <a:pt x="9452" y="725"/>
                  </a:cubicBezTo>
                  <a:lnTo>
                    <a:pt x="9105" y="725"/>
                  </a:lnTo>
                  <a:lnTo>
                    <a:pt x="9105" y="347"/>
                  </a:lnTo>
                  <a:cubicBezTo>
                    <a:pt x="9105" y="158"/>
                    <a:pt x="8948" y="0"/>
                    <a:pt x="8759" y="0"/>
                  </a:cubicBezTo>
                  <a:cubicBezTo>
                    <a:pt x="8538" y="0"/>
                    <a:pt x="8381" y="158"/>
                    <a:pt x="8381" y="347"/>
                  </a:cubicBezTo>
                  <a:lnTo>
                    <a:pt x="8381" y="725"/>
                  </a:lnTo>
                  <a:lnTo>
                    <a:pt x="7026" y="725"/>
                  </a:lnTo>
                  <a:lnTo>
                    <a:pt x="7026" y="347"/>
                  </a:lnTo>
                  <a:cubicBezTo>
                    <a:pt x="7026" y="158"/>
                    <a:pt x="6869" y="0"/>
                    <a:pt x="6648" y="0"/>
                  </a:cubicBezTo>
                  <a:cubicBezTo>
                    <a:pt x="6459" y="0"/>
                    <a:pt x="6301" y="158"/>
                    <a:pt x="6301" y="347"/>
                  </a:cubicBezTo>
                  <a:lnTo>
                    <a:pt x="6301" y="725"/>
                  </a:lnTo>
                  <a:lnTo>
                    <a:pt x="4191" y="725"/>
                  </a:lnTo>
                  <a:lnTo>
                    <a:pt x="4191" y="347"/>
                  </a:lnTo>
                  <a:cubicBezTo>
                    <a:pt x="4191" y="158"/>
                    <a:pt x="4033" y="0"/>
                    <a:pt x="3813" y="0"/>
                  </a:cubicBezTo>
                  <a:cubicBezTo>
                    <a:pt x="3624" y="0"/>
                    <a:pt x="3466" y="158"/>
                    <a:pt x="3466" y="347"/>
                  </a:cubicBezTo>
                  <a:lnTo>
                    <a:pt x="3466" y="725"/>
                  </a:lnTo>
                  <a:lnTo>
                    <a:pt x="2080" y="725"/>
                  </a:lnTo>
                  <a:lnTo>
                    <a:pt x="2080" y="347"/>
                  </a:lnTo>
                  <a:cubicBezTo>
                    <a:pt x="2080" y="158"/>
                    <a:pt x="1922" y="0"/>
                    <a:pt x="17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54"/>
            <p:cNvSpPr/>
            <p:nvPr/>
          </p:nvSpPr>
          <p:spPr>
            <a:xfrm>
              <a:off x="4400039" y="2625869"/>
              <a:ext cx="34700" cy="35450"/>
            </a:xfrm>
            <a:custGeom>
              <a:avLst/>
              <a:gdLst/>
              <a:ahLst/>
              <a:cxnLst/>
              <a:rect l="l" t="t" r="r" b="b"/>
              <a:pathLst>
                <a:path w="1388" h="1418" extrusionOk="0">
                  <a:moveTo>
                    <a:pt x="347" y="0"/>
                  </a:moveTo>
                  <a:cubicBezTo>
                    <a:pt x="158" y="0"/>
                    <a:pt x="1" y="158"/>
                    <a:pt x="1" y="347"/>
                  </a:cubicBezTo>
                  <a:lnTo>
                    <a:pt x="1" y="1071"/>
                  </a:lnTo>
                  <a:cubicBezTo>
                    <a:pt x="1" y="1260"/>
                    <a:pt x="127" y="1418"/>
                    <a:pt x="347" y="1418"/>
                  </a:cubicBezTo>
                  <a:lnTo>
                    <a:pt x="1041" y="1418"/>
                  </a:lnTo>
                  <a:cubicBezTo>
                    <a:pt x="1261" y="1418"/>
                    <a:pt x="1387" y="1260"/>
                    <a:pt x="1387" y="1071"/>
                  </a:cubicBezTo>
                  <a:cubicBezTo>
                    <a:pt x="1387" y="882"/>
                    <a:pt x="1261" y="725"/>
                    <a:pt x="1041" y="725"/>
                  </a:cubicBezTo>
                  <a:lnTo>
                    <a:pt x="694" y="725"/>
                  </a:lnTo>
                  <a:lnTo>
                    <a:pt x="694" y="347"/>
                  </a:lnTo>
                  <a:cubicBezTo>
                    <a:pt x="694" y="158"/>
                    <a:pt x="536" y="0"/>
                    <a:pt x="3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54"/>
            <p:cNvSpPr/>
            <p:nvPr/>
          </p:nvSpPr>
          <p:spPr>
            <a:xfrm>
              <a:off x="4207864" y="2521119"/>
              <a:ext cx="35475" cy="18125"/>
            </a:xfrm>
            <a:custGeom>
              <a:avLst/>
              <a:gdLst/>
              <a:ahLst/>
              <a:cxnLst/>
              <a:rect l="l" t="t" r="r" b="b"/>
              <a:pathLst>
                <a:path w="1419" h="725" extrusionOk="0">
                  <a:moveTo>
                    <a:pt x="347" y="0"/>
                  </a:moveTo>
                  <a:cubicBezTo>
                    <a:pt x="158" y="0"/>
                    <a:pt x="1" y="158"/>
                    <a:pt x="1" y="378"/>
                  </a:cubicBezTo>
                  <a:cubicBezTo>
                    <a:pt x="1" y="567"/>
                    <a:pt x="158" y="725"/>
                    <a:pt x="347" y="725"/>
                  </a:cubicBezTo>
                  <a:lnTo>
                    <a:pt x="1072" y="725"/>
                  </a:lnTo>
                  <a:cubicBezTo>
                    <a:pt x="1261" y="725"/>
                    <a:pt x="1418" y="567"/>
                    <a:pt x="1418" y="378"/>
                  </a:cubicBezTo>
                  <a:cubicBezTo>
                    <a:pt x="1418" y="158"/>
                    <a:pt x="1261" y="0"/>
                    <a:pt x="10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54"/>
            <p:cNvSpPr/>
            <p:nvPr/>
          </p:nvSpPr>
          <p:spPr>
            <a:xfrm>
              <a:off x="4259864" y="2521119"/>
              <a:ext cx="35450" cy="18125"/>
            </a:xfrm>
            <a:custGeom>
              <a:avLst/>
              <a:gdLst/>
              <a:ahLst/>
              <a:cxnLst/>
              <a:rect l="l" t="t" r="r" b="b"/>
              <a:pathLst>
                <a:path w="1418" h="725" extrusionOk="0">
                  <a:moveTo>
                    <a:pt x="347" y="0"/>
                  </a:moveTo>
                  <a:cubicBezTo>
                    <a:pt x="158" y="0"/>
                    <a:pt x="0" y="158"/>
                    <a:pt x="0" y="378"/>
                  </a:cubicBezTo>
                  <a:cubicBezTo>
                    <a:pt x="0" y="567"/>
                    <a:pt x="158" y="725"/>
                    <a:pt x="347" y="725"/>
                  </a:cubicBezTo>
                  <a:lnTo>
                    <a:pt x="1071" y="725"/>
                  </a:lnTo>
                  <a:cubicBezTo>
                    <a:pt x="1260" y="725"/>
                    <a:pt x="1418" y="567"/>
                    <a:pt x="1418" y="378"/>
                  </a:cubicBezTo>
                  <a:cubicBezTo>
                    <a:pt x="1418" y="158"/>
                    <a:pt x="1260" y="0"/>
                    <a:pt x="10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54"/>
            <p:cNvSpPr/>
            <p:nvPr/>
          </p:nvSpPr>
          <p:spPr>
            <a:xfrm>
              <a:off x="4311839" y="2521119"/>
              <a:ext cx="35475" cy="18125"/>
            </a:xfrm>
            <a:custGeom>
              <a:avLst/>
              <a:gdLst/>
              <a:ahLst/>
              <a:cxnLst/>
              <a:rect l="l" t="t" r="r" b="b"/>
              <a:pathLst>
                <a:path w="1419" h="725" extrusionOk="0">
                  <a:moveTo>
                    <a:pt x="378" y="0"/>
                  </a:moveTo>
                  <a:cubicBezTo>
                    <a:pt x="158" y="0"/>
                    <a:pt x="0" y="158"/>
                    <a:pt x="0" y="378"/>
                  </a:cubicBezTo>
                  <a:cubicBezTo>
                    <a:pt x="0" y="567"/>
                    <a:pt x="158" y="725"/>
                    <a:pt x="378" y="725"/>
                  </a:cubicBezTo>
                  <a:lnTo>
                    <a:pt x="1072" y="725"/>
                  </a:lnTo>
                  <a:cubicBezTo>
                    <a:pt x="1261" y="725"/>
                    <a:pt x="1418" y="567"/>
                    <a:pt x="1418" y="378"/>
                  </a:cubicBezTo>
                  <a:cubicBezTo>
                    <a:pt x="1418" y="158"/>
                    <a:pt x="1261" y="0"/>
                    <a:pt x="10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54"/>
            <p:cNvSpPr/>
            <p:nvPr/>
          </p:nvSpPr>
          <p:spPr>
            <a:xfrm>
              <a:off x="4365389" y="2521119"/>
              <a:ext cx="35475" cy="18125"/>
            </a:xfrm>
            <a:custGeom>
              <a:avLst/>
              <a:gdLst/>
              <a:ahLst/>
              <a:cxnLst/>
              <a:rect l="l" t="t" r="r" b="b"/>
              <a:pathLst>
                <a:path w="1419" h="725" extrusionOk="0">
                  <a:moveTo>
                    <a:pt x="347" y="0"/>
                  </a:moveTo>
                  <a:cubicBezTo>
                    <a:pt x="158" y="0"/>
                    <a:pt x="1" y="158"/>
                    <a:pt x="1" y="378"/>
                  </a:cubicBezTo>
                  <a:cubicBezTo>
                    <a:pt x="1" y="567"/>
                    <a:pt x="158" y="725"/>
                    <a:pt x="347" y="725"/>
                  </a:cubicBezTo>
                  <a:lnTo>
                    <a:pt x="1072" y="725"/>
                  </a:lnTo>
                  <a:cubicBezTo>
                    <a:pt x="1261" y="725"/>
                    <a:pt x="1418" y="567"/>
                    <a:pt x="1418" y="378"/>
                  </a:cubicBezTo>
                  <a:cubicBezTo>
                    <a:pt x="1418" y="158"/>
                    <a:pt x="1261" y="0"/>
                    <a:pt x="10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54"/>
            <p:cNvSpPr/>
            <p:nvPr/>
          </p:nvSpPr>
          <p:spPr>
            <a:xfrm>
              <a:off x="4207864" y="2556544"/>
              <a:ext cx="35475" cy="18150"/>
            </a:xfrm>
            <a:custGeom>
              <a:avLst/>
              <a:gdLst/>
              <a:ahLst/>
              <a:cxnLst/>
              <a:rect l="l" t="t" r="r" b="b"/>
              <a:pathLst>
                <a:path w="1419" h="726" extrusionOk="0">
                  <a:moveTo>
                    <a:pt x="347" y="1"/>
                  </a:moveTo>
                  <a:cubicBezTo>
                    <a:pt x="158" y="1"/>
                    <a:pt x="1" y="158"/>
                    <a:pt x="1" y="379"/>
                  </a:cubicBezTo>
                  <a:cubicBezTo>
                    <a:pt x="1" y="568"/>
                    <a:pt x="158" y="725"/>
                    <a:pt x="347" y="725"/>
                  </a:cubicBezTo>
                  <a:lnTo>
                    <a:pt x="1072" y="725"/>
                  </a:lnTo>
                  <a:cubicBezTo>
                    <a:pt x="1261" y="725"/>
                    <a:pt x="1418" y="568"/>
                    <a:pt x="1418" y="379"/>
                  </a:cubicBezTo>
                  <a:cubicBezTo>
                    <a:pt x="1418" y="158"/>
                    <a:pt x="1261" y="1"/>
                    <a:pt x="10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54"/>
            <p:cNvSpPr/>
            <p:nvPr/>
          </p:nvSpPr>
          <p:spPr>
            <a:xfrm>
              <a:off x="4259864" y="2556544"/>
              <a:ext cx="35450" cy="18150"/>
            </a:xfrm>
            <a:custGeom>
              <a:avLst/>
              <a:gdLst/>
              <a:ahLst/>
              <a:cxnLst/>
              <a:rect l="l" t="t" r="r" b="b"/>
              <a:pathLst>
                <a:path w="1418" h="726" extrusionOk="0">
                  <a:moveTo>
                    <a:pt x="347" y="1"/>
                  </a:moveTo>
                  <a:cubicBezTo>
                    <a:pt x="158" y="1"/>
                    <a:pt x="0" y="158"/>
                    <a:pt x="0" y="379"/>
                  </a:cubicBezTo>
                  <a:cubicBezTo>
                    <a:pt x="0" y="568"/>
                    <a:pt x="158" y="725"/>
                    <a:pt x="347" y="725"/>
                  </a:cubicBezTo>
                  <a:lnTo>
                    <a:pt x="1071" y="725"/>
                  </a:lnTo>
                  <a:cubicBezTo>
                    <a:pt x="1260" y="725"/>
                    <a:pt x="1418" y="568"/>
                    <a:pt x="1418" y="379"/>
                  </a:cubicBezTo>
                  <a:cubicBezTo>
                    <a:pt x="1418" y="158"/>
                    <a:pt x="1260" y="1"/>
                    <a:pt x="1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54"/>
            <p:cNvSpPr/>
            <p:nvPr/>
          </p:nvSpPr>
          <p:spPr>
            <a:xfrm>
              <a:off x="4311839" y="2556544"/>
              <a:ext cx="35475" cy="18150"/>
            </a:xfrm>
            <a:custGeom>
              <a:avLst/>
              <a:gdLst/>
              <a:ahLst/>
              <a:cxnLst/>
              <a:rect l="l" t="t" r="r" b="b"/>
              <a:pathLst>
                <a:path w="1419" h="726" extrusionOk="0">
                  <a:moveTo>
                    <a:pt x="378" y="1"/>
                  </a:moveTo>
                  <a:cubicBezTo>
                    <a:pt x="158" y="1"/>
                    <a:pt x="0" y="158"/>
                    <a:pt x="0" y="379"/>
                  </a:cubicBezTo>
                  <a:cubicBezTo>
                    <a:pt x="0" y="568"/>
                    <a:pt x="158" y="725"/>
                    <a:pt x="378" y="725"/>
                  </a:cubicBezTo>
                  <a:lnTo>
                    <a:pt x="1072" y="725"/>
                  </a:lnTo>
                  <a:cubicBezTo>
                    <a:pt x="1261" y="725"/>
                    <a:pt x="1418" y="568"/>
                    <a:pt x="1418" y="379"/>
                  </a:cubicBezTo>
                  <a:cubicBezTo>
                    <a:pt x="1418" y="158"/>
                    <a:pt x="1261" y="1"/>
                    <a:pt x="10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54"/>
            <p:cNvSpPr/>
            <p:nvPr/>
          </p:nvSpPr>
          <p:spPr>
            <a:xfrm>
              <a:off x="4365389" y="2556544"/>
              <a:ext cx="35475" cy="18150"/>
            </a:xfrm>
            <a:custGeom>
              <a:avLst/>
              <a:gdLst/>
              <a:ahLst/>
              <a:cxnLst/>
              <a:rect l="l" t="t" r="r" b="b"/>
              <a:pathLst>
                <a:path w="1419" h="726" extrusionOk="0">
                  <a:moveTo>
                    <a:pt x="347" y="1"/>
                  </a:moveTo>
                  <a:cubicBezTo>
                    <a:pt x="158" y="1"/>
                    <a:pt x="1" y="158"/>
                    <a:pt x="1" y="379"/>
                  </a:cubicBezTo>
                  <a:cubicBezTo>
                    <a:pt x="1" y="568"/>
                    <a:pt x="158" y="725"/>
                    <a:pt x="347" y="725"/>
                  </a:cubicBezTo>
                  <a:lnTo>
                    <a:pt x="1072" y="725"/>
                  </a:lnTo>
                  <a:cubicBezTo>
                    <a:pt x="1261" y="725"/>
                    <a:pt x="1418" y="568"/>
                    <a:pt x="1418" y="379"/>
                  </a:cubicBezTo>
                  <a:cubicBezTo>
                    <a:pt x="1418" y="158"/>
                    <a:pt x="1261" y="1"/>
                    <a:pt x="10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54"/>
            <p:cNvSpPr/>
            <p:nvPr/>
          </p:nvSpPr>
          <p:spPr>
            <a:xfrm>
              <a:off x="4207864" y="2591219"/>
              <a:ext cx="35475" cy="18125"/>
            </a:xfrm>
            <a:custGeom>
              <a:avLst/>
              <a:gdLst/>
              <a:ahLst/>
              <a:cxnLst/>
              <a:rect l="l" t="t" r="r" b="b"/>
              <a:pathLst>
                <a:path w="1419" h="725" extrusionOk="0">
                  <a:moveTo>
                    <a:pt x="347" y="0"/>
                  </a:moveTo>
                  <a:cubicBezTo>
                    <a:pt x="158" y="0"/>
                    <a:pt x="1" y="158"/>
                    <a:pt x="1" y="378"/>
                  </a:cubicBezTo>
                  <a:cubicBezTo>
                    <a:pt x="1" y="567"/>
                    <a:pt x="158" y="725"/>
                    <a:pt x="347" y="725"/>
                  </a:cubicBezTo>
                  <a:lnTo>
                    <a:pt x="1072" y="725"/>
                  </a:lnTo>
                  <a:cubicBezTo>
                    <a:pt x="1261" y="725"/>
                    <a:pt x="1418" y="567"/>
                    <a:pt x="1418" y="378"/>
                  </a:cubicBezTo>
                  <a:cubicBezTo>
                    <a:pt x="1418" y="158"/>
                    <a:pt x="1261" y="0"/>
                    <a:pt x="10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54"/>
            <p:cNvSpPr/>
            <p:nvPr/>
          </p:nvSpPr>
          <p:spPr>
            <a:xfrm>
              <a:off x="4259864" y="2591219"/>
              <a:ext cx="35450" cy="18125"/>
            </a:xfrm>
            <a:custGeom>
              <a:avLst/>
              <a:gdLst/>
              <a:ahLst/>
              <a:cxnLst/>
              <a:rect l="l" t="t" r="r" b="b"/>
              <a:pathLst>
                <a:path w="1418" h="725" extrusionOk="0">
                  <a:moveTo>
                    <a:pt x="347" y="0"/>
                  </a:moveTo>
                  <a:cubicBezTo>
                    <a:pt x="158" y="0"/>
                    <a:pt x="0" y="158"/>
                    <a:pt x="0" y="378"/>
                  </a:cubicBezTo>
                  <a:cubicBezTo>
                    <a:pt x="0" y="567"/>
                    <a:pt x="158" y="725"/>
                    <a:pt x="347" y="725"/>
                  </a:cubicBezTo>
                  <a:lnTo>
                    <a:pt x="1071" y="725"/>
                  </a:lnTo>
                  <a:cubicBezTo>
                    <a:pt x="1260" y="725"/>
                    <a:pt x="1418" y="567"/>
                    <a:pt x="1418" y="378"/>
                  </a:cubicBezTo>
                  <a:cubicBezTo>
                    <a:pt x="1418" y="158"/>
                    <a:pt x="1260" y="0"/>
                    <a:pt x="10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54"/>
            <p:cNvSpPr/>
            <p:nvPr/>
          </p:nvSpPr>
          <p:spPr>
            <a:xfrm>
              <a:off x="4311839" y="2591219"/>
              <a:ext cx="35475" cy="18125"/>
            </a:xfrm>
            <a:custGeom>
              <a:avLst/>
              <a:gdLst/>
              <a:ahLst/>
              <a:cxnLst/>
              <a:rect l="l" t="t" r="r" b="b"/>
              <a:pathLst>
                <a:path w="1419" h="725" extrusionOk="0">
                  <a:moveTo>
                    <a:pt x="378" y="0"/>
                  </a:moveTo>
                  <a:cubicBezTo>
                    <a:pt x="158" y="0"/>
                    <a:pt x="0" y="158"/>
                    <a:pt x="0" y="378"/>
                  </a:cubicBezTo>
                  <a:cubicBezTo>
                    <a:pt x="0" y="567"/>
                    <a:pt x="158" y="725"/>
                    <a:pt x="378" y="725"/>
                  </a:cubicBezTo>
                  <a:lnTo>
                    <a:pt x="1072" y="725"/>
                  </a:lnTo>
                  <a:cubicBezTo>
                    <a:pt x="1261" y="725"/>
                    <a:pt x="1418" y="567"/>
                    <a:pt x="1418" y="378"/>
                  </a:cubicBezTo>
                  <a:cubicBezTo>
                    <a:pt x="1418" y="158"/>
                    <a:pt x="1261" y="0"/>
                    <a:pt x="10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54"/>
            <p:cNvSpPr/>
            <p:nvPr/>
          </p:nvSpPr>
          <p:spPr>
            <a:xfrm>
              <a:off x="4207864" y="2625869"/>
              <a:ext cx="35475" cy="18125"/>
            </a:xfrm>
            <a:custGeom>
              <a:avLst/>
              <a:gdLst/>
              <a:ahLst/>
              <a:cxnLst/>
              <a:rect l="l" t="t" r="r" b="b"/>
              <a:pathLst>
                <a:path w="1419" h="725" extrusionOk="0">
                  <a:moveTo>
                    <a:pt x="347" y="0"/>
                  </a:moveTo>
                  <a:cubicBezTo>
                    <a:pt x="158" y="0"/>
                    <a:pt x="1" y="158"/>
                    <a:pt x="1" y="347"/>
                  </a:cubicBezTo>
                  <a:cubicBezTo>
                    <a:pt x="1" y="567"/>
                    <a:pt x="158" y="725"/>
                    <a:pt x="347" y="725"/>
                  </a:cubicBezTo>
                  <a:lnTo>
                    <a:pt x="1072" y="725"/>
                  </a:lnTo>
                  <a:cubicBezTo>
                    <a:pt x="1261" y="725"/>
                    <a:pt x="1418" y="567"/>
                    <a:pt x="1418" y="347"/>
                  </a:cubicBezTo>
                  <a:cubicBezTo>
                    <a:pt x="1418" y="158"/>
                    <a:pt x="1261" y="0"/>
                    <a:pt x="10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54"/>
            <p:cNvSpPr/>
            <p:nvPr/>
          </p:nvSpPr>
          <p:spPr>
            <a:xfrm>
              <a:off x="4259864" y="2625869"/>
              <a:ext cx="35450" cy="18125"/>
            </a:xfrm>
            <a:custGeom>
              <a:avLst/>
              <a:gdLst/>
              <a:ahLst/>
              <a:cxnLst/>
              <a:rect l="l" t="t" r="r" b="b"/>
              <a:pathLst>
                <a:path w="1418" h="725" extrusionOk="0">
                  <a:moveTo>
                    <a:pt x="347" y="0"/>
                  </a:moveTo>
                  <a:cubicBezTo>
                    <a:pt x="158" y="0"/>
                    <a:pt x="0" y="158"/>
                    <a:pt x="0" y="347"/>
                  </a:cubicBezTo>
                  <a:cubicBezTo>
                    <a:pt x="0" y="567"/>
                    <a:pt x="158" y="725"/>
                    <a:pt x="347" y="725"/>
                  </a:cubicBezTo>
                  <a:lnTo>
                    <a:pt x="1071" y="725"/>
                  </a:lnTo>
                  <a:cubicBezTo>
                    <a:pt x="1260" y="725"/>
                    <a:pt x="1418" y="567"/>
                    <a:pt x="1418" y="347"/>
                  </a:cubicBezTo>
                  <a:cubicBezTo>
                    <a:pt x="1418" y="158"/>
                    <a:pt x="1260" y="0"/>
                    <a:pt x="10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54"/>
            <p:cNvSpPr/>
            <p:nvPr/>
          </p:nvSpPr>
          <p:spPr>
            <a:xfrm>
              <a:off x="4311839" y="2625869"/>
              <a:ext cx="35475" cy="18125"/>
            </a:xfrm>
            <a:custGeom>
              <a:avLst/>
              <a:gdLst/>
              <a:ahLst/>
              <a:cxnLst/>
              <a:rect l="l" t="t" r="r" b="b"/>
              <a:pathLst>
                <a:path w="1419" h="725" extrusionOk="0">
                  <a:moveTo>
                    <a:pt x="378" y="0"/>
                  </a:moveTo>
                  <a:cubicBezTo>
                    <a:pt x="158" y="0"/>
                    <a:pt x="0" y="158"/>
                    <a:pt x="0" y="347"/>
                  </a:cubicBezTo>
                  <a:cubicBezTo>
                    <a:pt x="0" y="567"/>
                    <a:pt x="158" y="725"/>
                    <a:pt x="378" y="725"/>
                  </a:cubicBezTo>
                  <a:lnTo>
                    <a:pt x="1072" y="725"/>
                  </a:lnTo>
                  <a:cubicBezTo>
                    <a:pt x="1261" y="725"/>
                    <a:pt x="1418" y="567"/>
                    <a:pt x="1418" y="347"/>
                  </a:cubicBezTo>
                  <a:cubicBezTo>
                    <a:pt x="1418" y="158"/>
                    <a:pt x="1261" y="0"/>
                    <a:pt x="10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448"/>
        <p:cNvGrpSpPr/>
        <p:nvPr/>
      </p:nvGrpSpPr>
      <p:grpSpPr>
        <a:xfrm>
          <a:off x="0" y="0"/>
          <a:ext cx="0" cy="0"/>
          <a:chOff x="0" y="0"/>
          <a:chExt cx="0" cy="0"/>
        </a:xfrm>
      </p:grpSpPr>
      <p:sp>
        <p:nvSpPr>
          <p:cNvPr id="2450" name="Google Shape;2450;p58"/>
          <p:cNvSpPr/>
          <p:nvPr/>
        </p:nvSpPr>
        <p:spPr>
          <a:xfrm>
            <a:off x="2240914" y="1330800"/>
            <a:ext cx="386400" cy="386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51" name="Google Shape;2451;p58"/>
          <p:cNvGrpSpPr/>
          <p:nvPr/>
        </p:nvGrpSpPr>
        <p:grpSpPr>
          <a:xfrm>
            <a:off x="2204474" y="1259006"/>
            <a:ext cx="459287" cy="536335"/>
            <a:chOff x="5749512" y="-595894"/>
            <a:chExt cx="459287" cy="536335"/>
          </a:xfrm>
        </p:grpSpPr>
        <p:sp>
          <p:nvSpPr>
            <p:cNvPr id="2452" name="Google Shape;2452;p58"/>
            <p:cNvSpPr/>
            <p:nvPr/>
          </p:nvSpPr>
          <p:spPr>
            <a:xfrm>
              <a:off x="5749512" y="-595894"/>
              <a:ext cx="314091" cy="536335"/>
            </a:xfrm>
            <a:custGeom>
              <a:avLst/>
              <a:gdLst/>
              <a:ahLst/>
              <a:cxnLst/>
              <a:rect l="l" t="t" r="r" b="b"/>
              <a:pathLst>
                <a:path w="46122" h="78757" extrusionOk="0">
                  <a:moveTo>
                    <a:pt x="18101" y="1"/>
                  </a:moveTo>
                  <a:lnTo>
                    <a:pt x="0" y="16970"/>
                  </a:lnTo>
                  <a:lnTo>
                    <a:pt x="0" y="62657"/>
                  </a:lnTo>
                  <a:lnTo>
                    <a:pt x="17143" y="78756"/>
                  </a:lnTo>
                  <a:lnTo>
                    <a:pt x="33243" y="78756"/>
                  </a:lnTo>
                  <a:lnTo>
                    <a:pt x="28021" y="73970"/>
                  </a:lnTo>
                  <a:lnTo>
                    <a:pt x="19058" y="73970"/>
                  </a:lnTo>
                  <a:lnTo>
                    <a:pt x="4873" y="60568"/>
                  </a:lnTo>
                  <a:lnTo>
                    <a:pt x="4873" y="19059"/>
                  </a:lnTo>
                  <a:lnTo>
                    <a:pt x="18101" y="6528"/>
                  </a:lnTo>
                  <a:lnTo>
                    <a:pt x="41249" y="27674"/>
                  </a:lnTo>
                  <a:lnTo>
                    <a:pt x="41249" y="40640"/>
                  </a:lnTo>
                  <a:lnTo>
                    <a:pt x="46122" y="40640"/>
                  </a:lnTo>
                  <a:lnTo>
                    <a:pt x="46122" y="25585"/>
                  </a:lnTo>
                  <a:lnTo>
                    <a:pt x="181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58"/>
            <p:cNvSpPr/>
            <p:nvPr/>
          </p:nvSpPr>
          <p:spPr>
            <a:xfrm>
              <a:off x="5895293" y="-595894"/>
              <a:ext cx="313505" cy="536335"/>
            </a:xfrm>
            <a:custGeom>
              <a:avLst/>
              <a:gdLst/>
              <a:ahLst/>
              <a:cxnLst/>
              <a:rect l="l" t="t" r="r" b="b"/>
              <a:pathLst>
                <a:path w="46036" h="78757" extrusionOk="0">
                  <a:moveTo>
                    <a:pt x="12793" y="1"/>
                  </a:moveTo>
                  <a:lnTo>
                    <a:pt x="18101" y="4787"/>
                  </a:lnTo>
                  <a:lnTo>
                    <a:pt x="27064" y="4787"/>
                  </a:lnTo>
                  <a:lnTo>
                    <a:pt x="41249" y="18189"/>
                  </a:lnTo>
                  <a:lnTo>
                    <a:pt x="41249" y="59698"/>
                  </a:lnTo>
                  <a:lnTo>
                    <a:pt x="27935" y="72229"/>
                  </a:lnTo>
                  <a:lnTo>
                    <a:pt x="4787" y="51083"/>
                  </a:lnTo>
                  <a:lnTo>
                    <a:pt x="4787" y="38117"/>
                  </a:lnTo>
                  <a:lnTo>
                    <a:pt x="1" y="38117"/>
                  </a:lnTo>
                  <a:lnTo>
                    <a:pt x="1" y="53172"/>
                  </a:lnTo>
                  <a:lnTo>
                    <a:pt x="28022" y="78756"/>
                  </a:lnTo>
                  <a:lnTo>
                    <a:pt x="46035" y="61787"/>
                  </a:lnTo>
                  <a:lnTo>
                    <a:pt x="46035" y="16100"/>
                  </a:lnTo>
                  <a:lnTo>
                    <a:pt x="2897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54" name="Google Shape;2454;p58"/>
          <p:cNvGrpSpPr/>
          <p:nvPr/>
        </p:nvGrpSpPr>
        <p:grpSpPr>
          <a:xfrm>
            <a:off x="2240911" y="3127658"/>
            <a:ext cx="386403" cy="536335"/>
            <a:chOff x="5803502" y="1259006"/>
            <a:chExt cx="386403" cy="536335"/>
          </a:xfrm>
        </p:grpSpPr>
        <p:sp>
          <p:nvSpPr>
            <p:cNvPr id="2455" name="Google Shape;2455;p58"/>
            <p:cNvSpPr/>
            <p:nvPr/>
          </p:nvSpPr>
          <p:spPr>
            <a:xfrm>
              <a:off x="5803502" y="1349100"/>
              <a:ext cx="386400" cy="386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58"/>
            <p:cNvSpPr/>
            <p:nvPr/>
          </p:nvSpPr>
          <p:spPr>
            <a:xfrm>
              <a:off x="5803512" y="1259006"/>
              <a:ext cx="386393" cy="536335"/>
            </a:xfrm>
            <a:custGeom>
              <a:avLst/>
              <a:gdLst/>
              <a:ahLst/>
              <a:cxnLst/>
              <a:rect l="l" t="t" r="r" b="b"/>
              <a:pathLst>
                <a:path w="56739" h="78757" extrusionOk="0">
                  <a:moveTo>
                    <a:pt x="17318" y="1"/>
                  </a:moveTo>
                  <a:lnTo>
                    <a:pt x="1" y="17318"/>
                  </a:lnTo>
                  <a:lnTo>
                    <a:pt x="18623" y="35941"/>
                  </a:lnTo>
                  <a:lnTo>
                    <a:pt x="21321" y="33330"/>
                  </a:lnTo>
                  <a:lnTo>
                    <a:pt x="5309" y="17318"/>
                  </a:lnTo>
                  <a:lnTo>
                    <a:pt x="17318" y="5309"/>
                  </a:lnTo>
                  <a:lnTo>
                    <a:pt x="51431" y="39335"/>
                  </a:lnTo>
                  <a:lnTo>
                    <a:pt x="17318" y="73448"/>
                  </a:lnTo>
                  <a:lnTo>
                    <a:pt x="5309" y="61439"/>
                  </a:lnTo>
                  <a:lnTo>
                    <a:pt x="36028" y="30720"/>
                  </a:lnTo>
                  <a:lnTo>
                    <a:pt x="33330" y="28022"/>
                  </a:lnTo>
                  <a:lnTo>
                    <a:pt x="1" y="61439"/>
                  </a:lnTo>
                  <a:lnTo>
                    <a:pt x="17318" y="78756"/>
                  </a:lnTo>
                  <a:lnTo>
                    <a:pt x="56739" y="39335"/>
                  </a:lnTo>
                  <a:lnTo>
                    <a:pt x="17318" y="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57" name="Google Shape;2457;p58"/>
          <p:cNvSpPr txBox="1">
            <a:spLocks noGrp="1"/>
          </p:cNvSpPr>
          <p:nvPr>
            <p:ph type="title"/>
          </p:nvPr>
        </p:nvSpPr>
        <p:spPr>
          <a:xfrm>
            <a:off x="500743" y="539500"/>
            <a:ext cx="7930007"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DIVERSITY AND INCLUSION THROUGH FLEXIBLE WORK</a:t>
            </a:r>
            <a:endParaRPr dirty="0"/>
          </a:p>
        </p:txBody>
      </p:sp>
      <p:sp>
        <p:nvSpPr>
          <p:cNvPr id="2458" name="Google Shape;2458;p58"/>
          <p:cNvSpPr txBox="1">
            <a:spLocks noGrp="1"/>
          </p:cNvSpPr>
          <p:nvPr>
            <p:ph type="title" idx="2"/>
          </p:nvPr>
        </p:nvSpPr>
        <p:spPr>
          <a:xfrm>
            <a:off x="642257" y="1849950"/>
            <a:ext cx="3418114" cy="346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TALENT FIRST, LOCATION SECOND</a:t>
            </a:r>
            <a:endParaRPr dirty="0"/>
          </a:p>
        </p:txBody>
      </p:sp>
      <p:sp>
        <p:nvSpPr>
          <p:cNvPr id="2459" name="Google Shape;2459;p58"/>
          <p:cNvSpPr txBox="1">
            <a:spLocks noGrp="1"/>
          </p:cNvSpPr>
          <p:nvPr>
            <p:ph type="subTitle" idx="1"/>
          </p:nvPr>
        </p:nvSpPr>
        <p:spPr>
          <a:xfrm>
            <a:off x="740229" y="2486077"/>
            <a:ext cx="3178628" cy="6477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1200" dirty="0"/>
              <a:t>Remote work can enable Aldi to obtain talents regardless of location</a:t>
            </a:r>
            <a:endParaRPr sz="1200" dirty="0"/>
          </a:p>
        </p:txBody>
      </p:sp>
      <p:sp>
        <p:nvSpPr>
          <p:cNvPr id="2460" name="Google Shape;2460;p58"/>
          <p:cNvSpPr txBox="1">
            <a:spLocks noGrp="1"/>
          </p:cNvSpPr>
          <p:nvPr>
            <p:ph type="title" idx="3"/>
          </p:nvPr>
        </p:nvSpPr>
        <p:spPr>
          <a:xfrm>
            <a:off x="4616285" y="1849950"/>
            <a:ext cx="2768536" cy="346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FAMILY SUSTAINING JOBS</a:t>
            </a:r>
            <a:endParaRPr dirty="0"/>
          </a:p>
        </p:txBody>
      </p:sp>
      <p:sp>
        <p:nvSpPr>
          <p:cNvPr id="2461" name="Google Shape;2461;p58"/>
          <p:cNvSpPr txBox="1">
            <a:spLocks noGrp="1"/>
          </p:cNvSpPr>
          <p:nvPr>
            <p:ph type="subTitle" idx="4"/>
          </p:nvPr>
        </p:nvSpPr>
        <p:spPr>
          <a:xfrm>
            <a:off x="4616285" y="2486077"/>
            <a:ext cx="2768536" cy="6477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1200" dirty="0"/>
              <a:t>Sustaining families are have become easier for mothers and dual careeer couples</a:t>
            </a:r>
            <a:endParaRPr sz="1200" dirty="0"/>
          </a:p>
        </p:txBody>
      </p:sp>
      <p:sp>
        <p:nvSpPr>
          <p:cNvPr id="2462" name="Google Shape;2462;p58"/>
          <p:cNvSpPr txBox="1">
            <a:spLocks noGrp="1"/>
          </p:cNvSpPr>
          <p:nvPr>
            <p:ph type="title" idx="5"/>
          </p:nvPr>
        </p:nvSpPr>
        <p:spPr>
          <a:xfrm>
            <a:off x="642257" y="3620126"/>
            <a:ext cx="3418114" cy="346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PRIORITIZED AFFIRMATIVE ACTION</a:t>
            </a:r>
            <a:endParaRPr dirty="0"/>
          </a:p>
        </p:txBody>
      </p:sp>
      <p:sp>
        <p:nvSpPr>
          <p:cNvPr id="2463" name="Google Shape;2463;p58"/>
          <p:cNvSpPr txBox="1">
            <a:spLocks noGrp="1"/>
          </p:cNvSpPr>
          <p:nvPr>
            <p:ph type="subTitle" idx="6"/>
          </p:nvPr>
        </p:nvSpPr>
        <p:spPr>
          <a:xfrm>
            <a:off x="740229" y="4256253"/>
            <a:ext cx="2971801" cy="6477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1200" dirty="0"/>
              <a:t>Flexible working facilitates conducting affirmative actions for disables and others</a:t>
            </a:r>
            <a:endParaRPr sz="1200" dirty="0"/>
          </a:p>
        </p:txBody>
      </p:sp>
      <p:sp>
        <p:nvSpPr>
          <p:cNvPr id="2464" name="Google Shape;2464;p58"/>
          <p:cNvSpPr txBox="1">
            <a:spLocks noGrp="1"/>
          </p:cNvSpPr>
          <p:nvPr>
            <p:ph type="title" idx="7"/>
          </p:nvPr>
        </p:nvSpPr>
        <p:spPr>
          <a:xfrm>
            <a:off x="4616286" y="3731636"/>
            <a:ext cx="2971058" cy="346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LEARNING AND DEVELOPMENT</a:t>
            </a:r>
            <a:endParaRPr dirty="0"/>
          </a:p>
        </p:txBody>
      </p:sp>
      <p:sp>
        <p:nvSpPr>
          <p:cNvPr id="2465" name="Google Shape;2465;p58"/>
          <p:cNvSpPr txBox="1">
            <a:spLocks noGrp="1"/>
          </p:cNvSpPr>
          <p:nvPr>
            <p:ph type="subTitle" idx="8"/>
          </p:nvPr>
        </p:nvSpPr>
        <p:spPr>
          <a:xfrm>
            <a:off x="4616286" y="4367763"/>
            <a:ext cx="2768535" cy="6477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1200" dirty="0"/>
              <a:t>People, working with flexible schedule get time to learn and develop themselves</a:t>
            </a:r>
            <a:endParaRPr sz="1200" dirty="0"/>
          </a:p>
        </p:txBody>
      </p:sp>
      <p:grpSp>
        <p:nvGrpSpPr>
          <p:cNvPr id="2466" name="Google Shape;2466;p58"/>
          <p:cNvGrpSpPr/>
          <p:nvPr/>
        </p:nvGrpSpPr>
        <p:grpSpPr>
          <a:xfrm>
            <a:off x="5626317" y="3185834"/>
            <a:ext cx="740778" cy="493064"/>
            <a:chOff x="5626317" y="3068465"/>
            <a:chExt cx="740778" cy="493064"/>
          </a:xfrm>
        </p:grpSpPr>
        <p:sp>
          <p:nvSpPr>
            <p:cNvPr id="2467" name="Google Shape;2467;p58"/>
            <p:cNvSpPr/>
            <p:nvPr/>
          </p:nvSpPr>
          <p:spPr>
            <a:xfrm>
              <a:off x="5803502" y="3121799"/>
              <a:ext cx="386400" cy="386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58"/>
            <p:cNvSpPr/>
            <p:nvPr/>
          </p:nvSpPr>
          <p:spPr>
            <a:xfrm>
              <a:off x="5626317" y="3068465"/>
              <a:ext cx="740778" cy="493064"/>
            </a:xfrm>
            <a:custGeom>
              <a:avLst/>
              <a:gdLst/>
              <a:ahLst/>
              <a:cxnLst/>
              <a:rect l="l" t="t" r="r" b="b"/>
              <a:pathLst>
                <a:path w="108778" h="72403" extrusionOk="0">
                  <a:moveTo>
                    <a:pt x="71967" y="0"/>
                  </a:moveTo>
                  <a:lnTo>
                    <a:pt x="38029" y="34287"/>
                  </a:lnTo>
                  <a:lnTo>
                    <a:pt x="12009" y="34461"/>
                  </a:lnTo>
                  <a:lnTo>
                    <a:pt x="12009" y="34461"/>
                  </a:lnTo>
                  <a:lnTo>
                    <a:pt x="38899" y="7223"/>
                  </a:lnTo>
                  <a:lnTo>
                    <a:pt x="47601" y="15751"/>
                  </a:lnTo>
                  <a:lnTo>
                    <a:pt x="51082" y="12183"/>
                  </a:lnTo>
                  <a:lnTo>
                    <a:pt x="38899" y="174"/>
                  </a:lnTo>
                  <a:lnTo>
                    <a:pt x="0" y="39421"/>
                  </a:lnTo>
                  <a:lnTo>
                    <a:pt x="40117" y="39247"/>
                  </a:lnTo>
                  <a:lnTo>
                    <a:pt x="72054" y="7049"/>
                  </a:lnTo>
                  <a:lnTo>
                    <a:pt x="101729" y="36463"/>
                  </a:lnTo>
                  <a:lnTo>
                    <a:pt x="71271" y="67269"/>
                  </a:lnTo>
                  <a:lnTo>
                    <a:pt x="45252" y="67356"/>
                  </a:lnTo>
                  <a:lnTo>
                    <a:pt x="75709" y="36637"/>
                  </a:lnTo>
                  <a:lnTo>
                    <a:pt x="63526" y="24541"/>
                  </a:lnTo>
                  <a:lnTo>
                    <a:pt x="60045" y="28109"/>
                  </a:lnTo>
                  <a:lnTo>
                    <a:pt x="68660" y="36637"/>
                  </a:lnTo>
                  <a:lnTo>
                    <a:pt x="33242" y="72403"/>
                  </a:lnTo>
                  <a:lnTo>
                    <a:pt x="73360" y="72229"/>
                  </a:lnTo>
                  <a:lnTo>
                    <a:pt x="108778" y="36463"/>
                  </a:lnTo>
                  <a:lnTo>
                    <a:pt x="7196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69" name="Google Shape;2469;p58"/>
          <p:cNvGrpSpPr/>
          <p:nvPr/>
        </p:nvGrpSpPr>
        <p:grpSpPr>
          <a:xfrm>
            <a:off x="5738317" y="1259006"/>
            <a:ext cx="516770" cy="508475"/>
            <a:chOff x="2171851" y="3051613"/>
            <a:chExt cx="516770" cy="508475"/>
          </a:xfrm>
        </p:grpSpPr>
        <p:sp>
          <p:nvSpPr>
            <p:cNvPr id="2470" name="Google Shape;2470;p58"/>
            <p:cNvSpPr/>
            <p:nvPr/>
          </p:nvSpPr>
          <p:spPr>
            <a:xfrm>
              <a:off x="2237045" y="3103499"/>
              <a:ext cx="386400" cy="386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71" name="Google Shape;2471;p58"/>
            <p:cNvGrpSpPr/>
            <p:nvPr/>
          </p:nvGrpSpPr>
          <p:grpSpPr>
            <a:xfrm>
              <a:off x="2171851" y="3051613"/>
              <a:ext cx="516770" cy="508475"/>
              <a:chOff x="6679613" y="-1464673"/>
              <a:chExt cx="516770" cy="508475"/>
            </a:xfrm>
          </p:grpSpPr>
          <p:sp>
            <p:nvSpPr>
              <p:cNvPr id="2472" name="Google Shape;2472;p58"/>
              <p:cNvSpPr/>
              <p:nvPr/>
            </p:nvSpPr>
            <p:spPr>
              <a:xfrm>
                <a:off x="6679613" y="-1464673"/>
                <a:ext cx="509068" cy="365057"/>
              </a:xfrm>
              <a:custGeom>
                <a:avLst/>
                <a:gdLst/>
                <a:ahLst/>
                <a:cxnLst/>
                <a:rect l="l" t="t" r="r" b="b"/>
                <a:pathLst>
                  <a:path w="74753" h="53606" extrusionOk="0">
                    <a:moveTo>
                      <a:pt x="19232" y="0"/>
                    </a:moveTo>
                    <a:lnTo>
                      <a:pt x="0" y="26803"/>
                    </a:lnTo>
                    <a:lnTo>
                      <a:pt x="19232" y="53606"/>
                    </a:lnTo>
                    <a:lnTo>
                      <a:pt x="55259" y="53606"/>
                    </a:lnTo>
                    <a:lnTo>
                      <a:pt x="49603" y="48297"/>
                    </a:lnTo>
                    <a:lnTo>
                      <a:pt x="21930" y="48297"/>
                    </a:lnTo>
                    <a:lnTo>
                      <a:pt x="6527" y="26803"/>
                    </a:lnTo>
                    <a:lnTo>
                      <a:pt x="21930" y="5308"/>
                    </a:lnTo>
                    <a:lnTo>
                      <a:pt x="53954" y="5308"/>
                    </a:lnTo>
                    <a:lnTo>
                      <a:pt x="68225" y="25237"/>
                    </a:lnTo>
                    <a:lnTo>
                      <a:pt x="74752" y="25237"/>
                    </a:lnTo>
                    <a:lnTo>
                      <a:pt x="566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58"/>
              <p:cNvSpPr/>
              <p:nvPr/>
            </p:nvSpPr>
            <p:spPr>
              <a:xfrm>
                <a:off x="6687315" y="-1321261"/>
                <a:ext cx="509068" cy="365064"/>
              </a:xfrm>
              <a:custGeom>
                <a:avLst/>
                <a:gdLst/>
                <a:ahLst/>
                <a:cxnLst/>
                <a:rect l="l" t="t" r="r" b="b"/>
                <a:pathLst>
                  <a:path w="74753" h="53607" extrusionOk="0">
                    <a:moveTo>
                      <a:pt x="19493" y="0"/>
                    </a:moveTo>
                    <a:lnTo>
                      <a:pt x="25150" y="5309"/>
                    </a:lnTo>
                    <a:lnTo>
                      <a:pt x="52823" y="5309"/>
                    </a:lnTo>
                    <a:lnTo>
                      <a:pt x="68226" y="26803"/>
                    </a:lnTo>
                    <a:lnTo>
                      <a:pt x="52823" y="48298"/>
                    </a:lnTo>
                    <a:lnTo>
                      <a:pt x="20799" y="48298"/>
                    </a:lnTo>
                    <a:lnTo>
                      <a:pt x="6527" y="28370"/>
                    </a:lnTo>
                    <a:lnTo>
                      <a:pt x="0" y="28370"/>
                    </a:lnTo>
                    <a:lnTo>
                      <a:pt x="18101" y="53606"/>
                    </a:lnTo>
                    <a:lnTo>
                      <a:pt x="55520" y="53606"/>
                    </a:lnTo>
                    <a:lnTo>
                      <a:pt x="74752" y="26803"/>
                    </a:lnTo>
                    <a:lnTo>
                      <a:pt x="555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404"/>
        <p:cNvGrpSpPr/>
        <p:nvPr/>
      </p:nvGrpSpPr>
      <p:grpSpPr>
        <a:xfrm>
          <a:off x="0" y="0"/>
          <a:ext cx="0" cy="0"/>
          <a:chOff x="0" y="0"/>
          <a:chExt cx="0" cy="0"/>
        </a:xfrm>
      </p:grpSpPr>
      <p:cxnSp>
        <p:nvCxnSpPr>
          <p:cNvPr id="2405" name="Google Shape;2405;p57"/>
          <p:cNvCxnSpPr/>
          <p:nvPr/>
        </p:nvCxnSpPr>
        <p:spPr>
          <a:xfrm rot="10800000">
            <a:off x="1346366" y="2934850"/>
            <a:ext cx="8181600" cy="0"/>
          </a:xfrm>
          <a:prstGeom prst="straightConnector1">
            <a:avLst/>
          </a:prstGeom>
          <a:noFill/>
          <a:ln w="38100" cap="flat" cmpd="sng">
            <a:solidFill>
              <a:schemeClr val="dk1"/>
            </a:solidFill>
            <a:prstDash val="solid"/>
            <a:round/>
            <a:headEnd type="none" w="med" len="med"/>
            <a:tailEnd type="none" w="med" len="med"/>
          </a:ln>
        </p:spPr>
      </p:cxnSp>
      <p:sp>
        <p:nvSpPr>
          <p:cNvPr id="2406" name="Google Shape;2406;p57"/>
          <p:cNvSpPr/>
          <p:nvPr/>
        </p:nvSpPr>
        <p:spPr>
          <a:xfrm>
            <a:off x="1644041" y="2556725"/>
            <a:ext cx="731400" cy="731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57"/>
          <p:cNvSpPr/>
          <p:nvPr/>
        </p:nvSpPr>
        <p:spPr>
          <a:xfrm>
            <a:off x="4578641" y="2556725"/>
            <a:ext cx="731400" cy="731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57"/>
          <p:cNvSpPr/>
          <p:nvPr/>
        </p:nvSpPr>
        <p:spPr>
          <a:xfrm>
            <a:off x="7513241" y="2556725"/>
            <a:ext cx="731400" cy="731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57"/>
          <p:cNvSpPr/>
          <p:nvPr/>
        </p:nvSpPr>
        <p:spPr>
          <a:xfrm>
            <a:off x="6045941" y="2556725"/>
            <a:ext cx="731400" cy="731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57"/>
          <p:cNvSpPr/>
          <p:nvPr/>
        </p:nvSpPr>
        <p:spPr>
          <a:xfrm>
            <a:off x="3111341" y="2556725"/>
            <a:ext cx="731400" cy="731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411" name="Google Shape;2411;p57"/>
          <p:cNvCxnSpPr/>
          <p:nvPr/>
        </p:nvCxnSpPr>
        <p:spPr>
          <a:xfrm>
            <a:off x="2001082" y="3288125"/>
            <a:ext cx="0" cy="183000"/>
          </a:xfrm>
          <a:prstGeom prst="straightConnector1">
            <a:avLst/>
          </a:prstGeom>
          <a:noFill/>
          <a:ln w="38100" cap="flat" cmpd="sng">
            <a:solidFill>
              <a:schemeClr val="dk1"/>
            </a:solidFill>
            <a:prstDash val="solid"/>
            <a:round/>
            <a:headEnd type="none" w="med" len="med"/>
            <a:tailEnd type="none" w="med" len="med"/>
          </a:ln>
        </p:spPr>
      </p:cxnSp>
      <p:cxnSp>
        <p:nvCxnSpPr>
          <p:cNvPr id="2412" name="Google Shape;2412;p57"/>
          <p:cNvCxnSpPr/>
          <p:nvPr/>
        </p:nvCxnSpPr>
        <p:spPr>
          <a:xfrm>
            <a:off x="4935682" y="3288125"/>
            <a:ext cx="0" cy="183000"/>
          </a:xfrm>
          <a:prstGeom prst="straightConnector1">
            <a:avLst/>
          </a:prstGeom>
          <a:noFill/>
          <a:ln w="38100" cap="flat" cmpd="sng">
            <a:solidFill>
              <a:schemeClr val="dk1"/>
            </a:solidFill>
            <a:prstDash val="solid"/>
            <a:round/>
            <a:headEnd type="none" w="med" len="med"/>
            <a:tailEnd type="none" w="med" len="med"/>
          </a:ln>
        </p:spPr>
      </p:cxnSp>
      <p:cxnSp>
        <p:nvCxnSpPr>
          <p:cNvPr id="2413" name="Google Shape;2413;p57"/>
          <p:cNvCxnSpPr/>
          <p:nvPr/>
        </p:nvCxnSpPr>
        <p:spPr>
          <a:xfrm>
            <a:off x="7870282" y="3288125"/>
            <a:ext cx="0" cy="183000"/>
          </a:xfrm>
          <a:prstGeom prst="straightConnector1">
            <a:avLst/>
          </a:prstGeom>
          <a:noFill/>
          <a:ln w="38100" cap="flat" cmpd="sng">
            <a:solidFill>
              <a:schemeClr val="dk1"/>
            </a:solidFill>
            <a:prstDash val="solid"/>
            <a:round/>
            <a:headEnd type="none" w="med" len="med"/>
            <a:tailEnd type="none" w="med" len="med"/>
          </a:ln>
        </p:spPr>
      </p:cxnSp>
      <p:cxnSp>
        <p:nvCxnSpPr>
          <p:cNvPr id="2414" name="Google Shape;2414;p57"/>
          <p:cNvCxnSpPr/>
          <p:nvPr/>
        </p:nvCxnSpPr>
        <p:spPr>
          <a:xfrm>
            <a:off x="3468382" y="2381900"/>
            <a:ext cx="0" cy="183000"/>
          </a:xfrm>
          <a:prstGeom prst="straightConnector1">
            <a:avLst/>
          </a:prstGeom>
          <a:noFill/>
          <a:ln w="38100" cap="flat" cmpd="sng">
            <a:solidFill>
              <a:schemeClr val="dk1"/>
            </a:solidFill>
            <a:prstDash val="solid"/>
            <a:round/>
            <a:headEnd type="none" w="med" len="med"/>
            <a:tailEnd type="none" w="med" len="med"/>
          </a:ln>
        </p:spPr>
      </p:cxnSp>
      <p:cxnSp>
        <p:nvCxnSpPr>
          <p:cNvPr id="2415" name="Google Shape;2415;p57"/>
          <p:cNvCxnSpPr/>
          <p:nvPr/>
        </p:nvCxnSpPr>
        <p:spPr>
          <a:xfrm>
            <a:off x="6402982" y="2381900"/>
            <a:ext cx="0" cy="183000"/>
          </a:xfrm>
          <a:prstGeom prst="straightConnector1">
            <a:avLst/>
          </a:prstGeom>
          <a:noFill/>
          <a:ln w="38100" cap="flat" cmpd="sng">
            <a:solidFill>
              <a:schemeClr val="dk1"/>
            </a:solidFill>
            <a:prstDash val="solid"/>
            <a:round/>
            <a:headEnd type="none" w="med" len="med"/>
            <a:tailEnd type="none" w="med" len="med"/>
          </a:ln>
        </p:spPr>
      </p:cxnSp>
      <p:sp>
        <p:nvSpPr>
          <p:cNvPr id="2416" name="Google Shape;2416;p57"/>
          <p:cNvSpPr txBox="1">
            <a:spLocks noGrp="1"/>
          </p:cNvSpPr>
          <p:nvPr>
            <p:ph type="title"/>
          </p:nvPr>
        </p:nvSpPr>
        <p:spPr>
          <a:xfrm>
            <a:off x="897253" y="540487"/>
            <a:ext cx="7724234" cy="572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BENEFITS OF DIVERSITY AND INCLUSION IN WORK</a:t>
            </a:r>
            <a:endParaRPr dirty="0"/>
          </a:p>
        </p:txBody>
      </p:sp>
      <p:sp>
        <p:nvSpPr>
          <p:cNvPr id="2417" name="Google Shape;2417;p57"/>
          <p:cNvSpPr txBox="1"/>
          <p:nvPr/>
        </p:nvSpPr>
        <p:spPr>
          <a:xfrm>
            <a:off x="897253" y="3530373"/>
            <a:ext cx="2398090" cy="467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solidFill>
                  <a:schemeClr val="dk1"/>
                </a:solidFill>
                <a:latin typeface="Oswald"/>
                <a:ea typeface="Oswald"/>
                <a:cs typeface="Oswald"/>
                <a:sym typeface="Oswald"/>
              </a:rPr>
              <a:t>IDEAS &amp; INNOVATION</a:t>
            </a:r>
            <a:endParaRPr sz="2000" dirty="0">
              <a:solidFill>
                <a:schemeClr val="dk1"/>
              </a:solidFill>
              <a:latin typeface="Oswald"/>
              <a:ea typeface="Oswald"/>
              <a:cs typeface="Oswald"/>
              <a:sym typeface="Oswald"/>
            </a:endParaRPr>
          </a:p>
        </p:txBody>
      </p:sp>
      <p:sp>
        <p:nvSpPr>
          <p:cNvPr id="2418" name="Google Shape;2418;p57"/>
          <p:cNvSpPr txBox="1"/>
          <p:nvPr/>
        </p:nvSpPr>
        <p:spPr>
          <a:xfrm>
            <a:off x="993621" y="4178511"/>
            <a:ext cx="2205354" cy="572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 dirty="0">
                <a:solidFill>
                  <a:schemeClr val="dk1"/>
                </a:solidFill>
                <a:latin typeface="Open Sans"/>
                <a:ea typeface="Open Sans"/>
                <a:cs typeface="Open Sans"/>
                <a:sym typeface="Open Sans"/>
              </a:rPr>
              <a:t>Different perspectives fosters innovation</a:t>
            </a:r>
            <a:endParaRPr dirty="0">
              <a:solidFill>
                <a:schemeClr val="dk1"/>
              </a:solidFill>
              <a:latin typeface="Open Sans"/>
              <a:ea typeface="Open Sans"/>
              <a:cs typeface="Open Sans"/>
              <a:sym typeface="Open Sans"/>
            </a:endParaRPr>
          </a:p>
        </p:txBody>
      </p:sp>
      <p:grpSp>
        <p:nvGrpSpPr>
          <p:cNvPr id="2419" name="Google Shape;2419;p57"/>
          <p:cNvGrpSpPr/>
          <p:nvPr/>
        </p:nvGrpSpPr>
        <p:grpSpPr>
          <a:xfrm>
            <a:off x="1826613" y="2735943"/>
            <a:ext cx="366269" cy="368091"/>
            <a:chOff x="-61835962" y="2664925"/>
            <a:chExt cx="316650" cy="318225"/>
          </a:xfrm>
        </p:grpSpPr>
        <p:sp>
          <p:nvSpPr>
            <p:cNvPr id="2420" name="Google Shape;2420;p57"/>
            <p:cNvSpPr/>
            <p:nvPr/>
          </p:nvSpPr>
          <p:spPr>
            <a:xfrm>
              <a:off x="-61835962" y="2961850"/>
              <a:ext cx="316650" cy="21300"/>
            </a:xfrm>
            <a:custGeom>
              <a:avLst/>
              <a:gdLst/>
              <a:ahLst/>
              <a:cxnLst/>
              <a:rect l="l" t="t" r="r" b="b"/>
              <a:pathLst>
                <a:path w="12666" h="852" extrusionOk="0">
                  <a:moveTo>
                    <a:pt x="379" y="0"/>
                  </a:moveTo>
                  <a:cubicBezTo>
                    <a:pt x="158" y="0"/>
                    <a:pt x="1" y="189"/>
                    <a:pt x="1" y="410"/>
                  </a:cubicBezTo>
                  <a:cubicBezTo>
                    <a:pt x="1" y="662"/>
                    <a:pt x="190" y="851"/>
                    <a:pt x="379" y="851"/>
                  </a:cubicBezTo>
                  <a:lnTo>
                    <a:pt x="12225" y="851"/>
                  </a:lnTo>
                  <a:cubicBezTo>
                    <a:pt x="12477" y="851"/>
                    <a:pt x="12634" y="662"/>
                    <a:pt x="12634" y="410"/>
                  </a:cubicBezTo>
                  <a:cubicBezTo>
                    <a:pt x="12666" y="158"/>
                    <a:pt x="12477" y="0"/>
                    <a:pt x="122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57"/>
            <p:cNvSpPr/>
            <p:nvPr/>
          </p:nvSpPr>
          <p:spPr>
            <a:xfrm>
              <a:off x="-61835962" y="2838200"/>
              <a:ext cx="82725" cy="102400"/>
            </a:xfrm>
            <a:custGeom>
              <a:avLst/>
              <a:gdLst/>
              <a:ahLst/>
              <a:cxnLst/>
              <a:rect l="l" t="t" r="r" b="b"/>
              <a:pathLst>
                <a:path w="3309" h="4096" extrusionOk="0">
                  <a:moveTo>
                    <a:pt x="2363" y="756"/>
                  </a:moveTo>
                  <a:cubicBezTo>
                    <a:pt x="2427" y="756"/>
                    <a:pt x="2521" y="851"/>
                    <a:pt x="2521" y="914"/>
                  </a:cubicBezTo>
                  <a:lnTo>
                    <a:pt x="2521" y="3119"/>
                  </a:lnTo>
                  <a:cubicBezTo>
                    <a:pt x="2521" y="3214"/>
                    <a:pt x="2427" y="3245"/>
                    <a:pt x="2363" y="3245"/>
                  </a:cubicBezTo>
                  <a:lnTo>
                    <a:pt x="977" y="3245"/>
                  </a:lnTo>
                  <a:cubicBezTo>
                    <a:pt x="883" y="3245"/>
                    <a:pt x="820" y="3151"/>
                    <a:pt x="820" y="3119"/>
                  </a:cubicBezTo>
                  <a:lnTo>
                    <a:pt x="820" y="914"/>
                  </a:lnTo>
                  <a:cubicBezTo>
                    <a:pt x="820" y="851"/>
                    <a:pt x="883" y="756"/>
                    <a:pt x="977" y="756"/>
                  </a:cubicBezTo>
                  <a:close/>
                  <a:moveTo>
                    <a:pt x="946" y="0"/>
                  </a:moveTo>
                  <a:cubicBezTo>
                    <a:pt x="379" y="0"/>
                    <a:pt x="1" y="441"/>
                    <a:pt x="1" y="945"/>
                  </a:cubicBezTo>
                  <a:lnTo>
                    <a:pt x="1" y="3151"/>
                  </a:lnTo>
                  <a:cubicBezTo>
                    <a:pt x="1" y="3686"/>
                    <a:pt x="410" y="4096"/>
                    <a:pt x="946" y="4096"/>
                  </a:cubicBezTo>
                  <a:lnTo>
                    <a:pt x="2300" y="4096"/>
                  </a:lnTo>
                  <a:cubicBezTo>
                    <a:pt x="2868" y="4096"/>
                    <a:pt x="3309" y="3686"/>
                    <a:pt x="3309" y="3151"/>
                  </a:cubicBezTo>
                  <a:lnTo>
                    <a:pt x="3309" y="945"/>
                  </a:lnTo>
                  <a:cubicBezTo>
                    <a:pt x="3309" y="410"/>
                    <a:pt x="2868" y="0"/>
                    <a:pt x="2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57"/>
            <p:cNvSpPr/>
            <p:nvPr/>
          </p:nvSpPr>
          <p:spPr>
            <a:xfrm>
              <a:off x="-61719387" y="2664925"/>
              <a:ext cx="82725" cy="274900"/>
            </a:xfrm>
            <a:custGeom>
              <a:avLst/>
              <a:gdLst/>
              <a:ahLst/>
              <a:cxnLst/>
              <a:rect l="l" t="t" r="r" b="b"/>
              <a:pathLst>
                <a:path w="3309" h="10996" extrusionOk="0">
                  <a:moveTo>
                    <a:pt x="2332" y="788"/>
                  </a:moveTo>
                  <a:cubicBezTo>
                    <a:pt x="2426" y="851"/>
                    <a:pt x="2489" y="882"/>
                    <a:pt x="2489" y="945"/>
                  </a:cubicBezTo>
                  <a:lnTo>
                    <a:pt x="2489" y="10050"/>
                  </a:lnTo>
                  <a:cubicBezTo>
                    <a:pt x="2489" y="10145"/>
                    <a:pt x="2426" y="10176"/>
                    <a:pt x="2332" y="10176"/>
                  </a:cubicBezTo>
                  <a:lnTo>
                    <a:pt x="946" y="10176"/>
                  </a:lnTo>
                  <a:cubicBezTo>
                    <a:pt x="882" y="10176"/>
                    <a:pt x="851" y="10082"/>
                    <a:pt x="851" y="10050"/>
                  </a:cubicBezTo>
                  <a:lnTo>
                    <a:pt x="851" y="945"/>
                  </a:lnTo>
                  <a:cubicBezTo>
                    <a:pt x="851" y="882"/>
                    <a:pt x="914" y="788"/>
                    <a:pt x="946" y="788"/>
                  </a:cubicBezTo>
                  <a:close/>
                  <a:moveTo>
                    <a:pt x="946" y="0"/>
                  </a:moveTo>
                  <a:cubicBezTo>
                    <a:pt x="410" y="0"/>
                    <a:pt x="0" y="441"/>
                    <a:pt x="0" y="945"/>
                  </a:cubicBezTo>
                  <a:lnTo>
                    <a:pt x="0" y="10050"/>
                  </a:lnTo>
                  <a:cubicBezTo>
                    <a:pt x="0" y="10617"/>
                    <a:pt x="441" y="10995"/>
                    <a:pt x="946" y="10995"/>
                  </a:cubicBezTo>
                  <a:lnTo>
                    <a:pt x="2332" y="10995"/>
                  </a:lnTo>
                  <a:cubicBezTo>
                    <a:pt x="2899" y="10995"/>
                    <a:pt x="3308" y="10554"/>
                    <a:pt x="3308" y="10050"/>
                  </a:cubicBezTo>
                  <a:lnTo>
                    <a:pt x="3308" y="945"/>
                  </a:lnTo>
                  <a:cubicBezTo>
                    <a:pt x="3308" y="410"/>
                    <a:pt x="2899" y="0"/>
                    <a:pt x="23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57"/>
            <p:cNvSpPr/>
            <p:nvPr/>
          </p:nvSpPr>
          <p:spPr>
            <a:xfrm>
              <a:off x="-61602812" y="2754700"/>
              <a:ext cx="83500" cy="185900"/>
            </a:xfrm>
            <a:custGeom>
              <a:avLst/>
              <a:gdLst/>
              <a:ahLst/>
              <a:cxnLst/>
              <a:rect l="l" t="t" r="r" b="b"/>
              <a:pathLst>
                <a:path w="3340" h="7436" extrusionOk="0">
                  <a:moveTo>
                    <a:pt x="2394" y="788"/>
                  </a:moveTo>
                  <a:cubicBezTo>
                    <a:pt x="2489" y="788"/>
                    <a:pt x="2520" y="883"/>
                    <a:pt x="2520" y="946"/>
                  </a:cubicBezTo>
                  <a:lnTo>
                    <a:pt x="2520" y="6459"/>
                  </a:lnTo>
                  <a:cubicBezTo>
                    <a:pt x="2520" y="6554"/>
                    <a:pt x="2426" y="6585"/>
                    <a:pt x="2394" y="6585"/>
                  </a:cubicBezTo>
                  <a:lnTo>
                    <a:pt x="1008" y="6585"/>
                  </a:lnTo>
                  <a:cubicBezTo>
                    <a:pt x="945" y="6585"/>
                    <a:pt x="851" y="6491"/>
                    <a:pt x="851" y="6459"/>
                  </a:cubicBezTo>
                  <a:lnTo>
                    <a:pt x="851" y="946"/>
                  </a:lnTo>
                  <a:cubicBezTo>
                    <a:pt x="851" y="883"/>
                    <a:pt x="945" y="788"/>
                    <a:pt x="1008" y="788"/>
                  </a:cubicBezTo>
                  <a:close/>
                  <a:moveTo>
                    <a:pt x="977" y="1"/>
                  </a:moveTo>
                  <a:cubicBezTo>
                    <a:pt x="441" y="1"/>
                    <a:pt x="0" y="442"/>
                    <a:pt x="0" y="977"/>
                  </a:cubicBezTo>
                  <a:lnTo>
                    <a:pt x="0" y="6491"/>
                  </a:lnTo>
                  <a:cubicBezTo>
                    <a:pt x="0" y="7058"/>
                    <a:pt x="441" y="7436"/>
                    <a:pt x="977" y="7436"/>
                  </a:cubicBezTo>
                  <a:lnTo>
                    <a:pt x="2363" y="7436"/>
                  </a:lnTo>
                  <a:cubicBezTo>
                    <a:pt x="2899" y="7436"/>
                    <a:pt x="3308" y="7026"/>
                    <a:pt x="3308" y="6491"/>
                  </a:cubicBezTo>
                  <a:lnTo>
                    <a:pt x="3308" y="977"/>
                  </a:lnTo>
                  <a:cubicBezTo>
                    <a:pt x="3340" y="442"/>
                    <a:pt x="2899" y="1"/>
                    <a:pt x="23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24" name="Google Shape;2424;p57"/>
          <p:cNvSpPr/>
          <p:nvPr/>
        </p:nvSpPr>
        <p:spPr>
          <a:xfrm>
            <a:off x="4761181" y="2733283"/>
            <a:ext cx="366348" cy="373412"/>
          </a:xfrm>
          <a:custGeom>
            <a:avLst/>
            <a:gdLst/>
            <a:ahLst/>
            <a:cxnLst/>
            <a:rect l="l" t="t" r="r" b="b"/>
            <a:pathLst>
              <a:path w="12446" h="12686" extrusionOk="0">
                <a:moveTo>
                  <a:pt x="6176" y="808"/>
                </a:moveTo>
                <a:cubicBezTo>
                  <a:pt x="6428" y="808"/>
                  <a:pt x="6554" y="997"/>
                  <a:pt x="6554" y="1249"/>
                </a:cubicBezTo>
                <a:cubicBezTo>
                  <a:pt x="6554" y="1497"/>
                  <a:pt x="6359" y="1667"/>
                  <a:pt x="6153" y="1667"/>
                </a:cubicBezTo>
                <a:cubicBezTo>
                  <a:pt x="6097" y="1667"/>
                  <a:pt x="6041" y="1654"/>
                  <a:pt x="5987" y="1627"/>
                </a:cubicBezTo>
                <a:cubicBezTo>
                  <a:pt x="5829" y="1564"/>
                  <a:pt x="5735" y="1438"/>
                  <a:pt x="5735" y="1249"/>
                </a:cubicBezTo>
                <a:cubicBezTo>
                  <a:pt x="5766" y="997"/>
                  <a:pt x="5924" y="808"/>
                  <a:pt x="6176" y="808"/>
                </a:cubicBezTo>
                <a:close/>
                <a:moveTo>
                  <a:pt x="1986" y="2541"/>
                </a:moveTo>
                <a:lnTo>
                  <a:pt x="3088" y="5755"/>
                </a:lnTo>
                <a:lnTo>
                  <a:pt x="946" y="5755"/>
                </a:lnTo>
                <a:lnTo>
                  <a:pt x="1986" y="2541"/>
                </a:lnTo>
                <a:close/>
                <a:moveTo>
                  <a:pt x="10303" y="2541"/>
                </a:moveTo>
                <a:lnTo>
                  <a:pt x="11374" y="5755"/>
                </a:lnTo>
                <a:lnTo>
                  <a:pt x="9200" y="5755"/>
                </a:lnTo>
                <a:lnTo>
                  <a:pt x="10303" y="2541"/>
                </a:lnTo>
                <a:close/>
                <a:moveTo>
                  <a:pt x="3183" y="6605"/>
                </a:moveTo>
                <a:cubicBezTo>
                  <a:pt x="3025" y="7109"/>
                  <a:pt x="2584" y="7424"/>
                  <a:pt x="2049" y="7424"/>
                </a:cubicBezTo>
                <a:cubicBezTo>
                  <a:pt x="1481" y="7424"/>
                  <a:pt x="1040" y="7078"/>
                  <a:pt x="851" y="6605"/>
                </a:cubicBezTo>
                <a:close/>
                <a:moveTo>
                  <a:pt x="11437" y="6605"/>
                </a:moveTo>
                <a:cubicBezTo>
                  <a:pt x="11279" y="7109"/>
                  <a:pt x="10870" y="7424"/>
                  <a:pt x="10303" y="7424"/>
                </a:cubicBezTo>
                <a:cubicBezTo>
                  <a:pt x="9767" y="7424"/>
                  <a:pt x="9326" y="7078"/>
                  <a:pt x="9137" y="6605"/>
                </a:cubicBezTo>
                <a:close/>
                <a:moveTo>
                  <a:pt x="6617" y="2415"/>
                </a:moveTo>
                <a:lnTo>
                  <a:pt x="6617" y="8558"/>
                </a:lnTo>
                <a:lnTo>
                  <a:pt x="5766" y="8558"/>
                </a:lnTo>
                <a:lnTo>
                  <a:pt x="5766" y="2415"/>
                </a:lnTo>
                <a:cubicBezTo>
                  <a:pt x="5908" y="2462"/>
                  <a:pt x="6050" y="2486"/>
                  <a:pt x="6191" y="2486"/>
                </a:cubicBezTo>
                <a:cubicBezTo>
                  <a:pt x="6333" y="2486"/>
                  <a:pt x="6475" y="2462"/>
                  <a:pt x="6617" y="2415"/>
                </a:cubicBezTo>
                <a:close/>
                <a:moveTo>
                  <a:pt x="8255" y="9346"/>
                </a:moveTo>
                <a:lnTo>
                  <a:pt x="8255" y="10165"/>
                </a:lnTo>
                <a:lnTo>
                  <a:pt x="4128" y="10165"/>
                </a:lnTo>
                <a:lnTo>
                  <a:pt x="4128" y="9346"/>
                </a:lnTo>
                <a:close/>
                <a:moveTo>
                  <a:pt x="9074" y="11016"/>
                </a:moveTo>
                <a:lnTo>
                  <a:pt x="9074" y="11835"/>
                </a:lnTo>
                <a:lnTo>
                  <a:pt x="3309" y="11835"/>
                </a:lnTo>
                <a:lnTo>
                  <a:pt x="3309" y="11016"/>
                </a:lnTo>
                <a:close/>
                <a:moveTo>
                  <a:pt x="6265" y="1"/>
                </a:moveTo>
                <a:cubicBezTo>
                  <a:pt x="5747" y="1"/>
                  <a:pt x="5253" y="326"/>
                  <a:pt x="5073" y="840"/>
                </a:cubicBezTo>
                <a:lnTo>
                  <a:pt x="1292" y="840"/>
                </a:lnTo>
                <a:cubicBezTo>
                  <a:pt x="1103" y="840"/>
                  <a:pt x="914" y="997"/>
                  <a:pt x="851" y="1186"/>
                </a:cubicBezTo>
                <a:cubicBezTo>
                  <a:pt x="820" y="1438"/>
                  <a:pt x="1009" y="1659"/>
                  <a:pt x="1261" y="1659"/>
                </a:cubicBezTo>
                <a:lnTo>
                  <a:pt x="1481" y="1659"/>
                </a:lnTo>
                <a:cubicBezTo>
                  <a:pt x="30" y="6044"/>
                  <a:pt x="1" y="6133"/>
                  <a:pt x="1" y="6133"/>
                </a:cubicBezTo>
                <a:lnTo>
                  <a:pt x="1" y="6133"/>
                </a:lnTo>
                <a:cubicBezTo>
                  <a:pt x="1" y="6133"/>
                  <a:pt x="1" y="6133"/>
                  <a:pt x="1" y="6133"/>
                </a:cubicBezTo>
                <a:lnTo>
                  <a:pt x="1" y="6196"/>
                </a:lnTo>
                <a:cubicBezTo>
                  <a:pt x="1" y="6479"/>
                  <a:pt x="64" y="6763"/>
                  <a:pt x="158" y="6983"/>
                </a:cubicBezTo>
                <a:cubicBezTo>
                  <a:pt x="464" y="7784"/>
                  <a:pt x="1229" y="8250"/>
                  <a:pt x="2042" y="8250"/>
                </a:cubicBezTo>
                <a:cubicBezTo>
                  <a:pt x="2317" y="8250"/>
                  <a:pt x="2597" y="8197"/>
                  <a:pt x="2868" y="8086"/>
                </a:cubicBezTo>
                <a:cubicBezTo>
                  <a:pt x="3403" y="7865"/>
                  <a:pt x="3844" y="7393"/>
                  <a:pt x="4033" y="6794"/>
                </a:cubicBezTo>
                <a:cubicBezTo>
                  <a:pt x="4128" y="6542"/>
                  <a:pt x="4159" y="6290"/>
                  <a:pt x="4128" y="6164"/>
                </a:cubicBezTo>
                <a:lnTo>
                  <a:pt x="4128" y="6038"/>
                </a:lnTo>
                <a:cubicBezTo>
                  <a:pt x="4128" y="6007"/>
                  <a:pt x="2679" y="1659"/>
                  <a:pt x="2679" y="1627"/>
                </a:cubicBezTo>
                <a:lnTo>
                  <a:pt x="4978" y="1627"/>
                </a:lnTo>
                <a:lnTo>
                  <a:pt x="4978" y="8527"/>
                </a:lnTo>
                <a:lnTo>
                  <a:pt x="3781" y="8527"/>
                </a:lnTo>
                <a:cubicBezTo>
                  <a:pt x="3529" y="8527"/>
                  <a:pt x="3340" y="8716"/>
                  <a:pt x="3340" y="8968"/>
                </a:cubicBezTo>
                <a:lnTo>
                  <a:pt x="3340" y="10165"/>
                </a:lnTo>
                <a:lnTo>
                  <a:pt x="2931" y="10165"/>
                </a:lnTo>
                <a:cubicBezTo>
                  <a:pt x="2710" y="10165"/>
                  <a:pt x="2521" y="10386"/>
                  <a:pt x="2521" y="10606"/>
                </a:cubicBezTo>
                <a:lnTo>
                  <a:pt x="2521" y="12245"/>
                </a:lnTo>
                <a:cubicBezTo>
                  <a:pt x="2521" y="12497"/>
                  <a:pt x="2710" y="12686"/>
                  <a:pt x="2931" y="12686"/>
                </a:cubicBezTo>
                <a:lnTo>
                  <a:pt x="9547" y="12686"/>
                </a:lnTo>
                <a:cubicBezTo>
                  <a:pt x="9673" y="12686"/>
                  <a:pt x="9767" y="12654"/>
                  <a:pt x="9830" y="12560"/>
                </a:cubicBezTo>
                <a:cubicBezTo>
                  <a:pt x="9925" y="12497"/>
                  <a:pt x="9956" y="12371"/>
                  <a:pt x="9956" y="12308"/>
                </a:cubicBezTo>
                <a:lnTo>
                  <a:pt x="9956" y="10638"/>
                </a:lnTo>
                <a:cubicBezTo>
                  <a:pt x="9956" y="10417"/>
                  <a:pt x="9767" y="10228"/>
                  <a:pt x="9515" y="10228"/>
                </a:cubicBezTo>
                <a:lnTo>
                  <a:pt x="9137" y="10228"/>
                </a:lnTo>
                <a:lnTo>
                  <a:pt x="9137" y="8968"/>
                </a:lnTo>
                <a:cubicBezTo>
                  <a:pt x="9137" y="8716"/>
                  <a:pt x="8917" y="8527"/>
                  <a:pt x="8696" y="8527"/>
                </a:cubicBezTo>
                <a:lnTo>
                  <a:pt x="7467" y="8527"/>
                </a:lnTo>
                <a:lnTo>
                  <a:pt x="7467" y="1627"/>
                </a:lnTo>
                <a:lnTo>
                  <a:pt x="9799" y="1627"/>
                </a:lnTo>
                <a:cubicBezTo>
                  <a:pt x="9799" y="1659"/>
                  <a:pt x="8350" y="6038"/>
                  <a:pt x="8350" y="6070"/>
                </a:cubicBezTo>
                <a:lnTo>
                  <a:pt x="8350" y="6164"/>
                </a:lnTo>
                <a:lnTo>
                  <a:pt x="8350" y="6227"/>
                </a:lnTo>
                <a:cubicBezTo>
                  <a:pt x="8350" y="6952"/>
                  <a:pt x="8696" y="7550"/>
                  <a:pt x="9232" y="7928"/>
                </a:cubicBezTo>
                <a:cubicBezTo>
                  <a:pt x="9601" y="8178"/>
                  <a:pt x="10011" y="8295"/>
                  <a:pt x="10411" y="8295"/>
                </a:cubicBezTo>
                <a:cubicBezTo>
                  <a:pt x="11275" y="8295"/>
                  <a:pt x="12092" y="7751"/>
                  <a:pt x="12351" y="6826"/>
                </a:cubicBezTo>
                <a:cubicBezTo>
                  <a:pt x="12382" y="6637"/>
                  <a:pt x="12445" y="6448"/>
                  <a:pt x="12445" y="6227"/>
                </a:cubicBezTo>
                <a:cubicBezTo>
                  <a:pt x="12382" y="6164"/>
                  <a:pt x="12351" y="6133"/>
                  <a:pt x="12351" y="6070"/>
                </a:cubicBezTo>
                <a:lnTo>
                  <a:pt x="10901" y="1659"/>
                </a:lnTo>
                <a:lnTo>
                  <a:pt x="11153" y="1659"/>
                </a:lnTo>
                <a:cubicBezTo>
                  <a:pt x="11342" y="1659"/>
                  <a:pt x="11532" y="1501"/>
                  <a:pt x="11563" y="1312"/>
                </a:cubicBezTo>
                <a:cubicBezTo>
                  <a:pt x="11626" y="1092"/>
                  <a:pt x="11406" y="840"/>
                  <a:pt x="11185" y="840"/>
                </a:cubicBezTo>
                <a:lnTo>
                  <a:pt x="7404" y="840"/>
                </a:lnTo>
                <a:cubicBezTo>
                  <a:pt x="7278" y="462"/>
                  <a:pt x="6963" y="178"/>
                  <a:pt x="6617" y="52"/>
                </a:cubicBezTo>
                <a:cubicBezTo>
                  <a:pt x="6501" y="17"/>
                  <a:pt x="6382" y="1"/>
                  <a:pt x="62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25" name="Google Shape;2425;p57"/>
          <p:cNvGrpSpPr/>
          <p:nvPr/>
        </p:nvGrpSpPr>
        <p:grpSpPr>
          <a:xfrm>
            <a:off x="7694898" y="2755200"/>
            <a:ext cx="368091" cy="334402"/>
            <a:chOff x="-62203787" y="2692475"/>
            <a:chExt cx="318225" cy="289100"/>
          </a:xfrm>
        </p:grpSpPr>
        <p:sp>
          <p:nvSpPr>
            <p:cNvPr id="2426" name="Google Shape;2426;p57"/>
            <p:cNvSpPr/>
            <p:nvPr/>
          </p:nvSpPr>
          <p:spPr>
            <a:xfrm>
              <a:off x="-62203787" y="2692475"/>
              <a:ext cx="318225" cy="289100"/>
            </a:xfrm>
            <a:custGeom>
              <a:avLst/>
              <a:gdLst/>
              <a:ahLst/>
              <a:cxnLst/>
              <a:rect l="l" t="t" r="r" b="b"/>
              <a:pathLst>
                <a:path w="12729" h="11564" extrusionOk="0">
                  <a:moveTo>
                    <a:pt x="3750" y="851"/>
                  </a:moveTo>
                  <a:cubicBezTo>
                    <a:pt x="5420" y="851"/>
                    <a:pt x="6617" y="1513"/>
                    <a:pt x="6617" y="2112"/>
                  </a:cubicBezTo>
                  <a:cubicBezTo>
                    <a:pt x="6617" y="2679"/>
                    <a:pt x="5420" y="3309"/>
                    <a:pt x="3750" y="3309"/>
                  </a:cubicBezTo>
                  <a:cubicBezTo>
                    <a:pt x="2206" y="3309"/>
                    <a:pt x="851" y="2679"/>
                    <a:pt x="851" y="2112"/>
                  </a:cubicBezTo>
                  <a:cubicBezTo>
                    <a:pt x="851" y="1481"/>
                    <a:pt x="2112" y="851"/>
                    <a:pt x="3750" y="851"/>
                  </a:cubicBezTo>
                  <a:close/>
                  <a:moveTo>
                    <a:pt x="6617" y="3403"/>
                  </a:moveTo>
                  <a:lnTo>
                    <a:pt x="6617" y="3781"/>
                  </a:lnTo>
                  <a:cubicBezTo>
                    <a:pt x="5829" y="4222"/>
                    <a:pt x="5199" y="4884"/>
                    <a:pt x="4821" y="5672"/>
                  </a:cubicBezTo>
                  <a:cubicBezTo>
                    <a:pt x="4475" y="5766"/>
                    <a:pt x="4096" y="5766"/>
                    <a:pt x="3750" y="5766"/>
                  </a:cubicBezTo>
                  <a:cubicBezTo>
                    <a:pt x="2206" y="5766"/>
                    <a:pt x="851" y="5136"/>
                    <a:pt x="851" y="4506"/>
                  </a:cubicBezTo>
                  <a:lnTo>
                    <a:pt x="851" y="3403"/>
                  </a:lnTo>
                  <a:cubicBezTo>
                    <a:pt x="1639" y="3939"/>
                    <a:pt x="2742" y="4159"/>
                    <a:pt x="3750" y="4159"/>
                  </a:cubicBezTo>
                  <a:cubicBezTo>
                    <a:pt x="4727" y="4159"/>
                    <a:pt x="5829" y="3939"/>
                    <a:pt x="6617" y="3403"/>
                  </a:cubicBezTo>
                  <a:close/>
                  <a:moveTo>
                    <a:pt x="883" y="5913"/>
                  </a:moveTo>
                  <a:cubicBezTo>
                    <a:pt x="1396" y="6254"/>
                    <a:pt x="2361" y="6617"/>
                    <a:pt x="3750" y="6617"/>
                  </a:cubicBezTo>
                  <a:cubicBezTo>
                    <a:pt x="4033" y="6617"/>
                    <a:pt x="4254" y="6617"/>
                    <a:pt x="4538" y="6585"/>
                  </a:cubicBezTo>
                  <a:lnTo>
                    <a:pt x="4538" y="6585"/>
                  </a:lnTo>
                  <a:cubicBezTo>
                    <a:pt x="4475" y="6869"/>
                    <a:pt x="4475" y="7184"/>
                    <a:pt x="4475" y="7467"/>
                  </a:cubicBezTo>
                  <a:cubicBezTo>
                    <a:pt x="4475" y="7719"/>
                    <a:pt x="4506" y="7971"/>
                    <a:pt x="4538" y="8255"/>
                  </a:cubicBezTo>
                  <a:cubicBezTo>
                    <a:pt x="4317" y="8287"/>
                    <a:pt x="4033" y="8287"/>
                    <a:pt x="3781" y="8287"/>
                  </a:cubicBezTo>
                  <a:cubicBezTo>
                    <a:pt x="2269" y="8287"/>
                    <a:pt x="883" y="7656"/>
                    <a:pt x="883" y="7026"/>
                  </a:cubicBezTo>
                  <a:lnTo>
                    <a:pt x="883" y="5913"/>
                  </a:lnTo>
                  <a:close/>
                  <a:moveTo>
                    <a:pt x="851" y="8350"/>
                  </a:moveTo>
                  <a:cubicBezTo>
                    <a:pt x="1639" y="8917"/>
                    <a:pt x="2773" y="9106"/>
                    <a:pt x="3750" y="9106"/>
                  </a:cubicBezTo>
                  <a:cubicBezTo>
                    <a:pt x="4096" y="9106"/>
                    <a:pt x="4412" y="9074"/>
                    <a:pt x="4727" y="9043"/>
                  </a:cubicBezTo>
                  <a:cubicBezTo>
                    <a:pt x="4979" y="9547"/>
                    <a:pt x="5294" y="10019"/>
                    <a:pt x="5672" y="10397"/>
                  </a:cubicBezTo>
                  <a:cubicBezTo>
                    <a:pt x="5136" y="10649"/>
                    <a:pt x="4475" y="10775"/>
                    <a:pt x="3750" y="10775"/>
                  </a:cubicBezTo>
                  <a:cubicBezTo>
                    <a:pt x="2112" y="10775"/>
                    <a:pt x="851" y="10082"/>
                    <a:pt x="851" y="9547"/>
                  </a:cubicBezTo>
                  <a:lnTo>
                    <a:pt x="851" y="8350"/>
                  </a:lnTo>
                  <a:close/>
                  <a:moveTo>
                    <a:pt x="8570" y="4159"/>
                  </a:moveTo>
                  <a:cubicBezTo>
                    <a:pt x="10366" y="4159"/>
                    <a:pt x="11878" y="5640"/>
                    <a:pt x="11878" y="7467"/>
                  </a:cubicBezTo>
                  <a:cubicBezTo>
                    <a:pt x="11878" y="9263"/>
                    <a:pt x="10366" y="10775"/>
                    <a:pt x="8570" y="10775"/>
                  </a:cubicBezTo>
                  <a:cubicBezTo>
                    <a:pt x="6743" y="10775"/>
                    <a:pt x="5262" y="9263"/>
                    <a:pt x="5262" y="7467"/>
                  </a:cubicBezTo>
                  <a:cubicBezTo>
                    <a:pt x="5262" y="5609"/>
                    <a:pt x="6743" y="4159"/>
                    <a:pt x="8570" y="4159"/>
                  </a:cubicBezTo>
                  <a:close/>
                  <a:moveTo>
                    <a:pt x="3781" y="1"/>
                  </a:moveTo>
                  <a:cubicBezTo>
                    <a:pt x="1797" y="1"/>
                    <a:pt x="64" y="851"/>
                    <a:pt x="64" y="2112"/>
                  </a:cubicBezTo>
                  <a:lnTo>
                    <a:pt x="64" y="9547"/>
                  </a:lnTo>
                  <a:cubicBezTo>
                    <a:pt x="1" y="10082"/>
                    <a:pt x="442" y="10649"/>
                    <a:pt x="1230" y="11027"/>
                  </a:cubicBezTo>
                  <a:cubicBezTo>
                    <a:pt x="1891" y="11405"/>
                    <a:pt x="2805" y="11563"/>
                    <a:pt x="3750" y="11563"/>
                  </a:cubicBezTo>
                  <a:cubicBezTo>
                    <a:pt x="4790" y="11563"/>
                    <a:pt x="5735" y="11311"/>
                    <a:pt x="6428" y="10964"/>
                  </a:cubicBezTo>
                  <a:cubicBezTo>
                    <a:pt x="7058" y="11342"/>
                    <a:pt x="7814" y="11563"/>
                    <a:pt x="8602" y="11563"/>
                  </a:cubicBezTo>
                  <a:cubicBezTo>
                    <a:pt x="10870" y="11563"/>
                    <a:pt x="12729" y="9704"/>
                    <a:pt x="12729" y="7404"/>
                  </a:cubicBezTo>
                  <a:cubicBezTo>
                    <a:pt x="12729" y="5136"/>
                    <a:pt x="10870" y="3277"/>
                    <a:pt x="8602" y="3277"/>
                  </a:cubicBezTo>
                  <a:cubicBezTo>
                    <a:pt x="8192" y="3277"/>
                    <a:pt x="7846" y="3309"/>
                    <a:pt x="7499" y="3435"/>
                  </a:cubicBezTo>
                  <a:lnTo>
                    <a:pt x="7499" y="2049"/>
                  </a:lnTo>
                  <a:cubicBezTo>
                    <a:pt x="7499" y="1481"/>
                    <a:pt x="7058" y="914"/>
                    <a:pt x="6302" y="536"/>
                  </a:cubicBezTo>
                  <a:cubicBezTo>
                    <a:pt x="5640" y="158"/>
                    <a:pt x="4727" y="1"/>
                    <a:pt x="3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57"/>
            <p:cNvSpPr/>
            <p:nvPr/>
          </p:nvSpPr>
          <p:spPr>
            <a:xfrm>
              <a:off x="-62021062" y="2804325"/>
              <a:ext cx="62250" cy="146525"/>
            </a:xfrm>
            <a:custGeom>
              <a:avLst/>
              <a:gdLst/>
              <a:ahLst/>
              <a:cxnLst/>
              <a:rect l="l" t="t" r="r" b="b"/>
              <a:pathLst>
                <a:path w="2490" h="5861" extrusionOk="0">
                  <a:moveTo>
                    <a:pt x="1261" y="0"/>
                  </a:moveTo>
                  <a:cubicBezTo>
                    <a:pt x="1009" y="0"/>
                    <a:pt x="820" y="189"/>
                    <a:pt x="820" y="410"/>
                  </a:cubicBezTo>
                  <a:lnTo>
                    <a:pt x="820" y="694"/>
                  </a:lnTo>
                  <a:cubicBezTo>
                    <a:pt x="348" y="851"/>
                    <a:pt x="1" y="1324"/>
                    <a:pt x="1" y="1891"/>
                  </a:cubicBezTo>
                  <a:cubicBezTo>
                    <a:pt x="1" y="2552"/>
                    <a:pt x="537" y="2930"/>
                    <a:pt x="978" y="3245"/>
                  </a:cubicBezTo>
                  <a:cubicBezTo>
                    <a:pt x="1293" y="3497"/>
                    <a:pt x="1639" y="3718"/>
                    <a:pt x="1639" y="3970"/>
                  </a:cubicBezTo>
                  <a:cubicBezTo>
                    <a:pt x="1671" y="4254"/>
                    <a:pt x="1482" y="4411"/>
                    <a:pt x="1261" y="4411"/>
                  </a:cubicBezTo>
                  <a:cubicBezTo>
                    <a:pt x="1009" y="4411"/>
                    <a:pt x="820" y="4191"/>
                    <a:pt x="820" y="3970"/>
                  </a:cubicBezTo>
                  <a:cubicBezTo>
                    <a:pt x="820" y="3718"/>
                    <a:pt x="631" y="3529"/>
                    <a:pt x="411" y="3529"/>
                  </a:cubicBezTo>
                  <a:cubicBezTo>
                    <a:pt x="190" y="3529"/>
                    <a:pt x="1" y="3718"/>
                    <a:pt x="1" y="3970"/>
                  </a:cubicBezTo>
                  <a:cubicBezTo>
                    <a:pt x="1" y="4506"/>
                    <a:pt x="348" y="4947"/>
                    <a:pt x="820" y="5136"/>
                  </a:cubicBezTo>
                  <a:lnTo>
                    <a:pt x="820" y="5419"/>
                  </a:lnTo>
                  <a:cubicBezTo>
                    <a:pt x="820" y="5671"/>
                    <a:pt x="1009" y="5860"/>
                    <a:pt x="1261" y="5860"/>
                  </a:cubicBezTo>
                  <a:cubicBezTo>
                    <a:pt x="1482" y="5860"/>
                    <a:pt x="1639" y="5671"/>
                    <a:pt x="1639" y="5419"/>
                  </a:cubicBezTo>
                  <a:lnTo>
                    <a:pt x="1639" y="5136"/>
                  </a:lnTo>
                  <a:cubicBezTo>
                    <a:pt x="2112" y="4978"/>
                    <a:pt x="2458" y="4506"/>
                    <a:pt x="2458" y="3970"/>
                  </a:cubicBezTo>
                  <a:cubicBezTo>
                    <a:pt x="2458" y="3308"/>
                    <a:pt x="1923" y="2899"/>
                    <a:pt x="1482" y="2584"/>
                  </a:cubicBezTo>
                  <a:cubicBezTo>
                    <a:pt x="1167" y="2363"/>
                    <a:pt x="820" y="2111"/>
                    <a:pt x="820" y="1891"/>
                  </a:cubicBezTo>
                  <a:cubicBezTo>
                    <a:pt x="820" y="1639"/>
                    <a:pt x="1009" y="1450"/>
                    <a:pt x="1261" y="1450"/>
                  </a:cubicBezTo>
                  <a:cubicBezTo>
                    <a:pt x="1482" y="1450"/>
                    <a:pt x="1639" y="1639"/>
                    <a:pt x="1639" y="1891"/>
                  </a:cubicBezTo>
                  <a:cubicBezTo>
                    <a:pt x="1639" y="2111"/>
                    <a:pt x="1860" y="2300"/>
                    <a:pt x="2049" y="2300"/>
                  </a:cubicBezTo>
                  <a:cubicBezTo>
                    <a:pt x="2269" y="2300"/>
                    <a:pt x="2490" y="2111"/>
                    <a:pt x="2490" y="1891"/>
                  </a:cubicBezTo>
                  <a:cubicBezTo>
                    <a:pt x="2490" y="1324"/>
                    <a:pt x="2112" y="883"/>
                    <a:pt x="1639" y="694"/>
                  </a:cubicBezTo>
                  <a:lnTo>
                    <a:pt x="1639" y="410"/>
                  </a:lnTo>
                  <a:cubicBezTo>
                    <a:pt x="1639" y="189"/>
                    <a:pt x="1450" y="0"/>
                    <a:pt x="12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8" name="Google Shape;2428;p57"/>
          <p:cNvGrpSpPr/>
          <p:nvPr/>
        </p:nvGrpSpPr>
        <p:grpSpPr>
          <a:xfrm>
            <a:off x="6227142" y="2735725"/>
            <a:ext cx="368987" cy="368525"/>
            <a:chOff x="-60306387" y="2304600"/>
            <a:chExt cx="319000" cy="318600"/>
          </a:xfrm>
        </p:grpSpPr>
        <p:sp>
          <p:nvSpPr>
            <p:cNvPr id="2429" name="Google Shape;2429;p57"/>
            <p:cNvSpPr/>
            <p:nvPr/>
          </p:nvSpPr>
          <p:spPr>
            <a:xfrm>
              <a:off x="-60306387" y="2304600"/>
              <a:ext cx="319000" cy="318600"/>
            </a:xfrm>
            <a:custGeom>
              <a:avLst/>
              <a:gdLst/>
              <a:ahLst/>
              <a:cxnLst/>
              <a:rect l="l" t="t" r="r" b="b"/>
              <a:pathLst>
                <a:path w="12760" h="12744" extrusionOk="0">
                  <a:moveTo>
                    <a:pt x="10939" y="845"/>
                  </a:moveTo>
                  <a:cubicBezTo>
                    <a:pt x="10969" y="845"/>
                    <a:pt x="11001" y="853"/>
                    <a:pt x="11027" y="866"/>
                  </a:cubicBezTo>
                  <a:lnTo>
                    <a:pt x="11752" y="1276"/>
                  </a:lnTo>
                  <a:cubicBezTo>
                    <a:pt x="11783" y="1339"/>
                    <a:pt x="11815" y="1433"/>
                    <a:pt x="11783" y="1465"/>
                  </a:cubicBezTo>
                  <a:lnTo>
                    <a:pt x="11437" y="2063"/>
                  </a:lnTo>
                  <a:lnTo>
                    <a:pt x="10491" y="1496"/>
                  </a:lnTo>
                  <a:lnTo>
                    <a:pt x="10838" y="898"/>
                  </a:lnTo>
                  <a:cubicBezTo>
                    <a:pt x="10856" y="861"/>
                    <a:pt x="10897" y="845"/>
                    <a:pt x="10939" y="845"/>
                  </a:cubicBezTo>
                  <a:close/>
                  <a:moveTo>
                    <a:pt x="10050" y="2252"/>
                  </a:moveTo>
                  <a:lnTo>
                    <a:pt x="10995" y="2819"/>
                  </a:lnTo>
                  <a:lnTo>
                    <a:pt x="8916" y="6379"/>
                  </a:lnTo>
                  <a:lnTo>
                    <a:pt x="7971" y="5844"/>
                  </a:lnTo>
                  <a:lnTo>
                    <a:pt x="10050" y="2252"/>
                  </a:lnTo>
                  <a:close/>
                  <a:moveTo>
                    <a:pt x="7813" y="6663"/>
                  </a:moveTo>
                  <a:lnTo>
                    <a:pt x="8318" y="6978"/>
                  </a:lnTo>
                  <a:lnTo>
                    <a:pt x="7782" y="7324"/>
                  </a:lnTo>
                  <a:lnTo>
                    <a:pt x="7813" y="6663"/>
                  </a:lnTo>
                  <a:close/>
                  <a:moveTo>
                    <a:pt x="11342" y="5245"/>
                  </a:moveTo>
                  <a:cubicBezTo>
                    <a:pt x="11594" y="5245"/>
                    <a:pt x="11752" y="5434"/>
                    <a:pt x="11752" y="5686"/>
                  </a:cubicBezTo>
                  <a:lnTo>
                    <a:pt x="11752" y="11483"/>
                  </a:lnTo>
                  <a:cubicBezTo>
                    <a:pt x="11752" y="11704"/>
                    <a:pt x="11531" y="11893"/>
                    <a:pt x="11342" y="11893"/>
                  </a:cubicBezTo>
                  <a:lnTo>
                    <a:pt x="1197" y="11893"/>
                  </a:lnTo>
                  <a:cubicBezTo>
                    <a:pt x="945" y="11893"/>
                    <a:pt x="788" y="11704"/>
                    <a:pt x="788" y="11483"/>
                  </a:cubicBezTo>
                  <a:lnTo>
                    <a:pt x="788" y="5686"/>
                  </a:lnTo>
                  <a:cubicBezTo>
                    <a:pt x="788" y="5434"/>
                    <a:pt x="977" y="5245"/>
                    <a:pt x="1197" y="5245"/>
                  </a:cubicBezTo>
                  <a:lnTo>
                    <a:pt x="7372" y="5245"/>
                  </a:lnTo>
                  <a:lnTo>
                    <a:pt x="7057" y="5749"/>
                  </a:lnTo>
                  <a:cubicBezTo>
                    <a:pt x="7026" y="5812"/>
                    <a:pt x="7026" y="5875"/>
                    <a:pt x="7026" y="5970"/>
                  </a:cubicBezTo>
                  <a:lnTo>
                    <a:pt x="6900" y="7734"/>
                  </a:lnTo>
                  <a:lnTo>
                    <a:pt x="5545" y="7734"/>
                  </a:lnTo>
                  <a:cubicBezTo>
                    <a:pt x="5325" y="7734"/>
                    <a:pt x="5167" y="7923"/>
                    <a:pt x="5167" y="8175"/>
                  </a:cubicBezTo>
                  <a:cubicBezTo>
                    <a:pt x="5167" y="8396"/>
                    <a:pt x="5356" y="8585"/>
                    <a:pt x="5545" y="8585"/>
                  </a:cubicBezTo>
                  <a:lnTo>
                    <a:pt x="10523" y="8585"/>
                  </a:lnTo>
                  <a:cubicBezTo>
                    <a:pt x="10743" y="8585"/>
                    <a:pt x="10964" y="8396"/>
                    <a:pt x="10964" y="8175"/>
                  </a:cubicBezTo>
                  <a:cubicBezTo>
                    <a:pt x="10964" y="7923"/>
                    <a:pt x="10743" y="7734"/>
                    <a:pt x="10523" y="7734"/>
                  </a:cubicBezTo>
                  <a:lnTo>
                    <a:pt x="8633" y="7734"/>
                  </a:lnTo>
                  <a:lnTo>
                    <a:pt x="9294" y="7293"/>
                  </a:lnTo>
                  <a:cubicBezTo>
                    <a:pt x="9326" y="7261"/>
                    <a:pt x="9420" y="7230"/>
                    <a:pt x="9420" y="7135"/>
                  </a:cubicBezTo>
                  <a:lnTo>
                    <a:pt x="10523" y="5245"/>
                  </a:lnTo>
                  <a:close/>
                  <a:moveTo>
                    <a:pt x="10933" y="0"/>
                  </a:moveTo>
                  <a:cubicBezTo>
                    <a:pt x="10599" y="0"/>
                    <a:pt x="10280" y="175"/>
                    <a:pt x="10113" y="488"/>
                  </a:cubicBezTo>
                  <a:lnTo>
                    <a:pt x="9578" y="1433"/>
                  </a:lnTo>
                  <a:lnTo>
                    <a:pt x="7877" y="4395"/>
                  </a:lnTo>
                  <a:lnTo>
                    <a:pt x="1229" y="4395"/>
                  </a:lnTo>
                  <a:cubicBezTo>
                    <a:pt x="567" y="4395"/>
                    <a:pt x="0" y="4930"/>
                    <a:pt x="0" y="5592"/>
                  </a:cubicBezTo>
                  <a:lnTo>
                    <a:pt x="0" y="11483"/>
                  </a:lnTo>
                  <a:cubicBezTo>
                    <a:pt x="0" y="12145"/>
                    <a:pt x="567" y="12743"/>
                    <a:pt x="1229" y="12743"/>
                  </a:cubicBezTo>
                  <a:lnTo>
                    <a:pt x="11374" y="12743"/>
                  </a:lnTo>
                  <a:cubicBezTo>
                    <a:pt x="12067" y="12743"/>
                    <a:pt x="12602" y="12176"/>
                    <a:pt x="12602" y="11483"/>
                  </a:cubicBezTo>
                  <a:lnTo>
                    <a:pt x="12602" y="5686"/>
                  </a:lnTo>
                  <a:cubicBezTo>
                    <a:pt x="12602" y="5025"/>
                    <a:pt x="12067" y="4458"/>
                    <a:pt x="11374" y="4458"/>
                  </a:cubicBezTo>
                  <a:lnTo>
                    <a:pt x="11027" y="4458"/>
                  </a:lnTo>
                  <a:lnTo>
                    <a:pt x="12508" y="1937"/>
                  </a:lnTo>
                  <a:cubicBezTo>
                    <a:pt x="12760" y="1433"/>
                    <a:pt x="12602" y="835"/>
                    <a:pt x="12130" y="551"/>
                  </a:cubicBezTo>
                  <a:lnTo>
                    <a:pt x="11437" y="141"/>
                  </a:lnTo>
                  <a:cubicBezTo>
                    <a:pt x="11277" y="46"/>
                    <a:pt x="11103" y="0"/>
                    <a:pt x="109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57"/>
            <p:cNvSpPr/>
            <p:nvPr/>
          </p:nvSpPr>
          <p:spPr>
            <a:xfrm>
              <a:off x="-60177212" y="2560150"/>
              <a:ext cx="144925" cy="20525"/>
            </a:xfrm>
            <a:custGeom>
              <a:avLst/>
              <a:gdLst/>
              <a:ahLst/>
              <a:cxnLst/>
              <a:rect l="l" t="t" r="r" b="b"/>
              <a:pathLst>
                <a:path w="5797" h="821" extrusionOk="0">
                  <a:moveTo>
                    <a:pt x="378" y="1"/>
                  </a:moveTo>
                  <a:cubicBezTo>
                    <a:pt x="158" y="1"/>
                    <a:pt x="0" y="190"/>
                    <a:pt x="0" y="411"/>
                  </a:cubicBezTo>
                  <a:cubicBezTo>
                    <a:pt x="0" y="663"/>
                    <a:pt x="189" y="820"/>
                    <a:pt x="378" y="820"/>
                  </a:cubicBezTo>
                  <a:lnTo>
                    <a:pt x="5356" y="820"/>
                  </a:lnTo>
                  <a:cubicBezTo>
                    <a:pt x="5576" y="820"/>
                    <a:pt x="5797" y="631"/>
                    <a:pt x="5797" y="411"/>
                  </a:cubicBezTo>
                  <a:cubicBezTo>
                    <a:pt x="5797" y="190"/>
                    <a:pt x="5576" y="1"/>
                    <a:pt x="53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57"/>
            <p:cNvSpPr/>
            <p:nvPr/>
          </p:nvSpPr>
          <p:spPr>
            <a:xfrm>
              <a:off x="-60259137" y="2445950"/>
              <a:ext cx="62250" cy="146525"/>
            </a:xfrm>
            <a:custGeom>
              <a:avLst/>
              <a:gdLst/>
              <a:ahLst/>
              <a:cxnLst/>
              <a:rect l="l" t="t" r="r" b="b"/>
              <a:pathLst>
                <a:path w="2490" h="5861" extrusionOk="0">
                  <a:moveTo>
                    <a:pt x="1229" y="1"/>
                  </a:moveTo>
                  <a:cubicBezTo>
                    <a:pt x="977" y="1"/>
                    <a:pt x="820" y="190"/>
                    <a:pt x="820" y="410"/>
                  </a:cubicBezTo>
                  <a:lnTo>
                    <a:pt x="820" y="694"/>
                  </a:lnTo>
                  <a:cubicBezTo>
                    <a:pt x="347" y="851"/>
                    <a:pt x="1" y="1324"/>
                    <a:pt x="1" y="1891"/>
                  </a:cubicBezTo>
                  <a:cubicBezTo>
                    <a:pt x="1" y="2553"/>
                    <a:pt x="568" y="2931"/>
                    <a:pt x="977" y="3246"/>
                  </a:cubicBezTo>
                  <a:cubicBezTo>
                    <a:pt x="1292" y="3498"/>
                    <a:pt x="1670" y="3718"/>
                    <a:pt x="1670" y="3970"/>
                  </a:cubicBezTo>
                  <a:cubicBezTo>
                    <a:pt x="1670" y="4191"/>
                    <a:pt x="1450" y="4348"/>
                    <a:pt x="1229" y="4348"/>
                  </a:cubicBezTo>
                  <a:cubicBezTo>
                    <a:pt x="977" y="4348"/>
                    <a:pt x="820" y="4159"/>
                    <a:pt x="820" y="3970"/>
                  </a:cubicBezTo>
                  <a:cubicBezTo>
                    <a:pt x="820" y="3718"/>
                    <a:pt x="631" y="3529"/>
                    <a:pt x="442" y="3529"/>
                  </a:cubicBezTo>
                  <a:cubicBezTo>
                    <a:pt x="190" y="3529"/>
                    <a:pt x="1" y="3718"/>
                    <a:pt x="1" y="3970"/>
                  </a:cubicBezTo>
                  <a:cubicBezTo>
                    <a:pt x="1" y="4506"/>
                    <a:pt x="347" y="4947"/>
                    <a:pt x="820" y="5136"/>
                  </a:cubicBezTo>
                  <a:lnTo>
                    <a:pt x="820" y="5420"/>
                  </a:lnTo>
                  <a:cubicBezTo>
                    <a:pt x="820" y="5672"/>
                    <a:pt x="1040" y="5861"/>
                    <a:pt x="1229" y="5861"/>
                  </a:cubicBezTo>
                  <a:cubicBezTo>
                    <a:pt x="1450" y="5861"/>
                    <a:pt x="1670" y="5672"/>
                    <a:pt x="1670" y="5420"/>
                  </a:cubicBezTo>
                  <a:lnTo>
                    <a:pt x="1670" y="5136"/>
                  </a:lnTo>
                  <a:cubicBezTo>
                    <a:pt x="2143" y="4979"/>
                    <a:pt x="2489" y="4506"/>
                    <a:pt x="2489" y="3970"/>
                  </a:cubicBezTo>
                  <a:cubicBezTo>
                    <a:pt x="2489" y="3309"/>
                    <a:pt x="1922" y="2899"/>
                    <a:pt x="1513" y="2584"/>
                  </a:cubicBezTo>
                  <a:cubicBezTo>
                    <a:pt x="1198" y="2364"/>
                    <a:pt x="820" y="2112"/>
                    <a:pt x="820" y="1891"/>
                  </a:cubicBezTo>
                  <a:cubicBezTo>
                    <a:pt x="788" y="1639"/>
                    <a:pt x="977" y="1450"/>
                    <a:pt x="1229" y="1450"/>
                  </a:cubicBezTo>
                  <a:cubicBezTo>
                    <a:pt x="1450" y="1450"/>
                    <a:pt x="1670" y="1639"/>
                    <a:pt x="1670" y="1891"/>
                  </a:cubicBezTo>
                  <a:cubicBezTo>
                    <a:pt x="1670" y="2112"/>
                    <a:pt x="1859" y="2269"/>
                    <a:pt x="2048" y="2269"/>
                  </a:cubicBezTo>
                  <a:cubicBezTo>
                    <a:pt x="2300" y="2269"/>
                    <a:pt x="2489" y="2080"/>
                    <a:pt x="2489" y="1891"/>
                  </a:cubicBezTo>
                  <a:cubicBezTo>
                    <a:pt x="2489" y="1324"/>
                    <a:pt x="2143" y="883"/>
                    <a:pt x="1670" y="694"/>
                  </a:cubicBezTo>
                  <a:lnTo>
                    <a:pt x="1670" y="410"/>
                  </a:lnTo>
                  <a:cubicBezTo>
                    <a:pt x="1670" y="190"/>
                    <a:pt x="1450" y="1"/>
                    <a:pt x="12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2" name="Google Shape;2432;p57"/>
          <p:cNvGrpSpPr/>
          <p:nvPr/>
        </p:nvGrpSpPr>
        <p:grpSpPr>
          <a:xfrm>
            <a:off x="3293914" y="2736630"/>
            <a:ext cx="366269" cy="366732"/>
            <a:chOff x="-61469712" y="1931250"/>
            <a:chExt cx="316650" cy="317050"/>
          </a:xfrm>
        </p:grpSpPr>
        <p:sp>
          <p:nvSpPr>
            <p:cNvPr id="2433" name="Google Shape;2433;p57"/>
            <p:cNvSpPr/>
            <p:nvPr/>
          </p:nvSpPr>
          <p:spPr>
            <a:xfrm>
              <a:off x="-61373612" y="1931250"/>
              <a:ext cx="124450" cy="134300"/>
            </a:xfrm>
            <a:custGeom>
              <a:avLst/>
              <a:gdLst/>
              <a:ahLst/>
              <a:cxnLst/>
              <a:rect l="l" t="t" r="r" b="b"/>
              <a:pathLst>
                <a:path w="4978" h="5372" extrusionOk="0">
                  <a:moveTo>
                    <a:pt x="2497" y="845"/>
                  </a:moveTo>
                  <a:cubicBezTo>
                    <a:pt x="2709" y="845"/>
                    <a:pt x="2922" y="922"/>
                    <a:pt x="3088" y="1087"/>
                  </a:cubicBezTo>
                  <a:cubicBezTo>
                    <a:pt x="3277" y="1276"/>
                    <a:pt x="3340" y="1591"/>
                    <a:pt x="3277" y="1906"/>
                  </a:cubicBezTo>
                  <a:cubicBezTo>
                    <a:pt x="3182" y="2190"/>
                    <a:pt x="2993" y="2410"/>
                    <a:pt x="2709" y="2442"/>
                  </a:cubicBezTo>
                  <a:cubicBezTo>
                    <a:pt x="2625" y="2467"/>
                    <a:pt x="2545" y="2479"/>
                    <a:pt x="2469" y="2479"/>
                  </a:cubicBezTo>
                  <a:cubicBezTo>
                    <a:pt x="2259" y="2479"/>
                    <a:pt x="2075" y="2391"/>
                    <a:pt x="1890" y="2253"/>
                  </a:cubicBezTo>
                  <a:cubicBezTo>
                    <a:pt x="1701" y="2032"/>
                    <a:pt x="1607" y="1717"/>
                    <a:pt x="1701" y="1434"/>
                  </a:cubicBezTo>
                  <a:cubicBezTo>
                    <a:pt x="1800" y="1059"/>
                    <a:pt x="2145" y="845"/>
                    <a:pt x="2497" y="845"/>
                  </a:cubicBezTo>
                  <a:close/>
                  <a:moveTo>
                    <a:pt x="2520" y="3324"/>
                  </a:moveTo>
                  <a:cubicBezTo>
                    <a:pt x="3277" y="3324"/>
                    <a:pt x="3907" y="3828"/>
                    <a:pt x="4096" y="4553"/>
                  </a:cubicBezTo>
                  <a:lnTo>
                    <a:pt x="914" y="4553"/>
                  </a:lnTo>
                  <a:cubicBezTo>
                    <a:pt x="1103" y="3828"/>
                    <a:pt x="1733" y="3324"/>
                    <a:pt x="2520" y="3324"/>
                  </a:cubicBezTo>
                  <a:close/>
                  <a:moveTo>
                    <a:pt x="2510" y="1"/>
                  </a:moveTo>
                  <a:cubicBezTo>
                    <a:pt x="1805" y="1"/>
                    <a:pt x="1113" y="455"/>
                    <a:pt x="914" y="1213"/>
                  </a:cubicBezTo>
                  <a:cubicBezTo>
                    <a:pt x="756" y="1780"/>
                    <a:pt x="914" y="2347"/>
                    <a:pt x="1292" y="2789"/>
                  </a:cubicBezTo>
                  <a:cubicBezTo>
                    <a:pt x="567" y="3198"/>
                    <a:pt x="0" y="3986"/>
                    <a:pt x="0" y="4931"/>
                  </a:cubicBezTo>
                  <a:cubicBezTo>
                    <a:pt x="0" y="5183"/>
                    <a:pt x="189" y="5372"/>
                    <a:pt x="441" y="5372"/>
                  </a:cubicBezTo>
                  <a:lnTo>
                    <a:pt x="4568" y="5372"/>
                  </a:lnTo>
                  <a:cubicBezTo>
                    <a:pt x="4820" y="5372"/>
                    <a:pt x="4978" y="5183"/>
                    <a:pt x="4978" y="4931"/>
                  </a:cubicBezTo>
                  <a:cubicBezTo>
                    <a:pt x="4978" y="3986"/>
                    <a:pt x="4442" y="3198"/>
                    <a:pt x="3718" y="2789"/>
                  </a:cubicBezTo>
                  <a:cubicBezTo>
                    <a:pt x="3907" y="2568"/>
                    <a:pt x="4033" y="2347"/>
                    <a:pt x="4096" y="2064"/>
                  </a:cubicBezTo>
                  <a:cubicBezTo>
                    <a:pt x="4253" y="1528"/>
                    <a:pt x="4096" y="930"/>
                    <a:pt x="3655" y="489"/>
                  </a:cubicBezTo>
                  <a:cubicBezTo>
                    <a:pt x="3331" y="153"/>
                    <a:pt x="2918" y="1"/>
                    <a:pt x="25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57"/>
            <p:cNvSpPr/>
            <p:nvPr/>
          </p:nvSpPr>
          <p:spPr>
            <a:xfrm>
              <a:off x="-61469712" y="2113325"/>
              <a:ext cx="124450" cy="134975"/>
            </a:xfrm>
            <a:custGeom>
              <a:avLst/>
              <a:gdLst/>
              <a:ahLst/>
              <a:cxnLst/>
              <a:rect l="l" t="t" r="r" b="b"/>
              <a:pathLst>
                <a:path w="4978" h="5399" extrusionOk="0">
                  <a:moveTo>
                    <a:pt x="2482" y="848"/>
                  </a:moveTo>
                  <a:cubicBezTo>
                    <a:pt x="2688" y="848"/>
                    <a:pt x="2895" y="921"/>
                    <a:pt x="3056" y="1082"/>
                  </a:cubicBezTo>
                  <a:cubicBezTo>
                    <a:pt x="3245" y="1271"/>
                    <a:pt x="3340" y="1586"/>
                    <a:pt x="3245" y="1901"/>
                  </a:cubicBezTo>
                  <a:cubicBezTo>
                    <a:pt x="3182" y="2185"/>
                    <a:pt x="2993" y="2437"/>
                    <a:pt x="2710" y="2468"/>
                  </a:cubicBezTo>
                  <a:cubicBezTo>
                    <a:pt x="2633" y="2483"/>
                    <a:pt x="2559" y="2491"/>
                    <a:pt x="2487" y="2491"/>
                  </a:cubicBezTo>
                  <a:cubicBezTo>
                    <a:pt x="2261" y="2491"/>
                    <a:pt x="2058" y="2415"/>
                    <a:pt x="1891" y="2248"/>
                  </a:cubicBezTo>
                  <a:cubicBezTo>
                    <a:pt x="1670" y="2059"/>
                    <a:pt x="1607" y="1743"/>
                    <a:pt x="1670" y="1428"/>
                  </a:cubicBezTo>
                  <a:cubicBezTo>
                    <a:pt x="1770" y="1068"/>
                    <a:pt x="2124" y="848"/>
                    <a:pt x="2482" y="848"/>
                  </a:cubicBezTo>
                  <a:close/>
                  <a:moveTo>
                    <a:pt x="2458" y="3319"/>
                  </a:moveTo>
                  <a:cubicBezTo>
                    <a:pt x="3245" y="3319"/>
                    <a:pt x="3907" y="3854"/>
                    <a:pt x="4096" y="4547"/>
                  </a:cubicBezTo>
                  <a:lnTo>
                    <a:pt x="883" y="4547"/>
                  </a:lnTo>
                  <a:cubicBezTo>
                    <a:pt x="1040" y="3886"/>
                    <a:pt x="1733" y="3319"/>
                    <a:pt x="2458" y="3319"/>
                  </a:cubicBezTo>
                  <a:close/>
                  <a:moveTo>
                    <a:pt x="2509" y="1"/>
                  </a:moveTo>
                  <a:cubicBezTo>
                    <a:pt x="1812" y="1"/>
                    <a:pt x="1143" y="437"/>
                    <a:pt x="946" y="1208"/>
                  </a:cubicBezTo>
                  <a:cubicBezTo>
                    <a:pt x="788" y="1806"/>
                    <a:pt x="946" y="2342"/>
                    <a:pt x="1324" y="2783"/>
                  </a:cubicBezTo>
                  <a:cubicBezTo>
                    <a:pt x="568" y="3224"/>
                    <a:pt x="32" y="4012"/>
                    <a:pt x="32" y="4957"/>
                  </a:cubicBezTo>
                  <a:cubicBezTo>
                    <a:pt x="0" y="5209"/>
                    <a:pt x="189" y="5398"/>
                    <a:pt x="410" y="5398"/>
                  </a:cubicBezTo>
                  <a:lnTo>
                    <a:pt x="4569" y="5398"/>
                  </a:lnTo>
                  <a:cubicBezTo>
                    <a:pt x="4789" y="5398"/>
                    <a:pt x="4978" y="5209"/>
                    <a:pt x="4978" y="4988"/>
                  </a:cubicBezTo>
                  <a:cubicBezTo>
                    <a:pt x="4978" y="4043"/>
                    <a:pt x="4474" y="3256"/>
                    <a:pt x="3718" y="2815"/>
                  </a:cubicBezTo>
                  <a:cubicBezTo>
                    <a:pt x="3939" y="2626"/>
                    <a:pt x="4033" y="2374"/>
                    <a:pt x="4128" y="2090"/>
                  </a:cubicBezTo>
                  <a:cubicBezTo>
                    <a:pt x="4285" y="1523"/>
                    <a:pt x="4128" y="924"/>
                    <a:pt x="3687" y="483"/>
                  </a:cubicBezTo>
                  <a:cubicBezTo>
                    <a:pt x="3346" y="155"/>
                    <a:pt x="2923" y="1"/>
                    <a:pt x="25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57"/>
            <p:cNvSpPr/>
            <p:nvPr/>
          </p:nvSpPr>
          <p:spPr>
            <a:xfrm>
              <a:off x="-61276737" y="2113325"/>
              <a:ext cx="123675" cy="134175"/>
            </a:xfrm>
            <a:custGeom>
              <a:avLst/>
              <a:gdLst/>
              <a:ahLst/>
              <a:cxnLst/>
              <a:rect l="l" t="t" r="r" b="b"/>
              <a:pathLst>
                <a:path w="4947" h="5367" extrusionOk="0">
                  <a:moveTo>
                    <a:pt x="2482" y="848"/>
                  </a:moveTo>
                  <a:cubicBezTo>
                    <a:pt x="2688" y="848"/>
                    <a:pt x="2895" y="921"/>
                    <a:pt x="3056" y="1082"/>
                  </a:cubicBezTo>
                  <a:cubicBezTo>
                    <a:pt x="3245" y="1271"/>
                    <a:pt x="3340" y="1586"/>
                    <a:pt x="3245" y="1901"/>
                  </a:cubicBezTo>
                  <a:cubicBezTo>
                    <a:pt x="3182" y="2185"/>
                    <a:pt x="2993" y="2437"/>
                    <a:pt x="2710" y="2468"/>
                  </a:cubicBezTo>
                  <a:cubicBezTo>
                    <a:pt x="2633" y="2483"/>
                    <a:pt x="2559" y="2491"/>
                    <a:pt x="2486" y="2491"/>
                  </a:cubicBezTo>
                  <a:cubicBezTo>
                    <a:pt x="2261" y="2491"/>
                    <a:pt x="2057" y="2415"/>
                    <a:pt x="1890" y="2248"/>
                  </a:cubicBezTo>
                  <a:cubicBezTo>
                    <a:pt x="1670" y="2059"/>
                    <a:pt x="1607" y="1743"/>
                    <a:pt x="1670" y="1428"/>
                  </a:cubicBezTo>
                  <a:cubicBezTo>
                    <a:pt x="1770" y="1068"/>
                    <a:pt x="2124" y="848"/>
                    <a:pt x="2482" y="848"/>
                  </a:cubicBezTo>
                  <a:close/>
                  <a:moveTo>
                    <a:pt x="2521" y="3382"/>
                  </a:moveTo>
                  <a:cubicBezTo>
                    <a:pt x="3308" y="3382"/>
                    <a:pt x="3938" y="3886"/>
                    <a:pt x="4127" y="4579"/>
                  </a:cubicBezTo>
                  <a:lnTo>
                    <a:pt x="882" y="4579"/>
                  </a:lnTo>
                  <a:cubicBezTo>
                    <a:pt x="1103" y="3886"/>
                    <a:pt x="1733" y="3382"/>
                    <a:pt x="2521" y="3382"/>
                  </a:cubicBezTo>
                  <a:close/>
                  <a:moveTo>
                    <a:pt x="2467" y="1"/>
                  </a:moveTo>
                  <a:cubicBezTo>
                    <a:pt x="1761" y="1"/>
                    <a:pt x="1080" y="437"/>
                    <a:pt x="882" y="1208"/>
                  </a:cubicBezTo>
                  <a:cubicBezTo>
                    <a:pt x="725" y="1806"/>
                    <a:pt x="882" y="2342"/>
                    <a:pt x="1292" y="2783"/>
                  </a:cubicBezTo>
                  <a:cubicBezTo>
                    <a:pt x="536" y="3224"/>
                    <a:pt x="0" y="4012"/>
                    <a:pt x="0" y="4957"/>
                  </a:cubicBezTo>
                  <a:cubicBezTo>
                    <a:pt x="0" y="5178"/>
                    <a:pt x="189" y="5367"/>
                    <a:pt x="378" y="5367"/>
                  </a:cubicBezTo>
                  <a:lnTo>
                    <a:pt x="4505" y="5367"/>
                  </a:lnTo>
                  <a:cubicBezTo>
                    <a:pt x="4757" y="5367"/>
                    <a:pt x="4946" y="5178"/>
                    <a:pt x="4946" y="4957"/>
                  </a:cubicBezTo>
                  <a:cubicBezTo>
                    <a:pt x="4946" y="4075"/>
                    <a:pt x="4442" y="3256"/>
                    <a:pt x="3686" y="2815"/>
                  </a:cubicBezTo>
                  <a:cubicBezTo>
                    <a:pt x="3875" y="2626"/>
                    <a:pt x="4001" y="2374"/>
                    <a:pt x="4096" y="2090"/>
                  </a:cubicBezTo>
                  <a:cubicBezTo>
                    <a:pt x="4253" y="1523"/>
                    <a:pt x="4096" y="924"/>
                    <a:pt x="3655" y="483"/>
                  </a:cubicBezTo>
                  <a:cubicBezTo>
                    <a:pt x="3314" y="155"/>
                    <a:pt x="2887" y="1"/>
                    <a:pt x="24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57"/>
            <p:cNvSpPr/>
            <p:nvPr/>
          </p:nvSpPr>
          <p:spPr>
            <a:xfrm>
              <a:off x="-61363387" y="2072225"/>
              <a:ext cx="106350" cy="62450"/>
            </a:xfrm>
            <a:custGeom>
              <a:avLst/>
              <a:gdLst/>
              <a:ahLst/>
              <a:cxnLst/>
              <a:rect l="l" t="t" r="r" b="b"/>
              <a:pathLst>
                <a:path w="4254" h="2498" extrusionOk="0">
                  <a:moveTo>
                    <a:pt x="2096" y="1"/>
                  </a:moveTo>
                  <a:cubicBezTo>
                    <a:pt x="1985" y="1"/>
                    <a:pt x="1875" y="48"/>
                    <a:pt x="1796" y="142"/>
                  </a:cubicBezTo>
                  <a:lnTo>
                    <a:pt x="158" y="1781"/>
                  </a:lnTo>
                  <a:cubicBezTo>
                    <a:pt x="1" y="1938"/>
                    <a:pt x="1" y="2222"/>
                    <a:pt x="158" y="2379"/>
                  </a:cubicBezTo>
                  <a:cubicBezTo>
                    <a:pt x="237" y="2458"/>
                    <a:pt x="339" y="2497"/>
                    <a:pt x="442" y="2497"/>
                  </a:cubicBezTo>
                  <a:cubicBezTo>
                    <a:pt x="544" y="2497"/>
                    <a:pt x="646" y="2458"/>
                    <a:pt x="725" y="2379"/>
                  </a:cubicBezTo>
                  <a:lnTo>
                    <a:pt x="2111" y="993"/>
                  </a:lnTo>
                  <a:lnTo>
                    <a:pt x="3498" y="2379"/>
                  </a:lnTo>
                  <a:cubicBezTo>
                    <a:pt x="3576" y="2458"/>
                    <a:pt x="3687" y="2497"/>
                    <a:pt x="3797" y="2497"/>
                  </a:cubicBezTo>
                  <a:cubicBezTo>
                    <a:pt x="3907" y="2497"/>
                    <a:pt x="4017" y="2458"/>
                    <a:pt x="4096" y="2379"/>
                  </a:cubicBezTo>
                  <a:cubicBezTo>
                    <a:pt x="4254" y="2222"/>
                    <a:pt x="4254" y="1938"/>
                    <a:pt x="4096" y="1781"/>
                  </a:cubicBezTo>
                  <a:lnTo>
                    <a:pt x="2395" y="142"/>
                  </a:lnTo>
                  <a:cubicBezTo>
                    <a:pt x="2316" y="48"/>
                    <a:pt x="2206" y="1"/>
                    <a:pt x="20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37" name="Google Shape;2437;p57"/>
          <p:cNvSpPr txBox="1"/>
          <p:nvPr/>
        </p:nvSpPr>
        <p:spPr>
          <a:xfrm>
            <a:off x="3766457" y="3530373"/>
            <a:ext cx="2279483" cy="467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solidFill>
                  <a:schemeClr val="dk1"/>
                </a:solidFill>
                <a:latin typeface="Oswald"/>
                <a:ea typeface="Oswald"/>
                <a:cs typeface="Oswald"/>
                <a:sym typeface="Oswald"/>
              </a:rPr>
              <a:t>IMPROVED DECISIONS</a:t>
            </a:r>
            <a:endParaRPr sz="2000" dirty="0">
              <a:solidFill>
                <a:schemeClr val="dk1"/>
              </a:solidFill>
              <a:latin typeface="Oswald"/>
              <a:ea typeface="Oswald"/>
              <a:cs typeface="Oswald"/>
              <a:sym typeface="Oswald"/>
            </a:endParaRPr>
          </a:p>
        </p:txBody>
      </p:sp>
      <p:sp>
        <p:nvSpPr>
          <p:cNvPr id="2438" name="Google Shape;2438;p57"/>
          <p:cNvSpPr txBox="1"/>
          <p:nvPr/>
        </p:nvSpPr>
        <p:spPr>
          <a:xfrm>
            <a:off x="3722389" y="4160351"/>
            <a:ext cx="2419919" cy="572700"/>
          </a:xfrm>
          <a:prstGeom prst="rect">
            <a:avLst/>
          </a:prstGeom>
          <a:noFill/>
          <a:ln>
            <a:noFill/>
          </a:ln>
        </p:spPr>
        <p:txBody>
          <a:bodyPr spcFirstLastPara="1" wrap="square" lIns="91425" tIns="91425" rIns="91425" bIns="91425" anchor="t" anchorCtr="0">
            <a:noAutofit/>
          </a:bodyPr>
          <a:lstStyle/>
          <a:p>
            <a:pPr lvl="0" algn="just"/>
            <a:r>
              <a:rPr lang="en" dirty="0">
                <a:solidFill>
                  <a:schemeClr val="dk1"/>
                </a:solidFill>
                <a:latin typeface="Open Sans"/>
                <a:ea typeface="Open Sans"/>
                <a:cs typeface="Open Sans"/>
                <a:sym typeface="Open Sans"/>
              </a:rPr>
              <a:t>Participation of diverse people improves decision making</a:t>
            </a:r>
            <a:endParaRPr dirty="0">
              <a:solidFill>
                <a:schemeClr val="dk1"/>
              </a:solidFill>
              <a:latin typeface="Open Sans"/>
              <a:ea typeface="Open Sans"/>
              <a:cs typeface="Open Sans"/>
              <a:sym typeface="Open Sans"/>
            </a:endParaRPr>
          </a:p>
        </p:txBody>
      </p:sp>
      <p:sp>
        <p:nvSpPr>
          <p:cNvPr id="2439" name="Google Shape;2439;p57"/>
          <p:cNvSpPr txBox="1"/>
          <p:nvPr/>
        </p:nvSpPr>
        <p:spPr>
          <a:xfrm>
            <a:off x="6517054" y="3530373"/>
            <a:ext cx="2545075" cy="467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solidFill>
                  <a:schemeClr val="dk1"/>
                </a:solidFill>
                <a:latin typeface="Oswald"/>
                <a:ea typeface="Oswald"/>
                <a:cs typeface="Oswald"/>
                <a:sym typeface="Oswald"/>
              </a:rPr>
              <a:t>EMPLOYEE ENGAGEMENT</a:t>
            </a:r>
            <a:endParaRPr sz="2000" dirty="0">
              <a:solidFill>
                <a:schemeClr val="dk1"/>
              </a:solidFill>
              <a:latin typeface="Oswald"/>
              <a:ea typeface="Oswald"/>
              <a:cs typeface="Oswald"/>
              <a:sym typeface="Oswald"/>
            </a:endParaRPr>
          </a:p>
        </p:txBody>
      </p:sp>
      <p:sp>
        <p:nvSpPr>
          <p:cNvPr id="2440" name="Google Shape;2440;p57"/>
          <p:cNvSpPr txBox="1"/>
          <p:nvPr/>
        </p:nvSpPr>
        <p:spPr>
          <a:xfrm>
            <a:off x="6596129" y="4160351"/>
            <a:ext cx="2466000" cy="572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1"/>
                </a:solidFill>
                <a:latin typeface="Open Sans"/>
                <a:ea typeface="Open Sans"/>
                <a:cs typeface="Open Sans"/>
                <a:sym typeface="Open Sans"/>
              </a:rPr>
              <a:t>Boosted morale by diversity increases employee engagement</a:t>
            </a:r>
            <a:endParaRPr dirty="0">
              <a:solidFill>
                <a:schemeClr val="dk1"/>
              </a:solidFill>
              <a:latin typeface="Open Sans"/>
              <a:ea typeface="Open Sans"/>
              <a:cs typeface="Open Sans"/>
              <a:sym typeface="Open Sans"/>
            </a:endParaRPr>
          </a:p>
        </p:txBody>
      </p:sp>
      <p:sp>
        <p:nvSpPr>
          <p:cNvPr id="2441" name="Google Shape;2441;p57"/>
          <p:cNvSpPr txBox="1"/>
          <p:nvPr/>
        </p:nvSpPr>
        <p:spPr>
          <a:xfrm>
            <a:off x="2460732" y="1346136"/>
            <a:ext cx="2032618" cy="467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solidFill>
                  <a:schemeClr val="dk1"/>
                </a:solidFill>
                <a:latin typeface="Oswald"/>
                <a:ea typeface="Oswald"/>
                <a:cs typeface="Oswald"/>
                <a:sym typeface="Oswald"/>
              </a:rPr>
              <a:t>PROBLEM SOLVING</a:t>
            </a:r>
            <a:endParaRPr sz="2000" dirty="0">
              <a:solidFill>
                <a:schemeClr val="dk1"/>
              </a:solidFill>
              <a:latin typeface="Oswald"/>
              <a:ea typeface="Oswald"/>
              <a:cs typeface="Oswald"/>
              <a:sym typeface="Oswald"/>
            </a:endParaRPr>
          </a:p>
        </p:txBody>
      </p:sp>
      <p:sp>
        <p:nvSpPr>
          <p:cNvPr id="2442" name="Google Shape;2442;p57"/>
          <p:cNvSpPr txBox="1"/>
          <p:nvPr/>
        </p:nvSpPr>
        <p:spPr>
          <a:xfrm>
            <a:off x="2192883" y="1944734"/>
            <a:ext cx="2542404" cy="572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1"/>
                </a:solidFill>
                <a:latin typeface="Open Sans"/>
                <a:ea typeface="Open Sans"/>
                <a:cs typeface="Open Sans"/>
                <a:sym typeface="Open Sans"/>
              </a:rPr>
              <a:t>Varied experiences make solving problmes easier</a:t>
            </a:r>
            <a:endParaRPr dirty="0">
              <a:solidFill>
                <a:schemeClr val="dk1"/>
              </a:solidFill>
              <a:latin typeface="Open Sans"/>
              <a:ea typeface="Open Sans"/>
              <a:cs typeface="Open Sans"/>
              <a:sym typeface="Open Sans"/>
            </a:endParaRPr>
          </a:p>
        </p:txBody>
      </p:sp>
      <p:sp>
        <p:nvSpPr>
          <p:cNvPr id="2443" name="Google Shape;2443;p57"/>
          <p:cNvSpPr txBox="1"/>
          <p:nvPr/>
        </p:nvSpPr>
        <p:spPr>
          <a:xfrm>
            <a:off x="5310041" y="1314756"/>
            <a:ext cx="2203200" cy="467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solidFill>
                  <a:schemeClr val="dk1"/>
                </a:solidFill>
                <a:latin typeface="Oswald"/>
                <a:ea typeface="Oswald"/>
                <a:cs typeface="Oswald"/>
                <a:sym typeface="Oswald"/>
              </a:rPr>
              <a:t>REDUCED TURNOVER</a:t>
            </a:r>
            <a:endParaRPr sz="2000" dirty="0">
              <a:solidFill>
                <a:schemeClr val="dk1"/>
              </a:solidFill>
              <a:latin typeface="Oswald"/>
              <a:ea typeface="Oswald"/>
              <a:cs typeface="Oswald"/>
              <a:sym typeface="Oswald"/>
            </a:endParaRPr>
          </a:p>
        </p:txBody>
      </p:sp>
      <p:sp>
        <p:nvSpPr>
          <p:cNvPr id="2444" name="Google Shape;2444;p57"/>
          <p:cNvSpPr txBox="1"/>
          <p:nvPr/>
        </p:nvSpPr>
        <p:spPr>
          <a:xfrm>
            <a:off x="5127528" y="1944734"/>
            <a:ext cx="2567369" cy="572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dirty="0">
                <a:solidFill>
                  <a:schemeClr val="dk1"/>
                </a:solidFill>
                <a:latin typeface="Open Sans"/>
                <a:ea typeface="Open Sans"/>
                <a:cs typeface="Open Sans"/>
                <a:sym typeface="Open Sans"/>
              </a:rPr>
              <a:t>Employees are less intent to leave diverse work</a:t>
            </a:r>
            <a:endParaRPr dirty="0">
              <a:solidFill>
                <a:schemeClr val="dk1"/>
              </a:solidFill>
              <a:latin typeface="Open Sans"/>
              <a:ea typeface="Open Sans"/>
              <a:cs typeface="Open Sans"/>
              <a:sym typeface="Open Sa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78"/>
        <p:cNvGrpSpPr/>
        <p:nvPr/>
      </p:nvGrpSpPr>
      <p:grpSpPr>
        <a:xfrm>
          <a:off x="0" y="0"/>
          <a:ext cx="0" cy="0"/>
          <a:chOff x="0" y="0"/>
          <a:chExt cx="0" cy="0"/>
        </a:xfrm>
      </p:grpSpPr>
      <p:sp>
        <p:nvSpPr>
          <p:cNvPr id="679" name="Google Shape;679;p49"/>
          <p:cNvSpPr txBox="1">
            <a:spLocks noGrp="1"/>
          </p:cNvSpPr>
          <p:nvPr>
            <p:ph type="title"/>
          </p:nvPr>
        </p:nvSpPr>
        <p:spPr>
          <a:xfrm>
            <a:off x="261257" y="539500"/>
            <a:ext cx="8169493"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ROLE OF HR IN PROMOTING DIVERSITY AND INCLUSION</a:t>
            </a:r>
            <a:endParaRPr dirty="0"/>
          </a:p>
        </p:txBody>
      </p:sp>
      <p:grpSp>
        <p:nvGrpSpPr>
          <p:cNvPr id="680" name="Google Shape;680;p49"/>
          <p:cNvGrpSpPr/>
          <p:nvPr/>
        </p:nvGrpSpPr>
        <p:grpSpPr>
          <a:xfrm>
            <a:off x="2824697" y="1738575"/>
            <a:ext cx="2796825" cy="2413825"/>
            <a:chOff x="2824697" y="1738575"/>
            <a:chExt cx="2796825" cy="2413825"/>
          </a:xfrm>
        </p:grpSpPr>
        <p:sp>
          <p:nvSpPr>
            <p:cNvPr id="681" name="Google Shape;681;p49"/>
            <p:cNvSpPr/>
            <p:nvPr/>
          </p:nvSpPr>
          <p:spPr>
            <a:xfrm>
              <a:off x="2824697" y="1738575"/>
              <a:ext cx="731400" cy="731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49"/>
            <p:cNvSpPr/>
            <p:nvPr/>
          </p:nvSpPr>
          <p:spPr>
            <a:xfrm>
              <a:off x="4890122" y="1738575"/>
              <a:ext cx="731400" cy="731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49"/>
            <p:cNvSpPr/>
            <p:nvPr/>
          </p:nvSpPr>
          <p:spPr>
            <a:xfrm>
              <a:off x="2824697" y="3421000"/>
              <a:ext cx="731400" cy="731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49"/>
            <p:cNvSpPr/>
            <p:nvPr/>
          </p:nvSpPr>
          <p:spPr>
            <a:xfrm>
              <a:off x="4890122" y="3421000"/>
              <a:ext cx="731400" cy="731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85" name="Google Shape;685;p49"/>
            <p:cNvCxnSpPr>
              <a:stCxn id="681" idx="6"/>
              <a:endCxn id="682" idx="2"/>
            </p:cNvCxnSpPr>
            <p:nvPr/>
          </p:nvCxnSpPr>
          <p:spPr>
            <a:xfrm>
              <a:off x="3556097" y="2104275"/>
              <a:ext cx="1334100" cy="0"/>
            </a:xfrm>
            <a:prstGeom prst="straightConnector1">
              <a:avLst/>
            </a:prstGeom>
            <a:noFill/>
            <a:ln w="38100" cap="flat" cmpd="sng">
              <a:solidFill>
                <a:schemeClr val="dk1"/>
              </a:solidFill>
              <a:prstDash val="solid"/>
              <a:round/>
              <a:headEnd type="none" w="med" len="med"/>
              <a:tailEnd type="none" w="med" len="med"/>
            </a:ln>
          </p:spPr>
        </p:cxnSp>
        <p:cxnSp>
          <p:nvCxnSpPr>
            <p:cNvPr id="686" name="Google Shape;686;p49"/>
            <p:cNvCxnSpPr>
              <a:stCxn id="683" idx="6"/>
              <a:endCxn id="684" idx="2"/>
            </p:cNvCxnSpPr>
            <p:nvPr/>
          </p:nvCxnSpPr>
          <p:spPr>
            <a:xfrm>
              <a:off x="3556097" y="3786700"/>
              <a:ext cx="1334100" cy="0"/>
            </a:xfrm>
            <a:prstGeom prst="straightConnector1">
              <a:avLst/>
            </a:prstGeom>
            <a:noFill/>
            <a:ln w="38100" cap="flat" cmpd="sng">
              <a:solidFill>
                <a:schemeClr val="dk1"/>
              </a:solidFill>
              <a:prstDash val="solid"/>
              <a:round/>
              <a:headEnd type="none" w="med" len="med"/>
              <a:tailEnd type="none" w="med" len="med"/>
            </a:ln>
          </p:spPr>
        </p:cxnSp>
        <p:cxnSp>
          <p:nvCxnSpPr>
            <p:cNvPr id="687" name="Google Shape;687;p49"/>
            <p:cNvCxnSpPr>
              <a:stCxn id="682" idx="4"/>
              <a:endCxn id="683" idx="0"/>
            </p:cNvCxnSpPr>
            <p:nvPr/>
          </p:nvCxnSpPr>
          <p:spPr>
            <a:xfrm rot="5400000">
              <a:off x="3747572" y="1912725"/>
              <a:ext cx="951000" cy="2065500"/>
            </a:xfrm>
            <a:prstGeom prst="bentConnector3">
              <a:avLst>
                <a:gd name="adj1" fmla="val 50001"/>
              </a:avLst>
            </a:prstGeom>
            <a:noFill/>
            <a:ln w="38100" cap="flat" cmpd="sng">
              <a:solidFill>
                <a:schemeClr val="dk1"/>
              </a:solidFill>
              <a:prstDash val="solid"/>
              <a:round/>
              <a:headEnd type="none" w="med" len="med"/>
              <a:tailEnd type="none" w="med" len="med"/>
            </a:ln>
          </p:spPr>
        </p:cxnSp>
      </p:grpSp>
      <p:sp>
        <p:nvSpPr>
          <p:cNvPr id="688" name="Google Shape;688;p49"/>
          <p:cNvSpPr txBox="1"/>
          <p:nvPr/>
        </p:nvSpPr>
        <p:spPr>
          <a:xfrm>
            <a:off x="0" y="1647900"/>
            <a:ext cx="2746675" cy="467700"/>
          </a:xfrm>
          <a:prstGeom prst="rect">
            <a:avLst/>
          </a:prstGeom>
          <a:noFill/>
          <a:ln>
            <a:noFill/>
          </a:ln>
        </p:spPr>
        <p:txBody>
          <a:bodyPr spcFirstLastPara="1" wrap="square" lIns="91425" tIns="91425" rIns="91425" bIns="91425" anchor="t" anchorCtr="0">
            <a:noAutofit/>
          </a:bodyPr>
          <a:lstStyle/>
          <a:p>
            <a:pPr lvl="0" algn="r"/>
            <a:r>
              <a:rPr lang="en-US" sz="2000" dirty="0">
                <a:solidFill>
                  <a:schemeClr val="dk1"/>
                </a:solidFill>
                <a:latin typeface="Oswald"/>
                <a:ea typeface="Oswald"/>
                <a:cs typeface="Oswald"/>
                <a:sym typeface="Oswald"/>
              </a:rPr>
              <a:t>LEVERAGING FLEXIBILITY</a:t>
            </a:r>
          </a:p>
        </p:txBody>
      </p:sp>
      <p:sp>
        <p:nvSpPr>
          <p:cNvPr id="689" name="Google Shape;689;p49"/>
          <p:cNvSpPr txBox="1"/>
          <p:nvPr/>
        </p:nvSpPr>
        <p:spPr>
          <a:xfrm>
            <a:off x="348343" y="2166366"/>
            <a:ext cx="2398329" cy="5727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dirty="0">
                <a:solidFill>
                  <a:schemeClr val="dk1"/>
                </a:solidFill>
                <a:latin typeface="Open Sans"/>
                <a:ea typeface="Open Sans"/>
                <a:cs typeface="Open Sans"/>
                <a:sym typeface="Open Sans"/>
              </a:rPr>
              <a:t>Advertising and hiring flexible workers maining diversity and inclusion</a:t>
            </a:r>
            <a:endParaRPr dirty="0">
              <a:solidFill>
                <a:schemeClr val="dk1"/>
              </a:solidFill>
              <a:latin typeface="Open Sans"/>
              <a:ea typeface="Open Sans"/>
              <a:cs typeface="Open Sans"/>
              <a:sym typeface="Open Sans"/>
            </a:endParaRPr>
          </a:p>
        </p:txBody>
      </p:sp>
      <p:sp>
        <p:nvSpPr>
          <p:cNvPr id="690" name="Google Shape;690;p49"/>
          <p:cNvSpPr txBox="1"/>
          <p:nvPr/>
        </p:nvSpPr>
        <p:spPr>
          <a:xfrm>
            <a:off x="5689499" y="1647900"/>
            <a:ext cx="2616301" cy="467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000" dirty="0">
                <a:solidFill>
                  <a:schemeClr val="dk1"/>
                </a:solidFill>
                <a:latin typeface="Oswald"/>
                <a:ea typeface="Oswald"/>
                <a:cs typeface="Oswald"/>
                <a:sym typeface="Oswald"/>
              </a:rPr>
              <a:t>CLEAR GOALS</a:t>
            </a:r>
            <a:endParaRPr sz="2000" dirty="0">
              <a:solidFill>
                <a:schemeClr val="dk1"/>
              </a:solidFill>
              <a:latin typeface="Oswald"/>
              <a:ea typeface="Oswald"/>
              <a:cs typeface="Oswald"/>
              <a:sym typeface="Oswald"/>
            </a:endParaRPr>
          </a:p>
        </p:txBody>
      </p:sp>
      <p:sp>
        <p:nvSpPr>
          <p:cNvPr id="691" name="Google Shape;691;p49"/>
          <p:cNvSpPr txBox="1"/>
          <p:nvPr/>
        </p:nvSpPr>
        <p:spPr>
          <a:xfrm>
            <a:off x="5689496" y="1965646"/>
            <a:ext cx="2420359" cy="57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Open Sans"/>
                <a:ea typeface="Open Sans"/>
                <a:cs typeface="Open Sans"/>
                <a:sym typeface="Open Sans"/>
              </a:rPr>
              <a:t>The goals for Aldis’s betterment should be communicated clearly</a:t>
            </a:r>
            <a:endParaRPr dirty="0">
              <a:solidFill>
                <a:schemeClr val="dk1"/>
              </a:solidFill>
              <a:latin typeface="Open Sans"/>
              <a:ea typeface="Open Sans"/>
              <a:cs typeface="Open Sans"/>
              <a:sym typeface="Open Sans"/>
            </a:endParaRPr>
          </a:p>
        </p:txBody>
      </p:sp>
      <p:sp>
        <p:nvSpPr>
          <p:cNvPr id="692" name="Google Shape;692;p49"/>
          <p:cNvSpPr txBox="1"/>
          <p:nvPr/>
        </p:nvSpPr>
        <p:spPr>
          <a:xfrm>
            <a:off x="97971" y="3330325"/>
            <a:ext cx="2648704" cy="4677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sz="2000" dirty="0">
                <a:solidFill>
                  <a:schemeClr val="dk1"/>
                </a:solidFill>
                <a:latin typeface="Oswald"/>
                <a:ea typeface="Oswald"/>
                <a:cs typeface="Oswald"/>
                <a:sym typeface="Oswald"/>
              </a:rPr>
              <a:t>INCLUSION NETWORK</a:t>
            </a:r>
            <a:endParaRPr sz="2000" dirty="0">
              <a:solidFill>
                <a:schemeClr val="dk1"/>
              </a:solidFill>
              <a:latin typeface="Oswald"/>
              <a:ea typeface="Oswald"/>
              <a:cs typeface="Oswald"/>
              <a:sym typeface="Oswald"/>
            </a:endParaRPr>
          </a:p>
        </p:txBody>
      </p:sp>
      <p:sp>
        <p:nvSpPr>
          <p:cNvPr id="693" name="Google Shape;693;p49"/>
          <p:cNvSpPr txBox="1"/>
          <p:nvPr/>
        </p:nvSpPr>
        <p:spPr>
          <a:xfrm>
            <a:off x="348343" y="3886891"/>
            <a:ext cx="2398434" cy="5727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dirty="0">
                <a:solidFill>
                  <a:schemeClr val="dk1"/>
                </a:solidFill>
                <a:latin typeface="Open Sans"/>
                <a:ea typeface="Open Sans"/>
                <a:cs typeface="Open Sans"/>
                <a:sym typeface="Open Sans"/>
              </a:rPr>
              <a:t>Interested groups along with inclusion network can facilitate HR efforts</a:t>
            </a:r>
            <a:endParaRPr dirty="0">
              <a:solidFill>
                <a:schemeClr val="dk1"/>
              </a:solidFill>
              <a:latin typeface="Open Sans"/>
              <a:ea typeface="Open Sans"/>
              <a:cs typeface="Open Sans"/>
              <a:sym typeface="Open Sans"/>
            </a:endParaRPr>
          </a:p>
        </p:txBody>
      </p:sp>
      <p:sp>
        <p:nvSpPr>
          <p:cNvPr id="694" name="Google Shape;694;p49"/>
          <p:cNvSpPr txBox="1"/>
          <p:nvPr/>
        </p:nvSpPr>
        <p:spPr>
          <a:xfrm>
            <a:off x="5689499" y="3330325"/>
            <a:ext cx="2420357" cy="467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000" dirty="0">
                <a:solidFill>
                  <a:schemeClr val="dk1"/>
                </a:solidFill>
                <a:latin typeface="Oswald"/>
                <a:ea typeface="Oswald"/>
                <a:cs typeface="Oswald"/>
                <a:sym typeface="Oswald"/>
              </a:rPr>
              <a:t>DIVERSITY AND FUTURE</a:t>
            </a:r>
            <a:endParaRPr sz="2000" dirty="0">
              <a:solidFill>
                <a:schemeClr val="dk1"/>
              </a:solidFill>
              <a:latin typeface="Oswald"/>
              <a:ea typeface="Oswald"/>
              <a:cs typeface="Oswald"/>
              <a:sym typeface="Oswald"/>
            </a:endParaRPr>
          </a:p>
        </p:txBody>
      </p:sp>
      <p:sp>
        <p:nvSpPr>
          <p:cNvPr id="695" name="Google Shape;695;p49"/>
          <p:cNvSpPr txBox="1"/>
          <p:nvPr/>
        </p:nvSpPr>
        <p:spPr>
          <a:xfrm>
            <a:off x="5689497" y="3886891"/>
            <a:ext cx="2616304" cy="57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Open Sans"/>
                <a:ea typeface="Open Sans"/>
                <a:cs typeface="Open Sans"/>
                <a:sym typeface="Open Sans"/>
              </a:rPr>
              <a:t>Proper measures should be taken to sustain diversity in the future</a:t>
            </a:r>
            <a:endParaRPr dirty="0">
              <a:solidFill>
                <a:schemeClr val="dk1"/>
              </a:solidFill>
              <a:latin typeface="Open Sans"/>
              <a:ea typeface="Open Sans"/>
              <a:cs typeface="Open Sans"/>
              <a:sym typeface="Open Sans"/>
            </a:endParaRPr>
          </a:p>
        </p:txBody>
      </p:sp>
      <p:sp>
        <p:nvSpPr>
          <p:cNvPr id="696" name="Google Shape;696;p49"/>
          <p:cNvSpPr/>
          <p:nvPr/>
        </p:nvSpPr>
        <p:spPr>
          <a:xfrm>
            <a:off x="3019639" y="2014570"/>
            <a:ext cx="341488" cy="179405"/>
          </a:xfrm>
          <a:custGeom>
            <a:avLst/>
            <a:gdLst/>
            <a:ahLst/>
            <a:cxnLst/>
            <a:rect l="l" t="t" r="r" b="b"/>
            <a:pathLst>
              <a:path w="19400" h="10192" extrusionOk="0">
                <a:moveTo>
                  <a:pt x="5514" y="2183"/>
                </a:moveTo>
                <a:cubicBezTo>
                  <a:pt x="4291" y="3932"/>
                  <a:pt x="4291" y="6254"/>
                  <a:pt x="5514" y="8002"/>
                </a:cubicBezTo>
                <a:cubicBezTo>
                  <a:pt x="4858" y="7685"/>
                  <a:pt x="4230" y="7320"/>
                  <a:pt x="3632" y="6909"/>
                </a:cubicBezTo>
                <a:cubicBezTo>
                  <a:pt x="2841" y="6368"/>
                  <a:pt x="2099" y="5762"/>
                  <a:pt x="1410" y="5097"/>
                </a:cubicBezTo>
                <a:cubicBezTo>
                  <a:pt x="2071" y="4454"/>
                  <a:pt x="3572" y="3126"/>
                  <a:pt x="5514" y="2183"/>
                </a:cubicBezTo>
                <a:close/>
                <a:moveTo>
                  <a:pt x="13865" y="2171"/>
                </a:moveTo>
                <a:cubicBezTo>
                  <a:pt x="14527" y="2491"/>
                  <a:pt x="15167" y="2866"/>
                  <a:pt x="15774" y="3283"/>
                </a:cubicBezTo>
                <a:cubicBezTo>
                  <a:pt x="16562" y="3823"/>
                  <a:pt x="17304" y="4430"/>
                  <a:pt x="17996" y="5094"/>
                </a:cubicBezTo>
                <a:cubicBezTo>
                  <a:pt x="17307" y="5759"/>
                  <a:pt x="16565" y="6365"/>
                  <a:pt x="15774" y="6909"/>
                </a:cubicBezTo>
                <a:cubicBezTo>
                  <a:pt x="15167" y="7326"/>
                  <a:pt x="14530" y="7697"/>
                  <a:pt x="13865" y="8017"/>
                </a:cubicBezTo>
                <a:cubicBezTo>
                  <a:pt x="15097" y="6263"/>
                  <a:pt x="15097" y="3926"/>
                  <a:pt x="13865" y="2171"/>
                </a:cubicBezTo>
                <a:close/>
                <a:moveTo>
                  <a:pt x="9801" y="1133"/>
                </a:moveTo>
                <a:cubicBezTo>
                  <a:pt x="11948" y="1190"/>
                  <a:pt x="13657" y="2947"/>
                  <a:pt x="13657" y="5091"/>
                </a:cubicBezTo>
                <a:cubicBezTo>
                  <a:pt x="13657" y="7238"/>
                  <a:pt x="11948" y="8995"/>
                  <a:pt x="9801" y="9053"/>
                </a:cubicBezTo>
                <a:lnTo>
                  <a:pt x="9566" y="9053"/>
                </a:lnTo>
                <a:cubicBezTo>
                  <a:pt x="7431" y="8983"/>
                  <a:pt x="5734" y="7232"/>
                  <a:pt x="5728" y="5094"/>
                </a:cubicBezTo>
                <a:cubicBezTo>
                  <a:pt x="5731" y="2947"/>
                  <a:pt x="7440" y="1190"/>
                  <a:pt x="9587" y="1133"/>
                </a:cubicBezTo>
                <a:close/>
                <a:moveTo>
                  <a:pt x="9557" y="0"/>
                </a:moveTo>
                <a:cubicBezTo>
                  <a:pt x="7440" y="37"/>
                  <a:pt x="5166" y="852"/>
                  <a:pt x="2965" y="2362"/>
                </a:cubicBezTo>
                <a:cubicBezTo>
                  <a:pt x="1283" y="3518"/>
                  <a:pt x="239" y="4665"/>
                  <a:pt x="196" y="4714"/>
                </a:cubicBezTo>
                <a:cubicBezTo>
                  <a:pt x="0" y="4928"/>
                  <a:pt x="0" y="5257"/>
                  <a:pt x="196" y="5472"/>
                </a:cubicBezTo>
                <a:cubicBezTo>
                  <a:pt x="239" y="5523"/>
                  <a:pt x="1283" y="6670"/>
                  <a:pt x="2965" y="7827"/>
                </a:cubicBezTo>
                <a:cubicBezTo>
                  <a:pt x="5166" y="9337"/>
                  <a:pt x="7440" y="10149"/>
                  <a:pt x="9557" y="10188"/>
                </a:cubicBezTo>
                <a:cubicBezTo>
                  <a:pt x="9602" y="10188"/>
                  <a:pt x="9647" y="10191"/>
                  <a:pt x="9692" y="10191"/>
                </a:cubicBezTo>
                <a:lnTo>
                  <a:pt x="9717" y="10191"/>
                </a:lnTo>
                <a:cubicBezTo>
                  <a:pt x="11869" y="10185"/>
                  <a:pt x="14194" y="9367"/>
                  <a:pt x="16435" y="7827"/>
                </a:cubicBezTo>
                <a:cubicBezTo>
                  <a:pt x="18120" y="6670"/>
                  <a:pt x="19161" y="5523"/>
                  <a:pt x="19207" y="5475"/>
                </a:cubicBezTo>
                <a:cubicBezTo>
                  <a:pt x="19400" y="5257"/>
                  <a:pt x="19400" y="4931"/>
                  <a:pt x="19207" y="4714"/>
                </a:cubicBezTo>
                <a:cubicBezTo>
                  <a:pt x="19161" y="4665"/>
                  <a:pt x="18120" y="3521"/>
                  <a:pt x="16435" y="2365"/>
                </a:cubicBezTo>
                <a:cubicBezTo>
                  <a:pt x="14191" y="822"/>
                  <a:pt x="11869" y="6"/>
                  <a:pt x="97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697" name="Google Shape;697;p49"/>
          <p:cNvSpPr/>
          <p:nvPr/>
        </p:nvSpPr>
        <p:spPr>
          <a:xfrm>
            <a:off x="3136502" y="2054405"/>
            <a:ext cx="103556" cy="99701"/>
          </a:xfrm>
          <a:custGeom>
            <a:avLst/>
            <a:gdLst/>
            <a:ahLst/>
            <a:cxnLst/>
            <a:rect l="l" t="t" r="r" b="b"/>
            <a:pathLst>
              <a:path w="5883" h="5664" extrusionOk="0">
                <a:moveTo>
                  <a:pt x="3054" y="1132"/>
                </a:moveTo>
                <a:cubicBezTo>
                  <a:pt x="3495" y="1132"/>
                  <a:pt x="3930" y="1304"/>
                  <a:pt x="4255" y="1630"/>
                </a:cubicBezTo>
                <a:cubicBezTo>
                  <a:pt x="4738" y="2116"/>
                  <a:pt x="4886" y="2846"/>
                  <a:pt x="4624" y="3480"/>
                </a:cubicBezTo>
                <a:cubicBezTo>
                  <a:pt x="4358" y="4115"/>
                  <a:pt x="3739" y="4531"/>
                  <a:pt x="3053" y="4531"/>
                </a:cubicBezTo>
                <a:cubicBezTo>
                  <a:pt x="2114" y="4528"/>
                  <a:pt x="1357" y="3770"/>
                  <a:pt x="1353" y="2831"/>
                </a:cubicBezTo>
                <a:cubicBezTo>
                  <a:pt x="1353" y="2143"/>
                  <a:pt x="1767" y="1524"/>
                  <a:pt x="2404" y="1261"/>
                </a:cubicBezTo>
                <a:cubicBezTo>
                  <a:pt x="2614" y="1174"/>
                  <a:pt x="2835" y="1132"/>
                  <a:pt x="3054" y="1132"/>
                </a:cubicBezTo>
                <a:close/>
                <a:moveTo>
                  <a:pt x="3053" y="1"/>
                </a:moveTo>
                <a:cubicBezTo>
                  <a:pt x="2316" y="1"/>
                  <a:pt x="1593" y="288"/>
                  <a:pt x="1052" y="829"/>
                </a:cubicBezTo>
                <a:cubicBezTo>
                  <a:pt x="242" y="1639"/>
                  <a:pt x="1" y="2855"/>
                  <a:pt x="439" y="3915"/>
                </a:cubicBezTo>
                <a:cubicBezTo>
                  <a:pt x="876" y="4972"/>
                  <a:pt x="1909" y="5663"/>
                  <a:pt x="3053" y="5663"/>
                </a:cubicBezTo>
                <a:cubicBezTo>
                  <a:pt x="4614" y="5660"/>
                  <a:pt x="5883" y="4395"/>
                  <a:pt x="5883" y="2831"/>
                </a:cubicBezTo>
                <a:cubicBezTo>
                  <a:pt x="5883" y="1687"/>
                  <a:pt x="5194" y="654"/>
                  <a:pt x="4137" y="216"/>
                </a:cubicBezTo>
                <a:cubicBezTo>
                  <a:pt x="3786" y="71"/>
                  <a:pt x="3418" y="1"/>
                  <a:pt x="30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698" name="Google Shape;698;p49"/>
          <p:cNvSpPr/>
          <p:nvPr/>
        </p:nvSpPr>
        <p:spPr>
          <a:xfrm>
            <a:off x="5085140" y="1934178"/>
            <a:ext cx="341506" cy="340204"/>
          </a:xfrm>
          <a:custGeom>
            <a:avLst/>
            <a:gdLst/>
            <a:ahLst/>
            <a:cxnLst/>
            <a:rect l="l" t="t" r="r" b="b"/>
            <a:pathLst>
              <a:path w="19401" h="19327" extrusionOk="0">
                <a:moveTo>
                  <a:pt x="14796" y="1700"/>
                </a:moveTo>
                <a:lnTo>
                  <a:pt x="17815" y="3965"/>
                </a:lnTo>
                <a:lnTo>
                  <a:pt x="14796" y="6229"/>
                </a:lnTo>
                <a:lnTo>
                  <a:pt x="14796" y="5097"/>
                </a:lnTo>
                <a:cubicBezTo>
                  <a:pt x="14796" y="4783"/>
                  <a:pt x="14542" y="4529"/>
                  <a:pt x="14231" y="4529"/>
                </a:cubicBezTo>
                <a:lnTo>
                  <a:pt x="10795" y="4529"/>
                </a:lnTo>
                <a:cubicBezTo>
                  <a:pt x="9807" y="4529"/>
                  <a:pt x="8893" y="5046"/>
                  <a:pt x="8379" y="5888"/>
                </a:cubicBezTo>
                <a:cubicBezTo>
                  <a:pt x="8177" y="5547"/>
                  <a:pt x="7932" y="5230"/>
                  <a:pt x="7658" y="4946"/>
                </a:cubicBezTo>
                <a:cubicBezTo>
                  <a:pt x="8409" y="3974"/>
                  <a:pt x="9566" y="3403"/>
                  <a:pt x="10795" y="3397"/>
                </a:cubicBezTo>
                <a:lnTo>
                  <a:pt x="14231" y="3397"/>
                </a:lnTo>
                <a:cubicBezTo>
                  <a:pt x="14542" y="3397"/>
                  <a:pt x="14796" y="3143"/>
                  <a:pt x="14796" y="2832"/>
                </a:cubicBezTo>
                <a:lnTo>
                  <a:pt x="14796" y="1700"/>
                </a:lnTo>
                <a:close/>
                <a:moveTo>
                  <a:pt x="5807" y="13011"/>
                </a:moveTo>
                <a:cubicBezTo>
                  <a:pt x="5888" y="13398"/>
                  <a:pt x="6015" y="13778"/>
                  <a:pt x="6184" y="14137"/>
                </a:cubicBezTo>
                <a:cubicBezTo>
                  <a:pt x="5538" y="14566"/>
                  <a:pt x="4777" y="14796"/>
                  <a:pt x="4001" y="14796"/>
                </a:cubicBezTo>
                <a:lnTo>
                  <a:pt x="1700" y="14796"/>
                </a:lnTo>
                <a:cubicBezTo>
                  <a:pt x="1386" y="14796"/>
                  <a:pt x="1133" y="14542"/>
                  <a:pt x="1133" y="14231"/>
                </a:cubicBezTo>
                <a:cubicBezTo>
                  <a:pt x="1133" y="13917"/>
                  <a:pt x="1386" y="13663"/>
                  <a:pt x="1700" y="13663"/>
                </a:cubicBezTo>
                <a:lnTo>
                  <a:pt x="4001" y="13663"/>
                </a:lnTo>
                <a:cubicBezTo>
                  <a:pt x="4662" y="13663"/>
                  <a:pt x="5299" y="13434"/>
                  <a:pt x="5807" y="13011"/>
                </a:cubicBezTo>
                <a:close/>
                <a:moveTo>
                  <a:pt x="4001" y="4529"/>
                </a:moveTo>
                <a:cubicBezTo>
                  <a:pt x="6190" y="4532"/>
                  <a:pt x="7963" y="6305"/>
                  <a:pt x="7966" y="8494"/>
                </a:cubicBezTo>
                <a:lnTo>
                  <a:pt x="7966" y="11966"/>
                </a:lnTo>
                <a:cubicBezTo>
                  <a:pt x="7966" y="13527"/>
                  <a:pt x="9231" y="14792"/>
                  <a:pt x="10795" y="14796"/>
                </a:cubicBezTo>
                <a:lnTo>
                  <a:pt x="14231" y="14796"/>
                </a:lnTo>
                <a:cubicBezTo>
                  <a:pt x="14542" y="14796"/>
                  <a:pt x="14796" y="14542"/>
                  <a:pt x="14796" y="14231"/>
                </a:cubicBezTo>
                <a:lnTo>
                  <a:pt x="14796" y="13099"/>
                </a:lnTo>
                <a:lnTo>
                  <a:pt x="17815" y="15363"/>
                </a:lnTo>
                <a:lnTo>
                  <a:pt x="14796" y="17628"/>
                </a:lnTo>
                <a:lnTo>
                  <a:pt x="14796" y="16495"/>
                </a:lnTo>
                <a:cubicBezTo>
                  <a:pt x="14796" y="16181"/>
                  <a:pt x="14542" y="15928"/>
                  <a:pt x="14231" y="15928"/>
                </a:cubicBezTo>
                <a:lnTo>
                  <a:pt x="10795" y="15928"/>
                </a:lnTo>
                <a:cubicBezTo>
                  <a:pt x="8606" y="15925"/>
                  <a:pt x="6833" y="14152"/>
                  <a:pt x="6833" y="11966"/>
                </a:cubicBezTo>
                <a:lnTo>
                  <a:pt x="6833" y="8494"/>
                </a:lnTo>
                <a:cubicBezTo>
                  <a:pt x="6830" y="6930"/>
                  <a:pt x="5565" y="5665"/>
                  <a:pt x="4001" y="5662"/>
                </a:cubicBezTo>
                <a:lnTo>
                  <a:pt x="1700" y="5662"/>
                </a:lnTo>
                <a:cubicBezTo>
                  <a:pt x="1386" y="5662"/>
                  <a:pt x="1133" y="5408"/>
                  <a:pt x="1133" y="5097"/>
                </a:cubicBezTo>
                <a:cubicBezTo>
                  <a:pt x="1133" y="4783"/>
                  <a:pt x="1386" y="4529"/>
                  <a:pt x="1700" y="4529"/>
                </a:cubicBezTo>
                <a:close/>
                <a:moveTo>
                  <a:pt x="14230" y="0"/>
                </a:moveTo>
                <a:cubicBezTo>
                  <a:pt x="13937" y="0"/>
                  <a:pt x="13663" y="232"/>
                  <a:pt x="13663" y="568"/>
                </a:cubicBezTo>
                <a:lnTo>
                  <a:pt x="13663" y="2265"/>
                </a:lnTo>
                <a:lnTo>
                  <a:pt x="10795" y="2265"/>
                </a:lnTo>
                <a:cubicBezTo>
                  <a:pt x="9228" y="2265"/>
                  <a:pt x="7745" y="2989"/>
                  <a:pt x="6782" y="4224"/>
                </a:cubicBezTo>
                <a:cubicBezTo>
                  <a:pt x="5955" y="3684"/>
                  <a:pt x="4988" y="3397"/>
                  <a:pt x="4001" y="3397"/>
                </a:cubicBezTo>
                <a:lnTo>
                  <a:pt x="1700" y="3397"/>
                </a:lnTo>
                <a:cubicBezTo>
                  <a:pt x="761" y="3397"/>
                  <a:pt x="0" y="4158"/>
                  <a:pt x="0" y="5097"/>
                </a:cubicBezTo>
                <a:cubicBezTo>
                  <a:pt x="0" y="6033"/>
                  <a:pt x="761" y="6794"/>
                  <a:pt x="1700" y="6794"/>
                </a:cubicBezTo>
                <a:lnTo>
                  <a:pt x="4001" y="6794"/>
                </a:lnTo>
                <a:cubicBezTo>
                  <a:pt x="4940" y="6794"/>
                  <a:pt x="5698" y="7555"/>
                  <a:pt x="5701" y="8494"/>
                </a:cubicBezTo>
                <a:lnTo>
                  <a:pt x="5701" y="10834"/>
                </a:lnTo>
                <a:cubicBezTo>
                  <a:pt x="5698" y="11770"/>
                  <a:pt x="4940" y="12531"/>
                  <a:pt x="4001" y="12531"/>
                </a:cubicBezTo>
                <a:lnTo>
                  <a:pt x="1700" y="12531"/>
                </a:lnTo>
                <a:cubicBezTo>
                  <a:pt x="761" y="12531"/>
                  <a:pt x="0" y="13292"/>
                  <a:pt x="0" y="14231"/>
                </a:cubicBezTo>
                <a:cubicBezTo>
                  <a:pt x="0" y="15167"/>
                  <a:pt x="761" y="15928"/>
                  <a:pt x="1700" y="15928"/>
                </a:cubicBezTo>
                <a:lnTo>
                  <a:pt x="4001" y="15928"/>
                </a:lnTo>
                <a:cubicBezTo>
                  <a:pt x="4988" y="15928"/>
                  <a:pt x="5955" y="15641"/>
                  <a:pt x="6782" y="15100"/>
                </a:cubicBezTo>
                <a:cubicBezTo>
                  <a:pt x="7745" y="16338"/>
                  <a:pt x="9228" y="17060"/>
                  <a:pt x="10795" y="17060"/>
                </a:cubicBezTo>
                <a:lnTo>
                  <a:pt x="13663" y="17060"/>
                </a:lnTo>
                <a:lnTo>
                  <a:pt x="13663" y="18760"/>
                </a:lnTo>
                <a:cubicBezTo>
                  <a:pt x="13663" y="19095"/>
                  <a:pt x="13938" y="19326"/>
                  <a:pt x="14232" y="19326"/>
                </a:cubicBezTo>
                <a:cubicBezTo>
                  <a:pt x="14347" y="19326"/>
                  <a:pt x="14464" y="19291"/>
                  <a:pt x="14569" y="19213"/>
                </a:cubicBezTo>
                <a:lnTo>
                  <a:pt x="19098" y="15816"/>
                </a:lnTo>
                <a:cubicBezTo>
                  <a:pt x="19400" y="15590"/>
                  <a:pt x="19400" y="15134"/>
                  <a:pt x="19098" y="14910"/>
                </a:cubicBezTo>
                <a:lnTo>
                  <a:pt x="14569" y="11513"/>
                </a:lnTo>
                <a:cubicBezTo>
                  <a:pt x="14464" y="11434"/>
                  <a:pt x="14345" y="11398"/>
                  <a:pt x="14230" y="11398"/>
                </a:cubicBezTo>
                <a:cubicBezTo>
                  <a:pt x="13937" y="11398"/>
                  <a:pt x="13663" y="11630"/>
                  <a:pt x="13663" y="11966"/>
                </a:cubicBezTo>
                <a:lnTo>
                  <a:pt x="13663" y="13663"/>
                </a:lnTo>
                <a:lnTo>
                  <a:pt x="10795" y="13663"/>
                </a:lnTo>
                <a:cubicBezTo>
                  <a:pt x="9856" y="13663"/>
                  <a:pt x="9098" y="12902"/>
                  <a:pt x="9098" y="11966"/>
                </a:cubicBezTo>
                <a:lnTo>
                  <a:pt x="9098" y="7362"/>
                </a:lnTo>
                <a:cubicBezTo>
                  <a:pt x="9098" y="6423"/>
                  <a:pt x="9856" y="5662"/>
                  <a:pt x="10795" y="5662"/>
                </a:cubicBezTo>
                <a:lnTo>
                  <a:pt x="13663" y="5662"/>
                </a:lnTo>
                <a:lnTo>
                  <a:pt x="13663" y="7362"/>
                </a:lnTo>
                <a:cubicBezTo>
                  <a:pt x="13663" y="7576"/>
                  <a:pt x="13784" y="7769"/>
                  <a:pt x="13977" y="7866"/>
                </a:cubicBezTo>
                <a:cubicBezTo>
                  <a:pt x="14057" y="7906"/>
                  <a:pt x="14144" y="7926"/>
                  <a:pt x="14230" y="7926"/>
                </a:cubicBezTo>
                <a:cubicBezTo>
                  <a:pt x="14350" y="7926"/>
                  <a:pt x="14469" y="7888"/>
                  <a:pt x="14569" y="7815"/>
                </a:cubicBezTo>
                <a:lnTo>
                  <a:pt x="19098" y="4418"/>
                </a:lnTo>
                <a:cubicBezTo>
                  <a:pt x="19400" y="4191"/>
                  <a:pt x="19400" y="3735"/>
                  <a:pt x="19098" y="3512"/>
                </a:cubicBezTo>
                <a:lnTo>
                  <a:pt x="14569" y="115"/>
                </a:lnTo>
                <a:cubicBezTo>
                  <a:pt x="14464" y="36"/>
                  <a:pt x="14345" y="0"/>
                  <a:pt x="142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699" name="Google Shape;699;p49"/>
          <p:cNvSpPr/>
          <p:nvPr/>
        </p:nvSpPr>
        <p:spPr>
          <a:xfrm>
            <a:off x="3020295" y="3616612"/>
            <a:ext cx="340168" cy="340168"/>
          </a:xfrm>
          <a:custGeom>
            <a:avLst/>
            <a:gdLst/>
            <a:ahLst/>
            <a:cxnLst/>
            <a:rect l="l" t="t" r="r" b="b"/>
            <a:pathLst>
              <a:path w="19325" h="19325" extrusionOk="0">
                <a:moveTo>
                  <a:pt x="10351" y="1132"/>
                </a:moveTo>
                <a:lnTo>
                  <a:pt x="10562" y="2008"/>
                </a:lnTo>
                <a:cubicBezTo>
                  <a:pt x="10614" y="2226"/>
                  <a:pt x="10789" y="2392"/>
                  <a:pt x="11009" y="2434"/>
                </a:cubicBezTo>
                <a:cubicBezTo>
                  <a:pt x="12021" y="2618"/>
                  <a:pt x="12981" y="3014"/>
                  <a:pt x="13826" y="3596"/>
                </a:cubicBezTo>
                <a:cubicBezTo>
                  <a:pt x="13922" y="3663"/>
                  <a:pt x="14033" y="3696"/>
                  <a:pt x="14146" y="3696"/>
                </a:cubicBezTo>
                <a:cubicBezTo>
                  <a:pt x="14247" y="3696"/>
                  <a:pt x="14349" y="3669"/>
                  <a:pt x="14439" y="3614"/>
                </a:cubicBezTo>
                <a:lnTo>
                  <a:pt x="15179" y="3171"/>
                </a:lnTo>
                <a:lnTo>
                  <a:pt x="16154" y="4146"/>
                </a:lnTo>
                <a:lnTo>
                  <a:pt x="15711" y="4889"/>
                </a:lnTo>
                <a:cubicBezTo>
                  <a:pt x="15596" y="5079"/>
                  <a:pt x="15602" y="5317"/>
                  <a:pt x="15729" y="5499"/>
                </a:cubicBezTo>
                <a:cubicBezTo>
                  <a:pt x="16311" y="6344"/>
                  <a:pt x="16707" y="7304"/>
                  <a:pt x="16891" y="8316"/>
                </a:cubicBezTo>
                <a:cubicBezTo>
                  <a:pt x="16933" y="8536"/>
                  <a:pt x="17100" y="8711"/>
                  <a:pt x="17317" y="8763"/>
                </a:cubicBezTo>
                <a:lnTo>
                  <a:pt x="18193" y="8974"/>
                </a:lnTo>
                <a:lnTo>
                  <a:pt x="18193" y="10351"/>
                </a:lnTo>
                <a:lnTo>
                  <a:pt x="17317" y="10562"/>
                </a:lnTo>
                <a:cubicBezTo>
                  <a:pt x="17100" y="10614"/>
                  <a:pt x="16933" y="10789"/>
                  <a:pt x="16894" y="11009"/>
                </a:cubicBezTo>
                <a:cubicBezTo>
                  <a:pt x="16710" y="12021"/>
                  <a:pt x="16311" y="12981"/>
                  <a:pt x="15729" y="13826"/>
                </a:cubicBezTo>
                <a:cubicBezTo>
                  <a:pt x="15605" y="14007"/>
                  <a:pt x="15596" y="14246"/>
                  <a:pt x="15711" y="14436"/>
                </a:cubicBezTo>
                <a:lnTo>
                  <a:pt x="16154" y="15179"/>
                </a:lnTo>
                <a:lnTo>
                  <a:pt x="15179" y="16154"/>
                </a:lnTo>
                <a:lnTo>
                  <a:pt x="14439" y="15710"/>
                </a:lnTo>
                <a:cubicBezTo>
                  <a:pt x="14349" y="15656"/>
                  <a:pt x="14247" y="15629"/>
                  <a:pt x="14146" y="15629"/>
                </a:cubicBezTo>
                <a:cubicBezTo>
                  <a:pt x="14033" y="15629"/>
                  <a:pt x="13922" y="15662"/>
                  <a:pt x="13826" y="15729"/>
                </a:cubicBezTo>
                <a:cubicBezTo>
                  <a:pt x="12981" y="16311"/>
                  <a:pt x="12021" y="16707"/>
                  <a:pt x="11009" y="16891"/>
                </a:cubicBezTo>
                <a:cubicBezTo>
                  <a:pt x="10789" y="16933"/>
                  <a:pt x="10614" y="17099"/>
                  <a:pt x="10562" y="17317"/>
                </a:cubicBezTo>
                <a:lnTo>
                  <a:pt x="10351" y="18192"/>
                </a:lnTo>
                <a:lnTo>
                  <a:pt x="8974" y="18192"/>
                </a:lnTo>
                <a:lnTo>
                  <a:pt x="8763" y="17317"/>
                </a:lnTo>
                <a:cubicBezTo>
                  <a:pt x="8712" y="17099"/>
                  <a:pt x="8536" y="16933"/>
                  <a:pt x="8316" y="16891"/>
                </a:cubicBezTo>
                <a:cubicBezTo>
                  <a:pt x="7304" y="16707"/>
                  <a:pt x="6344" y="16311"/>
                  <a:pt x="5499" y="15729"/>
                </a:cubicBezTo>
                <a:cubicBezTo>
                  <a:pt x="5404" y="15662"/>
                  <a:pt x="5293" y="15629"/>
                  <a:pt x="5181" y="15629"/>
                </a:cubicBezTo>
                <a:cubicBezTo>
                  <a:pt x="5081" y="15629"/>
                  <a:pt x="4979" y="15656"/>
                  <a:pt x="4889" y="15710"/>
                </a:cubicBezTo>
                <a:lnTo>
                  <a:pt x="4146" y="16154"/>
                </a:lnTo>
                <a:lnTo>
                  <a:pt x="3171" y="15179"/>
                </a:lnTo>
                <a:lnTo>
                  <a:pt x="3615" y="14436"/>
                </a:lnTo>
                <a:cubicBezTo>
                  <a:pt x="3729" y="14246"/>
                  <a:pt x="3723" y="14007"/>
                  <a:pt x="3597" y="13826"/>
                </a:cubicBezTo>
                <a:cubicBezTo>
                  <a:pt x="3014" y="12981"/>
                  <a:pt x="2618" y="12021"/>
                  <a:pt x="2434" y="11009"/>
                </a:cubicBezTo>
                <a:cubicBezTo>
                  <a:pt x="2392" y="10789"/>
                  <a:pt x="2226" y="10614"/>
                  <a:pt x="2011" y="10562"/>
                </a:cubicBezTo>
                <a:lnTo>
                  <a:pt x="1133" y="10351"/>
                </a:lnTo>
                <a:lnTo>
                  <a:pt x="1133" y="8974"/>
                </a:lnTo>
                <a:lnTo>
                  <a:pt x="2008" y="8763"/>
                </a:lnTo>
                <a:cubicBezTo>
                  <a:pt x="2226" y="8711"/>
                  <a:pt x="2392" y="8536"/>
                  <a:pt x="2431" y="8316"/>
                </a:cubicBezTo>
                <a:cubicBezTo>
                  <a:pt x="2615" y="7304"/>
                  <a:pt x="3014" y="6344"/>
                  <a:pt x="3597" y="5499"/>
                </a:cubicBezTo>
                <a:cubicBezTo>
                  <a:pt x="3720" y="5317"/>
                  <a:pt x="3729" y="5079"/>
                  <a:pt x="3615" y="4889"/>
                </a:cubicBezTo>
                <a:lnTo>
                  <a:pt x="3171" y="4146"/>
                </a:lnTo>
                <a:lnTo>
                  <a:pt x="4146" y="3171"/>
                </a:lnTo>
                <a:lnTo>
                  <a:pt x="4889" y="3614"/>
                </a:lnTo>
                <a:cubicBezTo>
                  <a:pt x="4979" y="3669"/>
                  <a:pt x="5081" y="3696"/>
                  <a:pt x="5181" y="3696"/>
                </a:cubicBezTo>
                <a:cubicBezTo>
                  <a:pt x="5293" y="3696"/>
                  <a:pt x="5404" y="3663"/>
                  <a:pt x="5499" y="3596"/>
                </a:cubicBezTo>
                <a:cubicBezTo>
                  <a:pt x="6344" y="3014"/>
                  <a:pt x="7304" y="2618"/>
                  <a:pt x="8316" y="2434"/>
                </a:cubicBezTo>
                <a:cubicBezTo>
                  <a:pt x="8536" y="2392"/>
                  <a:pt x="8712" y="2226"/>
                  <a:pt x="8763" y="2008"/>
                </a:cubicBezTo>
                <a:lnTo>
                  <a:pt x="8974" y="1132"/>
                </a:lnTo>
                <a:close/>
                <a:moveTo>
                  <a:pt x="8530" y="0"/>
                </a:moveTo>
                <a:cubicBezTo>
                  <a:pt x="8268" y="0"/>
                  <a:pt x="8041" y="178"/>
                  <a:pt x="7981" y="432"/>
                </a:cubicBezTo>
                <a:lnTo>
                  <a:pt x="7748" y="1392"/>
                </a:lnTo>
                <a:cubicBezTo>
                  <a:pt x="6833" y="1604"/>
                  <a:pt x="5961" y="1963"/>
                  <a:pt x="5167" y="2461"/>
                </a:cubicBezTo>
                <a:lnTo>
                  <a:pt x="4348" y="1969"/>
                </a:lnTo>
                <a:cubicBezTo>
                  <a:pt x="4260" y="1915"/>
                  <a:pt x="4160" y="1889"/>
                  <a:pt x="4061" y="1889"/>
                </a:cubicBezTo>
                <a:cubicBezTo>
                  <a:pt x="3913" y="1889"/>
                  <a:pt x="3767" y="1946"/>
                  <a:pt x="3657" y="2056"/>
                </a:cubicBezTo>
                <a:lnTo>
                  <a:pt x="2057" y="3657"/>
                </a:lnTo>
                <a:cubicBezTo>
                  <a:pt x="1872" y="3841"/>
                  <a:pt x="1839" y="4125"/>
                  <a:pt x="1972" y="4348"/>
                </a:cubicBezTo>
                <a:lnTo>
                  <a:pt x="2461" y="5163"/>
                </a:lnTo>
                <a:cubicBezTo>
                  <a:pt x="1963" y="5958"/>
                  <a:pt x="1604" y="6830"/>
                  <a:pt x="1395" y="7745"/>
                </a:cubicBezTo>
                <a:lnTo>
                  <a:pt x="435" y="7978"/>
                </a:lnTo>
                <a:cubicBezTo>
                  <a:pt x="179" y="8041"/>
                  <a:pt x="0" y="8267"/>
                  <a:pt x="0" y="8530"/>
                </a:cubicBezTo>
                <a:lnTo>
                  <a:pt x="0" y="10795"/>
                </a:lnTo>
                <a:cubicBezTo>
                  <a:pt x="0" y="11057"/>
                  <a:pt x="179" y="11284"/>
                  <a:pt x="432" y="11344"/>
                </a:cubicBezTo>
                <a:lnTo>
                  <a:pt x="1392" y="11580"/>
                </a:lnTo>
                <a:cubicBezTo>
                  <a:pt x="1604" y="12492"/>
                  <a:pt x="1963" y="13364"/>
                  <a:pt x="2461" y="14158"/>
                </a:cubicBezTo>
                <a:lnTo>
                  <a:pt x="1969" y="14977"/>
                </a:lnTo>
                <a:cubicBezTo>
                  <a:pt x="1836" y="15200"/>
                  <a:pt x="1872" y="15484"/>
                  <a:pt x="2057" y="15668"/>
                </a:cubicBezTo>
                <a:lnTo>
                  <a:pt x="3657" y="17268"/>
                </a:lnTo>
                <a:cubicBezTo>
                  <a:pt x="3766" y="17378"/>
                  <a:pt x="3911" y="17435"/>
                  <a:pt x="4057" y="17435"/>
                </a:cubicBezTo>
                <a:cubicBezTo>
                  <a:pt x="4157" y="17435"/>
                  <a:pt x="4258" y="17408"/>
                  <a:pt x="4348" y="17353"/>
                </a:cubicBezTo>
                <a:lnTo>
                  <a:pt x="5164" y="16864"/>
                </a:lnTo>
                <a:cubicBezTo>
                  <a:pt x="5958" y="17362"/>
                  <a:pt x="6830" y="17721"/>
                  <a:pt x="7745" y="17930"/>
                </a:cubicBezTo>
                <a:lnTo>
                  <a:pt x="7978" y="18890"/>
                </a:lnTo>
                <a:cubicBezTo>
                  <a:pt x="8041" y="19147"/>
                  <a:pt x="8268" y="19325"/>
                  <a:pt x="8530" y="19325"/>
                </a:cubicBezTo>
                <a:lnTo>
                  <a:pt x="10795" y="19325"/>
                </a:lnTo>
                <a:cubicBezTo>
                  <a:pt x="11058" y="19325"/>
                  <a:pt x="11284" y="19147"/>
                  <a:pt x="11344" y="18893"/>
                </a:cubicBezTo>
                <a:lnTo>
                  <a:pt x="11577" y="17933"/>
                </a:lnTo>
                <a:cubicBezTo>
                  <a:pt x="12492" y="17721"/>
                  <a:pt x="13364" y="17362"/>
                  <a:pt x="14159" y="16864"/>
                </a:cubicBezTo>
                <a:lnTo>
                  <a:pt x="14977" y="17356"/>
                </a:lnTo>
                <a:cubicBezTo>
                  <a:pt x="15066" y="17410"/>
                  <a:pt x="15166" y="17436"/>
                  <a:pt x="15266" y="17436"/>
                </a:cubicBezTo>
                <a:cubicBezTo>
                  <a:pt x="15413" y="17436"/>
                  <a:pt x="15559" y="17379"/>
                  <a:pt x="15668" y="17271"/>
                </a:cubicBezTo>
                <a:lnTo>
                  <a:pt x="17269" y="15668"/>
                </a:lnTo>
                <a:cubicBezTo>
                  <a:pt x="17453" y="15484"/>
                  <a:pt x="17489" y="15200"/>
                  <a:pt x="17353" y="14977"/>
                </a:cubicBezTo>
                <a:lnTo>
                  <a:pt x="16864" y="14161"/>
                </a:lnTo>
                <a:cubicBezTo>
                  <a:pt x="17362" y="13367"/>
                  <a:pt x="17722" y="12495"/>
                  <a:pt x="17930" y="11580"/>
                </a:cubicBezTo>
                <a:lnTo>
                  <a:pt x="18890" y="11347"/>
                </a:lnTo>
                <a:cubicBezTo>
                  <a:pt x="19147" y="11284"/>
                  <a:pt x="19325" y="11057"/>
                  <a:pt x="19325" y="10795"/>
                </a:cubicBezTo>
                <a:lnTo>
                  <a:pt x="19325" y="8530"/>
                </a:lnTo>
                <a:cubicBezTo>
                  <a:pt x="19325" y="8267"/>
                  <a:pt x="19147" y="8041"/>
                  <a:pt x="18893" y="7981"/>
                </a:cubicBezTo>
                <a:lnTo>
                  <a:pt x="17933" y="7748"/>
                </a:lnTo>
                <a:cubicBezTo>
                  <a:pt x="17722" y="6833"/>
                  <a:pt x="17362" y="5961"/>
                  <a:pt x="16864" y="5166"/>
                </a:cubicBezTo>
                <a:lnTo>
                  <a:pt x="17356" y="4348"/>
                </a:lnTo>
                <a:cubicBezTo>
                  <a:pt x="17489" y="4128"/>
                  <a:pt x="17453" y="3841"/>
                  <a:pt x="17272" y="3657"/>
                </a:cubicBezTo>
                <a:lnTo>
                  <a:pt x="15668" y="2056"/>
                </a:lnTo>
                <a:cubicBezTo>
                  <a:pt x="15559" y="1947"/>
                  <a:pt x="15415" y="1890"/>
                  <a:pt x="15268" y="1890"/>
                </a:cubicBezTo>
                <a:cubicBezTo>
                  <a:pt x="15168" y="1890"/>
                  <a:pt x="15068" y="1917"/>
                  <a:pt x="14977" y="1972"/>
                </a:cubicBezTo>
                <a:lnTo>
                  <a:pt x="14162" y="2461"/>
                </a:lnTo>
                <a:cubicBezTo>
                  <a:pt x="13367" y="1963"/>
                  <a:pt x="12495" y="1604"/>
                  <a:pt x="11580" y="1395"/>
                </a:cubicBezTo>
                <a:lnTo>
                  <a:pt x="11347" y="435"/>
                </a:lnTo>
                <a:cubicBezTo>
                  <a:pt x="11284" y="178"/>
                  <a:pt x="11058" y="0"/>
                  <a:pt x="107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700" name="Google Shape;700;p49"/>
          <p:cNvSpPr/>
          <p:nvPr/>
        </p:nvSpPr>
        <p:spPr>
          <a:xfrm>
            <a:off x="3080777" y="3677094"/>
            <a:ext cx="219257" cy="219257"/>
          </a:xfrm>
          <a:custGeom>
            <a:avLst/>
            <a:gdLst/>
            <a:ahLst/>
            <a:cxnLst/>
            <a:rect l="l" t="t" r="r" b="b"/>
            <a:pathLst>
              <a:path w="12456" h="12456" extrusionOk="0">
                <a:moveTo>
                  <a:pt x="6227" y="1133"/>
                </a:moveTo>
                <a:cubicBezTo>
                  <a:pt x="9038" y="1133"/>
                  <a:pt x="11323" y="3418"/>
                  <a:pt x="11323" y="6226"/>
                </a:cubicBezTo>
                <a:cubicBezTo>
                  <a:pt x="11323" y="9038"/>
                  <a:pt x="9038" y="11323"/>
                  <a:pt x="6227" y="11323"/>
                </a:cubicBezTo>
                <a:cubicBezTo>
                  <a:pt x="3419" y="11323"/>
                  <a:pt x="1133" y="9038"/>
                  <a:pt x="1133" y="6226"/>
                </a:cubicBezTo>
                <a:cubicBezTo>
                  <a:pt x="1133" y="3418"/>
                  <a:pt x="3419" y="1133"/>
                  <a:pt x="6227" y="1133"/>
                </a:cubicBezTo>
                <a:close/>
                <a:moveTo>
                  <a:pt x="6227" y="0"/>
                </a:moveTo>
                <a:cubicBezTo>
                  <a:pt x="2794" y="0"/>
                  <a:pt x="1" y="2793"/>
                  <a:pt x="1" y="6226"/>
                </a:cubicBezTo>
                <a:cubicBezTo>
                  <a:pt x="1" y="9663"/>
                  <a:pt x="2794" y="12456"/>
                  <a:pt x="6227" y="12456"/>
                </a:cubicBezTo>
                <a:cubicBezTo>
                  <a:pt x="9663" y="12456"/>
                  <a:pt x="12456" y="9663"/>
                  <a:pt x="12456" y="6226"/>
                </a:cubicBezTo>
                <a:cubicBezTo>
                  <a:pt x="12456" y="2793"/>
                  <a:pt x="9663" y="0"/>
                  <a:pt x="62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701" name="Google Shape;701;p49"/>
          <p:cNvSpPr/>
          <p:nvPr/>
        </p:nvSpPr>
        <p:spPr>
          <a:xfrm>
            <a:off x="3115119" y="3716946"/>
            <a:ext cx="145062" cy="139517"/>
          </a:xfrm>
          <a:custGeom>
            <a:avLst/>
            <a:gdLst/>
            <a:ahLst/>
            <a:cxnLst/>
            <a:rect l="l" t="t" r="r" b="b"/>
            <a:pathLst>
              <a:path w="8241" h="7926" extrusionOk="0">
                <a:moveTo>
                  <a:pt x="4275" y="1132"/>
                </a:moveTo>
                <a:cubicBezTo>
                  <a:pt x="4640" y="1132"/>
                  <a:pt x="5009" y="1203"/>
                  <a:pt x="5360" y="1348"/>
                </a:cubicBezTo>
                <a:cubicBezTo>
                  <a:pt x="6416" y="1785"/>
                  <a:pt x="7108" y="2818"/>
                  <a:pt x="7108" y="3962"/>
                </a:cubicBezTo>
                <a:cubicBezTo>
                  <a:pt x="7105" y="5527"/>
                  <a:pt x="5840" y="6792"/>
                  <a:pt x="4276" y="6795"/>
                </a:cubicBezTo>
                <a:cubicBezTo>
                  <a:pt x="3131" y="6795"/>
                  <a:pt x="2099" y="6103"/>
                  <a:pt x="1661" y="5046"/>
                </a:cubicBezTo>
                <a:cubicBezTo>
                  <a:pt x="1223" y="3987"/>
                  <a:pt x="1465" y="2770"/>
                  <a:pt x="2274" y="1961"/>
                </a:cubicBezTo>
                <a:cubicBezTo>
                  <a:pt x="2815" y="1419"/>
                  <a:pt x="3538" y="1132"/>
                  <a:pt x="4275" y="1132"/>
                </a:cubicBezTo>
                <a:close/>
                <a:moveTo>
                  <a:pt x="4276" y="1"/>
                </a:moveTo>
                <a:cubicBezTo>
                  <a:pt x="2672" y="1"/>
                  <a:pt x="1229" y="964"/>
                  <a:pt x="613" y="2447"/>
                </a:cubicBezTo>
                <a:cubicBezTo>
                  <a:pt x="0" y="3926"/>
                  <a:pt x="341" y="5632"/>
                  <a:pt x="1474" y="6764"/>
                </a:cubicBezTo>
                <a:cubicBezTo>
                  <a:pt x="2232" y="7523"/>
                  <a:pt x="3247" y="7926"/>
                  <a:pt x="4279" y="7926"/>
                </a:cubicBezTo>
                <a:cubicBezTo>
                  <a:pt x="4789" y="7926"/>
                  <a:pt x="5302" y="7828"/>
                  <a:pt x="5791" y="7625"/>
                </a:cubicBezTo>
                <a:cubicBezTo>
                  <a:pt x="7274" y="7009"/>
                  <a:pt x="8240" y="5566"/>
                  <a:pt x="8240" y="3962"/>
                </a:cubicBezTo>
                <a:cubicBezTo>
                  <a:pt x="8237" y="1773"/>
                  <a:pt x="6465" y="1"/>
                  <a:pt x="42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702" name="Google Shape;702;p49"/>
          <p:cNvSpPr/>
          <p:nvPr/>
        </p:nvSpPr>
        <p:spPr>
          <a:xfrm>
            <a:off x="5090669" y="3616566"/>
            <a:ext cx="330434" cy="316687"/>
          </a:xfrm>
          <a:custGeom>
            <a:avLst/>
            <a:gdLst/>
            <a:ahLst/>
            <a:cxnLst/>
            <a:rect l="l" t="t" r="r" b="b"/>
            <a:pathLst>
              <a:path w="18772" h="17991" extrusionOk="0">
                <a:moveTo>
                  <a:pt x="17492" y="6197"/>
                </a:moveTo>
                <a:lnTo>
                  <a:pt x="17217" y="8063"/>
                </a:lnTo>
                <a:lnTo>
                  <a:pt x="15626" y="6472"/>
                </a:lnTo>
                <a:lnTo>
                  <a:pt x="17492" y="6197"/>
                </a:lnTo>
                <a:close/>
                <a:moveTo>
                  <a:pt x="6055" y="9391"/>
                </a:moveTo>
                <a:lnTo>
                  <a:pt x="6055" y="16858"/>
                </a:lnTo>
                <a:lnTo>
                  <a:pt x="1133" y="16858"/>
                </a:lnTo>
                <a:lnTo>
                  <a:pt x="1133" y="13332"/>
                </a:lnTo>
                <a:lnTo>
                  <a:pt x="6055" y="9391"/>
                </a:lnTo>
                <a:close/>
                <a:moveTo>
                  <a:pt x="7187" y="9141"/>
                </a:moveTo>
                <a:lnTo>
                  <a:pt x="11903" y="11568"/>
                </a:lnTo>
                <a:lnTo>
                  <a:pt x="11903" y="16858"/>
                </a:lnTo>
                <a:lnTo>
                  <a:pt x="7187" y="16858"/>
                </a:lnTo>
                <a:lnTo>
                  <a:pt x="7187" y="9141"/>
                </a:lnTo>
                <a:close/>
                <a:moveTo>
                  <a:pt x="565" y="1"/>
                </a:moveTo>
                <a:cubicBezTo>
                  <a:pt x="254" y="1"/>
                  <a:pt x="1" y="255"/>
                  <a:pt x="1" y="569"/>
                </a:cubicBezTo>
                <a:lnTo>
                  <a:pt x="1" y="17423"/>
                </a:lnTo>
                <a:cubicBezTo>
                  <a:pt x="1" y="17737"/>
                  <a:pt x="254" y="17991"/>
                  <a:pt x="565" y="17991"/>
                </a:cubicBezTo>
                <a:lnTo>
                  <a:pt x="18141" y="17991"/>
                </a:lnTo>
                <a:cubicBezTo>
                  <a:pt x="18455" y="17991"/>
                  <a:pt x="18706" y="17737"/>
                  <a:pt x="18706" y="17423"/>
                </a:cubicBezTo>
                <a:cubicBezTo>
                  <a:pt x="18706" y="17112"/>
                  <a:pt x="18455" y="16858"/>
                  <a:pt x="18141" y="16858"/>
                </a:cubicBezTo>
                <a:lnTo>
                  <a:pt x="13033" y="16858"/>
                </a:lnTo>
                <a:lnTo>
                  <a:pt x="13033" y="11457"/>
                </a:lnTo>
                <a:lnTo>
                  <a:pt x="16022" y="8467"/>
                </a:lnTo>
                <a:lnTo>
                  <a:pt x="17214" y="9660"/>
                </a:lnTo>
                <a:cubicBezTo>
                  <a:pt x="17329" y="9774"/>
                  <a:pt x="17471" y="9826"/>
                  <a:pt x="17611" y="9826"/>
                </a:cubicBezTo>
                <a:cubicBezTo>
                  <a:pt x="17874" y="9826"/>
                  <a:pt x="18129" y="9643"/>
                  <a:pt x="18175" y="9343"/>
                </a:cubicBezTo>
                <a:lnTo>
                  <a:pt x="18721" y="5608"/>
                </a:lnTo>
                <a:cubicBezTo>
                  <a:pt x="18771" y="5262"/>
                  <a:pt x="18501" y="4962"/>
                  <a:pt x="18164" y="4962"/>
                </a:cubicBezTo>
                <a:cubicBezTo>
                  <a:pt x="18137" y="4962"/>
                  <a:pt x="18109" y="4964"/>
                  <a:pt x="18081" y="4968"/>
                </a:cubicBezTo>
                <a:lnTo>
                  <a:pt x="14346" y="5514"/>
                </a:lnTo>
                <a:cubicBezTo>
                  <a:pt x="13887" y="5584"/>
                  <a:pt x="13700" y="6145"/>
                  <a:pt x="14029" y="6475"/>
                </a:cubicBezTo>
                <a:lnTo>
                  <a:pt x="15222" y="7667"/>
                </a:lnTo>
                <a:lnTo>
                  <a:pt x="12359" y="10530"/>
                </a:lnTo>
                <a:lnTo>
                  <a:pt x="6879" y="7710"/>
                </a:lnTo>
                <a:cubicBezTo>
                  <a:pt x="6867" y="7703"/>
                  <a:pt x="6855" y="7697"/>
                  <a:pt x="6846" y="7694"/>
                </a:cubicBezTo>
                <a:lnTo>
                  <a:pt x="6831" y="7688"/>
                </a:lnTo>
                <a:lnTo>
                  <a:pt x="6794" y="7673"/>
                </a:lnTo>
                <a:lnTo>
                  <a:pt x="6776" y="7670"/>
                </a:lnTo>
                <a:cubicBezTo>
                  <a:pt x="6767" y="7667"/>
                  <a:pt x="6755" y="7664"/>
                  <a:pt x="6743" y="7661"/>
                </a:cubicBezTo>
                <a:lnTo>
                  <a:pt x="6728" y="7658"/>
                </a:lnTo>
                <a:cubicBezTo>
                  <a:pt x="6713" y="7655"/>
                  <a:pt x="6695" y="7652"/>
                  <a:pt x="6680" y="7649"/>
                </a:cubicBezTo>
                <a:lnTo>
                  <a:pt x="6553" y="7649"/>
                </a:lnTo>
                <a:cubicBezTo>
                  <a:pt x="6541" y="7649"/>
                  <a:pt x="6526" y="7655"/>
                  <a:pt x="6514" y="7655"/>
                </a:cubicBezTo>
                <a:lnTo>
                  <a:pt x="6495" y="7661"/>
                </a:lnTo>
                <a:cubicBezTo>
                  <a:pt x="6483" y="7661"/>
                  <a:pt x="6474" y="7664"/>
                  <a:pt x="6465" y="7667"/>
                </a:cubicBezTo>
                <a:lnTo>
                  <a:pt x="6447" y="7673"/>
                </a:lnTo>
                <a:cubicBezTo>
                  <a:pt x="6432" y="7679"/>
                  <a:pt x="6417" y="7682"/>
                  <a:pt x="6405" y="7688"/>
                </a:cubicBezTo>
                <a:lnTo>
                  <a:pt x="6387" y="7697"/>
                </a:lnTo>
                <a:lnTo>
                  <a:pt x="6360" y="7710"/>
                </a:lnTo>
                <a:lnTo>
                  <a:pt x="6341" y="7719"/>
                </a:lnTo>
                <a:cubicBezTo>
                  <a:pt x="6332" y="7725"/>
                  <a:pt x="6323" y="7731"/>
                  <a:pt x="6314" y="7737"/>
                </a:cubicBezTo>
                <a:lnTo>
                  <a:pt x="6299" y="7746"/>
                </a:lnTo>
                <a:cubicBezTo>
                  <a:pt x="6287" y="7752"/>
                  <a:pt x="6275" y="7761"/>
                  <a:pt x="6266" y="7770"/>
                </a:cubicBezTo>
                <a:lnTo>
                  <a:pt x="6260" y="7776"/>
                </a:lnTo>
                <a:lnTo>
                  <a:pt x="1133" y="11879"/>
                </a:lnTo>
                <a:lnTo>
                  <a:pt x="1133" y="569"/>
                </a:lnTo>
                <a:cubicBezTo>
                  <a:pt x="1133" y="255"/>
                  <a:pt x="879" y="1"/>
                  <a:pt x="5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47"/>
        <p:cNvGrpSpPr/>
        <p:nvPr/>
      </p:nvGrpSpPr>
      <p:grpSpPr>
        <a:xfrm>
          <a:off x="0" y="0"/>
          <a:ext cx="0" cy="0"/>
          <a:chOff x="0" y="0"/>
          <a:chExt cx="0" cy="0"/>
        </a:xfrm>
      </p:grpSpPr>
      <p:sp>
        <p:nvSpPr>
          <p:cNvPr id="448" name="Google Shape;448;p35"/>
          <p:cNvSpPr txBox="1">
            <a:spLocks noGrp="1"/>
          </p:cNvSpPr>
          <p:nvPr>
            <p:ph type="body" idx="1"/>
          </p:nvPr>
        </p:nvSpPr>
        <p:spPr>
          <a:xfrm>
            <a:off x="530465" y="3902095"/>
            <a:ext cx="3374363" cy="813946"/>
          </a:xfrm>
          <a:prstGeom prst="rect">
            <a:avLst/>
          </a:prstGeom>
        </p:spPr>
        <p:txBody>
          <a:bodyPr spcFirstLastPara="1" wrap="square" lIns="91425" tIns="91425" rIns="91425" bIns="91425" anchor="t" anchorCtr="0">
            <a:noAutofit/>
          </a:bodyPr>
          <a:lstStyle/>
          <a:p>
            <a:pPr marL="0" lvl="0" indent="0" rtl="0">
              <a:spcBef>
                <a:spcPts val="0"/>
              </a:spcBef>
              <a:spcAft>
                <a:spcPts val="1600"/>
              </a:spcAft>
              <a:buNone/>
            </a:pPr>
            <a:r>
              <a:rPr lang="en-US" dirty="0"/>
              <a:t>Management has to establish schedules that fits with the need of the part-time workers </a:t>
            </a:r>
            <a:endParaRPr dirty="0"/>
          </a:p>
        </p:txBody>
      </p:sp>
      <p:sp>
        <p:nvSpPr>
          <p:cNvPr id="449" name="Google Shape;449;p35"/>
          <p:cNvSpPr txBox="1">
            <a:spLocks noGrp="1"/>
          </p:cNvSpPr>
          <p:nvPr>
            <p:ph type="body" idx="2"/>
          </p:nvPr>
        </p:nvSpPr>
        <p:spPr>
          <a:xfrm>
            <a:off x="5175311" y="3902095"/>
            <a:ext cx="3219149" cy="695072"/>
          </a:xfrm>
          <a:prstGeom prst="rect">
            <a:avLst/>
          </a:prstGeom>
        </p:spPr>
        <p:txBody>
          <a:bodyPr spcFirstLastPara="1" wrap="square" lIns="91425" tIns="91425" rIns="91425" bIns="91425" anchor="t" anchorCtr="0">
            <a:noAutofit/>
          </a:bodyPr>
          <a:lstStyle/>
          <a:p>
            <a:pPr marL="0" lvl="0" indent="0" rtl="0">
              <a:spcBef>
                <a:spcPts val="0"/>
              </a:spcBef>
              <a:spcAft>
                <a:spcPts val="1600"/>
              </a:spcAft>
              <a:buNone/>
            </a:pPr>
            <a:r>
              <a:rPr lang="en" dirty="0"/>
              <a:t>Employee and operational needs </a:t>
            </a:r>
            <a:r>
              <a:rPr lang="en-GB" dirty="0"/>
              <a:t>of Aldi </a:t>
            </a:r>
            <a:r>
              <a:rPr lang="en" dirty="0"/>
              <a:t> should be balanced within the  scheduled time</a:t>
            </a:r>
            <a:endParaRPr dirty="0"/>
          </a:p>
        </p:txBody>
      </p:sp>
      <p:sp>
        <p:nvSpPr>
          <p:cNvPr id="450" name="Google Shape;450;p35"/>
          <p:cNvSpPr txBox="1">
            <a:spLocks noGrp="1"/>
          </p:cNvSpPr>
          <p:nvPr>
            <p:ph type="title"/>
          </p:nvPr>
        </p:nvSpPr>
        <p:spPr>
          <a:xfrm>
            <a:off x="947266" y="182665"/>
            <a:ext cx="65363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PROCESS TO IMPLEMENT FLEXIBLE WORK IN ALDI</a:t>
            </a:r>
            <a:endParaRPr dirty="0"/>
          </a:p>
        </p:txBody>
      </p:sp>
      <p:cxnSp>
        <p:nvCxnSpPr>
          <p:cNvPr id="452" name="Google Shape;452;p35"/>
          <p:cNvCxnSpPr/>
          <p:nvPr/>
        </p:nvCxnSpPr>
        <p:spPr>
          <a:xfrm>
            <a:off x="1045029" y="3508291"/>
            <a:ext cx="2345237" cy="0"/>
          </a:xfrm>
          <a:prstGeom prst="straightConnector1">
            <a:avLst/>
          </a:prstGeom>
          <a:noFill/>
          <a:ln w="38100" cap="flat" cmpd="sng">
            <a:solidFill>
              <a:schemeClr val="dk1"/>
            </a:solidFill>
            <a:prstDash val="solid"/>
            <a:round/>
            <a:headEnd type="none" w="med" len="med"/>
            <a:tailEnd type="none" w="med" len="med"/>
          </a:ln>
        </p:spPr>
      </p:cxnSp>
      <p:cxnSp>
        <p:nvCxnSpPr>
          <p:cNvPr id="453" name="Google Shape;453;p35"/>
          <p:cNvCxnSpPr/>
          <p:nvPr/>
        </p:nvCxnSpPr>
        <p:spPr>
          <a:xfrm>
            <a:off x="6379614" y="3508291"/>
            <a:ext cx="965186" cy="1"/>
          </a:xfrm>
          <a:prstGeom prst="straightConnector1">
            <a:avLst/>
          </a:prstGeom>
          <a:noFill/>
          <a:ln w="38100" cap="flat" cmpd="sng">
            <a:solidFill>
              <a:schemeClr val="dk1"/>
            </a:solidFill>
            <a:prstDash val="solid"/>
            <a:round/>
            <a:headEnd type="none" w="med" len="med"/>
            <a:tailEnd type="none" w="med" len="med"/>
          </a:ln>
        </p:spPr>
      </p:cxnSp>
      <p:sp>
        <p:nvSpPr>
          <p:cNvPr id="4" name="Rectangle 3"/>
          <p:cNvSpPr/>
          <p:nvPr/>
        </p:nvSpPr>
        <p:spPr>
          <a:xfrm>
            <a:off x="947266" y="3534675"/>
            <a:ext cx="2549096" cy="417807"/>
          </a:xfrm>
          <a:prstGeom prst="rect">
            <a:avLst/>
          </a:prstGeom>
        </p:spPr>
        <p:txBody>
          <a:bodyPr wrap="none">
            <a:spAutoFit/>
          </a:bodyPr>
          <a:lstStyle/>
          <a:p>
            <a:pPr lvl="0" algn="ctr">
              <a:lnSpc>
                <a:spcPct val="115000"/>
              </a:lnSpc>
              <a:spcAft>
                <a:spcPts val="1600"/>
              </a:spcAft>
              <a:buClr>
                <a:srgbClr val="246B87"/>
              </a:buClr>
              <a:buSzPts val="1400"/>
            </a:pPr>
            <a:r>
              <a:rPr lang="en-US" sz="2000" dirty="0">
                <a:solidFill>
                  <a:srgbClr val="246B87"/>
                </a:solidFill>
                <a:latin typeface="Oswald" panose="020B0604020202020204" charset="0"/>
                <a:ea typeface="Open Sans"/>
                <a:cs typeface="Open Sans"/>
                <a:sym typeface="Open Sans"/>
              </a:rPr>
              <a:t>SCHEDULING FLEXIBILITY</a:t>
            </a:r>
          </a:p>
        </p:txBody>
      </p:sp>
      <p:sp>
        <p:nvSpPr>
          <p:cNvPr id="5" name="Rectangle 4"/>
          <p:cNvSpPr/>
          <p:nvPr/>
        </p:nvSpPr>
        <p:spPr>
          <a:xfrm>
            <a:off x="6379614" y="3539634"/>
            <a:ext cx="1045478" cy="417807"/>
          </a:xfrm>
          <a:prstGeom prst="rect">
            <a:avLst/>
          </a:prstGeom>
        </p:spPr>
        <p:txBody>
          <a:bodyPr wrap="none">
            <a:spAutoFit/>
          </a:bodyPr>
          <a:lstStyle/>
          <a:p>
            <a:pPr lvl="0" algn="ctr">
              <a:lnSpc>
                <a:spcPct val="115000"/>
              </a:lnSpc>
              <a:spcAft>
                <a:spcPts val="1600"/>
              </a:spcAft>
              <a:buClr>
                <a:srgbClr val="246B87"/>
              </a:buClr>
              <a:buSzPts val="1400"/>
            </a:pPr>
            <a:r>
              <a:rPr lang="en-US" sz="2000" dirty="0">
                <a:solidFill>
                  <a:srgbClr val="246B87"/>
                </a:solidFill>
                <a:latin typeface="Oswald" panose="020B0604020202020204" charset="0"/>
                <a:ea typeface="Open Sans"/>
                <a:cs typeface="Open Sans"/>
                <a:sym typeface="Open Sans"/>
              </a:rPr>
              <a:t>BALANCE</a:t>
            </a:r>
          </a:p>
        </p:txBody>
      </p:sp>
      <p:pic>
        <p:nvPicPr>
          <p:cNvPr id="16" name="Picture 1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9555" y="1112200"/>
            <a:ext cx="6031721" cy="231906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01"/>
        <p:cNvGrpSpPr/>
        <p:nvPr/>
      </p:nvGrpSpPr>
      <p:grpSpPr>
        <a:xfrm>
          <a:off x="0" y="0"/>
          <a:ext cx="0" cy="0"/>
          <a:chOff x="0" y="0"/>
          <a:chExt cx="0" cy="0"/>
        </a:xfrm>
      </p:grpSpPr>
      <p:sp>
        <p:nvSpPr>
          <p:cNvPr id="602" name="Google Shape;602;p46"/>
          <p:cNvSpPr txBox="1">
            <a:spLocks noGrp="1"/>
          </p:cNvSpPr>
          <p:nvPr>
            <p:ph type="title"/>
          </p:nvPr>
        </p:nvSpPr>
        <p:spPr>
          <a:xfrm>
            <a:off x="900700" y="556686"/>
            <a:ext cx="44709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CHALLENGES ASSOCIATED</a:t>
            </a:r>
            <a:endParaRPr dirty="0"/>
          </a:p>
        </p:txBody>
      </p:sp>
      <p:sp>
        <p:nvSpPr>
          <p:cNvPr id="603" name="Google Shape;603;p46"/>
          <p:cNvSpPr txBox="1">
            <a:spLocks noGrp="1"/>
          </p:cNvSpPr>
          <p:nvPr>
            <p:ph type="subTitle" idx="1"/>
          </p:nvPr>
        </p:nvSpPr>
        <p:spPr>
          <a:xfrm>
            <a:off x="900700" y="1774225"/>
            <a:ext cx="4470900" cy="205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Some challenges are associated with implementation of flexible work that Aldi might face. They are:</a:t>
            </a:r>
            <a:endParaRPr dirty="0"/>
          </a:p>
          <a:p>
            <a:pPr marL="0" lvl="0" indent="0" algn="l" rtl="0">
              <a:spcBef>
                <a:spcPts val="0"/>
              </a:spcBef>
              <a:spcAft>
                <a:spcPts val="0"/>
              </a:spcAft>
              <a:buNone/>
            </a:pPr>
            <a:endParaRPr dirty="0"/>
          </a:p>
          <a:p>
            <a:pPr marL="457200" lvl="0" indent="-330200" algn="l" rtl="0">
              <a:spcBef>
                <a:spcPts val="0"/>
              </a:spcBef>
              <a:spcAft>
                <a:spcPts val="0"/>
              </a:spcAft>
              <a:buSzPts val="1600"/>
              <a:buChar char="●"/>
            </a:pPr>
            <a:r>
              <a:rPr lang="en-US" dirty="0"/>
              <a:t>Procrastination</a:t>
            </a:r>
            <a:endParaRPr dirty="0"/>
          </a:p>
          <a:p>
            <a:pPr marL="457200" lvl="0" indent="-330200" algn="l" rtl="0">
              <a:spcBef>
                <a:spcPts val="0"/>
              </a:spcBef>
              <a:spcAft>
                <a:spcPts val="0"/>
              </a:spcAft>
              <a:buSzPts val="1600"/>
              <a:buChar char="●"/>
            </a:pPr>
            <a:r>
              <a:rPr lang="en-US" dirty="0"/>
              <a:t>Communication difficulties</a:t>
            </a:r>
            <a:endParaRPr dirty="0"/>
          </a:p>
          <a:p>
            <a:pPr marL="457200" lvl="0" indent="-330200" algn="l" rtl="0">
              <a:spcBef>
                <a:spcPts val="0"/>
              </a:spcBef>
              <a:spcAft>
                <a:spcPts val="0"/>
              </a:spcAft>
              <a:buSzPts val="1600"/>
              <a:buChar char="●"/>
            </a:pPr>
            <a:r>
              <a:rPr lang="en" dirty="0"/>
              <a:t>Employee isolation</a:t>
            </a:r>
          </a:p>
          <a:p>
            <a:pPr marL="457200" lvl="0" indent="-330200" algn="l" rtl="0">
              <a:spcBef>
                <a:spcPts val="0"/>
              </a:spcBef>
              <a:spcAft>
                <a:spcPts val="0"/>
              </a:spcAft>
              <a:buSzPts val="1600"/>
              <a:buChar char="●"/>
            </a:pPr>
            <a:r>
              <a:rPr lang="en" dirty="0"/>
              <a:t>Blurring the home/work balance</a:t>
            </a:r>
            <a:endParaRPr dirty="0"/>
          </a:p>
        </p:txBody>
      </p:sp>
      <p:pic>
        <p:nvPicPr>
          <p:cNvPr id="604" name="Google Shape;604;p46"/>
          <p:cNvPicPr preferRelativeResize="0"/>
          <p:nvPr/>
        </p:nvPicPr>
        <p:blipFill rotWithShape="1">
          <a:blip r:embed="rId3">
            <a:alphaModFix/>
          </a:blip>
          <a:srcRect l="31858" r="23985"/>
          <a:stretch/>
        </p:blipFill>
        <p:spPr>
          <a:xfrm>
            <a:off x="5736250" y="-750"/>
            <a:ext cx="3407751" cy="5145024"/>
          </a:xfrm>
          <a:prstGeom prst="rect">
            <a:avLst/>
          </a:prstGeom>
          <a:noFill/>
          <a:ln>
            <a:noFill/>
          </a:ln>
        </p:spPr>
      </p:pic>
      <p:cxnSp>
        <p:nvCxnSpPr>
          <p:cNvPr id="605" name="Google Shape;605;p46"/>
          <p:cNvCxnSpPr/>
          <p:nvPr/>
        </p:nvCxnSpPr>
        <p:spPr>
          <a:xfrm>
            <a:off x="1009537" y="3827864"/>
            <a:ext cx="9543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16"/>
        <p:cNvGrpSpPr/>
        <p:nvPr/>
      </p:nvGrpSpPr>
      <p:grpSpPr>
        <a:xfrm>
          <a:off x="0" y="0"/>
          <a:ext cx="0" cy="0"/>
          <a:chOff x="0" y="0"/>
          <a:chExt cx="0" cy="0"/>
        </a:xfrm>
      </p:grpSpPr>
      <p:sp>
        <p:nvSpPr>
          <p:cNvPr id="417" name="Google Shape;417;p33"/>
          <p:cNvSpPr txBox="1">
            <a:spLocks noGrp="1"/>
          </p:cNvSpPr>
          <p:nvPr>
            <p:ph type="title"/>
          </p:nvPr>
        </p:nvSpPr>
        <p:spPr>
          <a:xfrm>
            <a:off x="713300" y="539500"/>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REFERENCES</a:t>
            </a:r>
            <a:endParaRPr dirty="0"/>
          </a:p>
        </p:txBody>
      </p:sp>
      <p:sp>
        <p:nvSpPr>
          <p:cNvPr id="2" name="Text Placeholder 1"/>
          <p:cNvSpPr>
            <a:spLocks noGrp="1"/>
          </p:cNvSpPr>
          <p:nvPr>
            <p:ph type="body" idx="1"/>
          </p:nvPr>
        </p:nvSpPr>
        <p:spPr>
          <a:xfrm>
            <a:off x="0" y="1105463"/>
            <a:ext cx="8354600" cy="3357000"/>
          </a:xfrm>
        </p:spPr>
        <p:txBody>
          <a:bodyPr/>
          <a:lstStyle/>
          <a:p>
            <a:r>
              <a:rPr lang="en-US" dirty="0">
                <a:latin typeface="Open Sans" panose="020B0604020202020204" charset="0"/>
                <a:ea typeface="Open Sans" panose="020B0604020202020204" charset="0"/>
                <a:cs typeface="Open Sans" panose="020B0604020202020204" charset="0"/>
              </a:rPr>
              <a:t>CIPD (2022). </a:t>
            </a:r>
            <a:r>
              <a:rPr lang="en-US" i="1" dirty="0">
                <a:latin typeface="Open Sans" panose="020B0604020202020204" charset="0"/>
                <a:ea typeface="Open Sans" panose="020B0604020202020204" charset="0"/>
                <a:cs typeface="Open Sans" panose="020B0604020202020204" charset="0"/>
              </a:rPr>
              <a:t>Trends in flexible working arrangements | Reports</a:t>
            </a:r>
            <a:r>
              <a:rPr lang="en-US" dirty="0">
                <a:latin typeface="Open Sans" panose="020B0604020202020204" charset="0"/>
                <a:ea typeface="Open Sans" panose="020B0604020202020204" charset="0"/>
                <a:cs typeface="Open Sans" panose="020B0604020202020204" charset="0"/>
              </a:rPr>
              <a:t>. [online] CIPD. Available at: https://www.cipd.co.uk/knowledge/fundamentals/relations/flexible-working/trends#gref [Accessed 1 Nov. 2022].</a:t>
            </a:r>
          </a:p>
          <a:p>
            <a:r>
              <a:rPr lang="en-US" dirty="0">
                <a:latin typeface="Open Sans" panose="020B0604020202020204" charset="0"/>
                <a:ea typeface="Open Sans" panose="020B0604020202020204" charset="0"/>
                <a:cs typeface="Open Sans" panose="020B0604020202020204" charset="0"/>
              </a:rPr>
              <a:t>Clark, D. (2021). </a:t>
            </a:r>
            <a:r>
              <a:rPr lang="en-US" i="1" dirty="0">
                <a:latin typeface="Open Sans" panose="020B0604020202020204" charset="0"/>
                <a:ea typeface="Open Sans" panose="020B0604020202020204" charset="0"/>
                <a:cs typeface="Open Sans" panose="020B0604020202020204" charset="0"/>
              </a:rPr>
              <a:t>Topic: Flexible working in the UK</a:t>
            </a:r>
            <a:r>
              <a:rPr lang="en-US" dirty="0">
                <a:latin typeface="Open Sans" panose="020B0604020202020204" charset="0"/>
                <a:ea typeface="Open Sans" panose="020B0604020202020204" charset="0"/>
                <a:cs typeface="Open Sans" panose="020B0604020202020204" charset="0"/>
              </a:rPr>
              <a:t>. [online] </a:t>
            </a:r>
            <a:r>
              <a:rPr lang="en-US" dirty="0" err="1">
                <a:latin typeface="Open Sans" panose="020B0604020202020204" charset="0"/>
                <a:ea typeface="Open Sans" panose="020B0604020202020204" charset="0"/>
                <a:cs typeface="Open Sans" panose="020B0604020202020204" charset="0"/>
              </a:rPr>
              <a:t>Statista</a:t>
            </a:r>
            <a:r>
              <a:rPr lang="en-US" dirty="0">
                <a:latin typeface="Open Sans" panose="020B0604020202020204" charset="0"/>
                <a:ea typeface="Open Sans" panose="020B0604020202020204" charset="0"/>
                <a:cs typeface="Open Sans" panose="020B0604020202020204" charset="0"/>
              </a:rPr>
              <a:t>. Available at: https://www.statista.com/topics/6419/flexible-working-in-the-uk/#dossierContents__outerWrapper [Accessed 1 Nov. 2022].</a:t>
            </a:r>
          </a:p>
          <a:p>
            <a:r>
              <a:rPr lang="en-US" dirty="0">
                <a:latin typeface="Open Sans" panose="020B0604020202020204" charset="0"/>
                <a:ea typeface="Open Sans" panose="020B0604020202020204" charset="0"/>
                <a:cs typeface="Open Sans" panose="020B0604020202020204" charset="0"/>
              </a:rPr>
              <a:t>Clyde &amp; Co. (2021). </a:t>
            </a:r>
            <a:r>
              <a:rPr lang="en-US" i="1" dirty="0">
                <a:latin typeface="Open Sans" panose="020B0604020202020204" charset="0"/>
                <a:ea typeface="Open Sans" panose="020B0604020202020204" charset="0"/>
                <a:cs typeface="Open Sans" panose="020B0604020202020204" charset="0"/>
              </a:rPr>
              <a:t>Flexible Working – new challenges ahead for retail employers? : Clyde &amp; Co</a:t>
            </a:r>
            <a:r>
              <a:rPr lang="en-US" dirty="0">
                <a:latin typeface="Open Sans" panose="020B0604020202020204" charset="0"/>
                <a:ea typeface="Open Sans" panose="020B0604020202020204" charset="0"/>
                <a:cs typeface="Open Sans" panose="020B0604020202020204" charset="0"/>
              </a:rPr>
              <a:t>. [online] www.clydeco.com. Available at: https://www.clydeco.com/en/insights/2021/10/flexible-working-challenges-for-retail-employees [Accessed 1 Nov. 2022].</a:t>
            </a:r>
          </a:p>
          <a:p>
            <a:r>
              <a:rPr lang="en-US" dirty="0" err="1">
                <a:latin typeface="Open Sans" panose="020B0604020202020204" charset="0"/>
                <a:ea typeface="Open Sans" panose="020B0604020202020204" charset="0"/>
                <a:cs typeface="Open Sans" panose="020B0604020202020204" charset="0"/>
              </a:rPr>
              <a:t>Gayeski</a:t>
            </a:r>
            <a:r>
              <a:rPr lang="en-US" dirty="0">
                <a:latin typeface="Open Sans" panose="020B0604020202020204" charset="0"/>
                <a:ea typeface="Open Sans" panose="020B0604020202020204" charset="0"/>
                <a:cs typeface="Open Sans" panose="020B0604020202020204" charset="0"/>
              </a:rPr>
              <a:t>, D. (2021). </a:t>
            </a:r>
            <a:r>
              <a:rPr lang="en-US" i="1" dirty="0">
                <a:latin typeface="Open Sans" panose="020B0604020202020204" charset="0"/>
                <a:ea typeface="Open Sans" panose="020B0604020202020204" charset="0"/>
                <a:cs typeface="Open Sans" panose="020B0604020202020204" charset="0"/>
              </a:rPr>
              <a:t>Flexible work can help expand diversity and inclusion efforts</a:t>
            </a:r>
            <a:r>
              <a:rPr lang="en-US" dirty="0">
                <a:latin typeface="Open Sans" panose="020B0604020202020204" charset="0"/>
                <a:ea typeface="Open Sans" panose="020B0604020202020204" charset="0"/>
                <a:cs typeface="Open Sans" panose="020B0604020202020204" charset="0"/>
              </a:rPr>
              <a:t>. [online] robinpowered.com. Available at: https://robinpowered.com/blog/flexible-work-improvements-diversity-and-inclusion [Accessed 1 Nov. 2022].</a:t>
            </a:r>
          </a:p>
          <a:p>
            <a:r>
              <a:rPr lang="en-US" dirty="0" err="1">
                <a:latin typeface="Open Sans" panose="020B0604020202020204" charset="0"/>
                <a:ea typeface="Open Sans" panose="020B0604020202020204" charset="0"/>
                <a:cs typeface="Open Sans" panose="020B0604020202020204" charset="0"/>
              </a:rPr>
              <a:t>Leddy</a:t>
            </a:r>
            <a:r>
              <a:rPr lang="en-US" dirty="0">
                <a:latin typeface="Open Sans" panose="020B0604020202020204" charset="0"/>
                <a:ea typeface="Open Sans" panose="020B0604020202020204" charset="0"/>
                <a:cs typeface="Open Sans" panose="020B0604020202020204" charset="0"/>
              </a:rPr>
              <a:t>, C. (2018). </a:t>
            </a:r>
            <a:r>
              <a:rPr lang="en-US" i="1" dirty="0">
                <a:latin typeface="Open Sans" panose="020B0604020202020204" charset="0"/>
                <a:ea typeface="Open Sans" panose="020B0604020202020204" charset="0"/>
                <a:cs typeface="Open Sans" panose="020B0604020202020204" charset="0"/>
              </a:rPr>
              <a:t>Flexible Work Arrangements: How to Attract and Retain Retail Employees</a:t>
            </a:r>
            <a:r>
              <a:rPr lang="en-US" dirty="0">
                <a:latin typeface="Open Sans" panose="020B0604020202020204" charset="0"/>
                <a:ea typeface="Open Sans" panose="020B0604020202020204" charset="0"/>
                <a:cs typeface="Open Sans" panose="020B0604020202020204" charset="0"/>
              </a:rPr>
              <a:t>. [online] Spark. Available at: https://www.adp.com/spark/articles/2018/09/flexible-work-arrangements-how-to-attract-and-retain-retail-employees.aspx [Accessed 1 Nov. 2022].</a:t>
            </a:r>
          </a:p>
          <a:p>
            <a:r>
              <a:rPr lang="en-US" dirty="0">
                <a:latin typeface="Open Sans" panose="020B0604020202020204" charset="0"/>
                <a:ea typeface="Open Sans" panose="020B0604020202020204" charset="0"/>
                <a:cs typeface="Open Sans" panose="020B0604020202020204" charset="0"/>
              </a:rPr>
              <a:t>Microsoft News Center UK (2022). </a:t>
            </a:r>
            <a:r>
              <a:rPr lang="en-US" i="1" dirty="0">
                <a:latin typeface="Open Sans" panose="020B0604020202020204" charset="0"/>
                <a:ea typeface="Open Sans" panose="020B0604020202020204" charset="0"/>
                <a:cs typeface="Open Sans" panose="020B0604020202020204" charset="0"/>
              </a:rPr>
              <a:t>The UK is showing the world that flexible working can be a success</a:t>
            </a:r>
            <a:r>
              <a:rPr lang="en-US" dirty="0">
                <a:latin typeface="Open Sans" panose="020B0604020202020204" charset="0"/>
                <a:ea typeface="Open Sans" panose="020B0604020202020204" charset="0"/>
                <a:cs typeface="Open Sans" panose="020B0604020202020204" charset="0"/>
              </a:rPr>
              <a:t>. [online] Microsoft News Centre UK. Available at: https://news.microsoft.com/en-gb/2022/03/16/the-uk-is-showing-the-world-that-flexible-working-can-be-a-success/ [Accessed 1 Nov. 2022].</a:t>
            </a:r>
          </a:p>
          <a:p>
            <a:r>
              <a:rPr lang="en-US" dirty="0" err="1">
                <a:latin typeface="Open Sans" panose="020B0604020202020204" charset="0"/>
                <a:ea typeface="Open Sans" panose="020B0604020202020204" charset="0"/>
                <a:cs typeface="Open Sans" panose="020B0604020202020204" charset="0"/>
              </a:rPr>
              <a:t>Tansey</a:t>
            </a:r>
            <a:r>
              <a:rPr lang="en-US" dirty="0">
                <a:latin typeface="Open Sans" panose="020B0604020202020204" charset="0"/>
                <a:ea typeface="Open Sans" panose="020B0604020202020204" charset="0"/>
                <a:cs typeface="Open Sans" panose="020B0604020202020204" charset="0"/>
              </a:rPr>
              <a:t>, C. (2022). </a:t>
            </a:r>
            <a:r>
              <a:rPr lang="en-US" i="1" dirty="0">
                <a:latin typeface="Open Sans" panose="020B0604020202020204" charset="0"/>
                <a:ea typeface="Open Sans" panose="020B0604020202020204" charset="0"/>
                <a:cs typeface="Open Sans" panose="020B0604020202020204" charset="0"/>
              </a:rPr>
              <a:t>Eden Blog | Creating a Diverse Workplace by Promoting Flexibility</a:t>
            </a:r>
            <a:r>
              <a:rPr lang="en-US" dirty="0">
                <a:latin typeface="Open Sans" panose="020B0604020202020204" charset="0"/>
                <a:ea typeface="Open Sans" panose="020B0604020202020204" charset="0"/>
                <a:cs typeface="Open Sans" panose="020B0604020202020204" charset="0"/>
              </a:rPr>
              <a:t>. [online] www.edenworkplace.com. Available at: https://www.edenworkplace.com/blog/creating-a-diverse-workplace-by-promoting-flexibility [Accessed 1 Nov. 2022].</a:t>
            </a:r>
          </a:p>
          <a:p>
            <a:endParaRPr lang="en-GB" dirty="0"/>
          </a:p>
        </p:txBody>
      </p:sp>
    </p:spTree>
  </p:cSld>
  <p:clrMapOvr>
    <a:masterClrMapping/>
  </p:clrMapOvr>
</p:sld>
</file>

<file path=ppt/theme/theme1.xml><?xml version="1.0" encoding="utf-8"?>
<a:theme xmlns:a="http://schemas.openxmlformats.org/drawingml/2006/main" name="Stellar Project Proposal by Slidesgo">
  <a:themeElements>
    <a:clrScheme name="Simple Light">
      <a:dk1>
        <a:srgbClr val="246B87"/>
      </a:dk1>
      <a:lt1>
        <a:srgbClr val="FFFFFF"/>
      </a:lt1>
      <a:dk2>
        <a:srgbClr val="4CE990"/>
      </a:dk2>
      <a:lt2>
        <a:srgbClr val="246B87"/>
      </a:lt2>
      <a:accent1>
        <a:srgbClr val="FFFFFF"/>
      </a:accent1>
      <a:accent2>
        <a:srgbClr val="4CE990"/>
      </a:accent2>
      <a:accent3>
        <a:srgbClr val="246B87"/>
      </a:accent3>
      <a:accent4>
        <a:srgbClr val="FFFFFF"/>
      </a:accent4>
      <a:accent5>
        <a:srgbClr val="4CE990"/>
      </a:accent5>
      <a:accent6>
        <a:srgbClr val="246B87"/>
      </a:accent6>
      <a:hlink>
        <a:srgbClr val="246B8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896</TotalTime>
  <Words>1874</Words>
  <Application>Microsoft Office PowerPoint</Application>
  <PresentationFormat>On-screen Show (16:9)</PresentationFormat>
  <Paragraphs>111</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Roboto Condensed Light</vt:lpstr>
      <vt:lpstr>Oswald</vt:lpstr>
      <vt:lpstr>Open Sans Light</vt:lpstr>
      <vt:lpstr>Exo</vt:lpstr>
      <vt:lpstr>Open Sans</vt:lpstr>
      <vt:lpstr>Stellar Project Proposal by Slidesgo</vt:lpstr>
      <vt:lpstr>FLEXIBLE WORKING IN PROMOTING DIVERSITY AND INCLUSION OF ALDI</vt:lpstr>
      <vt:lpstr>TRENDS TOWARD FLEXIBLE WORK ENVIRONMENT</vt:lpstr>
      <vt:lpstr>COMMON TYPES OF FLEXIBLE WORKING FOR EMPLOYEES OF ALDI</vt:lpstr>
      <vt:lpstr>IMPACT OF FLEXIBLE WORKING</vt:lpstr>
      <vt:lpstr>BENEFITS OF FLEXIBLE WORKING</vt:lpstr>
      <vt:lpstr>DIVERSITY AND INCLUSION THROUGH FLEXIBLE WORK</vt:lpstr>
      <vt:lpstr>BENEFITS OF DIVERSITY AND INCLUSION IN WORK</vt:lpstr>
      <vt:lpstr>ROLE OF HR IN PROMOTING DIVERSITY AND INCLUSION</vt:lpstr>
      <vt:lpstr>PROCESS TO IMPLEMENT FLEXIBLE WORK IN ALDI</vt:lpstr>
      <vt:lpstr>CHALLENGES ASSOCIATED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FLEXIBLE WORKING IN PROMOTING DIVERSITY AND INCLUSION OF ALDI</dc:title>
  <dc:creator>user</dc:creator>
  <cp:lastModifiedBy>Kostadin Kostov</cp:lastModifiedBy>
  <cp:revision>1</cp:revision>
  <dcterms:modified xsi:type="dcterms:W3CDTF">2022-11-23T19:06:26Z</dcterms:modified>
</cp:coreProperties>
</file>