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notesMasterIdLst>
    <p:notesMasterId r:id="rId27"/>
  </p:notesMasterIdLst>
  <p:handoutMasterIdLst>
    <p:handoutMasterId r:id="rId28"/>
  </p:handoutMasterIdLst>
  <p:sldIdLst>
    <p:sldId id="297" r:id="rId2"/>
    <p:sldId id="311" r:id="rId3"/>
    <p:sldId id="315" r:id="rId4"/>
    <p:sldId id="341" r:id="rId5"/>
    <p:sldId id="316" r:id="rId6"/>
    <p:sldId id="317" r:id="rId7"/>
    <p:sldId id="318" r:id="rId8"/>
    <p:sldId id="319" r:id="rId9"/>
    <p:sldId id="320" r:id="rId10"/>
    <p:sldId id="321" r:id="rId11"/>
    <p:sldId id="322" r:id="rId12"/>
    <p:sldId id="342" r:id="rId13"/>
    <p:sldId id="324" r:id="rId14"/>
    <p:sldId id="325" r:id="rId15"/>
    <p:sldId id="326" r:id="rId16"/>
    <p:sldId id="327" r:id="rId17"/>
    <p:sldId id="328" r:id="rId18"/>
    <p:sldId id="329" r:id="rId19"/>
    <p:sldId id="330" r:id="rId20"/>
    <p:sldId id="331" r:id="rId21"/>
    <p:sldId id="332" r:id="rId22"/>
    <p:sldId id="333" r:id="rId23"/>
    <p:sldId id="334" r:id="rId24"/>
    <p:sldId id="335" r:id="rId25"/>
    <p:sldId id="336" r:id="rId26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813" autoAdjust="0"/>
    <p:restoredTop sz="94660"/>
  </p:normalViewPr>
  <p:slideViewPr>
    <p:cSldViewPr>
      <p:cViewPr varScale="1">
        <p:scale>
          <a:sx n="86" d="100"/>
          <a:sy n="86" d="100"/>
        </p:scale>
        <p:origin x="57" y="1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9CB2E0-048C-4490-909E-AC6824F89C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DEFFB0-386A-402D-8C80-B5102BDCD63F}">
      <dgm:prSet/>
      <dgm:spPr/>
      <dgm:t>
        <a:bodyPr/>
        <a:lstStyle/>
        <a:p>
          <a:pPr rtl="0"/>
          <a:r>
            <a:rPr lang="en-US" smtClean="0"/>
            <a:t>In order to undertake your research </a:t>
          </a:r>
          <a:endParaRPr lang="en-GB"/>
        </a:p>
      </dgm:t>
    </dgm:pt>
    <dgm:pt modelId="{78EAB541-2D7C-4E9C-8CDD-9771D156854E}" type="parTrans" cxnId="{7B52CCDC-73CE-466C-B733-A5957E375D47}">
      <dgm:prSet/>
      <dgm:spPr/>
      <dgm:t>
        <a:bodyPr/>
        <a:lstStyle/>
        <a:p>
          <a:endParaRPr lang="en-US"/>
        </a:p>
      </dgm:t>
    </dgm:pt>
    <dgm:pt modelId="{B8710C40-DE00-4B1A-947A-09FEC94D3667}" type="sibTrans" cxnId="{7B52CCDC-73CE-466C-B733-A5957E375D47}">
      <dgm:prSet/>
      <dgm:spPr/>
      <dgm:t>
        <a:bodyPr/>
        <a:lstStyle/>
        <a:p>
          <a:endParaRPr lang="en-US"/>
        </a:p>
      </dgm:t>
    </dgm:pt>
    <dgm:pt modelId="{A7562129-71E9-4978-86FE-1934CF73FBB1}">
      <dgm:prSet/>
      <dgm:spPr/>
      <dgm:t>
        <a:bodyPr/>
        <a:lstStyle/>
        <a:p>
          <a:pPr rtl="0"/>
          <a:r>
            <a:rPr lang="en-US" smtClean="0"/>
            <a:t>you need to identify the design you will be adopting: </a:t>
          </a:r>
          <a:endParaRPr lang="en-GB"/>
        </a:p>
      </dgm:t>
    </dgm:pt>
    <dgm:pt modelId="{1D8F844D-5B14-4EA5-9960-A46DC6997B04}" type="parTrans" cxnId="{8971E158-D8F4-4E02-8EE0-CAF779033BF7}">
      <dgm:prSet/>
      <dgm:spPr/>
      <dgm:t>
        <a:bodyPr/>
        <a:lstStyle/>
        <a:p>
          <a:endParaRPr lang="en-US"/>
        </a:p>
      </dgm:t>
    </dgm:pt>
    <dgm:pt modelId="{EFD8157C-8545-4A58-A9DB-ACD8A877FC46}" type="sibTrans" cxnId="{8971E158-D8F4-4E02-8EE0-CAF779033BF7}">
      <dgm:prSet/>
      <dgm:spPr/>
      <dgm:t>
        <a:bodyPr/>
        <a:lstStyle/>
        <a:p>
          <a:endParaRPr lang="en-US"/>
        </a:p>
      </dgm:t>
    </dgm:pt>
    <dgm:pt modelId="{73AE00A5-CED9-40EA-A218-D68222CB3934}">
      <dgm:prSet/>
      <dgm:spPr/>
      <dgm:t>
        <a:bodyPr/>
        <a:lstStyle/>
        <a:p>
          <a:pPr rtl="0"/>
          <a:r>
            <a:rPr lang="en-US" smtClean="0"/>
            <a:t>Design is concerned with </a:t>
          </a:r>
          <a:endParaRPr lang="en-GB"/>
        </a:p>
      </dgm:t>
    </dgm:pt>
    <dgm:pt modelId="{A35AD5AB-888D-4798-A70D-0BE51DED240C}" type="parTrans" cxnId="{0750FE93-EBD2-4AB6-A96D-25EFDA82A4F6}">
      <dgm:prSet/>
      <dgm:spPr/>
      <dgm:t>
        <a:bodyPr/>
        <a:lstStyle/>
        <a:p>
          <a:endParaRPr lang="en-US"/>
        </a:p>
      </dgm:t>
    </dgm:pt>
    <dgm:pt modelId="{FF066FA9-3DA7-473B-A8B7-11ED968C9B25}" type="sibTrans" cxnId="{0750FE93-EBD2-4AB6-A96D-25EFDA82A4F6}">
      <dgm:prSet/>
      <dgm:spPr/>
      <dgm:t>
        <a:bodyPr/>
        <a:lstStyle/>
        <a:p>
          <a:endParaRPr lang="en-US"/>
        </a:p>
      </dgm:t>
    </dgm:pt>
    <dgm:pt modelId="{2C62B0AD-41C5-4509-8682-75ECE1DE1B8E}">
      <dgm:prSet/>
      <dgm:spPr/>
      <dgm:t>
        <a:bodyPr/>
        <a:lstStyle/>
        <a:p>
          <a:pPr rtl="0"/>
          <a:r>
            <a:rPr lang="en-US" smtClean="0"/>
            <a:t>how you will turn research questions into projects </a:t>
          </a:r>
          <a:endParaRPr lang="en-GB"/>
        </a:p>
      </dgm:t>
    </dgm:pt>
    <dgm:pt modelId="{B528C59F-E4BE-4657-B737-252973997E81}" type="parTrans" cxnId="{1DFE64E2-7F44-4728-9047-F70D06130E61}">
      <dgm:prSet/>
      <dgm:spPr/>
      <dgm:t>
        <a:bodyPr/>
        <a:lstStyle/>
        <a:p>
          <a:endParaRPr lang="en-US"/>
        </a:p>
      </dgm:t>
    </dgm:pt>
    <dgm:pt modelId="{DA94D0E0-C760-4135-B263-AF244659A336}" type="sibTrans" cxnId="{1DFE64E2-7F44-4728-9047-F70D06130E61}">
      <dgm:prSet/>
      <dgm:spPr/>
      <dgm:t>
        <a:bodyPr/>
        <a:lstStyle/>
        <a:p>
          <a:endParaRPr lang="en-US"/>
        </a:p>
      </dgm:t>
    </dgm:pt>
    <dgm:pt modelId="{A5228FB4-8089-4CB2-9135-18E2847065BE}">
      <dgm:prSet/>
      <dgm:spPr/>
      <dgm:t>
        <a:bodyPr/>
        <a:lstStyle/>
        <a:p>
          <a:pPr rtl="0"/>
          <a:r>
            <a:rPr lang="en-US" smtClean="0"/>
            <a:t>and is closely linked to the purpose of your research. </a:t>
          </a:r>
          <a:endParaRPr lang="en-GB"/>
        </a:p>
      </dgm:t>
    </dgm:pt>
    <dgm:pt modelId="{540BCC6B-1948-418E-90B5-54C93D32E77F}" type="parTrans" cxnId="{073B27CD-E3A4-45DC-9339-034CF6C86856}">
      <dgm:prSet/>
      <dgm:spPr/>
      <dgm:t>
        <a:bodyPr/>
        <a:lstStyle/>
        <a:p>
          <a:endParaRPr lang="en-US"/>
        </a:p>
      </dgm:t>
    </dgm:pt>
    <dgm:pt modelId="{66B50B5B-4850-46AB-8DC3-1E8D9FE789D1}" type="sibTrans" cxnId="{073B27CD-E3A4-45DC-9339-034CF6C86856}">
      <dgm:prSet/>
      <dgm:spPr/>
      <dgm:t>
        <a:bodyPr/>
        <a:lstStyle/>
        <a:p>
          <a:endParaRPr lang="en-US"/>
        </a:p>
      </dgm:t>
    </dgm:pt>
    <dgm:pt modelId="{34C5E540-97A8-4047-9C69-5A4502C03652}" type="pres">
      <dgm:prSet presAssocID="{4B9CB2E0-048C-4490-909E-AC6824F89C7E}" presName="linear" presStyleCnt="0">
        <dgm:presLayoutVars>
          <dgm:animLvl val="lvl"/>
          <dgm:resizeHandles val="exact"/>
        </dgm:presLayoutVars>
      </dgm:prSet>
      <dgm:spPr/>
    </dgm:pt>
    <dgm:pt modelId="{9C68FBF8-1804-4965-834D-B1839C58E98A}" type="pres">
      <dgm:prSet presAssocID="{51DEFFB0-386A-402D-8C80-B5102BDCD63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4C1F8FE-01CD-4454-9AA7-891E6FE81EFF}" type="pres">
      <dgm:prSet presAssocID="{51DEFFB0-386A-402D-8C80-B5102BDCD63F}" presName="childText" presStyleLbl="revTx" presStyleIdx="0" presStyleCnt="2">
        <dgm:presLayoutVars>
          <dgm:bulletEnabled val="1"/>
        </dgm:presLayoutVars>
      </dgm:prSet>
      <dgm:spPr/>
    </dgm:pt>
    <dgm:pt modelId="{1CB66AA6-8F6D-4123-B792-165BC2635CB8}" type="pres">
      <dgm:prSet presAssocID="{73AE00A5-CED9-40EA-A218-D68222CB393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9CB6769-0157-4120-9F61-281EA4EDBFFF}" type="pres">
      <dgm:prSet presAssocID="{73AE00A5-CED9-40EA-A218-D68222CB393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73B27CD-E3A4-45DC-9339-034CF6C86856}" srcId="{73AE00A5-CED9-40EA-A218-D68222CB3934}" destId="{A5228FB4-8089-4CB2-9135-18E2847065BE}" srcOrd="1" destOrd="0" parTransId="{540BCC6B-1948-418E-90B5-54C93D32E77F}" sibTransId="{66B50B5B-4850-46AB-8DC3-1E8D9FE789D1}"/>
    <dgm:cxn modelId="{0750FE93-EBD2-4AB6-A96D-25EFDA82A4F6}" srcId="{4B9CB2E0-048C-4490-909E-AC6824F89C7E}" destId="{73AE00A5-CED9-40EA-A218-D68222CB3934}" srcOrd="1" destOrd="0" parTransId="{A35AD5AB-888D-4798-A70D-0BE51DED240C}" sibTransId="{FF066FA9-3DA7-473B-A8B7-11ED968C9B25}"/>
    <dgm:cxn modelId="{ECD7954D-ED08-4F47-A41F-81CB07406F0E}" type="presOf" srcId="{A7562129-71E9-4978-86FE-1934CF73FBB1}" destId="{B4C1F8FE-01CD-4454-9AA7-891E6FE81EFF}" srcOrd="0" destOrd="0" presId="urn:microsoft.com/office/officeart/2005/8/layout/vList2"/>
    <dgm:cxn modelId="{DA0E0F25-1353-4C51-B5BF-37841229ED5C}" type="presOf" srcId="{2C62B0AD-41C5-4509-8682-75ECE1DE1B8E}" destId="{69CB6769-0157-4120-9F61-281EA4EDBFFF}" srcOrd="0" destOrd="0" presId="urn:microsoft.com/office/officeart/2005/8/layout/vList2"/>
    <dgm:cxn modelId="{8971E158-D8F4-4E02-8EE0-CAF779033BF7}" srcId="{51DEFFB0-386A-402D-8C80-B5102BDCD63F}" destId="{A7562129-71E9-4978-86FE-1934CF73FBB1}" srcOrd="0" destOrd="0" parTransId="{1D8F844D-5B14-4EA5-9960-A46DC6997B04}" sibTransId="{EFD8157C-8545-4A58-A9DB-ACD8A877FC46}"/>
    <dgm:cxn modelId="{E6CC6333-6998-4959-B74B-30C6EA12F50E}" type="presOf" srcId="{51DEFFB0-386A-402D-8C80-B5102BDCD63F}" destId="{9C68FBF8-1804-4965-834D-B1839C58E98A}" srcOrd="0" destOrd="0" presId="urn:microsoft.com/office/officeart/2005/8/layout/vList2"/>
    <dgm:cxn modelId="{37F19CA1-CEE8-41E7-8B05-C65FCFE9CE0E}" type="presOf" srcId="{4B9CB2E0-048C-4490-909E-AC6824F89C7E}" destId="{34C5E540-97A8-4047-9C69-5A4502C03652}" srcOrd="0" destOrd="0" presId="urn:microsoft.com/office/officeart/2005/8/layout/vList2"/>
    <dgm:cxn modelId="{1DFE64E2-7F44-4728-9047-F70D06130E61}" srcId="{73AE00A5-CED9-40EA-A218-D68222CB3934}" destId="{2C62B0AD-41C5-4509-8682-75ECE1DE1B8E}" srcOrd="0" destOrd="0" parTransId="{B528C59F-E4BE-4657-B737-252973997E81}" sibTransId="{DA94D0E0-C760-4135-B263-AF244659A336}"/>
    <dgm:cxn modelId="{A55DCF11-2FB0-4658-B364-3746DB321F1B}" type="presOf" srcId="{73AE00A5-CED9-40EA-A218-D68222CB3934}" destId="{1CB66AA6-8F6D-4123-B792-165BC2635CB8}" srcOrd="0" destOrd="0" presId="urn:microsoft.com/office/officeart/2005/8/layout/vList2"/>
    <dgm:cxn modelId="{79DC6009-6082-4962-8179-67E4B2F4BA63}" type="presOf" srcId="{A5228FB4-8089-4CB2-9135-18E2847065BE}" destId="{69CB6769-0157-4120-9F61-281EA4EDBFFF}" srcOrd="0" destOrd="1" presId="urn:microsoft.com/office/officeart/2005/8/layout/vList2"/>
    <dgm:cxn modelId="{7B52CCDC-73CE-466C-B733-A5957E375D47}" srcId="{4B9CB2E0-048C-4490-909E-AC6824F89C7E}" destId="{51DEFFB0-386A-402D-8C80-B5102BDCD63F}" srcOrd="0" destOrd="0" parTransId="{78EAB541-2D7C-4E9C-8CDD-9771D156854E}" sibTransId="{B8710C40-DE00-4B1A-947A-09FEC94D3667}"/>
    <dgm:cxn modelId="{4AACF68D-4399-43D5-9067-7FBB95B2A3CB}" type="presParOf" srcId="{34C5E540-97A8-4047-9C69-5A4502C03652}" destId="{9C68FBF8-1804-4965-834D-B1839C58E98A}" srcOrd="0" destOrd="0" presId="urn:microsoft.com/office/officeart/2005/8/layout/vList2"/>
    <dgm:cxn modelId="{F97B0FD5-360D-43A8-BE26-751C524CDF1E}" type="presParOf" srcId="{34C5E540-97A8-4047-9C69-5A4502C03652}" destId="{B4C1F8FE-01CD-4454-9AA7-891E6FE81EFF}" srcOrd="1" destOrd="0" presId="urn:microsoft.com/office/officeart/2005/8/layout/vList2"/>
    <dgm:cxn modelId="{358F393C-FD26-4B6D-921C-96C88258E86E}" type="presParOf" srcId="{34C5E540-97A8-4047-9C69-5A4502C03652}" destId="{1CB66AA6-8F6D-4123-B792-165BC2635CB8}" srcOrd="2" destOrd="0" presId="urn:microsoft.com/office/officeart/2005/8/layout/vList2"/>
    <dgm:cxn modelId="{C67C93F6-787D-491B-A3A1-C5E7EADE2969}" type="presParOf" srcId="{34C5E540-97A8-4047-9C69-5A4502C03652}" destId="{69CB6769-0157-4120-9F61-281EA4EDBFF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8F4B65-D1B4-4D6B-999C-6F56AD16BA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0384F5-21D0-4014-ABEF-4077A1A20B79}">
      <dgm:prSet/>
      <dgm:spPr/>
      <dgm:t>
        <a:bodyPr/>
        <a:lstStyle/>
        <a:p>
          <a:pPr rtl="0"/>
          <a:r>
            <a:rPr lang="en-GB" smtClean="0"/>
            <a:t>Which Research Approach to Follow? What is the nature of the research problem? </a:t>
          </a:r>
          <a:endParaRPr lang="en-GB"/>
        </a:p>
      </dgm:t>
    </dgm:pt>
    <dgm:pt modelId="{FEDA65A5-BA65-4DB1-89A4-81A13004545F}" type="parTrans" cxnId="{72C5FE68-1248-418C-BA74-80DDB14CC7A1}">
      <dgm:prSet/>
      <dgm:spPr/>
      <dgm:t>
        <a:bodyPr/>
        <a:lstStyle/>
        <a:p>
          <a:endParaRPr lang="en-US"/>
        </a:p>
      </dgm:t>
    </dgm:pt>
    <dgm:pt modelId="{45CCC1D8-0885-41E9-908A-DBE41D7F81DE}" type="sibTrans" cxnId="{72C5FE68-1248-418C-BA74-80DDB14CC7A1}">
      <dgm:prSet/>
      <dgm:spPr/>
      <dgm:t>
        <a:bodyPr/>
        <a:lstStyle/>
        <a:p>
          <a:endParaRPr lang="en-US"/>
        </a:p>
      </dgm:t>
    </dgm:pt>
    <dgm:pt modelId="{14BFA629-2774-48E9-95A3-23455BDB5B24}">
      <dgm:prSet/>
      <dgm:spPr/>
      <dgm:t>
        <a:bodyPr/>
        <a:lstStyle/>
        <a:p>
          <a:pPr rtl="0"/>
          <a:r>
            <a:rPr lang="en-GB" smtClean="0"/>
            <a:t>What will be your procedures of inquiry/research design? </a:t>
          </a:r>
          <a:endParaRPr lang="en-GB"/>
        </a:p>
      </dgm:t>
    </dgm:pt>
    <dgm:pt modelId="{218F71F0-E123-464A-BA6E-1D120E92A4C7}" type="parTrans" cxnId="{74B3CC50-A761-42FA-A92B-C5D35CAA5AA1}">
      <dgm:prSet/>
      <dgm:spPr/>
      <dgm:t>
        <a:bodyPr/>
        <a:lstStyle/>
        <a:p>
          <a:endParaRPr lang="en-US"/>
        </a:p>
      </dgm:t>
    </dgm:pt>
    <dgm:pt modelId="{6407A38D-B77D-4CEF-A928-89C60A5105C0}" type="sibTrans" cxnId="{74B3CC50-A761-42FA-A92B-C5D35CAA5AA1}">
      <dgm:prSet/>
      <dgm:spPr/>
      <dgm:t>
        <a:bodyPr/>
        <a:lstStyle/>
        <a:p>
          <a:endParaRPr lang="en-US"/>
        </a:p>
      </dgm:t>
    </dgm:pt>
    <dgm:pt modelId="{57ADEA29-470D-4122-999E-0E58B816A6BD}">
      <dgm:prSet/>
      <dgm:spPr/>
      <dgm:t>
        <a:bodyPr/>
        <a:lstStyle/>
        <a:p>
          <a:pPr rtl="0"/>
          <a:r>
            <a:rPr lang="en-GB" smtClean="0"/>
            <a:t>You need to first  consider some questions:</a:t>
          </a:r>
          <a:endParaRPr lang="en-GB"/>
        </a:p>
      </dgm:t>
    </dgm:pt>
    <dgm:pt modelId="{58A3A048-8AA1-41E7-9A75-30A765B26667}" type="parTrans" cxnId="{EB00D35C-47F1-47D1-BA1B-25390F907DC5}">
      <dgm:prSet/>
      <dgm:spPr/>
      <dgm:t>
        <a:bodyPr/>
        <a:lstStyle/>
        <a:p>
          <a:endParaRPr lang="en-US"/>
        </a:p>
      </dgm:t>
    </dgm:pt>
    <dgm:pt modelId="{E023264A-0DE6-4159-85D9-0E6DBD5E3533}" type="sibTrans" cxnId="{EB00D35C-47F1-47D1-BA1B-25390F907DC5}">
      <dgm:prSet/>
      <dgm:spPr/>
      <dgm:t>
        <a:bodyPr/>
        <a:lstStyle/>
        <a:p>
          <a:endParaRPr lang="en-US"/>
        </a:p>
      </dgm:t>
    </dgm:pt>
    <dgm:pt modelId="{363EA876-7C9F-4277-87B0-DCE0F3634519}">
      <dgm:prSet/>
      <dgm:spPr/>
      <dgm:t>
        <a:bodyPr/>
        <a:lstStyle/>
        <a:p>
          <a:pPr rtl="0"/>
          <a:r>
            <a:rPr lang="en-GB" smtClean="0"/>
            <a:t>What research methods (data collection, analysis interpretation) will I follow? </a:t>
          </a:r>
          <a:endParaRPr lang="en-GB"/>
        </a:p>
      </dgm:t>
    </dgm:pt>
    <dgm:pt modelId="{576D85F4-1A15-4F65-BD97-2EB82BF65D0F}" type="parTrans" cxnId="{3404A127-B1EF-4059-8F14-E7F4A051733A}">
      <dgm:prSet/>
      <dgm:spPr/>
      <dgm:t>
        <a:bodyPr/>
        <a:lstStyle/>
        <a:p>
          <a:endParaRPr lang="en-US"/>
        </a:p>
      </dgm:t>
    </dgm:pt>
    <dgm:pt modelId="{6ECBC813-F47C-40AA-B820-822F13086A4F}" type="sibTrans" cxnId="{3404A127-B1EF-4059-8F14-E7F4A051733A}">
      <dgm:prSet/>
      <dgm:spPr/>
      <dgm:t>
        <a:bodyPr/>
        <a:lstStyle/>
        <a:p>
          <a:endParaRPr lang="en-US"/>
        </a:p>
      </dgm:t>
    </dgm:pt>
    <dgm:pt modelId="{2283EE85-0EE8-4DCA-9ACE-D7FA0845454A}">
      <dgm:prSet/>
      <dgm:spPr/>
      <dgm:t>
        <a:bodyPr/>
        <a:lstStyle/>
        <a:p>
          <a:pPr rtl="0"/>
          <a:r>
            <a:rPr lang="en-GB" smtClean="0"/>
            <a:t>What are your philosophical assumptions/world views?</a:t>
          </a:r>
          <a:endParaRPr lang="en-GB"/>
        </a:p>
      </dgm:t>
    </dgm:pt>
    <dgm:pt modelId="{5857CACA-F2AA-4625-8019-7A414CA21ED5}" type="parTrans" cxnId="{2E7B496F-9C7C-4751-A036-2B1B72D7B0D3}">
      <dgm:prSet/>
      <dgm:spPr/>
      <dgm:t>
        <a:bodyPr/>
        <a:lstStyle/>
        <a:p>
          <a:endParaRPr lang="en-US"/>
        </a:p>
      </dgm:t>
    </dgm:pt>
    <dgm:pt modelId="{AC0A4F64-8138-4DBE-8684-80EFFCD663D9}" type="sibTrans" cxnId="{2E7B496F-9C7C-4751-A036-2B1B72D7B0D3}">
      <dgm:prSet/>
      <dgm:spPr/>
      <dgm:t>
        <a:bodyPr/>
        <a:lstStyle/>
        <a:p>
          <a:endParaRPr lang="en-US"/>
        </a:p>
      </dgm:t>
    </dgm:pt>
    <dgm:pt modelId="{DB385842-92B0-4469-A83A-9C3D92DBFDC0}" type="pres">
      <dgm:prSet presAssocID="{F78F4B65-D1B4-4D6B-999C-6F56AD16BAFF}" presName="linear" presStyleCnt="0">
        <dgm:presLayoutVars>
          <dgm:animLvl val="lvl"/>
          <dgm:resizeHandles val="exact"/>
        </dgm:presLayoutVars>
      </dgm:prSet>
      <dgm:spPr/>
    </dgm:pt>
    <dgm:pt modelId="{BED8B1A2-52E2-4C7E-B2BC-DEB338B0717A}" type="pres">
      <dgm:prSet presAssocID="{280384F5-21D0-4014-ABEF-4077A1A20B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310A1A1-7F79-4161-B247-C44B1944929D}" type="pres">
      <dgm:prSet presAssocID="{280384F5-21D0-4014-ABEF-4077A1A20B79}" presName="childText" presStyleLbl="revTx" presStyleIdx="0" presStyleCnt="2">
        <dgm:presLayoutVars>
          <dgm:bulletEnabled val="1"/>
        </dgm:presLayoutVars>
      </dgm:prSet>
      <dgm:spPr/>
    </dgm:pt>
    <dgm:pt modelId="{67873C1E-0EA4-4E64-B980-A53AD7384CC9}" type="pres">
      <dgm:prSet presAssocID="{57ADEA29-470D-4122-999E-0E58B816A6B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488ABE5-2E92-4DA6-8C88-0ECA09967390}" type="pres">
      <dgm:prSet presAssocID="{57ADEA29-470D-4122-999E-0E58B816A6B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E7B496F-9C7C-4751-A036-2B1B72D7B0D3}" srcId="{57ADEA29-470D-4122-999E-0E58B816A6BD}" destId="{2283EE85-0EE8-4DCA-9ACE-D7FA0845454A}" srcOrd="1" destOrd="0" parTransId="{5857CACA-F2AA-4625-8019-7A414CA21ED5}" sibTransId="{AC0A4F64-8138-4DBE-8684-80EFFCD663D9}"/>
    <dgm:cxn modelId="{72C5FE68-1248-418C-BA74-80DDB14CC7A1}" srcId="{F78F4B65-D1B4-4D6B-999C-6F56AD16BAFF}" destId="{280384F5-21D0-4014-ABEF-4077A1A20B79}" srcOrd="0" destOrd="0" parTransId="{FEDA65A5-BA65-4DB1-89A4-81A13004545F}" sibTransId="{45CCC1D8-0885-41E9-908A-DBE41D7F81DE}"/>
    <dgm:cxn modelId="{E63B8241-C98A-465E-A7F2-06AC8FC07365}" type="presOf" srcId="{363EA876-7C9F-4277-87B0-DCE0F3634519}" destId="{B488ABE5-2E92-4DA6-8C88-0ECA09967390}" srcOrd="0" destOrd="0" presId="urn:microsoft.com/office/officeart/2005/8/layout/vList2"/>
    <dgm:cxn modelId="{9BCA70FA-CEF9-4D1F-8346-88EBFA7FA09D}" type="presOf" srcId="{14BFA629-2774-48E9-95A3-23455BDB5B24}" destId="{8310A1A1-7F79-4161-B247-C44B1944929D}" srcOrd="0" destOrd="0" presId="urn:microsoft.com/office/officeart/2005/8/layout/vList2"/>
    <dgm:cxn modelId="{6A6C9E66-F650-424D-9E38-0E69EA551B50}" type="presOf" srcId="{2283EE85-0EE8-4DCA-9ACE-D7FA0845454A}" destId="{B488ABE5-2E92-4DA6-8C88-0ECA09967390}" srcOrd="0" destOrd="1" presId="urn:microsoft.com/office/officeart/2005/8/layout/vList2"/>
    <dgm:cxn modelId="{0A8D2441-12AB-4CEB-8327-D79CD3D87866}" type="presOf" srcId="{F78F4B65-D1B4-4D6B-999C-6F56AD16BAFF}" destId="{DB385842-92B0-4469-A83A-9C3D92DBFDC0}" srcOrd="0" destOrd="0" presId="urn:microsoft.com/office/officeart/2005/8/layout/vList2"/>
    <dgm:cxn modelId="{1363E25D-8EBE-4A28-B9EC-3993816DA530}" type="presOf" srcId="{280384F5-21D0-4014-ABEF-4077A1A20B79}" destId="{BED8B1A2-52E2-4C7E-B2BC-DEB338B0717A}" srcOrd="0" destOrd="0" presId="urn:microsoft.com/office/officeart/2005/8/layout/vList2"/>
    <dgm:cxn modelId="{EB00D35C-47F1-47D1-BA1B-25390F907DC5}" srcId="{F78F4B65-D1B4-4D6B-999C-6F56AD16BAFF}" destId="{57ADEA29-470D-4122-999E-0E58B816A6BD}" srcOrd="1" destOrd="0" parTransId="{58A3A048-8AA1-41E7-9A75-30A765B26667}" sibTransId="{E023264A-0DE6-4159-85D9-0E6DBD5E3533}"/>
    <dgm:cxn modelId="{B93DD64C-9D0E-4DCE-8707-1E0528C7916C}" type="presOf" srcId="{57ADEA29-470D-4122-999E-0E58B816A6BD}" destId="{67873C1E-0EA4-4E64-B980-A53AD7384CC9}" srcOrd="0" destOrd="0" presId="urn:microsoft.com/office/officeart/2005/8/layout/vList2"/>
    <dgm:cxn modelId="{74B3CC50-A761-42FA-A92B-C5D35CAA5AA1}" srcId="{280384F5-21D0-4014-ABEF-4077A1A20B79}" destId="{14BFA629-2774-48E9-95A3-23455BDB5B24}" srcOrd="0" destOrd="0" parTransId="{218F71F0-E123-464A-BA6E-1D120E92A4C7}" sibTransId="{6407A38D-B77D-4CEF-A928-89C60A5105C0}"/>
    <dgm:cxn modelId="{3404A127-B1EF-4059-8F14-E7F4A051733A}" srcId="{57ADEA29-470D-4122-999E-0E58B816A6BD}" destId="{363EA876-7C9F-4277-87B0-DCE0F3634519}" srcOrd="0" destOrd="0" parTransId="{576D85F4-1A15-4F65-BD97-2EB82BF65D0F}" sibTransId="{6ECBC813-F47C-40AA-B820-822F13086A4F}"/>
    <dgm:cxn modelId="{88701A09-A64C-42A5-852F-D9CAFB39CDF0}" type="presParOf" srcId="{DB385842-92B0-4469-A83A-9C3D92DBFDC0}" destId="{BED8B1A2-52E2-4C7E-B2BC-DEB338B0717A}" srcOrd="0" destOrd="0" presId="urn:microsoft.com/office/officeart/2005/8/layout/vList2"/>
    <dgm:cxn modelId="{EDC6C343-F32A-48B0-97B4-212BEA92DEA3}" type="presParOf" srcId="{DB385842-92B0-4469-A83A-9C3D92DBFDC0}" destId="{8310A1A1-7F79-4161-B247-C44B1944929D}" srcOrd="1" destOrd="0" presId="urn:microsoft.com/office/officeart/2005/8/layout/vList2"/>
    <dgm:cxn modelId="{C4BC249C-835C-4550-B50D-A9780DD6E9C4}" type="presParOf" srcId="{DB385842-92B0-4469-A83A-9C3D92DBFDC0}" destId="{67873C1E-0EA4-4E64-B980-A53AD7384CC9}" srcOrd="2" destOrd="0" presId="urn:microsoft.com/office/officeart/2005/8/layout/vList2"/>
    <dgm:cxn modelId="{2713E4FE-9766-43CB-A078-AD5FBED0C516}" type="presParOf" srcId="{DB385842-92B0-4469-A83A-9C3D92DBFDC0}" destId="{B488ABE5-2E92-4DA6-8C88-0ECA0996739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38D71F-AF84-4146-A407-330680B92DFD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287A0B-AF1C-42C9-A97A-49BC01AA5300}">
      <dgm:prSet phldrT="[Text]"/>
      <dgm:spPr/>
      <dgm:t>
        <a:bodyPr/>
        <a:lstStyle/>
        <a:p>
          <a:r>
            <a:rPr lang="en-US" dirty="0" smtClean="0"/>
            <a:t>Positivistic	</a:t>
          </a:r>
          <a:endParaRPr lang="en-US" dirty="0"/>
        </a:p>
      </dgm:t>
    </dgm:pt>
    <dgm:pt modelId="{4BFD0531-FE4F-486D-B764-266000A10DAF}" type="parTrans" cxnId="{8592E592-A060-4133-AD02-E53EA545C7A7}">
      <dgm:prSet/>
      <dgm:spPr/>
      <dgm:t>
        <a:bodyPr/>
        <a:lstStyle/>
        <a:p>
          <a:endParaRPr lang="en-US"/>
        </a:p>
      </dgm:t>
    </dgm:pt>
    <dgm:pt modelId="{C5924A2B-B698-4513-BBDF-52A90C97C823}" type="sibTrans" cxnId="{8592E592-A060-4133-AD02-E53EA545C7A7}">
      <dgm:prSet/>
      <dgm:spPr/>
      <dgm:t>
        <a:bodyPr/>
        <a:lstStyle/>
        <a:p>
          <a:endParaRPr lang="en-US"/>
        </a:p>
      </dgm:t>
    </dgm:pt>
    <dgm:pt modelId="{3B8F3203-F13E-4E1E-A7F2-AE5231D9049F}">
      <dgm:prSet phldrT="[Text]" custT="1"/>
      <dgm:spPr/>
      <dgm:t>
        <a:bodyPr/>
        <a:lstStyle/>
        <a:p>
          <a:r>
            <a:rPr lang="en-US" sz="2800" dirty="0" smtClean="0"/>
            <a:t>Quantitative</a:t>
          </a:r>
          <a:endParaRPr lang="en-US" sz="2200" dirty="0"/>
        </a:p>
      </dgm:t>
    </dgm:pt>
    <dgm:pt modelId="{C2C4D82A-FDA9-40D9-9D47-0086DF8E5341}" type="parTrans" cxnId="{2CDE0D19-685B-439D-8A02-66D8A0F66A3C}">
      <dgm:prSet/>
      <dgm:spPr/>
      <dgm:t>
        <a:bodyPr/>
        <a:lstStyle/>
        <a:p>
          <a:endParaRPr lang="en-US"/>
        </a:p>
      </dgm:t>
    </dgm:pt>
    <dgm:pt modelId="{FB47E97C-3595-4F51-A38B-016244F40997}" type="sibTrans" cxnId="{2CDE0D19-685B-439D-8A02-66D8A0F66A3C}">
      <dgm:prSet/>
      <dgm:spPr/>
      <dgm:t>
        <a:bodyPr/>
        <a:lstStyle/>
        <a:p>
          <a:endParaRPr lang="en-US"/>
        </a:p>
      </dgm:t>
    </dgm:pt>
    <dgm:pt modelId="{F01A9BF4-F4FB-4B37-85C3-CE1379B07EE3}">
      <dgm:prSet phldrT="[Text]"/>
      <dgm:spPr/>
      <dgm:t>
        <a:bodyPr/>
        <a:lstStyle/>
        <a:p>
          <a:endParaRPr lang="en-US" dirty="0"/>
        </a:p>
      </dgm:t>
    </dgm:pt>
    <dgm:pt modelId="{11222CA4-F2A9-4A35-B745-231E0FB25C6A}" type="parTrans" cxnId="{91A602A6-ACE9-4D74-B70C-6A4F033CDDA3}">
      <dgm:prSet/>
      <dgm:spPr/>
      <dgm:t>
        <a:bodyPr/>
        <a:lstStyle/>
        <a:p>
          <a:endParaRPr lang="en-US"/>
        </a:p>
      </dgm:t>
    </dgm:pt>
    <dgm:pt modelId="{5BCD1E5A-351C-47FF-8863-9C69C7C08F42}" type="sibTrans" cxnId="{91A602A6-ACE9-4D74-B70C-6A4F033CDDA3}">
      <dgm:prSet/>
      <dgm:spPr/>
      <dgm:t>
        <a:bodyPr/>
        <a:lstStyle/>
        <a:p>
          <a:endParaRPr lang="en-US"/>
        </a:p>
      </dgm:t>
    </dgm:pt>
    <dgm:pt modelId="{A52D8EA0-798A-4DA2-8A4F-870CCB57ADA3}">
      <dgm:prSet phldrT="[Text]"/>
      <dgm:spPr/>
      <dgm:t>
        <a:bodyPr/>
        <a:lstStyle/>
        <a:p>
          <a:r>
            <a:rPr lang="en-US" dirty="0" smtClean="0"/>
            <a:t>Constructivist</a:t>
          </a:r>
          <a:endParaRPr lang="en-US" dirty="0"/>
        </a:p>
      </dgm:t>
    </dgm:pt>
    <dgm:pt modelId="{B1EE708E-FF72-417C-8F66-C6BD1893A2E8}" type="parTrans" cxnId="{AC4A371D-039B-444A-95EA-5BE8D378AC55}">
      <dgm:prSet/>
      <dgm:spPr/>
      <dgm:t>
        <a:bodyPr/>
        <a:lstStyle/>
        <a:p>
          <a:endParaRPr lang="en-US"/>
        </a:p>
      </dgm:t>
    </dgm:pt>
    <dgm:pt modelId="{F6E8E145-DC99-406B-9C5C-8F2C27614271}" type="sibTrans" cxnId="{AC4A371D-039B-444A-95EA-5BE8D378AC55}">
      <dgm:prSet/>
      <dgm:spPr/>
      <dgm:t>
        <a:bodyPr/>
        <a:lstStyle/>
        <a:p>
          <a:endParaRPr lang="en-US"/>
        </a:p>
      </dgm:t>
    </dgm:pt>
    <dgm:pt modelId="{4DEC9EFB-1188-4823-8590-D9633BC67654}">
      <dgm:prSet phldrT="[Text]" custT="1"/>
      <dgm:spPr/>
      <dgm:t>
        <a:bodyPr/>
        <a:lstStyle/>
        <a:p>
          <a:r>
            <a:rPr lang="en-US" sz="2800" dirty="0" smtClean="0"/>
            <a:t>Qualitative</a:t>
          </a:r>
          <a:endParaRPr lang="en-US" sz="2200" dirty="0"/>
        </a:p>
      </dgm:t>
    </dgm:pt>
    <dgm:pt modelId="{42609CEF-4ACB-4193-B2E9-F00CCF2406EB}" type="parTrans" cxnId="{56F95117-B588-497A-BE0D-74121783BA76}">
      <dgm:prSet/>
      <dgm:spPr/>
      <dgm:t>
        <a:bodyPr/>
        <a:lstStyle/>
        <a:p>
          <a:endParaRPr lang="en-US"/>
        </a:p>
      </dgm:t>
    </dgm:pt>
    <dgm:pt modelId="{B0993C6E-66FA-477D-8188-F3CEED922EDC}" type="sibTrans" cxnId="{56F95117-B588-497A-BE0D-74121783BA76}">
      <dgm:prSet/>
      <dgm:spPr/>
      <dgm:t>
        <a:bodyPr/>
        <a:lstStyle/>
        <a:p>
          <a:endParaRPr lang="en-US"/>
        </a:p>
      </dgm:t>
    </dgm:pt>
    <dgm:pt modelId="{E55AB5F5-B4E3-4A0F-89BC-F215B327D764}">
      <dgm:prSet phldrT="[Text]"/>
      <dgm:spPr/>
      <dgm:t>
        <a:bodyPr/>
        <a:lstStyle/>
        <a:p>
          <a:endParaRPr lang="en-US" dirty="0"/>
        </a:p>
      </dgm:t>
    </dgm:pt>
    <dgm:pt modelId="{9CA5748A-B8E1-4E3D-AF58-7570880CA952}" type="parTrans" cxnId="{FEFF12CF-80ED-4548-AD6D-CF451B215190}">
      <dgm:prSet/>
      <dgm:spPr/>
      <dgm:t>
        <a:bodyPr/>
        <a:lstStyle/>
        <a:p>
          <a:endParaRPr lang="en-US"/>
        </a:p>
      </dgm:t>
    </dgm:pt>
    <dgm:pt modelId="{6DFD314B-5679-4E7D-B2C2-B448377B3BAE}" type="sibTrans" cxnId="{FEFF12CF-80ED-4548-AD6D-CF451B215190}">
      <dgm:prSet/>
      <dgm:spPr/>
      <dgm:t>
        <a:bodyPr/>
        <a:lstStyle/>
        <a:p>
          <a:endParaRPr lang="en-US"/>
        </a:p>
      </dgm:t>
    </dgm:pt>
    <dgm:pt modelId="{0BA68854-81FF-40A6-83D0-A6B0237B197F}">
      <dgm:prSet phldrT="[Text]"/>
      <dgm:spPr/>
      <dgm:t>
        <a:bodyPr/>
        <a:lstStyle/>
        <a:p>
          <a:r>
            <a:rPr lang="en-US" dirty="0" smtClean="0"/>
            <a:t>Pragmatic</a:t>
          </a:r>
          <a:endParaRPr lang="en-US" dirty="0"/>
        </a:p>
      </dgm:t>
    </dgm:pt>
    <dgm:pt modelId="{FB9B1C4A-D6AB-4AB9-80DA-CF941CDFB868}" type="parTrans" cxnId="{E3221B28-48D8-446A-A484-1FE6C34F53F6}">
      <dgm:prSet/>
      <dgm:spPr/>
      <dgm:t>
        <a:bodyPr/>
        <a:lstStyle/>
        <a:p>
          <a:endParaRPr lang="en-US"/>
        </a:p>
      </dgm:t>
    </dgm:pt>
    <dgm:pt modelId="{44155FA8-B288-488C-96BA-7200A238ED5A}" type="sibTrans" cxnId="{E3221B28-48D8-446A-A484-1FE6C34F53F6}">
      <dgm:prSet/>
      <dgm:spPr/>
      <dgm:t>
        <a:bodyPr/>
        <a:lstStyle/>
        <a:p>
          <a:endParaRPr lang="en-US"/>
        </a:p>
      </dgm:t>
    </dgm:pt>
    <dgm:pt modelId="{0DFDB066-0B3A-4A7F-BBFC-CE51AFBEA4F4}">
      <dgm:prSet phldrT="[Text]" custT="1"/>
      <dgm:spPr/>
      <dgm:t>
        <a:bodyPr/>
        <a:lstStyle/>
        <a:p>
          <a:r>
            <a:rPr lang="en-US" sz="2800" dirty="0" smtClean="0"/>
            <a:t>Mixed Methods</a:t>
          </a:r>
          <a:endParaRPr lang="en-US" sz="2800" dirty="0"/>
        </a:p>
      </dgm:t>
    </dgm:pt>
    <dgm:pt modelId="{A98C2DD3-0FD3-475D-BAFC-5C8656A4E7D3}" type="parTrans" cxnId="{10535EB7-6D2C-4589-AFD1-4374D231A6B4}">
      <dgm:prSet/>
      <dgm:spPr/>
      <dgm:t>
        <a:bodyPr/>
        <a:lstStyle/>
        <a:p>
          <a:endParaRPr lang="en-US"/>
        </a:p>
      </dgm:t>
    </dgm:pt>
    <dgm:pt modelId="{B4E8C8D3-B7B3-4BB6-8F26-A81E703473A5}" type="sibTrans" cxnId="{10535EB7-6D2C-4589-AFD1-4374D231A6B4}">
      <dgm:prSet/>
      <dgm:spPr/>
      <dgm:t>
        <a:bodyPr/>
        <a:lstStyle/>
        <a:p>
          <a:endParaRPr lang="en-US"/>
        </a:p>
      </dgm:t>
    </dgm:pt>
    <dgm:pt modelId="{4D0736B6-A191-4238-A149-0362E3BE28A9}">
      <dgm:prSet phldrT="[Text]"/>
      <dgm:spPr/>
      <dgm:t>
        <a:bodyPr/>
        <a:lstStyle/>
        <a:p>
          <a:endParaRPr lang="en-US" dirty="0"/>
        </a:p>
      </dgm:t>
    </dgm:pt>
    <dgm:pt modelId="{D23798ED-686F-4DD2-B4D1-58DA75893606}" type="parTrans" cxnId="{B2539F50-99C3-4CF5-9C21-42F3DA6F1218}">
      <dgm:prSet/>
      <dgm:spPr/>
      <dgm:t>
        <a:bodyPr/>
        <a:lstStyle/>
        <a:p>
          <a:endParaRPr lang="en-US"/>
        </a:p>
      </dgm:t>
    </dgm:pt>
    <dgm:pt modelId="{C2A57783-4745-4262-BAAF-5AD17B58EA4E}" type="sibTrans" cxnId="{B2539F50-99C3-4CF5-9C21-42F3DA6F1218}">
      <dgm:prSet/>
      <dgm:spPr/>
      <dgm:t>
        <a:bodyPr/>
        <a:lstStyle/>
        <a:p>
          <a:endParaRPr lang="en-US"/>
        </a:p>
      </dgm:t>
    </dgm:pt>
    <dgm:pt modelId="{047C7201-B0B4-46D4-B815-01B6B0CE781E}" type="pres">
      <dgm:prSet presAssocID="{6B38D71F-AF84-4146-A407-330680B92DFD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CEEA9499-B207-48C2-84FC-BF8FDD282D02}" type="pres">
      <dgm:prSet presAssocID="{82287A0B-AF1C-42C9-A97A-49BC01AA5300}" presName="composite" presStyleCnt="0"/>
      <dgm:spPr/>
    </dgm:pt>
    <dgm:pt modelId="{83C26607-9AAC-4921-82E8-B1DD2D7DCD8B}" type="pres">
      <dgm:prSet presAssocID="{82287A0B-AF1C-42C9-A97A-49BC01AA5300}" presName="FirstChild" presStyleLbl="revTx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C49092-5948-45E0-8E82-50B318B09FF0}" type="pres">
      <dgm:prSet presAssocID="{82287A0B-AF1C-42C9-A97A-49BC01AA5300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98F83E-FDAA-4BF0-A125-1546DC9C3AED}" type="pres">
      <dgm:prSet presAssocID="{82287A0B-AF1C-42C9-A97A-49BC01AA5300}" presName="Accent" presStyleLbl="parChTrans1D1" presStyleIdx="0" presStyleCnt="3"/>
      <dgm:spPr/>
    </dgm:pt>
    <dgm:pt modelId="{37F79F88-8E59-48C1-9AA6-D4BB13168AF2}" type="pres">
      <dgm:prSet presAssocID="{82287A0B-AF1C-42C9-A97A-49BC01AA5300}" presName="Child" presStyleLbl="revTx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EEB43E-883C-40DE-9B37-ED2C2BDA016C}" type="pres">
      <dgm:prSet presAssocID="{C5924A2B-B698-4513-BBDF-52A90C97C823}" presName="sibTrans" presStyleCnt="0"/>
      <dgm:spPr/>
    </dgm:pt>
    <dgm:pt modelId="{3748AAC6-612C-4E6E-BD1A-839307C1E3E4}" type="pres">
      <dgm:prSet presAssocID="{A52D8EA0-798A-4DA2-8A4F-870CCB57ADA3}" presName="composite" presStyleCnt="0"/>
      <dgm:spPr/>
    </dgm:pt>
    <dgm:pt modelId="{AC1B6FEB-11FE-4E85-AF11-D1399321BA2F}" type="pres">
      <dgm:prSet presAssocID="{A52D8EA0-798A-4DA2-8A4F-870CCB57ADA3}" presName="FirstChild" presStyleLbl="revTx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DC0674-8F7A-497F-A46B-1BDB9EDA85C8}" type="pres">
      <dgm:prSet presAssocID="{A52D8EA0-798A-4DA2-8A4F-870CCB57ADA3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FB43F8-5C8E-432E-9005-868984337242}" type="pres">
      <dgm:prSet presAssocID="{A52D8EA0-798A-4DA2-8A4F-870CCB57ADA3}" presName="Accent" presStyleLbl="parChTrans1D1" presStyleIdx="1" presStyleCnt="3"/>
      <dgm:spPr/>
    </dgm:pt>
    <dgm:pt modelId="{E45FC078-3328-420B-9C9B-72E1B6197777}" type="pres">
      <dgm:prSet presAssocID="{A52D8EA0-798A-4DA2-8A4F-870CCB57ADA3}" presName="Child" presStyleLbl="revTx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6D5BE1-FA98-44E2-A305-56F33E123C05}" type="pres">
      <dgm:prSet presAssocID="{F6E8E145-DC99-406B-9C5C-8F2C27614271}" presName="sibTrans" presStyleCnt="0"/>
      <dgm:spPr/>
    </dgm:pt>
    <dgm:pt modelId="{13555777-7ADF-4975-AD4B-1A2C02C0889F}" type="pres">
      <dgm:prSet presAssocID="{0BA68854-81FF-40A6-83D0-A6B0237B197F}" presName="composite" presStyleCnt="0"/>
      <dgm:spPr/>
    </dgm:pt>
    <dgm:pt modelId="{3C994BA8-1F6D-406F-ADBA-15AEF42FE325}" type="pres">
      <dgm:prSet presAssocID="{0BA68854-81FF-40A6-83D0-A6B0237B197F}" presName="FirstChild" presStyleLbl="revTx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7134B3-609E-4F77-AC6D-1C11EB2C554A}" type="pres">
      <dgm:prSet presAssocID="{0BA68854-81FF-40A6-83D0-A6B0237B197F}" presName="Parent" presStyleLbl="alignNode1" presStyleIdx="2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54918F-A643-427E-ABF4-659B99E6A3B7}" type="pres">
      <dgm:prSet presAssocID="{0BA68854-81FF-40A6-83D0-A6B0237B197F}" presName="Accent" presStyleLbl="parChTrans1D1" presStyleIdx="2" presStyleCnt="3"/>
      <dgm:spPr/>
    </dgm:pt>
    <dgm:pt modelId="{233B440A-24A3-486F-BAB2-EC6D9B148832}" type="pres">
      <dgm:prSet presAssocID="{0BA68854-81FF-40A6-83D0-A6B0237B197F}" presName="Child" presStyleLbl="revTx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181E980-5378-44A4-BD0D-ED38E3A41B10}" type="presOf" srcId="{3B8F3203-F13E-4E1E-A7F2-AE5231D9049F}" destId="{83C26607-9AAC-4921-82E8-B1DD2D7DCD8B}" srcOrd="0" destOrd="0" presId="urn:microsoft.com/office/officeart/2011/layout/TabList"/>
    <dgm:cxn modelId="{AC4A371D-039B-444A-95EA-5BE8D378AC55}" srcId="{6B38D71F-AF84-4146-A407-330680B92DFD}" destId="{A52D8EA0-798A-4DA2-8A4F-870CCB57ADA3}" srcOrd="1" destOrd="0" parTransId="{B1EE708E-FF72-417C-8F66-C6BD1893A2E8}" sibTransId="{F6E8E145-DC99-406B-9C5C-8F2C27614271}"/>
    <dgm:cxn modelId="{5720E552-307E-452E-8A87-F89524C30237}" type="presOf" srcId="{A52D8EA0-798A-4DA2-8A4F-870CCB57ADA3}" destId="{E0DC0674-8F7A-497F-A46B-1BDB9EDA85C8}" srcOrd="0" destOrd="0" presId="urn:microsoft.com/office/officeart/2011/layout/TabList"/>
    <dgm:cxn modelId="{B2539F50-99C3-4CF5-9C21-42F3DA6F1218}" srcId="{0BA68854-81FF-40A6-83D0-A6B0237B197F}" destId="{4D0736B6-A191-4238-A149-0362E3BE28A9}" srcOrd="1" destOrd="0" parTransId="{D23798ED-686F-4DD2-B4D1-58DA75893606}" sibTransId="{C2A57783-4745-4262-BAAF-5AD17B58EA4E}"/>
    <dgm:cxn modelId="{7965EF0D-4B9F-4A3D-8DCA-57D9AA33DD57}" type="presOf" srcId="{6B38D71F-AF84-4146-A407-330680B92DFD}" destId="{047C7201-B0B4-46D4-B815-01B6B0CE781E}" srcOrd="0" destOrd="0" presId="urn:microsoft.com/office/officeart/2011/layout/TabList"/>
    <dgm:cxn modelId="{91A602A6-ACE9-4D74-B70C-6A4F033CDDA3}" srcId="{82287A0B-AF1C-42C9-A97A-49BC01AA5300}" destId="{F01A9BF4-F4FB-4B37-85C3-CE1379B07EE3}" srcOrd="1" destOrd="0" parTransId="{11222CA4-F2A9-4A35-B745-231E0FB25C6A}" sibTransId="{5BCD1E5A-351C-47FF-8863-9C69C7C08F42}"/>
    <dgm:cxn modelId="{C7C2F39A-81C9-4C82-9A44-441ABD9DC097}" type="presOf" srcId="{F01A9BF4-F4FB-4B37-85C3-CE1379B07EE3}" destId="{37F79F88-8E59-48C1-9AA6-D4BB13168AF2}" srcOrd="0" destOrd="0" presId="urn:microsoft.com/office/officeart/2011/layout/TabList"/>
    <dgm:cxn modelId="{0AFE2AC4-B2DE-4C9F-A6B6-2CA020A709ED}" type="presOf" srcId="{4DEC9EFB-1188-4823-8590-D9633BC67654}" destId="{AC1B6FEB-11FE-4E85-AF11-D1399321BA2F}" srcOrd="0" destOrd="0" presId="urn:microsoft.com/office/officeart/2011/layout/TabList"/>
    <dgm:cxn modelId="{FEFF12CF-80ED-4548-AD6D-CF451B215190}" srcId="{A52D8EA0-798A-4DA2-8A4F-870CCB57ADA3}" destId="{E55AB5F5-B4E3-4A0F-89BC-F215B327D764}" srcOrd="1" destOrd="0" parTransId="{9CA5748A-B8E1-4E3D-AF58-7570880CA952}" sibTransId="{6DFD314B-5679-4E7D-B2C2-B448377B3BAE}"/>
    <dgm:cxn modelId="{2CDE0D19-685B-439D-8A02-66D8A0F66A3C}" srcId="{82287A0B-AF1C-42C9-A97A-49BC01AA5300}" destId="{3B8F3203-F13E-4E1E-A7F2-AE5231D9049F}" srcOrd="0" destOrd="0" parTransId="{C2C4D82A-FDA9-40D9-9D47-0086DF8E5341}" sibTransId="{FB47E97C-3595-4F51-A38B-016244F40997}"/>
    <dgm:cxn modelId="{8592E592-A060-4133-AD02-E53EA545C7A7}" srcId="{6B38D71F-AF84-4146-A407-330680B92DFD}" destId="{82287A0B-AF1C-42C9-A97A-49BC01AA5300}" srcOrd="0" destOrd="0" parTransId="{4BFD0531-FE4F-486D-B764-266000A10DAF}" sibTransId="{C5924A2B-B698-4513-BBDF-52A90C97C823}"/>
    <dgm:cxn modelId="{E3221B28-48D8-446A-A484-1FE6C34F53F6}" srcId="{6B38D71F-AF84-4146-A407-330680B92DFD}" destId="{0BA68854-81FF-40A6-83D0-A6B0237B197F}" srcOrd="2" destOrd="0" parTransId="{FB9B1C4A-D6AB-4AB9-80DA-CF941CDFB868}" sibTransId="{44155FA8-B288-488C-96BA-7200A238ED5A}"/>
    <dgm:cxn modelId="{51D42E86-46D6-44C0-8A2D-C1ABEBF2A947}" type="presOf" srcId="{82287A0B-AF1C-42C9-A97A-49BC01AA5300}" destId="{75C49092-5948-45E0-8E82-50B318B09FF0}" srcOrd="0" destOrd="0" presId="urn:microsoft.com/office/officeart/2011/layout/TabList"/>
    <dgm:cxn modelId="{10535EB7-6D2C-4589-AFD1-4374D231A6B4}" srcId="{0BA68854-81FF-40A6-83D0-A6B0237B197F}" destId="{0DFDB066-0B3A-4A7F-BBFC-CE51AFBEA4F4}" srcOrd="0" destOrd="0" parTransId="{A98C2DD3-0FD3-475D-BAFC-5C8656A4E7D3}" sibTransId="{B4E8C8D3-B7B3-4BB6-8F26-A81E703473A5}"/>
    <dgm:cxn modelId="{C8EC6AFC-423C-4E4F-9728-740E71B4598E}" type="presOf" srcId="{E55AB5F5-B4E3-4A0F-89BC-F215B327D764}" destId="{E45FC078-3328-420B-9C9B-72E1B6197777}" srcOrd="0" destOrd="0" presId="urn:microsoft.com/office/officeart/2011/layout/TabList"/>
    <dgm:cxn modelId="{040DCF55-2CE4-4CED-9D6C-E75F4EB81170}" type="presOf" srcId="{4D0736B6-A191-4238-A149-0362E3BE28A9}" destId="{233B440A-24A3-486F-BAB2-EC6D9B148832}" srcOrd="0" destOrd="0" presId="urn:microsoft.com/office/officeart/2011/layout/TabList"/>
    <dgm:cxn modelId="{D605AB5E-B3BA-4311-9877-54C4C5519FCE}" type="presOf" srcId="{0BA68854-81FF-40A6-83D0-A6B0237B197F}" destId="{857134B3-609E-4F77-AC6D-1C11EB2C554A}" srcOrd="0" destOrd="0" presId="urn:microsoft.com/office/officeart/2011/layout/TabList"/>
    <dgm:cxn modelId="{56F95117-B588-497A-BE0D-74121783BA76}" srcId="{A52D8EA0-798A-4DA2-8A4F-870CCB57ADA3}" destId="{4DEC9EFB-1188-4823-8590-D9633BC67654}" srcOrd="0" destOrd="0" parTransId="{42609CEF-4ACB-4193-B2E9-F00CCF2406EB}" sibTransId="{B0993C6E-66FA-477D-8188-F3CEED922EDC}"/>
    <dgm:cxn modelId="{BDBF319D-EEE8-43F1-B88C-F7D0F03A464E}" type="presOf" srcId="{0DFDB066-0B3A-4A7F-BBFC-CE51AFBEA4F4}" destId="{3C994BA8-1F6D-406F-ADBA-15AEF42FE325}" srcOrd="0" destOrd="0" presId="urn:microsoft.com/office/officeart/2011/layout/TabList"/>
    <dgm:cxn modelId="{44175FBB-229A-4BC7-A8DB-230BE9BFFB67}" type="presParOf" srcId="{047C7201-B0B4-46D4-B815-01B6B0CE781E}" destId="{CEEA9499-B207-48C2-84FC-BF8FDD282D02}" srcOrd="0" destOrd="0" presId="urn:microsoft.com/office/officeart/2011/layout/TabList"/>
    <dgm:cxn modelId="{73CF2926-DEA4-4ABC-82FA-77E57918C6D9}" type="presParOf" srcId="{CEEA9499-B207-48C2-84FC-BF8FDD282D02}" destId="{83C26607-9AAC-4921-82E8-B1DD2D7DCD8B}" srcOrd="0" destOrd="0" presId="urn:microsoft.com/office/officeart/2011/layout/TabList"/>
    <dgm:cxn modelId="{1EADCD6D-89E9-4C44-B34A-D889BD2E0D85}" type="presParOf" srcId="{CEEA9499-B207-48C2-84FC-BF8FDD282D02}" destId="{75C49092-5948-45E0-8E82-50B318B09FF0}" srcOrd="1" destOrd="0" presId="urn:microsoft.com/office/officeart/2011/layout/TabList"/>
    <dgm:cxn modelId="{B5D6693F-D44C-480D-988C-75886C625F1F}" type="presParOf" srcId="{CEEA9499-B207-48C2-84FC-BF8FDD282D02}" destId="{EB98F83E-FDAA-4BF0-A125-1546DC9C3AED}" srcOrd="2" destOrd="0" presId="urn:microsoft.com/office/officeart/2011/layout/TabList"/>
    <dgm:cxn modelId="{861FE70D-FF12-429C-A5F0-1382C5956763}" type="presParOf" srcId="{047C7201-B0B4-46D4-B815-01B6B0CE781E}" destId="{37F79F88-8E59-48C1-9AA6-D4BB13168AF2}" srcOrd="1" destOrd="0" presId="urn:microsoft.com/office/officeart/2011/layout/TabList"/>
    <dgm:cxn modelId="{828B4F1B-DCB9-4D14-99AD-079FEF168546}" type="presParOf" srcId="{047C7201-B0B4-46D4-B815-01B6B0CE781E}" destId="{97EEB43E-883C-40DE-9B37-ED2C2BDA016C}" srcOrd="2" destOrd="0" presId="urn:microsoft.com/office/officeart/2011/layout/TabList"/>
    <dgm:cxn modelId="{94547D7D-B8F6-46A8-9935-0323356AA3B2}" type="presParOf" srcId="{047C7201-B0B4-46D4-B815-01B6B0CE781E}" destId="{3748AAC6-612C-4E6E-BD1A-839307C1E3E4}" srcOrd="3" destOrd="0" presId="urn:microsoft.com/office/officeart/2011/layout/TabList"/>
    <dgm:cxn modelId="{8A1D4D00-989B-40B7-8379-D26992E7ABA5}" type="presParOf" srcId="{3748AAC6-612C-4E6E-BD1A-839307C1E3E4}" destId="{AC1B6FEB-11FE-4E85-AF11-D1399321BA2F}" srcOrd="0" destOrd="0" presId="urn:microsoft.com/office/officeart/2011/layout/TabList"/>
    <dgm:cxn modelId="{F19AF1B5-5271-4AA7-BAF2-4582D656CE31}" type="presParOf" srcId="{3748AAC6-612C-4E6E-BD1A-839307C1E3E4}" destId="{E0DC0674-8F7A-497F-A46B-1BDB9EDA85C8}" srcOrd="1" destOrd="0" presId="urn:microsoft.com/office/officeart/2011/layout/TabList"/>
    <dgm:cxn modelId="{5DEB33A3-09A1-471F-B19A-CF923D6526D2}" type="presParOf" srcId="{3748AAC6-612C-4E6E-BD1A-839307C1E3E4}" destId="{49FB43F8-5C8E-432E-9005-868984337242}" srcOrd="2" destOrd="0" presId="urn:microsoft.com/office/officeart/2011/layout/TabList"/>
    <dgm:cxn modelId="{1F00EBAD-B5F3-4305-BBE9-6B01615E461C}" type="presParOf" srcId="{047C7201-B0B4-46D4-B815-01B6B0CE781E}" destId="{E45FC078-3328-420B-9C9B-72E1B6197777}" srcOrd="4" destOrd="0" presId="urn:microsoft.com/office/officeart/2011/layout/TabList"/>
    <dgm:cxn modelId="{64F465F6-9165-4731-BF01-B2C11EBC782A}" type="presParOf" srcId="{047C7201-B0B4-46D4-B815-01B6B0CE781E}" destId="{B06D5BE1-FA98-44E2-A305-56F33E123C05}" srcOrd="5" destOrd="0" presId="urn:microsoft.com/office/officeart/2011/layout/TabList"/>
    <dgm:cxn modelId="{DBA6B780-FA57-4393-A240-DE9E9BBC1F30}" type="presParOf" srcId="{047C7201-B0B4-46D4-B815-01B6B0CE781E}" destId="{13555777-7ADF-4975-AD4B-1A2C02C0889F}" srcOrd="6" destOrd="0" presId="urn:microsoft.com/office/officeart/2011/layout/TabList"/>
    <dgm:cxn modelId="{BB0D385D-A92A-4999-A05F-9A501296A4AA}" type="presParOf" srcId="{13555777-7ADF-4975-AD4B-1A2C02C0889F}" destId="{3C994BA8-1F6D-406F-ADBA-15AEF42FE325}" srcOrd="0" destOrd="0" presId="urn:microsoft.com/office/officeart/2011/layout/TabList"/>
    <dgm:cxn modelId="{D5E2718F-6758-4037-A386-24FDCFB98B10}" type="presParOf" srcId="{13555777-7ADF-4975-AD4B-1A2C02C0889F}" destId="{857134B3-609E-4F77-AC6D-1C11EB2C554A}" srcOrd="1" destOrd="0" presId="urn:microsoft.com/office/officeart/2011/layout/TabList"/>
    <dgm:cxn modelId="{0BB0A700-2016-4A1B-B47D-173A2D9BAE16}" type="presParOf" srcId="{13555777-7ADF-4975-AD4B-1A2C02C0889F}" destId="{D154918F-A643-427E-ABF4-659B99E6A3B7}" srcOrd="2" destOrd="0" presId="urn:microsoft.com/office/officeart/2011/layout/TabList"/>
    <dgm:cxn modelId="{0C122D5B-D6A3-4093-AD4D-87E7FF98D7D7}" type="presParOf" srcId="{047C7201-B0B4-46D4-B815-01B6B0CE781E}" destId="{233B440A-24A3-486F-BAB2-EC6D9B148832}" srcOrd="7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029FE0-7A52-4E60-BCE4-DE1DB606615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38C694-981A-49F7-AB49-503C69A2107F}">
      <dgm:prSet/>
      <dgm:spPr/>
      <dgm:t>
        <a:bodyPr/>
        <a:lstStyle/>
        <a:p>
          <a:pPr rtl="0"/>
          <a:r>
            <a:rPr lang="en-US" b="1" smtClean="0"/>
            <a:t>Objectivism</a:t>
          </a:r>
          <a:endParaRPr lang="en-GB"/>
        </a:p>
      </dgm:t>
    </dgm:pt>
    <dgm:pt modelId="{38F1C13F-9803-4AFD-9C23-3BD8073192BE}" type="parTrans" cxnId="{64940FBB-0767-4D45-B228-EE2074B4745A}">
      <dgm:prSet/>
      <dgm:spPr/>
      <dgm:t>
        <a:bodyPr/>
        <a:lstStyle/>
        <a:p>
          <a:endParaRPr lang="en-US"/>
        </a:p>
      </dgm:t>
    </dgm:pt>
    <dgm:pt modelId="{8C035847-896B-4F76-A5D4-7F6FEEFA6F07}" type="sibTrans" cxnId="{64940FBB-0767-4D45-B228-EE2074B4745A}">
      <dgm:prSet/>
      <dgm:spPr/>
      <dgm:t>
        <a:bodyPr/>
        <a:lstStyle/>
        <a:p>
          <a:endParaRPr lang="en-US"/>
        </a:p>
      </dgm:t>
    </dgm:pt>
    <dgm:pt modelId="{6731E493-CFD3-4D3E-81EA-63B24A0B3B5E}">
      <dgm:prSet/>
      <dgm:spPr/>
      <dgm:t>
        <a:bodyPr/>
        <a:lstStyle/>
        <a:p>
          <a:pPr rtl="0"/>
          <a:r>
            <a:rPr lang="en-US" dirty="0" smtClean="0"/>
            <a:t>is the philosophical position which holds that social entities exist in reality external to social actors. </a:t>
          </a:r>
          <a:endParaRPr lang="en-GB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80A099DF-1850-4911-9A7D-A6DD314E4B4E}" type="parTrans" cxnId="{05B94EE1-628B-4657-9896-108DBC3AA0AC}">
      <dgm:prSet/>
      <dgm:spPr/>
      <dgm:t>
        <a:bodyPr/>
        <a:lstStyle/>
        <a:p>
          <a:endParaRPr lang="en-US"/>
        </a:p>
      </dgm:t>
    </dgm:pt>
    <dgm:pt modelId="{08828D86-E4DE-4B20-8634-BB1A031884C9}" type="sibTrans" cxnId="{05B94EE1-628B-4657-9896-108DBC3AA0AC}">
      <dgm:prSet/>
      <dgm:spPr/>
      <dgm:t>
        <a:bodyPr/>
        <a:lstStyle/>
        <a:p>
          <a:endParaRPr lang="en-US"/>
        </a:p>
      </dgm:t>
    </dgm:pt>
    <dgm:pt modelId="{B59532A1-4B18-4B62-AA5E-5BBAB2CA20CD}">
      <dgm:prSet/>
      <dgm:spPr/>
      <dgm:t>
        <a:bodyPr/>
        <a:lstStyle/>
        <a:p>
          <a:pPr rtl="0"/>
          <a:r>
            <a:rPr lang="en-US" b="1" smtClean="0"/>
            <a:t>Subjectivist </a:t>
          </a:r>
          <a:endParaRPr lang="en-GB"/>
        </a:p>
      </dgm:t>
    </dgm:pt>
    <dgm:pt modelId="{0EEA35BD-F33B-4D25-A1B4-73E3786443F7}" type="parTrans" cxnId="{A5FF74DA-B699-4143-8B3D-143B5CFD4F7A}">
      <dgm:prSet/>
      <dgm:spPr/>
      <dgm:t>
        <a:bodyPr/>
        <a:lstStyle/>
        <a:p>
          <a:endParaRPr lang="en-US"/>
        </a:p>
      </dgm:t>
    </dgm:pt>
    <dgm:pt modelId="{3E70B468-1996-45E9-B7C7-BB894C88E980}" type="sibTrans" cxnId="{A5FF74DA-B699-4143-8B3D-143B5CFD4F7A}">
      <dgm:prSet/>
      <dgm:spPr/>
      <dgm:t>
        <a:bodyPr/>
        <a:lstStyle/>
        <a:p>
          <a:endParaRPr lang="en-US"/>
        </a:p>
      </dgm:t>
    </dgm:pt>
    <dgm:pt modelId="{223AF5FD-1D9C-41D0-9DDD-BF7B5A86D4BE}">
      <dgm:prSet/>
      <dgm:spPr/>
      <dgm:t>
        <a:bodyPr/>
        <a:lstStyle/>
        <a:p>
          <a:pPr rtl="0"/>
          <a:r>
            <a:rPr lang="en-US" dirty="0" smtClean="0"/>
            <a:t>view is that social phenomena are created from the perceptions and consequent actions of social actors. </a:t>
          </a:r>
          <a:endParaRPr lang="en-GB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BCDE8B00-4664-41FB-A352-96A09F35AF9B}" type="parTrans" cxnId="{06DF1B81-D3E8-4BDF-8F39-73D737135C5E}">
      <dgm:prSet/>
      <dgm:spPr/>
      <dgm:t>
        <a:bodyPr/>
        <a:lstStyle/>
        <a:p>
          <a:endParaRPr lang="en-US"/>
        </a:p>
      </dgm:t>
    </dgm:pt>
    <dgm:pt modelId="{14F4AECB-3C5B-405D-A915-4F87B229C173}" type="sibTrans" cxnId="{06DF1B81-D3E8-4BDF-8F39-73D737135C5E}">
      <dgm:prSet/>
      <dgm:spPr/>
      <dgm:t>
        <a:bodyPr/>
        <a:lstStyle/>
        <a:p>
          <a:endParaRPr lang="en-US"/>
        </a:p>
      </dgm:t>
    </dgm:pt>
    <dgm:pt modelId="{34B129B7-E982-4922-8BA4-D5231F6E9200}">
      <dgm:prSet/>
      <dgm:spPr/>
      <dgm:t>
        <a:bodyPr/>
        <a:lstStyle/>
        <a:p>
          <a:pPr rtl="0"/>
          <a:r>
            <a:rPr lang="en-US" b="0" dirty="0" smtClean="0"/>
            <a:t>holds that the most important determinant of the research philosophy adopted is the research question.</a:t>
          </a:r>
          <a:endParaRPr lang="en-GB" b="0" dirty="0"/>
        </a:p>
      </dgm:t>
    </dgm:pt>
    <dgm:pt modelId="{9DC0115F-9EC3-4E8F-B49D-6BFB8457137D}" type="parTrans" cxnId="{CC9D7882-9A24-45A2-B9AF-E7E93A6FF712}">
      <dgm:prSet/>
      <dgm:spPr/>
      <dgm:t>
        <a:bodyPr/>
        <a:lstStyle/>
        <a:p>
          <a:endParaRPr lang="en-US"/>
        </a:p>
      </dgm:t>
    </dgm:pt>
    <dgm:pt modelId="{F0BC9FD0-2266-4CBC-82F3-91D910367FD4}" type="sibTrans" cxnId="{CC9D7882-9A24-45A2-B9AF-E7E93A6FF712}">
      <dgm:prSet/>
      <dgm:spPr/>
      <dgm:t>
        <a:bodyPr/>
        <a:lstStyle/>
        <a:p>
          <a:endParaRPr lang="en-US"/>
        </a:p>
      </dgm:t>
    </dgm:pt>
    <dgm:pt modelId="{C3736444-3A00-4E10-9923-52D6138C90C7}">
      <dgm:prSet/>
      <dgm:spPr/>
      <dgm:t>
        <a:bodyPr/>
        <a:lstStyle/>
        <a:p>
          <a:pPr rtl="0"/>
          <a:r>
            <a:rPr lang="en-GB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MIXED-METHODS</a:t>
          </a:r>
          <a:endParaRPr lang="en-GB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DF393AC2-6E13-4FFB-94FC-50AD2FC96019}" type="parTrans" cxnId="{6094084E-7D7D-4963-AEC0-877E2117A4BB}">
      <dgm:prSet/>
      <dgm:spPr/>
      <dgm:t>
        <a:bodyPr/>
        <a:lstStyle/>
        <a:p>
          <a:endParaRPr lang="en-US"/>
        </a:p>
      </dgm:t>
    </dgm:pt>
    <dgm:pt modelId="{53C19747-516A-4DFD-BB5A-6135EE761487}" type="sibTrans" cxnId="{6094084E-7D7D-4963-AEC0-877E2117A4BB}">
      <dgm:prSet/>
      <dgm:spPr/>
      <dgm:t>
        <a:bodyPr/>
        <a:lstStyle/>
        <a:p>
          <a:endParaRPr lang="en-US"/>
        </a:p>
      </dgm:t>
    </dgm:pt>
    <dgm:pt modelId="{C004E167-C629-4173-832E-F31E9995334A}">
      <dgm:prSet/>
      <dgm:spPr/>
      <dgm:t>
        <a:bodyPr/>
        <a:lstStyle/>
        <a:p>
          <a:pPr rtl="0"/>
          <a:r>
            <a:rPr lang="en-US" b="1" smtClean="0"/>
            <a:t>Pragmatism </a:t>
          </a:r>
          <a:endParaRPr lang="en-GB"/>
        </a:p>
      </dgm:t>
    </dgm:pt>
    <dgm:pt modelId="{66733D52-305B-4364-A775-09D0D88C37EF}" type="sibTrans" cxnId="{ED9C4EFC-61D8-47C1-9412-0E5390AC0D9C}">
      <dgm:prSet/>
      <dgm:spPr/>
      <dgm:t>
        <a:bodyPr/>
        <a:lstStyle/>
        <a:p>
          <a:endParaRPr lang="en-US"/>
        </a:p>
      </dgm:t>
    </dgm:pt>
    <dgm:pt modelId="{919842B0-5E5D-472E-99AD-B68291ED3160}" type="parTrans" cxnId="{ED9C4EFC-61D8-47C1-9412-0E5390AC0D9C}">
      <dgm:prSet/>
      <dgm:spPr/>
      <dgm:t>
        <a:bodyPr/>
        <a:lstStyle/>
        <a:p>
          <a:endParaRPr lang="en-US"/>
        </a:p>
      </dgm:t>
    </dgm:pt>
    <dgm:pt modelId="{45851083-E370-413B-ABBD-B74BBCBC0875}">
      <dgm:prSet/>
      <dgm:spPr/>
      <dgm:t>
        <a:bodyPr/>
        <a:lstStyle/>
        <a:p>
          <a:pPr rtl="0"/>
          <a:r>
            <a:rPr lang="en-US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QUANTITATIVE</a:t>
          </a:r>
          <a:endParaRPr lang="en-GB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BB77724B-3A28-4119-800D-D6D9BA8E7888}" type="parTrans" cxnId="{1E03C4F6-BEC8-4312-9DD5-160EA235FB26}">
      <dgm:prSet/>
      <dgm:spPr/>
    </dgm:pt>
    <dgm:pt modelId="{290AB0E6-10BE-4B7C-9D51-FE3D53A7F780}" type="sibTrans" cxnId="{1E03C4F6-BEC8-4312-9DD5-160EA235FB26}">
      <dgm:prSet/>
      <dgm:spPr/>
    </dgm:pt>
    <dgm:pt modelId="{35848B20-8BC8-4BA9-954E-BE52FCA4709D}">
      <dgm:prSet/>
      <dgm:spPr/>
      <dgm:t>
        <a:bodyPr/>
        <a:lstStyle/>
        <a:p>
          <a:pPr rtl="0"/>
          <a:r>
            <a:rPr lang="en-US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QUALITATIVE</a:t>
          </a:r>
          <a:endParaRPr lang="en-GB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8DBAFAB2-1780-4493-9CE3-E34E58711E8A}" type="parTrans" cxnId="{2964116E-5114-478C-9857-46631FC8141C}">
      <dgm:prSet/>
      <dgm:spPr/>
    </dgm:pt>
    <dgm:pt modelId="{B35CA451-BBC9-4B42-A494-764C21FD1744}" type="sibTrans" cxnId="{2964116E-5114-478C-9857-46631FC8141C}">
      <dgm:prSet/>
      <dgm:spPr/>
    </dgm:pt>
    <dgm:pt modelId="{6C685DFC-7725-474A-8BE0-D607605B4610}" type="pres">
      <dgm:prSet presAssocID="{2C029FE0-7A52-4E60-BCE4-DE1DB606615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FF6A594-7167-4A20-B775-DA6F5C531D1B}" type="pres">
      <dgm:prSet presAssocID="{9638C694-981A-49F7-AB49-503C69A2107F}" presName="linNode" presStyleCnt="0"/>
      <dgm:spPr/>
    </dgm:pt>
    <dgm:pt modelId="{D2367049-CF5B-49E8-A2FB-D18875B41C5B}" type="pres">
      <dgm:prSet presAssocID="{9638C694-981A-49F7-AB49-503C69A2107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A9B890-39FC-49D5-97FE-ADFF9DED82D8}" type="pres">
      <dgm:prSet presAssocID="{9638C694-981A-49F7-AB49-503C69A2107F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0E9175-FC71-4B1A-9408-5C75A7629209}" type="pres">
      <dgm:prSet presAssocID="{8C035847-896B-4F76-A5D4-7F6FEEFA6F07}" presName="sp" presStyleCnt="0"/>
      <dgm:spPr/>
    </dgm:pt>
    <dgm:pt modelId="{7351ED4A-1F3E-4D1D-A2F2-F9E6CE899187}" type="pres">
      <dgm:prSet presAssocID="{B59532A1-4B18-4B62-AA5E-5BBAB2CA20CD}" presName="linNode" presStyleCnt="0"/>
      <dgm:spPr/>
    </dgm:pt>
    <dgm:pt modelId="{4A5B2A20-BDD9-4752-AACA-4A3413588E97}" type="pres">
      <dgm:prSet presAssocID="{B59532A1-4B18-4B62-AA5E-5BBAB2CA20CD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E58497-D245-44AE-A1BF-EF20F75DD51D}" type="pres">
      <dgm:prSet presAssocID="{B59532A1-4B18-4B62-AA5E-5BBAB2CA20CD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24D902-07BB-4ABF-B50C-063D52D20C03}" type="pres">
      <dgm:prSet presAssocID="{3E70B468-1996-45E9-B7C7-BB894C88E980}" presName="sp" presStyleCnt="0"/>
      <dgm:spPr/>
    </dgm:pt>
    <dgm:pt modelId="{335643FB-612B-4120-8166-D84455062ED5}" type="pres">
      <dgm:prSet presAssocID="{C004E167-C629-4173-832E-F31E9995334A}" presName="linNode" presStyleCnt="0"/>
      <dgm:spPr/>
    </dgm:pt>
    <dgm:pt modelId="{3C1DE677-1E22-4E9F-922D-EC5B74BA9DF7}" type="pres">
      <dgm:prSet presAssocID="{C004E167-C629-4173-832E-F31E9995334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AF1059-CFDF-4056-B917-27B1776DED3D}" type="pres">
      <dgm:prSet presAssocID="{C004E167-C629-4173-832E-F31E9995334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536A6D-B3B7-47DF-B69F-9335A42FB44B}" type="presOf" srcId="{223AF5FD-1D9C-41D0-9DDD-BF7B5A86D4BE}" destId="{31E58497-D245-44AE-A1BF-EF20F75DD51D}" srcOrd="0" destOrd="0" presId="urn:microsoft.com/office/officeart/2005/8/layout/vList5"/>
    <dgm:cxn modelId="{CC9D7882-9A24-45A2-B9AF-E7E93A6FF712}" srcId="{C004E167-C629-4173-832E-F31E9995334A}" destId="{34B129B7-E982-4922-8BA4-D5231F6E9200}" srcOrd="0" destOrd="0" parTransId="{9DC0115F-9EC3-4E8F-B49D-6BFB8457137D}" sibTransId="{F0BC9FD0-2266-4CBC-82F3-91D910367FD4}"/>
    <dgm:cxn modelId="{B83296F7-8703-4801-B7B1-6093BD02C87A}" type="presOf" srcId="{9638C694-981A-49F7-AB49-503C69A2107F}" destId="{D2367049-CF5B-49E8-A2FB-D18875B41C5B}" srcOrd="0" destOrd="0" presId="urn:microsoft.com/office/officeart/2005/8/layout/vList5"/>
    <dgm:cxn modelId="{A66E89B5-477D-4D9C-BE44-3B26465EAB48}" type="presOf" srcId="{C3736444-3A00-4E10-9923-52D6138C90C7}" destId="{22AF1059-CFDF-4056-B917-27B1776DED3D}" srcOrd="0" destOrd="1" presId="urn:microsoft.com/office/officeart/2005/8/layout/vList5"/>
    <dgm:cxn modelId="{73097BC4-C42E-4B7A-BEF4-AA627BC820C9}" type="presOf" srcId="{C004E167-C629-4173-832E-F31E9995334A}" destId="{3C1DE677-1E22-4E9F-922D-EC5B74BA9DF7}" srcOrd="0" destOrd="0" presId="urn:microsoft.com/office/officeart/2005/8/layout/vList5"/>
    <dgm:cxn modelId="{1E03C4F6-BEC8-4312-9DD5-160EA235FB26}" srcId="{9638C694-981A-49F7-AB49-503C69A2107F}" destId="{45851083-E370-413B-ABBD-B74BBCBC0875}" srcOrd="1" destOrd="0" parTransId="{BB77724B-3A28-4119-800D-D6D9BA8E7888}" sibTransId="{290AB0E6-10BE-4B7C-9D51-FE3D53A7F780}"/>
    <dgm:cxn modelId="{6094084E-7D7D-4963-AEC0-877E2117A4BB}" srcId="{C004E167-C629-4173-832E-F31E9995334A}" destId="{C3736444-3A00-4E10-9923-52D6138C90C7}" srcOrd="1" destOrd="0" parTransId="{DF393AC2-6E13-4FFB-94FC-50AD2FC96019}" sibTransId="{53C19747-516A-4DFD-BB5A-6135EE761487}"/>
    <dgm:cxn modelId="{06DF1B81-D3E8-4BDF-8F39-73D737135C5E}" srcId="{B59532A1-4B18-4B62-AA5E-5BBAB2CA20CD}" destId="{223AF5FD-1D9C-41D0-9DDD-BF7B5A86D4BE}" srcOrd="0" destOrd="0" parTransId="{BCDE8B00-4664-41FB-A352-96A09F35AF9B}" sibTransId="{14F4AECB-3C5B-405D-A915-4F87B229C173}"/>
    <dgm:cxn modelId="{2964116E-5114-478C-9857-46631FC8141C}" srcId="{B59532A1-4B18-4B62-AA5E-5BBAB2CA20CD}" destId="{35848B20-8BC8-4BA9-954E-BE52FCA4709D}" srcOrd="1" destOrd="0" parTransId="{8DBAFAB2-1780-4493-9CE3-E34E58711E8A}" sibTransId="{B35CA451-BBC9-4B42-A494-764C21FD1744}"/>
    <dgm:cxn modelId="{B079BC4C-00D6-42E2-875F-0E376073FA05}" type="presOf" srcId="{45851083-E370-413B-ABBD-B74BBCBC0875}" destId="{48A9B890-39FC-49D5-97FE-ADFF9DED82D8}" srcOrd="0" destOrd="1" presId="urn:microsoft.com/office/officeart/2005/8/layout/vList5"/>
    <dgm:cxn modelId="{9D2FE480-34EC-491D-B7C8-64A33CB60BF6}" type="presOf" srcId="{2C029FE0-7A52-4E60-BCE4-DE1DB6066155}" destId="{6C685DFC-7725-474A-8BE0-D607605B4610}" srcOrd="0" destOrd="0" presId="urn:microsoft.com/office/officeart/2005/8/layout/vList5"/>
    <dgm:cxn modelId="{AFDAAD7D-ABC1-46DC-8059-C9F5F2031E2B}" type="presOf" srcId="{35848B20-8BC8-4BA9-954E-BE52FCA4709D}" destId="{31E58497-D245-44AE-A1BF-EF20F75DD51D}" srcOrd="0" destOrd="1" presId="urn:microsoft.com/office/officeart/2005/8/layout/vList5"/>
    <dgm:cxn modelId="{ED9C4EFC-61D8-47C1-9412-0E5390AC0D9C}" srcId="{2C029FE0-7A52-4E60-BCE4-DE1DB6066155}" destId="{C004E167-C629-4173-832E-F31E9995334A}" srcOrd="2" destOrd="0" parTransId="{919842B0-5E5D-472E-99AD-B68291ED3160}" sibTransId="{66733D52-305B-4364-A775-09D0D88C37EF}"/>
    <dgm:cxn modelId="{550795A2-5DC9-447F-BA18-16A8ECB8E2B5}" type="presOf" srcId="{6731E493-CFD3-4D3E-81EA-63B24A0B3B5E}" destId="{48A9B890-39FC-49D5-97FE-ADFF9DED82D8}" srcOrd="0" destOrd="0" presId="urn:microsoft.com/office/officeart/2005/8/layout/vList5"/>
    <dgm:cxn modelId="{A5FF74DA-B699-4143-8B3D-143B5CFD4F7A}" srcId="{2C029FE0-7A52-4E60-BCE4-DE1DB6066155}" destId="{B59532A1-4B18-4B62-AA5E-5BBAB2CA20CD}" srcOrd="1" destOrd="0" parTransId="{0EEA35BD-F33B-4D25-A1B4-73E3786443F7}" sibTransId="{3E70B468-1996-45E9-B7C7-BB894C88E980}"/>
    <dgm:cxn modelId="{64940FBB-0767-4D45-B228-EE2074B4745A}" srcId="{2C029FE0-7A52-4E60-BCE4-DE1DB6066155}" destId="{9638C694-981A-49F7-AB49-503C69A2107F}" srcOrd="0" destOrd="0" parTransId="{38F1C13F-9803-4AFD-9C23-3BD8073192BE}" sibTransId="{8C035847-896B-4F76-A5D4-7F6FEEFA6F07}"/>
    <dgm:cxn modelId="{05B94EE1-628B-4657-9896-108DBC3AA0AC}" srcId="{9638C694-981A-49F7-AB49-503C69A2107F}" destId="{6731E493-CFD3-4D3E-81EA-63B24A0B3B5E}" srcOrd="0" destOrd="0" parTransId="{80A099DF-1850-4911-9A7D-A6DD314E4B4E}" sibTransId="{08828D86-E4DE-4B20-8634-BB1A031884C9}"/>
    <dgm:cxn modelId="{70304618-EAF9-4079-80BA-D82554BF10D5}" type="presOf" srcId="{34B129B7-E982-4922-8BA4-D5231F6E9200}" destId="{22AF1059-CFDF-4056-B917-27B1776DED3D}" srcOrd="0" destOrd="0" presId="urn:microsoft.com/office/officeart/2005/8/layout/vList5"/>
    <dgm:cxn modelId="{AB64EA10-3053-46E6-A30F-EFC7AE44B699}" type="presOf" srcId="{B59532A1-4B18-4B62-AA5E-5BBAB2CA20CD}" destId="{4A5B2A20-BDD9-4752-AACA-4A3413588E97}" srcOrd="0" destOrd="0" presId="urn:microsoft.com/office/officeart/2005/8/layout/vList5"/>
    <dgm:cxn modelId="{2371DC01-A58D-42DE-96AE-D78E90D36827}" type="presParOf" srcId="{6C685DFC-7725-474A-8BE0-D607605B4610}" destId="{7FF6A594-7167-4A20-B775-DA6F5C531D1B}" srcOrd="0" destOrd="0" presId="urn:microsoft.com/office/officeart/2005/8/layout/vList5"/>
    <dgm:cxn modelId="{AA88DDCA-A012-449D-BAAB-7CEBCEBB28C8}" type="presParOf" srcId="{7FF6A594-7167-4A20-B775-DA6F5C531D1B}" destId="{D2367049-CF5B-49E8-A2FB-D18875B41C5B}" srcOrd="0" destOrd="0" presId="urn:microsoft.com/office/officeart/2005/8/layout/vList5"/>
    <dgm:cxn modelId="{C32E9232-2D3C-4F22-9981-3B2CB0E20A8A}" type="presParOf" srcId="{7FF6A594-7167-4A20-B775-DA6F5C531D1B}" destId="{48A9B890-39FC-49D5-97FE-ADFF9DED82D8}" srcOrd="1" destOrd="0" presId="urn:microsoft.com/office/officeart/2005/8/layout/vList5"/>
    <dgm:cxn modelId="{19490A26-9E9D-4D2C-9731-9C7C3DFD19D2}" type="presParOf" srcId="{6C685DFC-7725-474A-8BE0-D607605B4610}" destId="{300E9175-FC71-4B1A-9408-5C75A7629209}" srcOrd="1" destOrd="0" presId="urn:microsoft.com/office/officeart/2005/8/layout/vList5"/>
    <dgm:cxn modelId="{94F331B6-BE13-4B36-90C0-97A2D56E1A7B}" type="presParOf" srcId="{6C685DFC-7725-474A-8BE0-D607605B4610}" destId="{7351ED4A-1F3E-4D1D-A2F2-F9E6CE899187}" srcOrd="2" destOrd="0" presId="urn:microsoft.com/office/officeart/2005/8/layout/vList5"/>
    <dgm:cxn modelId="{6D0383D5-5DA7-4BD1-A4A6-FE7D78EA7707}" type="presParOf" srcId="{7351ED4A-1F3E-4D1D-A2F2-F9E6CE899187}" destId="{4A5B2A20-BDD9-4752-AACA-4A3413588E97}" srcOrd="0" destOrd="0" presId="urn:microsoft.com/office/officeart/2005/8/layout/vList5"/>
    <dgm:cxn modelId="{E37EFFD8-008D-4575-9DAF-6DFDA7526F7F}" type="presParOf" srcId="{7351ED4A-1F3E-4D1D-A2F2-F9E6CE899187}" destId="{31E58497-D245-44AE-A1BF-EF20F75DD51D}" srcOrd="1" destOrd="0" presId="urn:microsoft.com/office/officeart/2005/8/layout/vList5"/>
    <dgm:cxn modelId="{CF48F821-8A83-49C2-978A-5D82AEA13839}" type="presParOf" srcId="{6C685DFC-7725-474A-8BE0-D607605B4610}" destId="{2D24D902-07BB-4ABF-B50C-063D52D20C03}" srcOrd="3" destOrd="0" presId="urn:microsoft.com/office/officeart/2005/8/layout/vList5"/>
    <dgm:cxn modelId="{031ADFCF-F8DE-4702-9588-8A830A076505}" type="presParOf" srcId="{6C685DFC-7725-474A-8BE0-D607605B4610}" destId="{335643FB-612B-4120-8166-D84455062ED5}" srcOrd="4" destOrd="0" presId="urn:microsoft.com/office/officeart/2005/8/layout/vList5"/>
    <dgm:cxn modelId="{2168AA42-B0F4-48A6-9CEA-34346FCF3853}" type="presParOf" srcId="{335643FB-612B-4120-8166-D84455062ED5}" destId="{3C1DE677-1E22-4E9F-922D-EC5B74BA9DF7}" srcOrd="0" destOrd="0" presId="urn:microsoft.com/office/officeart/2005/8/layout/vList5"/>
    <dgm:cxn modelId="{59F75BEF-34F7-4299-868C-6ADD4CEC5491}" type="presParOf" srcId="{335643FB-612B-4120-8166-D84455062ED5}" destId="{22AF1059-CFDF-4056-B917-27B1776DED3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AC47C3-6213-40C7-B2F1-07B07320DC5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D76A526-62AB-4149-A360-4E7C57403E2C}">
      <dgm:prSet/>
      <dgm:spPr/>
      <dgm:t>
        <a:bodyPr/>
        <a:lstStyle/>
        <a:p>
          <a:pPr rtl="0"/>
          <a:r>
            <a:rPr lang="en-GB" smtClean="0"/>
            <a:t>Convergent parallel designs </a:t>
          </a:r>
          <a:endParaRPr lang="en-GB"/>
        </a:p>
      </dgm:t>
    </dgm:pt>
    <dgm:pt modelId="{59B73164-F7EF-4646-ABE3-58224FA2AA86}" type="parTrans" cxnId="{0DDDCC98-EBBE-4DD7-9597-916303B942F5}">
      <dgm:prSet/>
      <dgm:spPr/>
      <dgm:t>
        <a:bodyPr/>
        <a:lstStyle/>
        <a:p>
          <a:endParaRPr lang="en-US"/>
        </a:p>
      </dgm:t>
    </dgm:pt>
    <dgm:pt modelId="{41357FCC-ABFC-4288-ABB1-F4E09AB0B4A0}" type="sibTrans" cxnId="{0DDDCC98-EBBE-4DD7-9597-916303B942F5}">
      <dgm:prSet/>
      <dgm:spPr/>
      <dgm:t>
        <a:bodyPr/>
        <a:lstStyle/>
        <a:p>
          <a:endParaRPr lang="en-US"/>
        </a:p>
      </dgm:t>
    </dgm:pt>
    <dgm:pt modelId="{79243976-8453-48FB-BC54-4ED6D3294574}">
      <dgm:prSet/>
      <dgm:spPr/>
      <dgm:t>
        <a:bodyPr/>
        <a:lstStyle/>
        <a:p>
          <a:pPr rtl="0"/>
          <a:r>
            <a:rPr lang="en-GB" smtClean="0"/>
            <a:t>Merges quantitative and qualitative data </a:t>
          </a:r>
          <a:endParaRPr lang="en-GB"/>
        </a:p>
      </dgm:t>
    </dgm:pt>
    <dgm:pt modelId="{15EEDAD4-C3B6-4E47-8AC5-57C89126C3BF}" type="parTrans" cxnId="{5496B792-F8DA-4794-A163-8E612ECD165E}">
      <dgm:prSet/>
      <dgm:spPr/>
      <dgm:t>
        <a:bodyPr/>
        <a:lstStyle/>
        <a:p>
          <a:endParaRPr lang="en-US"/>
        </a:p>
      </dgm:t>
    </dgm:pt>
    <dgm:pt modelId="{607725DE-896B-4632-A9CF-8A8778357545}" type="sibTrans" cxnId="{5496B792-F8DA-4794-A163-8E612ECD165E}">
      <dgm:prSet/>
      <dgm:spPr/>
      <dgm:t>
        <a:bodyPr/>
        <a:lstStyle/>
        <a:p>
          <a:endParaRPr lang="en-US"/>
        </a:p>
      </dgm:t>
    </dgm:pt>
    <dgm:pt modelId="{1934A1B1-FC0A-4789-819F-575F497832CA}">
      <dgm:prSet/>
      <dgm:spPr/>
      <dgm:t>
        <a:bodyPr/>
        <a:lstStyle/>
        <a:p>
          <a:pPr rtl="0"/>
          <a:r>
            <a:rPr lang="en-GB" smtClean="0"/>
            <a:t>Explanatory sequential </a:t>
          </a:r>
          <a:endParaRPr lang="en-GB"/>
        </a:p>
      </dgm:t>
    </dgm:pt>
    <dgm:pt modelId="{5C814347-D1CF-401B-986E-1CC2EBF5D811}" type="parTrans" cxnId="{F7951053-2827-47A2-96B2-6AF4EC37CD88}">
      <dgm:prSet/>
      <dgm:spPr/>
      <dgm:t>
        <a:bodyPr/>
        <a:lstStyle/>
        <a:p>
          <a:endParaRPr lang="en-US"/>
        </a:p>
      </dgm:t>
    </dgm:pt>
    <dgm:pt modelId="{414FE336-2AC9-4572-89F2-1AC9A5EC959C}" type="sibTrans" cxnId="{F7951053-2827-47A2-96B2-6AF4EC37CD88}">
      <dgm:prSet/>
      <dgm:spPr/>
      <dgm:t>
        <a:bodyPr/>
        <a:lstStyle/>
        <a:p>
          <a:endParaRPr lang="en-US"/>
        </a:p>
      </dgm:t>
    </dgm:pt>
    <dgm:pt modelId="{446012DD-E133-46D0-9339-E31CDA037A73}">
      <dgm:prSet/>
      <dgm:spPr/>
      <dgm:t>
        <a:bodyPr/>
        <a:lstStyle/>
        <a:p>
          <a:pPr rtl="0"/>
          <a:r>
            <a:rPr lang="en-GB" smtClean="0"/>
            <a:t>First conducts quantitative research , fills in the detail with qualitative </a:t>
          </a:r>
          <a:endParaRPr lang="en-GB"/>
        </a:p>
      </dgm:t>
    </dgm:pt>
    <dgm:pt modelId="{C0DF87D7-25AD-49EA-A1AE-D2959E1B1C0B}" type="parTrans" cxnId="{7FCF4C01-4DAC-49F8-A5D1-FD6E42CE92B6}">
      <dgm:prSet/>
      <dgm:spPr/>
      <dgm:t>
        <a:bodyPr/>
        <a:lstStyle/>
        <a:p>
          <a:endParaRPr lang="en-US"/>
        </a:p>
      </dgm:t>
    </dgm:pt>
    <dgm:pt modelId="{550F1AE3-CCF1-49B8-B4A3-C91DA4E6C603}" type="sibTrans" cxnId="{7FCF4C01-4DAC-49F8-A5D1-FD6E42CE92B6}">
      <dgm:prSet/>
      <dgm:spPr/>
      <dgm:t>
        <a:bodyPr/>
        <a:lstStyle/>
        <a:p>
          <a:endParaRPr lang="en-US"/>
        </a:p>
      </dgm:t>
    </dgm:pt>
    <dgm:pt modelId="{3242D8CD-A4E1-4750-AED5-A6C9C0966396}">
      <dgm:prSet/>
      <dgm:spPr/>
      <dgm:t>
        <a:bodyPr/>
        <a:lstStyle/>
        <a:p>
          <a:pPr rtl="0"/>
          <a:r>
            <a:rPr lang="en-GB" smtClean="0"/>
            <a:t>Exploratory sequential </a:t>
          </a:r>
          <a:endParaRPr lang="en-GB"/>
        </a:p>
      </dgm:t>
    </dgm:pt>
    <dgm:pt modelId="{223ED44A-A93E-4417-AE24-711938F4B5D8}" type="parTrans" cxnId="{61C85E8A-EEFC-49B5-830C-5E031AEF3566}">
      <dgm:prSet/>
      <dgm:spPr/>
      <dgm:t>
        <a:bodyPr/>
        <a:lstStyle/>
        <a:p>
          <a:endParaRPr lang="en-US"/>
        </a:p>
      </dgm:t>
    </dgm:pt>
    <dgm:pt modelId="{EBFB39A7-A359-41C4-8A20-EF5739A62CA8}" type="sibTrans" cxnId="{61C85E8A-EEFC-49B5-830C-5E031AEF3566}">
      <dgm:prSet/>
      <dgm:spPr/>
      <dgm:t>
        <a:bodyPr/>
        <a:lstStyle/>
        <a:p>
          <a:endParaRPr lang="en-US"/>
        </a:p>
      </dgm:t>
    </dgm:pt>
    <dgm:pt modelId="{8777E2C5-F5C3-4D94-95BD-07580B8E46A3}">
      <dgm:prSet/>
      <dgm:spPr/>
      <dgm:t>
        <a:bodyPr/>
        <a:lstStyle/>
        <a:p>
          <a:pPr rtl="0"/>
          <a:r>
            <a:rPr lang="en-GB" smtClean="0"/>
            <a:t>Reverse to explanatory</a:t>
          </a:r>
          <a:endParaRPr lang="en-GB"/>
        </a:p>
      </dgm:t>
    </dgm:pt>
    <dgm:pt modelId="{1032C74D-FA61-4C3D-BC73-9ACE04647A5A}" type="parTrans" cxnId="{2961EFC3-31A0-4779-BDD9-CBD8C865B982}">
      <dgm:prSet/>
      <dgm:spPr/>
      <dgm:t>
        <a:bodyPr/>
        <a:lstStyle/>
        <a:p>
          <a:endParaRPr lang="en-US"/>
        </a:p>
      </dgm:t>
    </dgm:pt>
    <dgm:pt modelId="{A4B718F5-C545-42C6-B3DB-5F721A0926DE}" type="sibTrans" cxnId="{2961EFC3-31A0-4779-BDD9-CBD8C865B982}">
      <dgm:prSet/>
      <dgm:spPr/>
      <dgm:t>
        <a:bodyPr/>
        <a:lstStyle/>
        <a:p>
          <a:endParaRPr lang="en-US"/>
        </a:p>
      </dgm:t>
    </dgm:pt>
    <dgm:pt modelId="{E357AF03-F3E4-4FEF-B5B6-6D6D46921C57}">
      <dgm:prSet/>
      <dgm:spPr/>
      <dgm:t>
        <a:bodyPr/>
        <a:lstStyle/>
        <a:p>
          <a:pPr rtl="0"/>
          <a:r>
            <a:rPr lang="en-GB" smtClean="0"/>
            <a:t>Transformative embedded or multi purpose 	</a:t>
          </a:r>
          <a:endParaRPr lang="en-GB"/>
        </a:p>
      </dgm:t>
    </dgm:pt>
    <dgm:pt modelId="{BADCB726-43CB-4ADD-88A8-E32CB691E957}" type="parTrans" cxnId="{A76B3C2F-C933-4E91-8CDB-9DD15B833516}">
      <dgm:prSet/>
      <dgm:spPr/>
      <dgm:t>
        <a:bodyPr/>
        <a:lstStyle/>
        <a:p>
          <a:endParaRPr lang="en-US"/>
        </a:p>
      </dgm:t>
    </dgm:pt>
    <dgm:pt modelId="{B2AB8FB4-836E-4A41-B450-FEBECC427AA4}" type="sibTrans" cxnId="{A76B3C2F-C933-4E91-8CDB-9DD15B833516}">
      <dgm:prSet/>
      <dgm:spPr/>
      <dgm:t>
        <a:bodyPr/>
        <a:lstStyle/>
        <a:p>
          <a:endParaRPr lang="en-US"/>
        </a:p>
      </dgm:t>
    </dgm:pt>
    <dgm:pt modelId="{40D0A0A1-44F3-463B-9ED7-45C063B29ED8}">
      <dgm:prSet/>
      <dgm:spPr/>
      <dgm:t>
        <a:bodyPr/>
        <a:lstStyle/>
        <a:p>
          <a:pPr rtl="0"/>
          <a:r>
            <a:rPr lang="en-GB" smtClean="0"/>
            <a:t>Involves utilising a theoretical perspective, both data is used to build on each other. </a:t>
          </a:r>
          <a:endParaRPr lang="en-GB"/>
        </a:p>
      </dgm:t>
    </dgm:pt>
    <dgm:pt modelId="{77F6F9EA-B9EB-4187-91E4-8E524FFF39FE}" type="parTrans" cxnId="{F73B600D-3F11-43BE-8919-CAA98105C5BE}">
      <dgm:prSet/>
      <dgm:spPr/>
      <dgm:t>
        <a:bodyPr/>
        <a:lstStyle/>
        <a:p>
          <a:endParaRPr lang="en-US"/>
        </a:p>
      </dgm:t>
    </dgm:pt>
    <dgm:pt modelId="{A01324F3-E970-4FA1-BAEC-9F3CF9B292EF}" type="sibTrans" cxnId="{F73B600D-3F11-43BE-8919-CAA98105C5BE}">
      <dgm:prSet/>
      <dgm:spPr/>
      <dgm:t>
        <a:bodyPr/>
        <a:lstStyle/>
        <a:p>
          <a:endParaRPr lang="en-US"/>
        </a:p>
      </dgm:t>
    </dgm:pt>
    <dgm:pt modelId="{8BBCC183-70C7-45BD-B2E2-0C9CFAA16C6A}" type="pres">
      <dgm:prSet presAssocID="{4AAC47C3-6213-40C7-B2F1-07B07320DC5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7D58A17-CFBB-4A9C-98CC-2C674A6F807D}" type="pres">
      <dgm:prSet presAssocID="{0D76A526-62AB-4149-A360-4E7C57403E2C}" presName="linNode" presStyleCnt="0"/>
      <dgm:spPr/>
    </dgm:pt>
    <dgm:pt modelId="{CEEE94FD-0E5E-4460-96AC-1331BB84706D}" type="pres">
      <dgm:prSet presAssocID="{0D76A526-62AB-4149-A360-4E7C57403E2C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08B562-B969-4D9C-8DE0-BCD045D747B7}" type="pres">
      <dgm:prSet presAssocID="{0D76A526-62AB-4149-A360-4E7C57403E2C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6F779B-8463-4F03-A7FD-B362C09C7AC6}" type="pres">
      <dgm:prSet presAssocID="{41357FCC-ABFC-4288-ABB1-F4E09AB0B4A0}" presName="sp" presStyleCnt="0"/>
      <dgm:spPr/>
    </dgm:pt>
    <dgm:pt modelId="{F317A5C7-E72D-4B51-8B5D-D6FFBABBDFDF}" type="pres">
      <dgm:prSet presAssocID="{1934A1B1-FC0A-4789-819F-575F497832CA}" presName="linNode" presStyleCnt="0"/>
      <dgm:spPr/>
    </dgm:pt>
    <dgm:pt modelId="{A0CA5EE2-3456-4AA4-9973-30238B018FCB}" type="pres">
      <dgm:prSet presAssocID="{1934A1B1-FC0A-4789-819F-575F497832CA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DF9444-85B2-44B5-85C4-815697928AC8}" type="pres">
      <dgm:prSet presAssocID="{1934A1B1-FC0A-4789-819F-575F497832CA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FC77CA-411A-422C-BAC4-5A33F3F5AE13}" type="pres">
      <dgm:prSet presAssocID="{414FE336-2AC9-4572-89F2-1AC9A5EC959C}" presName="sp" presStyleCnt="0"/>
      <dgm:spPr/>
    </dgm:pt>
    <dgm:pt modelId="{64337106-098D-458B-8297-2AFEC05FC09B}" type="pres">
      <dgm:prSet presAssocID="{3242D8CD-A4E1-4750-AED5-A6C9C0966396}" presName="linNode" presStyleCnt="0"/>
      <dgm:spPr/>
    </dgm:pt>
    <dgm:pt modelId="{61504621-D683-49CC-A920-6E4E50D9F769}" type="pres">
      <dgm:prSet presAssocID="{3242D8CD-A4E1-4750-AED5-A6C9C0966396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08131E-03C9-4808-9066-2B7C2C8058D7}" type="pres">
      <dgm:prSet presAssocID="{3242D8CD-A4E1-4750-AED5-A6C9C0966396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7585D1-3392-4206-B725-51D2CBC0C8ED}" type="pres">
      <dgm:prSet presAssocID="{EBFB39A7-A359-41C4-8A20-EF5739A62CA8}" presName="sp" presStyleCnt="0"/>
      <dgm:spPr/>
    </dgm:pt>
    <dgm:pt modelId="{FA664205-3C50-4CDB-B24F-15472311F973}" type="pres">
      <dgm:prSet presAssocID="{E357AF03-F3E4-4FEF-B5B6-6D6D46921C57}" presName="linNode" presStyleCnt="0"/>
      <dgm:spPr/>
    </dgm:pt>
    <dgm:pt modelId="{C70B3F7C-4151-4BDD-BE71-C0FA7A6D4543}" type="pres">
      <dgm:prSet presAssocID="{E357AF03-F3E4-4FEF-B5B6-6D6D46921C57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43A200-3B35-44C6-BA31-79F1E6C723F1}" type="pres">
      <dgm:prSet presAssocID="{E357AF03-F3E4-4FEF-B5B6-6D6D46921C57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A97D398-B195-44E1-ADAC-231EEB082026}" type="presOf" srcId="{8777E2C5-F5C3-4D94-95BD-07580B8E46A3}" destId="{C308131E-03C9-4808-9066-2B7C2C8058D7}" srcOrd="0" destOrd="0" presId="urn:microsoft.com/office/officeart/2005/8/layout/vList5"/>
    <dgm:cxn modelId="{F7951053-2827-47A2-96B2-6AF4EC37CD88}" srcId="{4AAC47C3-6213-40C7-B2F1-07B07320DC55}" destId="{1934A1B1-FC0A-4789-819F-575F497832CA}" srcOrd="1" destOrd="0" parTransId="{5C814347-D1CF-401B-986E-1CC2EBF5D811}" sibTransId="{414FE336-2AC9-4572-89F2-1AC9A5EC959C}"/>
    <dgm:cxn modelId="{7FCF4C01-4DAC-49F8-A5D1-FD6E42CE92B6}" srcId="{1934A1B1-FC0A-4789-819F-575F497832CA}" destId="{446012DD-E133-46D0-9339-E31CDA037A73}" srcOrd="0" destOrd="0" parTransId="{C0DF87D7-25AD-49EA-A1AE-D2959E1B1C0B}" sibTransId="{550F1AE3-CCF1-49B8-B4A3-C91DA4E6C603}"/>
    <dgm:cxn modelId="{BD79E29B-B894-47B6-9D4D-200B65694924}" type="presOf" srcId="{0D76A526-62AB-4149-A360-4E7C57403E2C}" destId="{CEEE94FD-0E5E-4460-96AC-1331BB84706D}" srcOrd="0" destOrd="0" presId="urn:microsoft.com/office/officeart/2005/8/layout/vList5"/>
    <dgm:cxn modelId="{A76B3C2F-C933-4E91-8CDB-9DD15B833516}" srcId="{4AAC47C3-6213-40C7-B2F1-07B07320DC55}" destId="{E357AF03-F3E4-4FEF-B5B6-6D6D46921C57}" srcOrd="3" destOrd="0" parTransId="{BADCB726-43CB-4ADD-88A8-E32CB691E957}" sibTransId="{B2AB8FB4-836E-4A41-B450-FEBECC427AA4}"/>
    <dgm:cxn modelId="{0DDDCC98-EBBE-4DD7-9597-916303B942F5}" srcId="{4AAC47C3-6213-40C7-B2F1-07B07320DC55}" destId="{0D76A526-62AB-4149-A360-4E7C57403E2C}" srcOrd="0" destOrd="0" parTransId="{59B73164-F7EF-4646-ABE3-58224FA2AA86}" sibTransId="{41357FCC-ABFC-4288-ABB1-F4E09AB0B4A0}"/>
    <dgm:cxn modelId="{5496B792-F8DA-4794-A163-8E612ECD165E}" srcId="{0D76A526-62AB-4149-A360-4E7C57403E2C}" destId="{79243976-8453-48FB-BC54-4ED6D3294574}" srcOrd="0" destOrd="0" parTransId="{15EEDAD4-C3B6-4E47-8AC5-57C89126C3BF}" sibTransId="{607725DE-896B-4632-A9CF-8A8778357545}"/>
    <dgm:cxn modelId="{C5297398-4E87-40C8-A7EA-A7F34E7F20D2}" type="presOf" srcId="{3242D8CD-A4E1-4750-AED5-A6C9C0966396}" destId="{61504621-D683-49CC-A920-6E4E50D9F769}" srcOrd="0" destOrd="0" presId="urn:microsoft.com/office/officeart/2005/8/layout/vList5"/>
    <dgm:cxn modelId="{F73B600D-3F11-43BE-8919-CAA98105C5BE}" srcId="{E357AF03-F3E4-4FEF-B5B6-6D6D46921C57}" destId="{40D0A0A1-44F3-463B-9ED7-45C063B29ED8}" srcOrd="0" destOrd="0" parTransId="{77F6F9EA-B9EB-4187-91E4-8E524FFF39FE}" sibTransId="{A01324F3-E970-4FA1-BAEC-9F3CF9B292EF}"/>
    <dgm:cxn modelId="{D48FEABE-77CA-4128-9DDC-4B7B5C418C9F}" type="presOf" srcId="{1934A1B1-FC0A-4789-819F-575F497832CA}" destId="{A0CA5EE2-3456-4AA4-9973-30238B018FCB}" srcOrd="0" destOrd="0" presId="urn:microsoft.com/office/officeart/2005/8/layout/vList5"/>
    <dgm:cxn modelId="{61C85E8A-EEFC-49B5-830C-5E031AEF3566}" srcId="{4AAC47C3-6213-40C7-B2F1-07B07320DC55}" destId="{3242D8CD-A4E1-4750-AED5-A6C9C0966396}" srcOrd="2" destOrd="0" parTransId="{223ED44A-A93E-4417-AE24-711938F4B5D8}" sibTransId="{EBFB39A7-A359-41C4-8A20-EF5739A62CA8}"/>
    <dgm:cxn modelId="{52E3E083-8C2B-4FF1-87F8-7EBC00FA83DB}" type="presOf" srcId="{79243976-8453-48FB-BC54-4ED6D3294574}" destId="{4C08B562-B969-4D9C-8DE0-BCD045D747B7}" srcOrd="0" destOrd="0" presId="urn:microsoft.com/office/officeart/2005/8/layout/vList5"/>
    <dgm:cxn modelId="{8E78BFA0-7C15-4AE5-A346-688FBF4C1B11}" type="presOf" srcId="{E357AF03-F3E4-4FEF-B5B6-6D6D46921C57}" destId="{C70B3F7C-4151-4BDD-BE71-C0FA7A6D4543}" srcOrd="0" destOrd="0" presId="urn:microsoft.com/office/officeart/2005/8/layout/vList5"/>
    <dgm:cxn modelId="{5B755F30-E6C1-4BCD-B2C9-738E00FD3331}" type="presOf" srcId="{446012DD-E133-46D0-9339-E31CDA037A73}" destId="{67DF9444-85B2-44B5-85C4-815697928AC8}" srcOrd="0" destOrd="0" presId="urn:microsoft.com/office/officeart/2005/8/layout/vList5"/>
    <dgm:cxn modelId="{2961EFC3-31A0-4779-BDD9-CBD8C865B982}" srcId="{3242D8CD-A4E1-4750-AED5-A6C9C0966396}" destId="{8777E2C5-F5C3-4D94-95BD-07580B8E46A3}" srcOrd="0" destOrd="0" parTransId="{1032C74D-FA61-4C3D-BC73-9ACE04647A5A}" sibTransId="{A4B718F5-C545-42C6-B3DB-5F721A0926DE}"/>
    <dgm:cxn modelId="{12FA2297-CD43-4F92-B385-598824F99085}" type="presOf" srcId="{4AAC47C3-6213-40C7-B2F1-07B07320DC55}" destId="{8BBCC183-70C7-45BD-B2E2-0C9CFAA16C6A}" srcOrd="0" destOrd="0" presId="urn:microsoft.com/office/officeart/2005/8/layout/vList5"/>
    <dgm:cxn modelId="{59D5D4C0-AA41-46F6-908C-5241BAB06D09}" type="presOf" srcId="{40D0A0A1-44F3-463B-9ED7-45C063B29ED8}" destId="{FC43A200-3B35-44C6-BA31-79F1E6C723F1}" srcOrd="0" destOrd="0" presId="urn:microsoft.com/office/officeart/2005/8/layout/vList5"/>
    <dgm:cxn modelId="{E9A5DAA8-A6F9-4FEC-A77D-84439CDDDE33}" type="presParOf" srcId="{8BBCC183-70C7-45BD-B2E2-0C9CFAA16C6A}" destId="{C7D58A17-CFBB-4A9C-98CC-2C674A6F807D}" srcOrd="0" destOrd="0" presId="urn:microsoft.com/office/officeart/2005/8/layout/vList5"/>
    <dgm:cxn modelId="{946336DC-2F79-49BC-9873-21AB6EC378E7}" type="presParOf" srcId="{C7D58A17-CFBB-4A9C-98CC-2C674A6F807D}" destId="{CEEE94FD-0E5E-4460-96AC-1331BB84706D}" srcOrd="0" destOrd="0" presId="urn:microsoft.com/office/officeart/2005/8/layout/vList5"/>
    <dgm:cxn modelId="{174A3B52-E105-470A-86D1-F2B8C2DAF738}" type="presParOf" srcId="{C7D58A17-CFBB-4A9C-98CC-2C674A6F807D}" destId="{4C08B562-B969-4D9C-8DE0-BCD045D747B7}" srcOrd="1" destOrd="0" presId="urn:microsoft.com/office/officeart/2005/8/layout/vList5"/>
    <dgm:cxn modelId="{9F3633EA-783F-4276-803B-6B9646CEC394}" type="presParOf" srcId="{8BBCC183-70C7-45BD-B2E2-0C9CFAA16C6A}" destId="{1F6F779B-8463-4F03-A7FD-B362C09C7AC6}" srcOrd="1" destOrd="0" presId="urn:microsoft.com/office/officeart/2005/8/layout/vList5"/>
    <dgm:cxn modelId="{A384D2C9-EE6E-475C-978A-CCE9243C2668}" type="presParOf" srcId="{8BBCC183-70C7-45BD-B2E2-0C9CFAA16C6A}" destId="{F317A5C7-E72D-4B51-8B5D-D6FFBABBDFDF}" srcOrd="2" destOrd="0" presId="urn:microsoft.com/office/officeart/2005/8/layout/vList5"/>
    <dgm:cxn modelId="{B55FE67C-80D6-4C6F-9F26-F7D76F23E02D}" type="presParOf" srcId="{F317A5C7-E72D-4B51-8B5D-D6FFBABBDFDF}" destId="{A0CA5EE2-3456-4AA4-9973-30238B018FCB}" srcOrd="0" destOrd="0" presId="urn:microsoft.com/office/officeart/2005/8/layout/vList5"/>
    <dgm:cxn modelId="{90416BD9-85B2-44A9-B16E-477DDFE575E1}" type="presParOf" srcId="{F317A5C7-E72D-4B51-8B5D-D6FFBABBDFDF}" destId="{67DF9444-85B2-44B5-85C4-815697928AC8}" srcOrd="1" destOrd="0" presId="urn:microsoft.com/office/officeart/2005/8/layout/vList5"/>
    <dgm:cxn modelId="{FB745FED-7133-46EA-962D-79A4FB4FC655}" type="presParOf" srcId="{8BBCC183-70C7-45BD-B2E2-0C9CFAA16C6A}" destId="{29FC77CA-411A-422C-BAC4-5A33F3F5AE13}" srcOrd="3" destOrd="0" presId="urn:microsoft.com/office/officeart/2005/8/layout/vList5"/>
    <dgm:cxn modelId="{6C65A429-81D3-4312-BFD4-F9867F2F33D0}" type="presParOf" srcId="{8BBCC183-70C7-45BD-B2E2-0C9CFAA16C6A}" destId="{64337106-098D-458B-8297-2AFEC05FC09B}" srcOrd="4" destOrd="0" presId="urn:microsoft.com/office/officeart/2005/8/layout/vList5"/>
    <dgm:cxn modelId="{B4BD3759-7D40-4181-89D8-A8D6B557E2B3}" type="presParOf" srcId="{64337106-098D-458B-8297-2AFEC05FC09B}" destId="{61504621-D683-49CC-A920-6E4E50D9F769}" srcOrd="0" destOrd="0" presId="urn:microsoft.com/office/officeart/2005/8/layout/vList5"/>
    <dgm:cxn modelId="{3B7995B7-D88C-456C-A598-F14368102BAC}" type="presParOf" srcId="{64337106-098D-458B-8297-2AFEC05FC09B}" destId="{C308131E-03C9-4808-9066-2B7C2C8058D7}" srcOrd="1" destOrd="0" presId="urn:microsoft.com/office/officeart/2005/8/layout/vList5"/>
    <dgm:cxn modelId="{ADA6F6A7-57B5-4BD4-832B-69809F308473}" type="presParOf" srcId="{8BBCC183-70C7-45BD-B2E2-0C9CFAA16C6A}" destId="{A77585D1-3392-4206-B725-51D2CBC0C8ED}" srcOrd="5" destOrd="0" presId="urn:microsoft.com/office/officeart/2005/8/layout/vList5"/>
    <dgm:cxn modelId="{859D972C-58E4-4290-BA54-AA3A3FC62041}" type="presParOf" srcId="{8BBCC183-70C7-45BD-B2E2-0C9CFAA16C6A}" destId="{FA664205-3C50-4CDB-B24F-15472311F973}" srcOrd="6" destOrd="0" presId="urn:microsoft.com/office/officeart/2005/8/layout/vList5"/>
    <dgm:cxn modelId="{D60419FD-AE03-423F-8F21-EA95881FA469}" type="presParOf" srcId="{FA664205-3C50-4CDB-B24F-15472311F973}" destId="{C70B3F7C-4151-4BDD-BE71-C0FA7A6D4543}" srcOrd="0" destOrd="0" presId="urn:microsoft.com/office/officeart/2005/8/layout/vList5"/>
    <dgm:cxn modelId="{43AEC2AE-72AC-4A4D-8232-2E62F90D1153}" type="presParOf" srcId="{FA664205-3C50-4CDB-B24F-15472311F973}" destId="{FC43A200-3B35-44C6-BA31-79F1E6C723F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B07B88-6325-4D31-9247-6846436249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C1F053-3E02-4075-89A2-C053796D0642}">
      <dgm:prSet/>
      <dgm:spPr/>
      <dgm:t>
        <a:bodyPr/>
        <a:lstStyle/>
        <a:p>
          <a:pPr rtl="0"/>
          <a:r>
            <a:rPr lang="en-US" dirty="0" smtClean="0"/>
            <a:t>Methodology</a:t>
          </a:r>
          <a:endParaRPr lang="en-GB" dirty="0"/>
        </a:p>
      </dgm:t>
    </dgm:pt>
    <dgm:pt modelId="{3A4D41B3-1482-48CB-9B7F-F84D37348862}" type="parTrans" cxnId="{1BEACF71-EB09-4DBD-AFB2-C7E860F3C922}">
      <dgm:prSet/>
      <dgm:spPr/>
      <dgm:t>
        <a:bodyPr/>
        <a:lstStyle/>
        <a:p>
          <a:endParaRPr lang="en-US"/>
        </a:p>
      </dgm:t>
    </dgm:pt>
    <dgm:pt modelId="{DDF983A5-CA09-420E-9AB7-7233E785D915}" type="sibTrans" cxnId="{1BEACF71-EB09-4DBD-AFB2-C7E860F3C922}">
      <dgm:prSet/>
      <dgm:spPr/>
      <dgm:t>
        <a:bodyPr/>
        <a:lstStyle/>
        <a:p>
          <a:endParaRPr lang="en-US"/>
        </a:p>
      </dgm:t>
    </dgm:pt>
    <dgm:pt modelId="{E602B235-96A8-4B77-BF69-09A57B0F9B0C}">
      <dgm:prSet/>
      <dgm:spPr/>
      <dgm:t>
        <a:bodyPr/>
        <a:lstStyle/>
        <a:p>
          <a:pPr rtl="0"/>
          <a:r>
            <a:rPr lang="en-US" dirty="0" smtClean="0"/>
            <a:t>The theoretical framework that outlines </a:t>
          </a:r>
          <a:endParaRPr lang="en-GB" dirty="0"/>
        </a:p>
      </dgm:t>
    </dgm:pt>
    <dgm:pt modelId="{0FD47824-2DA0-4C07-9ABB-7325F1802A84}" type="parTrans" cxnId="{D817A96A-C591-4CEE-BC4F-3E86A8E80E60}">
      <dgm:prSet/>
      <dgm:spPr/>
      <dgm:t>
        <a:bodyPr/>
        <a:lstStyle/>
        <a:p>
          <a:endParaRPr lang="en-US"/>
        </a:p>
      </dgm:t>
    </dgm:pt>
    <dgm:pt modelId="{B1A00749-86BC-43D0-958E-3EBCA8CE9359}" type="sibTrans" cxnId="{D817A96A-C591-4CEE-BC4F-3E86A8E80E60}">
      <dgm:prSet/>
      <dgm:spPr/>
      <dgm:t>
        <a:bodyPr/>
        <a:lstStyle/>
        <a:p>
          <a:endParaRPr lang="en-US"/>
        </a:p>
      </dgm:t>
    </dgm:pt>
    <dgm:pt modelId="{3AA243A3-94E9-4747-B82B-BAAB439CC80A}">
      <dgm:prSet/>
      <dgm:spPr/>
      <dgm:t>
        <a:bodyPr/>
        <a:lstStyle/>
        <a:p>
          <a:pPr rtl="0"/>
          <a:r>
            <a:rPr lang="en-US" smtClean="0"/>
            <a:t>the rules (axioms ) to follow in a study.</a:t>
          </a:r>
          <a:endParaRPr lang="en-GB"/>
        </a:p>
      </dgm:t>
    </dgm:pt>
    <dgm:pt modelId="{F0E09A32-9F46-445D-A805-5202F12E7B01}" type="parTrans" cxnId="{262BA703-F6FD-41B4-B358-2B54444D1BAC}">
      <dgm:prSet/>
      <dgm:spPr/>
      <dgm:t>
        <a:bodyPr/>
        <a:lstStyle/>
        <a:p>
          <a:endParaRPr lang="en-US"/>
        </a:p>
      </dgm:t>
    </dgm:pt>
    <dgm:pt modelId="{58D429BE-B728-4419-A41B-6FB21A8A379C}" type="sibTrans" cxnId="{262BA703-F6FD-41B4-B358-2B54444D1BAC}">
      <dgm:prSet/>
      <dgm:spPr/>
      <dgm:t>
        <a:bodyPr/>
        <a:lstStyle/>
        <a:p>
          <a:endParaRPr lang="en-US"/>
        </a:p>
      </dgm:t>
    </dgm:pt>
    <dgm:pt modelId="{9C435F23-4411-492C-A330-522762A857C1}" type="pres">
      <dgm:prSet presAssocID="{34B07B88-6325-4D31-9247-684643624976}" presName="linear" presStyleCnt="0">
        <dgm:presLayoutVars>
          <dgm:animLvl val="lvl"/>
          <dgm:resizeHandles val="exact"/>
        </dgm:presLayoutVars>
      </dgm:prSet>
      <dgm:spPr/>
    </dgm:pt>
    <dgm:pt modelId="{F7108140-02AC-4F68-963F-94571073F8DB}" type="pres">
      <dgm:prSet presAssocID="{3BC1F053-3E02-4075-89A2-C053796D064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F05369-EB72-4CE2-9C91-47C8421ACE14}" type="pres">
      <dgm:prSet presAssocID="{3BC1F053-3E02-4075-89A2-C053796D064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BEACF71-EB09-4DBD-AFB2-C7E860F3C922}" srcId="{34B07B88-6325-4D31-9247-684643624976}" destId="{3BC1F053-3E02-4075-89A2-C053796D0642}" srcOrd="0" destOrd="0" parTransId="{3A4D41B3-1482-48CB-9B7F-F84D37348862}" sibTransId="{DDF983A5-CA09-420E-9AB7-7233E785D915}"/>
    <dgm:cxn modelId="{D817A96A-C591-4CEE-BC4F-3E86A8E80E60}" srcId="{3BC1F053-3E02-4075-89A2-C053796D0642}" destId="{E602B235-96A8-4B77-BF69-09A57B0F9B0C}" srcOrd="0" destOrd="0" parTransId="{0FD47824-2DA0-4C07-9ABB-7325F1802A84}" sibTransId="{B1A00749-86BC-43D0-958E-3EBCA8CE9359}"/>
    <dgm:cxn modelId="{DC828409-0851-4FFC-BB28-1A0B487CF5FA}" type="presOf" srcId="{34B07B88-6325-4D31-9247-684643624976}" destId="{9C435F23-4411-492C-A330-522762A857C1}" srcOrd="0" destOrd="0" presId="urn:microsoft.com/office/officeart/2005/8/layout/vList2"/>
    <dgm:cxn modelId="{2B7B83DB-8F98-4E08-B124-A86A847E24DC}" type="presOf" srcId="{3AA243A3-94E9-4747-B82B-BAAB439CC80A}" destId="{6AF05369-EB72-4CE2-9C91-47C8421ACE14}" srcOrd="0" destOrd="1" presId="urn:microsoft.com/office/officeart/2005/8/layout/vList2"/>
    <dgm:cxn modelId="{262BA703-F6FD-41B4-B358-2B54444D1BAC}" srcId="{E602B235-96A8-4B77-BF69-09A57B0F9B0C}" destId="{3AA243A3-94E9-4747-B82B-BAAB439CC80A}" srcOrd="0" destOrd="0" parTransId="{F0E09A32-9F46-445D-A805-5202F12E7B01}" sibTransId="{58D429BE-B728-4419-A41B-6FB21A8A379C}"/>
    <dgm:cxn modelId="{6EA1E9C4-B1FD-435C-B5DA-36CD823AA27F}" type="presOf" srcId="{3BC1F053-3E02-4075-89A2-C053796D0642}" destId="{F7108140-02AC-4F68-963F-94571073F8DB}" srcOrd="0" destOrd="0" presId="urn:microsoft.com/office/officeart/2005/8/layout/vList2"/>
    <dgm:cxn modelId="{47ED1887-1302-48AF-90FF-6EFDC9669B1D}" type="presOf" srcId="{E602B235-96A8-4B77-BF69-09A57B0F9B0C}" destId="{6AF05369-EB72-4CE2-9C91-47C8421ACE14}" srcOrd="0" destOrd="0" presId="urn:microsoft.com/office/officeart/2005/8/layout/vList2"/>
    <dgm:cxn modelId="{45F9A68B-39C1-4050-BFDC-228044CFE1BC}" type="presParOf" srcId="{9C435F23-4411-492C-A330-522762A857C1}" destId="{F7108140-02AC-4F68-963F-94571073F8DB}" srcOrd="0" destOrd="0" presId="urn:microsoft.com/office/officeart/2005/8/layout/vList2"/>
    <dgm:cxn modelId="{09B81FB8-6813-4179-BCFC-6374A9F5F476}" type="presParOf" srcId="{9C435F23-4411-492C-A330-522762A857C1}" destId="{6AF05369-EB72-4CE2-9C91-47C8421ACE1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B09B96-84A6-44BF-9C15-108DD8B963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1528FB-C2A6-43F3-939A-CDF52830E804}">
      <dgm:prSet/>
      <dgm:spPr/>
      <dgm:t>
        <a:bodyPr/>
        <a:lstStyle/>
        <a:p>
          <a:pPr rtl="0"/>
          <a:r>
            <a:rPr lang="en-US" dirty="0" smtClean="0"/>
            <a:t>Methods</a:t>
          </a:r>
          <a:endParaRPr lang="en-GB" dirty="0"/>
        </a:p>
      </dgm:t>
    </dgm:pt>
    <dgm:pt modelId="{4268E41F-58F9-4B72-BBC1-4670E70A36AC}" type="parTrans" cxnId="{A6CE3162-0FA8-4FB9-8F0B-DD70F71942A7}">
      <dgm:prSet/>
      <dgm:spPr/>
      <dgm:t>
        <a:bodyPr/>
        <a:lstStyle/>
        <a:p>
          <a:endParaRPr lang="en-US"/>
        </a:p>
      </dgm:t>
    </dgm:pt>
    <dgm:pt modelId="{B78C7950-D805-4DD7-ABCB-E68698F9EBB5}" type="sibTrans" cxnId="{A6CE3162-0FA8-4FB9-8F0B-DD70F71942A7}">
      <dgm:prSet/>
      <dgm:spPr/>
      <dgm:t>
        <a:bodyPr/>
        <a:lstStyle/>
        <a:p>
          <a:endParaRPr lang="en-US"/>
        </a:p>
      </dgm:t>
    </dgm:pt>
    <dgm:pt modelId="{61CCEFAD-676E-471D-8138-0ED75E824E86}">
      <dgm:prSet/>
      <dgm:spPr/>
      <dgm:t>
        <a:bodyPr/>
        <a:lstStyle/>
        <a:p>
          <a:pPr rtl="0"/>
          <a:r>
            <a:rPr lang="en-US" smtClean="0"/>
            <a:t>The actual tools/steps taken </a:t>
          </a:r>
          <a:endParaRPr lang="en-GB"/>
        </a:p>
      </dgm:t>
    </dgm:pt>
    <dgm:pt modelId="{45891744-C9FD-4481-8211-3BA0B9B570D8}" type="parTrans" cxnId="{6FC3C3BF-8126-417A-B9A8-C887FAD45856}">
      <dgm:prSet/>
      <dgm:spPr/>
      <dgm:t>
        <a:bodyPr/>
        <a:lstStyle/>
        <a:p>
          <a:endParaRPr lang="en-US"/>
        </a:p>
      </dgm:t>
    </dgm:pt>
    <dgm:pt modelId="{E69E56AC-3F3C-4FE6-AEA4-79B533CC1359}" type="sibTrans" cxnId="{6FC3C3BF-8126-417A-B9A8-C887FAD45856}">
      <dgm:prSet/>
      <dgm:spPr/>
      <dgm:t>
        <a:bodyPr/>
        <a:lstStyle/>
        <a:p>
          <a:endParaRPr lang="en-US"/>
        </a:p>
      </dgm:t>
    </dgm:pt>
    <dgm:pt modelId="{52C2669D-4E96-423F-96DF-F6E0CB888072}">
      <dgm:prSet/>
      <dgm:spPr/>
      <dgm:t>
        <a:bodyPr/>
        <a:lstStyle/>
        <a:p>
          <a:pPr rtl="0"/>
          <a:r>
            <a:rPr lang="en-US" smtClean="0"/>
            <a:t>When you conduct research into a subject or a topic.</a:t>
          </a:r>
          <a:endParaRPr lang="en-GB"/>
        </a:p>
      </dgm:t>
    </dgm:pt>
    <dgm:pt modelId="{A8B0B5F2-DC58-479A-AEBE-53433132EE47}" type="parTrans" cxnId="{3C415638-5D0C-46C6-A0AF-092B5922FDB7}">
      <dgm:prSet/>
      <dgm:spPr/>
      <dgm:t>
        <a:bodyPr/>
        <a:lstStyle/>
        <a:p>
          <a:endParaRPr lang="en-US"/>
        </a:p>
      </dgm:t>
    </dgm:pt>
    <dgm:pt modelId="{4C7AA817-7CE8-4815-ABFD-2B22990BE7D7}" type="sibTrans" cxnId="{3C415638-5D0C-46C6-A0AF-092B5922FDB7}">
      <dgm:prSet/>
      <dgm:spPr/>
      <dgm:t>
        <a:bodyPr/>
        <a:lstStyle/>
        <a:p>
          <a:endParaRPr lang="en-US"/>
        </a:p>
      </dgm:t>
    </dgm:pt>
    <dgm:pt modelId="{A8D8B45F-6B18-4BFA-B26D-0EEC57AD5FE2}" type="pres">
      <dgm:prSet presAssocID="{C7B09B96-84A6-44BF-9C15-108DD8B96337}" presName="linear" presStyleCnt="0">
        <dgm:presLayoutVars>
          <dgm:animLvl val="lvl"/>
          <dgm:resizeHandles val="exact"/>
        </dgm:presLayoutVars>
      </dgm:prSet>
      <dgm:spPr/>
    </dgm:pt>
    <dgm:pt modelId="{207EFCED-6B9E-414C-8FCA-43E6C26DAB94}" type="pres">
      <dgm:prSet presAssocID="{3D1528FB-C2A6-43F3-939A-CDF52830E80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A89A49-A568-424B-B8E1-D2B8ACE53CAB}" type="pres">
      <dgm:prSet presAssocID="{3D1528FB-C2A6-43F3-939A-CDF52830E80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5D22869-4F95-40F5-82EA-D72824FC04AE}" type="presOf" srcId="{3D1528FB-C2A6-43F3-939A-CDF52830E804}" destId="{207EFCED-6B9E-414C-8FCA-43E6C26DAB94}" srcOrd="0" destOrd="0" presId="urn:microsoft.com/office/officeart/2005/8/layout/vList2"/>
    <dgm:cxn modelId="{7795C474-8271-4314-AB08-971607D525F8}" type="presOf" srcId="{61CCEFAD-676E-471D-8138-0ED75E824E86}" destId="{FEA89A49-A568-424B-B8E1-D2B8ACE53CAB}" srcOrd="0" destOrd="0" presId="urn:microsoft.com/office/officeart/2005/8/layout/vList2"/>
    <dgm:cxn modelId="{E79BD26F-756D-4E8C-9E6B-BE656CA8F2C4}" type="presOf" srcId="{52C2669D-4E96-423F-96DF-F6E0CB888072}" destId="{FEA89A49-A568-424B-B8E1-D2B8ACE53CAB}" srcOrd="0" destOrd="1" presId="urn:microsoft.com/office/officeart/2005/8/layout/vList2"/>
    <dgm:cxn modelId="{6FC3C3BF-8126-417A-B9A8-C887FAD45856}" srcId="{3D1528FB-C2A6-43F3-939A-CDF52830E804}" destId="{61CCEFAD-676E-471D-8138-0ED75E824E86}" srcOrd="0" destOrd="0" parTransId="{45891744-C9FD-4481-8211-3BA0B9B570D8}" sibTransId="{E69E56AC-3F3C-4FE6-AEA4-79B533CC1359}"/>
    <dgm:cxn modelId="{3C415638-5D0C-46C6-A0AF-092B5922FDB7}" srcId="{61CCEFAD-676E-471D-8138-0ED75E824E86}" destId="{52C2669D-4E96-423F-96DF-F6E0CB888072}" srcOrd="0" destOrd="0" parTransId="{A8B0B5F2-DC58-479A-AEBE-53433132EE47}" sibTransId="{4C7AA817-7CE8-4815-ABFD-2B22990BE7D7}"/>
    <dgm:cxn modelId="{E0DAFE62-05E5-425F-94D8-C7D25DF5A56E}" type="presOf" srcId="{C7B09B96-84A6-44BF-9C15-108DD8B96337}" destId="{A8D8B45F-6B18-4BFA-B26D-0EEC57AD5FE2}" srcOrd="0" destOrd="0" presId="urn:microsoft.com/office/officeart/2005/8/layout/vList2"/>
    <dgm:cxn modelId="{A6CE3162-0FA8-4FB9-8F0B-DD70F71942A7}" srcId="{C7B09B96-84A6-44BF-9C15-108DD8B96337}" destId="{3D1528FB-C2A6-43F3-939A-CDF52830E804}" srcOrd="0" destOrd="0" parTransId="{4268E41F-58F9-4B72-BBC1-4670E70A36AC}" sibTransId="{B78C7950-D805-4DD7-ABCB-E68698F9EBB5}"/>
    <dgm:cxn modelId="{4E3CB3ED-5581-4FDD-BD78-07461FECD716}" type="presParOf" srcId="{A8D8B45F-6B18-4BFA-B26D-0EEC57AD5FE2}" destId="{207EFCED-6B9E-414C-8FCA-43E6C26DAB94}" srcOrd="0" destOrd="0" presId="urn:microsoft.com/office/officeart/2005/8/layout/vList2"/>
    <dgm:cxn modelId="{D81615F8-0F06-4005-A224-331732AC0DE0}" type="presParOf" srcId="{A8D8B45F-6B18-4BFA-B26D-0EEC57AD5FE2}" destId="{FEA89A49-A568-424B-B8E1-D2B8ACE53CA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624D485-0D83-43E7-A3EB-ED7B1A0B04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4FB717-C557-4E18-8421-4D56F4CD7F7A}">
      <dgm:prSet/>
      <dgm:spPr/>
      <dgm:t>
        <a:bodyPr/>
        <a:lstStyle/>
        <a:p>
          <a:pPr rtl="0"/>
          <a:r>
            <a:rPr lang="en-GB" smtClean="0"/>
            <a:t>Research methodology: </a:t>
          </a:r>
          <a:endParaRPr lang="en-GB"/>
        </a:p>
      </dgm:t>
    </dgm:pt>
    <dgm:pt modelId="{ECB101D0-8040-4FFF-ADB6-7EA76B36761B}" type="parTrans" cxnId="{F890F2AB-1F02-441A-88F1-21F2B4E43BF8}">
      <dgm:prSet/>
      <dgm:spPr/>
      <dgm:t>
        <a:bodyPr/>
        <a:lstStyle/>
        <a:p>
          <a:endParaRPr lang="en-US"/>
        </a:p>
      </dgm:t>
    </dgm:pt>
    <dgm:pt modelId="{E08067DB-2BB5-47F8-96C8-C3F94795DAA7}" type="sibTrans" cxnId="{F890F2AB-1F02-441A-88F1-21F2B4E43BF8}">
      <dgm:prSet/>
      <dgm:spPr/>
      <dgm:t>
        <a:bodyPr/>
        <a:lstStyle/>
        <a:p>
          <a:endParaRPr lang="en-US"/>
        </a:p>
      </dgm:t>
    </dgm:pt>
    <dgm:pt modelId="{0D117D7C-F998-40BD-AB18-D1BE33A55200}">
      <dgm:prSet/>
      <dgm:spPr/>
      <dgm:t>
        <a:bodyPr/>
        <a:lstStyle/>
        <a:p>
          <a:pPr rtl="0"/>
          <a:r>
            <a:rPr lang="en-GB" smtClean="0"/>
            <a:t>What do we need to consider? </a:t>
          </a:r>
          <a:endParaRPr lang="en-GB"/>
        </a:p>
      </dgm:t>
    </dgm:pt>
    <dgm:pt modelId="{240A1F2D-1768-480E-8B26-A81E83F4921D}" type="parTrans" cxnId="{A41E7CB4-3AD1-46AE-9A76-AD74CDAE6248}">
      <dgm:prSet/>
      <dgm:spPr/>
      <dgm:t>
        <a:bodyPr/>
        <a:lstStyle/>
        <a:p>
          <a:endParaRPr lang="en-US"/>
        </a:p>
      </dgm:t>
    </dgm:pt>
    <dgm:pt modelId="{5724E110-8BEE-4D00-B8C2-ACBA3C0E6296}" type="sibTrans" cxnId="{A41E7CB4-3AD1-46AE-9A76-AD74CDAE6248}">
      <dgm:prSet/>
      <dgm:spPr/>
      <dgm:t>
        <a:bodyPr/>
        <a:lstStyle/>
        <a:p>
          <a:endParaRPr lang="en-US"/>
        </a:p>
      </dgm:t>
    </dgm:pt>
    <dgm:pt modelId="{D371DBA4-0C00-426D-AB41-4A12DD769F03}">
      <dgm:prSet/>
      <dgm:spPr/>
      <dgm:t>
        <a:bodyPr/>
        <a:lstStyle/>
        <a:p>
          <a:pPr rtl="0"/>
          <a:r>
            <a:rPr lang="en-GB" smtClean="0"/>
            <a:t>What  are the options?</a:t>
          </a:r>
          <a:endParaRPr lang="en-GB"/>
        </a:p>
      </dgm:t>
    </dgm:pt>
    <dgm:pt modelId="{D9B0CFF1-7219-45E9-9786-B1BBFCCA1D9E}" type="parTrans" cxnId="{C5D775F7-5482-4467-A098-E342E0BD0141}">
      <dgm:prSet/>
      <dgm:spPr/>
      <dgm:t>
        <a:bodyPr/>
        <a:lstStyle/>
        <a:p>
          <a:endParaRPr lang="en-US"/>
        </a:p>
      </dgm:t>
    </dgm:pt>
    <dgm:pt modelId="{6294D876-AF4D-4A63-AE25-83881368C2B3}" type="sibTrans" cxnId="{C5D775F7-5482-4467-A098-E342E0BD0141}">
      <dgm:prSet/>
      <dgm:spPr/>
      <dgm:t>
        <a:bodyPr/>
        <a:lstStyle/>
        <a:p>
          <a:endParaRPr lang="en-US"/>
        </a:p>
      </dgm:t>
    </dgm:pt>
    <dgm:pt modelId="{2AD3C865-BD34-4BF7-AF51-B54859916B7D}" type="pres">
      <dgm:prSet presAssocID="{2624D485-0D83-43E7-A3EB-ED7B1A0B0471}" presName="linear" presStyleCnt="0">
        <dgm:presLayoutVars>
          <dgm:animLvl val="lvl"/>
          <dgm:resizeHandles val="exact"/>
        </dgm:presLayoutVars>
      </dgm:prSet>
      <dgm:spPr/>
    </dgm:pt>
    <dgm:pt modelId="{7FFDD804-15DD-432B-A5A6-9EC7992F8E3A}" type="pres">
      <dgm:prSet presAssocID="{704FB717-C557-4E18-8421-4D56F4CD7F7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4B1AD6D-4368-458F-80F7-EC73897B0CE5}" type="pres">
      <dgm:prSet presAssocID="{704FB717-C557-4E18-8421-4D56F4CD7F7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1E08AE3-518C-4777-8FF9-CEDF8121C51A}" type="presOf" srcId="{704FB717-C557-4E18-8421-4D56F4CD7F7A}" destId="{7FFDD804-15DD-432B-A5A6-9EC7992F8E3A}" srcOrd="0" destOrd="0" presId="urn:microsoft.com/office/officeart/2005/8/layout/vList2"/>
    <dgm:cxn modelId="{1D71D110-7405-408E-8CEA-27BDD7F661DF}" type="presOf" srcId="{0D117D7C-F998-40BD-AB18-D1BE33A55200}" destId="{A4B1AD6D-4368-458F-80F7-EC73897B0CE5}" srcOrd="0" destOrd="0" presId="urn:microsoft.com/office/officeart/2005/8/layout/vList2"/>
    <dgm:cxn modelId="{F890F2AB-1F02-441A-88F1-21F2B4E43BF8}" srcId="{2624D485-0D83-43E7-A3EB-ED7B1A0B0471}" destId="{704FB717-C557-4E18-8421-4D56F4CD7F7A}" srcOrd="0" destOrd="0" parTransId="{ECB101D0-8040-4FFF-ADB6-7EA76B36761B}" sibTransId="{E08067DB-2BB5-47F8-96C8-C3F94795DAA7}"/>
    <dgm:cxn modelId="{D8412FB6-A02B-401D-8921-C75E1A7D1325}" type="presOf" srcId="{2624D485-0D83-43E7-A3EB-ED7B1A0B0471}" destId="{2AD3C865-BD34-4BF7-AF51-B54859916B7D}" srcOrd="0" destOrd="0" presId="urn:microsoft.com/office/officeart/2005/8/layout/vList2"/>
    <dgm:cxn modelId="{A41E7CB4-3AD1-46AE-9A76-AD74CDAE6248}" srcId="{704FB717-C557-4E18-8421-4D56F4CD7F7A}" destId="{0D117D7C-F998-40BD-AB18-D1BE33A55200}" srcOrd="0" destOrd="0" parTransId="{240A1F2D-1768-480E-8B26-A81E83F4921D}" sibTransId="{5724E110-8BEE-4D00-B8C2-ACBA3C0E6296}"/>
    <dgm:cxn modelId="{FD7779D4-A566-479A-A66C-DA47BBEC2690}" type="presOf" srcId="{D371DBA4-0C00-426D-AB41-4A12DD769F03}" destId="{A4B1AD6D-4368-458F-80F7-EC73897B0CE5}" srcOrd="0" destOrd="1" presId="urn:microsoft.com/office/officeart/2005/8/layout/vList2"/>
    <dgm:cxn modelId="{C5D775F7-5482-4467-A098-E342E0BD0141}" srcId="{704FB717-C557-4E18-8421-4D56F4CD7F7A}" destId="{D371DBA4-0C00-426D-AB41-4A12DD769F03}" srcOrd="1" destOrd="0" parTransId="{D9B0CFF1-7219-45E9-9786-B1BBFCCA1D9E}" sibTransId="{6294D876-AF4D-4A63-AE25-83881368C2B3}"/>
    <dgm:cxn modelId="{EE19BBBA-D832-4301-9FC5-017C28EDCE44}" type="presParOf" srcId="{2AD3C865-BD34-4BF7-AF51-B54859916B7D}" destId="{7FFDD804-15DD-432B-A5A6-9EC7992F8E3A}" srcOrd="0" destOrd="0" presId="urn:microsoft.com/office/officeart/2005/8/layout/vList2"/>
    <dgm:cxn modelId="{C43D7570-4F7A-4FF0-9F14-6CFC4AB42B2C}" type="presParOf" srcId="{2AD3C865-BD34-4BF7-AF51-B54859916B7D}" destId="{A4B1AD6D-4368-458F-80F7-EC73897B0CE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E2B59B-6610-4815-ADEA-D5DCA36E99A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B5131B-D0C7-4CF9-897E-8E7EE4819205}">
      <dgm:prSet/>
      <dgm:spPr/>
      <dgm:t>
        <a:bodyPr/>
        <a:lstStyle/>
        <a:p>
          <a:pPr rtl="0"/>
          <a:r>
            <a:rPr lang="en-GB" smtClean="0"/>
            <a:t>Qualitative Examples </a:t>
          </a:r>
          <a:endParaRPr lang="en-GB"/>
        </a:p>
      </dgm:t>
    </dgm:pt>
    <dgm:pt modelId="{EA93AFE4-FE49-4706-8CA3-77BD767F448C}" type="parTrans" cxnId="{489B72F1-B7DE-42EE-9E5C-46D6B0948B10}">
      <dgm:prSet/>
      <dgm:spPr/>
      <dgm:t>
        <a:bodyPr/>
        <a:lstStyle/>
        <a:p>
          <a:endParaRPr lang="en-US"/>
        </a:p>
      </dgm:t>
    </dgm:pt>
    <dgm:pt modelId="{C791D7C0-C462-4823-B45C-93805F681D54}" type="sibTrans" cxnId="{489B72F1-B7DE-42EE-9E5C-46D6B0948B10}">
      <dgm:prSet/>
      <dgm:spPr/>
      <dgm:t>
        <a:bodyPr/>
        <a:lstStyle/>
        <a:p>
          <a:endParaRPr lang="en-US"/>
        </a:p>
      </dgm:t>
    </dgm:pt>
    <dgm:pt modelId="{C77723BF-5A13-4BBF-B281-F3D927C66B6D}">
      <dgm:prSet/>
      <dgm:spPr/>
      <dgm:t>
        <a:bodyPr/>
        <a:lstStyle/>
        <a:p>
          <a:pPr rtl="0"/>
          <a:r>
            <a:rPr lang="en-GB" smtClean="0"/>
            <a:t>Case Study </a:t>
          </a:r>
          <a:endParaRPr lang="en-GB"/>
        </a:p>
      </dgm:t>
    </dgm:pt>
    <dgm:pt modelId="{A5765FB7-A596-41DA-9868-E859FF20C3E1}" type="parTrans" cxnId="{082467E8-6750-47FD-8E3F-BE58A974847A}">
      <dgm:prSet/>
      <dgm:spPr/>
      <dgm:t>
        <a:bodyPr/>
        <a:lstStyle/>
        <a:p>
          <a:endParaRPr lang="en-US"/>
        </a:p>
      </dgm:t>
    </dgm:pt>
    <dgm:pt modelId="{0727DBB3-FF5C-4C96-AAFB-C68E8A9FEF74}" type="sibTrans" cxnId="{082467E8-6750-47FD-8E3F-BE58A974847A}">
      <dgm:prSet/>
      <dgm:spPr/>
      <dgm:t>
        <a:bodyPr/>
        <a:lstStyle/>
        <a:p>
          <a:endParaRPr lang="en-US"/>
        </a:p>
      </dgm:t>
    </dgm:pt>
    <dgm:pt modelId="{0264C5F0-6C58-451F-B662-DA70A63EDEA7}">
      <dgm:prSet/>
      <dgm:spPr/>
      <dgm:t>
        <a:bodyPr/>
        <a:lstStyle/>
        <a:p>
          <a:pPr rtl="0"/>
          <a:r>
            <a:rPr lang="en-GB" smtClean="0"/>
            <a:t>Ethnography </a:t>
          </a:r>
          <a:endParaRPr lang="en-GB"/>
        </a:p>
      </dgm:t>
    </dgm:pt>
    <dgm:pt modelId="{C4A60063-416C-4404-8B31-E02636C88C49}" type="parTrans" cxnId="{E497F1AF-51EC-4CC2-AE2C-617E61DBCC63}">
      <dgm:prSet/>
      <dgm:spPr/>
      <dgm:t>
        <a:bodyPr/>
        <a:lstStyle/>
        <a:p>
          <a:endParaRPr lang="en-US"/>
        </a:p>
      </dgm:t>
    </dgm:pt>
    <dgm:pt modelId="{9CB0E371-D3A8-4903-8CB1-C00AA84A95E8}" type="sibTrans" cxnId="{E497F1AF-51EC-4CC2-AE2C-617E61DBCC63}">
      <dgm:prSet/>
      <dgm:spPr/>
      <dgm:t>
        <a:bodyPr/>
        <a:lstStyle/>
        <a:p>
          <a:endParaRPr lang="en-US"/>
        </a:p>
      </dgm:t>
    </dgm:pt>
    <dgm:pt modelId="{B8EEE74D-49D0-46E4-95A1-7C17326C1002}">
      <dgm:prSet/>
      <dgm:spPr/>
      <dgm:t>
        <a:bodyPr/>
        <a:lstStyle/>
        <a:p>
          <a:pPr rtl="0"/>
          <a:r>
            <a:rPr lang="en-GB" smtClean="0"/>
            <a:t>Phenomenology </a:t>
          </a:r>
          <a:endParaRPr lang="en-GB"/>
        </a:p>
      </dgm:t>
    </dgm:pt>
    <dgm:pt modelId="{22F01BE2-7989-4E3F-9E64-80A32BBA04ED}" type="parTrans" cxnId="{E432655E-84B6-4E6E-9B8D-F2A4FA35A914}">
      <dgm:prSet/>
      <dgm:spPr/>
      <dgm:t>
        <a:bodyPr/>
        <a:lstStyle/>
        <a:p>
          <a:endParaRPr lang="en-US"/>
        </a:p>
      </dgm:t>
    </dgm:pt>
    <dgm:pt modelId="{493430A9-DD79-472C-AF46-D7049DEA80E3}" type="sibTrans" cxnId="{E432655E-84B6-4E6E-9B8D-F2A4FA35A914}">
      <dgm:prSet/>
      <dgm:spPr/>
      <dgm:t>
        <a:bodyPr/>
        <a:lstStyle/>
        <a:p>
          <a:endParaRPr lang="en-US"/>
        </a:p>
      </dgm:t>
    </dgm:pt>
    <dgm:pt modelId="{9CBCD7CE-EA6B-4FDB-BA90-FE21FC391899}">
      <dgm:prSet/>
      <dgm:spPr/>
      <dgm:t>
        <a:bodyPr/>
        <a:lstStyle/>
        <a:p>
          <a:pPr rtl="0"/>
          <a:r>
            <a:rPr lang="en-GB" smtClean="0"/>
            <a:t>Grounded Theory </a:t>
          </a:r>
          <a:endParaRPr lang="en-GB"/>
        </a:p>
      </dgm:t>
    </dgm:pt>
    <dgm:pt modelId="{876C5702-198B-4143-9FAF-A94ADEE4C494}" type="parTrans" cxnId="{A895345F-BF26-478E-A4C0-BED857393B2E}">
      <dgm:prSet/>
      <dgm:spPr/>
      <dgm:t>
        <a:bodyPr/>
        <a:lstStyle/>
        <a:p>
          <a:endParaRPr lang="en-US"/>
        </a:p>
      </dgm:t>
    </dgm:pt>
    <dgm:pt modelId="{6145448D-7D3B-4E6F-80ED-221E5F5D54C2}" type="sibTrans" cxnId="{A895345F-BF26-478E-A4C0-BED857393B2E}">
      <dgm:prSet/>
      <dgm:spPr/>
      <dgm:t>
        <a:bodyPr/>
        <a:lstStyle/>
        <a:p>
          <a:endParaRPr lang="en-US"/>
        </a:p>
      </dgm:t>
    </dgm:pt>
    <dgm:pt modelId="{AC54B9E0-9B74-4777-962C-FDF435AE630F}">
      <dgm:prSet/>
      <dgm:spPr/>
      <dgm:t>
        <a:bodyPr/>
        <a:lstStyle/>
        <a:p>
          <a:pPr rtl="0"/>
          <a:r>
            <a:rPr lang="en-GB" smtClean="0"/>
            <a:t>Life History </a:t>
          </a:r>
          <a:endParaRPr lang="en-GB"/>
        </a:p>
      </dgm:t>
    </dgm:pt>
    <dgm:pt modelId="{4A1CBA0F-C10F-4B6C-BDCF-3675C27CBDC1}" type="parTrans" cxnId="{62C19A1A-6D37-44BE-9223-C1941A9975AC}">
      <dgm:prSet/>
      <dgm:spPr/>
      <dgm:t>
        <a:bodyPr/>
        <a:lstStyle/>
        <a:p>
          <a:endParaRPr lang="en-US"/>
        </a:p>
      </dgm:t>
    </dgm:pt>
    <dgm:pt modelId="{07C4F642-1E44-4870-966E-5DFD5E51C511}" type="sibTrans" cxnId="{62C19A1A-6D37-44BE-9223-C1941A9975AC}">
      <dgm:prSet/>
      <dgm:spPr/>
      <dgm:t>
        <a:bodyPr/>
        <a:lstStyle/>
        <a:p>
          <a:endParaRPr lang="en-US"/>
        </a:p>
      </dgm:t>
    </dgm:pt>
    <dgm:pt modelId="{FB25AB6C-6B5F-4B98-A82E-40D6F16B4707}">
      <dgm:prSet/>
      <dgm:spPr/>
      <dgm:t>
        <a:bodyPr/>
        <a:lstStyle/>
        <a:p>
          <a:pPr rtl="0"/>
          <a:r>
            <a:rPr lang="en-GB" smtClean="0"/>
            <a:t>Historical Methods </a:t>
          </a:r>
          <a:endParaRPr lang="en-GB"/>
        </a:p>
      </dgm:t>
    </dgm:pt>
    <dgm:pt modelId="{84AEC9D1-6CD1-4871-9B16-1F85EDF48523}" type="parTrans" cxnId="{6293F311-54E1-4465-8E9D-918DBE41EABB}">
      <dgm:prSet/>
      <dgm:spPr/>
      <dgm:t>
        <a:bodyPr/>
        <a:lstStyle/>
        <a:p>
          <a:endParaRPr lang="en-US"/>
        </a:p>
      </dgm:t>
    </dgm:pt>
    <dgm:pt modelId="{6E4C9AA1-399A-40C1-BED1-88FA85AB524D}" type="sibTrans" cxnId="{6293F311-54E1-4465-8E9D-918DBE41EABB}">
      <dgm:prSet/>
      <dgm:spPr/>
      <dgm:t>
        <a:bodyPr/>
        <a:lstStyle/>
        <a:p>
          <a:endParaRPr lang="en-US"/>
        </a:p>
      </dgm:t>
    </dgm:pt>
    <dgm:pt modelId="{744014F3-36A0-41CC-B88A-CF69F6ADD13D}">
      <dgm:prSet/>
      <dgm:spPr/>
      <dgm:t>
        <a:bodyPr/>
        <a:lstStyle/>
        <a:p>
          <a:pPr rtl="0"/>
          <a:r>
            <a:rPr lang="en-GB" smtClean="0"/>
            <a:t>Clinical Research </a:t>
          </a:r>
          <a:endParaRPr lang="en-GB"/>
        </a:p>
      </dgm:t>
    </dgm:pt>
    <dgm:pt modelId="{9D1C6E50-CA30-4720-B5C6-646D22A092C0}" type="parTrans" cxnId="{0C82C8E4-069C-4AC3-98D6-4A06A069262A}">
      <dgm:prSet/>
      <dgm:spPr/>
      <dgm:t>
        <a:bodyPr/>
        <a:lstStyle/>
        <a:p>
          <a:endParaRPr lang="en-US"/>
        </a:p>
      </dgm:t>
    </dgm:pt>
    <dgm:pt modelId="{A572DA4C-2059-400E-BD3B-AA3CB0753074}" type="sibTrans" cxnId="{0C82C8E4-069C-4AC3-98D6-4A06A069262A}">
      <dgm:prSet/>
      <dgm:spPr/>
      <dgm:t>
        <a:bodyPr/>
        <a:lstStyle/>
        <a:p>
          <a:endParaRPr lang="en-US"/>
        </a:p>
      </dgm:t>
    </dgm:pt>
    <dgm:pt modelId="{6D86EABA-E580-43C0-BB92-659231C77BBD}">
      <dgm:prSet/>
      <dgm:spPr/>
      <dgm:t>
        <a:bodyPr/>
        <a:lstStyle/>
        <a:p>
          <a:pPr rtl="0"/>
          <a:r>
            <a:rPr lang="en-GB" smtClean="0"/>
            <a:t>Action and applied research </a:t>
          </a:r>
          <a:endParaRPr lang="en-GB"/>
        </a:p>
      </dgm:t>
    </dgm:pt>
    <dgm:pt modelId="{82D275EE-83E0-42BA-B5BC-A8E9507AC47D}" type="parTrans" cxnId="{5749F6A8-4CE5-42FB-BAF0-A19C05F0848F}">
      <dgm:prSet/>
      <dgm:spPr/>
      <dgm:t>
        <a:bodyPr/>
        <a:lstStyle/>
        <a:p>
          <a:endParaRPr lang="en-US"/>
        </a:p>
      </dgm:t>
    </dgm:pt>
    <dgm:pt modelId="{BEB934A7-D7F5-4235-BB65-8EDE43D5267F}" type="sibTrans" cxnId="{5749F6A8-4CE5-42FB-BAF0-A19C05F0848F}">
      <dgm:prSet/>
      <dgm:spPr/>
      <dgm:t>
        <a:bodyPr/>
        <a:lstStyle/>
        <a:p>
          <a:endParaRPr lang="en-US"/>
        </a:p>
      </dgm:t>
    </dgm:pt>
    <dgm:pt modelId="{40FC0F9F-C6B4-4698-BBA1-955034F3062A}">
      <dgm:prSet/>
      <dgm:spPr/>
      <dgm:t>
        <a:bodyPr/>
        <a:lstStyle/>
        <a:p>
          <a:pPr rtl="0"/>
          <a:r>
            <a:rPr lang="en-GB" smtClean="0"/>
            <a:t>Participatory research </a:t>
          </a:r>
          <a:endParaRPr lang="en-GB"/>
        </a:p>
      </dgm:t>
    </dgm:pt>
    <dgm:pt modelId="{C1741D13-CADF-4787-84D3-034FD666E9E6}" type="parTrans" cxnId="{0758AAB9-3192-48C5-B145-22378C78493D}">
      <dgm:prSet/>
      <dgm:spPr/>
      <dgm:t>
        <a:bodyPr/>
        <a:lstStyle/>
        <a:p>
          <a:endParaRPr lang="en-US"/>
        </a:p>
      </dgm:t>
    </dgm:pt>
    <dgm:pt modelId="{6CCB9A6E-54B8-42AF-846C-3FFC476685B7}" type="sibTrans" cxnId="{0758AAB9-3192-48C5-B145-22378C78493D}">
      <dgm:prSet/>
      <dgm:spPr/>
      <dgm:t>
        <a:bodyPr/>
        <a:lstStyle/>
        <a:p>
          <a:endParaRPr lang="en-US"/>
        </a:p>
      </dgm:t>
    </dgm:pt>
    <dgm:pt modelId="{CD684808-C9A0-4BFA-B418-1762923C8FAE}" type="pres">
      <dgm:prSet presAssocID="{E3E2B59B-6610-4815-ADEA-D5DCA36E99A4}" presName="Name0" presStyleCnt="0">
        <dgm:presLayoutVars>
          <dgm:dir/>
          <dgm:animLvl val="lvl"/>
          <dgm:resizeHandles val="exact"/>
        </dgm:presLayoutVars>
      </dgm:prSet>
      <dgm:spPr/>
    </dgm:pt>
    <dgm:pt modelId="{EF1D28AE-203A-4AFD-8F9D-8B6B0C212649}" type="pres">
      <dgm:prSet presAssocID="{A2B5131B-D0C7-4CF9-897E-8E7EE4819205}" presName="linNode" presStyleCnt="0"/>
      <dgm:spPr/>
    </dgm:pt>
    <dgm:pt modelId="{3935A8DC-778E-47A8-9071-C9F8A1F49A38}" type="pres">
      <dgm:prSet presAssocID="{A2B5131B-D0C7-4CF9-897E-8E7EE4819205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8DB2C36F-E51B-499C-999C-B879CFAF6CFD}" type="pres">
      <dgm:prSet presAssocID="{A2B5131B-D0C7-4CF9-897E-8E7EE4819205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749F6A8-4CE5-42FB-BAF0-A19C05F0848F}" srcId="{A2B5131B-D0C7-4CF9-897E-8E7EE4819205}" destId="{6D86EABA-E580-43C0-BB92-659231C77BBD}" srcOrd="7" destOrd="0" parTransId="{82D275EE-83E0-42BA-B5BC-A8E9507AC47D}" sibTransId="{BEB934A7-D7F5-4235-BB65-8EDE43D5267F}"/>
    <dgm:cxn modelId="{F52561F6-6E80-4C11-B808-E1D81B135210}" type="presOf" srcId="{9CBCD7CE-EA6B-4FDB-BA90-FE21FC391899}" destId="{8DB2C36F-E51B-499C-999C-B879CFAF6CFD}" srcOrd="0" destOrd="3" presId="urn:microsoft.com/office/officeart/2005/8/layout/vList5"/>
    <dgm:cxn modelId="{77BD34DB-FC6B-47B5-B536-139BD81677E6}" type="presOf" srcId="{E3E2B59B-6610-4815-ADEA-D5DCA36E99A4}" destId="{CD684808-C9A0-4BFA-B418-1762923C8FAE}" srcOrd="0" destOrd="0" presId="urn:microsoft.com/office/officeart/2005/8/layout/vList5"/>
    <dgm:cxn modelId="{62C19A1A-6D37-44BE-9223-C1941A9975AC}" srcId="{A2B5131B-D0C7-4CF9-897E-8E7EE4819205}" destId="{AC54B9E0-9B74-4777-962C-FDF435AE630F}" srcOrd="4" destOrd="0" parTransId="{4A1CBA0F-C10F-4B6C-BDCF-3675C27CBDC1}" sibTransId="{07C4F642-1E44-4870-966E-5DFD5E51C511}"/>
    <dgm:cxn modelId="{349B4A50-E9D1-4E72-9FE8-BE840D1C4F38}" type="presOf" srcId="{AC54B9E0-9B74-4777-962C-FDF435AE630F}" destId="{8DB2C36F-E51B-499C-999C-B879CFAF6CFD}" srcOrd="0" destOrd="4" presId="urn:microsoft.com/office/officeart/2005/8/layout/vList5"/>
    <dgm:cxn modelId="{E586B118-BB4F-4E0D-BE89-875333D75B67}" type="presOf" srcId="{744014F3-36A0-41CC-B88A-CF69F6ADD13D}" destId="{8DB2C36F-E51B-499C-999C-B879CFAF6CFD}" srcOrd="0" destOrd="6" presId="urn:microsoft.com/office/officeart/2005/8/layout/vList5"/>
    <dgm:cxn modelId="{64DB186F-451B-4F05-B55C-B9C2AB3ECBE6}" type="presOf" srcId="{A2B5131B-D0C7-4CF9-897E-8E7EE4819205}" destId="{3935A8DC-778E-47A8-9071-C9F8A1F49A38}" srcOrd="0" destOrd="0" presId="urn:microsoft.com/office/officeart/2005/8/layout/vList5"/>
    <dgm:cxn modelId="{B6769AE3-E1E8-4D46-8B96-D65C7F9B3A60}" type="presOf" srcId="{FB25AB6C-6B5F-4B98-A82E-40D6F16B4707}" destId="{8DB2C36F-E51B-499C-999C-B879CFAF6CFD}" srcOrd="0" destOrd="5" presId="urn:microsoft.com/office/officeart/2005/8/layout/vList5"/>
    <dgm:cxn modelId="{0758AAB9-3192-48C5-B145-22378C78493D}" srcId="{A2B5131B-D0C7-4CF9-897E-8E7EE4819205}" destId="{40FC0F9F-C6B4-4698-BBA1-955034F3062A}" srcOrd="8" destOrd="0" parTransId="{C1741D13-CADF-4787-84D3-034FD666E9E6}" sibTransId="{6CCB9A6E-54B8-42AF-846C-3FFC476685B7}"/>
    <dgm:cxn modelId="{489B72F1-B7DE-42EE-9E5C-46D6B0948B10}" srcId="{E3E2B59B-6610-4815-ADEA-D5DCA36E99A4}" destId="{A2B5131B-D0C7-4CF9-897E-8E7EE4819205}" srcOrd="0" destOrd="0" parTransId="{EA93AFE4-FE49-4706-8CA3-77BD767F448C}" sibTransId="{C791D7C0-C462-4823-B45C-93805F681D54}"/>
    <dgm:cxn modelId="{A895345F-BF26-478E-A4C0-BED857393B2E}" srcId="{A2B5131B-D0C7-4CF9-897E-8E7EE4819205}" destId="{9CBCD7CE-EA6B-4FDB-BA90-FE21FC391899}" srcOrd="3" destOrd="0" parTransId="{876C5702-198B-4143-9FAF-A94ADEE4C494}" sibTransId="{6145448D-7D3B-4E6F-80ED-221E5F5D54C2}"/>
    <dgm:cxn modelId="{81E51C92-E101-48F6-82F6-A0F2943BC597}" type="presOf" srcId="{B8EEE74D-49D0-46E4-95A1-7C17326C1002}" destId="{8DB2C36F-E51B-499C-999C-B879CFAF6CFD}" srcOrd="0" destOrd="2" presId="urn:microsoft.com/office/officeart/2005/8/layout/vList5"/>
    <dgm:cxn modelId="{ED9D3C49-721B-4B3F-B1BD-68F4C015D6D8}" type="presOf" srcId="{40FC0F9F-C6B4-4698-BBA1-955034F3062A}" destId="{8DB2C36F-E51B-499C-999C-B879CFAF6CFD}" srcOrd="0" destOrd="8" presId="urn:microsoft.com/office/officeart/2005/8/layout/vList5"/>
    <dgm:cxn modelId="{A12B43ED-D747-4CE8-AD7C-671D1F0405D5}" type="presOf" srcId="{C77723BF-5A13-4BBF-B281-F3D927C66B6D}" destId="{8DB2C36F-E51B-499C-999C-B879CFAF6CFD}" srcOrd="0" destOrd="0" presId="urn:microsoft.com/office/officeart/2005/8/layout/vList5"/>
    <dgm:cxn modelId="{2CC19672-5F0B-40AA-B6AF-C59090472646}" type="presOf" srcId="{0264C5F0-6C58-451F-B662-DA70A63EDEA7}" destId="{8DB2C36F-E51B-499C-999C-B879CFAF6CFD}" srcOrd="0" destOrd="1" presId="urn:microsoft.com/office/officeart/2005/8/layout/vList5"/>
    <dgm:cxn modelId="{082467E8-6750-47FD-8E3F-BE58A974847A}" srcId="{A2B5131B-D0C7-4CF9-897E-8E7EE4819205}" destId="{C77723BF-5A13-4BBF-B281-F3D927C66B6D}" srcOrd="0" destOrd="0" parTransId="{A5765FB7-A596-41DA-9868-E859FF20C3E1}" sibTransId="{0727DBB3-FF5C-4C96-AAFB-C68E8A9FEF74}"/>
    <dgm:cxn modelId="{E497F1AF-51EC-4CC2-AE2C-617E61DBCC63}" srcId="{A2B5131B-D0C7-4CF9-897E-8E7EE4819205}" destId="{0264C5F0-6C58-451F-B662-DA70A63EDEA7}" srcOrd="1" destOrd="0" parTransId="{C4A60063-416C-4404-8B31-E02636C88C49}" sibTransId="{9CB0E371-D3A8-4903-8CB1-C00AA84A95E8}"/>
    <dgm:cxn modelId="{6293F311-54E1-4465-8E9D-918DBE41EABB}" srcId="{A2B5131B-D0C7-4CF9-897E-8E7EE4819205}" destId="{FB25AB6C-6B5F-4B98-A82E-40D6F16B4707}" srcOrd="5" destOrd="0" parTransId="{84AEC9D1-6CD1-4871-9B16-1F85EDF48523}" sibTransId="{6E4C9AA1-399A-40C1-BED1-88FA85AB524D}"/>
    <dgm:cxn modelId="{9BC4091B-77A4-4A11-A155-C84145170063}" type="presOf" srcId="{6D86EABA-E580-43C0-BB92-659231C77BBD}" destId="{8DB2C36F-E51B-499C-999C-B879CFAF6CFD}" srcOrd="0" destOrd="7" presId="urn:microsoft.com/office/officeart/2005/8/layout/vList5"/>
    <dgm:cxn modelId="{E432655E-84B6-4E6E-9B8D-F2A4FA35A914}" srcId="{A2B5131B-D0C7-4CF9-897E-8E7EE4819205}" destId="{B8EEE74D-49D0-46E4-95A1-7C17326C1002}" srcOrd="2" destOrd="0" parTransId="{22F01BE2-7989-4E3F-9E64-80A32BBA04ED}" sibTransId="{493430A9-DD79-472C-AF46-D7049DEA80E3}"/>
    <dgm:cxn modelId="{0C82C8E4-069C-4AC3-98D6-4A06A069262A}" srcId="{A2B5131B-D0C7-4CF9-897E-8E7EE4819205}" destId="{744014F3-36A0-41CC-B88A-CF69F6ADD13D}" srcOrd="6" destOrd="0" parTransId="{9D1C6E50-CA30-4720-B5C6-646D22A092C0}" sibTransId="{A572DA4C-2059-400E-BD3B-AA3CB0753074}"/>
    <dgm:cxn modelId="{17DF937B-6F1F-4058-89F3-B0D425CC9BF9}" type="presParOf" srcId="{CD684808-C9A0-4BFA-B418-1762923C8FAE}" destId="{EF1D28AE-203A-4AFD-8F9D-8B6B0C212649}" srcOrd="0" destOrd="0" presId="urn:microsoft.com/office/officeart/2005/8/layout/vList5"/>
    <dgm:cxn modelId="{1E165EC9-24CC-4F1D-B2E2-FA65D378CFDD}" type="presParOf" srcId="{EF1D28AE-203A-4AFD-8F9D-8B6B0C212649}" destId="{3935A8DC-778E-47A8-9071-C9F8A1F49A38}" srcOrd="0" destOrd="0" presId="urn:microsoft.com/office/officeart/2005/8/layout/vList5"/>
    <dgm:cxn modelId="{3AC2373A-419B-48B2-80D5-5CA04F46909E}" type="presParOf" srcId="{EF1D28AE-203A-4AFD-8F9D-8B6B0C212649}" destId="{8DB2C36F-E51B-499C-999C-B879CFAF6CF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3E4CE9-E922-4188-AD3F-D17C9EDAAD1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822389-6791-4F84-BE25-62254149A15B}">
      <dgm:prSet/>
      <dgm:spPr/>
      <dgm:t>
        <a:bodyPr/>
        <a:lstStyle/>
        <a:p>
          <a:pPr rtl="0"/>
          <a:r>
            <a:rPr lang="en-GB" smtClean="0"/>
            <a:t>Quantitative Examples </a:t>
          </a:r>
          <a:endParaRPr lang="en-GB"/>
        </a:p>
      </dgm:t>
    </dgm:pt>
    <dgm:pt modelId="{A2956A40-2A82-4811-A4E7-5D569EB9A24D}" type="parTrans" cxnId="{D65711E8-9546-44E9-9942-FBF4736562D2}">
      <dgm:prSet/>
      <dgm:spPr/>
      <dgm:t>
        <a:bodyPr/>
        <a:lstStyle/>
        <a:p>
          <a:endParaRPr lang="en-US"/>
        </a:p>
      </dgm:t>
    </dgm:pt>
    <dgm:pt modelId="{A648AF10-D005-48B5-A395-D3805A5F8DCE}" type="sibTrans" cxnId="{D65711E8-9546-44E9-9942-FBF4736562D2}">
      <dgm:prSet/>
      <dgm:spPr/>
      <dgm:t>
        <a:bodyPr/>
        <a:lstStyle/>
        <a:p>
          <a:endParaRPr lang="en-US"/>
        </a:p>
      </dgm:t>
    </dgm:pt>
    <dgm:pt modelId="{DB657D11-7155-4108-8D0C-89BEB9A0E1F0}">
      <dgm:prSet/>
      <dgm:spPr/>
      <dgm:t>
        <a:bodyPr/>
        <a:lstStyle/>
        <a:p>
          <a:pPr rtl="0"/>
          <a:r>
            <a:rPr lang="en-GB" smtClean="0"/>
            <a:t>Surveys: </a:t>
          </a:r>
          <a:endParaRPr lang="en-GB"/>
        </a:p>
      </dgm:t>
    </dgm:pt>
    <dgm:pt modelId="{A94D5B65-CAE3-4F5E-956D-B689FEAA2859}" type="parTrans" cxnId="{C6904561-153B-4CA2-B945-F243303EB642}">
      <dgm:prSet/>
      <dgm:spPr/>
      <dgm:t>
        <a:bodyPr/>
        <a:lstStyle/>
        <a:p>
          <a:endParaRPr lang="en-US"/>
        </a:p>
      </dgm:t>
    </dgm:pt>
    <dgm:pt modelId="{DDA2EA1F-DC3F-4DDC-BFED-2B987336E27D}" type="sibTrans" cxnId="{C6904561-153B-4CA2-B945-F243303EB642}">
      <dgm:prSet/>
      <dgm:spPr/>
      <dgm:t>
        <a:bodyPr/>
        <a:lstStyle/>
        <a:p>
          <a:endParaRPr lang="en-US"/>
        </a:p>
      </dgm:t>
    </dgm:pt>
    <dgm:pt modelId="{3A0F28AC-D2A8-4EFC-827F-51D7BA3D3C66}">
      <dgm:prSet/>
      <dgm:spPr/>
      <dgm:t>
        <a:bodyPr/>
        <a:lstStyle/>
        <a:p>
          <a:pPr rtl="0"/>
          <a:r>
            <a:rPr lang="en-GB" smtClean="0"/>
            <a:t>requires large sample sizes for statistical analysis </a:t>
          </a:r>
          <a:endParaRPr lang="en-GB"/>
        </a:p>
      </dgm:t>
    </dgm:pt>
    <dgm:pt modelId="{0AC7EE8F-E730-487D-B583-1927EEB5D900}" type="parTrans" cxnId="{894F2A51-FA56-4C0D-963C-B0F015F12C89}">
      <dgm:prSet/>
      <dgm:spPr/>
      <dgm:t>
        <a:bodyPr/>
        <a:lstStyle/>
        <a:p>
          <a:endParaRPr lang="en-US"/>
        </a:p>
      </dgm:t>
    </dgm:pt>
    <dgm:pt modelId="{72FBB68C-2765-4491-B7BD-602749402ECE}" type="sibTrans" cxnId="{894F2A51-FA56-4C0D-963C-B0F015F12C89}">
      <dgm:prSet/>
      <dgm:spPr/>
      <dgm:t>
        <a:bodyPr/>
        <a:lstStyle/>
        <a:p>
          <a:endParaRPr lang="en-US"/>
        </a:p>
      </dgm:t>
    </dgm:pt>
    <dgm:pt modelId="{BBCAC0D4-1BF4-4BC2-A41F-3CEE95B36A09}">
      <dgm:prSet/>
      <dgm:spPr/>
      <dgm:t>
        <a:bodyPr/>
        <a:lstStyle/>
        <a:p>
          <a:pPr rtl="0"/>
          <a:r>
            <a:rPr lang="en-GB" smtClean="0"/>
            <a:t>Experimental designs: </a:t>
          </a:r>
          <a:endParaRPr lang="en-GB"/>
        </a:p>
      </dgm:t>
    </dgm:pt>
    <dgm:pt modelId="{9594C1E8-7C9F-4686-8EB7-4FDB85031C4B}" type="parTrans" cxnId="{BA2D32D6-787B-4FDC-9FEC-642701183866}">
      <dgm:prSet/>
      <dgm:spPr/>
      <dgm:t>
        <a:bodyPr/>
        <a:lstStyle/>
        <a:p>
          <a:endParaRPr lang="en-US"/>
        </a:p>
      </dgm:t>
    </dgm:pt>
    <dgm:pt modelId="{EB48487A-95C3-4C94-BCD2-1EF572951FAD}" type="sibTrans" cxnId="{BA2D32D6-787B-4FDC-9FEC-642701183866}">
      <dgm:prSet/>
      <dgm:spPr/>
      <dgm:t>
        <a:bodyPr/>
        <a:lstStyle/>
        <a:p>
          <a:endParaRPr lang="en-US"/>
        </a:p>
      </dgm:t>
    </dgm:pt>
    <dgm:pt modelId="{29420CA4-C3BD-4E02-BC6B-F2D41D1DDD1F}">
      <dgm:prSet/>
      <dgm:spPr/>
      <dgm:t>
        <a:bodyPr/>
        <a:lstStyle/>
        <a:p>
          <a:pPr rtl="0"/>
          <a:r>
            <a:rPr lang="en-GB" smtClean="0"/>
            <a:t>requires a control group </a:t>
          </a:r>
          <a:endParaRPr lang="en-GB"/>
        </a:p>
      </dgm:t>
    </dgm:pt>
    <dgm:pt modelId="{0204BCE1-4877-4E97-9B47-3C1801EDC3D9}" type="parTrans" cxnId="{C5EA1E66-CA94-4AB4-BBF9-E8F1BD7056D9}">
      <dgm:prSet/>
      <dgm:spPr/>
      <dgm:t>
        <a:bodyPr/>
        <a:lstStyle/>
        <a:p>
          <a:endParaRPr lang="en-US"/>
        </a:p>
      </dgm:t>
    </dgm:pt>
    <dgm:pt modelId="{52D47603-2E97-41BD-9011-A38C578B1DAA}" type="sibTrans" cxnId="{C5EA1E66-CA94-4AB4-BBF9-E8F1BD7056D9}">
      <dgm:prSet/>
      <dgm:spPr/>
      <dgm:t>
        <a:bodyPr/>
        <a:lstStyle/>
        <a:p>
          <a:endParaRPr lang="en-US"/>
        </a:p>
      </dgm:t>
    </dgm:pt>
    <dgm:pt modelId="{E59AF157-99D7-427E-AD9D-C21A5BA9A5AF}" type="pres">
      <dgm:prSet presAssocID="{AC3E4CE9-E922-4188-AD3F-D17C9EDAAD12}" presName="Name0" presStyleCnt="0">
        <dgm:presLayoutVars>
          <dgm:dir/>
          <dgm:animLvl val="lvl"/>
          <dgm:resizeHandles val="exact"/>
        </dgm:presLayoutVars>
      </dgm:prSet>
      <dgm:spPr/>
    </dgm:pt>
    <dgm:pt modelId="{1DC7B9AC-24E3-4184-94EC-D34CA4FE445B}" type="pres">
      <dgm:prSet presAssocID="{5C822389-6791-4F84-BE25-62254149A15B}" presName="linNode" presStyleCnt="0"/>
      <dgm:spPr/>
    </dgm:pt>
    <dgm:pt modelId="{30388332-BEF2-4C49-AD4F-F0CED87397BD}" type="pres">
      <dgm:prSet presAssocID="{5C822389-6791-4F84-BE25-62254149A15B}" presName="parentText" presStyleLbl="node1" presStyleIdx="0" presStyleCnt="3" custScaleX="277778">
        <dgm:presLayoutVars>
          <dgm:chMax val="1"/>
          <dgm:bulletEnabled val="1"/>
        </dgm:presLayoutVars>
      </dgm:prSet>
      <dgm:spPr/>
    </dgm:pt>
    <dgm:pt modelId="{B8B4D42E-48B2-4B73-A74E-4D41DEBD54C9}" type="pres">
      <dgm:prSet presAssocID="{A648AF10-D005-48B5-A395-D3805A5F8DCE}" presName="sp" presStyleCnt="0"/>
      <dgm:spPr/>
    </dgm:pt>
    <dgm:pt modelId="{0C319273-91AF-4145-B55F-A6FDE0B4AA13}" type="pres">
      <dgm:prSet presAssocID="{DB657D11-7155-4108-8D0C-89BEB9A0E1F0}" presName="linNode" presStyleCnt="0"/>
      <dgm:spPr/>
    </dgm:pt>
    <dgm:pt modelId="{9363BCB9-DB5A-42BC-A535-0676006479F3}" type="pres">
      <dgm:prSet presAssocID="{DB657D11-7155-4108-8D0C-89BEB9A0E1F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816DA4DB-2C9C-4FBA-8453-55BDAA1FBFDB}" type="pres">
      <dgm:prSet presAssocID="{DB657D11-7155-4108-8D0C-89BEB9A0E1F0}" presName="descendantText" presStyleLbl="alignAccFollowNode1" presStyleIdx="0" presStyleCnt="2">
        <dgm:presLayoutVars>
          <dgm:bulletEnabled val="1"/>
        </dgm:presLayoutVars>
      </dgm:prSet>
      <dgm:spPr/>
    </dgm:pt>
    <dgm:pt modelId="{630AC75D-C84D-4E40-907B-1D43CEDD5026}" type="pres">
      <dgm:prSet presAssocID="{DDA2EA1F-DC3F-4DDC-BFED-2B987336E27D}" presName="sp" presStyleCnt="0"/>
      <dgm:spPr/>
    </dgm:pt>
    <dgm:pt modelId="{DF2992F7-7543-4B0E-A00A-53742ED8D4A1}" type="pres">
      <dgm:prSet presAssocID="{BBCAC0D4-1BF4-4BC2-A41F-3CEE95B36A09}" presName="linNode" presStyleCnt="0"/>
      <dgm:spPr/>
    </dgm:pt>
    <dgm:pt modelId="{AC0F8AE5-DCB7-4EC6-882E-503C2674BEA3}" type="pres">
      <dgm:prSet presAssocID="{BBCAC0D4-1BF4-4BC2-A41F-3CEE95B36A0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B8A0A383-F326-48D0-BE60-4B0ADC7E1863}" type="pres">
      <dgm:prSet presAssocID="{BBCAC0D4-1BF4-4BC2-A41F-3CEE95B36A09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9999A41B-F9C7-4F9D-BBC9-26B74758D1AD}" type="presOf" srcId="{BBCAC0D4-1BF4-4BC2-A41F-3CEE95B36A09}" destId="{AC0F8AE5-DCB7-4EC6-882E-503C2674BEA3}" srcOrd="0" destOrd="0" presId="urn:microsoft.com/office/officeart/2005/8/layout/vList5"/>
    <dgm:cxn modelId="{C6904561-153B-4CA2-B945-F243303EB642}" srcId="{AC3E4CE9-E922-4188-AD3F-D17C9EDAAD12}" destId="{DB657D11-7155-4108-8D0C-89BEB9A0E1F0}" srcOrd="1" destOrd="0" parTransId="{A94D5B65-CAE3-4F5E-956D-B689FEAA2859}" sibTransId="{DDA2EA1F-DC3F-4DDC-BFED-2B987336E27D}"/>
    <dgm:cxn modelId="{5B674321-7031-440D-9E17-0D8252AE63F6}" type="presOf" srcId="{DB657D11-7155-4108-8D0C-89BEB9A0E1F0}" destId="{9363BCB9-DB5A-42BC-A535-0676006479F3}" srcOrd="0" destOrd="0" presId="urn:microsoft.com/office/officeart/2005/8/layout/vList5"/>
    <dgm:cxn modelId="{894F2A51-FA56-4C0D-963C-B0F015F12C89}" srcId="{DB657D11-7155-4108-8D0C-89BEB9A0E1F0}" destId="{3A0F28AC-D2A8-4EFC-827F-51D7BA3D3C66}" srcOrd="0" destOrd="0" parTransId="{0AC7EE8F-E730-487D-B583-1927EEB5D900}" sibTransId="{72FBB68C-2765-4491-B7BD-602749402ECE}"/>
    <dgm:cxn modelId="{01D61D3B-C328-4AB7-BB57-015C8ED22DC9}" type="presOf" srcId="{AC3E4CE9-E922-4188-AD3F-D17C9EDAAD12}" destId="{E59AF157-99D7-427E-AD9D-C21A5BA9A5AF}" srcOrd="0" destOrd="0" presId="urn:microsoft.com/office/officeart/2005/8/layout/vList5"/>
    <dgm:cxn modelId="{C983887B-29D2-42A7-8422-91AEB3899937}" type="presOf" srcId="{3A0F28AC-D2A8-4EFC-827F-51D7BA3D3C66}" destId="{816DA4DB-2C9C-4FBA-8453-55BDAA1FBFDB}" srcOrd="0" destOrd="0" presId="urn:microsoft.com/office/officeart/2005/8/layout/vList5"/>
    <dgm:cxn modelId="{D65711E8-9546-44E9-9942-FBF4736562D2}" srcId="{AC3E4CE9-E922-4188-AD3F-D17C9EDAAD12}" destId="{5C822389-6791-4F84-BE25-62254149A15B}" srcOrd="0" destOrd="0" parTransId="{A2956A40-2A82-4811-A4E7-5D569EB9A24D}" sibTransId="{A648AF10-D005-48B5-A395-D3805A5F8DCE}"/>
    <dgm:cxn modelId="{F35D8197-D37C-49C8-A265-5B34EE83A43D}" type="presOf" srcId="{5C822389-6791-4F84-BE25-62254149A15B}" destId="{30388332-BEF2-4C49-AD4F-F0CED87397BD}" srcOrd="0" destOrd="0" presId="urn:microsoft.com/office/officeart/2005/8/layout/vList5"/>
    <dgm:cxn modelId="{5E32DF42-2A69-44D3-8FA2-9E9E6E735C61}" type="presOf" srcId="{29420CA4-C3BD-4E02-BC6B-F2D41D1DDD1F}" destId="{B8A0A383-F326-48D0-BE60-4B0ADC7E1863}" srcOrd="0" destOrd="0" presId="urn:microsoft.com/office/officeart/2005/8/layout/vList5"/>
    <dgm:cxn modelId="{BA2D32D6-787B-4FDC-9FEC-642701183866}" srcId="{AC3E4CE9-E922-4188-AD3F-D17C9EDAAD12}" destId="{BBCAC0D4-1BF4-4BC2-A41F-3CEE95B36A09}" srcOrd="2" destOrd="0" parTransId="{9594C1E8-7C9F-4686-8EB7-4FDB85031C4B}" sibTransId="{EB48487A-95C3-4C94-BCD2-1EF572951FAD}"/>
    <dgm:cxn modelId="{C5EA1E66-CA94-4AB4-BBF9-E8F1BD7056D9}" srcId="{BBCAC0D4-1BF4-4BC2-A41F-3CEE95B36A09}" destId="{29420CA4-C3BD-4E02-BC6B-F2D41D1DDD1F}" srcOrd="0" destOrd="0" parTransId="{0204BCE1-4877-4E97-9B47-3C1801EDC3D9}" sibTransId="{52D47603-2E97-41BD-9011-A38C578B1DAA}"/>
    <dgm:cxn modelId="{8A9A2FC5-FA11-425D-AB09-4455AB303E1C}" type="presParOf" srcId="{E59AF157-99D7-427E-AD9D-C21A5BA9A5AF}" destId="{1DC7B9AC-24E3-4184-94EC-D34CA4FE445B}" srcOrd="0" destOrd="0" presId="urn:microsoft.com/office/officeart/2005/8/layout/vList5"/>
    <dgm:cxn modelId="{416E476D-0596-4BEF-ADDA-403A543027E3}" type="presParOf" srcId="{1DC7B9AC-24E3-4184-94EC-D34CA4FE445B}" destId="{30388332-BEF2-4C49-AD4F-F0CED87397BD}" srcOrd="0" destOrd="0" presId="urn:microsoft.com/office/officeart/2005/8/layout/vList5"/>
    <dgm:cxn modelId="{BB2DA333-744D-48F7-8859-7B1F94CC1F4A}" type="presParOf" srcId="{E59AF157-99D7-427E-AD9D-C21A5BA9A5AF}" destId="{B8B4D42E-48B2-4B73-A74E-4D41DEBD54C9}" srcOrd="1" destOrd="0" presId="urn:microsoft.com/office/officeart/2005/8/layout/vList5"/>
    <dgm:cxn modelId="{B1A56282-71F5-4538-8AD0-1C7340BBC4BD}" type="presParOf" srcId="{E59AF157-99D7-427E-AD9D-C21A5BA9A5AF}" destId="{0C319273-91AF-4145-B55F-A6FDE0B4AA13}" srcOrd="2" destOrd="0" presId="urn:microsoft.com/office/officeart/2005/8/layout/vList5"/>
    <dgm:cxn modelId="{995660A2-75ED-457C-8276-D7B970C2DE13}" type="presParOf" srcId="{0C319273-91AF-4145-B55F-A6FDE0B4AA13}" destId="{9363BCB9-DB5A-42BC-A535-0676006479F3}" srcOrd="0" destOrd="0" presId="urn:microsoft.com/office/officeart/2005/8/layout/vList5"/>
    <dgm:cxn modelId="{F3FA22F1-7212-476F-8763-641CD8924F70}" type="presParOf" srcId="{0C319273-91AF-4145-B55F-A6FDE0B4AA13}" destId="{816DA4DB-2C9C-4FBA-8453-55BDAA1FBFDB}" srcOrd="1" destOrd="0" presId="urn:microsoft.com/office/officeart/2005/8/layout/vList5"/>
    <dgm:cxn modelId="{EC6D3548-90E1-4290-993D-FFF748211574}" type="presParOf" srcId="{E59AF157-99D7-427E-AD9D-C21A5BA9A5AF}" destId="{630AC75D-C84D-4E40-907B-1D43CEDD5026}" srcOrd="3" destOrd="0" presId="urn:microsoft.com/office/officeart/2005/8/layout/vList5"/>
    <dgm:cxn modelId="{B522CEDF-5BF8-4464-9DDF-B5E0F45A5530}" type="presParOf" srcId="{E59AF157-99D7-427E-AD9D-C21A5BA9A5AF}" destId="{DF2992F7-7543-4B0E-A00A-53742ED8D4A1}" srcOrd="4" destOrd="0" presId="urn:microsoft.com/office/officeart/2005/8/layout/vList5"/>
    <dgm:cxn modelId="{8FC2D175-7835-4A96-B3A5-7B4B025D1952}" type="presParOf" srcId="{DF2992F7-7543-4B0E-A00A-53742ED8D4A1}" destId="{AC0F8AE5-DCB7-4EC6-882E-503C2674BEA3}" srcOrd="0" destOrd="0" presId="urn:microsoft.com/office/officeart/2005/8/layout/vList5"/>
    <dgm:cxn modelId="{9A774BEC-2FB8-4722-9DE9-8B9203EB7ED9}" type="presParOf" srcId="{DF2992F7-7543-4B0E-A00A-53742ED8D4A1}" destId="{B8A0A383-F326-48D0-BE60-4B0ADC7E186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BAFF2D7-595C-4B58-904F-4EB19844067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9A272B-E0A3-429C-AC60-AD478538D2D0}">
      <dgm:prSet/>
      <dgm:spPr/>
      <dgm:t>
        <a:bodyPr/>
        <a:lstStyle/>
        <a:p>
          <a:pPr rtl="0"/>
          <a:r>
            <a:rPr lang="en-GB" dirty="0" smtClean="0"/>
            <a:t>1. Consider  what your research focus might be </a:t>
          </a:r>
          <a:endParaRPr lang="en-GB" dirty="0"/>
        </a:p>
      </dgm:t>
    </dgm:pt>
    <dgm:pt modelId="{25960EEE-9D46-44FE-98B5-2BAA610D8633}" type="parTrans" cxnId="{CA858A7B-5E0D-4F23-8364-E2F8FC4C4F4B}">
      <dgm:prSet/>
      <dgm:spPr/>
      <dgm:t>
        <a:bodyPr/>
        <a:lstStyle/>
        <a:p>
          <a:endParaRPr lang="en-US"/>
        </a:p>
      </dgm:t>
    </dgm:pt>
    <dgm:pt modelId="{C3A5221E-83D4-4529-AC13-F45850255C72}" type="sibTrans" cxnId="{CA858A7B-5E0D-4F23-8364-E2F8FC4C4F4B}">
      <dgm:prSet/>
      <dgm:spPr/>
      <dgm:t>
        <a:bodyPr/>
        <a:lstStyle/>
        <a:p>
          <a:endParaRPr lang="en-US"/>
        </a:p>
      </dgm:t>
    </dgm:pt>
    <dgm:pt modelId="{65A51C60-5CB2-460B-8D5B-8B67B21A14DD}">
      <dgm:prSet/>
      <dgm:spPr/>
      <dgm:t>
        <a:bodyPr/>
        <a:lstStyle/>
        <a:p>
          <a:pPr rtl="0"/>
          <a:r>
            <a:rPr lang="en-GB" dirty="0" smtClean="0"/>
            <a:t>2. Review the handout on </a:t>
          </a:r>
          <a:r>
            <a:rPr lang="en-GB" smtClean="0"/>
            <a:t>research designs which </a:t>
          </a:r>
          <a:r>
            <a:rPr lang="en-GB" dirty="0" smtClean="0"/>
            <a:t>identifies various research paradigms and research approaches. </a:t>
          </a:r>
          <a:endParaRPr lang="en-GB" dirty="0"/>
        </a:p>
      </dgm:t>
    </dgm:pt>
    <dgm:pt modelId="{B1C79BB6-FA77-4501-9058-99B61B720017}" type="parTrans" cxnId="{AFF72497-7C6E-47D4-8F46-D62E4987D05D}">
      <dgm:prSet/>
      <dgm:spPr/>
      <dgm:t>
        <a:bodyPr/>
        <a:lstStyle/>
        <a:p>
          <a:endParaRPr lang="en-US"/>
        </a:p>
      </dgm:t>
    </dgm:pt>
    <dgm:pt modelId="{0A0F952C-E4D0-4586-9CF4-1981852F40B3}" type="sibTrans" cxnId="{AFF72497-7C6E-47D4-8F46-D62E4987D05D}">
      <dgm:prSet/>
      <dgm:spPr/>
      <dgm:t>
        <a:bodyPr/>
        <a:lstStyle/>
        <a:p>
          <a:endParaRPr lang="en-US"/>
        </a:p>
      </dgm:t>
    </dgm:pt>
    <dgm:pt modelId="{D209C9E0-4225-44A2-B613-ABA91BD6CFE6}">
      <dgm:prSet/>
      <dgm:spPr/>
      <dgm:t>
        <a:bodyPr/>
        <a:lstStyle/>
        <a:p>
          <a:pPr rtl="0"/>
          <a:r>
            <a:rPr lang="en-GB" smtClean="0"/>
            <a:t>3. In your groups discuss your preferences and which paradigm  you would like to possibly adopt. </a:t>
          </a:r>
          <a:endParaRPr lang="en-GB"/>
        </a:p>
      </dgm:t>
    </dgm:pt>
    <dgm:pt modelId="{1A83BAA4-FAFA-4688-B01A-5FBA09B2DC8F}" type="parTrans" cxnId="{FD1DE8AF-757A-4875-8404-18D02A94DCB3}">
      <dgm:prSet/>
      <dgm:spPr/>
      <dgm:t>
        <a:bodyPr/>
        <a:lstStyle/>
        <a:p>
          <a:endParaRPr lang="en-US"/>
        </a:p>
      </dgm:t>
    </dgm:pt>
    <dgm:pt modelId="{07FCC8A3-27A2-4FCE-8854-BFCEB7BFD6DA}" type="sibTrans" cxnId="{FD1DE8AF-757A-4875-8404-18D02A94DCB3}">
      <dgm:prSet/>
      <dgm:spPr/>
      <dgm:t>
        <a:bodyPr/>
        <a:lstStyle/>
        <a:p>
          <a:endParaRPr lang="en-US"/>
        </a:p>
      </dgm:t>
    </dgm:pt>
    <dgm:pt modelId="{293133E3-3192-4C9C-B466-3E48886D3973}" type="pres">
      <dgm:prSet presAssocID="{CBAFF2D7-595C-4B58-904F-4EB19844067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2A0E7E5-C4CD-4575-AA41-CCCFB7C640FC}" type="pres">
      <dgm:prSet presAssocID="{F59A272B-E0A3-429C-AC60-AD478538D2D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F70E12-23AD-42E4-82AD-CADE200146CC}" type="pres">
      <dgm:prSet presAssocID="{C3A5221E-83D4-4529-AC13-F45850255C72}" presName="spacer" presStyleCnt="0"/>
      <dgm:spPr/>
    </dgm:pt>
    <dgm:pt modelId="{D39076D0-EF80-4886-87A0-3F493139BBB3}" type="pres">
      <dgm:prSet presAssocID="{65A51C60-5CB2-460B-8D5B-8B67B21A14D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98B0A4-61EF-493C-B1D4-8E89F7C638BE}" type="pres">
      <dgm:prSet presAssocID="{0A0F952C-E4D0-4586-9CF4-1981852F40B3}" presName="spacer" presStyleCnt="0"/>
      <dgm:spPr/>
    </dgm:pt>
    <dgm:pt modelId="{EC239870-1BC6-4097-897C-D50409B2AFBF}" type="pres">
      <dgm:prSet presAssocID="{D209C9E0-4225-44A2-B613-ABA91BD6CFE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D1DE8AF-757A-4875-8404-18D02A94DCB3}" srcId="{CBAFF2D7-595C-4B58-904F-4EB198440678}" destId="{D209C9E0-4225-44A2-B613-ABA91BD6CFE6}" srcOrd="2" destOrd="0" parTransId="{1A83BAA4-FAFA-4688-B01A-5FBA09B2DC8F}" sibTransId="{07FCC8A3-27A2-4FCE-8854-BFCEB7BFD6DA}"/>
    <dgm:cxn modelId="{CA858A7B-5E0D-4F23-8364-E2F8FC4C4F4B}" srcId="{CBAFF2D7-595C-4B58-904F-4EB198440678}" destId="{F59A272B-E0A3-429C-AC60-AD478538D2D0}" srcOrd="0" destOrd="0" parTransId="{25960EEE-9D46-44FE-98B5-2BAA610D8633}" sibTransId="{C3A5221E-83D4-4529-AC13-F45850255C72}"/>
    <dgm:cxn modelId="{F3D2A389-6710-4A0B-B17F-945D1CBA84CF}" type="presOf" srcId="{D209C9E0-4225-44A2-B613-ABA91BD6CFE6}" destId="{EC239870-1BC6-4097-897C-D50409B2AFBF}" srcOrd="0" destOrd="0" presId="urn:microsoft.com/office/officeart/2005/8/layout/vList2"/>
    <dgm:cxn modelId="{06A554BA-EB5F-4A9E-ACE7-38FA51A604D6}" type="presOf" srcId="{CBAFF2D7-595C-4B58-904F-4EB198440678}" destId="{293133E3-3192-4C9C-B466-3E48886D3973}" srcOrd="0" destOrd="0" presId="urn:microsoft.com/office/officeart/2005/8/layout/vList2"/>
    <dgm:cxn modelId="{AFF72497-7C6E-47D4-8F46-D62E4987D05D}" srcId="{CBAFF2D7-595C-4B58-904F-4EB198440678}" destId="{65A51C60-5CB2-460B-8D5B-8B67B21A14DD}" srcOrd="1" destOrd="0" parTransId="{B1C79BB6-FA77-4501-9058-99B61B720017}" sibTransId="{0A0F952C-E4D0-4586-9CF4-1981852F40B3}"/>
    <dgm:cxn modelId="{925F225D-B88A-4D65-9BCE-21FFFD857885}" type="presOf" srcId="{F59A272B-E0A3-429C-AC60-AD478538D2D0}" destId="{52A0E7E5-C4CD-4575-AA41-CCCFB7C640FC}" srcOrd="0" destOrd="0" presId="urn:microsoft.com/office/officeart/2005/8/layout/vList2"/>
    <dgm:cxn modelId="{8D014A6A-0CA0-4338-9EAC-80C5C70FA374}" type="presOf" srcId="{65A51C60-5CB2-460B-8D5B-8B67B21A14DD}" destId="{D39076D0-EF80-4886-87A0-3F493139BBB3}" srcOrd="0" destOrd="0" presId="urn:microsoft.com/office/officeart/2005/8/layout/vList2"/>
    <dgm:cxn modelId="{89E3E3A7-E66E-44BB-B3C4-8E7C23F8AB7D}" type="presParOf" srcId="{293133E3-3192-4C9C-B466-3E48886D3973}" destId="{52A0E7E5-C4CD-4575-AA41-CCCFB7C640FC}" srcOrd="0" destOrd="0" presId="urn:microsoft.com/office/officeart/2005/8/layout/vList2"/>
    <dgm:cxn modelId="{9C04BB3C-E446-4D67-88EA-05D031C8A0FF}" type="presParOf" srcId="{293133E3-3192-4C9C-B466-3E48886D3973}" destId="{92F70E12-23AD-42E4-82AD-CADE200146CC}" srcOrd="1" destOrd="0" presId="urn:microsoft.com/office/officeart/2005/8/layout/vList2"/>
    <dgm:cxn modelId="{2E5BFBEC-772F-47B3-8EAC-DEA467A7F4F2}" type="presParOf" srcId="{293133E3-3192-4C9C-B466-3E48886D3973}" destId="{D39076D0-EF80-4886-87A0-3F493139BBB3}" srcOrd="2" destOrd="0" presId="urn:microsoft.com/office/officeart/2005/8/layout/vList2"/>
    <dgm:cxn modelId="{D0A1DDE8-D297-4C9C-A604-066719E86FD5}" type="presParOf" srcId="{293133E3-3192-4C9C-B466-3E48886D3973}" destId="{8898B0A4-61EF-493C-B1D4-8E89F7C638BE}" srcOrd="3" destOrd="0" presId="urn:microsoft.com/office/officeart/2005/8/layout/vList2"/>
    <dgm:cxn modelId="{7C75E217-527B-4A32-85B3-C59F22D82045}" type="presParOf" srcId="{293133E3-3192-4C9C-B466-3E48886D3973}" destId="{EC239870-1BC6-4097-897C-D50409B2AFB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A491DD1-783B-4642-B797-E1D996277DA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0C32EC-942E-491D-B0F5-03CF5B39448D}">
      <dgm:prSet/>
      <dgm:spPr/>
      <dgm:t>
        <a:bodyPr/>
        <a:lstStyle/>
        <a:p>
          <a:pPr rtl="0"/>
          <a:r>
            <a:rPr lang="en-GB" smtClean="0"/>
            <a:t>Trustworthiness: </a:t>
          </a:r>
          <a:endParaRPr lang="en-GB"/>
        </a:p>
      </dgm:t>
    </dgm:pt>
    <dgm:pt modelId="{2722044E-353A-4DCD-9D92-1D8EA5F66D91}" type="parTrans" cxnId="{C404029C-0FB5-48D9-B67F-5A848106B539}">
      <dgm:prSet/>
      <dgm:spPr/>
      <dgm:t>
        <a:bodyPr/>
        <a:lstStyle/>
        <a:p>
          <a:endParaRPr lang="en-US"/>
        </a:p>
      </dgm:t>
    </dgm:pt>
    <dgm:pt modelId="{40777E94-62E8-44F3-9501-45A87EE0B589}" type="sibTrans" cxnId="{C404029C-0FB5-48D9-B67F-5A848106B539}">
      <dgm:prSet/>
      <dgm:spPr/>
      <dgm:t>
        <a:bodyPr/>
        <a:lstStyle/>
        <a:p>
          <a:endParaRPr lang="en-US"/>
        </a:p>
      </dgm:t>
    </dgm:pt>
    <dgm:pt modelId="{AF33407F-E533-4C8D-AB50-14BAD58C45B7}">
      <dgm:prSet/>
      <dgm:spPr/>
      <dgm:t>
        <a:bodyPr/>
        <a:lstStyle/>
        <a:p>
          <a:pPr rtl="0"/>
          <a:r>
            <a:rPr lang="en-GB" smtClean="0"/>
            <a:t>Audit Trails</a:t>
          </a:r>
          <a:endParaRPr lang="en-GB"/>
        </a:p>
      </dgm:t>
    </dgm:pt>
    <dgm:pt modelId="{EDC79600-8424-4135-AEFD-C3BA0291D923}" type="parTrans" cxnId="{73B47D8F-93D3-40F5-96D9-BE436DA2C904}">
      <dgm:prSet/>
      <dgm:spPr/>
      <dgm:t>
        <a:bodyPr/>
        <a:lstStyle/>
        <a:p>
          <a:endParaRPr lang="en-US"/>
        </a:p>
      </dgm:t>
    </dgm:pt>
    <dgm:pt modelId="{5A7D597F-97E1-4D74-A914-820F1E5A4FD8}" type="sibTrans" cxnId="{73B47D8F-93D3-40F5-96D9-BE436DA2C904}">
      <dgm:prSet/>
      <dgm:spPr/>
      <dgm:t>
        <a:bodyPr/>
        <a:lstStyle/>
        <a:p>
          <a:endParaRPr lang="en-US"/>
        </a:p>
      </dgm:t>
    </dgm:pt>
    <dgm:pt modelId="{0A9DA205-9EB5-4028-B14A-6249323DBE17}">
      <dgm:prSet/>
      <dgm:spPr/>
      <dgm:t>
        <a:bodyPr/>
        <a:lstStyle/>
        <a:p>
          <a:pPr rtl="0"/>
          <a:r>
            <a:rPr lang="en-GB" smtClean="0"/>
            <a:t>Authenticity,</a:t>
          </a:r>
          <a:endParaRPr lang="en-GB"/>
        </a:p>
      </dgm:t>
    </dgm:pt>
    <dgm:pt modelId="{8CD38FAF-4210-4AD0-8122-51E9FFADB55F}" type="parTrans" cxnId="{A898654D-AE86-4262-8BC8-CA0610045DC4}">
      <dgm:prSet/>
      <dgm:spPr/>
      <dgm:t>
        <a:bodyPr/>
        <a:lstStyle/>
        <a:p>
          <a:endParaRPr lang="en-US"/>
        </a:p>
      </dgm:t>
    </dgm:pt>
    <dgm:pt modelId="{5729D383-1906-4761-8D84-6B432592CFD8}" type="sibTrans" cxnId="{A898654D-AE86-4262-8BC8-CA0610045DC4}">
      <dgm:prSet/>
      <dgm:spPr/>
      <dgm:t>
        <a:bodyPr/>
        <a:lstStyle/>
        <a:p>
          <a:endParaRPr lang="en-US"/>
        </a:p>
      </dgm:t>
    </dgm:pt>
    <dgm:pt modelId="{5143E59C-1EF0-4A63-86A0-596B705CC5A6}">
      <dgm:prSet/>
      <dgm:spPr/>
      <dgm:t>
        <a:bodyPr/>
        <a:lstStyle/>
        <a:p>
          <a:pPr rtl="0"/>
          <a:r>
            <a:rPr lang="en-GB" smtClean="0"/>
            <a:t>Personal integrity,</a:t>
          </a:r>
          <a:endParaRPr lang="en-GB"/>
        </a:p>
      </dgm:t>
    </dgm:pt>
    <dgm:pt modelId="{1E83AF33-4937-4389-81DE-7E3E163E8426}" type="parTrans" cxnId="{B992C833-D93B-401E-B527-1F595CE8BCCC}">
      <dgm:prSet/>
      <dgm:spPr/>
      <dgm:t>
        <a:bodyPr/>
        <a:lstStyle/>
        <a:p>
          <a:endParaRPr lang="en-US"/>
        </a:p>
      </dgm:t>
    </dgm:pt>
    <dgm:pt modelId="{5370299D-0FED-43DE-82B8-977EEFE6A200}" type="sibTrans" cxnId="{B992C833-D93B-401E-B527-1F595CE8BCCC}">
      <dgm:prSet/>
      <dgm:spPr/>
      <dgm:t>
        <a:bodyPr/>
        <a:lstStyle/>
        <a:p>
          <a:endParaRPr lang="en-US"/>
        </a:p>
      </dgm:t>
    </dgm:pt>
    <dgm:pt modelId="{1157A4E4-C6D4-4837-990F-17C71A9B257F}">
      <dgm:prSet/>
      <dgm:spPr/>
      <dgm:t>
        <a:bodyPr/>
        <a:lstStyle/>
        <a:p>
          <a:pPr rtl="0"/>
          <a:r>
            <a:rPr lang="en-GB" smtClean="0"/>
            <a:t>Member checking</a:t>
          </a:r>
          <a:endParaRPr lang="en-GB"/>
        </a:p>
      </dgm:t>
    </dgm:pt>
    <dgm:pt modelId="{CD45B794-3992-4426-B3DD-692C5FF645F8}" type="parTrans" cxnId="{F6EA7356-1D9B-4707-BC40-0EED6DC200B1}">
      <dgm:prSet/>
      <dgm:spPr/>
      <dgm:t>
        <a:bodyPr/>
        <a:lstStyle/>
        <a:p>
          <a:endParaRPr lang="en-US"/>
        </a:p>
      </dgm:t>
    </dgm:pt>
    <dgm:pt modelId="{D88F30EB-DAD8-41CC-9217-502B016BB84D}" type="sibTrans" cxnId="{F6EA7356-1D9B-4707-BC40-0EED6DC200B1}">
      <dgm:prSet/>
      <dgm:spPr/>
      <dgm:t>
        <a:bodyPr/>
        <a:lstStyle/>
        <a:p>
          <a:endParaRPr lang="en-US"/>
        </a:p>
      </dgm:t>
    </dgm:pt>
    <dgm:pt modelId="{4BB17B3B-988D-417E-AB7E-1ACD4F7460AF}">
      <dgm:prSet/>
      <dgm:spPr/>
      <dgm:t>
        <a:bodyPr/>
        <a:lstStyle/>
        <a:p>
          <a:pPr rtl="0"/>
          <a:r>
            <a:rPr lang="en-GB" smtClean="0"/>
            <a:t>Ethical positions…. </a:t>
          </a:r>
          <a:endParaRPr lang="en-GB"/>
        </a:p>
      </dgm:t>
    </dgm:pt>
    <dgm:pt modelId="{3EB45EB7-BE59-4C22-B92E-7A0E155A0BC9}" type="parTrans" cxnId="{8B68CD82-3DEB-44EF-8BF3-D7D2D00B6A91}">
      <dgm:prSet/>
      <dgm:spPr/>
      <dgm:t>
        <a:bodyPr/>
        <a:lstStyle/>
        <a:p>
          <a:endParaRPr lang="en-US"/>
        </a:p>
      </dgm:t>
    </dgm:pt>
    <dgm:pt modelId="{74CE7D40-A646-4EED-80FB-B6231C8B14DC}" type="sibTrans" cxnId="{8B68CD82-3DEB-44EF-8BF3-D7D2D00B6A91}">
      <dgm:prSet/>
      <dgm:spPr/>
      <dgm:t>
        <a:bodyPr/>
        <a:lstStyle/>
        <a:p>
          <a:endParaRPr lang="en-US"/>
        </a:p>
      </dgm:t>
    </dgm:pt>
    <dgm:pt modelId="{BD74EA6B-1B90-4E44-A097-C0380B767650}" type="pres">
      <dgm:prSet presAssocID="{0A491DD1-783B-4642-B797-E1D996277DA1}" presName="Name0" presStyleCnt="0">
        <dgm:presLayoutVars>
          <dgm:dir/>
          <dgm:animLvl val="lvl"/>
          <dgm:resizeHandles val="exact"/>
        </dgm:presLayoutVars>
      </dgm:prSet>
      <dgm:spPr/>
    </dgm:pt>
    <dgm:pt modelId="{921EA694-E2FD-4F04-ABEE-6CFA699DE17A}" type="pres">
      <dgm:prSet presAssocID="{BD0C32EC-942E-491D-B0F5-03CF5B39448D}" presName="linNode" presStyleCnt="0"/>
      <dgm:spPr/>
    </dgm:pt>
    <dgm:pt modelId="{428E6604-3862-42ED-9A9C-962CE7299EE8}" type="pres">
      <dgm:prSet presAssocID="{BD0C32EC-942E-491D-B0F5-03CF5B39448D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44B36BEB-98B5-48CA-868B-F3ED0876C94D}" type="pres">
      <dgm:prSet presAssocID="{BD0C32EC-942E-491D-B0F5-03CF5B39448D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21091C26-BB22-4B54-A4DD-01A9C4AE7C9C}" type="presOf" srcId="{5143E59C-1EF0-4A63-86A0-596B705CC5A6}" destId="{44B36BEB-98B5-48CA-868B-F3ED0876C94D}" srcOrd="0" destOrd="2" presId="urn:microsoft.com/office/officeart/2005/8/layout/vList5"/>
    <dgm:cxn modelId="{A898654D-AE86-4262-8BC8-CA0610045DC4}" srcId="{BD0C32EC-942E-491D-B0F5-03CF5B39448D}" destId="{0A9DA205-9EB5-4028-B14A-6249323DBE17}" srcOrd="1" destOrd="0" parTransId="{8CD38FAF-4210-4AD0-8122-51E9FFADB55F}" sibTransId="{5729D383-1906-4761-8D84-6B432592CFD8}"/>
    <dgm:cxn modelId="{4EEBF17D-B5BD-4C8A-8507-6FF573BB95C5}" type="presOf" srcId="{0A491DD1-783B-4642-B797-E1D996277DA1}" destId="{BD74EA6B-1B90-4E44-A097-C0380B767650}" srcOrd="0" destOrd="0" presId="urn:microsoft.com/office/officeart/2005/8/layout/vList5"/>
    <dgm:cxn modelId="{7013C273-59D6-43B4-8408-BE534058D9B6}" type="presOf" srcId="{0A9DA205-9EB5-4028-B14A-6249323DBE17}" destId="{44B36BEB-98B5-48CA-868B-F3ED0876C94D}" srcOrd="0" destOrd="1" presId="urn:microsoft.com/office/officeart/2005/8/layout/vList5"/>
    <dgm:cxn modelId="{578A7750-5BC9-46F7-B48F-D8885D5337E6}" type="presOf" srcId="{1157A4E4-C6D4-4837-990F-17C71A9B257F}" destId="{44B36BEB-98B5-48CA-868B-F3ED0876C94D}" srcOrd="0" destOrd="3" presId="urn:microsoft.com/office/officeart/2005/8/layout/vList5"/>
    <dgm:cxn modelId="{B1E7B2E3-EEE7-423D-9C55-11E8EA197A11}" type="presOf" srcId="{4BB17B3B-988D-417E-AB7E-1ACD4F7460AF}" destId="{44B36BEB-98B5-48CA-868B-F3ED0876C94D}" srcOrd="0" destOrd="4" presId="urn:microsoft.com/office/officeart/2005/8/layout/vList5"/>
    <dgm:cxn modelId="{F6EA7356-1D9B-4707-BC40-0EED6DC200B1}" srcId="{BD0C32EC-942E-491D-B0F5-03CF5B39448D}" destId="{1157A4E4-C6D4-4837-990F-17C71A9B257F}" srcOrd="3" destOrd="0" parTransId="{CD45B794-3992-4426-B3DD-692C5FF645F8}" sibTransId="{D88F30EB-DAD8-41CC-9217-502B016BB84D}"/>
    <dgm:cxn modelId="{3B3A2169-451B-465E-AD11-368C413873A3}" type="presOf" srcId="{BD0C32EC-942E-491D-B0F5-03CF5B39448D}" destId="{428E6604-3862-42ED-9A9C-962CE7299EE8}" srcOrd="0" destOrd="0" presId="urn:microsoft.com/office/officeart/2005/8/layout/vList5"/>
    <dgm:cxn modelId="{8B68CD82-3DEB-44EF-8BF3-D7D2D00B6A91}" srcId="{BD0C32EC-942E-491D-B0F5-03CF5B39448D}" destId="{4BB17B3B-988D-417E-AB7E-1ACD4F7460AF}" srcOrd="4" destOrd="0" parTransId="{3EB45EB7-BE59-4C22-B92E-7A0E155A0BC9}" sibTransId="{74CE7D40-A646-4EED-80FB-B6231C8B14DC}"/>
    <dgm:cxn modelId="{C404029C-0FB5-48D9-B67F-5A848106B539}" srcId="{0A491DD1-783B-4642-B797-E1D996277DA1}" destId="{BD0C32EC-942E-491D-B0F5-03CF5B39448D}" srcOrd="0" destOrd="0" parTransId="{2722044E-353A-4DCD-9D92-1D8EA5F66D91}" sibTransId="{40777E94-62E8-44F3-9501-45A87EE0B589}"/>
    <dgm:cxn modelId="{B992C833-D93B-401E-B527-1F595CE8BCCC}" srcId="{BD0C32EC-942E-491D-B0F5-03CF5B39448D}" destId="{5143E59C-1EF0-4A63-86A0-596B705CC5A6}" srcOrd="2" destOrd="0" parTransId="{1E83AF33-4937-4389-81DE-7E3E163E8426}" sibTransId="{5370299D-0FED-43DE-82B8-977EEFE6A200}"/>
    <dgm:cxn modelId="{CDE0B119-E70A-4326-9772-A91F3A1D11EC}" type="presOf" srcId="{AF33407F-E533-4C8D-AB50-14BAD58C45B7}" destId="{44B36BEB-98B5-48CA-868B-F3ED0876C94D}" srcOrd="0" destOrd="0" presId="urn:microsoft.com/office/officeart/2005/8/layout/vList5"/>
    <dgm:cxn modelId="{73B47D8F-93D3-40F5-96D9-BE436DA2C904}" srcId="{BD0C32EC-942E-491D-B0F5-03CF5B39448D}" destId="{AF33407F-E533-4C8D-AB50-14BAD58C45B7}" srcOrd="0" destOrd="0" parTransId="{EDC79600-8424-4135-AEFD-C3BA0291D923}" sibTransId="{5A7D597F-97E1-4D74-A914-820F1E5A4FD8}"/>
    <dgm:cxn modelId="{07604533-79BE-4182-B4E3-0E7FD02F25B9}" type="presParOf" srcId="{BD74EA6B-1B90-4E44-A097-C0380B767650}" destId="{921EA694-E2FD-4F04-ABEE-6CFA699DE17A}" srcOrd="0" destOrd="0" presId="urn:microsoft.com/office/officeart/2005/8/layout/vList5"/>
    <dgm:cxn modelId="{031C1BF1-A83A-4D58-907C-43D65330B42C}" type="presParOf" srcId="{921EA694-E2FD-4F04-ABEE-6CFA699DE17A}" destId="{428E6604-3862-42ED-9A9C-962CE7299EE8}" srcOrd="0" destOrd="0" presId="urn:microsoft.com/office/officeart/2005/8/layout/vList5"/>
    <dgm:cxn modelId="{17DEF8FC-FDC1-4803-A0EB-A0C93211922B}" type="presParOf" srcId="{921EA694-E2FD-4F04-ABEE-6CFA699DE17A}" destId="{44B36BEB-98B5-48CA-868B-F3ED0876C94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121DC4B-7A2B-4B0F-B5BA-37B88CD6BA3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48EF9B-B30F-4894-BB1C-EBE5823F3B83}">
      <dgm:prSet/>
      <dgm:spPr/>
      <dgm:t>
        <a:bodyPr/>
        <a:lstStyle/>
        <a:p>
          <a:pPr rtl="0"/>
          <a:r>
            <a:rPr lang="en-GB" smtClean="0"/>
            <a:t>Vicarious generalisations , Thick description </a:t>
          </a:r>
          <a:endParaRPr lang="en-GB"/>
        </a:p>
      </dgm:t>
    </dgm:pt>
    <dgm:pt modelId="{9D8BBB9B-E72E-4E3E-941A-41A6368403F7}" type="parTrans" cxnId="{06A1FCAB-3051-4640-B6FC-562B371EC6F2}">
      <dgm:prSet/>
      <dgm:spPr/>
      <dgm:t>
        <a:bodyPr/>
        <a:lstStyle/>
        <a:p>
          <a:endParaRPr lang="en-US"/>
        </a:p>
      </dgm:t>
    </dgm:pt>
    <dgm:pt modelId="{935F11C9-18DC-4779-B9E2-0561DD701EE9}" type="sibTrans" cxnId="{06A1FCAB-3051-4640-B6FC-562B371EC6F2}">
      <dgm:prSet/>
      <dgm:spPr/>
      <dgm:t>
        <a:bodyPr/>
        <a:lstStyle/>
        <a:p>
          <a:endParaRPr lang="en-US"/>
        </a:p>
      </dgm:t>
    </dgm:pt>
    <dgm:pt modelId="{86279E28-DCCE-4B7E-A5D3-21235046BA20}">
      <dgm:prSet/>
      <dgm:spPr/>
      <dgm:t>
        <a:bodyPr/>
        <a:lstStyle/>
        <a:p>
          <a:pPr rtl="0"/>
          <a:r>
            <a:rPr lang="en-GB" smtClean="0"/>
            <a:t>allows learning to take place </a:t>
          </a:r>
          <a:endParaRPr lang="en-GB"/>
        </a:p>
      </dgm:t>
    </dgm:pt>
    <dgm:pt modelId="{9D2A118D-F22B-4221-AFA7-FD4C19662587}" type="parTrans" cxnId="{18C37BE3-CF00-4E12-A5E9-B24D306D6BCA}">
      <dgm:prSet/>
      <dgm:spPr/>
      <dgm:t>
        <a:bodyPr/>
        <a:lstStyle/>
        <a:p>
          <a:endParaRPr lang="en-US"/>
        </a:p>
      </dgm:t>
    </dgm:pt>
    <dgm:pt modelId="{EEF1CF81-4E0F-4EE5-982C-F42B57C1DAAD}" type="sibTrans" cxnId="{18C37BE3-CF00-4E12-A5E9-B24D306D6BCA}">
      <dgm:prSet/>
      <dgm:spPr/>
      <dgm:t>
        <a:bodyPr/>
        <a:lstStyle/>
        <a:p>
          <a:endParaRPr lang="en-US"/>
        </a:p>
      </dgm:t>
    </dgm:pt>
    <dgm:pt modelId="{A2E790F4-DC32-41CA-B822-8F9587646120}">
      <dgm:prSet/>
      <dgm:spPr/>
      <dgm:t>
        <a:bodyPr/>
        <a:lstStyle/>
        <a:p>
          <a:pPr rtl="0"/>
          <a:r>
            <a:rPr lang="en-GB" smtClean="0"/>
            <a:t>between contexts </a:t>
          </a:r>
          <a:endParaRPr lang="en-GB"/>
        </a:p>
      </dgm:t>
    </dgm:pt>
    <dgm:pt modelId="{4231D00A-48B0-47CF-B999-7804EA4348C9}" type="parTrans" cxnId="{A2212C93-BF5D-4942-AFA3-CDCEDC6730E2}">
      <dgm:prSet/>
      <dgm:spPr/>
      <dgm:t>
        <a:bodyPr/>
        <a:lstStyle/>
        <a:p>
          <a:endParaRPr lang="en-US"/>
        </a:p>
      </dgm:t>
    </dgm:pt>
    <dgm:pt modelId="{9C58B711-647D-475F-814E-0D1E8DE69ED5}" type="sibTrans" cxnId="{A2212C93-BF5D-4942-AFA3-CDCEDC6730E2}">
      <dgm:prSet/>
      <dgm:spPr/>
      <dgm:t>
        <a:bodyPr/>
        <a:lstStyle/>
        <a:p>
          <a:endParaRPr lang="en-US"/>
        </a:p>
      </dgm:t>
    </dgm:pt>
    <dgm:pt modelId="{231562FA-BA92-4BB9-8D6D-61B2671CAC9B}">
      <dgm:prSet/>
      <dgm:spPr/>
      <dgm:t>
        <a:bodyPr/>
        <a:lstStyle/>
        <a:p>
          <a:pPr rtl="0"/>
          <a:r>
            <a:rPr lang="en-GB" smtClean="0"/>
            <a:t>e.g. sharing best/good practice) </a:t>
          </a:r>
          <a:endParaRPr lang="en-GB"/>
        </a:p>
      </dgm:t>
    </dgm:pt>
    <dgm:pt modelId="{DC876CCF-A40B-46D4-B6EA-BDED2E40F778}" type="parTrans" cxnId="{7BB59426-D509-4B41-A061-7754A771D677}">
      <dgm:prSet/>
      <dgm:spPr/>
      <dgm:t>
        <a:bodyPr/>
        <a:lstStyle/>
        <a:p>
          <a:endParaRPr lang="en-US"/>
        </a:p>
      </dgm:t>
    </dgm:pt>
    <dgm:pt modelId="{CD8885D8-B84B-49F8-8BD8-8B166951BCB3}" type="sibTrans" cxnId="{7BB59426-D509-4B41-A061-7754A771D677}">
      <dgm:prSet/>
      <dgm:spPr/>
      <dgm:t>
        <a:bodyPr/>
        <a:lstStyle/>
        <a:p>
          <a:endParaRPr lang="en-US"/>
        </a:p>
      </dgm:t>
    </dgm:pt>
    <dgm:pt modelId="{46790346-FECE-4AE0-89C4-7125701EE804}" type="pres">
      <dgm:prSet presAssocID="{6121DC4B-7A2B-4B0F-B5BA-37B88CD6BA3F}" presName="Name0" presStyleCnt="0">
        <dgm:presLayoutVars>
          <dgm:dir/>
          <dgm:animLvl val="lvl"/>
          <dgm:resizeHandles val="exact"/>
        </dgm:presLayoutVars>
      </dgm:prSet>
      <dgm:spPr/>
    </dgm:pt>
    <dgm:pt modelId="{D493247E-1409-4752-9A02-13EBE4EB7E01}" type="pres">
      <dgm:prSet presAssocID="{7F48EF9B-B30F-4894-BB1C-EBE5823F3B83}" presName="linNode" presStyleCnt="0"/>
      <dgm:spPr/>
    </dgm:pt>
    <dgm:pt modelId="{0B88831D-EED6-4914-9F58-FB498B0368AF}" type="pres">
      <dgm:prSet presAssocID="{7F48EF9B-B30F-4894-BB1C-EBE5823F3B8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02DF253A-E699-428A-9B94-FC111AA43518}" type="pres">
      <dgm:prSet presAssocID="{7F48EF9B-B30F-4894-BB1C-EBE5823F3B8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D17AE422-4419-4916-9E3B-7A546B1E9A53}" type="presOf" srcId="{86279E28-DCCE-4B7E-A5D3-21235046BA20}" destId="{02DF253A-E699-428A-9B94-FC111AA43518}" srcOrd="0" destOrd="0" presId="urn:microsoft.com/office/officeart/2005/8/layout/vList5"/>
    <dgm:cxn modelId="{18C37BE3-CF00-4E12-A5E9-B24D306D6BCA}" srcId="{7F48EF9B-B30F-4894-BB1C-EBE5823F3B83}" destId="{86279E28-DCCE-4B7E-A5D3-21235046BA20}" srcOrd="0" destOrd="0" parTransId="{9D2A118D-F22B-4221-AFA7-FD4C19662587}" sibTransId="{EEF1CF81-4E0F-4EE5-982C-F42B57C1DAAD}"/>
    <dgm:cxn modelId="{1A991C9B-3E5E-4E8E-9B40-E442E15F68DF}" type="presOf" srcId="{7F48EF9B-B30F-4894-BB1C-EBE5823F3B83}" destId="{0B88831D-EED6-4914-9F58-FB498B0368AF}" srcOrd="0" destOrd="0" presId="urn:microsoft.com/office/officeart/2005/8/layout/vList5"/>
    <dgm:cxn modelId="{06A1FCAB-3051-4640-B6FC-562B371EC6F2}" srcId="{6121DC4B-7A2B-4B0F-B5BA-37B88CD6BA3F}" destId="{7F48EF9B-B30F-4894-BB1C-EBE5823F3B83}" srcOrd="0" destOrd="0" parTransId="{9D8BBB9B-E72E-4E3E-941A-41A6368403F7}" sibTransId="{935F11C9-18DC-4779-B9E2-0561DD701EE9}"/>
    <dgm:cxn modelId="{7BB59426-D509-4B41-A061-7754A771D677}" srcId="{7F48EF9B-B30F-4894-BB1C-EBE5823F3B83}" destId="{231562FA-BA92-4BB9-8D6D-61B2671CAC9B}" srcOrd="2" destOrd="0" parTransId="{DC876CCF-A40B-46D4-B6EA-BDED2E40F778}" sibTransId="{CD8885D8-B84B-49F8-8BD8-8B166951BCB3}"/>
    <dgm:cxn modelId="{A2212C93-BF5D-4942-AFA3-CDCEDC6730E2}" srcId="{7F48EF9B-B30F-4894-BB1C-EBE5823F3B83}" destId="{A2E790F4-DC32-41CA-B822-8F9587646120}" srcOrd="1" destOrd="0" parTransId="{4231D00A-48B0-47CF-B999-7804EA4348C9}" sibTransId="{9C58B711-647D-475F-814E-0D1E8DE69ED5}"/>
    <dgm:cxn modelId="{7E1789A3-2366-46AA-8569-A93AD05E6383}" type="presOf" srcId="{231562FA-BA92-4BB9-8D6D-61B2671CAC9B}" destId="{02DF253A-E699-428A-9B94-FC111AA43518}" srcOrd="0" destOrd="2" presId="urn:microsoft.com/office/officeart/2005/8/layout/vList5"/>
    <dgm:cxn modelId="{6C09584E-D336-4A32-9441-F259EC130AB9}" type="presOf" srcId="{A2E790F4-DC32-41CA-B822-8F9587646120}" destId="{02DF253A-E699-428A-9B94-FC111AA43518}" srcOrd="0" destOrd="1" presId="urn:microsoft.com/office/officeart/2005/8/layout/vList5"/>
    <dgm:cxn modelId="{0D25029B-4F3D-4D6A-8325-D38030E6CC8F}" type="presOf" srcId="{6121DC4B-7A2B-4B0F-B5BA-37B88CD6BA3F}" destId="{46790346-FECE-4AE0-89C4-7125701EE804}" srcOrd="0" destOrd="0" presId="urn:microsoft.com/office/officeart/2005/8/layout/vList5"/>
    <dgm:cxn modelId="{DE1634FD-6880-4546-9D5C-B610FF7CAF1A}" type="presParOf" srcId="{46790346-FECE-4AE0-89C4-7125701EE804}" destId="{D493247E-1409-4752-9A02-13EBE4EB7E01}" srcOrd="0" destOrd="0" presId="urn:microsoft.com/office/officeart/2005/8/layout/vList5"/>
    <dgm:cxn modelId="{FB5289A5-A5C3-4F4D-B134-72AF18445546}" type="presParOf" srcId="{D493247E-1409-4752-9A02-13EBE4EB7E01}" destId="{0B88831D-EED6-4914-9F58-FB498B0368AF}" srcOrd="0" destOrd="0" presId="urn:microsoft.com/office/officeart/2005/8/layout/vList5"/>
    <dgm:cxn modelId="{34203425-04EA-4217-8003-733529BCC4BB}" type="presParOf" srcId="{D493247E-1409-4752-9A02-13EBE4EB7E01}" destId="{02DF253A-E699-428A-9B94-FC111AA4351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E110FCB-FFDA-4398-90B0-EA3CD3B675E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69133A-E569-4BF6-B8BE-61381A61F8B4}">
      <dgm:prSet/>
      <dgm:spPr/>
      <dgm:t>
        <a:bodyPr/>
        <a:lstStyle/>
        <a:p>
          <a:pPr rtl="0"/>
          <a:r>
            <a:rPr lang="en-GB" smtClean="0"/>
            <a:t>Reflection </a:t>
          </a:r>
          <a:endParaRPr lang="en-GB"/>
        </a:p>
      </dgm:t>
    </dgm:pt>
    <dgm:pt modelId="{54B83DE3-B2CF-4AB1-AA82-C2F3EC71CDB2}" type="parTrans" cxnId="{78FA49E5-047A-4D49-9863-ACA87D6292A4}">
      <dgm:prSet/>
      <dgm:spPr/>
      <dgm:t>
        <a:bodyPr/>
        <a:lstStyle/>
        <a:p>
          <a:endParaRPr lang="en-US"/>
        </a:p>
      </dgm:t>
    </dgm:pt>
    <dgm:pt modelId="{BDEE8FE6-AA1D-4D99-8344-A2BD5BD0A89B}" type="sibTrans" cxnId="{78FA49E5-047A-4D49-9863-ACA87D6292A4}">
      <dgm:prSet/>
      <dgm:spPr/>
      <dgm:t>
        <a:bodyPr/>
        <a:lstStyle/>
        <a:p>
          <a:endParaRPr lang="en-US"/>
        </a:p>
      </dgm:t>
    </dgm:pt>
    <dgm:pt modelId="{78DDA0D4-AC2D-4A98-9E22-C872B5A02F2E}">
      <dgm:prSet/>
      <dgm:spPr/>
      <dgm:t>
        <a:bodyPr/>
        <a:lstStyle/>
        <a:p>
          <a:pPr rtl="0"/>
          <a:r>
            <a:rPr lang="en-GB" smtClean="0"/>
            <a:t>Embracing bias and one’s own subjectivity</a:t>
          </a:r>
          <a:endParaRPr lang="en-GB"/>
        </a:p>
      </dgm:t>
    </dgm:pt>
    <dgm:pt modelId="{085B318C-4EA6-43C6-9F6A-B7A8C4016304}" type="parTrans" cxnId="{ECA8718B-8460-4AB7-99A1-716348053CE2}">
      <dgm:prSet/>
      <dgm:spPr/>
      <dgm:t>
        <a:bodyPr/>
        <a:lstStyle/>
        <a:p>
          <a:endParaRPr lang="en-US"/>
        </a:p>
      </dgm:t>
    </dgm:pt>
    <dgm:pt modelId="{8103D8DB-39C7-4F8D-86E2-A402C8F3FE7D}" type="sibTrans" cxnId="{ECA8718B-8460-4AB7-99A1-716348053CE2}">
      <dgm:prSet/>
      <dgm:spPr/>
      <dgm:t>
        <a:bodyPr/>
        <a:lstStyle/>
        <a:p>
          <a:endParaRPr lang="en-US"/>
        </a:p>
      </dgm:t>
    </dgm:pt>
    <dgm:pt modelId="{2A56C4FC-3D58-4719-B2EC-A0D53A830CD6}" type="pres">
      <dgm:prSet presAssocID="{2E110FCB-FFDA-4398-90B0-EA3CD3B675EA}" presName="Name0" presStyleCnt="0">
        <dgm:presLayoutVars>
          <dgm:dir/>
          <dgm:animLvl val="lvl"/>
          <dgm:resizeHandles val="exact"/>
        </dgm:presLayoutVars>
      </dgm:prSet>
      <dgm:spPr/>
    </dgm:pt>
    <dgm:pt modelId="{E0DA2AB1-CE18-429C-9F52-3186DFA74279}" type="pres">
      <dgm:prSet presAssocID="{EF69133A-E569-4BF6-B8BE-61381A61F8B4}" presName="linNode" presStyleCnt="0"/>
      <dgm:spPr/>
    </dgm:pt>
    <dgm:pt modelId="{EA21A46C-C8AD-4A16-9C6B-A94AA8422D05}" type="pres">
      <dgm:prSet presAssocID="{EF69133A-E569-4BF6-B8BE-61381A61F8B4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690573B-EB36-4C9B-9D30-3068991D711E}" type="pres">
      <dgm:prSet presAssocID="{EF69133A-E569-4BF6-B8BE-61381A61F8B4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78FA49E5-047A-4D49-9863-ACA87D6292A4}" srcId="{2E110FCB-FFDA-4398-90B0-EA3CD3B675EA}" destId="{EF69133A-E569-4BF6-B8BE-61381A61F8B4}" srcOrd="0" destOrd="0" parTransId="{54B83DE3-B2CF-4AB1-AA82-C2F3EC71CDB2}" sibTransId="{BDEE8FE6-AA1D-4D99-8344-A2BD5BD0A89B}"/>
    <dgm:cxn modelId="{ECA8718B-8460-4AB7-99A1-716348053CE2}" srcId="{EF69133A-E569-4BF6-B8BE-61381A61F8B4}" destId="{78DDA0D4-AC2D-4A98-9E22-C872B5A02F2E}" srcOrd="0" destOrd="0" parTransId="{085B318C-4EA6-43C6-9F6A-B7A8C4016304}" sibTransId="{8103D8DB-39C7-4F8D-86E2-A402C8F3FE7D}"/>
    <dgm:cxn modelId="{480CABE1-6E31-4A25-AF74-C36E4B300481}" type="presOf" srcId="{EF69133A-E569-4BF6-B8BE-61381A61F8B4}" destId="{EA21A46C-C8AD-4A16-9C6B-A94AA8422D05}" srcOrd="0" destOrd="0" presId="urn:microsoft.com/office/officeart/2005/8/layout/vList5"/>
    <dgm:cxn modelId="{1379B05A-10DB-4AEB-A47B-6BE1F07D851E}" type="presOf" srcId="{2E110FCB-FFDA-4398-90B0-EA3CD3B675EA}" destId="{2A56C4FC-3D58-4719-B2EC-A0D53A830CD6}" srcOrd="0" destOrd="0" presId="urn:microsoft.com/office/officeart/2005/8/layout/vList5"/>
    <dgm:cxn modelId="{04FB0F31-CF7C-4B82-9705-00AA1AEBE01D}" type="presOf" srcId="{78DDA0D4-AC2D-4A98-9E22-C872B5A02F2E}" destId="{2690573B-EB36-4C9B-9D30-3068991D711E}" srcOrd="0" destOrd="0" presId="urn:microsoft.com/office/officeart/2005/8/layout/vList5"/>
    <dgm:cxn modelId="{28BD7A09-3B1B-4ADD-996C-5BC0C0AE70ED}" type="presParOf" srcId="{2A56C4FC-3D58-4719-B2EC-A0D53A830CD6}" destId="{E0DA2AB1-CE18-429C-9F52-3186DFA74279}" srcOrd="0" destOrd="0" presId="urn:microsoft.com/office/officeart/2005/8/layout/vList5"/>
    <dgm:cxn modelId="{A81847F2-31EC-4064-84B0-9FE1EBC5BC79}" type="presParOf" srcId="{E0DA2AB1-CE18-429C-9F52-3186DFA74279}" destId="{EA21A46C-C8AD-4A16-9C6B-A94AA8422D05}" srcOrd="0" destOrd="0" presId="urn:microsoft.com/office/officeart/2005/8/layout/vList5"/>
    <dgm:cxn modelId="{776A6A24-9CF6-43AF-9472-2EC6575DE1C7}" type="presParOf" srcId="{E0DA2AB1-CE18-429C-9F52-3186DFA74279}" destId="{2690573B-EB36-4C9B-9D30-3068991D711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00A6D92-FA11-48F9-9072-38D731441FC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12826B-5498-44C3-93B3-ADF1482C2D63}">
      <dgm:prSet/>
      <dgm:spPr/>
      <dgm:t>
        <a:bodyPr/>
        <a:lstStyle/>
        <a:p>
          <a:pPr rtl="0"/>
          <a:r>
            <a:rPr lang="en-GB" smtClean="0"/>
            <a:t>Research the different Research Approaches and consider which one is suitable for your Research.</a:t>
          </a:r>
          <a:endParaRPr lang="en-GB"/>
        </a:p>
      </dgm:t>
    </dgm:pt>
    <dgm:pt modelId="{C5F05757-4FC2-4E6B-83AA-02EA25709097}" type="parTrans" cxnId="{99A4ED49-886B-4BC4-B172-07DCF49CE7AA}">
      <dgm:prSet/>
      <dgm:spPr/>
      <dgm:t>
        <a:bodyPr/>
        <a:lstStyle/>
        <a:p>
          <a:endParaRPr lang="en-US"/>
        </a:p>
      </dgm:t>
    </dgm:pt>
    <dgm:pt modelId="{2D4EC5D8-D560-462C-8CFF-63FB7B20FC70}" type="sibTrans" cxnId="{99A4ED49-886B-4BC4-B172-07DCF49CE7AA}">
      <dgm:prSet/>
      <dgm:spPr/>
      <dgm:t>
        <a:bodyPr/>
        <a:lstStyle/>
        <a:p>
          <a:endParaRPr lang="en-US"/>
        </a:p>
      </dgm:t>
    </dgm:pt>
    <dgm:pt modelId="{FE0002DD-9066-4090-8791-DE0E66348671}">
      <dgm:prSet/>
      <dgm:spPr/>
      <dgm:t>
        <a:bodyPr/>
        <a:lstStyle/>
        <a:p>
          <a:pPr rtl="0"/>
          <a:r>
            <a:rPr lang="en-GB" smtClean="0"/>
            <a:t>Read the  Chapter on Moodle Qualitative Research Design </a:t>
          </a:r>
          <a:endParaRPr lang="en-GB"/>
        </a:p>
      </dgm:t>
    </dgm:pt>
    <dgm:pt modelId="{651CFB3D-B45A-448A-B247-A0EE59B2DDA0}" type="parTrans" cxnId="{32E1F640-9CBB-4452-96F2-96F3AAC05711}">
      <dgm:prSet/>
      <dgm:spPr/>
      <dgm:t>
        <a:bodyPr/>
        <a:lstStyle/>
        <a:p>
          <a:endParaRPr lang="en-US"/>
        </a:p>
      </dgm:t>
    </dgm:pt>
    <dgm:pt modelId="{6C4DD71A-7272-4A05-BB1E-828B7C3FBF7B}" type="sibTrans" cxnId="{32E1F640-9CBB-4452-96F2-96F3AAC05711}">
      <dgm:prSet/>
      <dgm:spPr/>
      <dgm:t>
        <a:bodyPr/>
        <a:lstStyle/>
        <a:p>
          <a:endParaRPr lang="en-US"/>
        </a:p>
      </dgm:t>
    </dgm:pt>
    <dgm:pt modelId="{951D8877-2EC3-46EF-8317-4B929B5B718E}" type="pres">
      <dgm:prSet presAssocID="{F00A6D92-FA11-48F9-9072-38D731441F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28029EE-9187-4CDB-995B-0924BA871D8C}" type="pres">
      <dgm:prSet presAssocID="{2812826B-5498-44C3-93B3-ADF1482C2D6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24DCED-A991-4A92-ACA8-CFDACC741C1E}" type="pres">
      <dgm:prSet presAssocID="{2D4EC5D8-D560-462C-8CFF-63FB7B20FC70}" presName="spacer" presStyleCnt="0"/>
      <dgm:spPr/>
    </dgm:pt>
    <dgm:pt modelId="{E744B189-1338-4C3F-BF2F-077C29DB8631}" type="pres">
      <dgm:prSet presAssocID="{FE0002DD-9066-4090-8791-DE0E6634867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C8AEC32-B00C-4FBE-A51D-6BD170518020}" type="presOf" srcId="{2812826B-5498-44C3-93B3-ADF1482C2D63}" destId="{728029EE-9187-4CDB-995B-0924BA871D8C}" srcOrd="0" destOrd="0" presId="urn:microsoft.com/office/officeart/2005/8/layout/vList2"/>
    <dgm:cxn modelId="{32E1F640-9CBB-4452-96F2-96F3AAC05711}" srcId="{F00A6D92-FA11-48F9-9072-38D731441FCB}" destId="{FE0002DD-9066-4090-8791-DE0E66348671}" srcOrd="1" destOrd="0" parTransId="{651CFB3D-B45A-448A-B247-A0EE59B2DDA0}" sibTransId="{6C4DD71A-7272-4A05-BB1E-828B7C3FBF7B}"/>
    <dgm:cxn modelId="{99A4ED49-886B-4BC4-B172-07DCF49CE7AA}" srcId="{F00A6D92-FA11-48F9-9072-38D731441FCB}" destId="{2812826B-5498-44C3-93B3-ADF1482C2D63}" srcOrd="0" destOrd="0" parTransId="{C5F05757-4FC2-4E6B-83AA-02EA25709097}" sibTransId="{2D4EC5D8-D560-462C-8CFF-63FB7B20FC70}"/>
    <dgm:cxn modelId="{81B492DB-2120-46D3-919A-43A988A79B04}" type="presOf" srcId="{FE0002DD-9066-4090-8791-DE0E66348671}" destId="{E744B189-1338-4C3F-BF2F-077C29DB8631}" srcOrd="0" destOrd="0" presId="urn:microsoft.com/office/officeart/2005/8/layout/vList2"/>
    <dgm:cxn modelId="{0188420E-5EBE-4F0C-9DE0-A7094D3BEAED}" type="presOf" srcId="{F00A6D92-FA11-48F9-9072-38D731441FCB}" destId="{951D8877-2EC3-46EF-8317-4B929B5B718E}" srcOrd="0" destOrd="0" presId="urn:microsoft.com/office/officeart/2005/8/layout/vList2"/>
    <dgm:cxn modelId="{1D1FB9C1-2223-43B8-93FC-294953A1E95A}" type="presParOf" srcId="{951D8877-2EC3-46EF-8317-4B929B5B718E}" destId="{728029EE-9187-4CDB-995B-0924BA871D8C}" srcOrd="0" destOrd="0" presId="urn:microsoft.com/office/officeart/2005/8/layout/vList2"/>
    <dgm:cxn modelId="{B4ACE369-EBEA-42BF-B932-C37275FA3CB7}" type="presParOf" srcId="{951D8877-2EC3-46EF-8317-4B929B5B718E}" destId="{0524DCED-A991-4A92-ACA8-CFDACC741C1E}" srcOrd="1" destOrd="0" presId="urn:microsoft.com/office/officeart/2005/8/layout/vList2"/>
    <dgm:cxn modelId="{17C0CC8F-F684-4C18-84FC-6EF0688A2681}" type="presParOf" srcId="{951D8877-2EC3-46EF-8317-4B929B5B718E}" destId="{E744B189-1338-4C3F-BF2F-077C29DB863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8FBF8-1804-4965-834D-B1839C58E98A}">
      <dsp:nvSpPr>
        <dsp:cNvPr id="0" name=""/>
        <dsp:cNvSpPr/>
      </dsp:nvSpPr>
      <dsp:spPr>
        <a:xfrm>
          <a:off x="0" y="91439"/>
          <a:ext cx="10058399" cy="1007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smtClean="0"/>
            <a:t>In order to undertake your research </a:t>
          </a:r>
          <a:endParaRPr lang="en-GB" sz="4200" kern="1200"/>
        </a:p>
      </dsp:txBody>
      <dsp:txXfrm>
        <a:off x="49176" y="140615"/>
        <a:ext cx="9960047" cy="909018"/>
      </dsp:txXfrm>
    </dsp:sp>
    <dsp:sp modelId="{B4C1F8FE-01CD-4454-9AA7-891E6FE81EFF}">
      <dsp:nvSpPr>
        <dsp:cNvPr id="0" name=""/>
        <dsp:cNvSpPr/>
      </dsp:nvSpPr>
      <dsp:spPr>
        <a:xfrm>
          <a:off x="0" y="1098809"/>
          <a:ext cx="10058399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53340" rIns="298704" bIns="53340" numCol="1" spcCol="1270" anchor="t" anchorCtr="0">
          <a:noAutofit/>
        </a:bodyPr>
        <a:lstStyle/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300" kern="1200" smtClean="0"/>
            <a:t>you need to identify the design you will be adopting: </a:t>
          </a:r>
          <a:endParaRPr lang="en-GB" sz="3300" kern="1200"/>
        </a:p>
      </dsp:txBody>
      <dsp:txXfrm>
        <a:off x="0" y="1098809"/>
        <a:ext cx="10058399" cy="695520"/>
      </dsp:txXfrm>
    </dsp:sp>
    <dsp:sp modelId="{1CB66AA6-8F6D-4123-B792-165BC2635CB8}">
      <dsp:nvSpPr>
        <dsp:cNvPr id="0" name=""/>
        <dsp:cNvSpPr/>
      </dsp:nvSpPr>
      <dsp:spPr>
        <a:xfrm>
          <a:off x="0" y="1794329"/>
          <a:ext cx="10058399" cy="1007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smtClean="0"/>
            <a:t>Design is concerned with </a:t>
          </a:r>
          <a:endParaRPr lang="en-GB" sz="4200" kern="1200"/>
        </a:p>
      </dsp:txBody>
      <dsp:txXfrm>
        <a:off x="49176" y="1843505"/>
        <a:ext cx="9960047" cy="909018"/>
      </dsp:txXfrm>
    </dsp:sp>
    <dsp:sp modelId="{69CB6769-0157-4120-9F61-281EA4EDBFFF}">
      <dsp:nvSpPr>
        <dsp:cNvPr id="0" name=""/>
        <dsp:cNvSpPr/>
      </dsp:nvSpPr>
      <dsp:spPr>
        <a:xfrm>
          <a:off x="0" y="2801699"/>
          <a:ext cx="10058399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53340" rIns="298704" bIns="53340" numCol="1" spcCol="1270" anchor="t" anchorCtr="0">
          <a:noAutofit/>
        </a:bodyPr>
        <a:lstStyle/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300" kern="1200" smtClean="0"/>
            <a:t>how you will turn research questions into projects </a:t>
          </a:r>
          <a:endParaRPr lang="en-GB" sz="3300" kern="1200"/>
        </a:p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300" kern="1200" smtClean="0"/>
            <a:t>and is closely linked to the purpose of your research. </a:t>
          </a:r>
          <a:endParaRPr lang="en-GB" sz="3300" kern="1200"/>
        </a:p>
      </dsp:txBody>
      <dsp:txXfrm>
        <a:off x="0" y="2801699"/>
        <a:ext cx="10058399" cy="11302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D8B1A2-52E2-4C7E-B2BC-DEB338B0717A}">
      <dsp:nvSpPr>
        <dsp:cNvPr id="0" name=""/>
        <dsp:cNvSpPr/>
      </dsp:nvSpPr>
      <dsp:spPr>
        <a:xfrm>
          <a:off x="0" y="173992"/>
          <a:ext cx="10058399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smtClean="0"/>
            <a:t>Which Research Approach to Follow? What is the nature of the research problem? </a:t>
          </a:r>
          <a:endParaRPr lang="en-GB" sz="3000" kern="1200"/>
        </a:p>
      </dsp:txBody>
      <dsp:txXfrm>
        <a:off x="58257" y="232249"/>
        <a:ext cx="9941885" cy="1076886"/>
      </dsp:txXfrm>
    </dsp:sp>
    <dsp:sp modelId="{8310A1A1-7F79-4161-B247-C44B1944929D}">
      <dsp:nvSpPr>
        <dsp:cNvPr id="0" name=""/>
        <dsp:cNvSpPr/>
      </dsp:nvSpPr>
      <dsp:spPr>
        <a:xfrm>
          <a:off x="0" y="1367392"/>
          <a:ext cx="10058399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300" kern="1200" smtClean="0"/>
            <a:t>What will be your procedures of inquiry/research design? </a:t>
          </a:r>
          <a:endParaRPr lang="en-GB" sz="2300" kern="1200"/>
        </a:p>
      </dsp:txBody>
      <dsp:txXfrm>
        <a:off x="0" y="1367392"/>
        <a:ext cx="10058399" cy="496800"/>
      </dsp:txXfrm>
    </dsp:sp>
    <dsp:sp modelId="{67873C1E-0EA4-4E64-B980-A53AD7384CC9}">
      <dsp:nvSpPr>
        <dsp:cNvPr id="0" name=""/>
        <dsp:cNvSpPr/>
      </dsp:nvSpPr>
      <dsp:spPr>
        <a:xfrm>
          <a:off x="0" y="1864192"/>
          <a:ext cx="10058399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smtClean="0"/>
            <a:t>You need to first  consider some questions:</a:t>
          </a:r>
          <a:endParaRPr lang="en-GB" sz="3000" kern="1200"/>
        </a:p>
      </dsp:txBody>
      <dsp:txXfrm>
        <a:off x="58257" y="1922449"/>
        <a:ext cx="9941885" cy="1076886"/>
      </dsp:txXfrm>
    </dsp:sp>
    <dsp:sp modelId="{B488ABE5-2E92-4DA6-8C88-0ECA09967390}">
      <dsp:nvSpPr>
        <dsp:cNvPr id="0" name=""/>
        <dsp:cNvSpPr/>
      </dsp:nvSpPr>
      <dsp:spPr>
        <a:xfrm>
          <a:off x="0" y="3057592"/>
          <a:ext cx="10058399" cy="791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300" kern="1200" smtClean="0"/>
            <a:t>What research methods (data collection, analysis interpretation) will I follow? </a:t>
          </a:r>
          <a:endParaRPr lang="en-GB" sz="2300" kern="1200"/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300" kern="1200" smtClean="0"/>
            <a:t>What are your philosophical assumptions/world views?</a:t>
          </a:r>
          <a:endParaRPr lang="en-GB" sz="2300" kern="1200"/>
        </a:p>
      </dsp:txBody>
      <dsp:txXfrm>
        <a:off x="0" y="3057592"/>
        <a:ext cx="10058399" cy="7917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4918F-A643-427E-ABF4-659B99E6A3B7}">
      <dsp:nvSpPr>
        <dsp:cNvPr id="0" name=""/>
        <dsp:cNvSpPr/>
      </dsp:nvSpPr>
      <dsp:spPr>
        <a:xfrm>
          <a:off x="0" y="3413188"/>
          <a:ext cx="8128000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B43F8-5C8E-432E-9005-868984337242}">
      <dsp:nvSpPr>
        <dsp:cNvPr id="0" name=""/>
        <dsp:cNvSpPr/>
      </dsp:nvSpPr>
      <dsp:spPr>
        <a:xfrm>
          <a:off x="0" y="1947170"/>
          <a:ext cx="8128000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98F83E-FDAA-4BF0-A125-1546DC9C3AED}">
      <dsp:nvSpPr>
        <dsp:cNvPr id="0" name=""/>
        <dsp:cNvSpPr/>
      </dsp:nvSpPr>
      <dsp:spPr>
        <a:xfrm>
          <a:off x="0" y="481151"/>
          <a:ext cx="8128000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C26607-9AAC-4921-82E8-B1DD2D7DCD8B}">
      <dsp:nvSpPr>
        <dsp:cNvPr id="0" name=""/>
        <dsp:cNvSpPr/>
      </dsp:nvSpPr>
      <dsp:spPr>
        <a:xfrm>
          <a:off x="2113279" y="536"/>
          <a:ext cx="6014720" cy="480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Quantitative</a:t>
          </a:r>
          <a:endParaRPr lang="en-US" sz="2200" kern="1200" dirty="0"/>
        </a:p>
      </dsp:txBody>
      <dsp:txXfrm>
        <a:off x="2113279" y="536"/>
        <a:ext cx="6014720" cy="480614"/>
      </dsp:txXfrm>
    </dsp:sp>
    <dsp:sp modelId="{75C49092-5948-45E0-8E82-50B318B09FF0}">
      <dsp:nvSpPr>
        <dsp:cNvPr id="0" name=""/>
        <dsp:cNvSpPr/>
      </dsp:nvSpPr>
      <dsp:spPr>
        <a:xfrm>
          <a:off x="0" y="536"/>
          <a:ext cx="2113280" cy="480614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Positivistic	</a:t>
          </a:r>
          <a:endParaRPr lang="en-US" sz="2200" kern="1200" dirty="0"/>
        </a:p>
      </dsp:txBody>
      <dsp:txXfrm>
        <a:off x="23466" y="24002"/>
        <a:ext cx="2066348" cy="457148"/>
      </dsp:txXfrm>
    </dsp:sp>
    <dsp:sp modelId="{37F79F88-8E59-48C1-9AA6-D4BB13168AF2}">
      <dsp:nvSpPr>
        <dsp:cNvPr id="0" name=""/>
        <dsp:cNvSpPr/>
      </dsp:nvSpPr>
      <dsp:spPr>
        <a:xfrm>
          <a:off x="0" y="481151"/>
          <a:ext cx="8128000" cy="961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700" kern="1200" dirty="0"/>
        </a:p>
      </dsp:txBody>
      <dsp:txXfrm>
        <a:off x="0" y="481151"/>
        <a:ext cx="8128000" cy="961373"/>
      </dsp:txXfrm>
    </dsp:sp>
    <dsp:sp modelId="{AC1B6FEB-11FE-4E85-AF11-D1399321BA2F}">
      <dsp:nvSpPr>
        <dsp:cNvPr id="0" name=""/>
        <dsp:cNvSpPr/>
      </dsp:nvSpPr>
      <dsp:spPr>
        <a:xfrm>
          <a:off x="2113279" y="1466555"/>
          <a:ext cx="6014720" cy="480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Qualitative</a:t>
          </a:r>
          <a:endParaRPr lang="en-US" sz="2200" kern="1200" dirty="0"/>
        </a:p>
      </dsp:txBody>
      <dsp:txXfrm>
        <a:off x="2113279" y="1466555"/>
        <a:ext cx="6014720" cy="480614"/>
      </dsp:txXfrm>
    </dsp:sp>
    <dsp:sp modelId="{E0DC0674-8F7A-497F-A46B-1BDB9EDA85C8}">
      <dsp:nvSpPr>
        <dsp:cNvPr id="0" name=""/>
        <dsp:cNvSpPr/>
      </dsp:nvSpPr>
      <dsp:spPr>
        <a:xfrm>
          <a:off x="0" y="1466555"/>
          <a:ext cx="2113280" cy="480614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Constructivist</a:t>
          </a:r>
          <a:endParaRPr lang="en-US" sz="2200" kern="1200" dirty="0"/>
        </a:p>
      </dsp:txBody>
      <dsp:txXfrm>
        <a:off x="23466" y="1490021"/>
        <a:ext cx="2066348" cy="457148"/>
      </dsp:txXfrm>
    </dsp:sp>
    <dsp:sp modelId="{E45FC078-3328-420B-9C9B-72E1B6197777}">
      <dsp:nvSpPr>
        <dsp:cNvPr id="0" name=""/>
        <dsp:cNvSpPr/>
      </dsp:nvSpPr>
      <dsp:spPr>
        <a:xfrm>
          <a:off x="0" y="1947170"/>
          <a:ext cx="8128000" cy="961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700" kern="1200" dirty="0"/>
        </a:p>
      </dsp:txBody>
      <dsp:txXfrm>
        <a:off x="0" y="1947170"/>
        <a:ext cx="8128000" cy="961373"/>
      </dsp:txXfrm>
    </dsp:sp>
    <dsp:sp modelId="{3C994BA8-1F6D-406F-ADBA-15AEF42FE325}">
      <dsp:nvSpPr>
        <dsp:cNvPr id="0" name=""/>
        <dsp:cNvSpPr/>
      </dsp:nvSpPr>
      <dsp:spPr>
        <a:xfrm>
          <a:off x="2113279" y="2932574"/>
          <a:ext cx="6014720" cy="480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Mixed Methods</a:t>
          </a:r>
          <a:endParaRPr lang="en-US" sz="2800" kern="1200" dirty="0"/>
        </a:p>
      </dsp:txBody>
      <dsp:txXfrm>
        <a:off x="2113279" y="2932574"/>
        <a:ext cx="6014720" cy="480614"/>
      </dsp:txXfrm>
    </dsp:sp>
    <dsp:sp modelId="{857134B3-609E-4F77-AC6D-1C11EB2C554A}">
      <dsp:nvSpPr>
        <dsp:cNvPr id="0" name=""/>
        <dsp:cNvSpPr/>
      </dsp:nvSpPr>
      <dsp:spPr>
        <a:xfrm>
          <a:off x="0" y="2932574"/>
          <a:ext cx="2113280" cy="480614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Pragmatic</a:t>
          </a:r>
          <a:endParaRPr lang="en-US" sz="2200" kern="1200" dirty="0"/>
        </a:p>
      </dsp:txBody>
      <dsp:txXfrm>
        <a:off x="23466" y="2956040"/>
        <a:ext cx="2066348" cy="457148"/>
      </dsp:txXfrm>
    </dsp:sp>
    <dsp:sp modelId="{233B440A-24A3-486F-BAB2-EC6D9B148832}">
      <dsp:nvSpPr>
        <dsp:cNvPr id="0" name=""/>
        <dsp:cNvSpPr/>
      </dsp:nvSpPr>
      <dsp:spPr>
        <a:xfrm>
          <a:off x="0" y="3413188"/>
          <a:ext cx="8128000" cy="961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700" kern="1200" dirty="0"/>
        </a:p>
      </dsp:txBody>
      <dsp:txXfrm>
        <a:off x="0" y="3413188"/>
        <a:ext cx="8128000" cy="9613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A9B890-39FC-49D5-97FE-ADFF9DED82D8}">
      <dsp:nvSpPr>
        <dsp:cNvPr id="0" name=""/>
        <dsp:cNvSpPr/>
      </dsp:nvSpPr>
      <dsp:spPr>
        <a:xfrm rot="5400000">
          <a:off x="6321157" y="-2568530"/>
          <a:ext cx="103710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 smtClean="0"/>
            <a:t>is the philosophical position which holds that social entities exist in reality external to social actors. </a:t>
          </a:r>
          <a:endParaRPr lang="en-GB" sz="19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QUANTITATIVE</a:t>
          </a:r>
          <a:endParaRPr lang="en-GB" sz="19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 rot="-5400000">
        <a:off x="3621024" y="182230"/>
        <a:ext cx="6386749" cy="935854"/>
      </dsp:txXfrm>
    </dsp:sp>
    <dsp:sp modelId="{D2367049-CF5B-49E8-A2FB-D18875B41C5B}">
      <dsp:nvSpPr>
        <dsp:cNvPr id="0" name=""/>
        <dsp:cNvSpPr/>
      </dsp:nvSpPr>
      <dsp:spPr>
        <a:xfrm>
          <a:off x="0" y="1964"/>
          <a:ext cx="3621024" cy="1296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b="1" kern="1200" smtClean="0"/>
            <a:t>Objectivism</a:t>
          </a:r>
          <a:endParaRPr lang="en-GB" sz="4600" kern="1200"/>
        </a:p>
      </dsp:txBody>
      <dsp:txXfrm>
        <a:off x="63284" y="65248"/>
        <a:ext cx="3494456" cy="1169817"/>
      </dsp:txXfrm>
    </dsp:sp>
    <dsp:sp modelId="{31E58497-D245-44AE-A1BF-EF20F75DD51D}">
      <dsp:nvSpPr>
        <dsp:cNvPr id="0" name=""/>
        <dsp:cNvSpPr/>
      </dsp:nvSpPr>
      <dsp:spPr>
        <a:xfrm rot="5400000">
          <a:off x="6321157" y="-1207325"/>
          <a:ext cx="103710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 smtClean="0"/>
            <a:t>view is that social phenomena are created from the perceptions and consequent actions of social actors. </a:t>
          </a:r>
          <a:endParaRPr lang="en-GB" sz="19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QUALITATIVE</a:t>
          </a:r>
          <a:endParaRPr lang="en-GB" sz="19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 rot="-5400000">
        <a:off x="3621024" y="1543435"/>
        <a:ext cx="6386749" cy="935854"/>
      </dsp:txXfrm>
    </dsp:sp>
    <dsp:sp modelId="{4A5B2A20-BDD9-4752-AACA-4A3413588E97}">
      <dsp:nvSpPr>
        <dsp:cNvPr id="0" name=""/>
        <dsp:cNvSpPr/>
      </dsp:nvSpPr>
      <dsp:spPr>
        <a:xfrm>
          <a:off x="0" y="1363169"/>
          <a:ext cx="3621024" cy="1296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b="1" kern="1200" smtClean="0"/>
            <a:t>Subjectivist </a:t>
          </a:r>
          <a:endParaRPr lang="en-GB" sz="4600" kern="1200"/>
        </a:p>
      </dsp:txBody>
      <dsp:txXfrm>
        <a:off x="63284" y="1426453"/>
        <a:ext cx="3494456" cy="1169817"/>
      </dsp:txXfrm>
    </dsp:sp>
    <dsp:sp modelId="{22AF1059-CFDF-4056-B917-27B1776DED3D}">
      <dsp:nvSpPr>
        <dsp:cNvPr id="0" name=""/>
        <dsp:cNvSpPr/>
      </dsp:nvSpPr>
      <dsp:spPr>
        <a:xfrm rot="5400000">
          <a:off x="6321157" y="153879"/>
          <a:ext cx="103710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b="0" kern="1200" dirty="0" smtClean="0"/>
            <a:t>holds that the most important determinant of the research philosophy adopted is the research question.</a:t>
          </a:r>
          <a:endParaRPr lang="en-GB" sz="1900" b="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MIXED-METHODS</a:t>
          </a:r>
          <a:endParaRPr lang="en-GB" sz="19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 rot="-5400000">
        <a:off x="3621024" y="2904640"/>
        <a:ext cx="6386749" cy="935854"/>
      </dsp:txXfrm>
    </dsp:sp>
    <dsp:sp modelId="{3C1DE677-1E22-4E9F-922D-EC5B74BA9DF7}">
      <dsp:nvSpPr>
        <dsp:cNvPr id="0" name=""/>
        <dsp:cNvSpPr/>
      </dsp:nvSpPr>
      <dsp:spPr>
        <a:xfrm>
          <a:off x="0" y="2724374"/>
          <a:ext cx="3621024" cy="12963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lvl="0" algn="ctr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b="1" kern="1200" smtClean="0"/>
            <a:t>Pragmatism </a:t>
          </a:r>
          <a:endParaRPr lang="en-GB" sz="4600" kern="1200"/>
        </a:p>
      </dsp:txBody>
      <dsp:txXfrm>
        <a:off x="63284" y="2787658"/>
        <a:ext cx="3494456" cy="11698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8B562-B969-4D9C-8DE0-BCD045D747B7}">
      <dsp:nvSpPr>
        <dsp:cNvPr id="0" name=""/>
        <dsp:cNvSpPr/>
      </dsp:nvSpPr>
      <dsp:spPr>
        <a:xfrm rot="5400000">
          <a:off x="6452367" y="-2732494"/>
          <a:ext cx="77468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Merges quantitative and qualitative data </a:t>
          </a:r>
          <a:endParaRPr lang="en-GB" sz="2200" kern="1200"/>
        </a:p>
      </dsp:txBody>
      <dsp:txXfrm rot="-5400000">
        <a:off x="3621024" y="136666"/>
        <a:ext cx="6399559" cy="699054"/>
      </dsp:txXfrm>
    </dsp:sp>
    <dsp:sp modelId="{CEEE94FD-0E5E-4460-96AC-1331BB84706D}">
      <dsp:nvSpPr>
        <dsp:cNvPr id="0" name=""/>
        <dsp:cNvSpPr/>
      </dsp:nvSpPr>
      <dsp:spPr>
        <a:xfrm>
          <a:off x="0" y="2013"/>
          <a:ext cx="3621024" cy="9683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Convergent parallel designs </a:t>
          </a:r>
          <a:endParaRPr lang="en-GB" sz="2400" kern="1200"/>
        </a:p>
      </dsp:txBody>
      <dsp:txXfrm>
        <a:off x="47271" y="49284"/>
        <a:ext cx="3526482" cy="873819"/>
      </dsp:txXfrm>
    </dsp:sp>
    <dsp:sp modelId="{67DF9444-85B2-44B5-85C4-815697928AC8}">
      <dsp:nvSpPr>
        <dsp:cNvPr id="0" name=""/>
        <dsp:cNvSpPr/>
      </dsp:nvSpPr>
      <dsp:spPr>
        <a:xfrm rot="5400000">
          <a:off x="6452367" y="-1715715"/>
          <a:ext cx="77468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First conducts quantitative research , fills in the detail with qualitative </a:t>
          </a:r>
          <a:endParaRPr lang="en-GB" sz="2200" kern="1200"/>
        </a:p>
      </dsp:txBody>
      <dsp:txXfrm rot="-5400000">
        <a:off x="3621024" y="1153445"/>
        <a:ext cx="6399559" cy="699054"/>
      </dsp:txXfrm>
    </dsp:sp>
    <dsp:sp modelId="{A0CA5EE2-3456-4AA4-9973-30238B018FCB}">
      <dsp:nvSpPr>
        <dsp:cNvPr id="0" name=""/>
        <dsp:cNvSpPr/>
      </dsp:nvSpPr>
      <dsp:spPr>
        <a:xfrm>
          <a:off x="0" y="1018792"/>
          <a:ext cx="3621024" cy="9683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Explanatory sequential </a:t>
          </a:r>
          <a:endParaRPr lang="en-GB" sz="2400" kern="1200"/>
        </a:p>
      </dsp:txBody>
      <dsp:txXfrm>
        <a:off x="47271" y="1066063"/>
        <a:ext cx="3526482" cy="873819"/>
      </dsp:txXfrm>
    </dsp:sp>
    <dsp:sp modelId="{C308131E-03C9-4808-9066-2B7C2C8058D7}">
      <dsp:nvSpPr>
        <dsp:cNvPr id="0" name=""/>
        <dsp:cNvSpPr/>
      </dsp:nvSpPr>
      <dsp:spPr>
        <a:xfrm rot="5400000">
          <a:off x="6452367" y="-698935"/>
          <a:ext cx="77468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Reverse to explanatory</a:t>
          </a:r>
          <a:endParaRPr lang="en-GB" sz="2200" kern="1200"/>
        </a:p>
      </dsp:txBody>
      <dsp:txXfrm rot="-5400000">
        <a:off x="3621024" y="2170225"/>
        <a:ext cx="6399559" cy="699054"/>
      </dsp:txXfrm>
    </dsp:sp>
    <dsp:sp modelId="{61504621-D683-49CC-A920-6E4E50D9F769}">
      <dsp:nvSpPr>
        <dsp:cNvPr id="0" name=""/>
        <dsp:cNvSpPr/>
      </dsp:nvSpPr>
      <dsp:spPr>
        <a:xfrm>
          <a:off x="0" y="2035571"/>
          <a:ext cx="3621024" cy="9683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Exploratory sequential </a:t>
          </a:r>
          <a:endParaRPr lang="en-GB" sz="2400" kern="1200"/>
        </a:p>
      </dsp:txBody>
      <dsp:txXfrm>
        <a:off x="47271" y="2082842"/>
        <a:ext cx="3526482" cy="873819"/>
      </dsp:txXfrm>
    </dsp:sp>
    <dsp:sp modelId="{FC43A200-3B35-44C6-BA31-79F1E6C723F1}">
      <dsp:nvSpPr>
        <dsp:cNvPr id="0" name=""/>
        <dsp:cNvSpPr/>
      </dsp:nvSpPr>
      <dsp:spPr>
        <a:xfrm rot="5400000">
          <a:off x="6452367" y="317843"/>
          <a:ext cx="77468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200" kern="1200" smtClean="0"/>
            <a:t>Involves utilising a theoretical perspective, both data is used to build on each other. </a:t>
          </a:r>
          <a:endParaRPr lang="en-GB" sz="2200" kern="1200"/>
        </a:p>
      </dsp:txBody>
      <dsp:txXfrm rot="-5400000">
        <a:off x="3621024" y="3187004"/>
        <a:ext cx="6399559" cy="699054"/>
      </dsp:txXfrm>
    </dsp:sp>
    <dsp:sp modelId="{C70B3F7C-4151-4BDD-BE71-C0FA7A6D4543}">
      <dsp:nvSpPr>
        <dsp:cNvPr id="0" name=""/>
        <dsp:cNvSpPr/>
      </dsp:nvSpPr>
      <dsp:spPr>
        <a:xfrm>
          <a:off x="0" y="3052350"/>
          <a:ext cx="3621024" cy="9683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Transformative embedded or multi purpose 	</a:t>
          </a:r>
          <a:endParaRPr lang="en-GB" sz="2400" kern="1200"/>
        </a:p>
      </dsp:txBody>
      <dsp:txXfrm>
        <a:off x="47271" y="3099621"/>
        <a:ext cx="3526482" cy="8738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108140-02AC-4F68-963F-94571073F8DB}">
      <dsp:nvSpPr>
        <dsp:cNvPr id="0" name=""/>
        <dsp:cNvSpPr/>
      </dsp:nvSpPr>
      <dsp:spPr>
        <a:xfrm>
          <a:off x="0" y="20159"/>
          <a:ext cx="493776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/>
            <a:t>Methodology</a:t>
          </a:r>
          <a:endParaRPr lang="en-GB" sz="4800" kern="1200" dirty="0"/>
        </a:p>
      </dsp:txBody>
      <dsp:txXfrm>
        <a:off x="56201" y="76360"/>
        <a:ext cx="4825358" cy="1038877"/>
      </dsp:txXfrm>
    </dsp:sp>
    <dsp:sp modelId="{6AF05369-EB72-4CE2-9C91-47C8421ACE14}">
      <dsp:nvSpPr>
        <dsp:cNvPr id="0" name=""/>
        <dsp:cNvSpPr/>
      </dsp:nvSpPr>
      <dsp:spPr>
        <a:xfrm>
          <a:off x="0" y="1171439"/>
          <a:ext cx="4937760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74" tIns="60960" rIns="341376" bIns="60960" numCol="1" spcCol="1270" anchor="t" anchorCtr="0">
          <a:noAutofit/>
        </a:bodyPr>
        <a:lstStyle/>
        <a:p>
          <a:pPr marL="285750" lvl="1" indent="-285750" algn="l" defTabSz="1644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700" kern="1200" dirty="0" smtClean="0"/>
            <a:t>The theoretical framework that outlines </a:t>
          </a:r>
          <a:endParaRPr lang="en-GB" sz="3700" kern="1200" dirty="0"/>
        </a:p>
        <a:p>
          <a:pPr marL="571500" lvl="2" indent="-285750" algn="l" defTabSz="1644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700" kern="1200" smtClean="0"/>
            <a:t>the rules (axioms ) to follow in a study.</a:t>
          </a:r>
          <a:endParaRPr lang="en-GB" sz="3700" kern="1200"/>
        </a:p>
      </dsp:txBody>
      <dsp:txXfrm>
        <a:off x="0" y="1171439"/>
        <a:ext cx="4937760" cy="2831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EFCED-6B9E-414C-8FCA-43E6C26DAB94}">
      <dsp:nvSpPr>
        <dsp:cNvPr id="0" name=""/>
        <dsp:cNvSpPr/>
      </dsp:nvSpPr>
      <dsp:spPr>
        <a:xfrm>
          <a:off x="0" y="20160"/>
          <a:ext cx="493776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smtClean="0"/>
            <a:t>Methods</a:t>
          </a:r>
          <a:endParaRPr lang="en-GB" sz="4800" kern="1200" dirty="0"/>
        </a:p>
      </dsp:txBody>
      <dsp:txXfrm>
        <a:off x="56201" y="76361"/>
        <a:ext cx="4825358" cy="1038877"/>
      </dsp:txXfrm>
    </dsp:sp>
    <dsp:sp modelId="{FEA89A49-A568-424B-B8E1-D2B8ACE53CAB}">
      <dsp:nvSpPr>
        <dsp:cNvPr id="0" name=""/>
        <dsp:cNvSpPr/>
      </dsp:nvSpPr>
      <dsp:spPr>
        <a:xfrm>
          <a:off x="0" y="1171439"/>
          <a:ext cx="4937760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74" tIns="60960" rIns="341376" bIns="60960" numCol="1" spcCol="1270" anchor="t" anchorCtr="0">
          <a:noAutofit/>
        </a:bodyPr>
        <a:lstStyle/>
        <a:p>
          <a:pPr marL="285750" lvl="1" indent="-285750" algn="l" defTabSz="1644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700" kern="1200" smtClean="0"/>
            <a:t>The actual tools/steps taken </a:t>
          </a:r>
          <a:endParaRPr lang="en-GB" sz="3700" kern="1200"/>
        </a:p>
        <a:p>
          <a:pPr marL="571500" lvl="2" indent="-285750" algn="l" defTabSz="1644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3700" kern="1200" smtClean="0"/>
            <a:t>When you conduct research into a subject or a topic.</a:t>
          </a:r>
          <a:endParaRPr lang="en-GB" sz="3700" kern="1200"/>
        </a:p>
      </dsp:txBody>
      <dsp:txXfrm>
        <a:off x="0" y="1171439"/>
        <a:ext cx="4937760" cy="28317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DD804-15DD-432B-A5A6-9EC7992F8E3A}">
      <dsp:nvSpPr>
        <dsp:cNvPr id="0" name=""/>
        <dsp:cNvSpPr/>
      </dsp:nvSpPr>
      <dsp:spPr>
        <a:xfrm>
          <a:off x="0" y="357592"/>
          <a:ext cx="10058399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smtClean="0"/>
            <a:t>Research methodology: </a:t>
          </a:r>
          <a:endParaRPr lang="en-GB" sz="6500" kern="1200"/>
        </a:p>
      </dsp:txBody>
      <dsp:txXfrm>
        <a:off x="76105" y="433697"/>
        <a:ext cx="9906189" cy="1406815"/>
      </dsp:txXfrm>
    </dsp:sp>
    <dsp:sp modelId="{A4B1AD6D-4368-458F-80F7-EC73897B0CE5}">
      <dsp:nvSpPr>
        <dsp:cNvPr id="0" name=""/>
        <dsp:cNvSpPr/>
      </dsp:nvSpPr>
      <dsp:spPr>
        <a:xfrm>
          <a:off x="0" y="1916617"/>
          <a:ext cx="10058399" cy="1749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82550" rIns="462280" bIns="82550" numCol="1" spcCol="1270" anchor="t" anchorCtr="0">
          <a:noAutofit/>
        </a:bodyPr>
        <a:lstStyle/>
        <a:p>
          <a:pPr marL="285750" lvl="1" indent="-285750" algn="l" defTabSz="2266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5100" kern="1200" smtClean="0"/>
            <a:t>What do we need to consider? </a:t>
          </a:r>
          <a:endParaRPr lang="en-GB" sz="5100" kern="1200"/>
        </a:p>
        <a:p>
          <a:pPr marL="285750" lvl="1" indent="-285750" algn="l" defTabSz="2266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5100" kern="1200" smtClean="0"/>
            <a:t>What  are the options?</a:t>
          </a:r>
          <a:endParaRPr lang="en-GB" sz="5100" kern="1200"/>
        </a:p>
      </dsp:txBody>
      <dsp:txXfrm>
        <a:off x="0" y="1916617"/>
        <a:ext cx="10058399" cy="17491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B2C36F-E51B-499C-999C-B879CFAF6CFD}">
      <dsp:nvSpPr>
        <dsp:cNvPr id="0" name=""/>
        <dsp:cNvSpPr/>
      </dsp:nvSpPr>
      <dsp:spPr>
        <a:xfrm rot="5400000">
          <a:off x="1748333" y="431596"/>
          <a:ext cx="3218687" cy="31601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Case Study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Ethnography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Phenomenology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Grounded Theory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Life History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Historical Methods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Clinical Research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Action and applied research </a:t>
          </a:r>
          <a:endParaRPr lang="en-GB" sz="1800" kern="1200"/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800" kern="1200" smtClean="0"/>
            <a:t>Participatory research </a:t>
          </a:r>
          <a:endParaRPr lang="en-GB" sz="1800" kern="1200"/>
        </a:p>
      </dsp:txBody>
      <dsp:txXfrm rot="-5400000">
        <a:off x="1777594" y="556603"/>
        <a:ext cx="3005899" cy="2910153"/>
      </dsp:txXfrm>
    </dsp:sp>
    <dsp:sp modelId="{3935A8DC-778E-47A8-9071-C9F8A1F49A38}">
      <dsp:nvSpPr>
        <dsp:cNvPr id="0" name=""/>
        <dsp:cNvSpPr/>
      </dsp:nvSpPr>
      <dsp:spPr>
        <a:xfrm>
          <a:off x="0" y="0"/>
          <a:ext cx="1777593" cy="4023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smtClean="0"/>
            <a:t>Qualitative Examples </a:t>
          </a:r>
          <a:endParaRPr lang="en-GB" sz="2500" kern="1200"/>
        </a:p>
      </dsp:txBody>
      <dsp:txXfrm>
        <a:off x="86775" y="86775"/>
        <a:ext cx="1604043" cy="384980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88332-BEF2-4C49-AD4F-F0CED87397BD}">
      <dsp:nvSpPr>
        <dsp:cNvPr id="0" name=""/>
        <dsp:cNvSpPr/>
      </dsp:nvSpPr>
      <dsp:spPr>
        <a:xfrm>
          <a:off x="0" y="1964"/>
          <a:ext cx="4932941" cy="1296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Quantitative Examples </a:t>
          </a:r>
          <a:endParaRPr lang="en-GB" sz="2100" kern="1200"/>
        </a:p>
      </dsp:txBody>
      <dsp:txXfrm>
        <a:off x="63294" y="65258"/>
        <a:ext cx="4806353" cy="1170002"/>
      </dsp:txXfrm>
    </dsp:sp>
    <dsp:sp modelId="{816DA4DB-2C9C-4FBA-8453-55BDAA1FBFDB}">
      <dsp:nvSpPr>
        <dsp:cNvPr id="0" name=""/>
        <dsp:cNvSpPr/>
      </dsp:nvSpPr>
      <dsp:spPr>
        <a:xfrm rot="5400000">
          <a:off x="2839040" y="431596"/>
          <a:ext cx="1037272" cy="31601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smtClean="0"/>
            <a:t>requires large sample sizes for statistical analysis </a:t>
          </a:r>
          <a:endParaRPr lang="en-GB" sz="2000" kern="1200"/>
        </a:p>
      </dsp:txBody>
      <dsp:txXfrm rot="-5400000">
        <a:off x="1777594" y="1543678"/>
        <a:ext cx="3109531" cy="936002"/>
      </dsp:txXfrm>
    </dsp:sp>
    <dsp:sp modelId="{9363BCB9-DB5A-42BC-A535-0676006479F3}">
      <dsp:nvSpPr>
        <dsp:cNvPr id="0" name=""/>
        <dsp:cNvSpPr/>
      </dsp:nvSpPr>
      <dsp:spPr>
        <a:xfrm>
          <a:off x="0" y="1363384"/>
          <a:ext cx="1777593" cy="1296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Surveys: </a:t>
          </a:r>
          <a:endParaRPr lang="en-GB" sz="2100" kern="1200"/>
        </a:p>
      </dsp:txBody>
      <dsp:txXfrm>
        <a:off x="63294" y="1426678"/>
        <a:ext cx="1651005" cy="1170002"/>
      </dsp:txXfrm>
    </dsp:sp>
    <dsp:sp modelId="{B8A0A383-F326-48D0-BE60-4B0ADC7E1863}">
      <dsp:nvSpPr>
        <dsp:cNvPr id="0" name=""/>
        <dsp:cNvSpPr/>
      </dsp:nvSpPr>
      <dsp:spPr>
        <a:xfrm rot="5400000">
          <a:off x="2839040" y="1793016"/>
          <a:ext cx="1037272" cy="316016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smtClean="0"/>
            <a:t>requires a control group </a:t>
          </a:r>
          <a:endParaRPr lang="en-GB" sz="2000" kern="1200"/>
        </a:p>
      </dsp:txBody>
      <dsp:txXfrm rot="-5400000">
        <a:off x="1777594" y="2905098"/>
        <a:ext cx="3109531" cy="936002"/>
      </dsp:txXfrm>
    </dsp:sp>
    <dsp:sp modelId="{AC0F8AE5-DCB7-4EC6-882E-503C2674BEA3}">
      <dsp:nvSpPr>
        <dsp:cNvPr id="0" name=""/>
        <dsp:cNvSpPr/>
      </dsp:nvSpPr>
      <dsp:spPr>
        <a:xfrm>
          <a:off x="0" y="2724804"/>
          <a:ext cx="1777593" cy="12965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Experimental designs: </a:t>
          </a:r>
          <a:endParaRPr lang="en-GB" sz="2100" kern="1200"/>
        </a:p>
      </dsp:txBody>
      <dsp:txXfrm>
        <a:off x="63294" y="2788098"/>
        <a:ext cx="1651005" cy="11700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A0E7E5-C4CD-4575-AA41-CCCFB7C640FC}">
      <dsp:nvSpPr>
        <dsp:cNvPr id="0" name=""/>
        <dsp:cNvSpPr/>
      </dsp:nvSpPr>
      <dsp:spPr>
        <a:xfrm>
          <a:off x="0" y="74862"/>
          <a:ext cx="10058399" cy="12314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1. Consider  what your research focus might be </a:t>
          </a:r>
          <a:endParaRPr lang="en-GB" sz="3100" kern="1200" dirty="0"/>
        </a:p>
      </dsp:txBody>
      <dsp:txXfrm>
        <a:off x="60116" y="134978"/>
        <a:ext cx="9938167" cy="1111247"/>
      </dsp:txXfrm>
    </dsp:sp>
    <dsp:sp modelId="{D39076D0-EF80-4886-87A0-3F493139BBB3}">
      <dsp:nvSpPr>
        <dsp:cNvPr id="0" name=""/>
        <dsp:cNvSpPr/>
      </dsp:nvSpPr>
      <dsp:spPr>
        <a:xfrm>
          <a:off x="0" y="1395622"/>
          <a:ext cx="10058399" cy="12314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2. Review the handout on </a:t>
          </a:r>
          <a:r>
            <a:rPr lang="en-GB" sz="3100" kern="1200" smtClean="0"/>
            <a:t>research designs which </a:t>
          </a:r>
          <a:r>
            <a:rPr lang="en-GB" sz="3100" kern="1200" dirty="0" smtClean="0"/>
            <a:t>identifies various research paradigms and research approaches. </a:t>
          </a:r>
          <a:endParaRPr lang="en-GB" sz="3100" kern="1200" dirty="0"/>
        </a:p>
      </dsp:txBody>
      <dsp:txXfrm>
        <a:off x="60116" y="1455738"/>
        <a:ext cx="9938167" cy="1111247"/>
      </dsp:txXfrm>
    </dsp:sp>
    <dsp:sp modelId="{EC239870-1BC6-4097-897C-D50409B2AFBF}">
      <dsp:nvSpPr>
        <dsp:cNvPr id="0" name=""/>
        <dsp:cNvSpPr/>
      </dsp:nvSpPr>
      <dsp:spPr>
        <a:xfrm>
          <a:off x="0" y="2716382"/>
          <a:ext cx="10058399" cy="12314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smtClean="0"/>
            <a:t>3. In your groups discuss your preferences and which paradigm  you would like to possibly adopt. </a:t>
          </a:r>
          <a:endParaRPr lang="en-GB" sz="3100" kern="1200"/>
        </a:p>
      </dsp:txBody>
      <dsp:txXfrm>
        <a:off x="60116" y="2776498"/>
        <a:ext cx="9938167" cy="111124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36BEB-98B5-48CA-868B-F3ED0876C94D}">
      <dsp:nvSpPr>
        <dsp:cNvPr id="0" name=""/>
        <dsp:cNvSpPr/>
      </dsp:nvSpPr>
      <dsp:spPr>
        <a:xfrm rot="5400000">
          <a:off x="5511159" y="-1339145"/>
          <a:ext cx="3218687" cy="670164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285750" lvl="1" indent="-285750" algn="l" defTabSz="1555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500" kern="1200" smtClean="0"/>
            <a:t>Audit Trails</a:t>
          </a:r>
          <a:endParaRPr lang="en-GB" sz="3500" kern="1200"/>
        </a:p>
        <a:p>
          <a:pPr marL="285750" lvl="1" indent="-285750" algn="l" defTabSz="1555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500" kern="1200" smtClean="0"/>
            <a:t>Authenticity,</a:t>
          </a:r>
          <a:endParaRPr lang="en-GB" sz="3500" kern="1200"/>
        </a:p>
        <a:p>
          <a:pPr marL="285750" lvl="1" indent="-285750" algn="l" defTabSz="1555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500" kern="1200" smtClean="0"/>
            <a:t>Personal integrity,</a:t>
          </a:r>
          <a:endParaRPr lang="en-GB" sz="3500" kern="1200"/>
        </a:p>
        <a:p>
          <a:pPr marL="285750" lvl="1" indent="-285750" algn="l" defTabSz="1555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500" kern="1200" smtClean="0"/>
            <a:t>Member checking</a:t>
          </a:r>
          <a:endParaRPr lang="en-GB" sz="3500" kern="1200"/>
        </a:p>
        <a:p>
          <a:pPr marL="285750" lvl="1" indent="-285750" algn="l" defTabSz="1555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500" kern="1200" smtClean="0"/>
            <a:t>Ethical positions…. </a:t>
          </a:r>
          <a:endParaRPr lang="en-GB" sz="3500" kern="1200"/>
        </a:p>
      </dsp:txBody>
      <dsp:txXfrm rot="-5400000">
        <a:off x="3769679" y="559458"/>
        <a:ext cx="6544526" cy="2904441"/>
      </dsp:txXfrm>
    </dsp:sp>
    <dsp:sp modelId="{428E6604-3862-42ED-9A9C-962CE7299EE8}">
      <dsp:nvSpPr>
        <dsp:cNvPr id="0" name=""/>
        <dsp:cNvSpPr/>
      </dsp:nvSpPr>
      <dsp:spPr>
        <a:xfrm>
          <a:off x="0" y="0"/>
          <a:ext cx="3769678" cy="4023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smtClean="0"/>
            <a:t>Trustworthiness: </a:t>
          </a:r>
          <a:endParaRPr lang="en-GB" sz="3600" kern="1200"/>
        </a:p>
      </dsp:txBody>
      <dsp:txXfrm>
        <a:off x="184021" y="184021"/>
        <a:ext cx="3401636" cy="365531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F253A-E699-428A-9B94-FC111AA43518}">
      <dsp:nvSpPr>
        <dsp:cNvPr id="0" name=""/>
        <dsp:cNvSpPr/>
      </dsp:nvSpPr>
      <dsp:spPr>
        <a:xfrm rot="5400000">
          <a:off x="5266332" y="-1223932"/>
          <a:ext cx="3218687" cy="64712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900" kern="1200" smtClean="0"/>
            <a:t>allows learning to take place </a:t>
          </a:r>
          <a:endParaRPr lang="en-GB" sz="3900" kern="1200"/>
        </a:p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900" kern="1200" smtClean="0"/>
            <a:t>between contexts </a:t>
          </a:r>
          <a:endParaRPr lang="en-GB" sz="3900" kern="1200"/>
        </a:p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900" kern="1200" smtClean="0"/>
            <a:t>e.g. sharing best/good practice) </a:t>
          </a:r>
          <a:endParaRPr lang="en-GB" sz="3900" kern="1200"/>
        </a:p>
      </dsp:txBody>
      <dsp:txXfrm rot="-5400000">
        <a:off x="3640064" y="559459"/>
        <a:ext cx="6314101" cy="2904441"/>
      </dsp:txXfrm>
    </dsp:sp>
    <dsp:sp modelId="{0B88831D-EED6-4914-9F58-FB498B0368AF}">
      <dsp:nvSpPr>
        <dsp:cNvPr id="0" name=""/>
        <dsp:cNvSpPr/>
      </dsp:nvSpPr>
      <dsp:spPr>
        <a:xfrm>
          <a:off x="0" y="0"/>
          <a:ext cx="3640063" cy="4023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smtClean="0"/>
            <a:t>Vicarious generalisations , Thick description </a:t>
          </a:r>
          <a:endParaRPr lang="en-GB" sz="3800" kern="1200"/>
        </a:p>
      </dsp:txBody>
      <dsp:txXfrm>
        <a:off x="177693" y="177693"/>
        <a:ext cx="3284677" cy="366797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0573B-EB36-4C9B-9D30-3068991D711E}">
      <dsp:nvSpPr>
        <dsp:cNvPr id="0" name=""/>
        <dsp:cNvSpPr/>
      </dsp:nvSpPr>
      <dsp:spPr>
        <a:xfrm rot="5400000">
          <a:off x="5266332" y="-1223932"/>
          <a:ext cx="3218687" cy="64712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285750" lvl="1" indent="-285750" algn="l" defTabSz="2800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6300" kern="1200" smtClean="0"/>
            <a:t>Embracing bias and one’s own subjectivity</a:t>
          </a:r>
          <a:endParaRPr lang="en-GB" sz="6300" kern="1200"/>
        </a:p>
      </dsp:txBody>
      <dsp:txXfrm rot="-5400000">
        <a:off x="3640064" y="559459"/>
        <a:ext cx="6314101" cy="2904441"/>
      </dsp:txXfrm>
    </dsp:sp>
    <dsp:sp modelId="{EA21A46C-C8AD-4A16-9C6B-A94AA8422D05}">
      <dsp:nvSpPr>
        <dsp:cNvPr id="0" name=""/>
        <dsp:cNvSpPr/>
      </dsp:nvSpPr>
      <dsp:spPr>
        <a:xfrm>
          <a:off x="0" y="0"/>
          <a:ext cx="3640063" cy="40233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smtClean="0"/>
            <a:t>Reflection </a:t>
          </a:r>
          <a:endParaRPr lang="en-GB" sz="5500" kern="1200"/>
        </a:p>
      </dsp:txBody>
      <dsp:txXfrm>
        <a:off x="177693" y="177693"/>
        <a:ext cx="3284677" cy="366797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8029EE-9187-4CDB-995B-0924BA871D8C}">
      <dsp:nvSpPr>
        <dsp:cNvPr id="0" name=""/>
        <dsp:cNvSpPr/>
      </dsp:nvSpPr>
      <dsp:spPr>
        <a:xfrm>
          <a:off x="0" y="445002"/>
          <a:ext cx="100583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smtClean="0"/>
            <a:t>Research the different Research Approaches and consider which one is suitable for your Research.</a:t>
          </a:r>
          <a:endParaRPr lang="en-GB" sz="3800" kern="1200"/>
        </a:p>
      </dsp:txBody>
      <dsp:txXfrm>
        <a:off x="73792" y="518794"/>
        <a:ext cx="9910815" cy="1364056"/>
      </dsp:txXfrm>
    </dsp:sp>
    <dsp:sp modelId="{E744B189-1338-4C3F-BF2F-077C29DB8631}">
      <dsp:nvSpPr>
        <dsp:cNvPr id="0" name=""/>
        <dsp:cNvSpPr/>
      </dsp:nvSpPr>
      <dsp:spPr>
        <a:xfrm>
          <a:off x="0" y="2066082"/>
          <a:ext cx="100583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smtClean="0"/>
            <a:t>Read the  Chapter on Moodle Qualitative Research Design </a:t>
          </a:r>
          <a:endParaRPr lang="en-GB" sz="3800" kern="1200"/>
        </a:p>
      </dsp:txBody>
      <dsp:txXfrm>
        <a:off x="73792" y="2139874"/>
        <a:ext cx="9910815" cy="1364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TabList">
  <dgm:title val="Tab List"/>
  <dgm:desc val="Use to show non-sequential or grouped blocks of information. Works well for lists with a small amount of Level 1 text. The first Level 2 displays next to the Level 1 text  and the remaining Level 2 text appears beneath the Level 1 text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DBFE8-7AC9-4A30-901F-1C15E0FB8B58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0CDE00-1B95-4E7E-87E8-4F170B65FB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603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DE02E1-7D40-4ABD-B70F-C77F8004CB89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57B2C-F137-46ED-B094-B89247F527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941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 smtClean="0"/>
              <a:t>Some of things I feel are important to consider, </a:t>
            </a:r>
          </a:p>
          <a:p>
            <a:pPr marL="228600" indent="-228600">
              <a:buAutoNum type="arabicPeriod"/>
            </a:pPr>
            <a:r>
              <a:rPr lang="en-GB" dirty="0" smtClean="0"/>
              <a:t>There are more..</a:t>
            </a:r>
          </a:p>
          <a:p>
            <a:pPr marL="228600" indent="-228600">
              <a:buAutoNum type="arabicPeriod"/>
            </a:pPr>
            <a:r>
              <a:rPr lang="en-GB" dirty="0" smtClean="0"/>
              <a:t>One issue comes to mind that I have not included? </a:t>
            </a:r>
          </a:p>
          <a:p>
            <a:pPr marL="228600" indent="-228600">
              <a:buAutoNum type="arabicPeriod"/>
            </a:pPr>
            <a:r>
              <a:rPr lang="en-GB" dirty="0" smtClean="0"/>
              <a:t>Is there anything here you would include 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219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439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711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48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3585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249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8703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59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25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Verisimilitude: </a:t>
            </a:r>
            <a:r>
              <a:rPr lang="en-GB" dirty="0" err="1" smtClean="0"/>
              <a:t>desription</a:t>
            </a:r>
            <a:r>
              <a:rPr lang="en-GB" dirty="0" smtClean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8684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3482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1466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314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944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665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7898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707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45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7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6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529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92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922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78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43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0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995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articipatesdgs.org/2014/01/09/work-with-us-community-driven-research-inspiring-change/" TargetMode="External"/><Relationship Id="rId2" Type="http://schemas.openxmlformats.org/officeDocument/2006/relationships/hyperlink" Target="http://study.com/academy/lesson/phenomenological-design-definition-advantages-limitations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Carol-Costley/e/B003VMXEKC/ref=dp_byline_cont_book_1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Research Design: Qualitative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08507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/>
          <p:cNvGrpSpPr/>
          <p:nvPr/>
        </p:nvGrpSpPr>
        <p:grpSpPr>
          <a:xfrm>
            <a:off x="47328" y="286603"/>
            <a:ext cx="12144671" cy="5722311"/>
            <a:chOff x="1497013" y="798513"/>
            <a:chExt cx="8955087" cy="4117975"/>
          </a:xfrm>
        </p:grpSpPr>
        <p:pic>
          <p:nvPicPr>
            <p:cNvPr id="57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58" name="Plus 57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59" name="Equal 58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60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1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2" name="TextBox 61"/>
            <p:cNvSpPr txBox="1"/>
            <p:nvPr/>
          </p:nvSpPr>
          <p:spPr>
            <a:xfrm>
              <a:off x="1558925" y="798513"/>
              <a:ext cx="2808288" cy="27275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i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6167438" y="857250"/>
              <a:ext cx="2808287" cy="27275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i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3396577" y="2472242"/>
              <a:ext cx="1366837" cy="37652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b="1" dirty="0" smtClean="0">
                  <a:solidFill>
                    <a:srgbClr val="FF0000"/>
                  </a:solidFill>
                  <a:latin typeface="+mn-lt"/>
                </a:rPr>
                <a:t>Axiology</a:t>
              </a:r>
              <a:r>
                <a:rPr lang="en-GB" sz="2800" dirty="0" smtClean="0">
                  <a:latin typeface="Times" charset="0"/>
                </a:rPr>
                <a:t> </a:t>
              </a:r>
              <a:endParaRPr lang="en-GB" sz="2800" dirty="0">
                <a:latin typeface="Times" charset="0"/>
              </a:endParaRPr>
            </a:p>
          </p:txBody>
        </p:sp>
        <p:grpSp>
          <p:nvGrpSpPr>
            <p:cNvPr id="65" name="Group 1"/>
            <p:cNvGrpSpPr>
              <a:grpSpLocks/>
            </p:cNvGrpSpPr>
            <p:nvPr/>
          </p:nvGrpSpPr>
          <p:grpSpPr bwMode="auto">
            <a:xfrm>
              <a:off x="1644606" y="2584599"/>
              <a:ext cx="2117770" cy="1471030"/>
              <a:chOff x="336506" y="2838599"/>
              <a:chExt cx="2117770" cy="1471030"/>
            </a:xfrm>
          </p:grpSpPr>
          <p:sp>
            <p:nvSpPr>
              <p:cNvPr id="71" name="TextBox 70"/>
              <p:cNvSpPr txBox="1"/>
              <p:nvPr/>
            </p:nvSpPr>
            <p:spPr>
              <a:xfrm>
                <a:off x="336506" y="2838599"/>
                <a:ext cx="1262063" cy="26578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GB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rPr>
                  <a:t>Epistemology</a:t>
                </a:r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834231" y="3933102"/>
                <a:ext cx="1584325" cy="37652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b="1" dirty="0" smtClean="0">
                    <a:solidFill>
                      <a:srgbClr val="7030A0"/>
                    </a:solidFill>
                    <a:latin typeface="+mn-lt"/>
                  </a:rPr>
                  <a:t>Ontology</a:t>
                </a:r>
                <a:r>
                  <a:rPr lang="en-GB" sz="2800" dirty="0" smtClean="0">
                    <a:latin typeface="Times" charset="0"/>
                  </a:rPr>
                  <a:t> </a:t>
                </a:r>
                <a:endParaRPr lang="en-GB" sz="2800" dirty="0">
                  <a:latin typeface="Times" charset="0"/>
                </a:endParaRPr>
              </a:p>
            </p:txBody>
          </p:sp>
          <p:sp>
            <p:nvSpPr>
              <p:cNvPr id="73" name="TextBox 72"/>
              <p:cNvSpPr txBox="1"/>
              <p:nvPr/>
            </p:nvSpPr>
            <p:spPr>
              <a:xfrm>
                <a:off x="798513" y="3021350"/>
                <a:ext cx="1655763" cy="42082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en-GB" sz="1600" b="1" dirty="0" smtClean="0">
                    <a:solidFill>
                      <a:srgbClr val="002060"/>
                    </a:solidFill>
                    <a:latin typeface="+mj-lt"/>
                  </a:rPr>
                  <a:t>Philosophical </a:t>
                </a:r>
              </a:p>
              <a:p>
                <a:pPr algn="ctr">
                  <a:defRPr/>
                </a:pPr>
                <a:r>
                  <a:rPr lang="en-GB" sz="1600" b="1" dirty="0" smtClean="0">
                    <a:solidFill>
                      <a:srgbClr val="002060"/>
                    </a:solidFill>
                    <a:latin typeface="+mj-lt"/>
                  </a:rPr>
                  <a:t>Alignment </a:t>
                </a:r>
                <a:endParaRPr lang="en-GB" sz="1600" b="1" dirty="0">
                  <a:solidFill>
                    <a:srgbClr val="002060"/>
                  </a:solidFill>
                  <a:latin typeface="+mj-lt"/>
                </a:endParaRPr>
              </a:p>
            </p:txBody>
          </p:sp>
        </p:grpSp>
        <p:pic>
          <p:nvPicPr>
            <p:cNvPr id="66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7" name="Plus 66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3995738" y="858838"/>
              <a:ext cx="2808287" cy="47731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i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69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0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5877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/>
          </p:cNvSpPr>
          <p:nvPr/>
        </p:nvSpPr>
        <p:spPr>
          <a:xfrm>
            <a:off x="2321459" y="188640"/>
            <a:ext cx="6965240" cy="100811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GB" b="1" dirty="0">
                <a:latin typeface="+mn-lt"/>
              </a:rPr>
              <a:t>Research Design</a:t>
            </a:r>
          </a:p>
          <a:p>
            <a:r>
              <a:rPr lang="en-GB" sz="2800" b="1" dirty="0">
                <a:latin typeface="+mn-lt"/>
              </a:rPr>
              <a:t>Figure 1</a:t>
            </a:r>
            <a:r>
              <a:rPr lang="en-GB" dirty="0">
                <a:latin typeface="+mn-lt"/>
              </a:rPr>
              <a:t> </a:t>
            </a:r>
          </a:p>
        </p:txBody>
      </p:sp>
      <p:sp>
        <p:nvSpPr>
          <p:cNvPr id="3" name="Text Box 14"/>
          <p:cNvSpPr txBox="1"/>
          <p:nvPr/>
        </p:nvSpPr>
        <p:spPr>
          <a:xfrm>
            <a:off x="7558470" y="2554361"/>
            <a:ext cx="2138885" cy="397941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algn="ctr" hangingPunct="0">
              <a:spcBef>
                <a:spcPts val="190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dirty="0">
                <a:solidFill>
                  <a:srgbClr val="000000"/>
                </a:solidFill>
                <a:ea typeface=""/>
                <a:cs typeface=""/>
              </a:rPr>
              <a:t>Methodology</a:t>
            </a:r>
          </a:p>
        </p:txBody>
      </p:sp>
      <p:grpSp>
        <p:nvGrpSpPr>
          <p:cNvPr id="4" name="Group 20"/>
          <p:cNvGrpSpPr/>
          <p:nvPr/>
        </p:nvGrpSpPr>
        <p:grpSpPr>
          <a:xfrm>
            <a:off x="2321459" y="1484784"/>
            <a:ext cx="5516763" cy="4037265"/>
            <a:chOff x="905969" y="1975141"/>
            <a:chExt cx="4804871" cy="4065828"/>
          </a:xfrm>
        </p:grpSpPr>
        <p:sp>
          <p:nvSpPr>
            <p:cNvPr id="5" name="Text Box 15"/>
            <p:cNvSpPr txBox="1"/>
            <p:nvPr/>
          </p:nvSpPr>
          <p:spPr>
            <a:xfrm>
              <a:off x="905969" y="5157202"/>
              <a:ext cx="1879604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6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Values</a:t>
              </a:r>
            </a:p>
          </p:txBody>
        </p:sp>
        <p:sp>
          <p:nvSpPr>
            <p:cNvPr id="6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algn="ctr" hangingPunct="0">
                <a:spcBef>
                  <a:spcPts val="8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dirty="0">
                  <a:solidFill>
                    <a:srgbClr val="000000"/>
                  </a:solidFill>
                  <a:ea typeface=""/>
                  <a:cs typeface=""/>
                </a:rPr>
                <a:t>Research Design </a:t>
              </a:r>
            </a:p>
          </p:txBody>
        </p:sp>
        <p:sp>
          <p:nvSpPr>
            <p:cNvPr id="7" name="Text Box 12"/>
            <p:cNvSpPr txBox="1"/>
            <p:nvPr/>
          </p:nvSpPr>
          <p:spPr>
            <a:xfrm>
              <a:off x="3167302" y="5640213"/>
              <a:ext cx="2057400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6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Theory</a:t>
              </a:r>
            </a:p>
          </p:txBody>
        </p:sp>
        <p:sp>
          <p:nvSpPr>
            <p:cNvPr id="8" name="Text Box 13"/>
            <p:cNvSpPr txBox="1"/>
            <p:nvPr/>
          </p:nvSpPr>
          <p:spPr>
            <a:xfrm>
              <a:off x="2683612" y="1975141"/>
              <a:ext cx="2624857" cy="708532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19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2548446" y="2616558"/>
            <a:ext cx="1458194" cy="3972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cs typeface="Times New Roman" panose="02020603050405020304" pitchFamily="18" charset="0"/>
              </a:rPr>
              <a:t>Ethics</a:t>
            </a:r>
            <a:r>
              <a:rPr lang="en-GB" sz="2000" dirty="0">
                <a:cs typeface="Times New Roman" panose="02020603050405020304" pitchFamily="18" charset="0"/>
              </a:rPr>
              <a:t> </a:t>
            </a:r>
            <a:endParaRPr lang="en-US" sz="2000" dirty="0"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/>
          <p:cNvCxnSpPr>
            <a:stCxn id="8" idx="2"/>
          </p:cNvCxnSpPr>
          <p:nvPr/>
        </p:nvCxnSpPr>
        <p:spPr>
          <a:xfrm flipH="1">
            <a:off x="5804080" y="2188338"/>
            <a:ext cx="65277" cy="7444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6" idx="7"/>
            <a:endCxn id="3" idx="2"/>
          </p:cNvCxnSpPr>
          <p:nvPr/>
        </p:nvCxnSpPr>
        <p:spPr>
          <a:xfrm flipV="1">
            <a:off x="7259986" y="2952302"/>
            <a:ext cx="1367926" cy="267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6" idx="4"/>
            <a:endCxn id="9" idx="2"/>
          </p:cNvCxnSpPr>
          <p:nvPr/>
        </p:nvCxnSpPr>
        <p:spPr>
          <a:xfrm flipH="1" flipV="1">
            <a:off x="3277544" y="3013856"/>
            <a:ext cx="1190475" cy="2057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0"/>
            <a:endCxn id="6" idx="5"/>
          </p:cNvCxnSpPr>
          <p:nvPr/>
        </p:nvCxnSpPr>
        <p:spPr>
          <a:xfrm flipV="1">
            <a:off x="3400502" y="4450186"/>
            <a:ext cx="1067516" cy="1943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Box 12"/>
          <p:cNvSpPr txBox="1"/>
          <p:nvPr/>
        </p:nvSpPr>
        <p:spPr>
          <a:xfrm>
            <a:off x="7672466" y="4440719"/>
            <a:ext cx="2362225" cy="397941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algn="ctr" hangingPunct="0">
              <a:spcBef>
                <a:spcPts val="60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dirty="0">
                <a:solidFill>
                  <a:srgbClr val="000000"/>
                </a:solidFill>
                <a:ea typeface=""/>
                <a:cs typeface=""/>
              </a:rPr>
              <a:t>Methods</a:t>
            </a:r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7594147" y="4253134"/>
            <a:ext cx="35393" cy="1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6" idx="2"/>
          </p:cNvCxnSpPr>
          <p:nvPr/>
        </p:nvCxnSpPr>
        <p:spPr>
          <a:xfrm flipH="1">
            <a:off x="5801032" y="4705046"/>
            <a:ext cx="62970" cy="3978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6" idx="1"/>
            <a:endCxn id="16" idx="1"/>
          </p:cNvCxnSpPr>
          <p:nvPr/>
        </p:nvCxnSpPr>
        <p:spPr>
          <a:xfrm flipV="1">
            <a:off x="7838222" y="3702468"/>
            <a:ext cx="805837" cy="132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644058" y="3503819"/>
            <a:ext cx="1556398" cy="39729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Philosophy</a:t>
            </a:r>
          </a:p>
        </p:txBody>
      </p:sp>
      <p:cxnSp>
        <p:nvCxnSpPr>
          <p:cNvPr id="20" name="Straight Connector 19"/>
          <p:cNvCxnSpPr>
            <a:stCxn id="6" idx="3"/>
            <a:endCxn id="24" idx="3"/>
          </p:cNvCxnSpPr>
          <p:nvPr/>
        </p:nvCxnSpPr>
        <p:spPr>
          <a:xfrm flipH="1" flipV="1">
            <a:off x="3299937" y="3822964"/>
            <a:ext cx="589846" cy="11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691937" y="3622909"/>
            <a:ext cx="1608001" cy="400110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308715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Systematic Enquiry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55930" y="1772816"/>
            <a:ext cx="9218379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073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8229600" cy="39170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Design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2196252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601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Design</a:t>
            </a:r>
            <a:endParaRPr lang="en-GB" dirty="0"/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0602212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442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Research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/>
          </p:nvPr>
        </p:nvGraphicFramePr>
        <p:xfrm>
          <a:off x="1415480" y="2060848"/>
          <a:ext cx="8128000" cy="4375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036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Rot="1" noChangeArrowheads="1"/>
          </p:cNvSpPr>
          <p:nvPr/>
        </p:nvSpPr>
        <p:spPr>
          <a:xfrm>
            <a:off x="1825625" y="228600"/>
            <a:ext cx="854075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en-US" altLang="en-US" b="1" kern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Objectivism, Subjectivism &amp; Pragmatism 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3033045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968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Design/Strategies of Inquiry:</a:t>
            </a:r>
            <a:br>
              <a:rPr lang="en-GB" dirty="0" smtClean="0"/>
            </a:br>
            <a:r>
              <a:rPr lang="en-GB" i="1" dirty="0" smtClean="0"/>
              <a:t>Mixed Methodology</a:t>
            </a:r>
            <a:endParaRPr lang="en-GB" i="1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/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0688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81478" y="476673"/>
            <a:ext cx="6965240" cy="1202481"/>
          </a:xfrm>
          <a:prstGeom prst="rect">
            <a:avLst/>
          </a:prstGeom>
        </p:spPr>
        <p:txBody>
          <a:bodyPr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endParaRPr lang="en-US" dirty="0">
              <a:latin typeface="+mj-lt"/>
            </a:endParaRP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2890106" y="1484785"/>
            <a:ext cx="6696747" cy="3898833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marL="0" indent="0" algn="ctr">
              <a:buNone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Methodology  vs. Method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38441117"/>
              </p:ext>
            </p:extLst>
          </p:nvPr>
        </p:nvGraphicFramePr>
        <p:xfrm>
          <a:off x="1097280" y="1845734"/>
          <a:ext cx="4937760" cy="4023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10838003"/>
              </p:ext>
            </p:extLst>
          </p:nvPr>
        </p:nvGraphicFramePr>
        <p:xfrm>
          <a:off x="6217920" y="1845735"/>
          <a:ext cx="493776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4738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Methodology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73339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783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Design:</a:t>
            </a:r>
            <a:br>
              <a:rPr lang="en-GB" dirty="0"/>
            </a:br>
            <a:r>
              <a:rPr lang="en-GB" dirty="0"/>
              <a:t>Strategies of Inquiry 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63952029"/>
              </p:ext>
            </p:extLst>
          </p:nvPr>
        </p:nvGraphicFramePr>
        <p:xfrm>
          <a:off x="1097280" y="1845734"/>
          <a:ext cx="4937760" cy="4023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Content Placeholder 10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36649703"/>
              </p:ext>
            </p:extLst>
          </p:nvPr>
        </p:nvGraphicFramePr>
        <p:xfrm>
          <a:off x="6217920" y="1845735"/>
          <a:ext cx="493776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94420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27648" y="1052738"/>
            <a:ext cx="5454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hlinkClick r:id=""/>
            </a:endParaRPr>
          </a:p>
          <a:p>
            <a:endParaRPr lang="en-GB" dirty="0">
              <a:hlinkClick r:id="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 to Consider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hlinkClick r:id="rId2"/>
              </a:rPr>
              <a:t>http://</a:t>
            </a:r>
            <a:r>
              <a:rPr lang="en-GB" sz="2400" dirty="0" err="1" smtClean="0">
                <a:hlinkClick r:id="rId2"/>
              </a:rPr>
              <a:t>study.com</a:t>
            </a:r>
            <a:r>
              <a:rPr lang="en-GB" sz="2400" dirty="0" smtClean="0">
                <a:hlinkClick r:id="rId2"/>
              </a:rPr>
              <a:t>/academy/lesson/phenomenological-design-definition-advantages-</a:t>
            </a:r>
            <a:r>
              <a:rPr lang="en-GB" sz="2400" dirty="0" err="1" smtClean="0">
                <a:hlinkClick r:id="rId2"/>
              </a:rPr>
              <a:t>limitations.html</a:t>
            </a:r>
            <a:r>
              <a:rPr lang="en-GB" sz="2400" dirty="0" smtClean="0"/>
              <a:t> </a:t>
            </a:r>
          </a:p>
          <a:p>
            <a:pPr marL="578358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hlinkClick r:id="rId3"/>
              </a:rPr>
              <a:t>http://</a:t>
            </a:r>
            <a:r>
              <a:rPr lang="en-GB" sz="2400" dirty="0" err="1" smtClean="0">
                <a:hlinkClick r:id="rId3"/>
              </a:rPr>
              <a:t>participatesdgs.org</a:t>
            </a:r>
            <a:r>
              <a:rPr lang="en-GB" sz="2400" dirty="0" smtClean="0">
                <a:hlinkClick r:id="rId3"/>
              </a:rPr>
              <a:t>/2014/01/09/work-with-us-community-driven-research-inspiring-change/</a:t>
            </a:r>
            <a:endParaRPr lang="en-GB" sz="2400" dirty="0" smtClean="0"/>
          </a:p>
          <a:p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/>
              <a:t>Review and discus in your groups the different types of research designs…</a:t>
            </a:r>
          </a:p>
        </p:txBody>
      </p:sp>
    </p:spTree>
    <p:extLst>
      <p:ext uri="{BB962C8B-B14F-4D97-AF65-F5344CB8AC3E}">
        <p14:creationId xmlns:p14="http://schemas.microsoft.com/office/powerpoint/2010/main" val="3402929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Design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2847099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3026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5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5" name="Content Placeholder 16"/>
          <p:cNvSpPr txBox="1">
            <a:spLocks/>
          </p:cNvSpPr>
          <p:nvPr/>
        </p:nvSpPr>
        <p:spPr>
          <a:xfrm>
            <a:off x="2209800" y="1981200"/>
            <a:ext cx="38100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B050"/>
                </a:solidFill>
              </a:rPr>
              <a:t>Quantitative</a:t>
            </a:r>
            <a:r>
              <a:rPr lang="en-GB" altLang="en-US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Validity: </a:t>
            </a:r>
          </a:p>
          <a:p>
            <a:pPr lvl="2"/>
            <a:r>
              <a:rPr lang="en-GB" dirty="0" smtClean="0"/>
              <a:t>The degree to which research outcomes are valid/ true</a:t>
            </a:r>
          </a:p>
          <a:p>
            <a:r>
              <a:rPr lang="en-GB" altLang="en-US" dirty="0" smtClean="0"/>
              <a:t>For Example:</a:t>
            </a:r>
          </a:p>
          <a:p>
            <a:pPr lvl="1"/>
            <a:r>
              <a:rPr lang="en-GB" altLang="en-US" dirty="0" smtClean="0"/>
              <a:t>Is a particular measure a valid reflection of the concept? </a:t>
            </a:r>
          </a:p>
          <a:p>
            <a:pPr lvl="2"/>
            <a:r>
              <a:rPr lang="en-GB" altLang="en-US" dirty="0" smtClean="0"/>
              <a:t>measurement validity</a:t>
            </a:r>
          </a:p>
          <a:p>
            <a:pPr lvl="1"/>
            <a:r>
              <a:rPr lang="en-GB" altLang="en-US" dirty="0" smtClean="0"/>
              <a:t>Are the outcomes generalizable, i.e.. applicable to a wider population? </a:t>
            </a:r>
          </a:p>
          <a:p>
            <a:pPr lvl="2"/>
            <a:r>
              <a:rPr lang="en-GB" altLang="en-US" dirty="0" smtClean="0"/>
              <a:t>external validity</a:t>
            </a:r>
          </a:p>
          <a:p>
            <a:pPr lvl="1"/>
            <a:r>
              <a:rPr lang="en-GB" altLang="en-US" dirty="0" smtClean="0"/>
              <a:t>Is the relationship between variables valid? </a:t>
            </a:r>
          </a:p>
          <a:p>
            <a:pPr lvl="2"/>
            <a:r>
              <a:rPr lang="en-GB" altLang="en-US" dirty="0" smtClean="0"/>
              <a:t>internal validity</a:t>
            </a:r>
          </a:p>
          <a:p>
            <a:pPr lvl="1"/>
            <a:r>
              <a:rPr lang="en-GB" altLang="en-US" dirty="0" smtClean="0"/>
              <a:t>Are the outcomes realistic in terms of normal social settings? </a:t>
            </a:r>
          </a:p>
          <a:p>
            <a:pPr lvl="2"/>
            <a:r>
              <a:rPr lang="en-GB" altLang="en-US" dirty="0" smtClean="0"/>
              <a:t>ecological validity</a:t>
            </a:r>
            <a:endParaRPr lang="en-US" altLang="en-US" dirty="0" smtClean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791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2209800" y="1981200"/>
            <a:ext cx="38100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Axioms:</a:t>
            </a:r>
            <a:br>
              <a:rPr lang="en-GB" altLang="en-US" dirty="0"/>
            </a:br>
            <a:r>
              <a:rPr lang="en-GB" altLang="en-US" i="1" dirty="0">
                <a:solidFill>
                  <a:srgbClr val="00B050"/>
                </a:solidFill>
              </a:rPr>
              <a:t>Quantitative</a:t>
            </a:r>
            <a:r>
              <a:rPr lang="en-GB" altLang="en-US" i="1" dirty="0"/>
              <a:t>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Reliability:</a:t>
            </a:r>
          </a:p>
          <a:p>
            <a:pPr marL="925830" lvl="3" indent="-342900">
              <a:buFont typeface="Arial" panose="020B0604020202020204" pitchFamily="34" charset="0"/>
              <a:buChar char="•"/>
            </a:pPr>
            <a:r>
              <a:rPr lang="en-GB" altLang="en-US" dirty="0"/>
              <a:t> </a:t>
            </a:r>
            <a:r>
              <a:rPr lang="en-GB" altLang="en-US" sz="2200" dirty="0"/>
              <a:t>The degree to which research outcomes are repeatable, and do not fluctuate.</a:t>
            </a:r>
            <a:endParaRPr lang="en-US" altLang="en-US" sz="22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200" dirty="0"/>
              <a:t>Can you replicate the exact experiment and get the same result?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200" dirty="0"/>
              <a:t>Can the outcomes be attributable in other contexts?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21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Axioms:</a:t>
            </a:r>
            <a:br>
              <a:rPr lang="en-GB" altLang="en-US" dirty="0"/>
            </a:br>
            <a:r>
              <a:rPr lang="en-GB" altLang="en-US" i="1" dirty="0">
                <a:solidFill>
                  <a:srgbClr val="00B050"/>
                </a:solidFill>
              </a:rPr>
              <a:t>Quantitative</a:t>
            </a:r>
            <a:r>
              <a:rPr lang="en-GB" altLang="en-US" i="1" dirty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99456" y="2051066"/>
            <a:ext cx="10058400" cy="4023360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</a:rPr>
              <a:t>Discuss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  <a:endParaRPr lang="en-GB" sz="2400" dirty="0">
              <a:solidFill>
                <a:schemeClr val="tx1"/>
              </a:solidFill>
            </a:endParaRPr>
          </a:p>
          <a:p>
            <a:pPr lvl="2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chemeClr val="tx1"/>
                </a:solidFill>
              </a:rPr>
              <a:t>If a child’s IQ is measured on four consecutive </a:t>
            </a:r>
            <a:r>
              <a:rPr lang="en-GB" sz="2200" dirty="0" smtClean="0">
                <a:solidFill>
                  <a:schemeClr val="tx1"/>
                </a:solidFill>
              </a:rPr>
              <a:t>days,</a:t>
            </a:r>
          </a:p>
          <a:p>
            <a:pPr lvl="2">
              <a:buFont typeface="Arial" panose="020B0604020202020204" pitchFamily="34" charset="0"/>
              <a:buChar char="•"/>
              <a:defRPr/>
            </a:pPr>
            <a:r>
              <a:rPr lang="en-GB" sz="2200" dirty="0" smtClean="0">
                <a:solidFill>
                  <a:schemeClr val="tx1"/>
                </a:solidFill>
              </a:rPr>
              <a:t>They </a:t>
            </a:r>
            <a:r>
              <a:rPr lang="en-GB" sz="2200" dirty="0">
                <a:solidFill>
                  <a:schemeClr val="tx1"/>
                </a:solidFill>
              </a:rPr>
              <a:t>were found to have a different </a:t>
            </a:r>
            <a:r>
              <a:rPr lang="en-GB" sz="2200" dirty="0" smtClean="0">
                <a:solidFill>
                  <a:schemeClr val="tx1"/>
                </a:solidFill>
              </a:rPr>
              <a:t>values!!!</a:t>
            </a:r>
          </a:p>
          <a:p>
            <a:pPr lvl="2">
              <a:buFont typeface="Arial" panose="020B0604020202020204" pitchFamily="34" charset="0"/>
              <a:buChar char="•"/>
              <a:defRPr/>
            </a:pPr>
            <a:endParaRPr lang="en-GB" sz="2200" dirty="0" smtClean="0">
              <a:solidFill>
                <a:schemeClr val="tx1"/>
              </a:solidFill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600" dirty="0" smtClean="0">
                <a:solidFill>
                  <a:schemeClr val="tx1"/>
                </a:solidFill>
              </a:rPr>
              <a:t>Q: Is </a:t>
            </a:r>
            <a:r>
              <a:rPr lang="en-GB" sz="2600" dirty="0">
                <a:solidFill>
                  <a:schemeClr val="tx1"/>
                </a:solidFill>
              </a:rPr>
              <a:t>this a reliable index of intelligence?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tx1"/>
                </a:solidFill>
              </a:rPr>
              <a:t>Do you think that IQ is a valid measurement of intelligence anyway?</a:t>
            </a:r>
            <a:endParaRPr lang="en-US" sz="2400" dirty="0">
              <a:solidFill>
                <a:schemeClr val="tx1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5749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09800" y="1981200"/>
            <a:ext cx="38100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70C0"/>
                </a:solidFill>
              </a:rPr>
              <a:t>Qualitative</a:t>
            </a:r>
            <a:endParaRPr lang="en-GB" i="1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61274343"/>
              </p:ext>
            </p:extLst>
          </p:nvPr>
        </p:nvGraphicFramePr>
        <p:xfrm>
          <a:off x="1097280" y="1845734"/>
          <a:ext cx="10471328" cy="4023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/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7694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2209800" y="1981200"/>
            <a:ext cx="38100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70C0"/>
                </a:solidFill>
              </a:rPr>
              <a:t>Qualitative</a:t>
            </a:r>
            <a:endParaRPr lang="en-GB" i="1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45560192"/>
              </p:ext>
            </p:extLst>
          </p:nvPr>
        </p:nvGraphicFramePr>
        <p:xfrm>
          <a:off x="1097280" y="1845734"/>
          <a:ext cx="10111288" cy="4023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633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09800" y="1981200"/>
            <a:ext cx="38100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70C0"/>
                </a:solidFill>
              </a:rPr>
              <a:t>Qualitative</a:t>
            </a: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99779253"/>
              </p:ext>
            </p:extLst>
          </p:nvPr>
        </p:nvGraphicFramePr>
        <p:xfrm>
          <a:off x="1097280" y="1845734"/>
          <a:ext cx="10111288" cy="4023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458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195513" y="26035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09800" y="1687514"/>
            <a:ext cx="3810000" cy="44084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70C0"/>
                </a:solidFill>
              </a:rPr>
              <a:t>Qualitative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Triangulation: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Multiple tools for data collection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Multi Perspectives 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8" name="Content Placeholder 1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Isosceles Triangle 15"/>
          <p:cNvSpPr/>
          <p:nvPr/>
        </p:nvSpPr>
        <p:spPr>
          <a:xfrm>
            <a:off x="6149975" y="1687514"/>
            <a:ext cx="3186385" cy="264591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7" name="Group 13"/>
          <p:cNvGrpSpPr>
            <a:grpSpLocks/>
          </p:cNvGrpSpPr>
          <p:nvPr/>
        </p:nvGrpSpPr>
        <p:grpSpPr bwMode="auto">
          <a:xfrm>
            <a:off x="5375921" y="1196752"/>
            <a:ext cx="4217987" cy="4095750"/>
            <a:chOff x="1043608" y="1124744"/>
            <a:chExt cx="6660953" cy="4392358"/>
          </a:xfrm>
        </p:grpSpPr>
        <p:pic>
          <p:nvPicPr>
            <p:cNvPr id="28" name="Content Placeholder 3" descr="wpe5.jpg (27331 bytes)"/>
            <p:cNvPicPr>
              <a:picLocks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1124744"/>
              <a:ext cx="5976664" cy="43918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28"/>
            <p:cNvSpPr/>
            <p:nvPr/>
          </p:nvSpPr>
          <p:spPr>
            <a:xfrm>
              <a:off x="1043608" y="4868464"/>
              <a:ext cx="2953181" cy="64863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1249178" y="5014876"/>
              <a:ext cx="2519479" cy="42908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000" dirty="0">
                  <a:latin typeface="+mj-lt"/>
                </a:rPr>
                <a:t>Documents</a:t>
              </a:r>
              <a:r>
                <a:rPr lang="en-GB" dirty="0"/>
                <a:t> </a:t>
              </a: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039677" y="4868464"/>
              <a:ext cx="2664884" cy="64863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147476" y="5013173"/>
              <a:ext cx="2449286" cy="4358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000" dirty="0">
                  <a:latin typeface="+mj-lt"/>
                </a:rPr>
                <a:t>Interviews 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2733289" y="1124744"/>
              <a:ext cx="3384376" cy="35922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3274789" y="1124744"/>
              <a:ext cx="2592181" cy="36943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600" dirty="0">
                  <a:latin typeface="+mj-lt"/>
                </a:rPr>
                <a:t>Observation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066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Axioms:</a:t>
            </a:r>
            <a:br>
              <a:rPr lang="en-GB" altLang="en-US" dirty="0" smtClean="0"/>
            </a:br>
            <a:r>
              <a:rPr lang="en-GB" altLang="en-US" i="1" dirty="0" smtClean="0">
                <a:solidFill>
                  <a:srgbClr val="0070C0"/>
                </a:solidFill>
              </a:rPr>
              <a:t>Qualitative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Discuss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/>
              <a:t>If you were to justify a rigorous  qualitative design as apposed to a quantitative design, how would you justify your case?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6018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/>
          </p:cNvSpPr>
          <p:nvPr/>
        </p:nvSpPr>
        <p:spPr>
          <a:xfrm>
            <a:off x="2209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2209800" y="1981200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Axioms </a:t>
            </a:r>
            <a:endParaRPr lang="en-GB" alt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What would the implications for your research design?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It will depend upon your paradigm choice if you were to apply the different axioms? </a:t>
            </a:r>
          </a:p>
          <a:p>
            <a:endParaRPr lang="en-GB" altLang="en-US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19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Directed Study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13202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dirty="0" smtClean="0"/>
              <a:t>Cohen L., </a:t>
            </a:r>
            <a:r>
              <a:rPr lang="en-GB" altLang="en-US" dirty="0" err="1" smtClean="0"/>
              <a:t>Manion</a:t>
            </a:r>
            <a:r>
              <a:rPr lang="en-GB" altLang="en-US" dirty="0" smtClean="0"/>
              <a:t>, L., &amp; Morrison K. (2000). </a:t>
            </a:r>
            <a:r>
              <a:rPr lang="en-GB" altLang="en-US" i="1" dirty="0" smtClean="0"/>
              <a:t>Research Methods in Education</a:t>
            </a:r>
            <a:r>
              <a:rPr lang="en-GB" altLang="en-US" dirty="0" smtClean="0"/>
              <a:t>. London: Routledge </a:t>
            </a:r>
            <a:r>
              <a:rPr lang="en-GB" altLang="en-US" dirty="0" err="1" smtClean="0"/>
              <a:t>Falmer</a:t>
            </a:r>
            <a:r>
              <a:rPr lang="en-GB" altLang="en-US" dirty="0" smtClean="0"/>
              <a:t>,</a:t>
            </a:r>
            <a:endParaRPr lang="en-GB" dirty="0" smtClean="0">
              <a:hlinkClick r:id="rId3" action="ppaction://hlinkfile"/>
            </a:endParaRPr>
          </a:p>
          <a:p>
            <a:r>
              <a:rPr lang="en-GB" dirty="0" smtClean="0"/>
              <a:t>Costley C; Elliot, C,G; Gibbs P (2010) </a:t>
            </a:r>
            <a:r>
              <a:rPr lang="en-GB" i="1" dirty="0" smtClean="0"/>
              <a:t>Doing Work Based Research: Approaches to Enquiry for Insider-Researchers</a:t>
            </a:r>
            <a:r>
              <a:rPr lang="en-GB" dirty="0" smtClean="0"/>
              <a:t>. London: Sag</a:t>
            </a:r>
            <a:endParaRPr lang="en-GB" altLang="en-US" dirty="0" smtClean="0"/>
          </a:p>
          <a:p>
            <a:r>
              <a:rPr lang="en-GB" altLang="en-US" dirty="0" smtClean="0"/>
              <a:t>Creswell, J, W. (2014). </a:t>
            </a:r>
            <a:r>
              <a:rPr lang="en-GB" altLang="en-US" i="1" dirty="0" smtClean="0"/>
              <a:t>Research Design: Qualitative and Quantitative, &amp; Mixed Methods Approaches</a:t>
            </a:r>
            <a:r>
              <a:rPr lang="en-GB" altLang="en-US" dirty="0" smtClean="0"/>
              <a:t>. LA: Sage </a:t>
            </a:r>
          </a:p>
          <a:p>
            <a:r>
              <a:rPr lang="en-GB" altLang="en-US" dirty="0" err="1" smtClean="0"/>
              <a:t>Denzin</a:t>
            </a:r>
            <a:r>
              <a:rPr lang="en-GB" altLang="en-US" dirty="0" smtClean="0"/>
              <a:t>, N.K. &amp; Lincoln, Y.S. (eds). (2011) ‘Introduction: The Discipline and Practice of Qualitative Research’, in  </a:t>
            </a:r>
            <a:r>
              <a:rPr lang="en-GB" altLang="en-US" dirty="0" err="1" smtClean="0"/>
              <a:t>Denzin</a:t>
            </a:r>
            <a:r>
              <a:rPr lang="en-GB" altLang="en-US" dirty="0" smtClean="0"/>
              <a:t>, NK &amp; Lincoln, YS. (eds)  (2011) </a:t>
            </a:r>
            <a:r>
              <a:rPr lang="en-GB" altLang="en-US" i="1" dirty="0" smtClean="0"/>
              <a:t>Handbook of Qualitative Research, </a:t>
            </a:r>
            <a:r>
              <a:rPr lang="en-GB" altLang="en-US" dirty="0" smtClean="0"/>
              <a:t>Thousands Oaks: Sage </a:t>
            </a:r>
          </a:p>
          <a:p>
            <a:r>
              <a:rPr lang="en-GB" altLang="en-US" dirty="0" err="1"/>
              <a:t>Denzin</a:t>
            </a:r>
            <a:r>
              <a:rPr lang="en-GB" altLang="en-US" dirty="0"/>
              <a:t>, NK &amp; Lincoln, YS. (eds)  (2011) </a:t>
            </a:r>
            <a:r>
              <a:rPr lang="en-GB" altLang="en-US" i="1" dirty="0"/>
              <a:t>Handbook of Qualitative Research, </a:t>
            </a:r>
            <a:r>
              <a:rPr lang="en-GB" altLang="en-US" dirty="0"/>
              <a:t>Thousands Oaks: Sage </a:t>
            </a:r>
            <a:endParaRPr lang="en-GB" altLang="en-US" dirty="0" smtClean="0"/>
          </a:p>
          <a:p>
            <a:r>
              <a:rPr lang="en-GB" altLang="en-US" dirty="0" smtClean="0"/>
              <a:t>Macintyre. (2000) </a:t>
            </a:r>
            <a:r>
              <a:rPr lang="en-GB" altLang="en-US" i="1" dirty="0" smtClean="0"/>
              <a:t>The Art of Action Research</a:t>
            </a:r>
            <a:r>
              <a:rPr lang="en-GB" altLang="en-US" dirty="0" smtClean="0"/>
              <a:t>. London: David Fulton Publishers.</a:t>
            </a:r>
          </a:p>
          <a:p>
            <a:r>
              <a:rPr lang="en-GB" dirty="0" smtClean="0"/>
              <a:t>Mercer, J.  (2007) ‘The Challenges of Insider Research in Educational Institutions: Wielding a double-edged sword and resolving delicate dilemmas’ </a:t>
            </a:r>
            <a:r>
              <a:rPr lang="en-GB" i="1" dirty="0" smtClean="0"/>
              <a:t>Oxford Review of Education</a:t>
            </a:r>
            <a:r>
              <a:rPr lang="en-GB" dirty="0" smtClean="0"/>
              <a:t>, 2007, 33 (1), pp. 1-17</a:t>
            </a:r>
            <a:endParaRPr lang="en-GB" altLang="en-US" dirty="0" smtClean="0"/>
          </a:p>
          <a:p>
            <a:r>
              <a:rPr lang="en-GB" altLang="en-US" dirty="0" smtClean="0"/>
              <a:t>McNiff,J.,Lomax,P.,&amp;</a:t>
            </a:r>
            <a:r>
              <a:rPr lang="en-GB" altLang="en-US" dirty="0" err="1" smtClean="0"/>
              <a:t>White,J</a:t>
            </a:r>
            <a:r>
              <a:rPr lang="en-GB" altLang="en-US" dirty="0" smtClean="0"/>
              <a:t>.(2003) </a:t>
            </a:r>
            <a:r>
              <a:rPr lang="en-GB" altLang="en-US" i="1" dirty="0" smtClean="0"/>
              <a:t>You and Your Action Research Project. </a:t>
            </a:r>
            <a:r>
              <a:rPr lang="en-GB" altLang="en-US" dirty="0" smtClean="0"/>
              <a:t>London: Routledge </a:t>
            </a:r>
            <a:r>
              <a:rPr lang="en-GB" altLang="en-US" dirty="0" err="1" smtClean="0"/>
              <a:t>Falmer</a:t>
            </a:r>
            <a:r>
              <a:rPr lang="en-GB" altLang="en-US" dirty="0" smtClean="0"/>
              <a:t>.</a:t>
            </a:r>
          </a:p>
          <a:p>
            <a:r>
              <a:rPr lang="en-GB" dirty="0" err="1" smtClean="0"/>
              <a:t>O’Donoghue</a:t>
            </a:r>
            <a:r>
              <a:rPr lang="en-GB" dirty="0" smtClean="0"/>
              <a:t>, T. (2007) </a:t>
            </a:r>
            <a:r>
              <a:rPr lang="en-GB" i="1" dirty="0" smtClean="0"/>
              <a:t>Planning Your Qualitative Research Project: An Introduction to Interpretivist Research in Education</a:t>
            </a:r>
            <a:r>
              <a:rPr lang="en-GB" dirty="0" smtClean="0"/>
              <a:t>, Abingdon, Routledge</a:t>
            </a:r>
            <a:endParaRPr lang="en-GB" dirty="0"/>
          </a:p>
          <a:p>
            <a:r>
              <a:rPr lang="en-GB" dirty="0" smtClean="0"/>
              <a:t>Punch K, (2005) </a:t>
            </a:r>
            <a:r>
              <a:rPr lang="en-GB" i="1" dirty="0" smtClean="0"/>
              <a:t>Introduction to Social Research Methods: Quantitative and Qualitative Approaches</a:t>
            </a:r>
            <a:r>
              <a:rPr lang="en-GB" dirty="0" smtClean="0"/>
              <a:t>, London: Sage.</a:t>
            </a:r>
          </a:p>
          <a:p>
            <a:endParaRPr lang="en-GB" alt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15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681</TotalTime>
  <Words>1056</Words>
  <Application>Microsoft Office PowerPoint</Application>
  <PresentationFormat>Widescreen</PresentationFormat>
  <Paragraphs>186</Paragraphs>
  <Slides>25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MS PGothic</vt:lpstr>
      <vt:lpstr>Arial</vt:lpstr>
      <vt:lpstr>Brush Script MT</vt:lpstr>
      <vt:lpstr>Calibri</vt:lpstr>
      <vt:lpstr>Calibri Light</vt:lpstr>
      <vt:lpstr>Times</vt:lpstr>
      <vt:lpstr>Times New Roman</vt:lpstr>
      <vt:lpstr>Retrospect</vt:lpstr>
      <vt:lpstr>Research Design: Qualitative </vt:lpstr>
      <vt:lpstr>PowerPoint Presentation</vt:lpstr>
      <vt:lpstr>PowerPoint Presentation</vt:lpstr>
      <vt:lpstr>Systematic Enquiry</vt:lpstr>
      <vt:lpstr>Research Design</vt:lpstr>
      <vt:lpstr>Research Design</vt:lpstr>
      <vt:lpstr>Types of Research</vt:lpstr>
      <vt:lpstr>Objectivism, Subjectivism &amp; Pragmatism </vt:lpstr>
      <vt:lpstr>Research Design/Strategies of Inquiry: Mixed Methodology</vt:lpstr>
      <vt:lpstr>Methodology  vs. Method </vt:lpstr>
      <vt:lpstr>Methodology </vt:lpstr>
      <vt:lpstr>Research Design: Strategies of Inquiry </vt:lpstr>
      <vt:lpstr>Links to Consider</vt:lpstr>
      <vt:lpstr>Research Design </vt:lpstr>
      <vt:lpstr>Axioms: Quantitative </vt:lpstr>
      <vt:lpstr>Axioms: Quantitative </vt:lpstr>
      <vt:lpstr>Axioms: Quantitative </vt:lpstr>
      <vt:lpstr>Axioms: Qualitative</vt:lpstr>
      <vt:lpstr>Axioms: Qualitative</vt:lpstr>
      <vt:lpstr>Axioms: Qualitative</vt:lpstr>
      <vt:lpstr>Axioms: Qualitative</vt:lpstr>
      <vt:lpstr>Axioms: Qualitative</vt:lpstr>
      <vt:lpstr>Axioms </vt:lpstr>
      <vt:lpstr>Directed Study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DSAW 7003 Research Methods for Work-Based Learning</dc:title>
  <dc:creator>ucs</dc:creator>
  <cp:lastModifiedBy>Nicola Welton</cp:lastModifiedBy>
  <cp:revision>87</cp:revision>
  <cp:lastPrinted>2014-10-02T07:30:48Z</cp:lastPrinted>
  <dcterms:created xsi:type="dcterms:W3CDTF">2014-09-09T20:19:59Z</dcterms:created>
  <dcterms:modified xsi:type="dcterms:W3CDTF">2021-01-13T21:51:18Z</dcterms:modified>
</cp:coreProperties>
</file>