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58" r:id="rId8"/>
    <p:sldId id="259" r:id="rId9"/>
    <p:sldId id="260" r:id="rId10"/>
    <p:sldId id="265" r:id="rId11"/>
    <p:sldId id="266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972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00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47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498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351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1688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685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517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5417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846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2037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5225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9220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2884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14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02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31009-2188-4347-912C-9ECD172CA811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2CFF1D1-688A-4AB5-88E2-987CEAA30B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521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Personal Development Plan (PDP)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 smtClean="0"/>
              <a:t>Learning in the Digital Era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49889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Cover </a:t>
            </a:r>
            <a:r>
              <a:rPr lang="en-US" dirty="0" smtClean="0"/>
              <a:t>Page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803043"/>
            <a:ext cx="8596668" cy="4238320"/>
          </a:xfrm>
        </p:spPr>
        <p:txBody>
          <a:bodyPr>
            <a:normAutofit/>
          </a:bodyPr>
          <a:lstStyle/>
          <a:p>
            <a:pPr>
              <a:lnSpc>
                <a:spcPct val="250000"/>
              </a:lnSpc>
            </a:pPr>
            <a:r>
              <a:rPr lang="en-US" sz="2400" dirty="0"/>
              <a:t>Title: Personal/Professional Development Plan </a:t>
            </a:r>
            <a:endParaRPr lang="en-US" sz="2400" dirty="0" smtClean="0"/>
          </a:p>
          <a:p>
            <a:pPr>
              <a:lnSpc>
                <a:spcPct val="250000"/>
              </a:lnSpc>
            </a:pPr>
            <a:r>
              <a:rPr lang="en-US" sz="2400" dirty="0" smtClean="0"/>
              <a:t>Student </a:t>
            </a:r>
            <a:r>
              <a:rPr lang="en-US" sz="2400" dirty="0"/>
              <a:t>Name: </a:t>
            </a:r>
            <a:r>
              <a:rPr lang="en-US" sz="2400" dirty="0" smtClean="0"/>
              <a:t>[</a:t>
            </a:r>
            <a:r>
              <a:rPr lang="en-US" sz="2400" dirty="0" err="1" smtClean="0"/>
              <a:t>Zhaleh</a:t>
            </a:r>
            <a:r>
              <a:rPr lang="en-US" sz="2400" dirty="0" smtClean="0"/>
              <a:t> Mohammad]</a:t>
            </a:r>
            <a:endParaRPr lang="en-US" sz="2400" dirty="0"/>
          </a:p>
          <a:p>
            <a:pPr>
              <a:lnSpc>
                <a:spcPct val="250000"/>
              </a:lnSpc>
            </a:pPr>
            <a:r>
              <a:rPr lang="en-US" sz="2400" dirty="0"/>
              <a:t>Student Number: </a:t>
            </a:r>
            <a:r>
              <a:rPr lang="en-US" sz="2400" dirty="0"/>
              <a:t>[2221501]</a:t>
            </a:r>
            <a:endParaRPr lang="en-US" sz="2400" dirty="0"/>
          </a:p>
          <a:p>
            <a:pPr>
              <a:lnSpc>
                <a:spcPct val="250000"/>
              </a:lnSpc>
            </a:pPr>
            <a:r>
              <a:rPr lang="en-US" sz="2400" dirty="0"/>
              <a:t>Date: </a:t>
            </a:r>
            <a:r>
              <a:rPr lang="en-US" sz="2400" dirty="0" smtClean="0"/>
              <a:t>[20-March-2023]</a:t>
            </a:r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57468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Introduction: Overview </a:t>
            </a:r>
            <a:r>
              <a:rPr lang="en-US" dirty="0"/>
              <a:t>of Personal and Professional Development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As </a:t>
            </a:r>
            <a:r>
              <a:rPr lang="en-US" sz="2000" dirty="0" smtClean="0"/>
              <a:t>an </a:t>
            </a:r>
            <a:r>
              <a:rPr lang="en-US" sz="2000" dirty="0" smtClean="0"/>
              <a:t>IT </a:t>
            </a:r>
            <a:r>
              <a:rPr lang="en-US" sz="2000" dirty="0"/>
              <a:t>student, I recognize the importance of continually developing my personal and professional skills to succeed in my career. </a:t>
            </a:r>
            <a:endParaRPr lang="en-US" sz="2000" dirty="0" smtClean="0"/>
          </a:p>
          <a:p>
            <a:pPr marL="0" indent="0">
              <a:buNone/>
            </a:pPr>
            <a:endParaRPr lang="en-US" sz="2000" dirty="0" smtClean="0"/>
          </a:p>
          <a:p>
            <a:r>
              <a:rPr lang="en-US" sz="2000" dirty="0" smtClean="0"/>
              <a:t>This </a:t>
            </a:r>
            <a:r>
              <a:rPr lang="en-US" sz="2000" dirty="0"/>
              <a:t>presentation outlines my personal and professional development plan, which includes a self-evaluation of my current skills and traits, as well as the identification of several personal and professional development needs. </a:t>
            </a:r>
            <a:endParaRPr lang="en-US" sz="2000" dirty="0" smtClean="0"/>
          </a:p>
          <a:p>
            <a:pPr marL="0" indent="0">
              <a:buNone/>
            </a:pPr>
            <a:endParaRPr lang="en-US" sz="2000" dirty="0" smtClean="0"/>
          </a:p>
          <a:p>
            <a:r>
              <a:rPr lang="en-US" sz="2000" dirty="0" smtClean="0"/>
              <a:t>The </a:t>
            </a:r>
            <a:r>
              <a:rPr lang="en-US" sz="2000" dirty="0"/>
              <a:t>plan also includes SMART development goals to guide my progress and </a:t>
            </a:r>
            <a:r>
              <a:rPr lang="en-US" sz="2000" dirty="0" smtClean="0"/>
              <a:t>achievements.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544285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5009"/>
            <a:ext cx="8596668" cy="4766354"/>
          </a:xfrm>
        </p:spPr>
        <p:txBody>
          <a:bodyPr/>
          <a:lstStyle/>
          <a:p>
            <a:r>
              <a:rPr lang="en-US" dirty="0"/>
              <a:t>Self-evaluation is the process of reflecting on one's own experiences, skills, and abilities to identify strengths and weaknesses. </a:t>
            </a:r>
            <a:endParaRPr lang="en-US" dirty="0" smtClean="0"/>
          </a:p>
          <a:p>
            <a:r>
              <a:rPr lang="en-US" dirty="0" smtClean="0"/>
              <a:t>Through </a:t>
            </a:r>
            <a:r>
              <a:rPr lang="en-US" dirty="0"/>
              <a:t>self-reflection and various self-assessment tools, I have identified the following areas of strengths, weaknesses, and traits that would help me succeed in my IT career</a:t>
            </a:r>
            <a:r>
              <a:rPr lang="en-US" dirty="0" smtClean="0"/>
              <a:t>:</a:t>
            </a:r>
          </a:p>
          <a:p>
            <a:r>
              <a:rPr lang="en-US" sz="3200" b="1" u="sng" dirty="0" smtClean="0"/>
              <a:t>Strengths</a:t>
            </a:r>
            <a:r>
              <a:rPr lang="en-US" dirty="0" smtClean="0"/>
              <a:t>:</a:t>
            </a:r>
          </a:p>
          <a:p>
            <a:r>
              <a:rPr lang="en-US" dirty="0"/>
              <a:t>Strong analytical and problem-solving skills</a:t>
            </a:r>
          </a:p>
          <a:p>
            <a:r>
              <a:rPr lang="en-US" dirty="0"/>
              <a:t>Strong communication and interpersonal skills</a:t>
            </a:r>
          </a:p>
          <a:p>
            <a:r>
              <a:rPr lang="en-US" dirty="0"/>
              <a:t>Ability to adapt to new technologies quickly</a:t>
            </a:r>
          </a:p>
          <a:p>
            <a:r>
              <a:rPr lang="en-US" dirty="0"/>
              <a:t>Attention to detail and accuracy in work</a:t>
            </a:r>
          </a:p>
          <a:p>
            <a:r>
              <a:rPr lang="en-US" dirty="0"/>
              <a:t>Strong work ethic and </a:t>
            </a:r>
            <a:r>
              <a:rPr lang="en-US" dirty="0" smtClean="0"/>
              <a:t>self-motivation.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566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16677"/>
            <a:ext cx="8596668" cy="4624686"/>
          </a:xfrm>
        </p:spPr>
        <p:txBody>
          <a:bodyPr/>
          <a:lstStyle/>
          <a:p>
            <a:pPr>
              <a:lnSpc>
                <a:spcPct val="250000"/>
              </a:lnSpc>
            </a:pPr>
            <a:r>
              <a:rPr lang="en-US" sz="3200" b="1" u="sng" dirty="0" smtClean="0"/>
              <a:t>Weaknesses</a:t>
            </a:r>
            <a:r>
              <a:rPr lang="en-US" dirty="0" smtClean="0"/>
              <a:t>:</a:t>
            </a:r>
          </a:p>
          <a:p>
            <a:pPr>
              <a:lnSpc>
                <a:spcPct val="250000"/>
              </a:lnSpc>
            </a:pPr>
            <a:r>
              <a:rPr lang="en-US" dirty="0"/>
              <a:t>Lack of experience in project management and leadership roles</a:t>
            </a:r>
          </a:p>
          <a:p>
            <a:pPr>
              <a:lnSpc>
                <a:spcPct val="250000"/>
              </a:lnSpc>
            </a:pPr>
            <a:r>
              <a:rPr lang="en-US" dirty="0"/>
              <a:t>Limited knowledge in programming languages such as Python and Java</a:t>
            </a:r>
          </a:p>
          <a:p>
            <a:pPr>
              <a:lnSpc>
                <a:spcPct val="250000"/>
              </a:lnSpc>
            </a:pPr>
            <a:r>
              <a:rPr lang="en-US" dirty="0"/>
              <a:t>Need to improve time management skills</a:t>
            </a:r>
          </a:p>
          <a:p>
            <a:pPr>
              <a:lnSpc>
                <a:spcPct val="250000"/>
              </a:lnSpc>
            </a:pPr>
            <a:r>
              <a:rPr lang="en-US" dirty="0"/>
              <a:t>Need to develop more creative thinking </a:t>
            </a:r>
            <a:r>
              <a:rPr lang="en-US" dirty="0" smtClean="0"/>
              <a:t>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337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Self-Evaluation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596981"/>
            <a:ext cx="8596668" cy="4444382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US" sz="3200" b="1" u="sng" dirty="0"/>
              <a:t>Traits</a:t>
            </a:r>
            <a:r>
              <a:rPr lang="en-US" dirty="0" smtClean="0"/>
              <a:t>: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US" dirty="0"/>
              <a:t>I am curious and eager to learn new things</a:t>
            </a:r>
          </a:p>
          <a:p>
            <a:pPr>
              <a:lnSpc>
                <a:spcPct val="200000"/>
              </a:lnSpc>
            </a:pPr>
            <a:r>
              <a:rPr lang="en-US" dirty="0"/>
              <a:t>I am adaptable and able to work well under pressure</a:t>
            </a:r>
          </a:p>
          <a:p>
            <a:pPr>
              <a:lnSpc>
                <a:spcPct val="200000"/>
              </a:lnSpc>
            </a:pPr>
            <a:r>
              <a:rPr lang="en-US" dirty="0"/>
              <a:t>I am a team player and enjoy collaborating with others</a:t>
            </a:r>
          </a:p>
          <a:p>
            <a:pPr>
              <a:lnSpc>
                <a:spcPct val="200000"/>
              </a:lnSpc>
            </a:pPr>
            <a:r>
              <a:rPr lang="en-US" dirty="0"/>
              <a:t>I am able to work independently and take initiative when needed</a:t>
            </a:r>
          </a:p>
          <a:p>
            <a:pPr>
              <a:lnSpc>
                <a:spcPct val="200000"/>
              </a:lnSpc>
            </a:pPr>
            <a:r>
              <a:rPr lang="en-US" dirty="0"/>
              <a:t>Slide 4: Personal/Professional Development Needs</a:t>
            </a:r>
          </a:p>
          <a:p>
            <a:pPr>
              <a:lnSpc>
                <a:spcPct val="20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216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Personal/Professional Development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Based on the self-evaluation, the following personal/professional development needs have been identified</a:t>
            </a:r>
            <a:r>
              <a:rPr lang="en-US" dirty="0" smtClean="0"/>
              <a:t>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sz="2400" b="1" u="sng" dirty="0"/>
              <a:t>Improve Leadership and Project Management Skills</a:t>
            </a:r>
            <a:r>
              <a:rPr lang="en-US" sz="2400" b="1" u="sng" dirty="0" smtClean="0"/>
              <a:t>:</a:t>
            </a:r>
          </a:p>
          <a:p>
            <a:pPr marL="0" indent="0">
              <a:buNone/>
            </a:pPr>
            <a:endParaRPr lang="en-US" sz="2400" b="1" u="sng" dirty="0" smtClean="0"/>
          </a:p>
          <a:p>
            <a:r>
              <a:rPr lang="en-US" dirty="0"/>
              <a:t>Attend leadership and management courses to improve skills and knowledge</a:t>
            </a:r>
          </a:p>
          <a:p>
            <a:r>
              <a:rPr lang="en-US" dirty="0"/>
              <a:t>Participate in team projects to gain experience in leadership and project management</a:t>
            </a:r>
          </a:p>
          <a:p>
            <a:r>
              <a:rPr lang="en-US" dirty="0"/>
              <a:t>Set SMART development goals to monitor progress and achievements in this </a:t>
            </a:r>
            <a:r>
              <a:rPr lang="en-US" dirty="0" smtClean="0"/>
              <a:t>area.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0574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Personal/Professional Development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64407"/>
            <a:ext cx="8596668" cy="4559120"/>
          </a:xfrm>
        </p:spPr>
        <p:txBody>
          <a:bodyPr>
            <a:normAutofit/>
          </a:bodyPr>
          <a:lstStyle/>
          <a:p>
            <a:r>
              <a:rPr lang="en-US" sz="2400" b="1" u="sng" dirty="0"/>
              <a:t>Develop Programming Skills:</a:t>
            </a:r>
          </a:p>
          <a:p>
            <a:r>
              <a:rPr lang="en-US" dirty="0"/>
              <a:t>Enroll in programming courses to learn new programming languages and skills</a:t>
            </a:r>
          </a:p>
          <a:p>
            <a:r>
              <a:rPr lang="en-US" dirty="0"/>
              <a:t>Join programming clubs or communities to improve programming skills and gain experience</a:t>
            </a:r>
          </a:p>
          <a:p>
            <a:r>
              <a:rPr lang="en-US" dirty="0"/>
              <a:t>Participate in programming projects to gain practical experience and build a portfolio of work</a:t>
            </a:r>
          </a:p>
          <a:p>
            <a:r>
              <a:rPr lang="en-US" sz="2400" b="1" u="sng" dirty="0"/>
              <a:t>Enhance Creative Thinking Skills:</a:t>
            </a:r>
          </a:p>
          <a:p>
            <a:r>
              <a:rPr lang="en-US" dirty="0"/>
              <a:t>Attend creative thinking workshops and seminars to learn new techniques and skills</a:t>
            </a:r>
          </a:p>
          <a:p>
            <a:r>
              <a:rPr lang="en-US" dirty="0"/>
              <a:t>Practice brainstorming and mind mapping techniques to enhance creativity</a:t>
            </a:r>
          </a:p>
          <a:p>
            <a:r>
              <a:rPr lang="en-US" dirty="0"/>
              <a:t>Set SMART development goals to monitor progress and achievements in this area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168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 Development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39403"/>
            <a:ext cx="8596668" cy="470195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/>
              <a:t>To achieve my personal and professional development needs, I have set the following SMART development goals</a:t>
            </a:r>
            <a:r>
              <a:rPr lang="en-US" dirty="0" smtClean="0"/>
              <a:t>:</a:t>
            </a:r>
          </a:p>
          <a:p>
            <a:r>
              <a:rPr lang="en-US" sz="3400" b="1" u="sng" dirty="0"/>
              <a:t>Improve Leadership and Project Management Skills:</a:t>
            </a:r>
          </a:p>
          <a:p>
            <a:r>
              <a:rPr lang="en-US" dirty="0"/>
              <a:t>Attend at least two leadership and management courses by the end of the year</a:t>
            </a:r>
          </a:p>
          <a:p>
            <a:r>
              <a:rPr lang="en-US" dirty="0"/>
              <a:t>Lead at least one team project in the next six months</a:t>
            </a:r>
          </a:p>
          <a:p>
            <a:r>
              <a:rPr lang="en-US" dirty="0"/>
              <a:t>Track progress using a development log and review progress </a:t>
            </a:r>
            <a:r>
              <a:rPr lang="en-US" dirty="0" smtClean="0"/>
              <a:t>quarterly</a:t>
            </a:r>
          </a:p>
          <a:p>
            <a:endParaRPr lang="en-US" dirty="0" smtClean="0"/>
          </a:p>
          <a:p>
            <a:r>
              <a:rPr lang="en-US" sz="3400" b="1" u="sng" dirty="0" smtClean="0"/>
              <a:t>Develop </a:t>
            </a:r>
            <a:r>
              <a:rPr lang="en-US" sz="3400" b="1" u="sng" dirty="0"/>
              <a:t>Programming Skills:</a:t>
            </a:r>
          </a:p>
          <a:p>
            <a:r>
              <a:rPr lang="en-US" dirty="0"/>
              <a:t>Complete at least two programming courses by the end of the year</a:t>
            </a:r>
          </a:p>
          <a:p>
            <a:r>
              <a:rPr lang="en-US" dirty="0"/>
              <a:t>Participate in at least two programming projects in the next six months</a:t>
            </a:r>
          </a:p>
          <a:p>
            <a:r>
              <a:rPr lang="en-US" dirty="0"/>
              <a:t>Build a portfolio of programming work and showcase it </a:t>
            </a:r>
            <a:r>
              <a:rPr lang="en-US" dirty="0" smtClean="0"/>
              <a:t>online.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4599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SMART Development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u="sng" dirty="0"/>
              <a:t>Enhance Creative Thinking Skills</a:t>
            </a:r>
            <a:r>
              <a:rPr lang="en-US" sz="3200" b="1" u="sng" dirty="0" smtClean="0"/>
              <a:t>:</a:t>
            </a:r>
          </a:p>
          <a:p>
            <a:pPr marL="0" indent="0">
              <a:buNone/>
            </a:pPr>
            <a:endParaRPr lang="en-US" sz="3200" b="1" u="sng" dirty="0"/>
          </a:p>
          <a:p>
            <a:pPr>
              <a:lnSpc>
                <a:spcPct val="200000"/>
              </a:lnSpc>
            </a:pPr>
            <a:r>
              <a:rPr lang="en-US" dirty="0"/>
              <a:t>Attend at least one creative thinking workshop or seminar in the next six months</a:t>
            </a:r>
          </a:p>
          <a:p>
            <a:pPr>
              <a:lnSpc>
                <a:spcPct val="200000"/>
              </a:lnSpc>
            </a:pPr>
            <a:r>
              <a:rPr lang="en-US" dirty="0"/>
              <a:t>Practice brainstorming and mind mapping techniques on a weekly basis</a:t>
            </a:r>
          </a:p>
          <a:p>
            <a:pPr>
              <a:lnSpc>
                <a:spcPct val="200000"/>
              </a:lnSpc>
            </a:pPr>
            <a:r>
              <a:rPr lang="en-US" dirty="0"/>
              <a:t>Track progress using a development log and review progress quarterly</a:t>
            </a:r>
          </a:p>
        </p:txBody>
      </p:sp>
    </p:spTree>
    <p:extLst>
      <p:ext uri="{BB962C8B-B14F-4D97-AF65-F5344CB8AC3E}">
        <p14:creationId xmlns:p14="http://schemas.microsoft.com/office/powerpoint/2010/main" val="281560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26525"/>
            <a:ext cx="8596668" cy="4714838"/>
          </a:xfrm>
        </p:spPr>
        <p:txBody>
          <a:bodyPr/>
          <a:lstStyle/>
          <a:p>
            <a:r>
              <a:rPr lang="en-US" dirty="0"/>
              <a:t>Brown, T. (2009). Change by Design: How Design Thinking Transforms Organizations and Inspires Innovation. Harper Collins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Johnson, S. (2010). Where Good Ideas Come From: The Natural History of Innovation. Riverhead Books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IEEE. (2020). IEEE Editorial Style Manual. IEEE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Smith, M. K. (2001). 'Donald </a:t>
            </a:r>
            <a:r>
              <a:rPr lang="en-US" dirty="0" err="1"/>
              <a:t>Schön</a:t>
            </a:r>
            <a:r>
              <a:rPr lang="en-US" dirty="0"/>
              <a:t>: learning, reflection and change', The </a:t>
            </a:r>
            <a:r>
              <a:rPr lang="en-US" dirty="0" err="1"/>
              <a:t>Encyclopaedia</a:t>
            </a:r>
            <a:r>
              <a:rPr lang="en-US" dirty="0"/>
              <a:t> of Informal Education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Woods, D. R. (2006). Exploring Creativity: Evaluative Practices in Innovation, Design, and the Arts. Cambridge University Press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8208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140973" y="2683098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sz="8000" b="1" dirty="0" smtClean="0"/>
              <a:t>THE END</a:t>
            </a:r>
            <a:endParaRPr lang="en-US" sz="8000" b="1" dirty="0"/>
          </a:p>
        </p:txBody>
      </p:sp>
    </p:spTree>
    <p:extLst>
      <p:ext uri="{BB962C8B-B14F-4D97-AF65-F5344CB8AC3E}">
        <p14:creationId xmlns:p14="http://schemas.microsoft.com/office/powerpoint/2010/main" val="215926739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115</TotalTime>
  <Words>679</Words>
  <Application>Microsoft Office PowerPoint</Application>
  <PresentationFormat>Widescreen</PresentationFormat>
  <Paragraphs>80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Personal Development Plan (PDP)</vt:lpstr>
      <vt:lpstr>Cover Page</vt:lpstr>
      <vt:lpstr>Introduction: Overview of Personal and Professional Development </vt:lpstr>
      <vt:lpstr>Self-Evaluation</vt:lpstr>
      <vt:lpstr>Self-Evaluation</vt:lpstr>
      <vt:lpstr>Self-Evaluation</vt:lpstr>
      <vt:lpstr>Personal/Professional Development Needs</vt:lpstr>
      <vt:lpstr>Personal/Professional Development Needs</vt:lpstr>
      <vt:lpstr>SMART Development Goals</vt:lpstr>
      <vt:lpstr>SMART Development Goals</vt:lpstr>
      <vt:lpstr>References</vt:lpstr>
      <vt:lpstr>THE 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Danger</dc:creator>
  <cp:lastModifiedBy>DELL</cp:lastModifiedBy>
  <cp:revision>10</cp:revision>
  <dcterms:created xsi:type="dcterms:W3CDTF">2023-03-19T06:08:09Z</dcterms:created>
  <dcterms:modified xsi:type="dcterms:W3CDTF">2023-03-19T11:41:32Z</dcterms:modified>
</cp:coreProperties>
</file>