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12" r:id="rId4"/>
  </p:sldMasterIdLst>
  <p:notesMasterIdLst>
    <p:notesMasterId r:id="rId17"/>
  </p:notesMasterIdLst>
  <p:handoutMasterIdLst>
    <p:handoutMasterId r:id="rId18"/>
  </p:handoutMasterIdLst>
  <p:sldIdLst>
    <p:sldId id="262" r:id="rId5"/>
    <p:sldId id="265" r:id="rId6"/>
    <p:sldId id="259" r:id="rId7"/>
    <p:sldId id="261" r:id="rId8"/>
    <p:sldId id="268" r:id="rId9"/>
    <p:sldId id="274" r:id="rId10"/>
    <p:sldId id="269" r:id="rId11"/>
    <p:sldId id="270" r:id="rId12"/>
    <p:sldId id="271" r:id="rId13"/>
    <p:sldId id="272" r:id="rId14"/>
    <p:sldId id="273" r:id="rId15"/>
    <p:sldId id="26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6" autoAdjust="0"/>
    <p:restoredTop sz="94687"/>
  </p:normalViewPr>
  <p:slideViewPr>
    <p:cSldViewPr snapToGrid="0" snapToObjects="1">
      <p:cViewPr varScale="1">
        <p:scale>
          <a:sx n="88" d="100"/>
          <a:sy n="88" d="100"/>
        </p:scale>
        <p:origin x="210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68" d="100"/>
          <a:sy n="68" d="100"/>
        </p:scale>
        <p:origin x="32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2B4DEE-DDBB-4A82-819C-C7F17C1F2311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463EB26-1860-4125-A1D4-423F4CD92350}">
      <dgm:prSet/>
      <dgm:spPr/>
      <dgm:t>
        <a:bodyPr/>
        <a:lstStyle/>
        <a:p>
          <a:pPr algn="l"/>
          <a:r>
            <a:rPr lang="en-GB" b="1" dirty="0"/>
            <a:t>Research Objectives </a:t>
          </a:r>
        </a:p>
        <a:p>
          <a:pPr algn="l"/>
          <a:r>
            <a:rPr lang="en-GB" dirty="0"/>
            <a:t>• To conduct a structured literature review on AI in education, programming education, and feedback theory.</a:t>
          </a:r>
        </a:p>
        <a:p>
          <a:pPr algn="l">
            <a:buNone/>
          </a:pPr>
          <a:r>
            <a:rPr lang="en-GB" dirty="0"/>
            <a:t>• To identify common debugging and feedback challenges experienced by secondary school computing students.</a:t>
          </a:r>
        </a:p>
        <a:p>
          <a:pPr algn="l">
            <a:buNone/>
          </a:pPr>
          <a:r>
            <a:rPr lang="en-GB" dirty="0"/>
            <a:t>• To design and develop a prototype system delivering structured AI-assisted feedback aligned with educational principles.</a:t>
          </a:r>
        </a:p>
        <a:p>
          <a:pPr algn="l">
            <a:buNone/>
          </a:pPr>
          <a:r>
            <a:rPr lang="en-GB" dirty="0"/>
            <a:t>• To implement and test the prototype with secondary-level computing learners.</a:t>
          </a:r>
        </a:p>
        <a:p>
          <a:pPr algn="l">
            <a:buNone/>
          </a:pPr>
          <a:r>
            <a:rPr lang="en-GB" dirty="0"/>
            <a:t>• To collect and analyse quantitative and qualitative data measuring perceived understanding, confidence, and usability.</a:t>
          </a:r>
        </a:p>
        <a:p>
          <a:pPr algn="l">
            <a:buNone/>
          </a:pPr>
          <a:r>
            <a:rPr lang="en-GB" dirty="0"/>
            <a:t>• To evaluate the effectiveness of structured AI-assisted feedback compared to standard technical feedback.</a:t>
          </a:r>
          <a:endParaRPr lang="en-US" dirty="0"/>
        </a:p>
      </dgm:t>
    </dgm:pt>
    <dgm:pt modelId="{10D13F42-8D56-4613-95D3-626A54052012}" type="parTrans" cxnId="{DFD221B9-6B75-4C57-8796-BA3FE7B02103}">
      <dgm:prSet/>
      <dgm:spPr/>
      <dgm:t>
        <a:bodyPr/>
        <a:lstStyle/>
        <a:p>
          <a:endParaRPr lang="en-US"/>
        </a:p>
      </dgm:t>
    </dgm:pt>
    <dgm:pt modelId="{4666E9C5-8F89-4AB6-9967-F67D4C4D1FC1}" type="sibTrans" cxnId="{DFD221B9-6B75-4C57-8796-BA3FE7B02103}">
      <dgm:prSet/>
      <dgm:spPr/>
      <dgm:t>
        <a:bodyPr/>
        <a:lstStyle/>
        <a:p>
          <a:endParaRPr lang="en-US"/>
        </a:p>
      </dgm:t>
    </dgm:pt>
    <dgm:pt modelId="{E8235976-D834-4159-919B-819D125A7424}" type="pres">
      <dgm:prSet presAssocID="{A12B4DEE-DDBB-4A82-819C-C7F17C1F2311}" presName="linearFlow" presStyleCnt="0">
        <dgm:presLayoutVars>
          <dgm:resizeHandles val="exact"/>
        </dgm:presLayoutVars>
      </dgm:prSet>
      <dgm:spPr/>
    </dgm:pt>
    <dgm:pt modelId="{785F233F-6607-43AA-B982-6D1892947F0B}" type="pres">
      <dgm:prSet presAssocID="{6463EB26-1860-4125-A1D4-423F4CD92350}" presName="node" presStyleLbl="node1" presStyleIdx="0" presStyleCnt="1">
        <dgm:presLayoutVars>
          <dgm:bulletEnabled val="1"/>
        </dgm:presLayoutVars>
      </dgm:prSet>
      <dgm:spPr/>
    </dgm:pt>
  </dgm:ptLst>
  <dgm:cxnLst>
    <dgm:cxn modelId="{E132F80F-9334-42AE-9BE3-EF60BCA521CA}" type="presOf" srcId="{6463EB26-1860-4125-A1D4-423F4CD92350}" destId="{785F233F-6607-43AA-B982-6D1892947F0B}" srcOrd="0" destOrd="0" presId="urn:microsoft.com/office/officeart/2005/8/layout/process2"/>
    <dgm:cxn modelId="{CFA2FCB7-6710-42ED-AE64-EAF21209E1C5}" type="presOf" srcId="{A12B4DEE-DDBB-4A82-819C-C7F17C1F2311}" destId="{E8235976-D834-4159-919B-819D125A7424}" srcOrd="0" destOrd="0" presId="urn:microsoft.com/office/officeart/2005/8/layout/process2"/>
    <dgm:cxn modelId="{DFD221B9-6B75-4C57-8796-BA3FE7B02103}" srcId="{A12B4DEE-DDBB-4A82-819C-C7F17C1F2311}" destId="{6463EB26-1860-4125-A1D4-423F4CD92350}" srcOrd="0" destOrd="0" parTransId="{10D13F42-8D56-4613-95D3-626A54052012}" sibTransId="{4666E9C5-8F89-4AB6-9967-F67D4C4D1FC1}"/>
    <dgm:cxn modelId="{A5EF214A-3601-4C55-98A1-3F4D73182EE3}" type="presParOf" srcId="{E8235976-D834-4159-919B-819D125A7424}" destId="{785F233F-6607-43AA-B982-6D1892947F0B}" srcOrd="0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F9F6B2-6D0F-4FF1-88FD-3D333EA2A486}" type="doc">
      <dgm:prSet loTypeId="urn:microsoft.com/office/officeart/2016/7/layout/RepeatingBendingProcessNew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9E18185-000E-47C4-A543-37C3BEC33491}">
      <dgm:prSet/>
      <dgm:spPr/>
      <dgm:t>
        <a:bodyPr/>
        <a:lstStyle/>
        <a:p>
          <a:r>
            <a:rPr lang="en-GB" b="1"/>
            <a:t>Research Philosophy – Positivism</a:t>
          </a:r>
          <a:endParaRPr lang="en-US"/>
        </a:p>
      </dgm:t>
    </dgm:pt>
    <dgm:pt modelId="{84087549-9EFF-4CE2-9BE0-3DC35EA0B891}" type="parTrans" cxnId="{78AA6335-A012-4753-926B-DFC800AEFD05}">
      <dgm:prSet/>
      <dgm:spPr/>
      <dgm:t>
        <a:bodyPr/>
        <a:lstStyle/>
        <a:p>
          <a:endParaRPr lang="en-US"/>
        </a:p>
      </dgm:t>
    </dgm:pt>
    <dgm:pt modelId="{F4ED0C41-FD83-4870-A30B-4508A2428BB5}" type="sibTrans" cxnId="{78AA6335-A012-4753-926B-DFC800AEFD05}">
      <dgm:prSet/>
      <dgm:spPr/>
      <dgm:t>
        <a:bodyPr/>
        <a:lstStyle/>
        <a:p>
          <a:endParaRPr lang="en-US"/>
        </a:p>
      </dgm:t>
    </dgm:pt>
    <dgm:pt modelId="{DB72AD92-92DE-4F90-ABD6-48B8BFA9FD97}">
      <dgm:prSet/>
      <dgm:spPr/>
      <dgm:t>
        <a:bodyPr/>
        <a:lstStyle/>
        <a:p>
          <a:r>
            <a:rPr lang="en-GB" dirty="0"/>
            <a:t>Objective measurement of impact using measurable and observable data.</a:t>
          </a:r>
          <a:endParaRPr lang="en-US" dirty="0"/>
        </a:p>
      </dgm:t>
    </dgm:pt>
    <dgm:pt modelId="{908B7184-6125-4495-A2A4-CBC8A2CBF8BF}" type="parTrans" cxnId="{D9BB3E27-83C2-483E-A04A-8264E18203D7}">
      <dgm:prSet/>
      <dgm:spPr/>
      <dgm:t>
        <a:bodyPr/>
        <a:lstStyle/>
        <a:p>
          <a:endParaRPr lang="en-US"/>
        </a:p>
      </dgm:t>
    </dgm:pt>
    <dgm:pt modelId="{8CEB671B-9326-4CC6-B652-9D73BF73393A}" type="sibTrans" cxnId="{D9BB3E27-83C2-483E-A04A-8264E18203D7}">
      <dgm:prSet/>
      <dgm:spPr/>
      <dgm:t>
        <a:bodyPr/>
        <a:lstStyle/>
        <a:p>
          <a:endParaRPr lang="en-US"/>
        </a:p>
      </dgm:t>
    </dgm:pt>
    <dgm:pt modelId="{7C18B39B-B726-451B-9E27-59628134D381}">
      <dgm:prSet/>
      <dgm:spPr/>
      <dgm:t>
        <a:bodyPr/>
        <a:lstStyle/>
        <a:p>
          <a:r>
            <a:rPr lang="en-GB" b="1"/>
            <a:t>Research Approach – Deductive</a:t>
          </a:r>
          <a:endParaRPr lang="en-US"/>
        </a:p>
      </dgm:t>
    </dgm:pt>
    <dgm:pt modelId="{DB8CB54C-9492-4544-B4C2-112BF8436462}" type="parTrans" cxnId="{52EECFC4-70BD-463E-8D52-8BDCA19F27E8}">
      <dgm:prSet/>
      <dgm:spPr/>
      <dgm:t>
        <a:bodyPr/>
        <a:lstStyle/>
        <a:p>
          <a:endParaRPr lang="en-US"/>
        </a:p>
      </dgm:t>
    </dgm:pt>
    <dgm:pt modelId="{540A7477-7002-4F36-AF1C-61252BBAA73E}" type="sibTrans" cxnId="{52EECFC4-70BD-463E-8D52-8BDCA19F27E8}">
      <dgm:prSet/>
      <dgm:spPr/>
      <dgm:t>
        <a:bodyPr/>
        <a:lstStyle/>
        <a:p>
          <a:endParaRPr lang="en-US"/>
        </a:p>
      </dgm:t>
    </dgm:pt>
    <dgm:pt modelId="{1C22B05B-A2F0-4DFD-8DB8-15507BB87EF6}">
      <dgm:prSet/>
      <dgm:spPr/>
      <dgm:t>
        <a:bodyPr/>
        <a:lstStyle/>
        <a:p>
          <a:r>
            <a:rPr lang="en-GB" dirty="0"/>
            <a:t>Testing the hypothesis that structured AI feedback improves understanding and confidence.</a:t>
          </a:r>
          <a:endParaRPr lang="en-US" dirty="0"/>
        </a:p>
      </dgm:t>
    </dgm:pt>
    <dgm:pt modelId="{86EEEB96-F906-4BAC-A530-35DE741D7E96}" type="parTrans" cxnId="{60C5B5AA-DEF0-4174-B81B-E5B3DAC8C3C2}">
      <dgm:prSet/>
      <dgm:spPr/>
      <dgm:t>
        <a:bodyPr/>
        <a:lstStyle/>
        <a:p>
          <a:endParaRPr lang="en-US"/>
        </a:p>
      </dgm:t>
    </dgm:pt>
    <dgm:pt modelId="{26B0D28D-C1E2-4754-BB9F-23F2B45E2D11}" type="sibTrans" cxnId="{60C5B5AA-DEF0-4174-B81B-E5B3DAC8C3C2}">
      <dgm:prSet/>
      <dgm:spPr/>
      <dgm:t>
        <a:bodyPr/>
        <a:lstStyle/>
        <a:p>
          <a:endParaRPr lang="en-US"/>
        </a:p>
      </dgm:t>
    </dgm:pt>
    <dgm:pt modelId="{1B9911AB-DD39-4F65-9F7F-CB73469A3A1C}">
      <dgm:prSet/>
      <dgm:spPr/>
      <dgm:t>
        <a:bodyPr/>
        <a:lstStyle/>
        <a:p>
          <a:r>
            <a:rPr lang="en-GB" b="1"/>
            <a:t>Research Design – Design Science Research</a:t>
          </a:r>
          <a:endParaRPr lang="en-US"/>
        </a:p>
      </dgm:t>
    </dgm:pt>
    <dgm:pt modelId="{A2BD270E-7D63-4F4B-8EF7-45AAF7F68A77}" type="parTrans" cxnId="{A8328C9C-B214-4C33-9C2D-1A1786386FF4}">
      <dgm:prSet/>
      <dgm:spPr/>
      <dgm:t>
        <a:bodyPr/>
        <a:lstStyle/>
        <a:p>
          <a:endParaRPr lang="en-US"/>
        </a:p>
      </dgm:t>
    </dgm:pt>
    <dgm:pt modelId="{7BED94DA-5ACB-4C16-A503-90F6C1A7DE2A}" type="sibTrans" cxnId="{A8328C9C-B214-4C33-9C2D-1A1786386FF4}">
      <dgm:prSet/>
      <dgm:spPr/>
      <dgm:t>
        <a:bodyPr/>
        <a:lstStyle/>
        <a:p>
          <a:endParaRPr lang="en-US"/>
        </a:p>
      </dgm:t>
    </dgm:pt>
    <dgm:pt modelId="{C0882239-82B4-454B-9C1F-0E5DBAB3EA7A}">
      <dgm:prSet/>
      <dgm:spPr/>
      <dgm:t>
        <a:bodyPr/>
        <a:lstStyle/>
        <a:p>
          <a:r>
            <a:rPr lang="en-GB" dirty="0"/>
            <a:t>Development and evaluation of a prototype system.</a:t>
          </a:r>
          <a:endParaRPr lang="en-US" dirty="0"/>
        </a:p>
      </dgm:t>
    </dgm:pt>
    <dgm:pt modelId="{5F09C3B2-FEC0-4D56-A300-6D08DDCA69F0}" type="parTrans" cxnId="{6941D329-8D52-40D8-B33B-68851322743C}">
      <dgm:prSet/>
      <dgm:spPr/>
      <dgm:t>
        <a:bodyPr/>
        <a:lstStyle/>
        <a:p>
          <a:endParaRPr lang="en-US"/>
        </a:p>
      </dgm:t>
    </dgm:pt>
    <dgm:pt modelId="{EE4D9B66-7292-4D9D-9336-96B257BF8D27}" type="sibTrans" cxnId="{6941D329-8D52-40D8-B33B-68851322743C}">
      <dgm:prSet/>
      <dgm:spPr/>
      <dgm:t>
        <a:bodyPr/>
        <a:lstStyle/>
        <a:p>
          <a:endParaRPr lang="en-US"/>
        </a:p>
      </dgm:t>
    </dgm:pt>
    <dgm:pt modelId="{24C3DA03-C2DE-4814-9A12-6AD84B5F49BE}">
      <dgm:prSet/>
      <dgm:spPr/>
      <dgm:t>
        <a:bodyPr/>
        <a:lstStyle/>
        <a:p>
          <a:r>
            <a:rPr lang="en-GB" b="1"/>
            <a:t>Research Strategy – Experimental Case Study</a:t>
          </a:r>
          <a:endParaRPr lang="en-US"/>
        </a:p>
      </dgm:t>
    </dgm:pt>
    <dgm:pt modelId="{2F8FAFC8-CC4D-4427-AD62-90F705F19AAE}" type="parTrans" cxnId="{62228B1B-363C-4D4F-A383-02A5E06B1BB5}">
      <dgm:prSet/>
      <dgm:spPr/>
      <dgm:t>
        <a:bodyPr/>
        <a:lstStyle/>
        <a:p>
          <a:endParaRPr lang="en-US"/>
        </a:p>
      </dgm:t>
    </dgm:pt>
    <dgm:pt modelId="{A6DA7C88-09B0-4F65-B8EE-FFFFEC472BA8}" type="sibTrans" cxnId="{62228B1B-363C-4D4F-A383-02A5E06B1BB5}">
      <dgm:prSet/>
      <dgm:spPr/>
      <dgm:t>
        <a:bodyPr/>
        <a:lstStyle/>
        <a:p>
          <a:endParaRPr lang="en-US"/>
        </a:p>
      </dgm:t>
    </dgm:pt>
    <dgm:pt modelId="{0A9FE5AA-B21F-48B7-8590-11C31C28821C}">
      <dgm:prSet/>
      <dgm:spPr/>
      <dgm:t>
        <a:bodyPr/>
        <a:lstStyle/>
        <a:p>
          <a:r>
            <a:rPr lang="en-GB" dirty="0"/>
            <a:t>Controlled testing within a secondary-level learning setting.</a:t>
          </a:r>
          <a:endParaRPr lang="en-US" dirty="0"/>
        </a:p>
      </dgm:t>
    </dgm:pt>
    <dgm:pt modelId="{D52E5CEB-ED8B-49E3-9DA7-9073F6CB8C17}" type="parTrans" cxnId="{F3C3B42F-C287-42DD-B146-9505FA256C85}">
      <dgm:prSet/>
      <dgm:spPr/>
      <dgm:t>
        <a:bodyPr/>
        <a:lstStyle/>
        <a:p>
          <a:endParaRPr lang="en-US"/>
        </a:p>
      </dgm:t>
    </dgm:pt>
    <dgm:pt modelId="{645DC12A-397A-4584-835C-60BADDFA0205}" type="sibTrans" cxnId="{F3C3B42F-C287-42DD-B146-9505FA256C85}">
      <dgm:prSet/>
      <dgm:spPr/>
      <dgm:t>
        <a:bodyPr/>
        <a:lstStyle/>
        <a:p>
          <a:endParaRPr lang="en-US"/>
        </a:p>
      </dgm:t>
    </dgm:pt>
    <dgm:pt modelId="{DFCE5CC1-28DD-4AE0-ACF5-FBB2F1B28F37}">
      <dgm:prSet/>
      <dgm:spPr/>
      <dgm:t>
        <a:bodyPr/>
        <a:lstStyle/>
        <a:p>
          <a:r>
            <a:rPr lang="en-GB" b="1"/>
            <a:t>Method Choice – Mixed Methods</a:t>
          </a:r>
          <a:endParaRPr lang="en-US"/>
        </a:p>
      </dgm:t>
    </dgm:pt>
    <dgm:pt modelId="{1FFE5FCA-8324-4012-B33C-CB9BB55EC7F9}" type="parTrans" cxnId="{405C3D2E-A757-421D-B912-FA03405904E5}">
      <dgm:prSet/>
      <dgm:spPr/>
      <dgm:t>
        <a:bodyPr/>
        <a:lstStyle/>
        <a:p>
          <a:endParaRPr lang="en-US"/>
        </a:p>
      </dgm:t>
    </dgm:pt>
    <dgm:pt modelId="{088B01D7-93A6-4709-9F48-AB5F017003CA}" type="sibTrans" cxnId="{405C3D2E-A757-421D-B912-FA03405904E5}">
      <dgm:prSet/>
      <dgm:spPr/>
      <dgm:t>
        <a:bodyPr/>
        <a:lstStyle/>
        <a:p>
          <a:endParaRPr lang="en-US"/>
        </a:p>
      </dgm:t>
    </dgm:pt>
    <dgm:pt modelId="{DAF9078D-A198-4DD9-8C9A-A9847A8E7A67}">
      <dgm:prSet/>
      <dgm:spPr/>
      <dgm:t>
        <a:bodyPr/>
        <a:lstStyle/>
        <a:p>
          <a:r>
            <a:rPr lang="en-GB" dirty="0"/>
            <a:t>Quantitative (confidence &amp; understanding scores)</a:t>
          </a:r>
        </a:p>
        <a:p>
          <a:br>
            <a:rPr lang="en-GB" dirty="0"/>
          </a:br>
          <a:r>
            <a:rPr lang="en-GB" dirty="0"/>
            <a:t>Qualitative (student reflections &amp; usability feedback)</a:t>
          </a:r>
          <a:endParaRPr lang="en-US" dirty="0"/>
        </a:p>
      </dgm:t>
    </dgm:pt>
    <dgm:pt modelId="{516B5753-1DDF-4420-AD49-70F41D752E47}" type="parTrans" cxnId="{B2A901CD-4A4B-4626-8E0E-AAB2715431F3}">
      <dgm:prSet/>
      <dgm:spPr/>
      <dgm:t>
        <a:bodyPr/>
        <a:lstStyle/>
        <a:p>
          <a:endParaRPr lang="en-US"/>
        </a:p>
      </dgm:t>
    </dgm:pt>
    <dgm:pt modelId="{D76D3E4B-F4FD-4FB3-85A1-67B1A40B6741}" type="sibTrans" cxnId="{B2A901CD-4A4B-4626-8E0E-AAB2715431F3}">
      <dgm:prSet/>
      <dgm:spPr/>
      <dgm:t>
        <a:bodyPr/>
        <a:lstStyle/>
        <a:p>
          <a:endParaRPr lang="en-US"/>
        </a:p>
      </dgm:t>
    </dgm:pt>
    <dgm:pt modelId="{90BD1549-B9C0-44E6-A52C-E4CAF949ED8B}">
      <dgm:prSet/>
      <dgm:spPr/>
      <dgm:t>
        <a:bodyPr/>
        <a:lstStyle/>
        <a:p>
          <a:pPr>
            <a:buNone/>
          </a:pPr>
          <a:r>
            <a:rPr lang="en-GB" b="1" dirty="0"/>
            <a:t>Time Horizon – Cross-Sectional</a:t>
          </a:r>
        </a:p>
      </dgm:t>
    </dgm:pt>
    <dgm:pt modelId="{08C70CBA-BCAA-45BD-9D39-CDB7A1B1E669}" type="parTrans" cxnId="{6A1958F6-E821-49A8-912D-095645230890}">
      <dgm:prSet/>
      <dgm:spPr/>
      <dgm:t>
        <a:bodyPr/>
        <a:lstStyle/>
        <a:p>
          <a:endParaRPr lang="en-GB"/>
        </a:p>
      </dgm:t>
    </dgm:pt>
    <dgm:pt modelId="{7815D02E-FA8B-4553-B651-4F77E1A4D08E}" type="sibTrans" cxnId="{6A1958F6-E821-49A8-912D-095645230890}">
      <dgm:prSet/>
      <dgm:spPr/>
      <dgm:t>
        <a:bodyPr/>
        <a:lstStyle/>
        <a:p>
          <a:endParaRPr lang="en-GB"/>
        </a:p>
      </dgm:t>
    </dgm:pt>
    <dgm:pt modelId="{00FCBA48-5155-4B6A-8EB4-0611BCEA56DD}">
      <dgm:prSet/>
      <dgm:spPr/>
      <dgm:t>
        <a:bodyPr/>
        <a:lstStyle/>
        <a:p>
          <a:pPr>
            <a:buNone/>
          </a:pPr>
          <a:r>
            <a:rPr lang="en-GB"/>
            <a:t>Data will be collected during a single controlled study session rather than over a long period.</a:t>
          </a:r>
        </a:p>
      </dgm:t>
    </dgm:pt>
    <dgm:pt modelId="{A76BE046-88EB-45D6-A0B3-C88E556807ED}" type="parTrans" cxnId="{1192822C-FB43-4BB7-BDDD-53916F6CFCAA}">
      <dgm:prSet/>
      <dgm:spPr/>
      <dgm:t>
        <a:bodyPr/>
        <a:lstStyle/>
        <a:p>
          <a:endParaRPr lang="en-GB"/>
        </a:p>
      </dgm:t>
    </dgm:pt>
    <dgm:pt modelId="{FFB88047-1FA1-40F2-AFEA-B5794B867DE6}" type="sibTrans" cxnId="{1192822C-FB43-4BB7-BDDD-53916F6CFCAA}">
      <dgm:prSet/>
      <dgm:spPr/>
      <dgm:t>
        <a:bodyPr/>
        <a:lstStyle/>
        <a:p>
          <a:endParaRPr lang="en-GB"/>
        </a:p>
      </dgm:t>
    </dgm:pt>
    <dgm:pt modelId="{3FE4DE27-46E3-4FAD-BB72-F5D3FD41B2F8}" type="pres">
      <dgm:prSet presAssocID="{F5F9F6B2-6D0F-4FF1-88FD-3D333EA2A486}" presName="Name0" presStyleCnt="0">
        <dgm:presLayoutVars>
          <dgm:dir/>
          <dgm:resizeHandles val="exact"/>
        </dgm:presLayoutVars>
      </dgm:prSet>
      <dgm:spPr/>
    </dgm:pt>
    <dgm:pt modelId="{35DCBF1C-4156-46D5-A5EB-841AC08BA6DB}" type="pres">
      <dgm:prSet presAssocID="{69E18185-000E-47C4-A543-37C3BEC33491}" presName="node" presStyleLbl="node1" presStyleIdx="0" presStyleCnt="12">
        <dgm:presLayoutVars>
          <dgm:bulletEnabled val="1"/>
        </dgm:presLayoutVars>
      </dgm:prSet>
      <dgm:spPr/>
    </dgm:pt>
    <dgm:pt modelId="{7CD590AD-0422-423E-8393-B4A4CB4615A3}" type="pres">
      <dgm:prSet presAssocID="{F4ED0C41-FD83-4870-A30B-4508A2428BB5}" presName="sibTrans" presStyleLbl="sibTrans1D1" presStyleIdx="0" presStyleCnt="11"/>
      <dgm:spPr/>
    </dgm:pt>
    <dgm:pt modelId="{FE4E9058-8ACF-4D22-9127-5C5328931909}" type="pres">
      <dgm:prSet presAssocID="{F4ED0C41-FD83-4870-A30B-4508A2428BB5}" presName="connectorText" presStyleLbl="sibTrans1D1" presStyleIdx="0" presStyleCnt="11"/>
      <dgm:spPr/>
    </dgm:pt>
    <dgm:pt modelId="{EA93138D-88D6-4152-ACA8-1B9CD4881BD6}" type="pres">
      <dgm:prSet presAssocID="{DB72AD92-92DE-4F90-ABD6-48B8BFA9FD97}" presName="node" presStyleLbl="node1" presStyleIdx="1" presStyleCnt="12">
        <dgm:presLayoutVars>
          <dgm:bulletEnabled val="1"/>
        </dgm:presLayoutVars>
      </dgm:prSet>
      <dgm:spPr/>
    </dgm:pt>
    <dgm:pt modelId="{4CBEA255-05CE-4732-BC35-2C2401BD1E39}" type="pres">
      <dgm:prSet presAssocID="{8CEB671B-9326-4CC6-B652-9D73BF73393A}" presName="sibTrans" presStyleLbl="sibTrans1D1" presStyleIdx="1" presStyleCnt="11"/>
      <dgm:spPr/>
    </dgm:pt>
    <dgm:pt modelId="{BA29C474-0334-429A-9596-89CA8ADC4735}" type="pres">
      <dgm:prSet presAssocID="{8CEB671B-9326-4CC6-B652-9D73BF73393A}" presName="connectorText" presStyleLbl="sibTrans1D1" presStyleIdx="1" presStyleCnt="11"/>
      <dgm:spPr/>
    </dgm:pt>
    <dgm:pt modelId="{662D92C7-FB25-4617-937C-9DA2AE793272}" type="pres">
      <dgm:prSet presAssocID="{7C18B39B-B726-451B-9E27-59628134D381}" presName="node" presStyleLbl="node1" presStyleIdx="2" presStyleCnt="12">
        <dgm:presLayoutVars>
          <dgm:bulletEnabled val="1"/>
        </dgm:presLayoutVars>
      </dgm:prSet>
      <dgm:spPr/>
    </dgm:pt>
    <dgm:pt modelId="{6BD34A82-2B8F-4BF5-ACA1-0F7AA7A05E0D}" type="pres">
      <dgm:prSet presAssocID="{540A7477-7002-4F36-AF1C-61252BBAA73E}" presName="sibTrans" presStyleLbl="sibTrans1D1" presStyleIdx="2" presStyleCnt="11"/>
      <dgm:spPr/>
    </dgm:pt>
    <dgm:pt modelId="{A1C0CC6C-B942-4B2E-97CA-993EDC2B508E}" type="pres">
      <dgm:prSet presAssocID="{540A7477-7002-4F36-AF1C-61252BBAA73E}" presName="connectorText" presStyleLbl="sibTrans1D1" presStyleIdx="2" presStyleCnt="11"/>
      <dgm:spPr/>
    </dgm:pt>
    <dgm:pt modelId="{2B5F5127-4E4B-431C-855A-A0E722B4E6DC}" type="pres">
      <dgm:prSet presAssocID="{1C22B05B-A2F0-4DFD-8DB8-15507BB87EF6}" presName="node" presStyleLbl="node1" presStyleIdx="3" presStyleCnt="12">
        <dgm:presLayoutVars>
          <dgm:bulletEnabled val="1"/>
        </dgm:presLayoutVars>
      </dgm:prSet>
      <dgm:spPr/>
    </dgm:pt>
    <dgm:pt modelId="{A4D9FFB4-4ECB-42E9-920D-37BF03156C96}" type="pres">
      <dgm:prSet presAssocID="{26B0D28D-C1E2-4754-BB9F-23F2B45E2D11}" presName="sibTrans" presStyleLbl="sibTrans1D1" presStyleIdx="3" presStyleCnt="11"/>
      <dgm:spPr/>
    </dgm:pt>
    <dgm:pt modelId="{366A0525-7F57-400C-A0B1-22E1E9035227}" type="pres">
      <dgm:prSet presAssocID="{26B0D28D-C1E2-4754-BB9F-23F2B45E2D11}" presName="connectorText" presStyleLbl="sibTrans1D1" presStyleIdx="3" presStyleCnt="11"/>
      <dgm:spPr/>
    </dgm:pt>
    <dgm:pt modelId="{AD6D4A79-01D1-449E-9D75-74AB7ACE7799}" type="pres">
      <dgm:prSet presAssocID="{1B9911AB-DD39-4F65-9F7F-CB73469A3A1C}" presName="node" presStyleLbl="node1" presStyleIdx="4" presStyleCnt="12">
        <dgm:presLayoutVars>
          <dgm:bulletEnabled val="1"/>
        </dgm:presLayoutVars>
      </dgm:prSet>
      <dgm:spPr/>
    </dgm:pt>
    <dgm:pt modelId="{6E79D527-1C88-45AF-B25A-2656A27E7EBA}" type="pres">
      <dgm:prSet presAssocID="{7BED94DA-5ACB-4C16-A503-90F6C1A7DE2A}" presName="sibTrans" presStyleLbl="sibTrans1D1" presStyleIdx="4" presStyleCnt="11"/>
      <dgm:spPr/>
    </dgm:pt>
    <dgm:pt modelId="{26033C5A-603F-4A57-8BAC-608FE7BACA48}" type="pres">
      <dgm:prSet presAssocID="{7BED94DA-5ACB-4C16-A503-90F6C1A7DE2A}" presName="connectorText" presStyleLbl="sibTrans1D1" presStyleIdx="4" presStyleCnt="11"/>
      <dgm:spPr/>
    </dgm:pt>
    <dgm:pt modelId="{717E8EC4-48E0-41EB-9267-70958397F153}" type="pres">
      <dgm:prSet presAssocID="{C0882239-82B4-454B-9C1F-0E5DBAB3EA7A}" presName="node" presStyleLbl="node1" presStyleIdx="5" presStyleCnt="12">
        <dgm:presLayoutVars>
          <dgm:bulletEnabled val="1"/>
        </dgm:presLayoutVars>
      </dgm:prSet>
      <dgm:spPr/>
    </dgm:pt>
    <dgm:pt modelId="{B5893161-EE44-46E5-81F1-0D255B81897F}" type="pres">
      <dgm:prSet presAssocID="{EE4D9B66-7292-4D9D-9336-96B257BF8D27}" presName="sibTrans" presStyleLbl="sibTrans1D1" presStyleIdx="5" presStyleCnt="11"/>
      <dgm:spPr/>
    </dgm:pt>
    <dgm:pt modelId="{D14100BD-7C06-4128-A2CB-59B9273812B5}" type="pres">
      <dgm:prSet presAssocID="{EE4D9B66-7292-4D9D-9336-96B257BF8D27}" presName="connectorText" presStyleLbl="sibTrans1D1" presStyleIdx="5" presStyleCnt="11"/>
      <dgm:spPr/>
    </dgm:pt>
    <dgm:pt modelId="{55AAA49E-D42A-457D-B8F5-77AFB19FA9D5}" type="pres">
      <dgm:prSet presAssocID="{24C3DA03-C2DE-4814-9A12-6AD84B5F49BE}" presName="node" presStyleLbl="node1" presStyleIdx="6" presStyleCnt="12">
        <dgm:presLayoutVars>
          <dgm:bulletEnabled val="1"/>
        </dgm:presLayoutVars>
      </dgm:prSet>
      <dgm:spPr/>
    </dgm:pt>
    <dgm:pt modelId="{7D337522-E73F-4D13-A475-E3AA974C6271}" type="pres">
      <dgm:prSet presAssocID="{A6DA7C88-09B0-4F65-B8EE-FFFFEC472BA8}" presName="sibTrans" presStyleLbl="sibTrans1D1" presStyleIdx="6" presStyleCnt="11"/>
      <dgm:spPr/>
    </dgm:pt>
    <dgm:pt modelId="{364D590C-62A4-4053-9A6B-BE94757A502F}" type="pres">
      <dgm:prSet presAssocID="{A6DA7C88-09B0-4F65-B8EE-FFFFEC472BA8}" presName="connectorText" presStyleLbl="sibTrans1D1" presStyleIdx="6" presStyleCnt="11"/>
      <dgm:spPr/>
    </dgm:pt>
    <dgm:pt modelId="{D1407998-7A0B-4A46-90F4-40BC103BF970}" type="pres">
      <dgm:prSet presAssocID="{0A9FE5AA-B21F-48B7-8590-11C31C28821C}" presName="node" presStyleLbl="node1" presStyleIdx="7" presStyleCnt="12">
        <dgm:presLayoutVars>
          <dgm:bulletEnabled val="1"/>
        </dgm:presLayoutVars>
      </dgm:prSet>
      <dgm:spPr/>
    </dgm:pt>
    <dgm:pt modelId="{E5A44353-B599-4683-AC8A-1DB80EC6E873}" type="pres">
      <dgm:prSet presAssocID="{645DC12A-397A-4584-835C-60BADDFA0205}" presName="sibTrans" presStyleLbl="sibTrans1D1" presStyleIdx="7" presStyleCnt="11"/>
      <dgm:spPr/>
    </dgm:pt>
    <dgm:pt modelId="{B989888A-03EB-4A12-9F9D-43584AEED002}" type="pres">
      <dgm:prSet presAssocID="{645DC12A-397A-4584-835C-60BADDFA0205}" presName="connectorText" presStyleLbl="sibTrans1D1" presStyleIdx="7" presStyleCnt="11"/>
      <dgm:spPr/>
    </dgm:pt>
    <dgm:pt modelId="{B4324874-F507-4B3A-8294-96F6D0F508AF}" type="pres">
      <dgm:prSet presAssocID="{DFCE5CC1-28DD-4AE0-ACF5-FBB2F1B28F37}" presName="node" presStyleLbl="node1" presStyleIdx="8" presStyleCnt="12">
        <dgm:presLayoutVars>
          <dgm:bulletEnabled val="1"/>
        </dgm:presLayoutVars>
      </dgm:prSet>
      <dgm:spPr/>
    </dgm:pt>
    <dgm:pt modelId="{9EE72F6C-22AF-4FDD-98DE-07E7854F0F9D}" type="pres">
      <dgm:prSet presAssocID="{088B01D7-93A6-4709-9F48-AB5F017003CA}" presName="sibTrans" presStyleLbl="sibTrans1D1" presStyleIdx="8" presStyleCnt="11"/>
      <dgm:spPr/>
    </dgm:pt>
    <dgm:pt modelId="{EBA91858-0AB6-46B3-AB31-E6F939438F7C}" type="pres">
      <dgm:prSet presAssocID="{088B01D7-93A6-4709-9F48-AB5F017003CA}" presName="connectorText" presStyleLbl="sibTrans1D1" presStyleIdx="8" presStyleCnt="11"/>
      <dgm:spPr/>
    </dgm:pt>
    <dgm:pt modelId="{6968A820-F520-42CD-B570-2E9214233E60}" type="pres">
      <dgm:prSet presAssocID="{DAF9078D-A198-4DD9-8C9A-A9847A8E7A67}" presName="node" presStyleLbl="node1" presStyleIdx="9" presStyleCnt="12">
        <dgm:presLayoutVars>
          <dgm:bulletEnabled val="1"/>
        </dgm:presLayoutVars>
      </dgm:prSet>
      <dgm:spPr/>
    </dgm:pt>
    <dgm:pt modelId="{85828578-CE26-4133-831B-950921551C4E}" type="pres">
      <dgm:prSet presAssocID="{D76D3E4B-F4FD-4FB3-85A1-67B1A40B6741}" presName="sibTrans" presStyleLbl="sibTrans1D1" presStyleIdx="9" presStyleCnt="11"/>
      <dgm:spPr/>
    </dgm:pt>
    <dgm:pt modelId="{4665A878-B734-43AD-9CE9-9823F4B943DF}" type="pres">
      <dgm:prSet presAssocID="{D76D3E4B-F4FD-4FB3-85A1-67B1A40B6741}" presName="connectorText" presStyleLbl="sibTrans1D1" presStyleIdx="9" presStyleCnt="11"/>
      <dgm:spPr/>
    </dgm:pt>
    <dgm:pt modelId="{0E403DE4-7690-41BF-BF2C-2AE778A8A33F}" type="pres">
      <dgm:prSet presAssocID="{90BD1549-B9C0-44E6-A52C-E4CAF949ED8B}" presName="node" presStyleLbl="node1" presStyleIdx="10" presStyleCnt="12">
        <dgm:presLayoutVars>
          <dgm:bulletEnabled val="1"/>
        </dgm:presLayoutVars>
      </dgm:prSet>
      <dgm:spPr/>
    </dgm:pt>
    <dgm:pt modelId="{9E4EE560-E30B-4D24-A355-0EDFBDCC4420}" type="pres">
      <dgm:prSet presAssocID="{7815D02E-FA8B-4553-B651-4F77E1A4D08E}" presName="sibTrans" presStyleLbl="sibTrans1D1" presStyleIdx="10" presStyleCnt="11"/>
      <dgm:spPr/>
    </dgm:pt>
    <dgm:pt modelId="{29DBE794-C98C-4161-80E2-05B468B2926C}" type="pres">
      <dgm:prSet presAssocID="{7815D02E-FA8B-4553-B651-4F77E1A4D08E}" presName="connectorText" presStyleLbl="sibTrans1D1" presStyleIdx="10" presStyleCnt="11"/>
      <dgm:spPr/>
    </dgm:pt>
    <dgm:pt modelId="{F5BC735E-4631-4744-BC85-C6AF377CCDC9}" type="pres">
      <dgm:prSet presAssocID="{00FCBA48-5155-4B6A-8EB4-0611BCEA56DD}" presName="node" presStyleLbl="node1" presStyleIdx="11" presStyleCnt="12">
        <dgm:presLayoutVars>
          <dgm:bulletEnabled val="1"/>
        </dgm:presLayoutVars>
      </dgm:prSet>
      <dgm:spPr/>
    </dgm:pt>
  </dgm:ptLst>
  <dgm:cxnLst>
    <dgm:cxn modelId="{4379D405-F86E-4A28-B6CD-DDBAC848C0D9}" type="presOf" srcId="{24C3DA03-C2DE-4814-9A12-6AD84B5F49BE}" destId="{55AAA49E-D42A-457D-B8F5-77AFB19FA9D5}" srcOrd="0" destOrd="0" presId="urn:microsoft.com/office/officeart/2016/7/layout/RepeatingBendingProcessNew"/>
    <dgm:cxn modelId="{32DCB40B-39DE-4946-9E00-04265FE045D8}" type="presOf" srcId="{D76D3E4B-F4FD-4FB3-85A1-67B1A40B6741}" destId="{4665A878-B734-43AD-9CE9-9823F4B943DF}" srcOrd="1" destOrd="0" presId="urn:microsoft.com/office/officeart/2016/7/layout/RepeatingBendingProcessNew"/>
    <dgm:cxn modelId="{226B5B17-F5E9-4B3C-8EB9-D92688DEE726}" type="presOf" srcId="{D76D3E4B-F4FD-4FB3-85A1-67B1A40B6741}" destId="{85828578-CE26-4133-831B-950921551C4E}" srcOrd="0" destOrd="0" presId="urn:microsoft.com/office/officeart/2016/7/layout/RepeatingBendingProcessNew"/>
    <dgm:cxn modelId="{62228B1B-363C-4D4F-A383-02A5E06B1BB5}" srcId="{F5F9F6B2-6D0F-4FF1-88FD-3D333EA2A486}" destId="{24C3DA03-C2DE-4814-9A12-6AD84B5F49BE}" srcOrd="6" destOrd="0" parTransId="{2F8FAFC8-CC4D-4427-AD62-90F705F19AAE}" sibTransId="{A6DA7C88-09B0-4F65-B8EE-FFFFEC472BA8}"/>
    <dgm:cxn modelId="{D9BB3E27-83C2-483E-A04A-8264E18203D7}" srcId="{F5F9F6B2-6D0F-4FF1-88FD-3D333EA2A486}" destId="{DB72AD92-92DE-4F90-ABD6-48B8BFA9FD97}" srcOrd="1" destOrd="0" parTransId="{908B7184-6125-4495-A2A4-CBC8A2CBF8BF}" sibTransId="{8CEB671B-9326-4CC6-B652-9D73BF73393A}"/>
    <dgm:cxn modelId="{D410BB27-8CB9-4533-94A6-696449BB249D}" type="presOf" srcId="{EE4D9B66-7292-4D9D-9336-96B257BF8D27}" destId="{B5893161-EE44-46E5-81F1-0D255B81897F}" srcOrd="0" destOrd="0" presId="urn:microsoft.com/office/officeart/2016/7/layout/RepeatingBendingProcessNew"/>
    <dgm:cxn modelId="{6941D329-8D52-40D8-B33B-68851322743C}" srcId="{F5F9F6B2-6D0F-4FF1-88FD-3D333EA2A486}" destId="{C0882239-82B4-454B-9C1F-0E5DBAB3EA7A}" srcOrd="5" destOrd="0" parTransId="{5F09C3B2-FEC0-4D56-A300-6D08DDCA69F0}" sibTransId="{EE4D9B66-7292-4D9D-9336-96B257BF8D27}"/>
    <dgm:cxn modelId="{1192822C-FB43-4BB7-BDDD-53916F6CFCAA}" srcId="{F5F9F6B2-6D0F-4FF1-88FD-3D333EA2A486}" destId="{00FCBA48-5155-4B6A-8EB4-0611BCEA56DD}" srcOrd="11" destOrd="0" parTransId="{A76BE046-88EB-45D6-A0B3-C88E556807ED}" sibTransId="{FFB88047-1FA1-40F2-AFEA-B5794B867DE6}"/>
    <dgm:cxn modelId="{405C3D2E-A757-421D-B912-FA03405904E5}" srcId="{F5F9F6B2-6D0F-4FF1-88FD-3D333EA2A486}" destId="{DFCE5CC1-28DD-4AE0-ACF5-FBB2F1B28F37}" srcOrd="8" destOrd="0" parTransId="{1FFE5FCA-8324-4012-B33C-CB9BB55EC7F9}" sibTransId="{088B01D7-93A6-4709-9F48-AB5F017003CA}"/>
    <dgm:cxn modelId="{F3C3B42F-C287-42DD-B146-9505FA256C85}" srcId="{F5F9F6B2-6D0F-4FF1-88FD-3D333EA2A486}" destId="{0A9FE5AA-B21F-48B7-8590-11C31C28821C}" srcOrd="7" destOrd="0" parTransId="{D52E5CEB-ED8B-49E3-9DA7-9073F6CB8C17}" sibTransId="{645DC12A-397A-4584-835C-60BADDFA0205}"/>
    <dgm:cxn modelId="{78AA6335-A012-4753-926B-DFC800AEFD05}" srcId="{F5F9F6B2-6D0F-4FF1-88FD-3D333EA2A486}" destId="{69E18185-000E-47C4-A543-37C3BEC33491}" srcOrd="0" destOrd="0" parTransId="{84087549-9EFF-4CE2-9BE0-3DC35EA0B891}" sibTransId="{F4ED0C41-FD83-4870-A30B-4508A2428BB5}"/>
    <dgm:cxn modelId="{D2762836-5E8B-43E1-BC16-C002CFE195A1}" type="presOf" srcId="{0A9FE5AA-B21F-48B7-8590-11C31C28821C}" destId="{D1407998-7A0B-4A46-90F4-40BC103BF970}" srcOrd="0" destOrd="0" presId="urn:microsoft.com/office/officeart/2016/7/layout/RepeatingBendingProcessNew"/>
    <dgm:cxn modelId="{1981A63B-72AB-4E44-9F22-047F45E24D46}" type="presOf" srcId="{69E18185-000E-47C4-A543-37C3BEC33491}" destId="{35DCBF1C-4156-46D5-A5EB-841AC08BA6DB}" srcOrd="0" destOrd="0" presId="urn:microsoft.com/office/officeart/2016/7/layout/RepeatingBendingProcessNew"/>
    <dgm:cxn modelId="{3E0CC63F-4617-43F1-B5AC-9C1FF12F80A0}" type="presOf" srcId="{7BED94DA-5ACB-4C16-A503-90F6C1A7DE2A}" destId="{26033C5A-603F-4A57-8BAC-608FE7BACA48}" srcOrd="1" destOrd="0" presId="urn:microsoft.com/office/officeart/2016/7/layout/RepeatingBendingProcessNew"/>
    <dgm:cxn modelId="{2110B05F-D03B-4B4E-A8DC-1CBCCD947025}" type="presOf" srcId="{8CEB671B-9326-4CC6-B652-9D73BF73393A}" destId="{BA29C474-0334-429A-9596-89CA8ADC4735}" srcOrd="1" destOrd="0" presId="urn:microsoft.com/office/officeart/2016/7/layout/RepeatingBendingProcessNew"/>
    <dgm:cxn modelId="{F35E7161-D142-4910-90AD-07887B7F1269}" type="presOf" srcId="{F5F9F6B2-6D0F-4FF1-88FD-3D333EA2A486}" destId="{3FE4DE27-46E3-4FAD-BB72-F5D3FD41B2F8}" srcOrd="0" destOrd="0" presId="urn:microsoft.com/office/officeart/2016/7/layout/RepeatingBendingProcessNew"/>
    <dgm:cxn modelId="{6067FF64-9F25-47EB-91F9-66107F645CB9}" type="presOf" srcId="{645DC12A-397A-4584-835C-60BADDFA0205}" destId="{B989888A-03EB-4A12-9F9D-43584AEED002}" srcOrd="1" destOrd="0" presId="urn:microsoft.com/office/officeart/2016/7/layout/RepeatingBendingProcessNew"/>
    <dgm:cxn modelId="{F454E248-65A7-495E-A253-0B19BBEAF285}" type="presOf" srcId="{088B01D7-93A6-4709-9F48-AB5F017003CA}" destId="{9EE72F6C-22AF-4FDD-98DE-07E7854F0F9D}" srcOrd="0" destOrd="0" presId="urn:microsoft.com/office/officeart/2016/7/layout/RepeatingBendingProcessNew"/>
    <dgm:cxn modelId="{4C657049-71C3-467B-BCF0-D31FC8AEE5C7}" type="presOf" srcId="{F4ED0C41-FD83-4870-A30B-4508A2428BB5}" destId="{FE4E9058-8ACF-4D22-9127-5C5328931909}" srcOrd="1" destOrd="0" presId="urn:microsoft.com/office/officeart/2016/7/layout/RepeatingBendingProcessNew"/>
    <dgm:cxn modelId="{1750CD4A-633F-4788-8FD5-0B09BD654FE8}" type="presOf" srcId="{1C22B05B-A2F0-4DFD-8DB8-15507BB87EF6}" destId="{2B5F5127-4E4B-431C-855A-A0E722B4E6DC}" srcOrd="0" destOrd="0" presId="urn:microsoft.com/office/officeart/2016/7/layout/RepeatingBendingProcessNew"/>
    <dgm:cxn modelId="{DAFB1C70-E3C1-47DC-8091-A1AA9C573532}" type="presOf" srcId="{540A7477-7002-4F36-AF1C-61252BBAA73E}" destId="{6BD34A82-2B8F-4BF5-ACA1-0F7AA7A05E0D}" srcOrd="0" destOrd="0" presId="urn:microsoft.com/office/officeart/2016/7/layout/RepeatingBendingProcessNew"/>
    <dgm:cxn modelId="{1C8A1451-F677-44AE-95AC-8B90296F0E54}" type="presOf" srcId="{90BD1549-B9C0-44E6-A52C-E4CAF949ED8B}" destId="{0E403DE4-7690-41BF-BF2C-2AE778A8A33F}" srcOrd="0" destOrd="0" presId="urn:microsoft.com/office/officeart/2016/7/layout/RepeatingBendingProcessNew"/>
    <dgm:cxn modelId="{7FEF7A77-19E2-430C-B7C8-EEC7BBA43C9C}" type="presOf" srcId="{088B01D7-93A6-4709-9F48-AB5F017003CA}" destId="{EBA91858-0AB6-46B3-AB31-E6F939438F7C}" srcOrd="1" destOrd="0" presId="urn:microsoft.com/office/officeart/2016/7/layout/RepeatingBendingProcessNew"/>
    <dgm:cxn modelId="{A31ED077-B029-45F7-854F-489151554805}" type="presOf" srcId="{DAF9078D-A198-4DD9-8C9A-A9847A8E7A67}" destId="{6968A820-F520-42CD-B570-2E9214233E60}" srcOrd="0" destOrd="0" presId="urn:microsoft.com/office/officeart/2016/7/layout/RepeatingBendingProcessNew"/>
    <dgm:cxn modelId="{9323207A-8CD7-45BE-9A1F-F49E9A3CF6E5}" type="presOf" srcId="{DFCE5CC1-28DD-4AE0-ACF5-FBB2F1B28F37}" destId="{B4324874-F507-4B3A-8294-96F6D0F508AF}" srcOrd="0" destOrd="0" presId="urn:microsoft.com/office/officeart/2016/7/layout/RepeatingBendingProcessNew"/>
    <dgm:cxn modelId="{0F6B415A-DD12-429E-8A50-F3CC9A9AB030}" type="presOf" srcId="{7815D02E-FA8B-4553-B651-4F77E1A4D08E}" destId="{9E4EE560-E30B-4D24-A355-0EDFBDCC4420}" srcOrd="0" destOrd="0" presId="urn:microsoft.com/office/officeart/2016/7/layout/RepeatingBendingProcessNew"/>
    <dgm:cxn modelId="{D855657B-A513-4CC1-B5EC-ACD259FF041C}" type="presOf" srcId="{DB72AD92-92DE-4F90-ABD6-48B8BFA9FD97}" destId="{EA93138D-88D6-4152-ACA8-1B9CD4881BD6}" srcOrd="0" destOrd="0" presId="urn:microsoft.com/office/officeart/2016/7/layout/RepeatingBendingProcessNew"/>
    <dgm:cxn modelId="{A8328C9C-B214-4C33-9C2D-1A1786386FF4}" srcId="{F5F9F6B2-6D0F-4FF1-88FD-3D333EA2A486}" destId="{1B9911AB-DD39-4F65-9F7F-CB73469A3A1C}" srcOrd="4" destOrd="0" parTransId="{A2BD270E-7D63-4F4B-8EF7-45AAF7F68A77}" sibTransId="{7BED94DA-5ACB-4C16-A503-90F6C1A7DE2A}"/>
    <dgm:cxn modelId="{2C2291A7-2D58-4B2B-8053-48A18552FA64}" type="presOf" srcId="{7BED94DA-5ACB-4C16-A503-90F6C1A7DE2A}" destId="{6E79D527-1C88-45AF-B25A-2656A27E7EBA}" srcOrd="0" destOrd="0" presId="urn:microsoft.com/office/officeart/2016/7/layout/RepeatingBendingProcessNew"/>
    <dgm:cxn modelId="{9EE986A8-B5F0-4259-B464-29A2D8298D6F}" type="presOf" srcId="{26B0D28D-C1E2-4754-BB9F-23F2B45E2D11}" destId="{A4D9FFB4-4ECB-42E9-920D-37BF03156C96}" srcOrd="0" destOrd="0" presId="urn:microsoft.com/office/officeart/2016/7/layout/RepeatingBendingProcessNew"/>
    <dgm:cxn modelId="{60C5B5AA-DEF0-4174-B81B-E5B3DAC8C3C2}" srcId="{F5F9F6B2-6D0F-4FF1-88FD-3D333EA2A486}" destId="{1C22B05B-A2F0-4DFD-8DB8-15507BB87EF6}" srcOrd="3" destOrd="0" parTransId="{86EEEB96-F906-4BAC-A530-35DE741D7E96}" sibTransId="{26B0D28D-C1E2-4754-BB9F-23F2B45E2D11}"/>
    <dgm:cxn modelId="{C42714B1-54F7-4564-8A09-E233C687068C}" type="presOf" srcId="{EE4D9B66-7292-4D9D-9336-96B257BF8D27}" destId="{D14100BD-7C06-4128-A2CB-59B9273812B5}" srcOrd="1" destOrd="0" presId="urn:microsoft.com/office/officeart/2016/7/layout/RepeatingBendingProcessNew"/>
    <dgm:cxn modelId="{06D890B1-3D95-4838-AC7F-F8D0CD680683}" type="presOf" srcId="{7815D02E-FA8B-4553-B651-4F77E1A4D08E}" destId="{29DBE794-C98C-4161-80E2-05B468B2926C}" srcOrd="1" destOrd="0" presId="urn:microsoft.com/office/officeart/2016/7/layout/RepeatingBendingProcessNew"/>
    <dgm:cxn modelId="{52EECFC4-70BD-463E-8D52-8BDCA19F27E8}" srcId="{F5F9F6B2-6D0F-4FF1-88FD-3D333EA2A486}" destId="{7C18B39B-B726-451B-9E27-59628134D381}" srcOrd="2" destOrd="0" parTransId="{DB8CB54C-9492-4544-B4C2-112BF8436462}" sibTransId="{540A7477-7002-4F36-AF1C-61252BBAA73E}"/>
    <dgm:cxn modelId="{756DD7C5-5BF6-4C21-B1C6-AF696F76E4A4}" type="presOf" srcId="{1B9911AB-DD39-4F65-9F7F-CB73469A3A1C}" destId="{AD6D4A79-01D1-449E-9D75-74AB7ACE7799}" srcOrd="0" destOrd="0" presId="urn:microsoft.com/office/officeart/2016/7/layout/RepeatingBendingProcessNew"/>
    <dgm:cxn modelId="{E2BD3CC9-913B-4760-A336-1332073C63E9}" type="presOf" srcId="{F4ED0C41-FD83-4870-A30B-4508A2428BB5}" destId="{7CD590AD-0422-423E-8393-B4A4CB4615A3}" srcOrd="0" destOrd="0" presId="urn:microsoft.com/office/officeart/2016/7/layout/RepeatingBendingProcessNew"/>
    <dgm:cxn modelId="{1342A2C9-A4D7-47D3-B1EC-69C969525AF2}" type="presOf" srcId="{645DC12A-397A-4584-835C-60BADDFA0205}" destId="{E5A44353-B599-4683-AC8A-1DB80EC6E873}" srcOrd="0" destOrd="0" presId="urn:microsoft.com/office/officeart/2016/7/layout/RepeatingBendingProcessNew"/>
    <dgm:cxn modelId="{EDC53ECB-E83B-4423-AD30-1F9F557BB29D}" type="presOf" srcId="{C0882239-82B4-454B-9C1F-0E5DBAB3EA7A}" destId="{717E8EC4-48E0-41EB-9267-70958397F153}" srcOrd="0" destOrd="0" presId="urn:microsoft.com/office/officeart/2016/7/layout/RepeatingBendingProcessNew"/>
    <dgm:cxn modelId="{F2C798CB-75E1-4C5E-99E5-AF2F0D2E0664}" type="presOf" srcId="{26B0D28D-C1E2-4754-BB9F-23F2B45E2D11}" destId="{366A0525-7F57-400C-A0B1-22E1E9035227}" srcOrd="1" destOrd="0" presId="urn:microsoft.com/office/officeart/2016/7/layout/RepeatingBendingProcessNew"/>
    <dgm:cxn modelId="{B2A901CD-4A4B-4626-8E0E-AAB2715431F3}" srcId="{F5F9F6B2-6D0F-4FF1-88FD-3D333EA2A486}" destId="{DAF9078D-A198-4DD9-8C9A-A9847A8E7A67}" srcOrd="9" destOrd="0" parTransId="{516B5753-1DDF-4420-AD49-70F41D752E47}" sibTransId="{D76D3E4B-F4FD-4FB3-85A1-67B1A40B6741}"/>
    <dgm:cxn modelId="{B9F885DC-149F-4022-BB10-57E9A9831228}" type="presOf" srcId="{540A7477-7002-4F36-AF1C-61252BBAA73E}" destId="{A1C0CC6C-B942-4B2E-97CA-993EDC2B508E}" srcOrd="1" destOrd="0" presId="urn:microsoft.com/office/officeart/2016/7/layout/RepeatingBendingProcessNew"/>
    <dgm:cxn modelId="{E4B518E3-F6D9-4733-9F29-7B6BF1B80210}" type="presOf" srcId="{00FCBA48-5155-4B6A-8EB4-0611BCEA56DD}" destId="{F5BC735E-4631-4744-BC85-C6AF377CCDC9}" srcOrd="0" destOrd="0" presId="urn:microsoft.com/office/officeart/2016/7/layout/RepeatingBendingProcessNew"/>
    <dgm:cxn modelId="{C098E0E6-224B-4621-AE5F-BDD39FF17F6D}" type="presOf" srcId="{8CEB671B-9326-4CC6-B652-9D73BF73393A}" destId="{4CBEA255-05CE-4732-BC35-2C2401BD1E39}" srcOrd="0" destOrd="0" presId="urn:microsoft.com/office/officeart/2016/7/layout/RepeatingBendingProcessNew"/>
    <dgm:cxn modelId="{09ECA3E7-5B90-461F-A1FB-DEBF8450C3CB}" type="presOf" srcId="{7C18B39B-B726-451B-9E27-59628134D381}" destId="{662D92C7-FB25-4617-937C-9DA2AE793272}" srcOrd="0" destOrd="0" presId="urn:microsoft.com/office/officeart/2016/7/layout/RepeatingBendingProcessNew"/>
    <dgm:cxn modelId="{23A770F5-EE40-4763-B669-02F83F8DE821}" type="presOf" srcId="{A6DA7C88-09B0-4F65-B8EE-FFFFEC472BA8}" destId="{364D590C-62A4-4053-9A6B-BE94757A502F}" srcOrd="1" destOrd="0" presId="urn:microsoft.com/office/officeart/2016/7/layout/RepeatingBendingProcessNew"/>
    <dgm:cxn modelId="{6A1958F6-E821-49A8-912D-095645230890}" srcId="{F5F9F6B2-6D0F-4FF1-88FD-3D333EA2A486}" destId="{90BD1549-B9C0-44E6-A52C-E4CAF949ED8B}" srcOrd="10" destOrd="0" parTransId="{08C70CBA-BCAA-45BD-9D39-CDB7A1B1E669}" sibTransId="{7815D02E-FA8B-4553-B651-4F77E1A4D08E}"/>
    <dgm:cxn modelId="{A99E90F9-EC08-44DA-8157-6B0E531373A9}" type="presOf" srcId="{A6DA7C88-09B0-4F65-B8EE-FFFFEC472BA8}" destId="{7D337522-E73F-4D13-A475-E3AA974C6271}" srcOrd="0" destOrd="0" presId="urn:microsoft.com/office/officeart/2016/7/layout/RepeatingBendingProcessNew"/>
    <dgm:cxn modelId="{449A5310-8473-49EB-A351-892C31CDB96B}" type="presParOf" srcId="{3FE4DE27-46E3-4FAD-BB72-F5D3FD41B2F8}" destId="{35DCBF1C-4156-46D5-A5EB-841AC08BA6DB}" srcOrd="0" destOrd="0" presId="urn:microsoft.com/office/officeart/2016/7/layout/RepeatingBendingProcessNew"/>
    <dgm:cxn modelId="{8FF0EB53-825C-4586-AB48-554DB69B0B71}" type="presParOf" srcId="{3FE4DE27-46E3-4FAD-BB72-F5D3FD41B2F8}" destId="{7CD590AD-0422-423E-8393-B4A4CB4615A3}" srcOrd="1" destOrd="0" presId="urn:microsoft.com/office/officeart/2016/7/layout/RepeatingBendingProcessNew"/>
    <dgm:cxn modelId="{24BB3B37-2127-481D-AC1C-81B5947ECB83}" type="presParOf" srcId="{7CD590AD-0422-423E-8393-B4A4CB4615A3}" destId="{FE4E9058-8ACF-4D22-9127-5C5328931909}" srcOrd="0" destOrd="0" presId="urn:microsoft.com/office/officeart/2016/7/layout/RepeatingBendingProcessNew"/>
    <dgm:cxn modelId="{C493635F-5508-4BC0-B5B7-3D75D016DBF2}" type="presParOf" srcId="{3FE4DE27-46E3-4FAD-BB72-F5D3FD41B2F8}" destId="{EA93138D-88D6-4152-ACA8-1B9CD4881BD6}" srcOrd="2" destOrd="0" presId="urn:microsoft.com/office/officeart/2016/7/layout/RepeatingBendingProcessNew"/>
    <dgm:cxn modelId="{C01D26C6-9C97-441E-8E94-B3C395067073}" type="presParOf" srcId="{3FE4DE27-46E3-4FAD-BB72-F5D3FD41B2F8}" destId="{4CBEA255-05CE-4732-BC35-2C2401BD1E39}" srcOrd="3" destOrd="0" presId="urn:microsoft.com/office/officeart/2016/7/layout/RepeatingBendingProcessNew"/>
    <dgm:cxn modelId="{34BDDDB8-479A-44ED-9E67-FE695F464248}" type="presParOf" srcId="{4CBEA255-05CE-4732-BC35-2C2401BD1E39}" destId="{BA29C474-0334-429A-9596-89CA8ADC4735}" srcOrd="0" destOrd="0" presId="urn:microsoft.com/office/officeart/2016/7/layout/RepeatingBendingProcessNew"/>
    <dgm:cxn modelId="{249566BB-270C-4773-B30D-7CE954E6A16E}" type="presParOf" srcId="{3FE4DE27-46E3-4FAD-BB72-F5D3FD41B2F8}" destId="{662D92C7-FB25-4617-937C-9DA2AE793272}" srcOrd="4" destOrd="0" presId="urn:microsoft.com/office/officeart/2016/7/layout/RepeatingBendingProcessNew"/>
    <dgm:cxn modelId="{6780CA90-C40D-4176-AD70-46A76F60C9D8}" type="presParOf" srcId="{3FE4DE27-46E3-4FAD-BB72-F5D3FD41B2F8}" destId="{6BD34A82-2B8F-4BF5-ACA1-0F7AA7A05E0D}" srcOrd="5" destOrd="0" presId="urn:microsoft.com/office/officeart/2016/7/layout/RepeatingBendingProcessNew"/>
    <dgm:cxn modelId="{17523B10-ABDF-44B2-B504-07796E715082}" type="presParOf" srcId="{6BD34A82-2B8F-4BF5-ACA1-0F7AA7A05E0D}" destId="{A1C0CC6C-B942-4B2E-97CA-993EDC2B508E}" srcOrd="0" destOrd="0" presId="urn:microsoft.com/office/officeart/2016/7/layout/RepeatingBendingProcessNew"/>
    <dgm:cxn modelId="{2DD2A4EF-2A63-451E-8ADE-28D1A7EAD104}" type="presParOf" srcId="{3FE4DE27-46E3-4FAD-BB72-F5D3FD41B2F8}" destId="{2B5F5127-4E4B-431C-855A-A0E722B4E6DC}" srcOrd="6" destOrd="0" presId="urn:microsoft.com/office/officeart/2016/7/layout/RepeatingBendingProcessNew"/>
    <dgm:cxn modelId="{6B0C50B0-048A-41D1-BD98-4098E260F38D}" type="presParOf" srcId="{3FE4DE27-46E3-4FAD-BB72-F5D3FD41B2F8}" destId="{A4D9FFB4-4ECB-42E9-920D-37BF03156C96}" srcOrd="7" destOrd="0" presId="urn:microsoft.com/office/officeart/2016/7/layout/RepeatingBendingProcessNew"/>
    <dgm:cxn modelId="{DDF80B01-EE84-425A-A644-1E17A2D06DE0}" type="presParOf" srcId="{A4D9FFB4-4ECB-42E9-920D-37BF03156C96}" destId="{366A0525-7F57-400C-A0B1-22E1E9035227}" srcOrd="0" destOrd="0" presId="urn:microsoft.com/office/officeart/2016/7/layout/RepeatingBendingProcessNew"/>
    <dgm:cxn modelId="{68915846-F095-4514-ABFB-272EBCA796D6}" type="presParOf" srcId="{3FE4DE27-46E3-4FAD-BB72-F5D3FD41B2F8}" destId="{AD6D4A79-01D1-449E-9D75-74AB7ACE7799}" srcOrd="8" destOrd="0" presId="urn:microsoft.com/office/officeart/2016/7/layout/RepeatingBendingProcessNew"/>
    <dgm:cxn modelId="{5EADA00D-E07E-495A-AB96-0EF50F284C28}" type="presParOf" srcId="{3FE4DE27-46E3-4FAD-BB72-F5D3FD41B2F8}" destId="{6E79D527-1C88-45AF-B25A-2656A27E7EBA}" srcOrd="9" destOrd="0" presId="urn:microsoft.com/office/officeart/2016/7/layout/RepeatingBendingProcessNew"/>
    <dgm:cxn modelId="{50C3C8D5-8F91-496B-ACA5-63A59713DC54}" type="presParOf" srcId="{6E79D527-1C88-45AF-B25A-2656A27E7EBA}" destId="{26033C5A-603F-4A57-8BAC-608FE7BACA48}" srcOrd="0" destOrd="0" presId="urn:microsoft.com/office/officeart/2016/7/layout/RepeatingBendingProcessNew"/>
    <dgm:cxn modelId="{12E409BD-8ABA-4459-B361-019A177E3B66}" type="presParOf" srcId="{3FE4DE27-46E3-4FAD-BB72-F5D3FD41B2F8}" destId="{717E8EC4-48E0-41EB-9267-70958397F153}" srcOrd="10" destOrd="0" presId="urn:microsoft.com/office/officeart/2016/7/layout/RepeatingBendingProcessNew"/>
    <dgm:cxn modelId="{492BD233-1A21-485A-9631-0CB13B7F3128}" type="presParOf" srcId="{3FE4DE27-46E3-4FAD-BB72-F5D3FD41B2F8}" destId="{B5893161-EE44-46E5-81F1-0D255B81897F}" srcOrd="11" destOrd="0" presId="urn:microsoft.com/office/officeart/2016/7/layout/RepeatingBendingProcessNew"/>
    <dgm:cxn modelId="{16BDFD2E-590E-4544-AE01-D72F1790FAF0}" type="presParOf" srcId="{B5893161-EE44-46E5-81F1-0D255B81897F}" destId="{D14100BD-7C06-4128-A2CB-59B9273812B5}" srcOrd="0" destOrd="0" presId="urn:microsoft.com/office/officeart/2016/7/layout/RepeatingBendingProcessNew"/>
    <dgm:cxn modelId="{135F11A5-9EEC-4A4D-917F-1657B3AE9174}" type="presParOf" srcId="{3FE4DE27-46E3-4FAD-BB72-F5D3FD41B2F8}" destId="{55AAA49E-D42A-457D-B8F5-77AFB19FA9D5}" srcOrd="12" destOrd="0" presId="urn:microsoft.com/office/officeart/2016/7/layout/RepeatingBendingProcessNew"/>
    <dgm:cxn modelId="{0FE44461-D5D4-48DD-A970-7DDC09C9CCFA}" type="presParOf" srcId="{3FE4DE27-46E3-4FAD-BB72-F5D3FD41B2F8}" destId="{7D337522-E73F-4D13-A475-E3AA974C6271}" srcOrd="13" destOrd="0" presId="urn:microsoft.com/office/officeart/2016/7/layout/RepeatingBendingProcessNew"/>
    <dgm:cxn modelId="{44A933D2-FFE0-4791-8C2B-D7B5D7B26D67}" type="presParOf" srcId="{7D337522-E73F-4D13-A475-E3AA974C6271}" destId="{364D590C-62A4-4053-9A6B-BE94757A502F}" srcOrd="0" destOrd="0" presId="urn:microsoft.com/office/officeart/2016/7/layout/RepeatingBendingProcessNew"/>
    <dgm:cxn modelId="{B5863AB1-33D5-4CD2-A7C3-E47AFE03FDE1}" type="presParOf" srcId="{3FE4DE27-46E3-4FAD-BB72-F5D3FD41B2F8}" destId="{D1407998-7A0B-4A46-90F4-40BC103BF970}" srcOrd="14" destOrd="0" presId="urn:microsoft.com/office/officeart/2016/7/layout/RepeatingBendingProcessNew"/>
    <dgm:cxn modelId="{287322B9-AB04-47A7-A312-834DFE15ABDE}" type="presParOf" srcId="{3FE4DE27-46E3-4FAD-BB72-F5D3FD41B2F8}" destId="{E5A44353-B599-4683-AC8A-1DB80EC6E873}" srcOrd="15" destOrd="0" presId="urn:microsoft.com/office/officeart/2016/7/layout/RepeatingBendingProcessNew"/>
    <dgm:cxn modelId="{4A67994E-6AA7-446A-9FD2-3480BDE3DB53}" type="presParOf" srcId="{E5A44353-B599-4683-AC8A-1DB80EC6E873}" destId="{B989888A-03EB-4A12-9F9D-43584AEED002}" srcOrd="0" destOrd="0" presId="urn:microsoft.com/office/officeart/2016/7/layout/RepeatingBendingProcessNew"/>
    <dgm:cxn modelId="{A6ECE8F3-8EFC-478C-89E0-B7C82C95D3A1}" type="presParOf" srcId="{3FE4DE27-46E3-4FAD-BB72-F5D3FD41B2F8}" destId="{B4324874-F507-4B3A-8294-96F6D0F508AF}" srcOrd="16" destOrd="0" presId="urn:microsoft.com/office/officeart/2016/7/layout/RepeatingBendingProcessNew"/>
    <dgm:cxn modelId="{B0EF9DBF-4C3E-4B92-BB3C-49489CE5A81F}" type="presParOf" srcId="{3FE4DE27-46E3-4FAD-BB72-F5D3FD41B2F8}" destId="{9EE72F6C-22AF-4FDD-98DE-07E7854F0F9D}" srcOrd="17" destOrd="0" presId="urn:microsoft.com/office/officeart/2016/7/layout/RepeatingBendingProcessNew"/>
    <dgm:cxn modelId="{03FB9DCD-BA38-4BA7-B342-F747D80D5E66}" type="presParOf" srcId="{9EE72F6C-22AF-4FDD-98DE-07E7854F0F9D}" destId="{EBA91858-0AB6-46B3-AB31-E6F939438F7C}" srcOrd="0" destOrd="0" presId="urn:microsoft.com/office/officeart/2016/7/layout/RepeatingBendingProcessNew"/>
    <dgm:cxn modelId="{B7971574-E289-497C-96C3-A51DFEEA7AF1}" type="presParOf" srcId="{3FE4DE27-46E3-4FAD-BB72-F5D3FD41B2F8}" destId="{6968A820-F520-42CD-B570-2E9214233E60}" srcOrd="18" destOrd="0" presId="urn:microsoft.com/office/officeart/2016/7/layout/RepeatingBendingProcessNew"/>
    <dgm:cxn modelId="{1380FAB1-B616-40C5-932A-64B69FBED188}" type="presParOf" srcId="{3FE4DE27-46E3-4FAD-BB72-F5D3FD41B2F8}" destId="{85828578-CE26-4133-831B-950921551C4E}" srcOrd="19" destOrd="0" presId="urn:microsoft.com/office/officeart/2016/7/layout/RepeatingBendingProcessNew"/>
    <dgm:cxn modelId="{96923712-9B2D-4811-9918-9900357FDE72}" type="presParOf" srcId="{85828578-CE26-4133-831B-950921551C4E}" destId="{4665A878-B734-43AD-9CE9-9823F4B943DF}" srcOrd="0" destOrd="0" presId="urn:microsoft.com/office/officeart/2016/7/layout/RepeatingBendingProcessNew"/>
    <dgm:cxn modelId="{4A461371-4622-42B6-86D3-6E9A0ED83A88}" type="presParOf" srcId="{3FE4DE27-46E3-4FAD-BB72-F5D3FD41B2F8}" destId="{0E403DE4-7690-41BF-BF2C-2AE778A8A33F}" srcOrd="20" destOrd="0" presId="urn:microsoft.com/office/officeart/2016/7/layout/RepeatingBendingProcessNew"/>
    <dgm:cxn modelId="{EBAD62B0-8A05-4474-BDDE-F4B5D31E8D5A}" type="presParOf" srcId="{3FE4DE27-46E3-4FAD-BB72-F5D3FD41B2F8}" destId="{9E4EE560-E30B-4D24-A355-0EDFBDCC4420}" srcOrd="21" destOrd="0" presId="urn:microsoft.com/office/officeart/2016/7/layout/RepeatingBendingProcessNew"/>
    <dgm:cxn modelId="{15F042D8-8D3A-45B7-8B60-856C0D4FCE3B}" type="presParOf" srcId="{9E4EE560-E30B-4D24-A355-0EDFBDCC4420}" destId="{29DBE794-C98C-4161-80E2-05B468B2926C}" srcOrd="0" destOrd="0" presId="urn:microsoft.com/office/officeart/2016/7/layout/RepeatingBendingProcessNew"/>
    <dgm:cxn modelId="{AB74E89B-2B00-421A-B9C0-8DF08619A5E1}" type="presParOf" srcId="{3FE4DE27-46E3-4FAD-BB72-F5D3FD41B2F8}" destId="{F5BC735E-4631-4744-BC85-C6AF377CCDC9}" srcOrd="2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D21299-6889-4273-AAA7-B1D576C88DA3}" type="doc">
      <dgm:prSet loTypeId="urn:microsoft.com/office/officeart/2016/7/layout/RepeatingBendingProcessNew" loCatId="process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355254B-2DBD-498A-A60B-0F561B89E8CE}">
      <dgm:prSet/>
      <dgm:spPr>
        <a:solidFill>
          <a:schemeClr val="accent1"/>
        </a:solidFill>
      </dgm:spPr>
      <dgm:t>
        <a:bodyPr/>
        <a:lstStyle/>
        <a:p>
          <a:r>
            <a:rPr lang="en-GB" b="1"/>
            <a:t>Phase 1 – Literature Review &amp; Ethics (March–April 2026)</a:t>
          </a:r>
          <a:endParaRPr lang="en-US"/>
        </a:p>
      </dgm:t>
    </dgm:pt>
    <dgm:pt modelId="{7A7A9B3A-BE6D-4FFE-9923-4A3DA0C124DC}" type="parTrans" cxnId="{C263F4B2-97E6-4D60-8140-8DE8361E3990}">
      <dgm:prSet/>
      <dgm:spPr/>
      <dgm:t>
        <a:bodyPr/>
        <a:lstStyle/>
        <a:p>
          <a:endParaRPr lang="en-US"/>
        </a:p>
      </dgm:t>
    </dgm:pt>
    <dgm:pt modelId="{8139035B-0603-4C73-B7C2-2C473218C344}" type="sibTrans" cxnId="{C263F4B2-97E6-4D60-8140-8DE8361E3990}">
      <dgm:prSet/>
      <dgm:spPr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1A6B52C2-A007-4B6F-8A33-05F16F9BA3C0}">
      <dgm:prSet/>
      <dgm:spPr>
        <a:solidFill>
          <a:schemeClr val="accent1"/>
        </a:solidFill>
      </dgm:spPr>
      <dgm:t>
        <a:bodyPr/>
        <a:lstStyle/>
        <a:p>
          <a:r>
            <a:rPr lang="en-GB" dirty="0"/>
            <a:t>• Structured literature review</a:t>
          </a:r>
          <a:br>
            <a:rPr lang="en-GB" dirty="0"/>
          </a:br>
          <a:r>
            <a:rPr lang="en-GB" dirty="0"/>
            <a:t>• Finalise research design</a:t>
          </a:r>
          <a:br>
            <a:rPr lang="en-GB" dirty="0"/>
          </a:br>
          <a:r>
            <a:rPr lang="en-GB" dirty="0"/>
            <a:t>• Submit and obtain ethical approval</a:t>
          </a:r>
          <a:endParaRPr lang="en-US" dirty="0"/>
        </a:p>
      </dgm:t>
    </dgm:pt>
    <dgm:pt modelId="{B3540F8E-D012-431F-874D-B2F87707F231}" type="parTrans" cxnId="{934D7CF7-5821-4406-905E-EFF1CFF8F4E5}">
      <dgm:prSet/>
      <dgm:spPr/>
      <dgm:t>
        <a:bodyPr/>
        <a:lstStyle/>
        <a:p>
          <a:endParaRPr lang="en-US"/>
        </a:p>
      </dgm:t>
    </dgm:pt>
    <dgm:pt modelId="{1175FA0A-3BBC-4DB6-B819-4B5491DBAD95}" type="sibTrans" cxnId="{934D7CF7-5821-4406-905E-EFF1CFF8F4E5}">
      <dgm:prSet/>
      <dgm:spPr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DB9DE364-A326-4259-B4FE-A6B639AC4F40}">
      <dgm:prSet/>
      <dgm:spPr>
        <a:solidFill>
          <a:schemeClr val="accent1"/>
        </a:solidFill>
      </dgm:spPr>
      <dgm:t>
        <a:bodyPr/>
        <a:lstStyle/>
        <a:p>
          <a:r>
            <a:rPr lang="en-GB" b="1"/>
            <a:t>Phase 2 – Prototype Design &amp; Development (May–June 2026)</a:t>
          </a:r>
          <a:endParaRPr lang="en-US"/>
        </a:p>
      </dgm:t>
    </dgm:pt>
    <dgm:pt modelId="{C0A59865-D289-48B5-A672-1E09E05C901D}" type="parTrans" cxnId="{A6F806A1-25A2-47D1-9982-60F99E14BA84}">
      <dgm:prSet/>
      <dgm:spPr/>
      <dgm:t>
        <a:bodyPr/>
        <a:lstStyle/>
        <a:p>
          <a:endParaRPr lang="en-US"/>
        </a:p>
      </dgm:t>
    </dgm:pt>
    <dgm:pt modelId="{09B9CE8A-E2F7-4C38-958C-329123CB362E}" type="sibTrans" cxnId="{A6F806A1-25A2-47D1-9982-60F99E14BA84}">
      <dgm:prSet/>
      <dgm:spPr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08778C78-AE9B-454F-9632-2527F4CDCAAB}">
      <dgm:prSet/>
      <dgm:spPr>
        <a:solidFill>
          <a:schemeClr val="accent1"/>
        </a:solidFill>
      </dgm:spPr>
      <dgm:t>
        <a:bodyPr/>
        <a:lstStyle/>
        <a:p>
          <a:r>
            <a:rPr lang="en-GB" dirty="0"/>
            <a:t>• Design structured AI feedback framework</a:t>
          </a:r>
          <a:br>
            <a:rPr lang="en-GB" dirty="0"/>
          </a:br>
          <a:r>
            <a:rPr lang="en-GB" dirty="0"/>
            <a:t>• Develop and internally test prototype</a:t>
          </a:r>
          <a:br>
            <a:rPr lang="en-GB" dirty="0"/>
          </a:br>
          <a:r>
            <a:rPr lang="en-GB" dirty="0"/>
            <a:t>• Iterative refinement of prototype</a:t>
          </a:r>
          <a:endParaRPr lang="en-US" dirty="0"/>
        </a:p>
      </dgm:t>
    </dgm:pt>
    <dgm:pt modelId="{FC318162-CBFA-4605-8AAF-F4BF886CB2D6}" type="parTrans" cxnId="{AEEF2DEE-344B-4AB9-8B78-D4B9CD6BD25E}">
      <dgm:prSet/>
      <dgm:spPr/>
      <dgm:t>
        <a:bodyPr/>
        <a:lstStyle/>
        <a:p>
          <a:endParaRPr lang="en-US"/>
        </a:p>
      </dgm:t>
    </dgm:pt>
    <dgm:pt modelId="{4D91512C-4EBF-4770-A019-F735240917D0}" type="sibTrans" cxnId="{AEEF2DEE-344B-4AB9-8B78-D4B9CD6BD25E}">
      <dgm:prSet/>
      <dgm:spPr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9858F566-12C1-4ED9-9F09-1B2ABE8F971C}">
      <dgm:prSet/>
      <dgm:spPr>
        <a:solidFill>
          <a:schemeClr val="accent1"/>
        </a:solidFill>
      </dgm:spPr>
      <dgm:t>
        <a:bodyPr/>
        <a:lstStyle/>
        <a:p>
          <a:r>
            <a:rPr lang="en-GB" b="1"/>
            <a:t>Phase 3 – Data Collection (July 2026)</a:t>
          </a:r>
          <a:endParaRPr lang="en-US"/>
        </a:p>
      </dgm:t>
    </dgm:pt>
    <dgm:pt modelId="{BFEC8E2B-9C11-4FF2-8C30-89DBDA52123E}" type="parTrans" cxnId="{48C30C44-5E93-40F6-AD29-2730C16D103D}">
      <dgm:prSet/>
      <dgm:spPr/>
      <dgm:t>
        <a:bodyPr/>
        <a:lstStyle/>
        <a:p>
          <a:endParaRPr lang="en-US"/>
        </a:p>
      </dgm:t>
    </dgm:pt>
    <dgm:pt modelId="{914B9D47-300A-4EF0-9556-00A6754CC135}" type="sibTrans" cxnId="{48C30C44-5E93-40F6-AD29-2730C16D103D}">
      <dgm:prSet/>
      <dgm:spPr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EACDDAAB-BFBE-4F6D-AB25-49ECBDFA0DEF}">
      <dgm:prSet/>
      <dgm:spPr>
        <a:solidFill>
          <a:schemeClr val="accent1"/>
        </a:solidFill>
      </dgm:spPr>
      <dgm:t>
        <a:bodyPr/>
        <a:lstStyle/>
        <a:p>
          <a:r>
            <a:rPr lang="en-GB" dirty="0"/>
            <a:t>• Recruit secondary-level participants</a:t>
          </a:r>
          <a:br>
            <a:rPr lang="en-GB" dirty="0"/>
          </a:br>
          <a:r>
            <a:rPr lang="en-GB" dirty="0"/>
            <a:t>• Conduct controlled experimental sessions</a:t>
          </a:r>
          <a:br>
            <a:rPr lang="en-GB" dirty="0"/>
          </a:br>
          <a:r>
            <a:rPr lang="en-GB" dirty="0"/>
            <a:t>• Collect quantitative and qualitative data</a:t>
          </a:r>
        </a:p>
        <a:p>
          <a:r>
            <a:rPr lang="en-GB" dirty="0"/>
            <a:t>• Contingency planning for participant recruitment</a:t>
          </a:r>
          <a:endParaRPr lang="en-US" dirty="0"/>
        </a:p>
      </dgm:t>
    </dgm:pt>
    <dgm:pt modelId="{B58773C4-2319-4451-91C2-A5EC4F7E4C87}" type="parTrans" cxnId="{2ABE5F1A-45E2-41AC-B15D-8A72CA0A2C7B}">
      <dgm:prSet/>
      <dgm:spPr/>
      <dgm:t>
        <a:bodyPr/>
        <a:lstStyle/>
        <a:p>
          <a:endParaRPr lang="en-US"/>
        </a:p>
      </dgm:t>
    </dgm:pt>
    <dgm:pt modelId="{ABF20A54-5F0F-4675-9C38-3A4A72A5A139}" type="sibTrans" cxnId="{2ABE5F1A-45E2-41AC-B15D-8A72CA0A2C7B}">
      <dgm:prSet/>
      <dgm:spPr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B84EF59C-F86F-485D-B463-259649F02A68}">
      <dgm:prSet/>
      <dgm:spPr>
        <a:solidFill>
          <a:schemeClr val="accent1"/>
        </a:solidFill>
      </dgm:spPr>
      <dgm:t>
        <a:bodyPr/>
        <a:lstStyle/>
        <a:p>
          <a:r>
            <a:rPr lang="en-GB" b="1"/>
            <a:t>Phase 4 – Data Analysis (August 2026)</a:t>
          </a:r>
          <a:endParaRPr lang="en-US"/>
        </a:p>
      </dgm:t>
    </dgm:pt>
    <dgm:pt modelId="{06D17E9E-E54A-4A5E-82F8-01D89F4A4EF1}" type="parTrans" cxnId="{455E0A71-E6A8-4D87-9EE4-1CB8A4A97E07}">
      <dgm:prSet/>
      <dgm:spPr/>
      <dgm:t>
        <a:bodyPr/>
        <a:lstStyle/>
        <a:p>
          <a:endParaRPr lang="en-US"/>
        </a:p>
      </dgm:t>
    </dgm:pt>
    <dgm:pt modelId="{4B9B7A83-59DC-48E6-9057-4FC09A4DC1C2}" type="sibTrans" cxnId="{455E0A71-E6A8-4D87-9EE4-1CB8A4A97E07}">
      <dgm:prSet/>
      <dgm:spPr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0EFD219B-0C2C-4FD5-9534-281075691633}">
      <dgm:prSet/>
      <dgm:spPr>
        <a:solidFill>
          <a:schemeClr val="accent1"/>
        </a:solidFill>
      </dgm:spPr>
      <dgm:t>
        <a:bodyPr/>
        <a:lstStyle/>
        <a:p>
          <a:r>
            <a:rPr lang="en-GB" dirty="0"/>
            <a:t>• Statistical analysis</a:t>
          </a:r>
          <a:br>
            <a:rPr lang="en-GB" dirty="0"/>
          </a:br>
          <a:r>
            <a:rPr lang="en-GB" dirty="0"/>
            <a:t>• Conduct thematic analysis of qualitative responses</a:t>
          </a:r>
          <a:br>
            <a:rPr lang="en-GB" dirty="0"/>
          </a:br>
          <a:r>
            <a:rPr lang="en-GB" dirty="0"/>
            <a:t>• Interpret findings</a:t>
          </a:r>
          <a:endParaRPr lang="en-US" dirty="0"/>
        </a:p>
      </dgm:t>
    </dgm:pt>
    <dgm:pt modelId="{50BAC77D-666F-4399-97BE-1EF0AE179DF4}" type="parTrans" cxnId="{C1047E2D-4A6B-4E4A-888C-C9A1F914F28B}">
      <dgm:prSet/>
      <dgm:spPr/>
      <dgm:t>
        <a:bodyPr/>
        <a:lstStyle/>
        <a:p>
          <a:endParaRPr lang="en-US"/>
        </a:p>
      </dgm:t>
    </dgm:pt>
    <dgm:pt modelId="{A69CD3A5-C92D-4736-86E0-26A0DEAF3409}" type="sibTrans" cxnId="{C1047E2D-4A6B-4E4A-888C-C9A1F914F28B}">
      <dgm:prSet/>
      <dgm:spPr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0C77A411-7DA5-4112-861B-4A124F929B11}">
      <dgm:prSet/>
      <dgm:spPr>
        <a:solidFill>
          <a:schemeClr val="accent1"/>
        </a:solidFill>
      </dgm:spPr>
      <dgm:t>
        <a:bodyPr/>
        <a:lstStyle/>
        <a:p>
          <a:r>
            <a:rPr lang="en-GB" b="1"/>
            <a:t>Phase 5 – Writing &amp; Final Submission (September 2026)</a:t>
          </a:r>
          <a:endParaRPr lang="en-US"/>
        </a:p>
      </dgm:t>
    </dgm:pt>
    <dgm:pt modelId="{E2842841-7586-47D1-9AC5-A1601760E4F6}" type="parTrans" cxnId="{DEFC3DD8-DF38-4D02-A361-D2A9BB484D84}">
      <dgm:prSet/>
      <dgm:spPr/>
      <dgm:t>
        <a:bodyPr/>
        <a:lstStyle/>
        <a:p>
          <a:endParaRPr lang="en-US"/>
        </a:p>
      </dgm:t>
    </dgm:pt>
    <dgm:pt modelId="{EEC23E04-E5C7-469C-A107-C6712F786F13}" type="sibTrans" cxnId="{DEFC3DD8-DF38-4D02-A361-D2A9BB484D84}">
      <dgm:prSet/>
      <dgm:spPr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42A85B6E-40BF-4771-9582-75CAE20C81E5}">
      <dgm:prSet/>
      <dgm:spPr>
        <a:solidFill>
          <a:schemeClr val="accent1"/>
        </a:solidFill>
      </dgm:spPr>
      <dgm:t>
        <a:bodyPr/>
        <a:lstStyle/>
        <a:p>
          <a:r>
            <a:rPr lang="en-GB" dirty="0"/>
            <a:t>• Complete dissertation</a:t>
          </a:r>
          <a:br>
            <a:rPr lang="en-GB" dirty="0"/>
          </a:br>
          <a:r>
            <a:rPr lang="en-GB" dirty="0"/>
            <a:t>• Edit and refine</a:t>
          </a:r>
          <a:br>
            <a:rPr lang="en-GB" dirty="0"/>
          </a:br>
          <a:r>
            <a:rPr lang="en-GB" dirty="0"/>
            <a:t>• Final submission </a:t>
          </a:r>
          <a:endParaRPr lang="en-US" dirty="0"/>
        </a:p>
      </dgm:t>
    </dgm:pt>
    <dgm:pt modelId="{00A70BA8-6A30-49BD-A086-BF07029AE52B}" type="parTrans" cxnId="{215186BB-4689-4AA9-8015-0FA7FFE047E0}">
      <dgm:prSet/>
      <dgm:spPr/>
      <dgm:t>
        <a:bodyPr/>
        <a:lstStyle/>
        <a:p>
          <a:endParaRPr lang="en-US"/>
        </a:p>
      </dgm:t>
    </dgm:pt>
    <dgm:pt modelId="{E9B4234A-AD88-458D-8B78-B1ADC823CE13}" type="sibTrans" cxnId="{215186BB-4689-4AA9-8015-0FA7FFE047E0}">
      <dgm:prSet/>
      <dgm:spPr/>
      <dgm:t>
        <a:bodyPr/>
        <a:lstStyle/>
        <a:p>
          <a:endParaRPr lang="en-US"/>
        </a:p>
      </dgm:t>
    </dgm:pt>
    <dgm:pt modelId="{F426FDF1-3E89-4626-88CA-CE65E973E5A7}" type="pres">
      <dgm:prSet presAssocID="{99D21299-6889-4273-AAA7-B1D576C88DA3}" presName="Name0" presStyleCnt="0">
        <dgm:presLayoutVars>
          <dgm:dir/>
          <dgm:resizeHandles val="exact"/>
        </dgm:presLayoutVars>
      </dgm:prSet>
      <dgm:spPr/>
    </dgm:pt>
    <dgm:pt modelId="{24F44685-969A-4762-B73D-CBE8BD934220}" type="pres">
      <dgm:prSet presAssocID="{3355254B-2DBD-498A-A60B-0F561B89E8CE}" presName="node" presStyleLbl="node1" presStyleIdx="0" presStyleCnt="10" custLinFactNeighborX="240" custLinFactNeighborY="-94">
        <dgm:presLayoutVars>
          <dgm:bulletEnabled val="1"/>
        </dgm:presLayoutVars>
      </dgm:prSet>
      <dgm:spPr/>
    </dgm:pt>
    <dgm:pt modelId="{ACD3A59C-F92F-4F13-BC6C-A93ADF384D69}" type="pres">
      <dgm:prSet presAssocID="{8139035B-0603-4C73-B7C2-2C473218C344}" presName="sibTrans" presStyleLbl="sibTrans1D1" presStyleIdx="0" presStyleCnt="9"/>
      <dgm:spPr/>
    </dgm:pt>
    <dgm:pt modelId="{573F9870-6F14-444A-8F07-B60D7B967AF7}" type="pres">
      <dgm:prSet presAssocID="{8139035B-0603-4C73-B7C2-2C473218C344}" presName="connectorText" presStyleLbl="sibTrans1D1" presStyleIdx="0" presStyleCnt="9"/>
      <dgm:spPr/>
    </dgm:pt>
    <dgm:pt modelId="{DA800D95-780D-473C-8FEA-D8FA56A5EA23}" type="pres">
      <dgm:prSet presAssocID="{1A6B52C2-A007-4B6F-8A33-05F16F9BA3C0}" presName="node" presStyleLbl="node1" presStyleIdx="1" presStyleCnt="10">
        <dgm:presLayoutVars>
          <dgm:bulletEnabled val="1"/>
        </dgm:presLayoutVars>
      </dgm:prSet>
      <dgm:spPr/>
    </dgm:pt>
    <dgm:pt modelId="{248C3A20-4C93-4E44-9E7D-7B7A47FCBAA6}" type="pres">
      <dgm:prSet presAssocID="{1175FA0A-3BBC-4DB6-B819-4B5491DBAD95}" presName="sibTrans" presStyleLbl="sibTrans1D1" presStyleIdx="1" presStyleCnt="9"/>
      <dgm:spPr/>
    </dgm:pt>
    <dgm:pt modelId="{B392D99F-E8AA-4038-8572-80CF688B5990}" type="pres">
      <dgm:prSet presAssocID="{1175FA0A-3BBC-4DB6-B819-4B5491DBAD95}" presName="connectorText" presStyleLbl="sibTrans1D1" presStyleIdx="1" presStyleCnt="9"/>
      <dgm:spPr/>
    </dgm:pt>
    <dgm:pt modelId="{B43FCFC3-3C76-4FFD-96E6-5981B77C4B4A}" type="pres">
      <dgm:prSet presAssocID="{DB9DE364-A326-4259-B4FE-A6B639AC4F40}" presName="node" presStyleLbl="node1" presStyleIdx="2" presStyleCnt="10">
        <dgm:presLayoutVars>
          <dgm:bulletEnabled val="1"/>
        </dgm:presLayoutVars>
      </dgm:prSet>
      <dgm:spPr/>
    </dgm:pt>
    <dgm:pt modelId="{891348EB-C0CF-4D15-9277-4FDA8F0356F4}" type="pres">
      <dgm:prSet presAssocID="{09B9CE8A-E2F7-4C38-958C-329123CB362E}" presName="sibTrans" presStyleLbl="sibTrans1D1" presStyleIdx="2" presStyleCnt="9"/>
      <dgm:spPr/>
    </dgm:pt>
    <dgm:pt modelId="{D5E77221-86AF-44DA-A992-283679B21AA2}" type="pres">
      <dgm:prSet presAssocID="{09B9CE8A-E2F7-4C38-958C-329123CB362E}" presName="connectorText" presStyleLbl="sibTrans1D1" presStyleIdx="2" presStyleCnt="9"/>
      <dgm:spPr/>
    </dgm:pt>
    <dgm:pt modelId="{5E8AE024-9B1D-46DC-B2E1-63B346F215BE}" type="pres">
      <dgm:prSet presAssocID="{08778C78-AE9B-454F-9632-2527F4CDCAAB}" presName="node" presStyleLbl="node1" presStyleIdx="3" presStyleCnt="10">
        <dgm:presLayoutVars>
          <dgm:bulletEnabled val="1"/>
        </dgm:presLayoutVars>
      </dgm:prSet>
      <dgm:spPr/>
    </dgm:pt>
    <dgm:pt modelId="{23664D4F-AAFE-4DBD-AF7D-3A1B6868C2BB}" type="pres">
      <dgm:prSet presAssocID="{4D91512C-4EBF-4770-A019-F735240917D0}" presName="sibTrans" presStyleLbl="sibTrans1D1" presStyleIdx="3" presStyleCnt="9"/>
      <dgm:spPr/>
    </dgm:pt>
    <dgm:pt modelId="{70400FE3-4A6E-45C1-BEF9-4AC05B44EA57}" type="pres">
      <dgm:prSet presAssocID="{4D91512C-4EBF-4770-A019-F735240917D0}" presName="connectorText" presStyleLbl="sibTrans1D1" presStyleIdx="3" presStyleCnt="9"/>
      <dgm:spPr/>
    </dgm:pt>
    <dgm:pt modelId="{9BD43733-557A-404E-9E20-FEB37C63AF19}" type="pres">
      <dgm:prSet presAssocID="{9858F566-12C1-4ED9-9F09-1B2ABE8F971C}" presName="node" presStyleLbl="node1" presStyleIdx="4" presStyleCnt="10">
        <dgm:presLayoutVars>
          <dgm:bulletEnabled val="1"/>
        </dgm:presLayoutVars>
      </dgm:prSet>
      <dgm:spPr/>
    </dgm:pt>
    <dgm:pt modelId="{0FA04C9A-9C36-46D9-AA15-4913D495751C}" type="pres">
      <dgm:prSet presAssocID="{914B9D47-300A-4EF0-9556-00A6754CC135}" presName="sibTrans" presStyleLbl="sibTrans1D1" presStyleIdx="4" presStyleCnt="9"/>
      <dgm:spPr/>
    </dgm:pt>
    <dgm:pt modelId="{3370B8C6-FE8E-4DDD-91C0-E8A1DD96A931}" type="pres">
      <dgm:prSet presAssocID="{914B9D47-300A-4EF0-9556-00A6754CC135}" presName="connectorText" presStyleLbl="sibTrans1D1" presStyleIdx="4" presStyleCnt="9"/>
      <dgm:spPr/>
    </dgm:pt>
    <dgm:pt modelId="{94751753-5CE8-4E56-AB28-9D3B0D8510AA}" type="pres">
      <dgm:prSet presAssocID="{EACDDAAB-BFBE-4F6D-AB25-49ECBDFA0DEF}" presName="node" presStyleLbl="node1" presStyleIdx="5" presStyleCnt="10">
        <dgm:presLayoutVars>
          <dgm:bulletEnabled val="1"/>
        </dgm:presLayoutVars>
      </dgm:prSet>
      <dgm:spPr/>
    </dgm:pt>
    <dgm:pt modelId="{60C9065C-8EBA-46FC-B1F2-934A76BD773F}" type="pres">
      <dgm:prSet presAssocID="{ABF20A54-5F0F-4675-9C38-3A4A72A5A139}" presName="sibTrans" presStyleLbl="sibTrans1D1" presStyleIdx="5" presStyleCnt="9"/>
      <dgm:spPr/>
    </dgm:pt>
    <dgm:pt modelId="{B183D947-51A2-4CCA-A39C-AF5E31E96B0F}" type="pres">
      <dgm:prSet presAssocID="{ABF20A54-5F0F-4675-9C38-3A4A72A5A139}" presName="connectorText" presStyleLbl="sibTrans1D1" presStyleIdx="5" presStyleCnt="9"/>
      <dgm:spPr/>
    </dgm:pt>
    <dgm:pt modelId="{5E4C5702-9030-4911-A814-72E34B9B09BE}" type="pres">
      <dgm:prSet presAssocID="{B84EF59C-F86F-485D-B463-259649F02A68}" presName="node" presStyleLbl="node1" presStyleIdx="6" presStyleCnt="10">
        <dgm:presLayoutVars>
          <dgm:bulletEnabled val="1"/>
        </dgm:presLayoutVars>
      </dgm:prSet>
      <dgm:spPr/>
    </dgm:pt>
    <dgm:pt modelId="{152B98F1-9C44-460D-8112-2DB97B36B1F3}" type="pres">
      <dgm:prSet presAssocID="{4B9B7A83-59DC-48E6-9057-4FC09A4DC1C2}" presName="sibTrans" presStyleLbl="sibTrans1D1" presStyleIdx="6" presStyleCnt="9"/>
      <dgm:spPr/>
    </dgm:pt>
    <dgm:pt modelId="{E0BEF646-5F35-4569-A1DF-4BED9C414D11}" type="pres">
      <dgm:prSet presAssocID="{4B9B7A83-59DC-48E6-9057-4FC09A4DC1C2}" presName="connectorText" presStyleLbl="sibTrans1D1" presStyleIdx="6" presStyleCnt="9"/>
      <dgm:spPr/>
    </dgm:pt>
    <dgm:pt modelId="{F639460F-2AB6-448A-968E-62A9AB75876F}" type="pres">
      <dgm:prSet presAssocID="{0EFD219B-0C2C-4FD5-9534-281075691633}" presName="node" presStyleLbl="node1" presStyleIdx="7" presStyleCnt="10">
        <dgm:presLayoutVars>
          <dgm:bulletEnabled val="1"/>
        </dgm:presLayoutVars>
      </dgm:prSet>
      <dgm:spPr/>
    </dgm:pt>
    <dgm:pt modelId="{87B98A89-A562-4DAA-BAE4-BBB69F24B6D9}" type="pres">
      <dgm:prSet presAssocID="{A69CD3A5-C92D-4736-86E0-26A0DEAF3409}" presName="sibTrans" presStyleLbl="sibTrans1D1" presStyleIdx="7" presStyleCnt="9"/>
      <dgm:spPr/>
    </dgm:pt>
    <dgm:pt modelId="{2B0B41E5-3F54-49AE-94E4-DD63D27B6233}" type="pres">
      <dgm:prSet presAssocID="{A69CD3A5-C92D-4736-86E0-26A0DEAF3409}" presName="connectorText" presStyleLbl="sibTrans1D1" presStyleIdx="7" presStyleCnt="9"/>
      <dgm:spPr/>
    </dgm:pt>
    <dgm:pt modelId="{6335958D-0517-48CC-966A-FF88F1DDB071}" type="pres">
      <dgm:prSet presAssocID="{0C77A411-7DA5-4112-861B-4A124F929B11}" presName="node" presStyleLbl="node1" presStyleIdx="8" presStyleCnt="10">
        <dgm:presLayoutVars>
          <dgm:bulletEnabled val="1"/>
        </dgm:presLayoutVars>
      </dgm:prSet>
      <dgm:spPr/>
    </dgm:pt>
    <dgm:pt modelId="{8BCC10FD-CD85-4924-AF36-82723022E9C3}" type="pres">
      <dgm:prSet presAssocID="{EEC23E04-E5C7-469C-A107-C6712F786F13}" presName="sibTrans" presStyleLbl="sibTrans1D1" presStyleIdx="8" presStyleCnt="9"/>
      <dgm:spPr/>
    </dgm:pt>
    <dgm:pt modelId="{1DC46AF1-598C-4DB8-8C15-30B133E8A9D5}" type="pres">
      <dgm:prSet presAssocID="{EEC23E04-E5C7-469C-A107-C6712F786F13}" presName="connectorText" presStyleLbl="sibTrans1D1" presStyleIdx="8" presStyleCnt="9"/>
      <dgm:spPr/>
    </dgm:pt>
    <dgm:pt modelId="{F958F5A0-A284-4728-8455-ED7CACB1CF2C}" type="pres">
      <dgm:prSet presAssocID="{42A85B6E-40BF-4771-9582-75CAE20C81E5}" presName="node" presStyleLbl="node1" presStyleIdx="9" presStyleCnt="10">
        <dgm:presLayoutVars>
          <dgm:bulletEnabled val="1"/>
        </dgm:presLayoutVars>
      </dgm:prSet>
      <dgm:spPr/>
    </dgm:pt>
  </dgm:ptLst>
  <dgm:cxnLst>
    <dgm:cxn modelId="{8CB0410D-360B-42C8-88DE-C9A2FC621456}" type="presOf" srcId="{4D91512C-4EBF-4770-A019-F735240917D0}" destId="{23664D4F-AAFE-4DBD-AF7D-3A1B6868C2BB}" srcOrd="0" destOrd="0" presId="urn:microsoft.com/office/officeart/2016/7/layout/RepeatingBendingProcessNew"/>
    <dgm:cxn modelId="{1521220E-F02A-4AEC-8D8F-CDEEBD48B66E}" type="presOf" srcId="{09B9CE8A-E2F7-4C38-958C-329123CB362E}" destId="{D5E77221-86AF-44DA-A992-283679B21AA2}" srcOrd="1" destOrd="0" presId="urn:microsoft.com/office/officeart/2016/7/layout/RepeatingBendingProcessNew"/>
    <dgm:cxn modelId="{2ABE5F1A-45E2-41AC-B15D-8A72CA0A2C7B}" srcId="{99D21299-6889-4273-AAA7-B1D576C88DA3}" destId="{EACDDAAB-BFBE-4F6D-AB25-49ECBDFA0DEF}" srcOrd="5" destOrd="0" parTransId="{B58773C4-2319-4451-91C2-A5EC4F7E4C87}" sibTransId="{ABF20A54-5F0F-4675-9C38-3A4A72A5A139}"/>
    <dgm:cxn modelId="{45DB561A-4951-4CC4-A6FF-B9AE1A183C3F}" type="presOf" srcId="{8139035B-0603-4C73-B7C2-2C473218C344}" destId="{573F9870-6F14-444A-8F07-B60D7B967AF7}" srcOrd="1" destOrd="0" presId="urn:microsoft.com/office/officeart/2016/7/layout/RepeatingBendingProcessNew"/>
    <dgm:cxn modelId="{87B3941C-E3ED-4393-9A0E-3E4EB2F3DD8F}" type="presOf" srcId="{EEC23E04-E5C7-469C-A107-C6712F786F13}" destId="{8BCC10FD-CD85-4924-AF36-82723022E9C3}" srcOrd="0" destOrd="0" presId="urn:microsoft.com/office/officeart/2016/7/layout/RepeatingBendingProcessNew"/>
    <dgm:cxn modelId="{26FC7820-C242-45D8-869C-E0284EFAA968}" type="presOf" srcId="{0EFD219B-0C2C-4FD5-9534-281075691633}" destId="{F639460F-2AB6-448A-968E-62A9AB75876F}" srcOrd="0" destOrd="0" presId="urn:microsoft.com/office/officeart/2016/7/layout/RepeatingBendingProcessNew"/>
    <dgm:cxn modelId="{8B32D326-0B39-4049-B0CB-79ED0878E201}" type="presOf" srcId="{99D21299-6889-4273-AAA7-B1D576C88DA3}" destId="{F426FDF1-3E89-4626-88CA-CE65E973E5A7}" srcOrd="0" destOrd="0" presId="urn:microsoft.com/office/officeart/2016/7/layout/RepeatingBendingProcessNew"/>
    <dgm:cxn modelId="{C1047E2D-4A6B-4E4A-888C-C9A1F914F28B}" srcId="{99D21299-6889-4273-AAA7-B1D576C88DA3}" destId="{0EFD219B-0C2C-4FD5-9534-281075691633}" srcOrd="7" destOrd="0" parTransId="{50BAC77D-666F-4399-97BE-1EF0AE179DF4}" sibTransId="{A69CD3A5-C92D-4736-86E0-26A0DEAF3409}"/>
    <dgm:cxn modelId="{14177935-4E36-43B3-B6DC-1FF47203DFD0}" type="presOf" srcId="{9858F566-12C1-4ED9-9F09-1B2ABE8F971C}" destId="{9BD43733-557A-404E-9E20-FEB37C63AF19}" srcOrd="0" destOrd="0" presId="urn:microsoft.com/office/officeart/2016/7/layout/RepeatingBendingProcessNew"/>
    <dgm:cxn modelId="{EF9D3536-E489-4555-B4AD-FFEF8307867B}" type="presOf" srcId="{09B9CE8A-E2F7-4C38-958C-329123CB362E}" destId="{891348EB-C0CF-4D15-9277-4FDA8F0356F4}" srcOrd="0" destOrd="0" presId="urn:microsoft.com/office/officeart/2016/7/layout/RepeatingBendingProcessNew"/>
    <dgm:cxn modelId="{5E6AD338-493B-4AF3-AF32-6A0FE994B83F}" type="presOf" srcId="{B84EF59C-F86F-485D-B463-259649F02A68}" destId="{5E4C5702-9030-4911-A814-72E34B9B09BE}" srcOrd="0" destOrd="0" presId="urn:microsoft.com/office/officeart/2016/7/layout/RepeatingBendingProcessNew"/>
    <dgm:cxn modelId="{9346065E-A790-453C-89C1-52F9256DE111}" type="presOf" srcId="{4B9B7A83-59DC-48E6-9057-4FC09A4DC1C2}" destId="{152B98F1-9C44-460D-8112-2DB97B36B1F3}" srcOrd="0" destOrd="0" presId="urn:microsoft.com/office/officeart/2016/7/layout/RepeatingBendingProcessNew"/>
    <dgm:cxn modelId="{48C30C44-5E93-40F6-AD29-2730C16D103D}" srcId="{99D21299-6889-4273-AAA7-B1D576C88DA3}" destId="{9858F566-12C1-4ED9-9F09-1B2ABE8F971C}" srcOrd="4" destOrd="0" parTransId="{BFEC8E2B-9C11-4FF2-8C30-89DBDA52123E}" sibTransId="{914B9D47-300A-4EF0-9556-00A6754CC135}"/>
    <dgm:cxn modelId="{455E0A71-E6A8-4D87-9EE4-1CB8A4A97E07}" srcId="{99D21299-6889-4273-AAA7-B1D576C88DA3}" destId="{B84EF59C-F86F-485D-B463-259649F02A68}" srcOrd="6" destOrd="0" parTransId="{06D17E9E-E54A-4A5E-82F8-01D89F4A4EF1}" sibTransId="{4B9B7A83-59DC-48E6-9057-4FC09A4DC1C2}"/>
    <dgm:cxn modelId="{4C891751-A6C3-4BED-B6F0-9802B4C38B6F}" type="presOf" srcId="{EACDDAAB-BFBE-4F6D-AB25-49ECBDFA0DEF}" destId="{94751753-5CE8-4E56-AB28-9D3B0D8510AA}" srcOrd="0" destOrd="0" presId="urn:microsoft.com/office/officeart/2016/7/layout/RepeatingBendingProcessNew"/>
    <dgm:cxn modelId="{EF821E74-FF61-412D-97D9-D789995C5F4E}" type="presOf" srcId="{EEC23E04-E5C7-469C-A107-C6712F786F13}" destId="{1DC46AF1-598C-4DB8-8C15-30B133E8A9D5}" srcOrd="1" destOrd="0" presId="urn:microsoft.com/office/officeart/2016/7/layout/RepeatingBendingProcessNew"/>
    <dgm:cxn modelId="{1F79445A-0137-49F9-A15E-5CA01ECB5D18}" type="presOf" srcId="{ABF20A54-5F0F-4675-9C38-3A4A72A5A139}" destId="{60C9065C-8EBA-46FC-B1F2-934A76BD773F}" srcOrd="0" destOrd="0" presId="urn:microsoft.com/office/officeart/2016/7/layout/RepeatingBendingProcessNew"/>
    <dgm:cxn modelId="{42C9607B-E93E-4AD8-965C-52DEC9E89B87}" type="presOf" srcId="{4B9B7A83-59DC-48E6-9057-4FC09A4DC1C2}" destId="{E0BEF646-5F35-4569-A1DF-4BED9C414D11}" srcOrd="1" destOrd="0" presId="urn:microsoft.com/office/officeart/2016/7/layout/RepeatingBendingProcessNew"/>
    <dgm:cxn modelId="{6DBB2B7C-19FC-48E6-8989-0ABA592CA5FD}" type="presOf" srcId="{A69CD3A5-C92D-4736-86E0-26A0DEAF3409}" destId="{2B0B41E5-3F54-49AE-94E4-DD63D27B6233}" srcOrd="1" destOrd="0" presId="urn:microsoft.com/office/officeart/2016/7/layout/RepeatingBendingProcessNew"/>
    <dgm:cxn modelId="{ACC74189-76DA-44CA-8B79-C37DC154B801}" type="presOf" srcId="{3355254B-2DBD-498A-A60B-0F561B89E8CE}" destId="{24F44685-969A-4762-B73D-CBE8BD934220}" srcOrd="0" destOrd="0" presId="urn:microsoft.com/office/officeart/2016/7/layout/RepeatingBendingProcessNew"/>
    <dgm:cxn modelId="{A7BF578D-BEB8-435B-8ECA-082C526063F2}" type="presOf" srcId="{1175FA0A-3BBC-4DB6-B819-4B5491DBAD95}" destId="{B392D99F-E8AA-4038-8572-80CF688B5990}" srcOrd="1" destOrd="0" presId="urn:microsoft.com/office/officeart/2016/7/layout/RepeatingBendingProcessNew"/>
    <dgm:cxn modelId="{17B07F9C-63CE-4A70-B0A3-060120454CAB}" type="presOf" srcId="{1A6B52C2-A007-4B6F-8A33-05F16F9BA3C0}" destId="{DA800D95-780D-473C-8FEA-D8FA56A5EA23}" srcOrd="0" destOrd="0" presId="urn:microsoft.com/office/officeart/2016/7/layout/RepeatingBendingProcessNew"/>
    <dgm:cxn modelId="{A6F806A1-25A2-47D1-9982-60F99E14BA84}" srcId="{99D21299-6889-4273-AAA7-B1D576C88DA3}" destId="{DB9DE364-A326-4259-B4FE-A6B639AC4F40}" srcOrd="2" destOrd="0" parTransId="{C0A59865-D289-48B5-A672-1E09E05C901D}" sibTransId="{09B9CE8A-E2F7-4C38-958C-329123CB362E}"/>
    <dgm:cxn modelId="{B4ADB6AE-DEF2-4E19-8803-0C3B257984F7}" type="presOf" srcId="{42A85B6E-40BF-4771-9582-75CAE20C81E5}" destId="{F958F5A0-A284-4728-8455-ED7CACB1CF2C}" srcOrd="0" destOrd="0" presId="urn:microsoft.com/office/officeart/2016/7/layout/RepeatingBendingProcessNew"/>
    <dgm:cxn modelId="{D85E18B2-965A-4253-8EB2-30DF1C83BDB8}" type="presOf" srcId="{914B9D47-300A-4EF0-9556-00A6754CC135}" destId="{3370B8C6-FE8E-4DDD-91C0-E8A1DD96A931}" srcOrd="1" destOrd="0" presId="urn:microsoft.com/office/officeart/2016/7/layout/RepeatingBendingProcessNew"/>
    <dgm:cxn modelId="{C263F4B2-97E6-4D60-8140-8DE8361E3990}" srcId="{99D21299-6889-4273-AAA7-B1D576C88DA3}" destId="{3355254B-2DBD-498A-A60B-0F561B89E8CE}" srcOrd="0" destOrd="0" parTransId="{7A7A9B3A-BE6D-4FFE-9923-4A3DA0C124DC}" sibTransId="{8139035B-0603-4C73-B7C2-2C473218C344}"/>
    <dgm:cxn modelId="{215186BB-4689-4AA9-8015-0FA7FFE047E0}" srcId="{99D21299-6889-4273-AAA7-B1D576C88DA3}" destId="{42A85B6E-40BF-4771-9582-75CAE20C81E5}" srcOrd="9" destOrd="0" parTransId="{00A70BA8-6A30-49BD-A086-BF07029AE52B}" sibTransId="{E9B4234A-AD88-458D-8B78-B1ADC823CE13}"/>
    <dgm:cxn modelId="{2CD4A0C1-4FE8-47DB-A325-3EC66CB41199}" type="presOf" srcId="{08778C78-AE9B-454F-9632-2527F4CDCAAB}" destId="{5E8AE024-9B1D-46DC-B2E1-63B346F215BE}" srcOrd="0" destOrd="0" presId="urn:microsoft.com/office/officeart/2016/7/layout/RepeatingBendingProcessNew"/>
    <dgm:cxn modelId="{8F5B8DC2-8295-48E4-B8B5-351D1470C8E7}" type="presOf" srcId="{8139035B-0603-4C73-B7C2-2C473218C344}" destId="{ACD3A59C-F92F-4F13-BC6C-A93ADF384D69}" srcOrd="0" destOrd="0" presId="urn:microsoft.com/office/officeart/2016/7/layout/RepeatingBendingProcessNew"/>
    <dgm:cxn modelId="{A1B017CF-13CD-4DBF-BB82-1546E0F585D7}" type="presOf" srcId="{DB9DE364-A326-4259-B4FE-A6B639AC4F40}" destId="{B43FCFC3-3C76-4FFD-96E6-5981B77C4B4A}" srcOrd="0" destOrd="0" presId="urn:microsoft.com/office/officeart/2016/7/layout/RepeatingBendingProcessNew"/>
    <dgm:cxn modelId="{DEFC3DD8-DF38-4D02-A361-D2A9BB484D84}" srcId="{99D21299-6889-4273-AAA7-B1D576C88DA3}" destId="{0C77A411-7DA5-4112-861B-4A124F929B11}" srcOrd="8" destOrd="0" parTransId="{E2842841-7586-47D1-9AC5-A1601760E4F6}" sibTransId="{EEC23E04-E5C7-469C-A107-C6712F786F13}"/>
    <dgm:cxn modelId="{139EEFD8-D7AC-4A41-BF25-5A181171F561}" type="presOf" srcId="{0C77A411-7DA5-4112-861B-4A124F929B11}" destId="{6335958D-0517-48CC-966A-FF88F1DDB071}" srcOrd="0" destOrd="0" presId="urn:microsoft.com/office/officeart/2016/7/layout/RepeatingBendingProcessNew"/>
    <dgm:cxn modelId="{F6D8BDE1-80C1-45B0-88E7-DF87E53D87C4}" type="presOf" srcId="{914B9D47-300A-4EF0-9556-00A6754CC135}" destId="{0FA04C9A-9C36-46D9-AA15-4913D495751C}" srcOrd="0" destOrd="0" presId="urn:microsoft.com/office/officeart/2016/7/layout/RepeatingBendingProcessNew"/>
    <dgm:cxn modelId="{7F3708E2-1992-4A7F-A5B0-7C182038D948}" type="presOf" srcId="{4D91512C-4EBF-4770-A019-F735240917D0}" destId="{70400FE3-4A6E-45C1-BEF9-4AC05B44EA57}" srcOrd="1" destOrd="0" presId="urn:microsoft.com/office/officeart/2016/7/layout/RepeatingBendingProcessNew"/>
    <dgm:cxn modelId="{99CECAE4-D68D-4639-9C86-179F860F1162}" type="presOf" srcId="{A69CD3A5-C92D-4736-86E0-26A0DEAF3409}" destId="{87B98A89-A562-4DAA-BAE4-BBB69F24B6D9}" srcOrd="0" destOrd="0" presId="urn:microsoft.com/office/officeart/2016/7/layout/RepeatingBendingProcessNew"/>
    <dgm:cxn modelId="{AEEF2DEE-344B-4AB9-8B78-D4B9CD6BD25E}" srcId="{99D21299-6889-4273-AAA7-B1D576C88DA3}" destId="{08778C78-AE9B-454F-9632-2527F4CDCAAB}" srcOrd="3" destOrd="0" parTransId="{FC318162-CBFA-4605-8AAF-F4BF886CB2D6}" sibTransId="{4D91512C-4EBF-4770-A019-F735240917D0}"/>
    <dgm:cxn modelId="{4A1E6DEF-65EF-4755-A3DC-E604A3E36FDC}" type="presOf" srcId="{1175FA0A-3BBC-4DB6-B819-4B5491DBAD95}" destId="{248C3A20-4C93-4E44-9E7D-7B7A47FCBAA6}" srcOrd="0" destOrd="0" presId="urn:microsoft.com/office/officeart/2016/7/layout/RepeatingBendingProcessNew"/>
    <dgm:cxn modelId="{FD92E8F2-97B8-4427-A6C3-271C324A480B}" type="presOf" srcId="{ABF20A54-5F0F-4675-9C38-3A4A72A5A139}" destId="{B183D947-51A2-4CCA-A39C-AF5E31E96B0F}" srcOrd="1" destOrd="0" presId="urn:microsoft.com/office/officeart/2016/7/layout/RepeatingBendingProcessNew"/>
    <dgm:cxn modelId="{934D7CF7-5821-4406-905E-EFF1CFF8F4E5}" srcId="{99D21299-6889-4273-AAA7-B1D576C88DA3}" destId="{1A6B52C2-A007-4B6F-8A33-05F16F9BA3C0}" srcOrd="1" destOrd="0" parTransId="{B3540F8E-D012-431F-874D-B2F87707F231}" sibTransId="{1175FA0A-3BBC-4DB6-B819-4B5491DBAD95}"/>
    <dgm:cxn modelId="{0F1E87C9-981C-4066-A30A-88A044B529F2}" type="presParOf" srcId="{F426FDF1-3E89-4626-88CA-CE65E973E5A7}" destId="{24F44685-969A-4762-B73D-CBE8BD934220}" srcOrd="0" destOrd="0" presId="urn:microsoft.com/office/officeart/2016/7/layout/RepeatingBendingProcessNew"/>
    <dgm:cxn modelId="{E83F97D3-CAE1-408B-835E-43EE89E7293E}" type="presParOf" srcId="{F426FDF1-3E89-4626-88CA-CE65E973E5A7}" destId="{ACD3A59C-F92F-4F13-BC6C-A93ADF384D69}" srcOrd="1" destOrd="0" presId="urn:microsoft.com/office/officeart/2016/7/layout/RepeatingBendingProcessNew"/>
    <dgm:cxn modelId="{E40C857F-C8DB-4258-A860-6E4CB9D52B74}" type="presParOf" srcId="{ACD3A59C-F92F-4F13-BC6C-A93ADF384D69}" destId="{573F9870-6F14-444A-8F07-B60D7B967AF7}" srcOrd="0" destOrd="0" presId="urn:microsoft.com/office/officeart/2016/7/layout/RepeatingBendingProcessNew"/>
    <dgm:cxn modelId="{9567363F-9158-4F9F-9164-88E51122F5A1}" type="presParOf" srcId="{F426FDF1-3E89-4626-88CA-CE65E973E5A7}" destId="{DA800D95-780D-473C-8FEA-D8FA56A5EA23}" srcOrd="2" destOrd="0" presId="urn:microsoft.com/office/officeart/2016/7/layout/RepeatingBendingProcessNew"/>
    <dgm:cxn modelId="{1A35B29A-0644-47F3-8525-88749BC11662}" type="presParOf" srcId="{F426FDF1-3E89-4626-88CA-CE65E973E5A7}" destId="{248C3A20-4C93-4E44-9E7D-7B7A47FCBAA6}" srcOrd="3" destOrd="0" presId="urn:microsoft.com/office/officeart/2016/7/layout/RepeatingBendingProcessNew"/>
    <dgm:cxn modelId="{06B68AB5-50FE-4332-83D8-20548102F2B5}" type="presParOf" srcId="{248C3A20-4C93-4E44-9E7D-7B7A47FCBAA6}" destId="{B392D99F-E8AA-4038-8572-80CF688B5990}" srcOrd="0" destOrd="0" presId="urn:microsoft.com/office/officeart/2016/7/layout/RepeatingBendingProcessNew"/>
    <dgm:cxn modelId="{57B113D6-83AC-4D80-8B4B-7A7141CCB2F4}" type="presParOf" srcId="{F426FDF1-3E89-4626-88CA-CE65E973E5A7}" destId="{B43FCFC3-3C76-4FFD-96E6-5981B77C4B4A}" srcOrd="4" destOrd="0" presId="urn:microsoft.com/office/officeart/2016/7/layout/RepeatingBendingProcessNew"/>
    <dgm:cxn modelId="{C89D7143-3AB8-415A-8FBF-D1DD7930F7D9}" type="presParOf" srcId="{F426FDF1-3E89-4626-88CA-CE65E973E5A7}" destId="{891348EB-C0CF-4D15-9277-4FDA8F0356F4}" srcOrd="5" destOrd="0" presId="urn:microsoft.com/office/officeart/2016/7/layout/RepeatingBendingProcessNew"/>
    <dgm:cxn modelId="{14E8E4C1-8540-43BF-B0D6-A34824D56932}" type="presParOf" srcId="{891348EB-C0CF-4D15-9277-4FDA8F0356F4}" destId="{D5E77221-86AF-44DA-A992-283679B21AA2}" srcOrd="0" destOrd="0" presId="urn:microsoft.com/office/officeart/2016/7/layout/RepeatingBendingProcessNew"/>
    <dgm:cxn modelId="{D9C64DD8-6251-4F0C-9369-D2AB3FE8CF55}" type="presParOf" srcId="{F426FDF1-3E89-4626-88CA-CE65E973E5A7}" destId="{5E8AE024-9B1D-46DC-B2E1-63B346F215BE}" srcOrd="6" destOrd="0" presId="urn:microsoft.com/office/officeart/2016/7/layout/RepeatingBendingProcessNew"/>
    <dgm:cxn modelId="{E4D1D6FC-2C46-43EB-B661-3F7EB1A70F74}" type="presParOf" srcId="{F426FDF1-3E89-4626-88CA-CE65E973E5A7}" destId="{23664D4F-AAFE-4DBD-AF7D-3A1B6868C2BB}" srcOrd="7" destOrd="0" presId="urn:microsoft.com/office/officeart/2016/7/layout/RepeatingBendingProcessNew"/>
    <dgm:cxn modelId="{A4E421DA-9497-43DF-9F15-9D966AB8AB8B}" type="presParOf" srcId="{23664D4F-AAFE-4DBD-AF7D-3A1B6868C2BB}" destId="{70400FE3-4A6E-45C1-BEF9-4AC05B44EA57}" srcOrd="0" destOrd="0" presId="urn:microsoft.com/office/officeart/2016/7/layout/RepeatingBendingProcessNew"/>
    <dgm:cxn modelId="{976E2156-0C81-46ED-921A-338424B64461}" type="presParOf" srcId="{F426FDF1-3E89-4626-88CA-CE65E973E5A7}" destId="{9BD43733-557A-404E-9E20-FEB37C63AF19}" srcOrd="8" destOrd="0" presId="urn:microsoft.com/office/officeart/2016/7/layout/RepeatingBendingProcessNew"/>
    <dgm:cxn modelId="{59931DB9-6E8D-4A3C-897A-D168A84161AF}" type="presParOf" srcId="{F426FDF1-3E89-4626-88CA-CE65E973E5A7}" destId="{0FA04C9A-9C36-46D9-AA15-4913D495751C}" srcOrd="9" destOrd="0" presId="urn:microsoft.com/office/officeart/2016/7/layout/RepeatingBendingProcessNew"/>
    <dgm:cxn modelId="{BF23C0D3-85BD-4CAB-B07B-0B272B22EAE4}" type="presParOf" srcId="{0FA04C9A-9C36-46D9-AA15-4913D495751C}" destId="{3370B8C6-FE8E-4DDD-91C0-E8A1DD96A931}" srcOrd="0" destOrd="0" presId="urn:microsoft.com/office/officeart/2016/7/layout/RepeatingBendingProcessNew"/>
    <dgm:cxn modelId="{4982B09B-A118-4671-A626-D1FA6B3E39D2}" type="presParOf" srcId="{F426FDF1-3E89-4626-88CA-CE65E973E5A7}" destId="{94751753-5CE8-4E56-AB28-9D3B0D8510AA}" srcOrd="10" destOrd="0" presId="urn:microsoft.com/office/officeart/2016/7/layout/RepeatingBendingProcessNew"/>
    <dgm:cxn modelId="{DB5F0E87-0326-45A0-B6A5-B7A42D6EFEEA}" type="presParOf" srcId="{F426FDF1-3E89-4626-88CA-CE65E973E5A7}" destId="{60C9065C-8EBA-46FC-B1F2-934A76BD773F}" srcOrd="11" destOrd="0" presId="urn:microsoft.com/office/officeart/2016/7/layout/RepeatingBendingProcessNew"/>
    <dgm:cxn modelId="{AA4D5160-D5FC-4F64-B647-AFE8C9C5E3B9}" type="presParOf" srcId="{60C9065C-8EBA-46FC-B1F2-934A76BD773F}" destId="{B183D947-51A2-4CCA-A39C-AF5E31E96B0F}" srcOrd="0" destOrd="0" presId="urn:microsoft.com/office/officeart/2016/7/layout/RepeatingBendingProcessNew"/>
    <dgm:cxn modelId="{51116885-F13C-48F8-B2F0-A6DA5464D03C}" type="presParOf" srcId="{F426FDF1-3E89-4626-88CA-CE65E973E5A7}" destId="{5E4C5702-9030-4911-A814-72E34B9B09BE}" srcOrd="12" destOrd="0" presId="urn:microsoft.com/office/officeart/2016/7/layout/RepeatingBendingProcessNew"/>
    <dgm:cxn modelId="{BFE6116B-68A5-4DC6-89FE-41DFDBE79CD5}" type="presParOf" srcId="{F426FDF1-3E89-4626-88CA-CE65E973E5A7}" destId="{152B98F1-9C44-460D-8112-2DB97B36B1F3}" srcOrd="13" destOrd="0" presId="urn:microsoft.com/office/officeart/2016/7/layout/RepeatingBendingProcessNew"/>
    <dgm:cxn modelId="{B0D2D341-C066-4ADC-BCFC-92298BD85BAD}" type="presParOf" srcId="{152B98F1-9C44-460D-8112-2DB97B36B1F3}" destId="{E0BEF646-5F35-4569-A1DF-4BED9C414D11}" srcOrd="0" destOrd="0" presId="urn:microsoft.com/office/officeart/2016/7/layout/RepeatingBendingProcessNew"/>
    <dgm:cxn modelId="{DB70DE8C-DE41-4142-B7C9-5C7DFCC8F89A}" type="presParOf" srcId="{F426FDF1-3E89-4626-88CA-CE65E973E5A7}" destId="{F639460F-2AB6-448A-968E-62A9AB75876F}" srcOrd="14" destOrd="0" presId="urn:microsoft.com/office/officeart/2016/7/layout/RepeatingBendingProcessNew"/>
    <dgm:cxn modelId="{AC6A5C63-2217-42A3-B9B1-C542A47B2E9E}" type="presParOf" srcId="{F426FDF1-3E89-4626-88CA-CE65E973E5A7}" destId="{87B98A89-A562-4DAA-BAE4-BBB69F24B6D9}" srcOrd="15" destOrd="0" presId="urn:microsoft.com/office/officeart/2016/7/layout/RepeatingBendingProcessNew"/>
    <dgm:cxn modelId="{68E20843-C0C1-4B05-AC8A-99C8773B133A}" type="presParOf" srcId="{87B98A89-A562-4DAA-BAE4-BBB69F24B6D9}" destId="{2B0B41E5-3F54-49AE-94E4-DD63D27B6233}" srcOrd="0" destOrd="0" presId="urn:microsoft.com/office/officeart/2016/7/layout/RepeatingBendingProcessNew"/>
    <dgm:cxn modelId="{3B2BBBA8-00DA-4C2F-93DA-69773005AB10}" type="presParOf" srcId="{F426FDF1-3E89-4626-88CA-CE65E973E5A7}" destId="{6335958D-0517-48CC-966A-FF88F1DDB071}" srcOrd="16" destOrd="0" presId="urn:microsoft.com/office/officeart/2016/7/layout/RepeatingBendingProcessNew"/>
    <dgm:cxn modelId="{6EA211F6-36B8-4883-A69F-2D3FB7E673AB}" type="presParOf" srcId="{F426FDF1-3E89-4626-88CA-CE65E973E5A7}" destId="{8BCC10FD-CD85-4924-AF36-82723022E9C3}" srcOrd="17" destOrd="0" presId="urn:microsoft.com/office/officeart/2016/7/layout/RepeatingBendingProcessNew"/>
    <dgm:cxn modelId="{DD5484FD-B1BF-4714-BC3F-1014AF3F44DF}" type="presParOf" srcId="{8BCC10FD-CD85-4924-AF36-82723022E9C3}" destId="{1DC46AF1-598C-4DB8-8C15-30B133E8A9D5}" srcOrd="0" destOrd="0" presId="urn:microsoft.com/office/officeart/2016/7/layout/RepeatingBendingProcessNew"/>
    <dgm:cxn modelId="{63772258-A713-4334-B3BB-0520756393F3}" type="presParOf" srcId="{F426FDF1-3E89-4626-88CA-CE65E973E5A7}" destId="{F958F5A0-A284-4728-8455-ED7CACB1CF2C}" srcOrd="18" destOrd="0" presId="urn:microsoft.com/office/officeart/2016/7/layout/RepeatingBendingProcessNew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5F233F-6607-43AA-B982-6D1892947F0B}">
      <dsp:nvSpPr>
        <dsp:cNvPr id="0" name=""/>
        <dsp:cNvSpPr/>
      </dsp:nvSpPr>
      <dsp:spPr>
        <a:xfrm>
          <a:off x="1646607" y="0"/>
          <a:ext cx="8437604" cy="46875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Research Objectives 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• To conduct a structured literature review on AI in education, programming education, and feedback theory.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• To identify common debugging and feedback challenges experienced by secondary school computing students.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• To design and develop a prototype system delivering structured AI-assisted feedback aligned with educational principles.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• To implement and test the prototype with secondary-level computing learners.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• To collect and analyse quantitative and qualitative data measuring perceived understanding, confidence, and usability.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• To evaluate the effectiveness of structured AI-assisted feedback compared to standard technical feedback.</a:t>
          </a:r>
          <a:endParaRPr lang="en-US" sz="1900" kern="1200" dirty="0"/>
        </a:p>
      </dsp:txBody>
      <dsp:txXfrm>
        <a:off x="1783901" y="137294"/>
        <a:ext cx="8163016" cy="44129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D590AD-0422-423E-8393-B4A4CB4615A3}">
      <dsp:nvSpPr>
        <dsp:cNvPr id="0" name=""/>
        <dsp:cNvSpPr/>
      </dsp:nvSpPr>
      <dsp:spPr>
        <a:xfrm>
          <a:off x="2152377" y="596598"/>
          <a:ext cx="4555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5551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67999" y="639885"/>
        <a:ext cx="24307" cy="4866"/>
      </dsp:txXfrm>
    </dsp:sp>
    <dsp:sp modelId="{35DCBF1C-4156-46D5-A5EB-841AC08BA6DB}">
      <dsp:nvSpPr>
        <dsp:cNvPr id="0" name=""/>
        <dsp:cNvSpPr/>
      </dsp:nvSpPr>
      <dsp:spPr>
        <a:xfrm>
          <a:off x="40474" y="8207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Research Philosophy – Positivism</a:t>
          </a:r>
          <a:endParaRPr lang="en-US" sz="1200" kern="1200"/>
        </a:p>
      </dsp:txBody>
      <dsp:txXfrm>
        <a:off x="40474" y="8207"/>
        <a:ext cx="2113703" cy="1268222"/>
      </dsp:txXfrm>
    </dsp:sp>
    <dsp:sp modelId="{4CBEA255-05CE-4732-BC35-2C2401BD1E39}">
      <dsp:nvSpPr>
        <dsp:cNvPr id="0" name=""/>
        <dsp:cNvSpPr/>
      </dsp:nvSpPr>
      <dsp:spPr>
        <a:xfrm>
          <a:off x="4752232" y="596598"/>
          <a:ext cx="4555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5551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67854" y="639885"/>
        <a:ext cx="24307" cy="4866"/>
      </dsp:txXfrm>
    </dsp:sp>
    <dsp:sp modelId="{EA93138D-88D6-4152-ACA8-1B9CD4881BD6}">
      <dsp:nvSpPr>
        <dsp:cNvPr id="0" name=""/>
        <dsp:cNvSpPr/>
      </dsp:nvSpPr>
      <dsp:spPr>
        <a:xfrm>
          <a:off x="2640329" y="8207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Objective measurement of impact using measurable and observable data.</a:t>
          </a:r>
          <a:endParaRPr lang="en-US" sz="1200" kern="1200" dirty="0"/>
        </a:p>
      </dsp:txBody>
      <dsp:txXfrm>
        <a:off x="2640329" y="8207"/>
        <a:ext cx="2113703" cy="1268222"/>
      </dsp:txXfrm>
    </dsp:sp>
    <dsp:sp modelId="{6BD34A82-2B8F-4BF5-ACA1-0F7AA7A05E0D}">
      <dsp:nvSpPr>
        <dsp:cNvPr id="0" name=""/>
        <dsp:cNvSpPr/>
      </dsp:nvSpPr>
      <dsp:spPr>
        <a:xfrm>
          <a:off x="1097325" y="1274629"/>
          <a:ext cx="5199710" cy="455551"/>
        </a:xfrm>
        <a:custGeom>
          <a:avLst/>
          <a:gdLst/>
          <a:ahLst/>
          <a:cxnLst/>
          <a:rect l="0" t="0" r="0" b="0"/>
          <a:pathLst>
            <a:path>
              <a:moveTo>
                <a:pt x="5199710" y="0"/>
              </a:moveTo>
              <a:lnTo>
                <a:pt x="5199710" y="244875"/>
              </a:lnTo>
              <a:lnTo>
                <a:pt x="0" y="244875"/>
              </a:lnTo>
              <a:lnTo>
                <a:pt x="0" y="455551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66621" y="1499972"/>
        <a:ext cx="261119" cy="4866"/>
      </dsp:txXfrm>
    </dsp:sp>
    <dsp:sp modelId="{662D92C7-FB25-4617-937C-9DA2AE793272}">
      <dsp:nvSpPr>
        <dsp:cNvPr id="0" name=""/>
        <dsp:cNvSpPr/>
      </dsp:nvSpPr>
      <dsp:spPr>
        <a:xfrm>
          <a:off x="5240184" y="8207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Research Approach – Deductive</a:t>
          </a:r>
          <a:endParaRPr lang="en-US" sz="1200" kern="1200"/>
        </a:p>
      </dsp:txBody>
      <dsp:txXfrm>
        <a:off x="5240184" y="8207"/>
        <a:ext cx="2113703" cy="1268222"/>
      </dsp:txXfrm>
    </dsp:sp>
    <dsp:sp modelId="{A4D9FFB4-4ECB-42E9-920D-37BF03156C96}">
      <dsp:nvSpPr>
        <dsp:cNvPr id="0" name=""/>
        <dsp:cNvSpPr/>
      </dsp:nvSpPr>
      <dsp:spPr>
        <a:xfrm>
          <a:off x="2152377" y="2350972"/>
          <a:ext cx="4555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5551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67999" y="2394258"/>
        <a:ext cx="24307" cy="4866"/>
      </dsp:txXfrm>
    </dsp:sp>
    <dsp:sp modelId="{2B5F5127-4E4B-431C-855A-A0E722B4E6DC}">
      <dsp:nvSpPr>
        <dsp:cNvPr id="0" name=""/>
        <dsp:cNvSpPr/>
      </dsp:nvSpPr>
      <dsp:spPr>
        <a:xfrm>
          <a:off x="40474" y="1762581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Testing the hypothesis that structured AI feedback improves understanding and confidence.</a:t>
          </a:r>
          <a:endParaRPr lang="en-US" sz="1200" kern="1200" dirty="0"/>
        </a:p>
      </dsp:txBody>
      <dsp:txXfrm>
        <a:off x="40474" y="1762581"/>
        <a:ext cx="2113703" cy="1268222"/>
      </dsp:txXfrm>
    </dsp:sp>
    <dsp:sp modelId="{6E79D527-1C88-45AF-B25A-2656A27E7EBA}">
      <dsp:nvSpPr>
        <dsp:cNvPr id="0" name=""/>
        <dsp:cNvSpPr/>
      </dsp:nvSpPr>
      <dsp:spPr>
        <a:xfrm>
          <a:off x="4752232" y="2350972"/>
          <a:ext cx="4555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5551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67854" y="2394258"/>
        <a:ext cx="24307" cy="4866"/>
      </dsp:txXfrm>
    </dsp:sp>
    <dsp:sp modelId="{AD6D4A79-01D1-449E-9D75-74AB7ACE7799}">
      <dsp:nvSpPr>
        <dsp:cNvPr id="0" name=""/>
        <dsp:cNvSpPr/>
      </dsp:nvSpPr>
      <dsp:spPr>
        <a:xfrm>
          <a:off x="2640329" y="1762581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Research Design – Design Science Research</a:t>
          </a:r>
          <a:endParaRPr lang="en-US" sz="1200" kern="1200"/>
        </a:p>
      </dsp:txBody>
      <dsp:txXfrm>
        <a:off x="2640329" y="1762581"/>
        <a:ext cx="2113703" cy="1268222"/>
      </dsp:txXfrm>
    </dsp:sp>
    <dsp:sp modelId="{B5893161-EE44-46E5-81F1-0D255B81897F}">
      <dsp:nvSpPr>
        <dsp:cNvPr id="0" name=""/>
        <dsp:cNvSpPr/>
      </dsp:nvSpPr>
      <dsp:spPr>
        <a:xfrm>
          <a:off x="1097325" y="3029003"/>
          <a:ext cx="5199710" cy="455551"/>
        </a:xfrm>
        <a:custGeom>
          <a:avLst/>
          <a:gdLst/>
          <a:ahLst/>
          <a:cxnLst/>
          <a:rect l="0" t="0" r="0" b="0"/>
          <a:pathLst>
            <a:path>
              <a:moveTo>
                <a:pt x="5199710" y="0"/>
              </a:moveTo>
              <a:lnTo>
                <a:pt x="5199710" y="244875"/>
              </a:lnTo>
              <a:lnTo>
                <a:pt x="0" y="244875"/>
              </a:lnTo>
              <a:lnTo>
                <a:pt x="0" y="455551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66621" y="3254345"/>
        <a:ext cx="261119" cy="4866"/>
      </dsp:txXfrm>
    </dsp:sp>
    <dsp:sp modelId="{717E8EC4-48E0-41EB-9267-70958397F153}">
      <dsp:nvSpPr>
        <dsp:cNvPr id="0" name=""/>
        <dsp:cNvSpPr/>
      </dsp:nvSpPr>
      <dsp:spPr>
        <a:xfrm>
          <a:off x="5240184" y="1762581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Development and evaluation of a prototype system.</a:t>
          </a:r>
          <a:endParaRPr lang="en-US" sz="1200" kern="1200" dirty="0"/>
        </a:p>
      </dsp:txBody>
      <dsp:txXfrm>
        <a:off x="5240184" y="1762581"/>
        <a:ext cx="2113703" cy="1268222"/>
      </dsp:txXfrm>
    </dsp:sp>
    <dsp:sp modelId="{7D337522-E73F-4D13-A475-E3AA974C6271}">
      <dsp:nvSpPr>
        <dsp:cNvPr id="0" name=""/>
        <dsp:cNvSpPr/>
      </dsp:nvSpPr>
      <dsp:spPr>
        <a:xfrm>
          <a:off x="2152377" y="4105345"/>
          <a:ext cx="4555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5551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67999" y="4148632"/>
        <a:ext cx="24307" cy="4866"/>
      </dsp:txXfrm>
    </dsp:sp>
    <dsp:sp modelId="{55AAA49E-D42A-457D-B8F5-77AFB19FA9D5}">
      <dsp:nvSpPr>
        <dsp:cNvPr id="0" name=""/>
        <dsp:cNvSpPr/>
      </dsp:nvSpPr>
      <dsp:spPr>
        <a:xfrm>
          <a:off x="40474" y="3516954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Research Strategy – Experimental Case Study</a:t>
          </a:r>
          <a:endParaRPr lang="en-US" sz="1200" kern="1200"/>
        </a:p>
      </dsp:txBody>
      <dsp:txXfrm>
        <a:off x="40474" y="3516954"/>
        <a:ext cx="2113703" cy="1268222"/>
      </dsp:txXfrm>
    </dsp:sp>
    <dsp:sp modelId="{E5A44353-B599-4683-AC8A-1DB80EC6E873}">
      <dsp:nvSpPr>
        <dsp:cNvPr id="0" name=""/>
        <dsp:cNvSpPr/>
      </dsp:nvSpPr>
      <dsp:spPr>
        <a:xfrm>
          <a:off x="4752232" y="4105345"/>
          <a:ext cx="4555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5551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67854" y="4148632"/>
        <a:ext cx="24307" cy="4866"/>
      </dsp:txXfrm>
    </dsp:sp>
    <dsp:sp modelId="{D1407998-7A0B-4A46-90F4-40BC103BF970}">
      <dsp:nvSpPr>
        <dsp:cNvPr id="0" name=""/>
        <dsp:cNvSpPr/>
      </dsp:nvSpPr>
      <dsp:spPr>
        <a:xfrm>
          <a:off x="2640329" y="3516954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Controlled testing within a secondary-level learning setting.</a:t>
          </a:r>
          <a:endParaRPr lang="en-US" sz="1200" kern="1200" dirty="0"/>
        </a:p>
      </dsp:txBody>
      <dsp:txXfrm>
        <a:off x="2640329" y="3516954"/>
        <a:ext cx="2113703" cy="1268222"/>
      </dsp:txXfrm>
    </dsp:sp>
    <dsp:sp modelId="{9EE72F6C-22AF-4FDD-98DE-07E7854F0F9D}">
      <dsp:nvSpPr>
        <dsp:cNvPr id="0" name=""/>
        <dsp:cNvSpPr/>
      </dsp:nvSpPr>
      <dsp:spPr>
        <a:xfrm>
          <a:off x="1097325" y="4783376"/>
          <a:ext cx="5199710" cy="455551"/>
        </a:xfrm>
        <a:custGeom>
          <a:avLst/>
          <a:gdLst/>
          <a:ahLst/>
          <a:cxnLst/>
          <a:rect l="0" t="0" r="0" b="0"/>
          <a:pathLst>
            <a:path>
              <a:moveTo>
                <a:pt x="5199710" y="0"/>
              </a:moveTo>
              <a:lnTo>
                <a:pt x="5199710" y="244875"/>
              </a:lnTo>
              <a:lnTo>
                <a:pt x="0" y="244875"/>
              </a:lnTo>
              <a:lnTo>
                <a:pt x="0" y="455551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66621" y="5008719"/>
        <a:ext cx="261119" cy="4866"/>
      </dsp:txXfrm>
    </dsp:sp>
    <dsp:sp modelId="{B4324874-F507-4B3A-8294-96F6D0F508AF}">
      <dsp:nvSpPr>
        <dsp:cNvPr id="0" name=""/>
        <dsp:cNvSpPr/>
      </dsp:nvSpPr>
      <dsp:spPr>
        <a:xfrm>
          <a:off x="5240184" y="3516954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Method Choice – Mixed Methods</a:t>
          </a:r>
          <a:endParaRPr lang="en-US" sz="1200" kern="1200"/>
        </a:p>
      </dsp:txBody>
      <dsp:txXfrm>
        <a:off x="5240184" y="3516954"/>
        <a:ext cx="2113703" cy="1268222"/>
      </dsp:txXfrm>
    </dsp:sp>
    <dsp:sp modelId="{85828578-CE26-4133-831B-950921551C4E}">
      <dsp:nvSpPr>
        <dsp:cNvPr id="0" name=""/>
        <dsp:cNvSpPr/>
      </dsp:nvSpPr>
      <dsp:spPr>
        <a:xfrm>
          <a:off x="2152377" y="5859719"/>
          <a:ext cx="4555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5551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67999" y="5903006"/>
        <a:ext cx="24307" cy="4866"/>
      </dsp:txXfrm>
    </dsp:sp>
    <dsp:sp modelId="{6968A820-F520-42CD-B570-2E9214233E60}">
      <dsp:nvSpPr>
        <dsp:cNvPr id="0" name=""/>
        <dsp:cNvSpPr/>
      </dsp:nvSpPr>
      <dsp:spPr>
        <a:xfrm>
          <a:off x="40474" y="5271328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Quantitative (confidence &amp; understanding scores)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200" kern="1200" dirty="0"/>
          </a:br>
          <a:r>
            <a:rPr lang="en-GB" sz="1200" kern="1200" dirty="0"/>
            <a:t>Qualitative (student reflections &amp; usability feedback)</a:t>
          </a:r>
          <a:endParaRPr lang="en-US" sz="1200" kern="1200" dirty="0"/>
        </a:p>
      </dsp:txBody>
      <dsp:txXfrm>
        <a:off x="40474" y="5271328"/>
        <a:ext cx="2113703" cy="1268222"/>
      </dsp:txXfrm>
    </dsp:sp>
    <dsp:sp modelId="{9E4EE560-E30B-4D24-A355-0EDFBDCC4420}">
      <dsp:nvSpPr>
        <dsp:cNvPr id="0" name=""/>
        <dsp:cNvSpPr/>
      </dsp:nvSpPr>
      <dsp:spPr>
        <a:xfrm>
          <a:off x="4752232" y="5859719"/>
          <a:ext cx="4555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5551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967854" y="5903006"/>
        <a:ext cx="24307" cy="4866"/>
      </dsp:txXfrm>
    </dsp:sp>
    <dsp:sp modelId="{0E403DE4-7690-41BF-BF2C-2AE778A8A33F}">
      <dsp:nvSpPr>
        <dsp:cNvPr id="0" name=""/>
        <dsp:cNvSpPr/>
      </dsp:nvSpPr>
      <dsp:spPr>
        <a:xfrm>
          <a:off x="2640329" y="5271328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Time Horizon – Cross-Sectional</a:t>
          </a:r>
        </a:p>
      </dsp:txBody>
      <dsp:txXfrm>
        <a:off x="2640329" y="5271328"/>
        <a:ext cx="2113703" cy="1268222"/>
      </dsp:txXfrm>
    </dsp:sp>
    <dsp:sp modelId="{F5BC735E-4631-4744-BC85-C6AF377CCDC9}">
      <dsp:nvSpPr>
        <dsp:cNvPr id="0" name=""/>
        <dsp:cNvSpPr/>
      </dsp:nvSpPr>
      <dsp:spPr>
        <a:xfrm>
          <a:off x="5240184" y="5271328"/>
          <a:ext cx="2113703" cy="12682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73" tIns="108718" rIns="103573" bIns="10871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Data will be collected during a single controlled study session rather than over a long period.</a:t>
          </a:r>
        </a:p>
      </dsp:txBody>
      <dsp:txXfrm>
        <a:off x="5240184" y="5271328"/>
        <a:ext cx="2113703" cy="12682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D3A59C-F92F-4F13-BC6C-A93ADF384D69}">
      <dsp:nvSpPr>
        <dsp:cNvPr id="0" name=""/>
        <dsp:cNvSpPr/>
      </dsp:nvSpPr>
      <dsp:spPr>
        <a:xfrm>
          <a:off x="2739270" y="721075"/>
          <a:ext cx="54828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1241" y="45720"/>
              </a:lnTo>
              <a:lnTo>
                <a:pt x="291241" y="47154"/>
              </a:lnTo>
              <a:lnTo>
                <a:pt x="548283" y="47154"/>
              </a:lnTo>
            </a:path>
          </a:pathLst>
        </a:custGeom>
        <a:noFill/>
        <a:ln w="9525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98940" y="763867"/>
        <a:ext cx="28944" cy="5855"/>
      </dsp:txXfrm>
    </dsp:sp>
    <dsp:sp modelId="{24F44685-969A-4762-B73D-CBE8BD934220}">
      <dsp:nvSpPr>
        <dsp:cNvPr id="0" name=""/>
        <dsp:cNvSpPr/>
      </dsp:nvSpPr>
      <dsp:spPr>
        <a:xfrm>
          <a:off x="197647" y="3768"/>
          <a:ext cx="2543423" cy="1526053"/>
        </a:xfrm>
        <a:prstGeom prst="rect">
          <a:avLst/>
        </a:prstGeom>
        <a:solidFill>
          <a:schemeClr val="accent1"/>
        </a:soli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630" tIns="130821" rIns="124630" bIns="13082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Phase 1 – Literature Review &amp; Ethics (March–April 2026)</a:t>
          </a:r>
          <a:endParaRPr lang="en-US" sz="1200" kern="1200"/>
        </a:p>
      </dsp:txBody>
      <dsp:txXfrm>
        <a:off x="197647" y="3768"/>
        <a:ext cx="2543423" cy="1526053"/>
      </dsp:txXfrm>
    </dsp:sp>
    <dsp:sp modelId="{248C3A20-4C93-4E44-9E7D-7B7A47FCBAA6}">
      <dsp:nvSpPr>
        <dsp:cNvPr id="0" name=""/>
        <dsp:cNvSpPr/>
      </dsp:nvSpPr>
      <dsp:spPr>
        <a:xfrm>
          <a:off x="5861577" y="722510"/>
          <a:ext cx="5543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387" y="45720"/>
              </a:lnTo>
            </a:path>
          </a:pathLst>
        </a:custGeom>
        <a:noFill/>
        <a:ln w="9525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24146" y="765302"/>
        <a:ext cx="29249" cy="5855"/>
      </dsp:txXfrm>
    </dsp:sp>
    <dsp:sp modelId="{DA800D95-780D-473C-8FEA-D8FA56A5EA23}">
      <dsp:nvSpPr>
        <dsp:cNvPr id="0" name=""/>
        <dsp:cNvSpPr/>
      </dsp:nvSpPr>
      <dsp:spPr>
        <a:xfrm>
          <a:off x="3319954" y="5203"/>
          <a:ext cx="2543423" cy="1526053"/>
        </a:xfrm>
        <a:prstGeom prst="rect">
          <a:avLst/>
        </a:prstGeom>
        <a:solidFill>
          <a:schemeClr val="accent1"/>
        </a:soli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630" tIns="130821" rIns="124630" bIns="13082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• Structured literature review</a:t>
          </a:r>
          <a:br>
            <a:rPr lang="en-GB" sz="1200" kern="1200" dirty="0"/>
          </a:br>
          <a:r>
            <a:rPr lang="en-GB" sz="1200" kern="1200" dirty="0"/>
            <a:t>• Finalise research design</a:t>
          </a:r>
          <a:br>
            <a:rPr lang="en-GB" sz="1200" kern="1200" dirty="0"/>
          </a:br>
          <a:r>
            <a:rPr lang="en-GB" sz="1200" kern="1200" dirty="0"/>
            <a:t>• Submit and obtain ethical approval</a:t>
          </a:r>
          <a:endParaRPr lang="en-US" sz="1200" kern="1200" dirty="0"/>
        </a:p>
      </dsp:txBody>
      <dsp:txXfrm>
        <a:off x="3319954" y="5203"/>
        <a:ext cx="2543423" cy="1526053"/>
      </dsp:txXfrm>
    </dsp:sp>
    <dsp:sp modelId="{891348EB-C0CF-4D15-9277-4FDA8F0356F4}">
      <dsp:nvSpPr>
        <dsp:cNvPr id="0" name=""/>
        <dsp:cNvSpPr/>
      </dsp:nvSpPr>
      <dsp:spPr>
        <a:xfrm>
          <a:off x="8989987" y="722510"/>
          <a:ext cx="5543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387" y="45720"/>
              </a:lnTo>
            </a:path>
          </a:pathLst>
        </a:custGeom>
        <a:noFill/>
        <a:ln w="9525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252556" y="765302"/>
        <a:ext cx="29249" cy="5855"/>
      </dsp:txXfrm>
    </dsp:sp>
    <dsp:sp modelId="{B43FCFC3-3C76-4FFD-96E6-5981B77C4B4A}">
      <dsp:nvSpPr>
        <dsp:cNvPr id="0" name=""/>
        <dsp:cNvSpPr/>
      </dsp:nvSpPr>
      <dsp:spPr>
        <a:xfrm>
          <a:off x="6448364" y="5203"/>
          <a:ext cx="2543423" cy="1526053"/>
        </a:xfrm>
        <a:prstGeom prst="rect">
          <a:avLst/>
        </a:prstGeom>
        <a:solidFill>
          <a:schemeClr val="accent1"/>
        </a:soli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630" tIns="130821" rIns="124630" bIns="13082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Phase 2 – Prototype Design &amp; Development (May–June 2026)</a:t>
          </a:r>
          <a:endParaRPr lang="en-US" sz="1200" kern="1200"/>
        </a:p>
      </dsp:txBody>
      <dsp:txXfrm>
        <a:off x="6448364" y="5203"/>
        <a:ext cx="2543423" cy="1526053"/>
      </dsp:txXfrm>
    </dsp:sp>
    <dsp:sp modelId="{23664D4F-AAFE-4DBD-AF7D-3A1B6868C2BB}">
      <dsp:nvSpPr>
        <dsp:cNvPr id="0" name=""/>
        <dsp:cNvSpPr/>
      </dsp:nvSpPr>
      <dsp:spPr>
        <a:xfrm>
          <a:off x="1463255" y="1529457"/>
          <a:ext cx="9385231" cy="554387"/>
        </a:xfrm>
        <a:custGeom>
          <a:avLst/>
          <a:gdLst/>
          <a:ahLst/>
          <a:cxnLst/>
          <a:rect l="0" t="0" r="0" b="0"/>
          <a:pathLst>
            <a:path>
              <a:moveTo>
                <a:pt x="9385231" y="0"/>
              </a:moveTo>
              <a:lnTo>
                <a:pt x="9385231" y="294293"/>
              </a:lnTo>
              <a:lnTo>
                <a:pt x="0" y="294293"/>
              </a:lnTo>
              <a:lnTo>
                <a:pt x="0" y="554387"/>
              </a:lnTo>
            </a:path>
          </a:pathLst>
        </a:custGeom>
        <a:noFill/>
        <a:ln w="9525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20784" y="1803723"/>
        <a:ext cx="470172" cy="5855"/>
      </dsp:txXfrm>
    </dsp:sp>
    <dsp:sp modelId="{5E8AE024-9B1D-46DC-B2E1-63B346F215BE}">
      <dsp:nvSpPr>
        <dsp:cNvPr id="0" name=""/>
        <dsp:cNvSpPr/>
      </dsp:nvSpPr>
      <dsp:spPr>
        <a:xfrm>
          <a:off x="9576775" y="5203"/>
          <a:ext cx="2543423" cy="1526053"/>
        </a:xfrm>
        <a:prstGeom prst="rect">
          <a:avLst/>
        </a:prstGeom>
        <a:solidFill>
          <a:schemeClr val="accent1"/>
        </a:soli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630" tIns="130821" rIns="124630" bIns="13082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• Design structured AI feedback framework</a:t>
          </a:r>
          <a:br>
            <a:rPr lang="en-GB" sz="1200" kern="1200" dirty="0"/>
          </a:br>
          <a:r>
            <a:rPr lang="en-GB" sz="1200" kern="1200" dirty="0"/>
            <a:t>• Develop and internally test prototype</a:t>
          </a:r>
          <a:br>
            <a:rPr lang="en-GB" sz="1200" kern="1200" dirty="0"/>
          </a:br>
          <a:r>
            <a:rPr lang="en-GB" sz="1200" kern="1200" dirty="0"/>
            <a:t>• Iterative refinement of prototype</a:t>
          </a:r>
          <a:endParaRPr lang="en-US" sz="1200" kern="1200" dirty="0"/>
        </a:p>
      </dsp:txBody>
      <dsp:txXfrm>
        <a:off x="9576775" y="5203"/>
        <a:ext cx="2543423" cy="1526053"/>
      </dsp:txXfrm>
    </dsp:sp>
    <dsp:sp modelId="{0FA04C9A-9C36-46D9-AA15-4913D495751C}">
      <dsp:nvSpPr>
        <dsp:cNvPr id="0" name=""/>
        <dsp:cNvSpPr/>
      </dsp:nvSpPr>
      <dsp:spPr>
        <a:xfrm>
          <a:off x="2733166" y="2833551"/>
          <a:ext cx="5543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387" y="45720"/>
              </a:lnTo>
            </a:path>
          </a:pathLst>
        </a:custGeom>
        <a:noFill/>
        <a:ln w="9525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95735" y="2876343"/>
        <a:ext cx="29249" cy="5855"/>
      </dsp:txXfrm>
    </dsp:sp>
    <dsp:sp modelId="{9BD43733-557A-404E-9E20-FEB37C63AF19}">
      <dsp:nvSpPr>
        <dsp:cNvPr id="0" name=""/>
        <dsp:cNvSpPr/>
      </dsp:nvSpPr>
      <dsp:spPr>
        <a:xfrm>
          <a:off x="191543" y="2116244"/>
          <a:ext cx="2543423" cy="1526053"/>
        </a:xfrm>
        <a:prstGeom prst="rect">
          <a:avLst/>
        </a:prstGeom>
        <a:solidFill>
          <a:schemeClr val="accent1"/>
        </a:soli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630" tIns="130821" rIns="124630" bIns="13082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Phase 3 – Data Collection (July 2026)</a:t>
          </a:r>
          <a:endParaRPr lang="en-US" sz="1200" kern="1200"/>
        </a:p>
      </dsp:txBody>
      <dsp:txXfrm>
        <a:off x="191543" y="2116244"/>
        <a:ext cx="2543423" cy="1526053"/>
      </dsp:txXfrm>
    </dsp:sp>
    <dsp:sp modelId="{60C9065C-8EBA-46FC-B1F2-934A76BD773F}">
      <dsp:nvSpPr>
        <dsp:cNvPr id="0" name=""/>
        <dsp:cNvSpPr/>
      </dsp:nvSpPr>
      <dsp:spPr>
        <a:xfrm>
          <a:off x="5861577" y="2833551"/>
          <a:ext cx="5543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387" y="45720"/>
              </a:lnTo>
            </a:path>
          </a:pathLst>
        </a:custGeom>
        <a:noFill/>
        <a:ln w="9525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24146" y="2876343"/>
        <a:ext cx="29249" cy="5855"/>
      </dsp:txXfrm>
    </dsp:sp>
    <dsp:sp modelId="{94751753-5CE8-4E56-AB28-9D3B0D8510AA}">
      <dsp:nvSpPr>
        <dsp:cNvPr id="0" name=""/>
        <dsp:cNvSpPr/>
      </dsp:nvSpPr>
      <dsp:spPr>
        <a:xfrm>
          <a:off x="3319954" y="2116244"/>
          <a:ext cx="2543423" cy="1526053"/>
        </a:xfrm>
        <a:prstGeom prst="rect">
          <a:avLst/>
        </a:prstGeom>
        <a:solidFill>
          <a:schemeClr val="accent1"/>
        </a:soli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630" tIns="130821" rIns="124630" bIns="13082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• Recruit secondary-level participants</a:t>
          </a:r>
          <a:br>
            <a:rPr lang="en-GB" sz="1200" kern="1200" dirty="0"/>
          </a:br>
          <a:r>
            <a:rPr lang="en-GB" sz="1200" kern="1200" dirty="0"/>
            <a:t>• Conduct controlled experimental sessions</a:t>
          </a:r>
          <a:br>
            <a:rPr lang="en-GB" sz="1200" kern="1200" dirty="0"/>
          </a:br>
          <a:r>
            <a:rPr lang="en-GB" sz="1200" kern="1200" dirty="0"/>
            <a:t>• Collect quantitative and qualitative data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• Contingency planning for participant recruitment</a:t>
          </a:r>
          <a:endParaRPr lang="en-US" sz="1200" kern="1200" dirty="0"/>
        </a:p>
      </dsp:txBody>
      <dsp:txXfrm>
        <a:off x="3319954" y="2116244"/>
        <a:ext cx="2543423" cy="1526053"/>
      </dsp:txXfrm>
    </dsp:sp>
    <dsp:sp modelId="{152B98F1-9C44-460D-8112-2DB97B36B1F3}">
      <dsp:nvSpPr>
        <dsp:cNvPr id="0" name=""/>
        <dsp:cNvSpPr/>
      </dsp:nvSpPr>
      <dsp:spPr>
        <a:xfrm>
          <a:off x="8989987" y="2833551"/>
          <a:ext cx="5543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387" y="45720"/>
              </a:lnTo>
            </a:path>
          </a:pathLst>
        </a:custGeom>
        <a:noFill/>
        <a:ln w="9525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252556" y="2876343"/>
        <a:ext cx="29249" cy="5855"/>
      </dsp:txXfrm>
    </dsp:sp>
    <dsp:sp modelId="{5E4C5702-9030-4911-A814-72E34B9B09BE}">
      <dsp:nvSpPr>
        <dsp:cNvPr id="0" name=""/>
        <dsp:cNvSpPr/>
      </dsp:nvSpPr>
      <dsp:spPr>
        <a:xfrm>
          <a:off x="6448364" y="2116244"/>
          <a:ext cx="2543423" cy="1526053"/>
        </a:xfrm>
        <a:prstGeom prst="rect">
          <a:avLst/>
        </a:prstGeom>
        <a:solidFill>
          <a:schemeClr val="accent1"/>
        </a:soli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630" tIns="130821" rIns="124630" bIns="13082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Phase 4 – Data Analysis (August 2026)</a:t>
          </a:r>
          <a:endParaRPr lang="en-US" sz="1200" kern="1200"/>
        </a:p>
      </dsp:txBody>
      <dsp:txXfrm>
        <a:off x="6448364" y="2116244"/>
        <a:ext cx="2543423" cy="1526053"/>
      </dsp:txXfrm>
    </dsp:sp>
    <dsp:sp modelId="{87B98A89-A562-4DAA-BAE4-BBB69F24B6D9}">
      <dsp:nvSpPr>
        <dsp:cNvPr id="0" name=""/>
        <dsp:cNvSpPr/>
      </dsp:nvSpPr>
      <dsp:spPr>
        <a:xfrm>
          <a:off x="1463255" y="3640498"/>
          <a:ext cx="9385231" cy="554387"/>
        </a:xfrm>
        <a:custGeom>
          <a:avLst/>
          <a:gdLst/>
          <a:ahLst/>
          <a:cxnLst/>
          <a:rect l="0" t="0" r="0" b="0"/>
          <a:pathLst>
            <a:path>
              <a:moveTo>
                <a:pt x="9385231" y="0"/>
              </a:moveTo>
              <a:lnTo>
                <a:pt x="9385231" y="294293"/>
              </a:lnTo>
              <a:lnTo>
                <a:pt x="0" y="294293"/>
              </a:lnTo>
              <a:lnTo>
                <a:pt x="0" y="554387"/>
              </a:lnTo>
            </a:path>
          </a:pathLst>
        </a:custGeom>
        <a:noFill/>
        <a:ln w="9525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20784" y="3914764"/>
        <a:ext cx="470172" cy="5855"/>
      </dsp:txXfrm>
    </dsp:sp>
    <dsp:sp modelId="{F639460F-2AB6-448A-968E-62A9AB75876F}">
      <dsp:nvSpPr>
        <dsp:cNvPr id="0" name=""/>
        <dsp:cNvSpPr/>
      </dsp:nvSpPr>
      <dsp:spPr>
        <a:xfrm>
          <a:off x="9576775" y="2116244"/>
          <a:ext cx="2543423" cy="1526053"/>
        </a:xfrm>
        <a:prstGeom prst="rect">
          <a:avLst/>
        </a:prstGeom>
        <a:solidFill>
          <a:schemeClr val="accent1"/>
        </a:soli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630" tIns="130821" rIns="124630" bIns="13082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• Statistical analysis</a:t>
          </a:r>
          <a:br>
            <a:rPr lang="en-GB" sz="1200" kern="1200" dirty="0"/>
          </a:br>
          <a:r>
            <a:rPr lang="en-GB" sz="1200" kern="1200" dirty="0"/>
            <a:t>• Conduct thematic analysis of qualitative responses</a:t>
          </a:r>
          <a:br>
            <a:rPr lang="en-GB" sz="1200" kern="1200" dirty="0"/>
          </a:br>
          <a:r>
            <a:rPr lang="en-GB" sz="1200" kern="1200" dirty="0"/>
            <a:t>• Interpret findings</a:t>
          </a:r>
          <a:endParaRPr lang="en-US" sz="1200" kern="1200" dirty="0"/>
        </a:p>
      </dsp:txBody>
      <dsp:txXfrm>
        <a:off x="9576775" y="2116244"/>
        <a:ext cx="2543423" cy="1526053"/>
      </dsp:txXfrm>
    </dsp:sp>
    <dsp:sp modelId="{8BCC10FD-CD85-4924-AF36-82723022E9C3}">
      <dsp:nvSpPr>
        <dsp:cNvPr id="0" name=""/>
        <dsp:cNvSpPr/>
      </dsp:nvSpPr>
      <dsp:spPr>
        <a:xfrm>
          <a:off x="2733166" y="4944592"/>
          <a:ext cx="5543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387" y="45720"/>
              </a:lnTo>
            </a:path>
          </a:pathLst>
        </a:custGeom>
        <a:noFill/>
        <a:ln w="9525" cap="rnd" cmpd="sng" algn="ctr">
          <a:solidFill>
            <a:schemeClr val="accent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95735" y="4987385"/>
        <a:ext cx="29249" cy="5855"/>
      </dsp:txXfrm>
    </dsp:sp>
    <dsp:sp modelId="{6335958D-0517-48CC-966A-FF88F1DDB071}">
      <dsp:nvSpPr>
        <dsp:cNvPr id="0" name=""/>
        <dsp:cNvSpPr/>
      </dsp:nvSpPr>
      <dsp:spPr>
        <a:xfrm>
          <a:off x="191543" y="4227285"/>
          <a:ext cx="2543423" cy="1526053"/>
        </a:xfrm>
        <a:prstGeom prst="rect">
          <a:avLst/>
        </a:prstGeom>
        <a:solidFill>
          <a:schemeClr val="accent1"/>
        </a:soli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630" tIns="130821" rIns="124630" bIns="13082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Phase 5 – Writing &amp; Final Submission (September 2026)</a:t>
          </a:r>
          <a:endParaRPr lang="en-US" sz="1200" kern="1200"/>
        </a:p>
      </dsp:txBody>
      <dsp:txXfrm>
        <a:off x="191543" y="4227285"/>
        <a:ext cx="2543423" cy="1526053"/>
      </dsp:txXfrm>
    </dsp:sp>
    <dsp:sp modelId="{F958F5A0-A284-4728-8455-ED7CACB1CF2C}">
      <dsp:nvSpPr>
        <dsp:cNvPr id="0" name=""/>
        <dsp:cNvSpPr/>
      </dsp:nvSpPr>
      <dsp:spPr>
        <a:xfrm>
          <a:off x="3319954" y="4227285"/>
          <a:ext cx="2543423" cy="1526053"/>
        </a:xfrm>
        <a:prstGeom prst="rect">
          <a:avLst/>
        </a:prstGeom>
        <a:solidFill>
          <a:schemeClr val="accent1"/>
        </a:solidFill>
        <a:ln>
          <a:noFill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630" tIns="130821" rIns="124630" bIns="13082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• Complete dissertation</a:t>
          </a:r>
          <a:br>
            <a:rPr lang="en-GB" sz="1200" kern="1200" dirty="0"/>
          </a:br>
          <a:r>
            <a:rPr lang="en-GB" sz="1200" kern="1200" dirty="0"/>
            <a:t>• Edit and refine</a:t>
          </a:r>
          <a:br>
            <a:rPr lang="en-GB" sz="1200" kern="1200" dirty="0"/>
          </a:br>
          <a:r>
            <a:rPr lang="en-GB" sz="1200" kern="1200" dirty="0"/>
            <a:t>• Final submission </a:t>
          </a:r>
          <a:endParaRPr lang="en-US" sz="1200" kern="1200" dirty="0"/>
        </a:p>
      </dsp:txBody>
      <dsp:txXfrm>
        <a:off x="3319954" y="4227285"/>
        <a:ext cx="2543423" cy="1526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BC40FD4-49E5-45F4-9F5F-D127674F3B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7B86CE-7533-4591-A533-3B285CBFBD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42818B-C764-43FB-9100-6BE58FDE1954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97BB4A-C2FA-48DD-9F31-664DF2C9F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40AB79-C081-43E8-B49C-BA9D38FCFCD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5F1E10-4074-4DC3-8E35-9146BD1FD8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8127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0BC4BE-0D73-E240-8B38-104FAC465A91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8C15C5-0688-5345-99FC-721E08AD15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85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8C15C5-0688-5345-99FC-721E08AD15D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035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8C15C5-0688-5345-99FC-721E08AD15D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207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8C15C5-0688-5345-99FC-721E08AD15D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7512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8C15C5-0688-5345-99FC-721E08AD15D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6270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8C15C5-0688-5345-99FC-721E08AD15D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307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801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650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74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965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688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6389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97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870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38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025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45203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007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416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8357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3636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1757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67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7670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  <p:sldLayoutId id="2147483827" r:id="rId15"/>
    <p:sldLayoutId id="2147483828" r:id="rId16"/>
    <p:sldLayoutId id="214748382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20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8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6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s://doi.org/10.3102/003465430298487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oi.org/10.1076/csed.13.2.137.14200" TargetMode="External"/><Relationship Id="rId5" Type="http://schemas.openxmlformats.org/officeDocument/2006/relationships/hyperlink" Target="https://doi.org/10.1016/j.caeai.2024.100211" TargetMode="Externa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69A3479-EC79-8159-EC23-1AFB2305788C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bg1">
                <a:tint val="45000"/>
                <a:satMod val="400000"/>
              </a:schemeClr>
            </a:duotone>
            <a:alphaModFix amt="25000"/>
          </a:blip>
          <a:srcRect b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4080833-6B30-404E-B0FA-39D7DC4B16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5019" y="1285702"/>
            <a:ext cx="10812086" cy="1867593"/>
          </a:xfrm>
        </p:spPr>
        <p:txBody>
          <a:bodyPr>
            <a:noAutofit/>
          </a:bodyPr>
          <a:lstStyle/>
          <a:p>
            <a:r>
              <a:rPr lang="en-GB" sz="4000" dirty="0"/>
              <a:t>Evaluating the Effectiveness of Structured AI-Assisted Feedback in Secondary School Computing Education</a:t>
            </a:r>
            <a:endParaRPr lang="en-US" sz="40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DB91DE-4C22-1C62-58CF-BD03117D59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82" y="5049568"/>
            <a:ext cx="5140811" cy="17240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71311B6-6792-0F8E-30B9-9BAE01ECE8D3}"/>
              </a:ext>
            </a:extLst>
          </p:cNvPr>
          <p:cNvSpPr txBox="1"/>
          <p:nvPr/>
        </p:nvSpPr>
        <p:spPr>
          <a:xfrm>
            <a:off x="3608614" y="3381540"/>
            <a:ext cx="58619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Research Proposal Presentation</a:t>
            </a:r>
            <a:br>
              <a:rPr lang="en-GB" sz="2400" dirty="0"/>
            </a:br>
            <a:r>
              <a:rPr lang="en-GB" sz="2400" dirty="0"/>
              <a:t>MSc Software Engineering &amp; AI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73274A-8EC4-4CD0-5532-28D821E8B1BE}"/>
              </a:ext>
            </a:extLst>
          </p:cNvPr>
          <p:cNvSpPr txBox="1"/>
          <p:nvPr/>
        </p:nvSpPr>
        <p:spPr>
          <a:xfrm>
            <a:off x="10526485" y="6164461"/>
            <a:ext cx="15319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Kelly </a:t>
            </a:r>
            <a:r>
              <a:rPr lang="en-GB" sz="2000" dirty="0"/>
              <a:t>Casey</a:t>
            </a:r>
          </a:p>
          <a:p>
            <a:pPr algn="ctr"/>
            <a:r>
              <a:rPr lang="en-GB" sz="2000" dirty="0"/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81410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B972-0B7A-40CD-9E79-07E8A87AB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643" y="34646"/>
            <a:ext cx="6743767" cy="1905000"/>
          </a:xfrm>
        </p:spPr>
        <p:txBody>
          <a:bodyPr>
            <a:normAutofit/>
          </a:bodyPr>
          <a:lstStyle/>
          <a:p>
            <a:r>
              <a:rPr lang="en-GB" sz="4000" dirty="0"/>
              <a:t>Research Context and Background</a:t>
            </a:r>
            <a:endParaRPr lang="en-US" sz="4000" b="1" dirty="0"/>
          </a:p>
        </p:txBody>
      </p:sp>
      <p:pic>
        <p:nvPicPr>
          <p:cNvPr id="70" name="Picture 69" descr="Old computer monitors">
            <a:extLst>
              <a:ext uri="{FF2B5EF4-FFF2-40B4-BE49-F238E27FC236}">
                <a16:creationId xmlns:a16="http://schemas.microsoft.com/office/drawing/2014/main" id="{CD887400-BD23-B7CC-D12B-B3DAABCED8D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905" r="36608" b="-1"/>
          <a:stretch>
            <a:fillRect/>
          </a:stretch>
        </p:blipFill>
        <p:spPr>
          <a:xfrm>
            <a:off x="257590" y="10"/>
            <a:ext cx="3479523" cy="6857990"/>
          </a:xfrm>
          <a:prstGeom prst="rect">
            <a:avLst/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128EDD-163B-7FB3-D8A4-F077CE753B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9328" y="1184565"/>
            <a:ext cx="7965082" cy="56734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Artificial intelligence is increasingly integrated into educational environments, with rapid growth in AI-supported learning tools across education sectors [1].</a:t>
            </a:r>
          </a:p>
          <a:p>
            <a:pPr>
              <a:lnSpc>
                <a:spcPct val="90000"/>
              </a:lnSpc>
            </a:pPr>
            <a:r>
              <a:rPr lang="en-GB" dirty="0"/>
              <a:t>Systematic evidence highlights expanding research into AI applications within primary and secondary school settings, yet structured classroom-aligned implementations remain limited [2].</a:t>
            </a:r>
          </a:p>
          <a:p>
            <a:pPr>
              <a:lnSpc>
                <a:spcPct val="90000"/>
              </a:lnSpc>
            </a:pPr>
            <a:r>
              <a:rPr lang="en-GB" dirty="0"/>
              <a:t>Programming is widely recognised as challenging for beginner learners, particularly when interpreting technical compiler feedback [3].</a:t>
            </a:r>
          </a:p>
          <a:p>
            <a:pPr>
              <a:lnSpc>
                <a:spcPct val="90000"/>
              </a:lnSpc>
            </a:pPr>
            <a:r>
              <a:rPr lang="en-GB" dirty="0"/>
              <a:t>Structured and formative feedback plays a critical role in improving learning outcomes and student confidence [4].</a:t>
            </a:r>
          </a:p>
          <a:p>
            <a:pPr>
              <a:lnSpc>
                <a:spcPct val="90000"/>
              </a:lnSpc>
            </a:pPr>
            <a:r>
              <a:rPr lang="en-GB" dirty="0"/>
              <a:t>However, there remains limited empirical research evaluating structured AI-assisted feedback within secondary school computing education.</a:t>
            </a:r>
          </a:p>
        </p:txBody>
      </p:sp>
    </p:spTree>
    <p:extLst>
      <p:ext uri="{BB962C8B-B14F-4D97-AF65-F5344CB8AC3E}">
        <p14:creationId xmlns:p14="http://schemas.microsoft.com/office/powerpoint/2010/main" val="270140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F6C66-D6D7-4A72-9928-967AEA400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540" y="-658091"/>
            <a:ext cx="9518073" cy="1905000"/>
          </a:xfrm>
        </p:spPr>
        <p:txBody>
          <a:bodyPr>
            <a:noAutofit/>
          </a:bodyPr>
          <a:lstStyle/>
          <a:p>
            <a:r>
              <a:rPr lang="en-GB" sz="3600"/>
              <a:t>Research Problem and Literature Gap</a:t>
            </a:r>
            <a:endParaRPr lang="en-US" sz="36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5394B59-3DC7-05CE-47AA-275FC71A4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371600"/>
            <a:ext cx="4738254" cy="4511675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800"/>
              <a:t>Existing research demonstrates growing AI integration within educational contexts [1], [2].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/>
              <a:t>However, empirical focus has largely centred on higher education or general AI applications, with limited evaluation of structured AI feedback within secondary computing education.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/>
              <a:t>Beginner computing learners frequently struggle with debugging and interpreting technical feedback [3].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/>
              <a:t>While structured formative feedback improves learning outcomes [4], its implementation through AI systems in secondary computing classrooms remains under-examined.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/>
              <a:t>There is therefore a need to empirically evaluate whether structured AI-assisted feedback can improve understanding and confidence among secondary school computing students</a:t>
            </a:r>
            <a:endParaRPr lang="en-GB" sz="1800" dirty="0"/>
          </a:p>
        </p:txBody>
      </p:sp>
      <p:pic>
        <p:nvPicPr>
          <p:cNvPr id="2053" name="Picture 5" descr="Performance 101: Feedback Importance And How To Make It Constructive">
            <a:extLst>
              <a:ext uri="{FF2B5EF4-FFF2-40B4-BE49-F238E27FC236}">
                <a16:creationId xmlns:a16="http://schemas.microsoft.com/office/drawing/2014/main" id="{5E8BF5F3-27E9-4B8E-EE1F-FE6EE3861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163" y="1060883"/>
            <a:ext cx="7087883" cy="473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B2CC15A-3BC5-43CD-952E-26B359692409}"/>
              </a:ext>
            </a:extLst>
          </p:cNvPr>
          <p:cNvSpPr txBox="1"/>
          <p:nvPr/>
        </p:nvSpPr>
        <p:spPr>
          <a:xfrm>
            <a:off x="10584873" y="6366164"/>
            <a:ext cx="1087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[6]</a:t>
            </a:r>
          </a:p>
        </p:txBody>
      </p:sp>
    </p:spTree>
    <p:extLst>
      <p:ext uri="{BB962C8B-B14F-4D97-AF65-F5344CB8AC3E}">
        <p14:creationId xmlns:p14="http://schemas.microsoft.com/office/powerpoint/2010/main" val="1414933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4F96F-B0BE-4E84-A401-8F8438058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66699" y="-103413"/>
            <a:ext cx="12458700" cy="1426027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Research Aim and Objectives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F6C2DA-D627-7121-3C0F-D75B9A5DB27E}"/>
              </a:ext>
            </a:extLst>
          </p:cNvPr>
          <p:cNvSpPr txBox="1"/>
          <p:nvPr/>
        </p:nvSpPr>
        <p:spPr>
          <a:xfrm>
            <a:off x="335995" y="919844"/>
            <a:ext cx="116056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</a:rPr>
              <a:t>Aim -</a:t>
            </a:r>
            <a:r>
              <a:rPr lang="en-GB" sz="2800" dirty="0">
                <a:solidFill>
                  <a:schemeClr val="accent1"/>
                </a:solidFill>
              </a:rPr>
              <a:t> </a:t>
            </a:r>
            <a:r>
              <a:rPr lang="en-GB" sz="2000" dirty="0"/>
              <a:t>To design and evaluate a structured AI-assisted feedback system and examine its impact on understanding and confidence in secondary school computing students</a:t>
            </a:r>
            <a:r>
              <a:rPr lang="en-GB" sz="2800" dirty="0"/>
              <a:t>.</a:t>
            </a:r>
            <a:endParaRPr lang="en-GB" dirty="0"/>
          </a:p>
        </p:txBody>
      </p:sp>
      <p:graphicFrame>
        <p:nvGraphicFramePr>
          <p:cNvPr id="11" name="TextBox 8">
            <a:extLst>
              <a:ext uri="{FF2B5EF4-FFF2-40B4-BE49-F238E27FC236}">
                <a16:creationId xmlns:a16="http://schemas.microsoft.com/office/drawing/2014/main" id="{F8E43F9A-49FF-57DC-4B6D-A8ECB0CF11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4169439"/>
              </p:ext>
            </p:extLst>
          </p:nvPr>
        </p:nvGraphicFramePr>
        <p:xfrm>
          <a:off x="335995" y="1873951"/>
          <a:ext cx="11730819" cy="46875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06815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82D04-7B42-FA85-E7B0-250B33DCB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3029" y="0"/>
            <a:ext cx="4434444" cy="6214531"/>
          </a:xfrm>
        </p:spPr>
        <p:txBody>
          <a:bodyPr anchor="ctr">
            <a:normAutofit/>
          </a:bodyPr>
          <a:lstStyle/>
          <a:p>
            <a:r>
              <a:rPr lang="en-GB" sz="4000" dirty="0"/>
              <a:t>Research Methodology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0672142-94D6-400E-B188-309B101D8B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32169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127259A-B804-4AD2-9BC6-66F7BB2185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908066" y="3195797"/>
            <a:ext cx="6858000" cy="466406"/>
          </a:xfrm>
          <a:prstGeom prst="rect">
            <a:avLst/>
          </a:prstGeom>
          <a:gradFill>
            <a:gsLst>
              <a:gs pos="0">
                <a:srgbClr val="363D46">
                  <a:alpha val="0"/>
                </a:srgbClr>
              </a:gs>
              <a:gs pos="100000">
                <a:srgbClr val="363D46">
                  <a:lumMod val="75000"/>
                </a:srgb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9B4E8A7-8505-4752-9B81-C739116CE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5400000">
            <a:off x="4150420" y="3429000"/>
            <a:ext cx="6858000" cy="0"/>
          </a:xfrm>
          <a:prstGeom prst="line">
            <a:avLst/>
          </a:prstGeom>
          <a:solidFill>
            <a:srgbClr val="FFFFFF"/>
          </a:solidFill>
          <a:ln w="38100" cap="flat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2A7C063-5F08-5517-9E4F-1930F26EEC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6028483"/>
              </p:ext>
            </p:extLst>
          </p:nvPr>
        </p:nvGraphicFramePr>
        <p:xfrm>
          <a:off x="146958" y="179613"/>
          <a:ext cx="7394362" cy="6547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79071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9F7ED-2396-FAB5-1B65-0C7140811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142" y="0"/>
            <a:ext cx="9905998" cy="1104900"/>
          </a:xfrm>
        </p:spPr>
        <p:txBody>
          <a:bodyPr/>
          <a:lstStyle/>
          <a:p>
            <a:r>
              <a:rPr lang="en-GB" dirty="0"/>
              <a:t>Research Onion Framework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411FA36E-B4A6-09B7-8229-8D99478BF028}"/>
              </a:ext>
            </a:extLst>
          </p:cNvPr>
          <p:cNvSpPr/>
          <p:nvPr/>
        </p:nvSpPr>
        <p:spPr>
          <a:xfrm>
            <a:off x="642257" y="1387929"/>
            <a:ext cx="10297886" cy="5208814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1E62FD7-E89B-9D75-8C36-468FAAF4AF3A}"/>
              </a:ext>
            </a:extLst>
          </p:cNvPr>
          <p:cNvSpPr/>
          <p:nvPr/>
        </p:nvSpPr>
        <p:spPr>
          <a:xfrm>
            <a:off x="810987" y="1665515"/>
            <a:ext cx="8971413" cy="4653642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0B737AC-E34D-CBCE-0E91-E56CB0E0577D}"/>
              </a:ext>
            </a:extLst>
          </p:cNvPr>
          <p:cNvSpPr/>
          <p:nvPr/>
        </p:nvSpPr>
        <p:spPr>
          <a:xfrm>
            <a:off x="925286" y="2019301"/>
            <a:ext cx="7260771" cy="389164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B58A04A-EAB4-9205-5260-637B4FB3BEAE}"/>
              </a:ext>
            </a:extLst>
          </p:cNvPr>
          <p:cNvSpPr/>
          <p:nvPr/>
        </p:nvSpPr>
        <p:spPr>
          <a:xfrm>
            <a:off x="1017816" y="2269670"/>
            <a:ext cx="5565322" cy="3445327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82D5A54-129A-827D-056F-F04F990A6E2E}"/>
              </a:ext>
            </a:extLst>
          </p:cNvPr>
          <p:cNvSpPr/>
          <p:nvPr/>
        </p:nvSpPr>
        <p:spPr>
          <a:xfrm>
            <a:off x="1104901" y="2509157"/>
            <a:ext cx="4011388" cy="296091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A0BD1B-E0F2-80F2-CA93-D7282163C9AD}"/>
              </a:ext>
            </a:extLst>
          </p:cNvPr>
          <p:cNvSpPr txBox="1"/>
          <p:nvPr/>
        </p:nvSpPr>
        <p:spPr>
          <a:xfrm>
            <a:off x="9745661" y="3670048"/>
            <a:ext cx="1268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Positivism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B66910-B9A6-71E7-6819-8087DC2E496D}"/>
              </a:ext>
            </a:extLst>
          </p:cNvPr>
          <p:cNvSpPr txBox="1"/>
          <p:nvPr/>
        </p:nvSpPr>
        <p:spPr>
          <a:xfrm>
            <a:off x="8343900" y="3620281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Deductive Approach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8CA4E6-1701-FAB3-1D4C-023E1DDA6892}"/>
              </a:ext>
            </a:extLst>
          </p:cNvPr>
          <p:cNvSpPr txBox="1"/>
          <p:nvPr/>
        </p:nvSpPr>
        <p:spPr>
          <a:xfrm>
            <a:off x="6613073" y="3591812"/>
            <a:ext cx="1725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Experimental Case Study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B76C6D7-E1BD-2685-0DC4-DDEAB43430D1}"/>
              </a:ext>
            </a:extLst>
          </p:cNvPr>
          <p:cNvSpPr txBox="1"/>
          <p:nvPr/>
        </p:nvSpPr>
        <p:spPr>
          <a:xfrm>
            <a:off x="5177408" y="3545253"/>
            <a:ext cx="1469569" cy="643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Mixed Methods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7F99E0F-FB4E-6F26-D079-EC4F13DDE988}"/>
              </a:ext>
            </a:extLst>
          </p:cNvPr>
          <p:cNvSpPr txBox="1"/>
          <p:nvPr/>
        </p:nvSpPr>
        <p:spPr>
          <a:xfrm>
            <a:off x="2362200" y="3645165"/>
            <a:ext cx="2013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Cross-Sectional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2B63B0C-71AE-5674-84B5-E1545846A9A1}"/>
              </a:ext>
            </a:extLst>
          </p:cNvPr>
          <p:cNvSpPr txBox="1"/>
          <p:nvPr/>
        </p:nvSpPr>
        <p:spPr>
          <a:xfrm>
            <a:off x="10119858" y="1752600"/>
            <a:ext cx="1858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Philosophy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80BDE6-C399-0B08-EFA6-D2B245BC457C}"/>
              </a:ext>
            </a:extLst>
          </p:cNvPr>
          <p:cNvSpPr txBox="1"/>
          <p:nvPr/>
        </p:nvSpPr>
        <p:spPr>
          <a:xfrm>
            <a:off x="9968592" y="6143534"/>
            <a:ext cx="1665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Approach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CEFC863-C9B3-A207-26B7-C3070C588FDF}"/>
              </a:ext>
            </a:extLst>
          </p:cNvPr>
          <p:cNvSpPr txBox="1"/>
          <p:nvPr/>
        </p:nvSpPr>
        <p:spPr>
          <a:xfrm>
            <a:off x="7738382" y="1083911"/>
            <a:ext cx="1940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Strategy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96CB20C-80C1-663F-5475-A35F66B5C42D}"/>
              </a:ext>
            </a:extLst>
          </p:cNvPr>
          <p:cNvSpPr txBox="1"/>
          <p:nvPr/>
        </p:nvSpPr>
        <p:spPr>
          <a:xfrm>
            <a:off x="2409600" y="6235478"/>
            <a:ext cx="1725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Method Choice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8DB760F-57FF-CCB2-7FCC-994C9EC03D90}"/>
              </a:ext>
            </a:extLst>
          </p:cNvPr>
          <p:cNvSpPr txBox="1"/>
          <p:nvPr/>
        </p:nvSpPr>
        <p:spPr>
          <a:xfrm>
            <a:off x="1344386" y="1366940"/>
            <a:ext cx="1458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Time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3BBDC78-BFD2-0AE0-EBF6-5BCFC3E7C34C}"/>
              </a:ext>
            </a:extLst>
          </p:cNvPr>
          <p:cNvCxnSpPr>
            <a:cxnSpLocks/>
          </p:cNvCxnSpPr>
          <p:nvPr/>
        </p:nvCxnSpPr>
        <p:spPr>
          <a:xfrm>
            <a:off x="1875064" y="1775153"/>
            <a:ext cx="1074965" cy="17234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5168DFA-8337-131C-A652-5EBAAE4E3665}"/>
              </a:ext>
            </a:extLst>
          </p:cNvPr>
          <p:cNvCxnSpPr>
            <a:cxnSpLocks/>
          </p:cNvCxnSpPr>
          <p:nvPr/>
        </p:nvCxnSpPr>
        <p:spPr>
          <a:xfrm flipV="1">
            <a:off x="3238500" y="4210048"/>
            <a:ext cx="2730274" cy="210910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637FA3B-A65B-CE46-349D-11E55CE31028}"/>
              </a:ext>
            </a:extLst>
          </p:cNvPr>
          <p:cNvCxnSpPr>
            <a:cxnSpLocks/>
          </p:cNvCxnSpPr>
          <p:nvPr/>
        </p:nvCxnSpPr>
        <p:spPr>
          <a:xfrm flipH="1">
            <a:off x="7641770" y="1382486"/>
            <a:ext cx="617764" cy="23283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DBB8133-CD19-E780-3695-077F0518192B}"/>
              </a:ext>
            </a:extLst>
          </p:cNvPr>
          <p:cNvCxnSpPr>
            <a:cxnSpLocks/>
          </p:cNvCxnSpPr>
          <p:nvPr/>
        </p:nvCxnSpPr>
        <p:spPr>
          <a:xfrm flipH="1">
            <a:off x="10399259" y="2044184"/>
            <a:ext cx="529998" cy="16258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BCFAE26-A2FA-F44B-C369-4BFF99D7B16B}"/>
              </a:ext>
            </a:extLst>
          </p:cNvPr>
          <p:cNvCxnSpPr>
            <a:cxnSpLocks/>
          </p:cNvCxnSpPr>
          <p:nvPr/>
        </p:nvCxnSpPr>
        <p:spPr>
          <a:xfrm flipH="1" flipV="1">
            <a:off x="9455603" y="4191191"/>
            <a:ext cx="1025978" cy="20301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29678540-B92E-7691-E88C-8A70E5063E00}"/>
              </a:ext>
            </a:extLst>
          </p:cNvPr>
          <p:cNvSpPr txBox="1"/>
          <p:nvPr/>
        </p:nvSpPr>
        <p:spPr>
          <a:xfrm>
            <a:off x="419100" y="6221378"/>
            <a:ext cx="506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[5]</a:t>
            </a:r>
          </a:p>
        </p:txBody>
      </p:sp>
    </p:spTree>
    <p:extLst>
      <p:ext uri="{BB962C8B-B14F-4D97-AF65-F5344CB8AC3E}">
        <p14:creationId xmlns:p14="http://schemas.microsoft.com/office/powerpoint/2010/main" val="1430252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5AF52E30-6D1A-6D8F-B484-E9DC0CEC80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14" y="1470908"/>
            <a:ext cx="2944623" cy="467407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4FE584C-7F82-000B-DF72-CEDC4381C6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1377" y="1518154"/>
            <a:ext cx="2944623" cy="149719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D35D89B-4477-3996-C528-60D853CA3B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5776" y="1444580"/>
            <a:ext cx="2944623" cy="3968840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A40FBF32-5EBF-479A-303E-A4CD6B510D8F}"/>
              </a:ext>
            </a:extLst>
          </p:cNvPr>
          <p:cNvSpPr/>
          <p:nvPr/>
        </p:nvSpPr>
        <p:spPr>
          <a:xfrm>
            <a:off x="6128164" y="1470908"/>
            <a:ext cx="2930237" cy="39485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F0F7E9-71C3-C960-FCEE-4B5AB8275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668" y="34560"/>
            <a:ext cx="9905998" cy="1905000"/>
          </a:xfrm>
        </p:spPr>
        <p:txBody>
          <a:bodyPr/>
          <a:lstStyle/>
          <a:p>
            <a:r>
              <a:rPr lang="en-GB" dirty="0"/>
              <a:t>Data Collection &amp; Evaluation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4FF59B-3E19-0235-9A0F-3F53D7AB1CF4}"/>
              </a:ext>
            </a:extLst>
          </p:cNvPr>
          <p:cNvSpPr txBox="1"/>
          <p:nvPr/>
        </p:nvSpPr>
        <p:spPr>
          <a:xfrm>
            <a:off x="3334104" y="1694052"/>
            <a:ext cx="27297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Participants</a:t>
            </a:r>
          </a:p>
          <a:p>
            <a:r>
              <a:rPr lang="en-GB" dirty="0"/>
              <a:t>Secondary-level computing students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352707-90E0-8602-39B5-8115F332D876}"/>
              </a:ext>
            </a:extLst>
          </p:cNvPr>
          <p:cNvSpPr txBox="1"/>
          <p:nvPr/>
        </p:nvSpPr>
        <p:spPr>
          <a:xfrm>
            <a:off x="6351403" y="1633046"/>
            <a:ext cx="28302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Data Collection</a:t>
            </a:r>
          </a:p>
          <a:p>
            <a:r>
              <a:rPr lang="en-GB" b="1" dirty="0"/>
              <a:t>Quantitative Data: </a:t>
            </a:r>
            <a:r>
              <a:rPr lang="en-GB" dirty="0"/>
              <a:t>Confidence rating scales </a:t>
            </a:r>
          </a:p>
          <a:p>
            <a:r>
              <a:rPr lang="en-GB" dirty="0"/>
              <a:t>Perceived understanding scores System usability ratings</a:t>
            </a:r>
          </a:p>
          <a:p>
            <a:r>
              <a:rPr lang="en-GB" b="1" dirty="0"/>
              <a:t>Qualitative Data: </a:t>
            </a:r>
          </a:p>
          <a:p>
            <a:r>
              <a:rPr lang="en-GB" dirty="0"/>
              <a:t>Short reflective responses </a:t>
            </a:r>
          </a:p>
          <a:p>
            <a:r>
              <a:rPr lang="en-GB" dirty="0"/>
              <a:t>Views on usefulness and trust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D149DA-5FB1-DC09-DB96-F9022A25EF78}"/>
              </a:ext>
            </a:extLst>
          </p:cNvPr>
          <p:cNvSpPr txBox="1"/>
          <p:nvPr/>
        </p:nvSpPr>
        <p:spPr>
          <a:xfrm>
            <a:off x="9642252" y="1632496"/>
            <a:ext cx="2231571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Data Analysis</a:t>
            </a:r>
          </a:p>
          <a:p>
            <a:r>
              <a:rPr lang="en-GB" dirty="0"/>
              <a:t>Numerical data will be analysed using descriptive statistics and appropriate comparison tests.</a:t>
            </a:r>
          </a:p>
          <a:p>
            <a:br>
              <a:rPr lang="en-GB" dirty="0"/>
            </a:br>
            <a:r>
              <a:rPr lang="en-GB" dirty="0"/>
              <a:t>Written responses will be analysed thematically to identify common patterns.</a:t>
            </a:r>
          </a:p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D3E94B-017C-B700-71BE-DAAFCA557E2E}"/>
              </a:ext>
            </a:extLst>
          </p:cNvPr>
          <p:cNvSpPr txBox="1"/>
          <p:nvPr/>
        </p:nvSpPr>
        <p:spPr>
          <a:xfrm>
            <a:off x="422364" y="1559115"/>
            <a:ext cx="249873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Experimental Design</a:t>
            </a:r>
          </a:p>
          <a:p>
            <a:r>
              <a:rPr lang="en-GB" dirty="0"/>
              <a:t>Students will complete computing tasks under two conditions: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Standard technical feedback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Structured AI-assisted feedback</a:t>
            </a:r>
          </a:p>
          <a:p>
            <a:r>
              <a:rPr lang="en-GB" dirty="0"/>
              <a:t>This enables comparison between feedback types.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51EF86D-2E64-B082-95A1-06A7195636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5776" y="3191242"/>
            <a:ext cx="2658836" cy="279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727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92252-7B56-20C3-C803-B6D8CA0CC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876" y="215435"/>
            <a:ext cx="9923766" cy="1063256"/>
          </a:xfrm>
        </p:spPr>
        <p:txBody>
          <a:bodyPr anchor="t">
            <a:normAutofit/>
          </a:bodyPr>
          <a:lstStyle/>
          <a:p>
            <a:r>
              <a:rPr lang="en-GB" sz="4000" dirty="0"/>
              <a:t>Project Planning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348058B-25AF-3B5F-D5E1-B231E442B3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0755776"/>
              </p:ext>
            </p:extLst>
          </p:nvPr>
        </p:nvGraphicFramePr>
        <p:xfrm>
          <a:off x="-59871" y="884022"/>
          <a:ext cx="12311742" cy="5758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55482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F45ECE5-A3F3-4055-A90B-041B81B573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6D23BC-2ACF-48DE-990E-0AEA1B3CCC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solidFill>
              <a:srgbClr val="FF7F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3A065E-2BA0-453B-D6E2-31FA56BEFF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767" y="643467"/>
            <a:ext cx="752846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5834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B60C431E-F87D-ADBC-DC04-005051FC18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938" y="712927"/>
            <a:ext cx="2267909" cy="568196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6F9BFEF-4394-929C-65C9-5F28AE009B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7599" y="721135"/>
            <a:ext cx="2267909" cy="568196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2DAB05A-07E6-100D-F9D6-930F10909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6878" y="764329"/>
            <a:ext cx="2267909" cy="568196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0B2B2CF-5043-8D59-E21B-7E2B28FBE1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019" y="764329"/>
            <a:ext cx="2267909" cy="56819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DABA1BE-B0BB-E938-D050-4DDD8FEC8D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034" y="762860"/>
            <a:ext cx="2265555" cy="56834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F3C784D-55FE-6BCF-22D5-255F9B7CF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274" y="60554"/>
            <a:ext cx="9905998" cy="702306"/>
          </a:xfrm>
        </p:spPr>
        <p:txBody>
          <a:bodyPr/>
          <a:lstStyle/>
          <a:p>
            <a:r>
              <a:rPr lang="en-GB" dirty="0"/>
              <a:t>Project Resources and Management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434C8F-EA6E-61C7-A942-DBA676A416A7}"/>
              </a:ext>
            </a:extLst>
          </p:cNvPr>
          <p:cNvSpPr txBox="1"/>
          <p:nvPr/>
        </p:nvSpPr>
        <p:spPr>
          <a:xfrm>
            <a:off x="327627" y="1101869"/>
            <a:ext cx="2208387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Prototype Development</a:t>
            </a:r>
          </a:p>
          <a:p>
            <a:endParaRPr lang="en-GB" b="1" dirty="0"/>
          </a:p>
          <a:p>
            <a:r>
              <a:rPr lang="en-GB" sz="1600" dirty="0"/>
              <a:t>• </a:t>
            </a:r>
            <a:r>
              <a:rPr lang="en-GB" sz="1600" b="1" dirty="0"/>
              <a:t>Visual Studio Code</a:t>
            </a:r>
            <a:r>
              <a:rPr lang="en-GB" sz="1600" dirty="0"/>
              <a:t> – code development environment</a:t>
            </a:r>
            <a:br>
              <a:rPr lang="en-GB" sz="1600" dirty="0"/>
            </a:br>
            <a:r>
              <a:rPr lang="en-GB" sz="1600" dirty="0"/>
              <a:t>• </a:t>
            </a:r>
            <a:r>
              <a:rPr lang="en-GB" sz="1600" b="1" dirty="0"/>
              <a:t>HTML, CSS and JavaScript</a:t>
            </a:r>
            <a:r>
              <a:rPr lang="en-GB" sz="1600" dirty="0"/>
              <a:t> – prototype interface development</a:t>
            </a:r>
            <a:br>
              <a:rPr lang="en-GB" sz="1600" dirty="0"/>
            </a:br>
            <a:r>
              <a:rPr lang="en-GB" sz="1600" dirty="0"/>
              <a:t>• </a:t>
            </a:r>
            <a:r>
              <a:rPr lang="en-GB" sz="1600" b="1" dirty="0"/>
              <a:t>Node.js</a:t>
            </a:r>
            <a:r>
              <a:rPr lang="en-GB" sz="1600" dirty="0"/>
              <a:t> – backend functionality</a:t>
            </a:r>
            <a:br>
              <a:rPr lang="en-GB" sz="1600" dirty="0"/>
            </a:br>
            <a:r>
              <a:rPr lang="en-GB" sz="1600" dirty="0"/>
              <a:t>• </a:t>
            </a:r>
            <a:r>
              <a:rPr lang="en-GB" sz="1600" b="1" dirty="0"/>
              <a:t>GitHub</a:t>
            </a:r>
            <a:r>
              <a:rPr lang="en-GB" sz="1600" dirty="0"/>
              <a:t> – version control and project management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8F7D1E-07AA-0C56-5329-F883644490AE}"/>
              </a:ext>
            </a:extLst>
          </p:cNvPr>
          <p:cNvSpPr txBox="1"/>
          <p:nvPr/>
        </p:nvSpPr>
        <p:spPr>
          <a:xfrm>
            <a:off x="2648140" y="1036800"/>
            <a:ext cx="2235687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Data Collection Tools</a:t>
            </a:r>
            <a:endParaRPr lang="en-GB" sz="2000" dirty="0"/>
          </a:p>
          <a:p>
            <a:endParaRPr lang="en-GB" sz="1600" dirty="0"/>
          </a:p>
          <a:p>
            <a:r>
              <a:rPr lang="en-GB" sz="1600" dirty="0"/>
              <a:t>• </a:t>
            </a:r>
            <a:r>
              <a:rPr lang="en-GB" sz="1600" b="1" dirty="0"/>
              <a:t>Google Forms</a:t>
            </a:r>
            <a:r>
              <a:rPr lang="en-GB" sz="1600" dirty="0"/>
              <a:t> – participant questionnaires and confidence ratings</a:t>
            </a:r>
            <a:br>
              <a:rPr lang="en-GB" sz="1600" dirty="0"/>
            </a:br>
            <a:r>
              <a:rPr lang="en-GB" sz="1600" dirty="0"/>
              <a:t>• </a:t>
            </a:r>
            <a:r>
              <a:rPr lang="en-GB" sz="1600" b="1" dirty="0"/>
              <a:t>Task-based programming exercises</a:t>
            </a:r>
            <a:r>
              <a:rPr lang="en-GB" sz="1600" dirty="0"/>
              <a:t> – controlled computing tasks for participants</a:t>
            </a:r>
            <a:br>
              <a:rPr lang="en-GB" sz="1600" dirty="0"/>
            </a:br>
            <a:r>
              <a:rPr lang="en-GB" sz="1600" dirty="0"/>
              <a:t>• </a:t>
            </a:r>
            <a:r>
              <a:rPr lang="en-GB" sz="1600" b="1" dirty="0"/>
              <a:t>Observation notes during participant tasks</a:t>
            </a:r>
            <a:r>
              <a:rPr lang="en-GB" sz="1600" dirty="0"/>
              <a:t>– capturing participant interaction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522FC9-6513-E1A3-8145-B6D4FC007455}"/>
              </a:ext>
            </a:extLst>
          </p:cNvPr>
          <p:cNvSpPr txBox="1"/>
          <p:nvPr/>
        </p:nvSpPr>
        <p:spPr>
          <a:xfrm>
            <a:off x="5128668" y="1028570"/>
            <a:ext cx="2145425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Data Analysis Tools</a:t>
            </a:r>
          </a:p>
          <a:p>
            <a:endParaRPr lang="en-GB" dirty="0"/>
          </a:p>
          <a:p>
            <a:r>
              <a:rPr lang="en-GB" sz="1600" dirty="0"/>
              <a:t>• </a:t>
            </a:r>
            <a:r>
              <a:rPr lang="en-GB" sz="1600" b="1" dirty="0"/>
              <a:t>Microsoft Excel</a:t>
            </a:r>
            <a:r>
              <a:rPr lang="en-GB" sz="1600" dirty="0"/>
              <a:t> – descriptive statistics and comparison analysis</a:t>
            </a:r>
            <a:br>
              <a:rPr lang="en-GB" sz="1600" dirty="0"/>
            </a:br>
            <a:r>
              <a:rPr lang="en-GB" sz="1600" dirty="0"/>
              <a:t>• </a:t>
            </a:r>
            <a:r>
              <a:rPr lang="en-GB" sz="1600" b="1" dirty="0"/>
              <a:t>Python (</a:t>
            </a:r>
            <a:r>
              <a:rPr lang="en-GB" sz="1600" b="1" dirty="0" err="1"/>
              <a:t>Jupyter</a:t>
            </a:r>
            <a:r>
              <a:rPr lang="en-GB" sz="1600" b="1" dirty="0"/>
              <a:t> Notebook)</a:t>
            </a:r>
            <a:r>
              <a:rPr lang="en-GB" sz="1600" dirty="0"/>
              <a:t> – statistical analysis and data visualisation</a:t>
            </a:r>
            <a:br>
              <a:rPr lang="en-GB" sz="1600" dirty="0"/>
            </a:br>
            <a:r>
              <a:rPr lang="en-GB" sz="1600" dirty="0"/>
              <a:t>• </a:t>
            </a:r>
            <a:r>
              <a:rPr lang="en-GB" sz="1600" b="1" dirty="0"/>
              <a:t>Thematic analysis</a:t>
            </a:r>
            <a:r>
              <a:rPr lang="en-GB" sz="1600" dirty="0"/>
              <a:t> – qualitative coding of written responses</a:t>
            </a:r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893797-0F14-1012-568B-8E09BD4495F0}"/>
              </a:ext>
            </a:extLst>
          </p:cNvPr>
          <p:cNvSpPr txBox="1"/>
          <p:nvPr/>
        </p:nvSpPr>
        <p:spPr>
          <a:xfrm>
            <a:off x="7520498" y="975948"/>
            <a:ext cx="2198913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Ethics and Data Management</a:t>
            </a:r>
          </a:p>
          <a:p>
            <a:endParaRPr lang="en-GB" sz="1600" dirty="0"/>
          </a:p>
          <a:p>
            <a:r>
              <a:rPr lang="en-GB" sz="1600" dirty="0"/>
              <a:t>• </a:t>
            </a:r>
            <a:r>
              <a:rPr lang="en-GB" sz="1600" b="1" dirty="0"/>
              <a:t>University ethics approval process</a:t>
            </a:r>
            <a:br>
              <a:rPr lang="en-GB" sz="1600" dirty="0"/>
            </a:br>
            <a:r>
              <a:rPr lang="en-GB" sz="1600" dirty="0"/>
              <a:t>• </a:t>
            </a:r>
            <a:r>
              <a:rPr lang="en-GB" sz="1600" b="1" dirty="0"/>
              <a:t>Participant consent forms</a:t>
            </a:r>
            <a:br>
              <a:rPr lang="en-GB" sz="1600" dirty="0"/>
            </a:br>
            <a:r>
              <a:rPr lang="en-GB" sz="1600" dirty="0"/>
              <a:t>• </a:t>
            </a:r>
            <a:r>
              <a:rPr lang="en-GB" sz="1600" b="1" dirty="0"/>
              <a:t>Secure storage using university OneDrive</a:t>
            </a:r>
            <a:br>
              <a:rPr lang="en-GB" sz="1600" dirty="0"/>
            </a:br>
            <a:r>
              <a:rPr lang="en-GB" sz="1600" dirty="0"/>
              <a:t>• </a:t>
            </a:r>
            <a:r>
              <a:rPr lang="en-GB" sz="1600" b="1" dirty="0"/>
              <a:t>Compliance with GDPR and institutional data protection policies</a:t>
            </a:r>
            <a:endParaRPr lang="en-GB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7F64AE-3C2B-3036-E699-280826B1D183}"/>
              </a:ext>
            </a:extLst>
          </p:cNvPr>
          <p:cNvSpPr txBox="1"/>
          <p:nvPr/>
        </p:nvSpPr>
        <p:spPr>
          <a:xfrm>
            <a:off x="10094410" y="1036800"/>
            <a:ext cx="202474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Participants</a:t>
            </a:r>
          </a:p>
          <a:p>
            <a:endParaRPr lang="en-GB" dirty="0"/>
          </a:p>
          <a:p>
            <a:r>
              <a:rPr lang="en-GB" sz="1600" dirty="0"/>
              <a:t>• </a:t>
            </a:r>
            <a:r>
              <a:rPr lang="en-GB" sz="1600" b="1" dirty="0"/>
              <a:t>Secondary school computing students (ages 11–16)</a:t>
            </a:r>
          </a:p>
          <a:p>
            <a:br>
              <a:rPr lang="en-GB" sz="1600" dirty="0"/>
            </a:br>
            <a:r>
              <a:rPr lang="en-GB" sz="1600" dirty="0"/>
              <a:t>• Recruitment through </a:t>
            </a:r>
            <a:r>
              <a:rPr lang="en-GB" sz="1600" b="1" dirty="0"/>
              <a:t>local schools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3555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44E0D-6C0A-00CF-FAE7-42A0850E2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2" y="214252"/>
            <a:ext cx="9905998" cy="1238992"/>
          </a:xfrm>
        </p:spPr>
        <p:txBody>
          <a:bodyPr/>
          <a:lstStyle/>
          <a:p>
            <a:r>
              <a:rPr lang="en-GB" dirty="0"/>
              <a:t>Project Impact and Limitations</a:t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4B2916-33C8-02A8-33F8-4F93810BCB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37" y="1063337"/>
            <a:ext cx="5562599" cy="56819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8DD3C48-334E-803D-6961-2F4491A260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8467" y="1057240"/>
            <a:ext cx="5566130" cy="56880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88F5384-C897-CB07-832B-C72F04BF9186}"/>
              </a:ext>
            </a:extLst>
          </p:cNvPr>
          <p:cNvSpPr txBox="1"/>
          <p:nvPr/>
        </p:nvSpPr>
        <p:spPr>
          <a:xfrm>
            <a:off x="816429" y="1268186"/>
            <a:ext cx="4887685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3200" b="1" dirty="0"/>
              <a:t>Project Impact and Limitations</a:t>
            </a:r>
          </a:p>
          <a:p>
            <a:pPr>
              <a:buNone/>
            </a:pPr>
            <a:r>
              <a:rPr lang="en-GB" dirty="0"/>
              <a:t>• AI-assisted feedback tools may improve understanding of programming concepts</a:t>
            </a:r>
          </a:p>
          <a:p>
            <a:pPr>
              <a:buNone/>
            </a:pPr>
            <a:r>
              <a:rPr lang="en-GB" dirty="0"/>
              <a:t>• Structured feedback may help students interpret technical errors more clearly, improving learning confidence.</a:t>
            </a:r>
          </a:p>
          <a:p>
            <a:pPr>
              <a:buNone/>
            </a:pPr>
            <a:r>
              <a:rPr lang="en-GB" dirty="0"/>
              <a:t>• The project could provide evidence on how AI tools may support computing </a:t>
            </a:r>
            <a:r>
              <a:rPr lang="en-GB" dirty="0" err="1"/>
              <a:t>educationrather</a:t>
            </a:r>
            <a:r>
              <a:rPr lang="en-GB" dirty="0"/>
              <a:t> than replace teachers.</a:t>
            </a:r>
          </a:p>
          <a:p>
            <a:pPr>
              <a:buNone/>
            </a:pPr>
            <a:r>
              <a:rPr lang="en-GB" dirty="0"/>
              <a:t>• Findings may help inform future classroom use of AI-supported learning tools in computing education.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2E2DCF5-18A1-60D2-863F-626EC4EE6115}"/>
              </a:ext>
            </a:extLst>
          </p:cNvPr>
          <p:cNvSpPr txBox="1"/>
          <p:nvPr/>
        </p:nvSpPr>
        <p:spPr>
          <a:xfrm>
            <a:off x="6553200" y="1349829"/>
            <a:ext cx="4893128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3200" b="1" dirty="0"/>
              <a:t>Limitations</a:t>
            </a:r>
          </a:p>
          <a:p>
            <a:pPr>
              <a:buNone/>
            </a:pPr>
            <a:r>
              <a:rPr lang="en-GB" dirty="0"/>
              <a:t>• The study will involve a relatively small participant sample, which may limit generalisability.</a:t>
            </a:r>
          </a:p>
          <a:p>
            <a:pPr>
              <a:buNone/>
            </a:pPr>
            <a:r>
              <a:rPr lang="en-GB" dirty="0"/>
              <a:t>• The prototype system will be simplified and experimental, rather than a full production system.</a:t>
            </a:r>
          </a:p>
          <a:p>
            <a:pPr>
              <a:buNone/>
            </a:pPr>
            <a:r>
              <a:rPr lang="en-GB" dirty="0"/>
              <a:t>• Results will be based on short-term interaction with the system, rather than long-term learning outcomes.</a:t>
            </a:r>
          </a:p>
          <a:p>
            <a:pPr>
              <a:buNone/>
            </a:pPr>
            <a:r>
              <a:rPr lang="en-GB" dirty="0"/>
              <a:t>• Participant responses may include subjective perceptions, which may influence qualitative findings.</a:t>
            </a:r>
          </a:p>
        </p:txBody>
      </p:sp>
    </p:spTree>
    <p:extLst>
      <p:ext uri="{BB962C8B-B14F-4D97-AF65-F5344CB8AC3E}">
        <p14:creationId xmlns:p14="http://schemas.microsoft.com/office/powerpoint/2010/main" val="4199212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tudents looking into microscope">
            <a:extLst>
              <a:ext uri="{FF2B5EF4-FFF2-40B4-BE49-F238E27FC236}">
                <a16:creationId xmlns:a16="http://schemas.microsoft.com/office/drawing/2014/main" id="{082DAC18-E623-0546-920C-6676DF6BBA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duotone>
              <a:prstClr val="black"/>
              <a:schemeClr val="bg1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4080833-6B30-404E-B0FA-39D7DC4B16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1627" y="288472"/>
            <a:ext cx="9354991" cy="2046513"/>
          </a:xfrm>
        </p:spPr>
        <p:txBody>
          <a:bodyPr>
            <a:noAutofit/>
          </a:bodyPr>
          <a:lstStyle/>
          <a:p>
            <a:pPr algn="l"/>
            <a:r>
              <a:rPr lang="en-US" sz="11700" b="1" dirty="0"/>
              <a:t>References </a:t>
            </a:r>
            <a:endParaRPr lang="en-US" sz="11700" dirty="0">
              <a:solidFill>
                <a:schemeClr val="tx1"/>
              </a:solidFill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D49C5163-C20C-4544-B7B1-4C17B8DBE1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4157" y="2334985"/>
            <a:ext cx="10439400" cy="4288972"/>
          </a:xfrm>
        </p:spPr>
        <p:txBody>
          <a:bodyPr>
            <a:normAutofit fontScale="62500" lnSpcReduction="20000"/>
          </a:bodyPr>
          <a:lstStyle/>
          <a:p>
            <a:r>
              <a:rPr lang="en-GB" dirty="0">
                <a:effectLst/>
              </a:rPr>
              <a:t>[1]O. Zawacki-Richter, V. I. Marín, M. Bond, and F. Gouverneur, “Systematic review of research on artificial intelligence applications in higher education – where are the educators?,” International Journal of Educational Technology in Higher Education, vol. 16, no. 1, pp. 1–27, Oct. 2019, </a:t>
            </a:r>
            <a:r>
              <a:rPr lang="en-GB" dirty="0" err="1">
                <a:effectLst/>
              </a:rPr>
              <a:t>doi</a:t>
            </a:r>
            <a:r>
              <a:rPr lang="en-GB" dirty="0">
                <a:effectLst/>
              </a:rPr>
              <a:t>: https://doi.org/10.1186/s41239-019-0171-0.</a:t>
            </a:r>
          </a:p>
          <a:p>
            <a:r>
              <a:rPr lang="en-GB" dirty="0">
                <a:effectLst/>
              </a:rPr>
              <a:t> </a:t>
            </a:r>
          </a:p>
          <a:p>
            <a:r>
              <a:rPr lang="en-GB" dirty="0">
                <a:effectLst/>
              </a:rPr>
              <a:t>[2]S. J. Lee and K. Kwon, “A systematic review of AI education in K-12 classrooms from 2018 to 2023: Topics, strategies, and learning outcomes,” Computers and Education: Artificial Intelligence, vol. 6, no. 100211, p. 100211, Jun. 2024, </a:t>
            </a:r>
            <a:r>
              <a:rPr lang="en-GB" dirty="0" err="1">
                <a:effectLst/>
              </a:rPr>
              <a:t>doi</a:t>
            </a:r>
            <a:r>
              <a:rPr lang="en-GB" dirty="0">
                <a:effectLst/>
              </a:rPr>
              <a:t>: </a:t>
            </a:r>
            <a:r>
              <a:rPr lang="en-GB" u="sng" dirty="0">
                <a:effectLst/>
                <a:hlinkClick r:id="rId5"/>
              </a:rPr>
              <a:t>https://doi.org/10.1016/j.caeai.2024.100211</a:t>
            </a:r>
            <a:r>
              <a:rPr lang="en-GB" dirty="0">
                <a:effectLst/>
              </a:rPr>
              <a:t>.</a:t>
            </a:r>
          </a:p>
          <a:p>
            <a:r>
              <a:rPr lang="en-GB" dirty="0">
                <a:effectLst/>
              </a:rPr>
              <a:t> </a:t>
            </a:r>
          </a:p>
          <a:p>
            <a:r>
              <a:rPr lang="en-GB" dirty="0">
                <a:effectLst/>
              </a:rPr>
              <a:t>[3]A. Robins, J. Rountree, and N. Rountree, “Learning and Teaching Programming: A Review and Discussion,” </a:t>
            </a:r>
            <a:r>
              <a:rPr lang="en-GB" i="1" dirty="0">
                <a:effectLst/>
              </a:rPr>
              <a:t>Computer Science Education</a:t>
            </a:r>
            <a:r>
              <a:rPr lang="en-GB" dirty="0">
                <a:effectLst/>
              </a:rPr>
              <a:t>, vol. 13, no. 2, pp. 137–172, Jun. 2003, </a:t>
            </a:r>
            <a:r>
              <a:rPr lang="en-GB" dirty="0" err="1">
                <a:effectLst/>
              </a:rPr>
              <a:t>doi</a:t>
            </a:r>
            <a:r>
              <a:rPr lang="en-GB" dirty="0">
                <a:effectLst/>
              </a:rPr>
              <a:t>: </a:t>
            </a:r>
            <a:r>
              <a:rPr lang="en-GB" u="sng" dirty="0">
                <a:effectLst/>
                <a:hlinkClick r:id="rId6"/>
              </a:rPr>
              <a:t>https://doi.org/10.1076/csed.13.2.137.14200</a:t>
            </a:r>
            <a:r>
              <a:rPr lang="en-GB" dirty="0">
                <a:effectLst/>
              </a:rPr>
              <a:t>.</a:t>
            </a:r>
          </a:p>
          <a:p>
            <a:r>
              <a:rPr lang="en-GB" dirty="0">
                <a:effectLst/>
              </a:rPr>
              <a:t> </a:t>
            </a:r>
          </a:p>
          <a:p>
            <a:r>
              <a:rPr lang="en-GB" dirty="0">
                <a:effectLst/>
              </a:rPr>
              <a:t>[4] J. Hattie and H. Timperley, “The Power of Feedback,” </a:t>
            </a:r>
            <a:r>
              <a:rPr lang="en-GB" i="1" dirty="0">
                <a:effectLst/>
              </a:rPr>
              <a:t>Review of Educational Research</a:t>
            </a:r>
            <a:r>
              <a:rPr lang="en-GB" dirty="0">
                <a:effectLst/>
              </a:rPr>
              <a:t>, vol. 77, no. 1, pp. 81–112, 2007, </a:t>
            </a:r>
            <a:r>
              <a:rPr lang="en-GB" dirty="0" err="1">
                <a:effectLst/>
              </a:rPr>
              <a:t>doi</a:t>
            </a:r>
            <a:r>
              <a:rPr lang="en-GB" dirty="0">
                <a:effectLst/>
              </a:rPr>
              <a:t>: </a:t>
            </a:r>
            <a:r>
              <a:rPr lang="en-GB" u="sng" dirty="0">
                <a:effectLst/>
                <a:hlinkClick r:id="rId7"/>
              </a:rPr>
              <a:t>https://doi.org/10.3102/003465430298487</a:t>
            </a:r>
            <a:r>
              <a:rPr lang="en-GB" dirty="0">
                <a:effectLst/>
              </a:rPr>
              <a:t>.</a:t>
            </a:r>
          </a:p>
          <a:p>
            <a:r>
              <a:rPr lang="en-GB" dirty="0">
                <a:effectLst/>
              </a:rPr>
              <a:t>[5]M. Saunders, P. Lewis and A. Thornhill, </a:t>
            </a:r>
            <a:r>
              <a:rPr lang="en-GB" i="1" dirty="0">
                <a:effectLst/>
              </a:rPr>
              <a:t>Research Methods for Business Students</a:t>
            </a:r>
            <a:r>
              <a:rPr lang="en-GB" dirty="0">
                <a:effectLst/>
              </a:rPr>
              <a:t>, 8th ed. Harlow, UK: Pearson Education, 2019.</a:t>
            </a:r>
          </a:p>
          <a:p>
            <a:r>
              <a:rPr lang="en-GB" dirty="0">
                <a:effectLst/>
              </a:rPr>
              <a:t>[6] “Performance 101: Feedback Importance And How To Make It Constructive,” </a:t>
            </a:r>
            <a:r>
              <a:rPr lang="en-GB" i="1" dirty="0">
                <a:effectLst/>
              </a:rPr>
              <a:t>HROne HR Software</a:t>
            </a:r>
            <a:r>
              <a:rPr lang="en-GB" dirty="0">
                <a:effectLst/>
              </a:rPr>
              <a:t>, Jun. 14, 2024. https://hrone.cloud/blog/performance-101-feedback-importance/ (accessed Mar. 04, 2026).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80619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5AD0B8"/>
      </a:accent1>
      <a:accent2>
        <a:srgbClr val="47BB7E"/>
      </a:accent2>
      <a:accent3>
        <a:srgbClr val="96CD4B"/>
      </a:accent3>
      <a:accent4>
        <a:srgbClr val="61C7DD"/>
      </a:accent4>
      <a:accent5>
        <a:srgbClr val="2495CF"/>
      </a:accent5>
      <a:accent6>
        <a:srgbClr val="5A74D1"/>
      </a:accent6>
      <a:hlink>
        <a:srgbClr val="72CEBB"/>
      </a:hlink>
      <a:folHlink>
        <a:srgbClr val="98E6D6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be49ff73-cec0-4379-9da8-63ff3cc411bb" xsi:nil="true"/>
    <_activity xmlns="be49ff73-cec0-4379-9da8-63ff3cc411b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1B451D30E41240A96500EC6D397FB6" ma:contentTypeVersion="17" ma:contentTypeDescription="Create a new document." ma:contentTypeScope="" ma:versionID="58c219ffe239af19935127465fa1e185">
  <xsd:schema xmlns:xsd="http://www.w3.org/2001/XMLSchema" xmlns:xs="http://www.w3.org/2001/XMLSchema" xmlns:p="http://schemas.microsoft.com/office/2006/metadata/properties" xmlns:ns3="be49ff73-cec0-4379-9da8-63ff3cc411bb" xmlns:ns4="90b58af8-24e5-4252-ab67-b2f2985aee88" targetNamespace="http://schemas.microsoft.com/office/2006/metadata/properties" ma:root="true" ma:fieldsID="5da33b66211f6a7eb71801bef43d2e7a" ns3:_="" ns4:_="">
    <xsd:import namespace="be49ff73-cec0-4379-9da8-63ff3cc411bb"/>
    <xsd:import namespace="90b58af8-24e5-4252-ab67-b2f2985aee8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MediaServiceSearchProperties" minOccurs="0"/>
                <xsd:element ref="ns3:_activity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49ff73-cec0-4379-9da8-63ff3cc411b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b58af8-24e5-4252-ab67-b2f2985aee8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11B8520-39D0-4E39-88E2-3CE8E9A6E44A}">
  <ds:schemaRefs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90b58af8-24e5-4252-ab67-b2f2985aee88"/>
    <ds:schemaRef ds:uri="http://www.w3.org/XML/1998/namespace"/>
    <ds:schemaRef ds:uri="be49ff73-cec0-4379-9da8-63ff3cc411bb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CF017D31-E675-491F-B600-F06278E25DA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796E0F-B52E-4FA6-BCDB-E434F8A17D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49ff73-cec0-4379-9da8-63ff3cc411bb"/>
    <ds:schemaRef ds:uri="90b58af8-24e5-4252-ab67-b2f2985aee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dissertation proposal</Template>
  <TotalTime>1</TotalTime>
  <Words>1350</Words>
  <Application>Microsoft Office PowerPoint</Application>
  <PresentationFormat>Widescreen</PresentationFormat>
  <Paragraphs>124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Century Gothic</vt:lpstr>
      <vt:lpstr>Mesh</vt:lpstr>
      <vt:lpstr>Evaluating the Effectiveness of Structured AI-Assisted Feedback in Secondary School Computing Education</vt:lpstr>
      <vt:lpstr>Research Context and Background</vt:lpstr>
      <vt:lpstr>Research Problem and Literature Gap</vt:lpstr>
      <vt:lpstr>Research Aim and Objectives</vt:lpstr>
      <vt:lpstr>Research Methodology</vt:lpstr>
      <vt:lpstr>Research Onion Framework</vt:lpstr>
      <vt:lpstr>Data Collection &amp; Evaluation </vt:lpstr>
      <vt:lpstr>Project Planning</vt:lpstr>
      <vt:lpstr>PowerPoint Presentation</vt:lpstr>
      <vt:lpstr>Project Resources and Management</vt:lpstr>
      <vt:lpstr>Project Impact and Limitations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Kelly Casey (2106451)</dc:creator>
  <cp:lastModifiedBy>Kelly Casey (2106451)</cp:lastModifiedBy>
  <cp:revision>1</cp:revision>
  <dcterms:created xsi:type="dcterms:W3CDTF">2026-03-03T20:57:52Z</dcterms:created>
  <dcterms:modified xsi:type="dcterms:W3CDTF">2026-03-04T00:58:26Z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0x010100891B451D30E41240A96500EC6D397FB6</vt:lpwstr>
  </property>
</Properties>
</file>