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1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896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64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9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17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933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37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1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6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194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600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0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12164-402F-4847-AF5A-64E934E66C72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F33F1-F3A8-4902-B490-CCF5071F1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08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25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02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14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01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993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788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21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99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788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21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99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788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21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019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381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75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17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742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271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806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7702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826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9433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907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21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1</cp:revision>
  <dcterms:created xsi:type="dcterms:W3CDTF">2017-10-26T05:04:37Z</dcterms:created>
  <dcterms:modified xsi:type="dcterms:W3CDTF">2017-10-26T05:06:00Z</dcterms:modified>
</cp:coreProperties>
</file>