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7" r:id="rId2"/>
  </p:sldMasterIdLst>
  <p:notesMasterIdLst>
    <p:notesMasterId r:id="rId20"/>
  </p:notesMasterIdLst>
  <p:sldIdLst>
    <p:sldId id="264" r:id="rId3"/>
    <p:sldId id="265" r:id="rId4"/>
    <p:sldId id="266" r:id="rId5"/>
    <p:sldId id="273" r:id="rId6"/>
    <p:sldId id="271" r:id="rId7"/>
    <p:sldId id="257" r:id="rId8"/>
    <p:sldId id="258" r:id="rId9"/>
    <p:sldId id="259" r:id="rId10"/>
    <p:sldId id="260" r:id="rId11"/>
    <p:sldId id="276" r:id="rId12"/>
    <p:sldId id="262" r:id="rId13"/>
    <p:sldId id="272" r:id="rId14"/>
    <p:sldId id="277" r:id="rId15"/>
    <p:sldId id="278" r:id="rId16"/>
    <p:sldId id="279" r:id="rId17"/>
    <p:sldId id="280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DBFB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1350" y="6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image" Target="../media/image13.jpg"/></Relationships>
</file>

<file path=ppt/diagrams/_rels/data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image" Target="../media/image16.jpg"/><Relationship Id="rId5" Type="http://schemas.microsoft.com/office/2007/relationships/hdphoto" Target="../media/hdphoto2.wdp"/><Relationship Id="rId4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image" Target="../media/image13.jpg"/></Relationships>
</file>

<file path=ppt/diagrams/_rels/drawing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image" Target="../media/image16.jpg"/><Relationship Id="rId5" Type="http://schemas.microsoft.com/office/2007/relationships/hdphoto" Target="../media/hdphoto2.wdp"/><Relationship Id="rId4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FBC216-D79B-4BB3-9B52-CCABBF41CD26}" type="doc">
      <dgm:prSet loTypeId="urn:microsoft.com/office/officeart/2005/8/layout/pList2" loCatId="list" qsTypeId="urn:microsoft.com/office/officeart/2005/8/quickstyle/simple1" qsCatId="simple" csTypeId="urn:microsoft.com/office/officeart/2005/8/colors/colorful3" csCatId="colorful" phldr="1"/>
      <dgm:spPr/>
    </dgm:pt>
    <dgm:pt modelId="{7E23B5D3-6142-4F27-AC8A-E51510567805}">
      <dgm:prSet phldrT="[Text]" custT="1"/>
      <dgm:spPr/>
      <dgm:t>
        <a:bodyPr/>
        <a:lstStyle/>
        <a:p>
          <a:r>
            <a:rPr lang="en-GB" sz="2000" b="1" dirty="0"/>
            <a:t>Practical Application</a:t>
          </a:r>
        </a:p>
        <a:p>
          <a:r>
            <a:rPr lang="en-GB" sz="2000" dirty="0"/>
            <a:t>Dealing effectively with others in business settings</a:t>
          </a:r>
        </a:p>
      </dgm:t>
    </dgm:pt>
    <dgm:pt modelId="{59902EF9-3525-4378-9F19-824ABA33B0E1}" type="parTrans" cxnId="{54131FCF-9A9E-4DB6-B82C-E1C924B7AAC7}">
      <dgm:prSet/>
      <dgm:spPr/>
      <dgm:t>
        <a:bodyPr/>
        <a:lstStyle/>
        <a:p>
          <a:endParaRPr lang="en-GB"/>
        </a:p>
      </dgm:t>
    </dgm:pt>
    <dgm:pt modelId="{7E541BC8-945F-48F2-814B-093110DBFBB0}" type="sibTrans" cxnId="{54131FCF-9A9E-4DB6-B82C-E1C924B7AAC7}">
      <dgm:prSet/>
      <dgm:spPr/>
      <dgm:t>
        <a:bodyPr/>
        <a:lstStyle/>
        <a:p>
          <a:endParaRPr lang="en-GB"/>
        </a:p>
      </dgm:t>
    </dgm:pt>
    <dgm:pt modelId="{7FBDAA56-D3AE-4A31-803A-9DCD319305AC}">
      <dgm:prSet phldrT="[Text]" custT="1"/>
      <dgm:spPr/>
      <dgm:t>
        <a:bodyPr/>
        <a:lstStyle/>
        <a:p>
          <a:r>
            <a:rPr lang="en-GB" sz="2000" b="1" dirty="0"/>
            <a:t>Personal Growth</a:t>
          </a:r>
        </a:p>
        <a:p>
          <a:r>
            <a:rPr lang="en-GB" sz="2000" dirty="0"/>
            <a:t>Understanding yourself and others leads to greater self knowledge</a:t>
          </a:r>
        </a:p>
      </dgm:t>
    </dgm:pt>
    <dgm:pt modelId="{E7D3F066-D9ED-4E36-919F-4C73C0C9A8FE}" type="parTrans" cxnId="{5EF2D5FD-78C4-47FE-A840-150F951EAB6E}">
      <dgm:prSet/>
      <dgm:spPr/>
      <dgm:t>
        <a:bodyPr/>
        <a:lstStyle/>
        <a:p>
          <a:endParaRPr lang="en-GB"/>
        </a:p>
      </dgm:t>
    </dgm:pt>
    <dgm:pt modelId="{9558AFE7-2A97-4271-96EE-B5D4153F78CA}" type="sibTrans" cxnId="{5EF2D5FD-78C4-47FE-A840-150F951EAB6E}">
      <dgm:prSet/>
      <dgm:spPr/>
      <dgm:t>
        <a:bodyPr/>
        <a:lstStyle/>
        <a:p>
          <a:endParaRPr lang="en-GB"/>
        </a:p>
      </dgm:t>
    </dgm:pt>
    <dgm:pt modelId="{CDE14EC9-0675-4660-912A-691955411700}">
      <dgm:prSet phldrT="[Text]" custT="1"/>
      <dgm:spPr/>
      <dgm:t>
        <a:bodyPr/>
        <a:lstStyle/>
        <a:p>
          <a:r>
            <a:rPr lang="en-GB" sz="2000" b="1" dirty="0"/>
            <a:t>Increased Knowledge</a:t>
          </a:r>
        </a:p>
        <a:p>
          <a:r>
            <a:rPr lang="en-GB" sz="2000" dirty="0"/>
            <a:t>Leading to identification of solutions to business issues</a:t>
          </a:r>
        </a:p>
      </dgm:t>
    </dgm:pt>
    <dgm:pt modelId="{878344D4-6EF2-4210-9C14-1A301464179B}" type="parTrans" cxnId="{C92C80A3-C4FA-4CD9-9BA7-8842ADA72DD5}">
      <dgm:prSet/>
      <dgm:spPr/>
      <dgm:t>
        <a:bodyPr/>
        <a:lstStyle/>
        <a:p>
          <a:endParaRPr lang="en-GB"/>
        </a:p>
      </dgm:t>
    </dgm:pt>
    <dgm:pt modelId="{E221C4BC-EF01-4C48-A604-E05B7C084CF6}" type="sibTrans" cxnId="{C92C80A3-C4FA-4CD9-9BA7-8842ADA72DD5}">
      <dgm:prSet/>
      <dgm:spPr/>
      <dgm:t>
        <a:bodyPr/>
        <a:lstStyle/>
        <a:p>
          <a:endParaRPr lang="en-GB"/>
        </a:p>
      </dgm:t>
    </dgm:pt>
    <dgm:pt modelId="{FA534B33-1431-4C41-A917-E1692BD4D6FE}" type="pres">
      <dgm:prSet presAssocID="{2EFBC216-D79B-4BB3-9B52-CCABBF41CD26}" presName="Name0" presStyleCnt="0">
        <dgm:presLayoutVars>
          <dgm:dir/>
          <dgm:resizeHandles val="exact"/>
        </dgm:presLayoutVars>
      </dgm:prSet>
      <dgm:spPr/>
    </dgm:pt>
    <dgm:pt modelId="{090E3C45-68D2-41A0-9E74-6E86ADA5DB33}" type="pres">
      <dgm:prSet presAssocID="{2EFBC216-D79B-4BB3-9B52-CCABBF41CD26}" presName="bkgdShp" presStyleLbl="alignAccFollowNode1" presStyleIdx="0" presStyleCnt="1" custLinFactNeighborX="-134" custLinFactNeighborY="-18971"/>
      <dgm:spPr/>
    </dgm:pt>
    <dgm:pt modelId="{03073017-0458-472E-B200-AF3D18BC5727}" type="pres">
      <dgm:prSet presAssocID="{2EFBC216-D79B-4BB3-9B52-CCABBF41CD26}" presName="linComp" presStyleCnt="0"/>
      <dgm:spPr/>
    </dgm:pt>
    <dgm:pt modelId="{C5DCF8D2-1DBA-45D9-A0C8-CB04654B0831}" type="pres">
      <dgm:prSet presAssocID="{7E23B5D3-6142-4F27-AC8A-E51510567805}" presName="compNode" presStyleCnt="0"/>
      <dgm:spPr/>
    </dgm:pt>
    <dgm:pt modelId="{D40C2F5B-0563-413A-9E77-48207E135E3F}" type="pres">
      <dgm:prSet presAssocID="{7E23B5D3-6142-4F27-AC8A-E51510567805}" presName="node" presStyleLbl="node1" presStyleIdx="0" presStyleCnt="3">
        <dgm:presLayoutVars>
          <dgm:bulletEnabled val="1"/>
        </dgm:presLayoutVars>
      </dgm:prSet>
      <dgm:spPr/>
    </dgm:pt>
    <dgm:pt modelId="{BA89E701-5471-4418-8D36-F495784A6941}" type="pres">
      <dgm:prSet presAssocID="{7E23B5D3-6142-4F27-AC8A-E51510567805}" presName="invisiNode" presStyleLbl="node1" presStyleIdx="0" presStyleCnt="3"/>
      <dgm:spPr/>
    </dgm:pt>
    <dgm:pt modelId="{B45B61D4-5801-4599-9BBC-1AD9A7E5F278}" type="pres">
      <dgm:prSet presAssocID="{7E23B5D3-6142-4F27-AC8A-E51510567805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</dgm:spPr>
    </dgm:pt>
    <dgm:pt modelId="{635E5BAE-48B6-41F0-889D-13FCDA94EAF0}" type="pres">
      <dgm:prSet presAssocID="{7E541BC8-945F-48F2-814B-093110DBFBB0}" presName="sibTrans" presStyleLbl="sibTrans2D1" presStyleIdx="0" presStyleCnt="0"/>
      <dgm:spPr/>
    </dgm:pt>
    <dgm:pt modelId="{A1184E17-B89E-4344-BD01-2E501BF9DC9E}" type="pres">
      <dgm:prSet presAssocID="{7FBDAA56-D3AE-4A31-803A-9DCD319305AC}" presName="compNode" presStyleCnt="0"/>
      <dgm:spPr/>
    </dgm:pt>
    <dgm:pt modelId="{45EA33CF-03C9-4E96-B445-547C8275493E}" type="pres">
      <dgm:prSet presAssocID="{7FBDAA56-D3AE-4A31-803A-9DCD319305AC}" presName="node" presStyleLbl="node1" presStyleIdx="1" presStyleCnt="3">
        <dgm:presLayoutVars>
          <dgm:bulletEnabled val="1"/>
        </dgm:presLayoutVars>
      </dgm:prSet>
      <dgm:spPr/>
    </dgm:pt>
    <dgm:pt modelId="{9901319E-ADE0-48CA-9EA2-9B1F6A0104E0}" type="pres">
      <dgm:prSet presAssocID="{7FBDAA56-D3AE-4A31-803A-9DCD319305AC}" presName="invisiNode" presStyleLbl="node1" presStyleIdx="1" presStyleCnt="3"/>
      <dgm:spPr/>
    </dgm:pt>
    <dgm:pt modelId="{32E1ADFC-EDF4-4A0B-88F1-FAFAB58EA8CF}" type="pres">
      <dgm:prSet presAssocID="{7FBDAA56-D3AE-4A31-803A-9DCD319305AC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</dgm:pt>
    <dgm:pt modelId="{712CD38D-804A-4B1D-AEE6-5402772B6E7E}" type="pres">
      <dgm:prSet presAssocID="{9558AFE7-2A97-4271-96EE-B5D4153F78CA}" presName="sibTrans" presStyleLbl="sibTrans2D1" presStyleIdx="0" presStyleCnt="0"/>
      <dgm:spPr/>
    </dgm:pt>
    <dgm:pt modelId="{552ED1E2-8344-4DA8-B118-04D43A03A50D}" type="pres">
      <dgm:prSet presAssocID="{CDE14EC9-0675-4660-912A-691955411700}" presName="compNode" presStyleCnt="0"/>
      <dgm:spPr/>
    </dgm:pt>
    <dgm:pt modelId="{E0330775-C832-4EC7-B239-3FDA5C9FCE4C}" type="pres">
      <dgm:prSet presAssocID="{CDE14EC9-0675-4660-912A-691955411700}" presName="node" presStyleLbl="node1" presStyleIdx="2" presStyleCnt="3">
        <dgm:presLayoutVars>
          <dgm:bulletEnabled val="1"/>
        </dgm:presLayoutVars>
      </dgm:prSet>
      <dgm:spPr/>
    </dgm:pt>
    <dgm:pt modelId="{C6782D56-7FEE-4CB4-9973-C25AC3C558FC}" type="pres">
      <dgm:prSet presAssocID="{CDE14EC9-0675-4660-912A-691955411700}" presName="invisiNode" presStyleLbl="node1" presStyleIdx="2" presStyleCnt="3"/>
      <dgm:spPr/>
    </dgm:pt>
    <dgm:pt modelId="{C7F962DA-EFED-4DDB-8614-32BE8C97EE5F}" type="pres">
      <dgm:prSet presAssocID="{CDE14EC9-0675-4660-912A-691955411700}" presName="imagNode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7000" b="-7000"/>
          </a:stretch>
        </a:blipFill>
      </dgm:spPr>
    </dgm:pt>
  </dgm:ptLst>
  <dgm:cxnLst>
    <dgm:cxn modelId="{C1ABE40C-7D99-451B-A89A-9154762DDA86}" type="presOf" srcId="{7E541BC8-945F-48F2-814B-093110DBFBB0}" destId="{635E5BAE-48B6-41F0-889D-13FCDA94EAF0}" srcOrd="0" destOrd="0" presId="urn:microsoft.com/office/officeart/2005/8/layout/pList2"/>
    <dgm:cxn modelId="{1E154E20-AFF2-45CF-A0F5-5DB38225EDE2}" type="presOf" srcId="{9558AFE7-2A97-4271-96EE-B5D4153F78CA}" destId="{712CD38D-804A-4B1D-AEE6-5402772B6E7E}" srcOrd="0" destOrd="0" presId="urn:microsoft.com/office/officeart/2005/8/layout/pList2"/>
    <dgm:cxn modelId="{FB3E7238-1DAD-4282-BE44-6E7BAB72F504}" type="presOf" srcId="{2EFBC216-D79B-4BB3-9B52-CCABBF41CD26}" destId="{FA534B33-1431-4C41-A917-E1692BD4D6FE}" srcOrd="0" destOrd="0" presId="urn:microsoft.com/office/officeart/2005/8/layout/pList2"/>
    <dgm:cxn modelId="{E3865C43-3936-4873-ACFB-BFF006FAC767}" type="presOf" srcId="{7FBDAA56-D3AE-4A31-803A-9DCD319305AC}" destId="{45EA33CF-03C9-4E96-B445-547C8275493E}" srcOrd="0" destOrd="0" presId="urn:microsoft.com/office/officeart/2005/8/layout/pList2"/>
    <dgm:cxn modelId="{B003CA65-DF2A-4DD4-A459-2246F80A81F8}" type="presOf" srcId="{7E23B5D3-6142-4F27-AC8A-E51510567805}" destId="{D40C2F5B-0563-413A-9E77-48207E135E3F}" srcOrd="0" destOrd="0" presId="urn:microsoft.com/office/officeart/2005/8/layout/pList2"/>
    <dgm:cxn modelId="{69544B6C-2F94-44A0-BCEA-E5675E095274}" type="presOf" srcId="{CDE14EC9-0675-4660-912A-691955411700}" destId="{E0330775-C832-4EC7-B239-3FDA5C9FCE4C}" srcOrd="0" destOrd="0" presId="urn:microsoft.com/office/officeart/2005/8/layout/pList2"/>
    <dgm:cxn modelId="{C92C80A3-C4FA-4CD9-9BA7-8842ADA72DD5}" srcId="{2EFBC216-D79B-4BB3-9B52-CCABBF41CD26}" destId="{CDE14EC9-0675-4660-912A-691955411700}" srcOrd="2" destOrd="0" parTransId="{878344D4-6EF2-4210-9C14-1A301464179B}" sibTransId="{E221C4BC-EF01-4C48-A604-E05B7C084CF6}"/>
    <dgm:cxn modelId="{54131FCF-9A9E-4DB6-B82C-E1C924B7AAC7}" srcId="{2EFBC216-D79B-4BB3-9B52-CCABBF41CD26}" destId="{7E23B5D3-6142-4F27-AC8A-E51510567805}" srcOrd="0" destOrd="0" parTransId="{59902EF9-3525-4378-9F19-824ABA33B0E1}" sibTransId="{7E541BC8-945F-48F2-814B-093110DBFBB0}"/>
    <dgm:cxn modelId="{5EF2D5FD-78C4-47FE-A840-150F951EAB6E}" srcId="{2EFBC216-D79B-4BB3-9B52-CCABBF41CD26}" destId="{7FBDAA56-D3AE-4A31-803A-9DCD319305AC}" srcOrd="1" destOrd="0" parTransId="{E7D3F066-D9ED-4E36-919F-4C73C0C9A8FE}" sibTransId="{9558AFE7-2A97-4271-96EE-B5D4153F78CA}"/>
    <dgm:cxn modelId="{7FE24CEF-2ED9-4227-8F75-E719413F15B6}" type="presParOf" srcId="{FA534B33-1431-4C41-A917-E1692BD4D6FE}" destId="{090E3C45-68D2-41A0-9E74-6E86ADA5DB33}" srcOrd="0" destOrd="0" presId="urn:microsoft.com/office/officeart/2005/8/layout/pList2"/>
    <dgm:cxn modelId="{DDF404A8-B5E0-4B5A-B838-0B28D3F67B69}" type="presParOf" srcId="{FA534B33-1431-4C41-A917-E1692BD4D6FE}" destId="{03073017-0458-472E-B200-AF3D18BC5727}" srcOrd="1" destOrd="0" presId="urn:microsoft.com/office/officeart/2005/8/layout/pList2"/>
    <dgm:cxn modelId="{4D0D38C8-5108-445D-8DA3-B3961C9904D7}" type="presParOf" srcId="{03073017-0458-472E-B200-AF3D18BC5727}" destId="{C5DCF8D2-1DBA-45D9-A0C8-CB04654B0831}" srcOrd="0" destOrd="0" presId="urn:microsoft.com/office/officeart/2005/8/layout/pList2"/>
    <dgm:cxn modelId="{2623D71F-EE74-414C-B396-3EBDFD07DB78}" type="presParOf" srcId="{C5DCF8D2-1DBA-45D9-A0C8-CB04654B0831}" destId="{D40C2F5B-0563-413A-9E77-48207E135E3F}" srcOrd="0" destOrd="0" presId="urn:microsoft.com/office/officeart/2005/8/layout/pList2"/>
    <dgm:cxn modelId="{110903E5-455A-4D07-84FB-D8C77E9A50EC}" type="presParOf" srcId="{C5DCF8D2-1DBA-45D9-A0C8-CB04654B0831}" destId="{BA89E701-5471-4418-8D36-F495784A6941}" srcOrd="1" destOrd="0" presId="urn:microsoft.com/office/officeart/2005/8/layout/pList2"/>
    <dgm:cxn modelId="{4645BC06-0275-40A5-AD8E-8E94F6BA8AF8}" type="presParOf" srcId="{C5DCF8D2-1DBA-45D9-A0C8-CB04654B0831}" destId="{B45B61D4-5801-4599-9BBC-1AD9A7E5F278}" srcOrd="2" destOrd="0" presId="urn:microsoft.com/office/officeart/2005/8/layout/pList2"/>
    <dgm:cxn modelId="{DCD48D33-BF52-4141-B603-E0181EE0ACCF}" type="presParOf" srcId="{03073017-0458-472E-B200-AF3D18BC5727}" destId="{635E5BAE-48B6-41F0-889D-13FCDA94EAF0}" srcOrd="1" destOrd="0" presId="urn:microsoft.com/office/officeart/2005/8/layout/pList2"/>
    <dgm:cxn modelId="{65DFB909-C7B6-4B0E-B840-35D258C749D8}" type="presParOf" srcId="{03073017-0458-472E-B200-AF3D18BC5727}" destId="{A1184E17-B89E-4344-BD01-2E501BF9DC9E}" srcOrd="2" destOrd="0" presId="urn:microsoft.com/office/officeart/2005/8/layout/pList2"/>
    <dgm:cxn modelId="{77E0597C-D2DE-4AE5-873B-654BE3A8F4C9}" type="presParOf" srcId="{A1184E17-B89E-4344-BD01-2E501BF9DC9E}" destId="{45EA33CF-03C9-4E96-B445-547C8275493E}" srcOrd="0" destOrd="0" presId="urn:microsoft.com/office/officeart/2005/8/layout/pList2"/>
    <dgm:cxn modelId="{78CB78DF-88A9-47AD-AE52-1D7AF166874D}" type="presParOf" srcId="{A1184E17-B89E-4344-BD01-2E501BF9DC9E}" destId="{9901319E-ADE0-48CA-9EA2-9B1F6A0104E0}" srcOrd="1" destOrd="0" presId="urn:microsoft.com/office/officeart/2005/8/layout/pList2"/>
    <dgm:cxn modelId="{D2A3D655-01BA-48E5-82E0-772A375AAA89}" type="presParOf" srcId="{A1184E17-B89E-4344-BD01-2E501BF9DC9E}" destId="{32E1ADFC-EDF4-4A0B-88F1-FAFAB58EA8CF}" srcOrd="2" destOrd="0" presId="urn:microsoft.com/office/officeart/2005/8/layout/pList2"/>
    <dgm:cxn modelId="{16A67491-91C0-461F-B0CC-99D9BEAAAB9A}" type="presParOf" srcId="{03073017-0458-472E-B200-AF3D18BC5727}" destId="{712CD38D-804A-4B1D-AEE6-5402772B6E7E}" srcOrd="3" destOrd="0" presId="urn:microsoft.com/office/officeart/2005/8/layout/pList2"/>
    <dgm:cxn modelId="{065F3CF6-5607-45D9-8B92-FADC8945B272}" type="presParOf" srcId="{03073017-0458-472E-B200-AF3D18BC5727}" destId="{552ED1E2-8344-4DA8-B118-04D43A03A50D}" srcOrd="4" destOrd="0" presId="urn:microsoft.com/office/officeart/2005/8/layout/pList2"/>
    <dgm:cxn modelId="{6C166937-252D-43FF-A6B8-1D251EECB8E8}" type="presParOf" srcId="{552ED1E2-8344-4DA8-B118-04D43A03A50D}" destId="{E0330775-C832-4EC7-B239-3FDA5C9FCE4C}" srcOrd="0" destOrd="0" presId="urn:microsoft.com/office/officeart/2005/8/layout/pList2"/>
    <dgm:cxn modelId="{ACDD18AD-7BF5-4A30-9A7B-41D7BC365B9E}" type="presParOf" srcId="{552ED1E2-8344-4DA8-B118-04D43A03A50D}" destId="{C6782D56-7FEE-4CB4-9973-C25AC3C558FC}" srcOrd="1" destOrd="0" presId="urn:microsoft.com/office/officeart/2005/8/layout/pList2"/>
    <dgm:cxn modelId="{082ACDD8-8296-4B18-9746-8124D4710144}" type="presParOf" srcId="{552ED1E2-8344-4DA8-B118-04D43A03A50D}" destId="{C7F962DA-EFED-4DDB-8614-32BE8C97EE5F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FBC216-D79B-4BB3-9B52-CCABBF41CD26}" type="doc">
      <dgm:prSet loTypeId="urn:microsoft.com/office/officeart/2005/8/layout/pList2" loCatId="list" qsTypeId="urn:microsoft.com/office/officeart/2005/8/quickstyle/simple1" qsCatId="simple" csTypeId="urn:microsoft.com/office/officeart/2005/8/colors/colorful3" csCatId="colorful" phldr="1"/>
      <dgm:spPr/>
    </dgm:pt>
    <dgm:pt modelId="{7E23B5D3-6142-4F27-AC8A-E51510567805}">
      <dgm:prSet phldrT="[Text]" custT="1"/>
      <dgm:spPr/>
      <dgm:t>
        <a:bodyPr/>
        <a:lstStyle/>
        <a:p>
          <a:endParaRPr lang="en-GB" sz="3200" b="1" dirty="0"/>
        </a:p>
        <a:p>
          <a:r>
            <a:rPr lang="en-GB" sz="3200" b="1" dirty="0"/>
            <a:t>Machine</a:t>
          </a:r>
        </a:p>
      </dgm:t>
    </dgm:pt>
    <dgm:pt modelId="{59902EF9-3525-4378-9F19-824ABA33B0E1}" type="parTrans" cxnId="{54131FCF-9A9E-4DB6-B82C-E1C924B7AAC7}">
      <dgm:prSet/>
      <dgm:spPr/>
      <dgm:t>
        <a:bodyPr/>
        <a:lstStyle/>
        <a:p>
          <a:endParaRPr lang="en-GB"/>
        </a:p>
      </dgm:t>
    </dgm:pt>
    <dgm:pt modelId="{7E541BC8-945F-48F2-814B-093110DBFBB0}" type="sibTrans" cxnId="{54131FCF-9A9E-4DB6-B82C-E1C924B7AAC7}">
      <dgm:prSet/>
      <dgm:spPr/>
      <dgm:t>
        <a:bodyPr/>
        <a:lstStyle/>
        <a:p>
          <a:endParaRPr lang="en-GB"/>
        </a:p>
      </dgm:t>
    </dgm:pt>
    <dgm:pt modelId="{7FBDAA56-D3AE-4A31-803A-9DCD319305AC}">
      <dgm:prSet phldrT="[Text]" custT="1"/>
      <dgm:spPr/>
      <dgm:t>
        <a:bodyPr/>
        <a:lstStyle/>
        <a:p>
          <a:endParaRPr lang="en-GB" sz="3200" b="1" dirty="0"/>
        </a:p>
        <a:p>
          <a:r>
            <a:rPr lang="en-GB" sz="3200" b="1" dirty="0"/>
            <a:t>Organism</a:t>
          </a:r>
        </a:p>
      </dgm:t>
    </dgm:pt>
    <dgm:pt modelId="{E7D3F066-D9ED-4E36-919F-4C73C0C9A8FE}" type="parTrans" cxnId="{5EF2D5FD-78C4-47FE-A840-150F951EAB6E}">
      <dgm:prSet/>
      <dgm:spPr/>
      <dgm:t>
        <a:bodyPr/>
        <a:lstStyle/>
        <a:p>
          <a:endParaRPr lang="en-GB"/>
        </a:p>
      </dgm:t>
    </dgm:pt>
    <dgm:pt modelId="{9558AFE7-2A97-4271-96EE-B5D4153F78CA}" type="sibTrans" cxnId="{5EF2D5FD-78C4-47FE-A840-150F951EAB6E}">
      <dgm:prSet/>
      <dgm:spPr/>
      <dgm:t>
        <a:bodyPr/>
        <a:lstStyle/>
        <a:p>
          <a:endParaRPr lang="en-GB"/>
        </a:p>
      </dgm:t>
    </dgm:pt>
    <dgm:pt modelId="{CDE14EC9-0675-4660-912A-691955411700}">
      <dgm:prSet phldrT="[Text]" custT="1"/>
      <dgm:spPr/>
      <dgm:t>
        <a:bodyPr/>
        <a:lstStyle/>
        <a:p>
          <a:endParaRPr lang="en-GB" sz="3200" b="1" dirty="0"/>
        </a:p>
        <a:p>
          <a:r>
            <a:rPr lang="en-GB" sz="3200" b="1" dirty="0"/>
            <a:t>Psychic Prison</a:t>
          </a:r>
        </a:p>
        <a:p>
          <a:endParaRPr lang="en-GB" sz="3200" b="1" dirty="0"/>
        </a:p>
      </dgm:t>
    </dgm:pt>
    <dgm:pt modelId="{878344D4-6EF2-4210-9C14-1A301464179B}" type="parTrans" cxnId="{C92C80A3-C4FA-4CD9-9BA7-8842ADA72DD5}">
      <dgm:prSet/>
      <dgm:spPr/>
      <dgm:t>
        <a:bodyPr/>
        <a:lstStyle/>
        <a:p>
          <a:endParaRPr lang="en-GB"/>
        </a:p>
      </dgm:t>
    </dgm:pt>
    <dgm:pt modelId="{E221C4BC-EF01-4C48-A604-E05B7C084CF6}" type="sibTrans" cxnId="{C92C80A3-C4FA-4CD9-9BA7-8842ADA72DD5}">
      <dgm:prSet/>
      <dgm:spPr/>
      <dgm:t>
        <a:bodyPr/>
        <a:lstStyle/>
        <a:p>
          <a:endParaRPr lang="en-GB"/>
        </a:p>
      </dgm:t>
    </dgm:pt>
    <dgm:pt modelId="{FA534B33-1431-4C41-A917-E1692BD4D6FE}" type="pres">
      <dgm:prSet presAssocID="{2EFBC216-D79B-4BB3-9B52-CCABBF41CD26}" presName="Name0" presStyleCnt="0">
        <dgm:presLayoutVars>
          <dgm:dir/>
          <dgm:resizeHandles val="exact"/>
        </dgm:presLayoutVars>
      </dgm:prSet>
      <dgm:spPr/>
    </dgm:pt>
    <dgm:pt modelId="{090E3C45-68D2-41A0-9E74-6E86ADA5DB33}" type="pres">
      <dgm:prSet presAssocID="{2EFBC216-D79B-4BB3-9B52-CCABBF41CD26}" presName="bkgdShp" presStyleLbl="alignAccFollowNode1" presStyleIdx="0" presStyleCnt="1" custLinFactNeighborX="-134" custLinFactNeighborY="-18971"/>
      <dgm:spPr/>
    </dgm:pt>
    <dgm:pt modelId="{03073017-0458-472E-B200-AF3D18BC5727}" type="pres">
      <dgm:prSet presAssocID="{2EFBC216-D79B-4BB3-9B52-CCABBF41CD26}" presName="linComp" presStyleCnt="0"/>
      <dgm:spPr/>
    </dgm:pt>
    <dgm:pt modelId="{C5DCF8D2-1DBA-45D9-A0C8-CB04654B0831}" type="pres">
      <dgm:prSet presAssocID="{7E23B5D3-6142-4F27-AC8A-E51510567805}" presName="compNode" presStyleCnt="0"/>
      <dgm:spPr/>
    </dgm:pt>
    <dgm:pt modelId="{D40C2F5B-0563-413A-9E77-48207E135E3F}" type="pres">
      <dgm:prSet presAssocID="{7E23B5D3-6142-4F27-AC8A-E51510567805}" presName="node" presStyleLbl="node1" presStyleIdx="0" presStyleCnt="3">
        <dgm:presLayoutVars>
          <dgm:bulletEnabled val="1"/>
        </dgm:presLayoutVars>
      </dgm:prSet>
      <dgm:spPr/>
    </dgm:pt>
    <dgm:pt modelId="{BA89E701-5471-4418-8D36-F495784A6941}" type="pres">
      <dgm:prSet presAssocID="{7E23B5D3-6142-4F27-AC8A-E51510567805}" presName="invisiNode" presStyleLbl="node1" presStyleIdx="0" presStyleCnt="3"/>
      <dgm:spPr/>
    </dgm:pt>
    <dgm:pt modelId="{B45B61D4-5801-4599-9BBC-1AD9A7E5F278}" type="pres">
      <dgm:prSet presAssocID="{7E23B5D3-6142-4F27-AC8A-E51510567805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</dgm:spPr>
    </dgm:pt>
    <dgm:pt modelId="{635E5BAE-48B6-41F0-889D-13FCDA94EAF0}" type="pres">
      <dgm:prSet presAssocID="{7E541BC8-945F-48F2-814B-093110DBFBB0}" presName="sibTrans" presStyleLbl="sibTrans2D1" presStyleIdx="0" presStyleCnt="0"/>
      <dgm:spPr/>
    </dgm:pt>
    <dgm:pt modelId="{A1184E17-B89E-4344-BD01-2E501BF9DC9E}" type="pres">
      <dgm:prSet presAssocID="{7FBDAA56-D3AE-4A31-803A-9DCD319305AC}" presName="compNode" presStyleCnt="0"/>
      <dgm:spPr/>
    </dgm:pt>
    <dgm:pt modelId="{45EA33CF-03C9-4E96-B445-547C8275493E}" type="pres">
      <dgm:prSet presAssocID="{7FBDAA56-D3AE-4A31-803A-9DCD319305AC}" presName="node" presStyleLbl="node1" presStyleIdx="1" presStyleCnt="3">
        <dgm:presLayoutVars>
          <dgm:bulletEnabled val="1"/>
        </dgm:presLayoutVars>
      </dgm:prSet>
      <dgm:spPr/>
    </dgm:pt>
    <dgm:pt modelId="{9901319E-ADE0-48CA-9EA2-9B1F6A0104E0}" type="pres">
      <dgm:prSet presAssocID="{7FBDAA56-D3AE-4A31-803A-9DCD319305AC}" presName="invisiNode" presStyleLbl="node1" presStyleIdx="1" presStyleCnt="3"/>
      <dgm:spPr/>
    </dgm:pt>
    <dgm:pt modelId="{32E1ADFC-EDF4-4A0B-88F1-FAFAB58EA8CF}" type="pres">
      <dgm:prSet presAssocID="{7FBDAA56-D3AE-4A31-803A-9DCD319305AC}" presName="imagNode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712CD38D-804A-4B1D-AEE6-5402772B6E7E}" type="pres">
      <dgm:prSet presAssocID="{9558AFE7-2A97-4271-96EE-B5D4153F78CA}" presName="sibTrans" presStyleLbl="sibTrans2D1" presStyleIdx="0" presStyleCnt="0"/>
      <dgm:spPr/>
    </dgm:pt>
    <dgm:pt modelId="{552ED1E2-8344-4DA8-B118-04D43A03A50D}" type="pres">
      <dgm:prSet presAssocID="{CDE14EC9-0675-4660-912A-691955411700}" presName="compNode" presStyleCnt="0"/>
      <dgm:spPr/>
    </dgm:pt>
    <dgm:pt modelId="{E0330775-C832-4EC7-B239-3FDA5C9FCE4C}" type="pres">
      <dgm:prSet presAssocID="{CDE14EC9-0675-4660-912A-691955411700}" presName="node" presStyleLbl="node1" presStyleIdx="2" presStyleCnt="3">
        <dgm:presLayoutVars>
          <dgm:bulletEnabled val="1"/>
        </dgm:presLayoutVars>
      </dgm:prSet>
      <dgm:spPr/>
    </dgm:pt>
    <dgm:pt modelId="{C6782D56-7FEE-4CB4-9973-C25AC3C558FC}" type="pres">
      <dgm:prSet presAssocID="{CDE14EC9-0675-4660-912A-691955411700}" presName="invisiNode" presStyleLbl="node1" presStyleIdx="2" presStyleCnt="3"/>
      <dgm:spPr/>
    </dgm:pt>
    <dgm:pt modelId="{C7F962DA-EFED-4DDB-8614-32BE8C97EE5F}" type="pres">
      <dgm:prSet presAssocID="{CDE14EC9-0675-4660-912A-691955411700}" presName="imagNode" presStyleLbl="fgImgPlace1" presStyleIdx="2" presStyleCnt="3"/>
      <dgm:spPr>
        <a:blipFill>
          <a:blip xmlns:r="http://schemas.openxmlformats.org/officeDocument/2006/relationships"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6000" b="-46000"/>
          </a:stretch>
        </a:blipFill>
      </dgm:spPr>
    </dgm:pt>
  </dgm:ptLst>
  <dgm:cxnLst>
    <dgm:cxn modelId="{C1ABE40C-7D99-451B-A89A-9154762DDA86}" type="presOf" srcId="{7E541BC8-945F-48F2-814B-093110DBFBB0}" destId="{635E5BAE-48B6-41F0-889D-13FCDA94EAF0}" srcOrd="0" destOrd="0" presId="urn:microsoft.com/office/officeart/2005/8/layout/pList2"/>
    <dgm:cxn modelId="{1E154E20-AFF2-45CF-A0F5-5DB38225EDE2}" type="presOf" srcId="{9558AFE7-2A97-4271-96EE-B5D4153F78CA}" destId="{712CD38D-804A-4B1D-AEE6-5402772B6E7E}" srcOrd="0" destOrd="0" presId="urn:microsoft.com/office/officeart/2005/8/layout/pList2"/>
    <dgm:cxn modelId="{FB3E7238-1DAD-4282-BE44-6E7BAB72F504}" type="presOf" srcId="{2EFBC216-D79B-4BB3-9B52-CCABBF41CD26}" destId="{FA534B33-1431-4C41-A917-E1692BD4D6FE}" srcOrd="0" destOrd="0" presId="urn:microsoft.com/office/officeart/2005/8/layout/pList2"/>
    <dgm:cxn modelId="{E3865C43-3936-4873-ACFB-BFF006FAC767}" type="presOf" srcId="{7FBDAA56-D3AE-4A31-803A-9DCD319305AC}" destId="{45EA33CF-03C9-4E96-B445-547C8275493E}" srcOrd="0" destOrd="0" presId="urn:microsoft.com/office/officeart/2005/8/layout/pList2"/>
    <dgm:cxn modelId="{B003CA65-DF2A-4DD4-A459-2246F80A81F8}" type="presOf" srcId="{7E23B5D3-6142-4F27-AC8A-E51510567805}" destId="{D40C2F5B-0563-413A-9E77-48207E135E3F}" srcOrd="0" destOrd="0" presId="urn:microsoft.com/office/officeart/2005/8/layout/pList2"/>
    <dgm:cxn modelId="{69544B6C-2F94-44A0-BCEA-E5675E095274}" type="presOf" srcId="{CDE14EC9-0675-4660-912A-691955411700}" destId="{E0330775-C832-4EC7-B239-3FDA5C9FCE4C}" srcOrd="0" destOrd="0" presId="urn:microsoft.com/office/officeart/2005/8/layout/pList2"/>
    <dgm:cxn modelId="{C92C80A3-C4FA-4CD9-9BA7-8842ADA72DD5}" srcId="{2EFBC216-D79B-4BB3-9B52-CCABBF41CD26}" destId="{CDE14EC9-0675-4660-912A-691955411700}" srcOrd="2" destOrd="0" parTransId="{878344D4-6EF2-4210-9C14-1A301464179B}" sibTransId="{E221C4BC-EF01-4C48-A604-E05B7C084CF6}"/>
    <dgm:cxn modelId="{54131FCF-9A9E-4DB6-B82C-E1C924B7AAC7}" srcId="{2EFBC216-D79B-4BB3-9B52-CCABBF41CD26}" destId="{7E23B5D3-6142-4F27-AC8A-E51510567805}" srcOrd="0" destOrd="0" parTransId="{59902EF9-3525-4378-9F19-824ABA33B0E1}" sibTransId="{7E541BC8-945F-48F2-814B-093110DBFBB0}"/>
    <dgm:cxn modelId="{5EF2D5FD-78C4-47FE-A840-150F951EAB6E}" srcId="{2EFBC216-D79B-4BB3-9B52-CCABBF41CD26}" destId="{7FBDAA56-D3AE-4A31-803A-9DCD319305AC}" srcOrd="1" destOrd="0" parTransId="{E7D3F066-D9ED-4E36-919F-4C73C0C9A8FE}" sibTransId="{9558AFE7-2A97-4271-96EE-B5D4153F78CA}"/>
    <dgm:cxn modelId="{7FE24CEF-2ED9-4227-8F75-E719413F15B6}" type="presParOf" srcId="{FA534B33-1431-4C41-A917-E1692BD4D6FE}" destId="{090E3C45-68D2-41A0-9E74-6E86ADA5DB33}" srcOrd="0" destOrd="0" presId="urn:microsoft.com/office/officeart/2005/8/layout/pList2"/>
    <dgm:cxn modelId="{DDF404A8-B5E0-4B5A-B838-0B28D3F67B69}" type="presParOf" srcId="{FA534B33-1431-4C41-A917-E1692BD4D6FE}" destId="{03073017-0458-472E-B200-AF3D18BC5727}" srcOrd="1" destOrd="0" presId="urn:microsoft.com/office/officeart/2005/8/layout/pList2"/>
    <dgm:cxn modelId="{4D0D38C8-5108-445D-8DA3-B3961C9904D7}" type="presParOf" srcId="{03073017-0458-472E-B200-AF3D18BC5727}" destId="{C5DCF8D2-1DBA-45D9-A0C8-CB04654B0831}" srcOrd="0" destOrd="0" presId="urn:microsoft.com/office/officeart/2005/8/layout/pList2"/>
    <dgm:cxn modelId="{2623D71F-EE74-414C-B396-3EBDFD07DB78}" type="presParOf" srcId="{C5DCF8D2-1DBA-45D9-A0C8-CB04654B0831}" destId="{D40C2F5B-0563-413A-9E77-48207E135E3F}" srcOrd="0" destOrd="0" presId="urn:microsoft.com/office/officeart/2005/8/layout/pList2"/>
    <dgm:cxn modelId="{110903E5-455A-4D07-84FB-D8C77E9A50EC}" type="presParOf" srcId="{C5DCF8D2-1DBA-45D9-A0C8-CB04654B0831}" destId="{BA89E701-5471-4418-8D36-F495784A6941}" srcOrd="1" destOrd="0" presId="urn:microsoft.com/office/officeart/2005/8/layout/pList2"/>
    <dgm:cxn modelId="{4645BC06-0275-40A5-AD8E-8E94F6BA8AF8}" type="presParOf" srcId="{C5DCF8D2-1DBA-45D9-A0C8-CB04654B0831}" destId="{B45B61D4-5801-4599-9BBC-1AD9A7E5F278}" srcOrd="2" destOrd="0" presId="urn:microsoft.com/office/officeart/2005/8/layout/pList2"/>
    <dgm:cxn modelId="{DCD48D33-BF52-4141-B603-E0181EE0ACCF}" type="presParOf" srcId="{03073017-0458-472E-B200-AF3D18BC5727}" destId="{635E5BAE-48B6-41F0-889D-13FCDA94EAF0}" srcOrd="1" destOrd="0" presId="urn:microsoft.com/office/officeart/2005/8/layout/pList2"/>
    <dgm:cxn modelId="{65DFB909-C7B6-4B0E-B840-35D258C749D8}" type="presParOf" srcId="{03073017-0458-472E-B200-AF3D18BC5727}" destId="{A1184E17-B89E-4344-BD01-2E501BF9DC9E}" srcOrd="2" destOrd="0" presId="urn:microsoft.com/office/officeart/2005/8/layout/pList2"/>
    <dgm:cxn modelId="{77E0597C-D2DE-4AE5-873B-654BE3A8F4C9}" type="presParOf" srcId="{A1184E17-B89E-4344-BD01-2E501BF9DC9E}" destId="{45EA33CF-03C9-4E96-B445-547C8275493E}" srcOrd="0" destOrd="0" presId="urn:microsoft.com/office/officeart/2005/8/layout/pList2"/>
    <dgm:cxn modelId="{78CB78DF-88A9-47AD-AE52-1D7AF166874D}" type="presParOf" srcId="{A1184E17-B89E-4344-BD01-2E501BF9DC9E}" destId="{9901319E-ADE0-48CA-9EA2-9B1F6A0104E0}" srcOrd="1" destOrd="0" presId="urn:microsoft.com/office/officeart/2005/8/layout/pList2"/>
    <dgm:cxn modelId="{D2A3D655-01BA-48E5-82E0-772A375AAA89}" type="presParOf" srcId="{A1184E17-B89E-4344-BD01-2E501BF9DC9E}" destId="{32E1ADFC-EDF4-4A0B-88F1-FAFAB58EA8CF}" srcOrd="2" destOrd="0" presId="urn:microsoft.com/office/officeart/2005/8/layout/pList2"/>
    <dgm:cxn modelId="{16A67491-91C0-461F-B0CC-99D9BEAAAB9A}" type="presParOf" srcId="{03073017-0458-472E-B200-AF3D18BC5727}" destId="{712CD38D-804A-4B1D-AEE6-5402772B6E7E}" srcOrd="3" destOrd="0" presId="urn:microsoft.com/office/officeart/2005/8/layout/pList2"/>
    <dgm:cxn modelId="{065F3CF6-5607-45D9-8B92-FADC8945B272}" type="presParOf" srcId="{03073017-0458-472E-B200-AF3D18BC5727}" destId="{552ED1E2-8344-4DA8-B118-04D43A03A50D}" srcOrd="4" destOrd="0" presId="urn:microsoft.com/office/officeart/2005/8/layout/pList2"/>
    <dgm:cxn modelId="{6C166937-252D-43FF-A6B8-1D251EECB8E8}" type="presParOf" srcId="{552ED1E2-8344-4DA8-B118-04D43A03A50D}" destId="{E0330775-C832-4EC7-B239-3FDA5C9FCE4C}" srcOrd="0" destOrd="0" presId="urn:microsoft.com/office/officeart/2005/8/layout/pList2"/>
    <dgm:cxn modelId="{ACDD18AD-7BF5-4A30-9A7B-41D7BC365B9E}" type="presParOf" srcId="{552ED1E2-8344-4DA8-B118-04D43A03A50D}" destId="{C6782D56-7FEE-4CB4-9973-C25AC3C558FC}" srcOrd="1" destOrd="0" presId="urn:microsoft.com/office/officeart/2005/8/layout/pList2"/>
    <dgm:cxn modelId="{082ACDD8-8296-4B18-9746-8124D4710144}" type="presParOf" srcId="{552ED1E2-8344-4DA8-B118-04D43A03A50D}" destId="{C7F962DA-EFED-4DDB-8614-32BE8C97EE5F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0E3C45-68D2-41A0-9E74-6E86ADA5DB33}">
      <dsp:nvSpPr>
        <dsp:cNvPr id="0" name=""/>
        <dsp:cNvSpPr/>
      </dsp:nvSpPr>
      <dsp:spPr>
        <a:xfrm>
          <a:off x="0" y="0"/>
          <a:ext cx="7515498" cy="215145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5B61D4-5801-4599-9BBC-1AD9A7E5F278}">
      <dsp:nvSpPr>
        <dsp:cNvPr id="0" name=""/>
        <dsp:cNvSpPr/>
      </dsp:nvSpPr>
      <dsp:spPr>
        <a:xfrm>
          <a:off x="225464" y="286860"/>
          <a:ext cx="2207677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6000" r="-1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C2F5B-0563-413A-9E77-48207E135E3F}">
      <dsp:nvSpPr>
        <dsp:cNvPr id="0" name=""/>
        <dsp:cNvSpPr/>
      </dsp:nvSpPr>
      <dsp:spPr>
        <a:xfrm rot="10800000">
          <a:off x="225464" y="2151452"/>
          <a:ext cx="2207677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Practical Application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Dealing effectively with others in business settings</a:t>
          </a:r>
        </a:p>
      </dsp:txBody>
      <dsp:txXfrm rot="10800000">
        <a:off x="293358" y="2151452"/>
        <a:ext cx="2071889" cy="2561658"/>
      </dsp:txXfrm>
    </dsp:sp>
    <dsp:sp modelId="{32E1ADFC-EDF4-4A0B-88F1-FAFAB58EA8CF}">
      <dsp:nvSpPr>
        <dsp:cNvPr id="0" name=""/>
        <dsp:cNvSpPr/>
      </dsp:nvSpPr>
      <dsp:spPr>
        <a:xfrm>
          <a:off x="2653910" y="286860"/>
          <a:ext cx="2207677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A33CF-03C9-4E96-B445-547C8275493E}">
      <dsp:nvSpPr>
        <dsp:cNvPr id="0" name=""/>
        <dsp:cNvSpPr/>
      </dsp:nvSpPr>
      <dsp:spPr>
        <a:xfrm rot="10800000">
          <a:off x="2653910" y="2151452"/>
          <a:ext cx="2207677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662595"/>
            <a:satOff val="-34012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Personal Growth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Understanding yourself and others leads to greater self knowledge</a:t>
          </a:r>
        </a:p>
      </dsp:txBody>
      <dsp:txXfrm rot="10800000">
        <a:off x="2721804" y="2151452"/>
        <a:ext cx="2071889" cy="2561658"/>
      </dsp:txXfrm>
    </dsp:sp>
    <dsp:sp modelId="{C7F962DA-EFED-4DDB-8614-32BE8C97EE5F}">
      <dsp:nvSpPr>
        <dsp:cNvPr id="0" name=""/>
        <dsp:cNvSpPr/>
      </dsp:nvSpPr>
      <dsp:spPr>
        <a:xfrm>
          <a:off x="5082355" y="286860"/>
          <a:ext cx="2207677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7000" b="-7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30775-C832-4EC7-B239-3FDA5C9FCE4C}">
      <dsp:nvSpPr>
        <dsp:cNvPr id="0" name=""/>
        <dsp:cNvSpPr/>
      </dsp:nvSpPr>
      <dsp:spPr>
        <a:xfrm rot="10800000">
          <a:off x="5082355" y="2151452"/>
          <a:ext cx="2207677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1325189"/>
            <a:satOff val="-68025"/>
            <a:lumOff val="4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Increased Knowledge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Leading to identification of solutions to business issues</a:t>
          </a:r>
        </a:p>
      </dsp:txBody>
      <dsp:txXfrm rot="10800000">
        <a:off x="5150249" y="2151452"/>
        <a:ext cx="2071889" cy="25616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0E3C45-68D2-41A0-9E74-6E86ADA5DB33}">
      <dsp:nvSpPr>
        <dsp:cNvPr id="0" name=""/>
        <dsp:cNvSpPr/>
      </dsp:nvSpPr>
      <dsp:spPr>
        <a:xfrm>
          <a:off x="0" y="0"/>
          <a:ext cx="7515498" cy="215145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5B61D4-5801-4599-9BBC-1AD9A7E5F278}">
      <dsp:nvSpPr>
        <dsp:cNvPr id="0" name=""/>
        <dsp:cNvSpPr/>
      </dsp:nvSpPr>
      <dsp:spPr>
        <a:xfrm>
          <a:off x="225464" y="286860"/>
          <a:ext cx="2207677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C2F5B-0563-413A-9E77-48207E135E3F}">
      <dsp:nvSpPr>
        <dsp:cNvPr id="0" name=""/>
        <dsp:cNvSpPr/>
      </dsp:nvSpPr>
      <dsp:spPr>
        <a:xfrm rot="10800000">
          <a:off x="225464" y="2151452"/>
          <a:ext cx="2207677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b="1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Machine</a:t>
          </a:r>
        </a:p>
      </dsp:txBody>
      <dsp:txXfrm rot="10800000">
        <a:off x="293358" y="2151452"/>
        <a:ext cx="2071889" cy="2561658"/>
      </dsp:txXfrm>
    </dsp:sp>
    <dsp:sp modelId="{32E1ADFC-EDF4-4A0B-88F1-FAFAB58EA8CF}">
      <dsp:nvSpPr>
        <dsp:cNvPr id="0" name=""/>
        <dsp:cNvSpPr/>
      </dsp:nvSpPr>
      <dsp:spPr>
        <a:xfrm>
          <a:off x="2653910" y="286860"/>
          <a:ext cx="2207677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A33CF-03C9-4E96-B445-547C8275493E}">
      <dsp:nvSpPr>
        <dsp:cNvPr id="0" name=""/>
        <dsp:cNvSpPr/>
      </dsp:nvSpPr>
      <dsp:spPr>
        <a:xfrm rot="10800000">
          <a:off x="2653910" y="2151452"/>
          <a:ext cx="2207677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662595"/>
            <a:satOff val="-34012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b="1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Organism</a:t>
          </a:r>
        </a:p>
      </dsp:txBody>
      <dsp:txXfrm rot="10800000">
        <a:off x="2721804" y="2151452"/>
        <a:ext cx="2071889" cy="2561658"/>
      </dsp:txXfrm>
    </dsp:sp>
    <dsp:sp modelId="{C7F962DA-EFED-4DDB-8614-32BE8C97EE5F}">
      <dsp:nvSpPr>
        <dsp:cNvPr id="0" name=""/>
        <dsp:cNvSpPr/>
      </dsp:nvSpPr>
      <dsp:spPr>
        <a:xfrm>
          <a:off x="5082355" y="286860"/>
          <a:ext cx="2207677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6000" b="-4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30775-C832-4EC7-B239-3FDA5C9FCE4C}">
      <dsp:nvSpPr>
        <dsp:cNvPr id="0" name=""/>
        <dsp:cNvSpPr/>
      </dsp:nvSpPr>
      <dsp:spPr>
        <a:xfrm rot="10800000">
          <a:off x="5082355" y="2151452"/>
          <a:ext cx="2207677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1325189"/>
            <a:satOff val="-68025"/>
            <a:lumOff val="4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b="1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Psychic Prison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b="1" kern="1200" dirty="0"/>
        </a:p>
      </dsp:txBody>
      <dsp:txXfrm rot="10800000">
        <a:off x="5150249" y="2151452"/>
        <a:ext cx="2071889" cy="25616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438522-A45D-4437-8765-74F1CD6508CE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3B9CA-F0DD-43F3-B935-0FD319044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44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4C4C0BB-712E-40BA-BBFB-325B8917020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4268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4B666D4-8ECA-40DD-BB34-C8B2E94B9D62}" type="slidenum">
              <a:rPr lang="en-GB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127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8CC182-AD05-4D97-8BC5-6AC5886263E8}" type="slidenum">
              <a:rPr lang="en-GB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849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02951A5-E9F6-4FA7-8FFB-36DBEA750D70}" type="slidenum">
              <a:rPr lang="en-GB"/>
              <a:pPr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626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63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81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410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937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32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83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27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601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244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185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22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05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4847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05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05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54435"/>
              <a:ext cx="779350" cy="219282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825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2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323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05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05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05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2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3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5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482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064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9694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642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7956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279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5313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614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912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203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2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667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560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129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96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903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youtu.be/nKd2QVrQVIM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PGKlwtOoR0" TargetMode="Externa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lideshare.net/reed2001/culture-1798664/2-Netflix_CultureFreedom_Responsibility2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030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03" y="0"/>
            <a:ext cx="9481647" cy="7622704"/>
          </a:xfrm>
          <a:prstGeom prst="rect">
            <a:avLst/>
          </a:prstGeom>
        </p:spPr>
      </p:pic>
      <p:sp>
        <p:nvSpPr>
          <p:cNvPr id="2" name="Rounded Rectangle 1"/>
          <p:cNvSpPr/>
          <p:nvPr/>
        </p:nvSpPr>
        <p:spPr>
          <a:xfrm>
            <a:off x="3735977" y="3074126"/>
            <a:ext cx="5216434" cy="3696787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Key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Mullins, Organisational Behaviour, 11</a:t>
            </a:r>
            <a:r>
              <a:rPr lang="en-GB" sz="2400" baseline="30000" dirty="0"/>
              <a:t>th</a:t>
            </a:r>
            <a:r>
              <a:rPr lang="en-GB" sz="2400" dirty="0"/>
              <a:t> Ed. (Available as an E-book from the library.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Netflix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Module Moodle page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Resources signposted in the lesson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5516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Oval 3"/>
          <p:cNvSpPr/>
          <p:nvPr/>
        </p:nvSpPr>
        <p:spPr>
          <a:xfrm>
            <a:off x="1968138" y="4902927"/>
            <a:ext cx="1846217" cy="175913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Think of a # we can use for the module</a:t>
            </a:r>
          </a:p>
        </p:txBody>
      </p:sp>
    </p:spTree>
    <p:extLst>
      <p:ext uri="{BB962C8B-B14F-4D97-AF65-F5344CB8AC3E}">
        <p14:creationId xmlns:p14="http://schemas.microsoft.com/office/powerpoint/2010/main" val="847198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949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D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140742" y="354764"/>
            <a:ext cx="8238154" cy="56323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What?</a:t>
            </a:r>
          </a:p>
          <a:p>
            <a:pPr algn="ctr"/>
            <a:endParaRPr lang="en-US" sz="7200" b="1" dirty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							Why?</a:t>
            </a:r>
          </a:p>
          <a:p>
            <a:pPr algn="ctr"/>
            <a:endParaRPr lang="en-US" sz="7200" b="1" dirty="0">
              <a:ln w="22225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		How?</a:t>
            </a:r>
          </a:p>
        </p:txBody>
      </p:sp>
    </p:spTree>
    <p:extLst>
      <p:ext uri="{BB962C8B-B14F-4D97-AF65-F5344CB8AC3E}">
        <p14:creationId xmlns:p14="http://schemas.microsoft.com/office/powerpoint/2010/main" val="1466976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8012" y="-69668"/>
            <a:ext cx="10476039" cy="7097896"/>
          </a:xfrm>
          <a:prstGeom prst="rect">
            <a:avLst/>
          </a:prstGeom>
        </p:spPr>
      </p:pic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1589" y="-69668"/>
            <a:ext cx="7550330" cy="1592744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Introducing People and Organisation: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3675" dirty="0">
                <a:solidFill>
                  <a:schemeClr val="accent6"/>
                </a:solidFill>
              </a:rPr>
              <a:t>Organisational Behaviour</a:t>
            </a:r>
            <a:endParaRPr lang="en-GB" sz="27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06135"/>
      </p:ext>
    </p:extLst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Organisational Behaviour?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 it’s most basic level it is concerned with the management of people within organisational settings (Mullins, 2016, p.3).</a:t>
            </a:r>
          </a:p>
          <a:p>
            <a:r>
              <a:rPr lang="en-GB" dirty="0"/>
              <a:t>Covers a diverse range of topics which interact with one another.</a:t>
            </a:r>
          </a:p>
          <a:p>
            <a:r>
              <a:rPr lang="en-GB" dirty="0"/>
              <a:t>Looks at the more covert aspects of organisations.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406385" y="1401804"/>
            <a:ext cx="8317230" cy="369741"/>
          </a:xfrm>
          <a:solidFill>
            <a:srgbClr val="9DBFBE"/>
          </a:solidFill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Organisational Behaviour</a:t>
            </a:r>
          </a:p>
        </p:txBody>
      </p:sp>
      <p:sp>
        <p:nvSpPr>
          <p:cNvPr id="7" name="TextBox 6"/>
          <p:cNvSpPr txBox="1"/>
          <p:nvPr/>
        </p:nvSpPr>
        <p:spPr>
          <a:xfrm rot="10800000" flipH="1" flipV="1">
            <a:off x="4820911" y="5813503"/>
            <a:ext cx="415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prstClr val="black"/>
                </a:solidFill>
                <a:latin typeface="Myriad Pro"/>
                <a:hlinkClick r:id="rId2"/>
              </a:rPr>
              <a:t>Organisational Behaviour explained in 99 seconds</a:t>
            </a:r>
            <a:endParaRPr lang="en-GB" sz="13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16665" y="1566332"/>
            <a:ext cx="8229600" cy="4176713"/>
          </a:xfrm>
          <a:prstGeom prst="rect">
            <a:avLst/>
          </a:prstGeom>
        </p:spPr>
        <p:txBody>
          <a:bodyPr vert="horz" lIns="0" tIns="108000" rIns="72000" bIns="7200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Tx/>
              <a:buNone/>
            </a:pPr>
            <a:r>
              <a:rPr lang="en-GB" i="1"/>
              <a:t>‘The study and understanding of individual and group behaviour and patterns of structure in order to help improve organisational performance and effectiveness’.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36471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944724"/>
            <a:ext cx="6858000" cy="5143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38174" y="5481228"/>
            <a:ext cx="167418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prstClr val="black"/>
                </a:solidFill>
                <a:latin typeface="Myriad Pro"/>
              </a:rPr>
              <a:t>(Mullins, 2016, p.9)</a:t>
            </a:r>
          </a:p>
        </p:txBody>
      </p:sp>
      <p:sp>
        <p:nvSpPr>
          <p:cNvPr id="9" name="Oval 8"/>
          <p:cNvSpPr/>
          <p:nvPr/>
        </p:nvSpPr>
        <p:spPr>
          <a:xfrm>
            <a:off x="2411760" y="2996952"/>
            <a:ext cx="4266474" cy="232225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53147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Behaviour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Nature and purpose of the organisation</a:t>
            </a:r>
          </a:p>
          <a:p>
            <a:r>
              <a:rPr lang="en-GB" dirty="0"/>
              <a:t>Formal structure</a:t>
            </a:r>
          </a:p>
          <a:p>
            <a:r>
              <a:rPr lang="en-GB" dirty="0"/>
              <a:t>Culture</a:t>
            </a:r>
          </a:p>
          <a:p>
            <a:r>
              <a:rPr lang="en-GB" dirty="0"/>
              <a:t>Human element, behaviour of people both individually and in teams</a:t>
            </a:r>
          </a:p>
          <a:p>
            <a:r>
              <a:rPr lang="en-GB" dirty="0"/>
              <a:t>Management and leadership</a:t>
            </a:r>
          </a:p>
          <a:p>
            <a:r>
              <a:rPr lang="en-GB" dirty="0"/>
              <a:t>Motivation</a:t>
            </a:r>
          </a:p>
          <a:p>
            <a:r>
              <a:rPr lang="en-GB" dirty="0"/>
              <a:t>Perception</a:t>
            </a:r>
          </a:p>
          <a:p>
            <a:r>
              <a:rPr lang="en-GB" dirty="0"/>
              <a:t>Communication</a:t>
            </a:r>
          </a:p>
          <a:p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>
          <a:xfrm>
            <a:off x="406385" y="1586675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Areas of Study</a:t>
            </a:r>
          </a:p>
        </p:txBody>
      </p:sp>
    </p:spTree>
    <p:extLst>
      <p:ext uri="{BB962C8B-B14F-4D97-AF65-F5344CB8AC3E}">
        <p14:creationId xmlns:p14="http://schemas.microsoft.com/office/powerpoint/2010/main" val="2257893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2"/>
          <p:cNvSpPr>
            <a:spLocks noGrp="1" noChangeArrowheads="1"/>
          </p:cNvSpPr>
          <p:nvPr>
            <p:ph type="title"/>
          </p:nvPr>
        </p:nvSpPr>
        <p:spPr>
          <a:xfrm>
            <a:off x="436592" y="186834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b="1" dirty="0"/>
              <a:t>A </a:t>
            </a:r>
            <a:r>
              <a:rPr lang="en-GB" b="1" dirty="0"/>
              <a:t>basic f</a:t>
            </a:r>
            <a:r>
              <a:rPr lang="en-GB" sz="4000" b="1" dirty="0"/>
              <a:t>ramework of study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84192" y="5900776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1.2 </a:t>
            </a:r>
            <a:r>
              <a:rPr lang="en-GB" dirty="0"/>
              <a:t> </a:t>
            </a:r>
            <a:r>
              <a:rPr lang="en-IN" dirty="0"/>
              <a:t>Organisational behaviour (OB): a basic framework of study</a:t>
            </a:r>
          </a:p>
        </p:txBody>
      </p:sp>
      <p:pic>
        <p:nvPicPr>
          <p:cNvPr id="6" name="Picture 2" descr="V:\Powerpoint\PE_UK\PE501-MULLINS\Final Files\GIf\ch01\M01NF002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07848" y="1427480"/>
            <a:ext cx="4718705" cy="42079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6733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Behaviour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>
          <a:xfrm>
            <a:off x="405584" y="1406001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/>
              <a:t>Why should we study it?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70365162"/>
              </p:ext>
            </p:extLst>
          </p:nvPr>
        </p:nvGraphicFramePr>
        <p:xfrm>
          <a:off x="814251" y="1863634"/>
          <a:ext cx="7515498" cy="478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5931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DB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9285" y="3690147"/>
            <a:ext cx="7913128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TYPES OF </a:t>
            </a:r>
          </a:p>
          <a:p>
            <a:pPr algn="ctr"/>
            <a:r>
              <a:rPr lang="en-US" sz="7200" b="1" dirty="0">
                <a:ln w="22225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ORGANISATIONS</a:t>
            </a:r>
          </a:p>
        </p:txBody>
      </p:sp>
    </p:spTree>
    <p:extLst>
      <p:ext uri="{BB962C8B-B14F-4D97-AF65-F5344CB8AC3E}">
        <p14:creationId xmlns:p14="http://schemas.microsoft.com/office/powerpoint/2010/main" val="1178870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Behaviour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>
          <a:xfrm>
            <a:off x="405584" y="1406001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/>
              <a:t>Morgan's Organisational Metaphors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33270824"/>
              </p:ext>
            </p:extLst>
          </p:nvPr>
        </p:nvGraphicFramePr>
        <p:xfrm>
          <a:off x="814251" y="1863634"/>
          <a:ext cx="7515498" cy="478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73356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457200" y="117079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Individuals’ expectations</a:t>
            </a:r>
          </a:p>
        </p:txBody>
      </p:sp>
      <p:pic>
        <p:nvPicPr>
          <p:cNvPr id="6" name="Picture 2" descr="V:\Powerpoint\PE_UK\PE501-MULLINS\Final Files\GIf\ch01\M01NF004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6651" y="1194293"/>
            <a:ext cx="7506789" cy="41382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575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-39673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Organisational expectations</a:t>
            </a:r>
          </a:p>
        </p:txBody>
      </p:sp>
      <p:pic>
        <p:nvPicPr>
          <p:cNvPr id="6" name="Picture 2" descr="V:\Powerpoint\PE_UK\PE501-MULLINS\Final Files\GIf\ch01\M01NF004B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4875" y="1337667"/>
            <a:ext cx="7646942" cy="3790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139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246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22960" y="1707779"/>
            <a:ext cx="7641772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Hastings, R., 2009. Netflix Culture: Freedom and </a:t>
            </a:r>
            <a:r>
              <a:rPr lang="en-GB" altLang="en-US" sz="18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Responsibilty</a:t>
            </a: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https://www.slideshare.net/reed2001/culture-1798664/2-Netflix_CultureFreedom_Responsibility2</a:t>
            </a: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1 August 2018].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altLang="en-US" sz="1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McCord, P., 2014. How Netflix Reinvented HR. Harvard Business Review, January, pp. 70-76.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altLang="en-US" sz="1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McCord, P., 2017. Powerful: Building a Culture of Freedom and Responsibility. United States of America: Group West.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GB" altLang="en-US" sz="1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Mullins, L. J. &amp; Christy, G., 2016.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and Organisational </a:t>
            </a:r>
            <a:r>
              <a:rPr kumimoji="0" lang="en-GB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 ed. Harlow: Pearson.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GB" altLang="en-US" sz="1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McCord, P., 2014. How Netflix Reinvented HR. </a:t>
            </a:r>
            <a:r>
              <a:rPr kumimoji="0" lang="en-GB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Harvard Business Review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January, pp. 70-76.</a:t>
            </a:r>
            <a:endParaRPr kumimoji="0" lang="en-GB" altLang="en-US" sz="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46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395</Words>
  <Application>Microsoft Office PowerPoint</Application>
  <PresentationFormat>On-screen Show (4:3)</PresentationFormat>
  <Paragraphs>71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Myriad Pro</vt:lpstr>
      <vt:lpstr>Wingdings</vt:lpstr>
      <vt:lpstr>20140311PresentationUWTSDTemplate</vt:lpstr>
      <vt:lpstr>Retrospect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Introducing People and Organisation:  Organisational Behaviour</vt:lpstr>
      <vt:lpstr>What is Organisational Behaviour?</vt:lpstr>
      <vt:lpstr>PowerPoint Presentation</vt:lpstr>
      <vt:lpstr>Organisational Behaviour</vt:lpstr>
      <vt:lpstr>A basic framework of study</vt:lpstr>
      <vt:lpstr>Organisational Behaviour</vt:lpstr>
      <vt:lpstr>PowerPoint Presentation</vt:lpstr>
      <vt:lpstr>Organisational Behaviour</vt:lpstr>
      <vt:lpstr>Individuals’ expectations</vt:lpstr>
      <vt:lpstr>Organisational expectations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People and Organisation:  Organisational Behaviour</dc:title>
  <dc:creator>Julie Potter</dc:creator>
  <cp:lastModifiedBy>Kathryn PC</cp:lastModifiedBy>
  <cp:revision>21</cp:revision>
  <dcterms:created xsi:type="dcterms:W3CDTF">2018-09-04T08:35:47Z</dcterms:created>
  <dcterms:modified xsi:type="dcterms:W3CDTF">2020-10-24T13:14:12Z</dcterms:modified>
</cp:coreProperties>
</file>