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DA020C-86D3-4F13-B75C-8C75614AC1B3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E78042-4B17-46F2-9794-2EF74F4464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666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E78042-4B17-46F2-9794-2EF74F4464E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3705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E78042-4B17-46F2-9794-2EF74F4464E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3787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E78042-4B17-46F2-9794-2EF74F4464E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3546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E78042-4B17-46F2-9794-2EF74F4464E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1245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E78042-4B17-46F2-9794-2EF74F4464E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048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E78042-4B17-46F2-9794-2EF74F4464E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298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398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955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215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800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417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979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758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118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111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013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514315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337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028526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8898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7646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679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9919D-7862-41B9-8C26-3A27F9E1F43F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D7BB048-88AA-43FB-A37F-3FEDA31EB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033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atista.com/statistics/319328/number-of-gardeners-and-landscape-gardeners-in-the-uk/" TargetMode="External"/><Relationship Id="rId13" Type="http://schemas.openxmlformats.org/officeDocument/2006/relationships/hyperlink" Target="http://www.zoomshift.com/" TargetMode="External"/><Relationship Id="rId3" Type="http://schemas.openxmlformats.org/officeDocument/2006/relationships/hyperlink" Target="https://www.usemultiplier.com/united-kingdom/sole-proprietorship" TargetMode="External"/><Relationship Id="rId7" Type="http://schemas.openxmlformats.org/officeDocument/2006/relationships/hyperlink" Target="http://www.startups.co.uk/guides/how-to-start-a-landscaping-business" TargetMode="External"/><Relationship Id="rId12" Type="http://schemas.openxmlformats.org/officeDocument/2006/relationships/hyperlink" Target="http://www.asana.com/resources/eisenhower-matrix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bisworld.com/united-kingdom/market-size/landscaping-services/" TargetMode="External"/><Relationship Id="rId11" Type="http://schemas.openxmlformats.org/officeDocument/2006/relationships/hyperlink" Target="http://www.entrepreneur.com/encyclopedia/unique-selling-proposition-usp" TargetMode="External"/><Relationship Id="rId5" Type="http://schemas.openxmlformats.org/officeDocument/2006/relationships/hyperlink" Target="https://www.mind.org.uk/news-campaigns/news/over-7-million-have-taken-up-gardening-since-the-pandemic-new-research-shows-spending-more-time-in-nature-has-boosted-nation-s-wellbeing/" TargetMode="External"/><Relationship Id="rId10" Type="http://schemas.openxmlformats.org/officeDocument/2006/relationships/hyperlink" Target="http://www.floraldaily.com/article/9404897/gardeners-are-among-the-most-in-demand-trade-across-the-uk/" TargetMode="External"/><Relationship Id="rId4" Type="http://schemas.openxmlformats.org/officeDocument/2006/relationships/hyperlink" Target="http://www.mindtools.com/pages/article/building-rapport.htm" TargetMode="External"/><Relationship Id="rId9" Type="http://schemas.openxmlformats.org/officeDocument/2006/relationships/hyperlink" Target="http://www.tradesmencosts.co.uk/garden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B45CE-BF45-83AC-BAAD-2DEC0E5330F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dirty="0"/>
              <a:t>Future Career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4C0606-4B1D-5A42-8D8E-73F0B1E784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6"/>
            <a:ext cx="7766936" cy="1096899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Dichoni Home and Gardening Service</a:t>
            </a:r>
          </a:p>
          <a:p>
            <a:pPr algn="ctr"/>
            <a:r>
              <a:rPr lang="en-US" sz="2400" dirty="0"/>
              <a:t>https://dichonihgservice.co.uk/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FC62E1-7E4C-9CE0-AA49-99152D71A1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9210" y="503535"/>
            <a:ext cx="5962650" cy="2724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890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73C3F-191E-06BD-17D4-7DA920A22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7935"/>
            <a:ext cx="8596668" cy="1320800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C8B20-1597-5CAB-CA9E-5A3B90B7A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755650"/>
            <a:ext cx="9108603" cy="80810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900" dirty="0"/>
              <a:t>The company specialize in providing home maintenance and landscaping services in East London.</a:t>
            </a:r>
          </a:p>
        </p:txBody>
      </p:sp>
      <p:pic>
        <p:nvPicPr>
          <p:cNvPr id="7" name="Picture 2" descr="Dichoni &#10;HG Service">
            <a:extLst>
              <a:ext uri="{FF2B5EF4-FFF2-40B4-BE49-F238E27FC236}">
                <a16:creationId xmlns:a16="http://schemas.microsoft.com/office/drawing/2014/main" id="{652F1D20-B7C4-1A69-C59D-9B69C73CD0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5936" y="171446"/>
            <a:ext cx="2334628" cy="106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6BF0D2E-983A-3256-E919-195306F7E5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067" y="2711318"/>
            <a:ext cx="5821395" cy="399506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938A1FA-4CDB-BC15-78B8-A7F921C06D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9169" y="2711318"/>
            <a:ext cx="5719764" cy="39950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9447C2-509A-2D08-BA87-3517B10AD4B7}"/>
              </a:ext>
            </a:extLst>
          </p:cNvPr>
          <p:cNvSpPr txBox="1"/>
          <p:nvPr/>
        </p:nvSpPr>
        <p:spPr>
          <a:xfrm>
            <a:off x="677334" y="1842052"/>
            <a:ext cx="1867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800" dirty="0"/>
              <a:t>Landscaping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17C667-89C4-B45E-CE3F-9C6672E114DB}"/>
              </a:ext>
            </a:extLst>
          </p:cNvPr>
          <p:cNvSpPr txBox="1"/>
          <p:nvPr/>
        </p:nvSpPr>
        <p:spPr>
          <a:xfrm>
            <a:off x="2601722" y="1842052"/>
            <a:ext cx="1867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800" dirty="0"/>
              <a:t>Gardening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364A0F-8267-3ECF-B7F0-CC46B75A6C79}"/>
              </a:ext>
            </a:extLst>
          </p:cNvPr>
          <p:cNvSpPr txBox="1"/>
          <p:nvPr/>
        </p:nvSpPr>
        <p:spPr>
          <a:xfrm>
            <a:off x="4298092" y="1835361"/>
            <a:ext cx="1867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800" dirty="0"/>
              <a:t>Tradesmen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2C8721-539F-60D0-0A70-B6DBC73F5102}"/>
              </a:ext>
            </a:extLst>
          </p:cNvPr>
          <p:cNvSpPr txBox="1"/>
          <p:nvPr/>
        </p:nvSpPr>
        <p:spPr>
          <a:xfrm>
            <a:off x="5994462" y="1835361"/>
            <a:ext cx="1867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800" dirty="0"/>
              <a:t>Handyman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B51759A-54F2-340B-E4AE-A73E91B5CD38}"/>
              </a:ext>
            </a:extLst>
          </p:cNvPr>
          <p:cNvSpPr txBox="1"/>
          <p:nvPr/>
        </p:nvSpPr>
        <p:spPr>
          <a:xfrm>
            <a:off x="7684989" y="1835361"/>
            <a:ext cx="1867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sz="1800" dirty="0"/>
              <a:t>Cleaning</a:t>
            </a:r>
          </a:p>
        </p:txBody>
      </p:sp>
    </p:spTree>
    <p:extLst>
      <p:ext uri="{BB962C8B-B14F-4D97-AF65-F5344CB8AC3E}">
        <p14:creationId xmlns:p14="http://schemas.microsoft.com/office/powerpoint/2010/main" val="2938925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750"/>
                            </p:stCondLst>
                            <p:childTnLst>
                              <p:par>
                                <p:cTn id="10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750"/>
                            </p:stCondLst>
                            <p:childTnLst>
                              <p:par>
                                <p:cTn id="14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75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750"/>
                            </p:stCondLst>
                            <p:childTnLst>
                              <p:par>
                                <p:cTn id="3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9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BCA3A-7327-74E4-B5CE-93BF08D98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320800"/>
          </a:xfrm>
        </p:spPr>
        <p:txBody>
          <a:bodyPr/>
          <a:lstStyle/>
          <a:p>
            <a:pPr algn="ctr"/>
            <a:r>
              <a:rPr lang="en-US" dirty="0"/>
              <a:t>Entrepreneurial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6ED4E-83F7-244A-1116-9F9B353DB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691" y="2200276"/>
            <a:ext cx="4126884" cy="38807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900" dirty="0"/>
              <a:t>Business Strategy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900" dirty="0"/>
              <a:t>Communication skills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900" dirty="0"/>
              <a:t>Negotiation Skill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900" dirty="0"/>
              <a:t>Ability to Learn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900" dirty="0"/>
              <a:t>Time management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900" dirty="0"/>
              <a:t>Study the competition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70DEDF-8874-F0FB-E9E2-FA4FD511F1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4616" y="955672"/>
            <a:ext cx="5765353" cy="5635632"/>
          </a:xfrm>
          <a:prstGeom prst="rect">
            <a:avLst/>
          </a:prstGeom>
        </p:spPr>
      </p:pic>
      <p:pic>
        <p:nvPicPr>
          <p:cNvPr id="7" name="Picture 2" descr="Dichoni &#10;HG Service">
            <a:extLst>
              <a:ext uri="{FF2B5EF4-FFF2-40B4-BE49-F238E27FC236}">
                <a16:creationId xmlns:a16="http://schemas.microsoft.com/office/drawing/2014/main" id="{873703CF-0194-DC6F-FFBB-38F09108A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5936" y="171446"/>
            <a:ext cx="2334628" cy="106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068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5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75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750"/>
                            </p:stCondLst>
                            <p:childTnLst>
                              <p:par>
                                <p:cTn id="2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750"/>
                            </p:stCondLst>
                            <p:childTnLst>
                              <p:par>
                                <p:cTn id="3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861A9-EF20-A07D-2E90-121C40C2C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320800"/>
          </a:xfrm>
        </p:spPr>
        <p:txBody>
          <a:bodyPr/>
          <a:lstStyle/>
          <a:p>
            <a:pPr algn="ctr"/>
            <a:r>
              <a:rPr lang="en-US" dirty="0"/>
              <a:t>Landscaping and gardening business in the United Kingdom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B2BEFE-2443-4D9D-69D1-0C8705772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50940"/>
            <a:ext cx="8596668" cy="761998"/>
          </a:xfrm>
        </p:spPr>
        <p:txBody>
          <a:bodyPr>
            <a:normAutofit lnSpcReduction="10000"/>
          </a:bodyPr>
          <a:lstStyle/>
          <a:p>
            <a:pPr algn="ctr">
              <a:buFont typeface="Wingdings" panose="05000000000000000000" pitchFamily="2" charset="2"/>
              <a:buChar char="Ø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Market Size in 2022 is $5.1bn 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expected to grow with 5.7%</a:t>
            </a:r>
            <a:endParaRPr lang="en-US" dirty="0"/>
          </a:p>
        </p:txBody>
      </p:sp>
      <p:pic>
        <p:nvPicPr>
          <p:cNvPr id="5" name="Picture 2" descr="Dichoni &#10;HG Service">
            <a:extLst>
              <a:ext uri="{FF2B5EF4-FFF2-40B4-BE49-F238E27FC236}">
                <a16:creationId xmlns:a16="http://schemas.microsoft.com/office/drawing/2014/main" id="{042724C5-11C5-444F-236A-BA79A670CA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5936" y="171446"/>
            <a:ext cx="2334628" cy="106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E11078-E538-CB1D-C475-04AF9C9D50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611" y="1912940"/>
            <a:ext cx="3676651" cy="490220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1427A7F-ADE8-24C2-7B45-8311587F128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5313" y="1912938"/>
            <a:ext cx="3676652" cy="490220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DF289BC-7B20-5A13-705A-2E99EAF90A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8015" y="1912938"/>
            <a:ext cx="3676651" cy="4902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90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A6C9B-89ED-FB91-BA30-CFB0C4C6A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320800"/>
          </a:xfrm>
        </p:spPr>
        <p:txBody>
          <a:bodyPr/>
          <a:lstStyle/>
          <a:p>
            <a:pPr algn="ctr"/>
            <a:r>
              <a:rPr lang="en-US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E326D-20C1-B667-67E4-A38B5C954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05640"/>
            <a:ext cx="8596668" cy="38807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900" dirty="0"/>
              <a:t>SWOT analysis on my strengths and weaknesses as entrepreneur</a:t>
            </a:r>
          </a:p>
        </p:txBody>
      </p:sp>
      <p:pic>
        <p:nvPicPr>
          <p:cNvPr id="5" name="Picture 2" descr="Dichoni &#10;HG Service">
            <a:extLst>
              <a:ext uri="{FF2B5EF4-FFF2-40B4-BE49-F238E27FC236}">
                <a16:creationId xmlns:a16="http://schemas.microsoft.com/office/drawing/2014/main" id="{576A7B97-5A47-4D09-1707-7EB89182F7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5936" y="171446"/>
            <a:ext cx="2334628" cy="106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A8B8720-B0A6-850C-2430-70896185F7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225" y="1691841"/>
            <a:ext cx="8703042" cy="4872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845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786E4-BB27-CA2C-2958-019D7CC30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-152400"/>
            <a:ext cx="8596668" cy="1320800"/>
          </a:xfrm>
        </p:spPr>
        <p:txBody>
          <a:bodyPr/>
          <a:lstStyle/>
          <a:p>
            <a:pPr algn="ctr"/>
            <a:r>
              <a:rPr lang="en-US" dirty="0"/>
              <a:t>Time management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3E3C6-2EF3-1D21-1EFC-30B1DA13A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05640"/>
            <a:ext cx="8596668" cy="3880773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Time management skill </a:t>
            </a:r>
            <a:r>
              <a:rPr lang="en-US"/>
              <a:t>is crucial for </a:t>
            </a:r>
            <a:r>
              <a:rPr lang="en-US" dirty="0"/>
              <a:t>every entrepreneur. </a:t>
            </a:r>
          </a:p>
        </p:txBody>
      </p:sp>
      <p:pic>
        <p:nvPicPr>
          <p:cNvPr id="5" name="Picture 2" descr="Dichoni &#10;HG Service">
            <a:extLst>
              <a:ext uri="{FF2B5EF4-FFF2-40B4-BE49-F238E27FC236}">
                <a16:creationId xmlns:a16="http://schemas.microsoft.com/office/drawing/2014/main" id="{490A7B46-61E0-E60C-34FC-01B00E1BF9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5936" y="171446"/>
            <a:ext cx="2334628" cy="106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3D58264-9C0B-01F5-CED3-2F6B7B39C7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1320800"/>
            <a:ext cx="6525226" cy="5709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596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534B5-875A-706F-9954-ABCA0E1DB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320800"/>
          </a:xfrm>
        </p:spPr>
        <p:txBody>
          <a:bodyPr/>
          <a:lstStyle/>
          <a:p>
            <a:pPr algn="ctr"/>
            <a:r>
              <a:rPr lang="en-US" dirty="0"/>
              <a:t>Personal development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3E0EF-03CE-8FFD-36D0-3CC89311B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034" y="1875963"/>
            <a:ext cx="3346980" cy="3880773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Goals:</a:t>
            </a:r>
            <a:endParaRPr lang="en-US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Better time management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Make 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extensive 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competitor research</a:t>
            </a:r>
            <a:endParaRPr lang="en-US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Developing a comprehensive business plan</a:t>
            </a:r>
            <a:endParaRPr lang="en-US" dirty="0"/>
          </a:p>
        </p:txBody>
      </p:sp>
      <p:pic>
        <p:nvPicPr>
          <p:cNvPr id="5" name="Picture 2" descr="Dichoni &#10;HG Service">
            <a:extLst>
              <a:ext uri="{FF2B5EF4-FFF2-40B4-BE49-F238E27FC236}">
                <a16:creationId xmlns:a16="http://schemas.microsoft.com/office/drawing/2014/main" id="{16BD3A44-5AA0-33B2-7714-4B1289CC02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5936" y="171446"/>
            <a:ext cx="2334628" cy="106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8 IT Professional Career Development Tips (in a Managed Services World) |  TierPoint, LLC">
            <a:extLst>
              <a:ext uri="{FF2B5EF4-FFF2-40B4-BE49-F238E27FC236}">
                <a16:creationId xmlns:a16="http://schemas.microsoft.com/office/drawing/2014/main" id="{C7EE0CBB-7119-5C44-FC44-7066BCDB04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4314" y="1875963"/>
            <a:ext cx="809625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0391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50"/>
                            </p:stCondLst>
                            <p:childTnLst>
                              <p:par>
                                <p:cTn id="1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250"/>
                            </p:stCondLst>
                            <p:childTnLst>
                              <p:par>
                                <p:cTn id="2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0BAB9-DBB4-E4D3-D387-3348ECFFF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0"/>
            <a:ext cx="8596668" cy="1320800"/>
          </a:xfrm>
        </p:spPr>
        <p:txBody>
          <a:bodyPr/>
          <a:lstStyle/>
          <a:p>
            <a:pPr algn="ctr"/>
            <a:r>
              <a:rPr lang="en-US" dirty="0"/>
              <a:t>Conclusion</a:t>
            </a:r>
            <a:br>
              <a:rPr lang="en-US" dirty="0"/>
            </a:br>
            <a:endParaRPr lang="en-US" dirty="0"/>
          </a:p>
        </p:txBody>
      </p:sp>
      <p:pic>
        <p:nvPicPr>
          <p:cNvPr id="5" name="Picture 2" descr="Dichoni &#10;HG Service">
            <a:extLst>
              <a:ext uri="{FF2B5EF4-FFF2-40B4-BE49-F238E27FC236}">
                <a16:creationId xmlns:a16="http://schemas.microsoft.com/office/drawing/2014/main" id="{67EE0F80-60F8-3F0B-C45B-E9DC627094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5936" y="171446"/>
            <a:ext cx="2334628" cy="106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AAF7A5-9A8E-A5D0-366D-0C10BB28DA88}"/>
              </a:ext>
            </a:extLst>
          </p:cNvPr>
          <p:cNvSpPr txBox="1"/>
          <p:nvPr/>
        </p:nvSpPr>
        <p:spPr>
          <a:xfrm>
            <a:off x="677333" y="705640"/>
            <a:ext cx="88000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further developing my 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entrepreneur skill, I can achieve a better career development and secure a successful business growth for my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company.</a:t>
            </a:r>
            <a:endParaRPr lang="en-US" dirty="0"/>
          </a:p>
        </p:txBody>
      </p:sp>
      <p:pic>
        <p:nvPicPr>
          <p:cNvPr id="4" name="Content Placeholder 3" descr="A picture containing grass, tree, outdoor&#10;&#10;Description automatically generated">
            <a:extLst>
              <a:ext uri="{FF2B5EF4-FFF2-40B4-BE49-F238E27FC236}">
                <a16:creationId xmlns:a16="http://schemas.microsoft.com/office/drawing/2014/main" id="{17AA9ECC-3E64-E6AB-4557-B95E915930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0061" y="1427879"/>
            <a:ext cx="7154343" cy="5365758"/>
          </a:xfrm>
        </p:spPr>
      </p:pic>
    </p:spTree>
    <p:extLst>
      <p:ext uri="{BB962C8B-B14F-4D97-AF65-F5344CB8AC3E}">
        <p14:creationId xmlns:p14="http://schemas.microsoft.com/office/powerpoint/2010/main" val="902007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5C3E5-8DD7-AD61-B13D-C61D7DA62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D72C7-C1BA-ABBE-1D68-8B1DB66EC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269507"/>
            <a:ext cx="8706363" cy="552191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Multiplier (n.d.) ‘Sole Proprietorship In the United Kingdom.‘ Online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usemultiplier.com  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on 8.06.2022)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Mindtool content team (n.d.) ‘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Building Rapport Establishing Strong Two-Way Connections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.‘ Online 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mindtools.com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on 8.06.2022)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 (2021)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 7 million have taken up gardening since the pandemic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.‘ Online 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mind.org.uk/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8.06.2022)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IBISWorld (2022)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Landscaping Services in the </a:t>
            </a:r>
            <a:r>
              <a:rPr lang="en-US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.‘Online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ibisworld.com/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 on 8.06.2022)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Startups Team (2021)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start a landscaping business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.‘ Online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startups.co.uk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 on 8.06.2022)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D. Clark (2022)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Estimated number of professional gardeners and landscape gardeners in the United Kingdom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.‘ Online 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statista.com/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on 8.06.2022)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Tradesmen costs (n.d.) ‘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Gardener Costs: 2022 Prices &amp; Hourly Fees Guide UK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.‘ Online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tradesmencosts.co.uk/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8.06.2022)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Floral daily (2022)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Gardeners are among the most in demand trade across the UK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.‘ Online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floraldaily.com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on 8.06.2022)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Entrepreneur (n.d.)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Unique </a:t>
            </a:r>
            <a:r>
              <a:rPr lang="en-US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Selling Proposition</a:t>
            </a:r>
            <a:r>
              <a:rPr lang="en-US" sz="180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.‘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Online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entrepreneur.com</a:t>
            </a:r>
            <a:r>
              <a:rPr lang="en-US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on 8.06.2022)</a:t>
            </a: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Team Asana (2021)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Eisenhower Matrix: How to prioritize your to-do list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.‘ Online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asana.com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on 8.06.2022)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ZoomShift (n.d)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ZoomShift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.‘ Online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zoomshift.com/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8.06.2022)</a:t>
            </a:r>
          </a:p>
        </p:txBody>
      </p:sp>
    </p:spTree>
    <p:extLst>
      <p:ext uri="{BB962C8B-B14F-4D97-AF65-F5344CB8AC3E}">
        <p14:creationId xmlns:p14="http://schemas.microsoft.com/office/powerpoint/2010/main" val="268503559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266</TotalTime>
  <Words>424</Words>
  <Application>Microsoft Office PowerPoint</Application>
  <PresentationFormat>Widescreen</PresentationFormat>
  <Paragraphs>49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Trebuchet MS</vt:lpstr>
      <vt:lpstr>Wingdings</vt:lpstr>
      <vt:lpstr>Wingdings 3</vt:lpstr>
      <vt:lpstr>Facet</vt:lpstr>
      <vt:lpstr>Future Career</vt:lpstr>
      <vt:lpstr>Introduction</vt:lpstr>
      <vt:lpstr>Entrepreneurial Skills</vt:lpstr>
      <vt:lpstr>Landscaping and gardening business in the United Kingdom</vt:lpstr>
      <vt:lpstr>SWOT analysis</vt:lpstr>
      <vt:lpstr>Time management tools</vt:lpstr>
      <vt:lpstr>Personal development plan</vt:lpstr>
      <vt:lpstr>Conclusion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Career</dc:title>
  <dc:creator>zlatkohristov1991@gmail.com</dc:creator>
  <cp:lastModifiedBy>•̪●</cp:lastModifiedBy>
  <cp:revision>20</cp:revision>
  <dcterms:created xsi:type="dcterms:W3CDTF">2022-08-06T20:01:57Z</dcterms:created>
  <dcterms:modified xsi:type="dcterms:W3CDTF">2022-08-12T19:26:21Z</dcterms:modified>
</cp:coreProperties>
</file>